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0" r:id="rId3"/>
    <p:sldId id="276" r:id="rId4"/>
    <p:sldId id="273" r:id="rId5"/>
    <p:sldId id="267" r:id="rId6"/>
    <p:sldId id="278" r:id="rId7"/>
    <p:sldId id="268" r:id="rId8"/>
    <p:sldId id="264" r:id="rId9"/>
    <p:sldId id="280" r:id="rId10"/>
    <p:sldId id="270" r:id="rId11"/>
    <p:sldId id="272" r:id="rId12"/>
    <p:sldId id="281" r:id="rId13"/>
    <p:sldId id="277" r:id="rId14"/>
    <p:sldId id="269" r:id="rId15"/>
    <p:sldId id="279" r:id="rId16"/>
    <p:sldId id="261" r:id="rId17"/>
    <p:sldId id="29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049"/>
    <a:srgbClr val="8A8A8A"/>
    <a:srgbClr val="7CAE57"/>
    <a:srgbClr val="616161"/>
    <a:srgbClr val="5B9BD5"/>
    <a:srgbClr val="78AA53"/>
    <a:srgbClr val="6D9F48"/>
    <a:srgbClr val="525252"/>
    <a:srgbClr val="5ECAF1"/>
    <a:srgbClr val="D4B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0" y="-198"/>
      </p:cViewPr>
      <p:guideLst>
        <p:guide orient="horz" pos="28"/>
        <p:guide orient="horz" pos="4320"/>
        <p:guide orient="horz" pos="3271"/>
        <p:guide orient="horz" pos="1389"/>
        <p:guide orient="horz" pos="2795"/>
        <p:guide orient="horz" pos="3770"/>
        <p:guide pos="6924"/>
        <p:guide pos="4634"/>
        <p:guide pos="6947"/>
        <p:guide pos="6471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ww.freeppt7.com-Best powerpoint templates free download-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2B20-2506-4A38-BEF6-CDB7D092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CB46-0FDD-4C0C-A9DC-E02202FA59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1.wdp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hdphoto6.wdp"/><Relationship Id="rId7" Type="http://schemas.openxmlformats.org/officeDocument/2006/relationships/image" Target="../media/image10.png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3" Type="http://schemas.openxmlformats.org/officeDocument/2006/relationships/image" Target="../media/image8.png"/><Relationship Id="rId2" Type="http://schemas.microsoft.com/office/2007/relationships/hdphoto" Target="../media/hdphoto3.wdp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hdphoto9.wdp"/><Relationship Id="rId7" Type="http://schemas.openxmlformats.org/officeDocument/2006/relationships/image" Target="../media/image13.png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Relationship Id="rId3" Type="http://schemas.openxmlformats.org/officeDocument/2006/relationships/image" Target="../media/image11.png"/><Relationship Id="rId2" Type="http://schemas.microsoft.com/office/2007/relationships/hdphoto" Target="../media/hdphoto6.wdp"/><Relationship Id="rId11" Type="http://schemas.openxmlformats.org/officeDocument/2006/relationships/slideLayout" Target="../slideLayouts/slideLayout2.xml"/><Relationship Id="rId10" Type="http://schemas.microsoft.com/office/2007/relationships/hdphoto" Target="../media/hdphoto10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4739640" y="1924444"/>
            <a:ext cx="2712720" cy="2338552"/>
          </a:xfrm>
          <a:prstGeom prst="hexagon">
            <a:avLst/>
          </a:prstGeom>
          <a:noFill/>
          <a:ln w="22225">
            <a:gradFill>
              <a:gsLst>
                <a:gs pos="0">
                  <a:schemeClr val="tx1"/>
                </a:gs>
                <a:gs pos="29000">
                  <a:schemeClr val="bg2">
                    <a:lumMod val="7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  <a:scene3d>
            <a:camera prst="orthographicFront"/>
            <a:lightRig rig="freez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52582" y="2539438"/>
            <a:ext cx="3666620" cy="923330"/>
          </a:xfrm>
          <a:prstGeom prst="rect">
            <a:avLst/>
          </a:prstGeom>
          <a:noFill/>
          <a:scene3d>
            <a:camera prst="orthographicFront"/>
            <a:lightRig rig="freezing" dir="t"/>
          </a:scene3d>
          <a:sp3d prstMaterial="powder"/>
        </p:spPr>
        <p:txBody>
          <a:bodyPr wrap="square" rtlCol="0">
            <a:spAutoFit/>
            <a:sp3d extrusionH="6350" prstMaterial="translucentPowder"/>
          </a:bodyPr>
          <a:lstStyle/>
          <a:p>
            <a:r>
              <a:rPr lang="en-US" altLang="zh-CN" sz="5400" dirty="0">
                <a:solidFill>
                  <a:schemeClr val="bg2">
                    <a:lumMod val="1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business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522623" y="1737360"/>
            <a:ext cx="3146754" cy="2712720"/>
          </a:xfrm>
          <a:prstGeom prst="hexagon">
            <a:avLst/>
          </a:prstGeom>
          <a:noFill/>
          <a:ln w="47625" cmpd="dbl">
            <a:gradFill>
              <a:gsLst>
                <a:gs pos="0">
                  <a:schemeClr val="tx1"/>
                </a:gs>
                <a:gs pos="52000">
                  <a:schemeClr val="bg2">
                    <a:lumMod val="25000"/>
                  </a:schemeClr>
                </a:gs>
                <a:gs pos="75000">
                  <a:schemeClr val="bg2">
                    <a:lumMod val="75000"/>
                  </a:schemeClr>
                </a:gs>
                <a:gs pos="27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  <a:scene3d>
            <a:camera prst="orthographicFront"/>
            <a:lightRig rig="freezing" dir="t"/>
          </a:scene3d>
          <a:sp3d extrusionH="82550">
            <a:bevelT w="190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08481" y="4637164"/>
            <a:ext cx="327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Reporter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0"/>
          <p:cNvSpPr txBox="1"/>
          <p:nvPr/>
        </p:nvSpPr>
        <p:spPr>
          <a:xfrm>
            <a:off x="1835405" y="350220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B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TextBox 61"/>
          <p:cNvSpPr txBox="1"/>
          <p:nvPr/>
        </p:nvSpPr>
        <p:spPr>
          <a:xfrm>
            <a:off x="1829795" y="3950346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A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TextBox 62"/>
          <p:cNvSpPr txBox="1"/>
          <p:nvPr/>
        </p:nvSpPr>
        <p:spPr>
          <a:xfrm>
            <a:off x="1841818" y="4398485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1825787" y="2605923"/>
            <a:ext cx="327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D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TextBox 68"/>
          <p:cNvSpPr txBox="1"/>
          <p:nvPr/>
        </p:nvSpPr>
        <p:spPr>
          <a:xfrm>
            <a:off x="1837008" y="3054063"/>
            <a:ext cx="304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C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1845825" y="217984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E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2496326" y="4706262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2012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4348423" y="4706262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2013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6200520" y="4706262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2014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8052617" y="4706262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2015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TextBox 67"/>
          <p:cNvSpPr txBox="1"/>
          <p:nvPr/>
        </p:nvSpPr>
        <p:spPr>
          <a:xfrm>
            <a:off x="9904715" y="4706261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2016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728502" y="2279321"/>
            <a:ext cx="7544211" cy="2172585"/>
            <a:chOff x="2412287" y="905787"/>
            <a:chExt cx="7544211" cy="2172585"/>
          </a:xfrm>
        </p:grpSpPr>
        <p:sp>
          <p:nvSpPr>
            <p:cNvPr id="25" name="任意多边形 24"/>
            <p:cNvSpPr/>
            <p:nvPr/>
          </p:nvSpPr>
          <p:spPr>
            <a:xfrm>
              <a:off x="2539364" y="984886"/>
              <a:ext cx="7406640" cy="2011680"/>
            </a:xfrm>
            <a:custGeom>
              <a:avLst/>
              <a:gdLst>
                <a:gd name="connsiteX0" fmla="*/ 0 w 7330440"/>
                <a:gd name="connsiteY0" fmla="*/ 2407920 h 2407920"/>
                <a:gd name="connsiteX1" fmla="*/ 1798320 w 7330440"/>
                <a:gd name="connsiteY1" fmla="*/ 1584960 h 2407920"/>
                <a:gd name="connsiteX2" fmla="*/ 3581400 w 7330440"/>
                <a:gd name="connsiteY2" fmla="*/ 2148840 h 2407920"/>
                <a:gd name="connsiteX3" fmla="*/ 5440680 w 7330440"/>
                <a:gd name="connsiteY3" fmla="*/ 1630680 h 2407920"/>
                <a:gd name="connsiteX4" fmla="*/ 7284720 w 7330440"/>
                <a:gd name="connsiteY4" fmla="*/ 0 h 2407920"/>
                <a:gd name="connsiteX5" fmla="*/ 7330440 w 7330440"/>
                <a:gd name="connsiteY5" fmla="*/ 0 h 2407920"/>
                <a:gd name="connsiteX0-1" fmla="*/ 0 w 7467600"/>
                <a:gd name="connsiteY0-2" fmla="*/ 2407920 h 2407920"/>
                <a:gd name="connsiteX1-3" fmla="*/ 1798320 w 7467600"/>
                <a:gd name="connsiteY1-4" fmla="*/ 1584960 h 2407920"/>
                <a:gd name="connsiteX2-5" fmla="*/ 3581400 w 7467600"/>
                <a:gd name="connsiteY2-6" fmla="*/ 2148840 h 2407920"/>
                <a:gd name="connsiteX3-7" fmla="*/ 5440680 w 7467600"/>
                <a:gd name="connsiteY3-8" fmla="*/ 1630680 h 2407920"/>
                <a:gd name="connsiteX4-9" fmla="*/ 7284720 w 7467600"/>
                <a:gd name="connsiteY4-10" fmla="*/ 0 h 2407920"/>
                <a:gd name="connsiteX5-11" fmla="*/ 7467600 w 7467600"/>
                <a:gd name="connsiteY5-12" fmla="*/ 0 h 2407920"/>
                <a:gd name="connsiteX0-13" fmla="*/ 0 w 7284720"/>
                <a:gd name="connsiteY0-14" fmla="*/ 2407920 h 2407920"/>
                <a:gd name="connsiteX1-15" fmla="*/ 1798320 w 7284720"/>
                <a:gd name="connsiteY1-16" fmla="*/ 1584960 h 2407920"/>
                <a:gd name="connsiteX2-17" fmla="*/ 3581400 w 7284720"/>
                <a:gd name="connsiteY2-18" fmla="*/ 2148840 h 2407920"/>
                <a:gd name="connsiteX3-19" fmla="*/ 5440680 w 7284720"/>
                <a:gd name="connsiteY3-20" fmla="*/ 1630680 h 2407920"/>
                <a:gd name="connsiteX4-21" fmla="*/ 7284720 w 7284720"/>
                <a:gd name="connsiteY4-22" fmla="*/ 0 h 2407920"/>
                <a:gd name="connsiteX0-23" fmla="*/ 0 w 7421880"/>
                <a:gd name="connsiteY0-24" fmla="*/ 2407920 h 2407920"/>
                <a:gd name="connsiteX1-25" fmla="*/ 1798320 w 7421880"/>
                <a:gd name="connsiteY1-26" fmla="*/ 1584960 h 2407920"/>
                <a:gd name="connsiteX2-27" fmla="*/ 3581400 w 7421880"/>
                <a:gd name="connsiteY2-28" fmla="*/ 2148840 h 2407920"/>
                <a:gd name="connsiteX3-29" fmla="*/ 5440680 w 7421880"/>
                <a:gd name="connsiteY3-30" fmla="*/ 1630680 h 2407920"/>
                <a:gd name="connsiteX4-31" fmla="*/ 7421880 w 7421880"/>
                <a:gd name="connsiteY4-32" fmla="*/ 0 h 2407920"/>
                <a:gd name="connsiteX0-33" fmla="*/ 0 w 7421880"/>
                <a:gd name="connsiteY0-34" fmla="*/ 2407920 h 2407920"/>
                <a:gd name="connsiteX1-35" fmla="*/ 1798320 w 7421880"/>
                <a:gd name="connsiteY1-36" fmla="*/ 1584960 h 2407920"/>
                <a:gd name="connsiteX2-37" fmla="*/ 3672840 w 7421880"/>
                <a:gd name="connsiteY2-38" fmla="*/ 2225040 h 2407920"/>
                <a:gd name="connsiteX3-39" fmla="*/ 5440680 w 7421880"/>
                <a:gd name="connsiteY3-40" fmla="*/ 1630680 h 2407920"/>
                <a:gd name="connsiteX4-41" fmla="*/ 7421880 w 7421880"/>
                <a:gd name="connsiteY4-42" fmla="*/ 0 h 2407920"/>
                <a:gd name="connsiteX0-43" fmla="*/ 0 w 7421880"/>
                <a:gd name="connsiteY0-44" fmla="*/ 2407920 h 2407920"/>
                <a:gd name="connsiteX1-45" fmla="*/ 1798320 w 7421880"/>
                <a:gd name="connsiteY1-46" fmla="*/ 1584960 h 2407920"/>
                <a:gd name="connsiteX2-47" fmla="*/ 3672840 w 7421880"/>
                <a:gd name="connsiteY2-48" fmla="*/ 2225040 h 2407920"/>
                <a:gd name="connsiteX3-49" fmla="*/ 5608320 w 7421880"/>
                <a:gd name="connsiteY3-50" fmla="*/ 1630680 h 2407920"/>
                <a:gd name="connsiteX4-51" fmla="*/ 7421880 w 7421880"/>
                <a:gd name="connsiteY4-52" fmla="*/ 0 h 2407920"/>
                <a:gd name="connsiteX0-53" fmla="*/ 0 w 7421880"/>
                <a:gd name="connsiteY0-54" fmla="*/ 883920 h 2225040"/>
                <a:gd name="connsiteX1-55" fmla="*/ 1798320 w 7421880"/>
                <a:gd name="connsiteY1-56" fmla="*/ 1584960 h 2225040"/>
                <a:gd name="connsiteX2-57" fmla="*/ 3672840 w 7421880"/>
                <a:gd name="connsiteY2-58" fmla="*/ 2225040 h 2225040"/>
                <a:gd name="connsiteX3-59" fmla="*/ 5608320 w 7421880"/>
                <a:gd name="connsiteY3-60" fmla="*/ 1630680 h 2225040"/>
                <a:gd name="connsiteX4-61" fmla="*/ 7421880 w 7421880"/>
                <a:gd name="connsiteY4-62" fmla="*/ 0 h 2225040"/>
                <a:gd name="connsiteX0-63" fmla="*/ 0 w 7421880"/>
                <a:gd name="connsiteY0-64" fmla="*/ 883920 h 2895600"/>
                <a:gd name="connsiteX1-65" fmla="*/ 1752600 w 7421880"/>
                <a:gd name="connsiteY1-66" fmla="*/ 2895600 h 2895600"/>
                <a:gd name="connsiteX2-67" fmla="*/ 3672840 w 7421880"/>
                <a:gd name="connsiteY2-68" fmla="*/ 2225040 h 2895600"/>
                <a:gd name="connsiteX3-69" fmla="*/ 5608320 w 7421880"/>
                <a:gd name="connsiteY3-70" fmla="*/ 1630680 h 2895600"/>
                <a:gd name="connsiteX4-71" fmla="*/ 7421880 w 7421880"/>
                <a:gd name="connsiteY4-72" fmla="*/ 0 h 2895600"/>
                <a:gd name="connsiteX0-73" fmla="*/ 0 w 7421880"/>
                <a:gd name="connsiteY0-74" fmla="*/ 883920 h 2895600"/>
                <a:gd name="connsiteX1-75" fmla="*/ 1752600 w 7421880"/>
                <a:gd name="connsiteY1-76" fmla="*/ 2895600 h 2895600"/>
                <a:gd name="connsiteX2-77" fmla="*/ 3672840 w 7421880"/>
                <a:gd name="connsiteY2-78" fmla="*/ 2225040 h 2895600"/>
                <a:gd name="connsiteX3-79" fmla="*/ 5562600 w 7421880"/>
                <a:gd name="connsiteY3-80" fmla="*/ 2758440 h 2895600"/>
                <a:gd name="connsiteX4-81" fmla="*/ 7421880 w 7421880"/>
                <a:gd name="connsiteY4-82" fmla="*/ 0 h 2895600"/>
                <a:gd name="connsiteX0-83" fmla="*/ 0 w 7406640"/>
                <a:gd name="connsiteY0-84" fmla="*/ 0 h 2011680"/>
                <a:gd name="connsiteX1-85" fmla="*/ 1752600 w 7406640"/>
                <a:gd name="connsiteY1-86" fmla="*/ 2011680 h 2011680"/>
                <a:gd name="connsiteX2-87" fmla="*/ 3672840 w 7406640"/>
                <a:gd name="connsiteY2-88" fmla="*/ 1341120 h 2011680"/>
                <a:gd name="connsiteX3-89" fmla="*/ 5562600 w 7406640"/>
                <a:gd name="connsiteY3-90" fmla="*/ 1874520 h 2011680"/>
                <a:gd name="connsiteX4-91" fmla="*/ 7406640 w 7406640"/>
                <a:gd name="connsiteY4-92" fmla="*/ 365760 h 2011680"/>
                <a:gd name="connsiteX0-93" fmla="*/ 0 w 7406640"/>
                <a:gd name="connsiteY0-94" fmla="*/ 0 h 2011680"/>
                <a:gd name="connsiteX1-95" fmla="*/ 1752600 w 7406640"/>
                <a:gd name="connsiteY1-96" fmla="*/ 2011680 h 2011680"/>
                <a:gd name="connsiteX2-97" fmla="*/ 3627120 w 7406640"/>
                <a:gd name="connsiteY2-98" fmla="*/ 137160 h 2011680"/>
                <a:gd name="connsiteX3-99" fmla="*/ 5562600 w 7406640"/>
                <a:gd name="connsiteY3-100" fmla="*/ 1874520 h 2011680"/>
                <a:gd name="connsiteX4-101" fmla="*/ 7406640 w 7406640"/>
                <a:gd name="connsiteY4-102" fmla="*/ 365760 h 2011680"/>
                <a:gd name="connsiteX0-103" fmla="*/ 0 w 7406640"/>
                <a:gd name="connsiteY0-104" fmla="*/ 0 h 2011680"/>
                <a:gd name="connsiteX1-105" fmla="*/ 1752600 w 7406640"/>
                <a:gd name="connsiteY1-106" fmla="*/ 2011680 h 2011680"/>
                <a:gd name="connsiteX2-107" fmla="*/ 3642360 w 7406640"/>
                <a:gd name="connsiteY2-108" fmla="*/ 1386840 h 2011680"/>
                <a:gd name="connsiteX3-109" fmla="*/ 5562600 w 7406640"/>
                <a:gd name="connsiteY3-110" fmla="*/ 1874520 h 2011680"/>
                <a:gd name="connsiteX4-111" fmla="*/ 7406640 w 7406640"/>
                <a:gd name="connsiteY4-112" fmla="*/ 365760 h 2011680"/>
                <a:gd name="connsiteX0-113" fmla="*/ 0 w 7406640"/>
                <a:gd name="connsiteY0-114" fmla="*/ 0 h 2011680"/>
                <a:gd name="connsiteX1-115" fmla="*/ 1752600 w 7406640"/>
                <a:gd name="connsiteY1-116" fmla="*/ 2011680 h 2011680"/>
                <a:gd name="connsiteX2-117" fmla="*/ 3642360 w 7406640"/>
                <a:gd name="connsiteY2-118" fmla="*/ 1386840 h 2011680"/>
                <a:gd name="connsiteX3-119" fmla="*/ 5547360 w 7406640"/>
                <a:gd name="connsiteY3-120" fmla="*/ 1478280 h 2011680"/>
                <a:gd name="connsiteX4-121" fmla="*/ 7406640 w 7406640"/>
                <a:gd name="connsiteY4-122" fmla="*/ 365760 h 2011680"/>
                <a:gd name="connsiteX0-123" fmla="*/ 0 w 7406640"/>
                <a:gd name="connsiteY0-124" fmla="*/ 0 h 2011680"/>
                <a:gd name="connsiteX1-125" fmla="*/ 1752600 w 7406640"/>
                <a:gd name="connsiteY1-126" fmla="*/ 2011680 h 2011680"/>
                <a:gd name="connsiteX2-127" fmla="*/ 3642360 w 7406640"/>
                <a:gd name="connsiteY2-128" fmla="*/ 1386840 h 2011680"/>
                <a:gd name="connsiteX3-129" fmla="*/ 5547360 w 7406640"/>
                <a:gd name="connsiteY3-130" fmla="*/ 1478280 h 2011680"/>
                <a:gd name="connsiteX4-131" fmla="*/ 7406640 w 7406640"/>
                <a:gd name="connsiteY4-132" fmla="*/ 76200 h 2011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06640" h="2011680">
                  <a:moveTo>
                    <a:pt x="0" y="0"/>
                  </a:moveTo>
                  <a:lnTo>
                    <a:pt x="1752600" y="2011680"/>
                  </a:lnTo>
                  <a:lnTo>
                    <a:pt x="3642360" y="1386840"/>
                  </a:lnTo>
                  <a:lnTo>
                    <a:pt x="5547360" y="1478280"/>
                  </a:lnTo>
                  <a:lnTo>
                    <a:pt x="7406640" y="7620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flipH="1">
              <a:off x="2412287" y="905787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flipH="1">
              <a:off x="4203465" y="291637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flipH="1">
              <a:off x="9794498" y="1017055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flipH="1">
              <a:off x="7984574" y="2405821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flipH="1">
              <a:off x="6062745" y="230677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28502" y="1786811"/>
            <a:ext cx="7541353" cy="2501791"/>
            <a:chOff x="2412287" y="413277"/>
            <a:chExt cx="7541353" cy="2501791"/>
          </a:xfrm>
        </p:grpSpPr>
        <p:sp>
          <p:nvSpPr>
            <p:cNvPr id="24" name="任意多边形 23"/>
            <p:cNvSpPr/>
            <p:nvPr/>
          </p:nvSpPr>
          <p:spPr>
            <a:xfrm>
              <a:off x="2511742" y="439103"/>
              <a:ext cx="7421880" cy="2407920"/>
            </a:xfrm>
            <a:custGeom>
              <a:avLst/>
              <a:gdLst>
                <a:gd name="connsiteX0" fmla="*/ 0 w 7330440"/>
                <a:gd name="connsiteY0" fmla="*/ 2407920 h 2407920"/>
                <a:gd name="connsiteX1" fmla="*/ 1798320 w 7330440"/>
                <a:gd name="connsiteY1" fmla="*/ 1584960 h 2407920"/>
                <a:gd name="connsiteX2" fmla="*/ 3581400 w 7330440"/>
                <a:gd name="connsiteY2" fmla="*/ 2148840 h 2407920"/>
                <a:gd name="connsiteX3" fmla="*/ 5440680 w 7330440"/>
                <a:gd name="connsiteY3" fmla="*/ 1630680 h 2407920"/>
                <a:gd name="connsiteX4" fmla="*/ 7284720 w 7330440"/>
                <a:gd name="connsiteY4" fmla="*/ 0 h 2407920"/>
                <a:gd name="connsiteX5" fmla="*/ 7330440 w 7330440"/>
                <a:gd name="connsiteY5" fmla="*/ 0 h 2407920"/>
                <a:gd name="connsiteX0-1" fmla="*/ 0 w 7467600"/>
                <a:gd name="connsiteY0-2" fmla="*/ 2407920 h 2407920"/>
                <a:gd name="connsiteX1-3" fmla="*/ 1798320 w 7467600"/>
                <a:gd name="connsiteY1-4" fmla="*/ 1584960 h 2407920"/>
                <a:gd name="connsiteX2-5" fmla="*/ 3581400 w 7467600"/>
                <a:gd name="connsiteY2-6" fmla="*/ 2148840 h 2407920"/>
                <a:gd name="connsiteX3-7" fmla="*/ 5440680 w 7467600"/>
                <a:gd name="connsiteY3-8" fmla="*/ 1630680 h 2407920"/>
                <a:gd name="connsiteX4-9" fmla="*/ 7284720 w 7467600"/>
                <a:gd name="connsiteY4-10" fmla="*/ 0 h 2407920"/>
                <a:gd name="connsiteX5-11" fmla="*/ 7467600 w 7467600"/>
                <a:gd name="connsiteY5-12" fmla="*/ 0 h 2407920"/>
                <a:gd name="connsiteX0-13" fmla="*/ 0 w 7284720"/>
                <a:gd name="connsiteY0-14" fmla="*/ 2407920 h 2407920"/>
                <a:gd name="connsiteX1-15" fmla="*/ 1798320 w 7284720"/>
                <a:gd name="connsiteY1-16" fmla="*/ 1584960 h 2407920"/>
                <a:gd name="connsiteX2-17" fmla="*/ 3581400 w 7284720"/>
                <a:gd name="connsiteY2-18" fmla="*/ 2148840 h 2407920"/>
                <a:gd name="connsiteX3-19" fmla="*/ 5440680 w 7284720"/>
                <a:gd name="connsiteY3-20" fmla="*/ 1630680 h 2407920"/>
                <a:gd name="connsiteX4-21" fmla="*/ 7284720 w 7284720"/>
                <a:gd name="connsiteY4-22" fmla="*/ 0 h 2407920"/>
                <a:gd name="connsiteX0-23" fmla="*/ 0 w 7421880"/>
                <a:gd name="connsiteY0-24" fmla="*/ 2407920 h 2407920"/>
                <a:gd name="connsiteX1-25" fmla="*/ 1798320 w 7421880"/>
                <a:gd name="connsiteY1-26" fmla="*/ 1584960 h 2407920"/>
                <a:gd name="connsiteX2-27" fmla="*/ 3581400 w 7421880"/>
                <a:gd name="connsiteY2-28" fmla="*/ 2148840 h 2407920"/>
                <a:gd name="connsiteX3-29" fmla="*/ 5440680 w 7421880"/>
                <a:gd name="connsiteY3-30" fmla="*/ 1630680 h 2407920"/>
                <a:gd name="connsiteX4-31" fmla="*/ 7421880 w 7421880"/>
                <a:gd name="connsiteY4-32" fmla="*/ 0 h 2407920"/>
                <a:gd name="connsiteX0-33" fmla="*/ 0 w 7421880"/>
                <a:gd name="connsiteY0-34" fmla="*/ 2407920 h 2407920"/>
                <a:gd name="connsiteX1-35" fmla="*/ 1798320 w 7421880"/>
                <a:gd name="connsiteY1-36" fmla="*/ 1584960 h 2407920"/>
                <a:gd name="connsiteX2-37" fmla="*/ 3672840 w 7421880"/>
                <a:gd name="connsiteY2-38" fmla="*/ 2225040 h 2407920"/>
                <a:gd name="connsiteX3-39" fmla="*/ 5440680 w 7421880"/>
                <a:gd name="connsiteY3-40" fmla="*/ 1630680 h 2407920"/>
                <a:gd name="connsiteX4-41" fmla="*/ 7421880 w 7421880"/>
                <a:gd name="connsiteY4-42" fmla="*/ 0 h 2407920"/>
                <a:gd name="connsiteX0-43" fmla="*/ 0 w 7421880"/>
                <a:gd name="connsiteY0-44" fmla="*/ 2407920 h 2407920"/>
                <a:gd name="connsiteX1-45" fmla="*/ 1798320 w 7421880"/>
                <a:gd name="connsiteY1-46" fmla="*/ 1584960 h 2407920"/>
                <a:gd name="connsiteX2-47" fmla="*/ 3672840 w 7421880"/>
                <a:gd name="connsiteY2-48" fmla="*/ 2225040 h 2407920"/>
                <a:gd name="connsiteX3-49" fmla="*/ 5608320 w 7421880"/>
                <a:gd name="connsiteY3-50" fmla="*/ 1630680 h 2407920"/>
                <a:gd name="connsiteX4-51" fmla="*/ 7421880 w 7421880"/>
                <a:gd name="connsiteY4-52" fmla="*/ 0 h 24079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21880" h="2407920">
                  <a:moveTo>
                    <a:pt x="0" y="2407920"/>
                  </a:moveTo>
                  <a:lnTo>
                    <a:pt x="1798320" y="1584960"/>
                  </a:lnTo>
                  <a:lnTo>
                    <a:pt x="3672840" y="2225040"/>
                  </a:lnTo>
                  <a:lnTo>
                    <a:pt x="5608320" y="1630680"/>
                  </a:lnTo>
                  <a:lnTo>
                    <a:pt x="7421880" y="0"/>
                  </a:lnTo>
                </a:path>
              </a:pathLst>
            </a:custGeom>
            <a:noFill/>
            <a:ln w="57150">
              <a:solidFill>
                <a:srgbClr val="6EA0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2412287" y="2734785"/>
              <a:ext cx="167716" cy="18028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 flipH="1">
              <a:off x="7983303" y="2005575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H="1">
              <a:off x="9791640" y="413277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flipH="1">
              <a:off x="4203465" y="197149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flipH="1">
              <a:off x="6062745" y="256585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760331" y="2076796"/>
            <a:ext cx="7512382" cy="2565918"/>
            <a:chOff x="2444116" y="703262"/>
            <a:chExt cx="7512382" cy="2565918"/>
          </a:xfrm>
        </p:grpSpPr>
        <p:sp>
          <p:nvSpPr>
            <p:cNvPr id="23" name="任意多边形 22"/>
            <p:cNvSpPr/>
            <p:nvPr/>
          </p:nvSpPr>
          <p:spPr>
            <a:xfrm>
              <a:off x="2484120" y="777240"/>
              <a:ext cx="7421880" cy="2407920"/>
            </a:xfrm>
            <a:custGeom>
              <a:avLst/>
              <a:gdLst>
                <a:gd name="connsiteX0" fmla="*/ 0 w 7330440"/>
                <a:gd name="connsiteY0" fmla="*/ 2407920 h 2407920"/>
                <a:gd name="connsiteX1" fmla="*/ 1798320 w 7330440"/>
                <a:gd name="connsiteY1" fmla="*/ 1584960 h 2407920"/>
                <a:gd name="connsiteX2" fmla="*/ 3581400 w 7330440"/>
                <a:gd name="connsiteY2" fmla="*/ 2148840 h 2407920"/>
                <a:gd name="connsiteX3" fmla="*/ 5440680 w 7330440"/>
                <a:gd name="connsiteY3" fmla="*/ 1630680 h 2407920"/>
                <a:gd name="connsiteX4" fmla="*/ 7284720 w 7330440"/>
                <a:gd name="connsiteY4" fmla="*/ 0 h 2407920"/>
                <a:gd name="connsiteX5" fmla="*/ 7330440 w 7330440"/>
                <a:gd name="connsiteY5" fmla="*/ 0 h 2407920"/>
                <a:gd name="connsiteX0-1" fmla="*/ 0 w 7467600"/>
                <a:gd name="connsiteY0-2" fmla="*/ 2407920 h 2407920"/>
                <a:gd name="connsiteX1-3" fmla="*/ 1798320 w 7467600"/>
                <a:gd name="connsiteY1-4" fmla="*/ 1584960 h 2407920"/>
                <a:gd name="connsiteX2-5" fmla="*/ 3581400 w 7467600"/>
                <a:gd name="connsiteY2-6" fmla="*/ 2148840 h 2407920"/>
                <a:gd name="connsiteX3-7" fmla="*/ 5440680 w 7467600"/>
                <a:gd name="connsiteY3-8" fmla="*/ 1630680 h 2407920"/>
                <a:gd name="connsiteX4-9" fmla="*/ 7284720 w 7467600"/>
                <a:gd name="connsiteY4-10" fmla="*/ 0 h 2407920"/>
                <a:gd name="connsiteX5-11" fmla="*/ 7467600 w 7467600"/>
                <a:gd name="connsiteY5-12" fmla="*/ 0 h 2407920"/>
                <a:gd name="connsiteX0-13" fmla="*/ 0 w 7284720"/>
                <a:gd name="connsiteY0-14" fmla="*/ 2407920 h 2407920"/>
                <a:gd name="connsiteX1-15" fmla="*/ 1798320 w 7284720"/>
                <a:gd name="connsiteY1-16" fmla="*/ 1584960 h 2407920"/>
                <a:gd name="connsiteX2-17" fmla="*/ 3581400 w 7284720"/>
                <a:gd name="connsiteY2-18" fmla="*/ 2148840 h 2407920"/>
                <a:gd name="connsiteX3-19" fmla="*/ 5440680 w 7284720"/>
                <a:gd name="connsiteY3-20" fmla="*/ 1630680 h 2407920"/>
                <a:gd name="connsiteX4-21" fmla="*/ 7284720 w 7284720"/>
                <a:gd name="connsiteY4-22" fmla="*/ 0 h 2407920"/>
                <a:gd name="connsiteX0-23" fmla="*/ 0 w 7421880"/>
                <a:gd name="connsiteY0-24" fmla="*/ 2407920 h 2407920"/>
                <a:gd name="connsiteX1-25" fmla="*/ 1798320 w 7421880"/>
                <a:gd name="connsiteY1-26" fmla="*/ 1584960 h 2407920"/>
                <a:gd name="connsiteX2-27" fmla="*/ 3581400 w 7421880"/>
                <a:gd name="connsiteY2-28" fmla="*/ 2148840 h 2407920"/>
                <a:gd name="connsiteX3-29" fmla="*/ 5440680 w 7421880"/>
                <a:gd name="connsiteY3-30" fmla="*/ 1630680 h 2407920"/>
                <a:gd name="connsiteX4-31" fmla="*/ 7421880 w 7421880"/>
                <a:gd name="connsiteY4-32" fmla="*/ 0 h 2407920"/>
                <a:gd name="connsiteX0-33" fmla="*/ 0 w 7421880"/>
                <a:gd name="connsiteY0-34" fmla="*/ 2407920 h 2407920"/>
                <a:gd name="connsiteX1-35" fmla="*/ 1798320 w 7421880"/>
                <a:gd name="connsiteY1-36" fmla="*/ 1584960 h 2407920"/>
                <a:gd name="connsiteX2-37" fmla="*/ 3672840 w 7421880"/>
                <a:gd name="connsiteY2-38" fmla="*/ 2225040 h 2407920"/>
                <a:gd name="connsiteX3-39" fmla="*/ 5440680 w 7421880"/>
                <a:gd name="connsiteY3-40" fmla="*/ 1630680 h 2407920"/>
                <a:gd name="connsiteX4-41" fmla="*/ 7421880 w 7421880"/>
                <a:gd name="connsiteY4-42" fmla="*/ 0 h 2407920"/>
                <a:gd name="connsiteX0-43" fmla="*/ 0 w 7421880"/>
                <a:gd name="connsiteY0-44" fmla="*/ 2407920 h 2407920"/>
                <a:gd name="connsiteX1-45" fmla="*/ 1798320 w 7421880"/>
                <a:gd name="connsiteY1-46" fmla="*/ 1584960 h 2407920"/>
                <a:gd name="connsiteX2-47" fmla="*/ 3672840 w 7421880"/>
                <a:gd name="connsiteY2-48" fmla="*/ 2225040 h 2407920"/>
                <a:gd name="connsiteX3-49" fmla="*/ 5608320 w 7421880"/>
                <a:gd name="connsiteY3-50" fmla="*/ 1630680 h 2407920"/>
                <a:gd name="connsiteX4-51" fmla="*/ 7421880 w 7421880"/>
                <a:gd name="connsiteY4-52" fmla="*/ 0 h 2407920"/>
                <a:gd name="connsiteX0-53" fmla="*/ 0 w 7421880"/>
                <a:gd name="connsiteY0-54" fmla="*/ 2407920 h 2407920"/>
                <a:gd name="connsiteX1-55" fmla="*/ 1813560 w 7421880"/>
                <a:gd name="connsiteY1-56" fmla="*/ 304800 h 2407920"/>
                <a:gd name="connsiteX2-57" fmla="*/ 3672840 w 7421880"/>
                <a:gd name="connsiteY2-58" fmla="*/ 2225040 h 2407920"/>
                <a:gd name="connsiteX3-59" fmla="*/ 5608320 w 7421880"/>
                <a:gd name="connsiteY3-60" fmla="*/ 1630680 h 2407920"/>
                <a:gd name="connsiteX4-61" fmla="*/ 7421880 w 7421880"/>
                <a:gd name="connsiteY4-62" fmla="*/ 0 h 2407920"/>
                <a:gd name="connsiteX0-63" fmla="*/ 0 w 7421880"/>
                <a:gd name="connsiteY0-64" fmla="*/ 2407920 h 2407920"/>
                <a:gd name="connsiteX1-65" fmla="*/ 1813560 w 7421880"/>
                <a:gd name="connsiteY1-66" fmla="*/ 304800 h 2407920"/>
                <a:gd name="connsiteX2-67" fmla="*/ 3672840 w 7421880"/>
                <a:gd name="connsiteY2-68" fmla="*/ 2225040 h 2407920"/>
                <a:gd name="connsiteX3-69" fmla="*/ 5623560 w 7421880"/>
                <a:gd name="connsiteY3-70" fmla="*/ 289560 h 2407920"/>
                <a:gd name="connsiteX4-71" fmla="*/ 7421880 w 7421880"/>
                <a:gd name="connsiteY4-72" fmla="*/ 0 h 2407920"/>
                <a:gd name="connsiteX0-73" fmla="*/ 0 w 7421880"/>
                <a:gd name="connsiteY0-74" fmla="*/ 2407920 h 2407920"/>
                <a:gd name="connsiteX1-75" fmla="*/ 1767840 w 7421880"/>
                <a:gd name="connsiteY1-76" fmla="*/ 1859280 h 2407920"/>
                <a:gd name="connsiteX2-77" fmla="*/ 3672840 w 7421880"/>
                <a:gd name="connsiteY2-78" fmla="*/ 2225040 h 2407920"/>
                <a:gd name="connsiteX3-79" fmla="*/ 5623560 w 7421880"/>
                <a:gd name="connsiteY3-80" fmla="*/ 289560 h 2407920"/>
                <a:gd name="connsiteX4-81" fmla="*/ 7421880 w 7421880"/>
                <a:gd name="connsiteY4-82" fmla="*/ 0 h 24079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21880" h="2407920">
                  <a:moveTo>
                    <a:pt x="0" y="2407920"/>
                  </a:moveTo>
                  <a:lnTo>
                    <a:pt x="1767840" y="1859280"/>
                  </a:lnTo>
                  <a:lnTo>
                    <a:pt x="3672840" y="2225040"/>
                  </a:lnTo>
                  <a:lnTo>
                    <a:pt x="5623560" y="289560"/>
                  </a:lnTo>
                  <a:lnTo>
                    <a:pt x="742188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2444116" y="3107180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9794498" y="70326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 flipH="1">
              <a:off x="4203465" y="256585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062745" y="2885892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flipH="1">
              <a:off x="8013783" y="999735"/>
              <a:ext cx="162000" cy="16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0" y="304799"/>
            <a:ext cx="2898669" cy="0"/>
          </a:xfrm>
          <a:prstGeom prst="line">
            <a:avLst/>
          </a:prstGeom>
          <a:ln w="9525">
            <a:solidFill>
              <a:srgbClr val="7CAE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92277" y="0"/>
            <a:ext cx="0" cy="1582994"/>
          </a:xfrm>
          <a:prstGeom prst="line">
            <a:avLst/>
          </a:prstGeom>
          <a:ln w="9525">
            <a:solidFill>
              <a:srgbClr val="6EA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-54309" y="0"/>
            <a:ext cx="346586" cy="304799"/>
          </a:xfrm>
          <a:prstGeom prst="rect">
            <a:avLst/>
          </a:prstGeom>
          <a:solidFill>
            <a:srgbClr val="6EA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998218" y="5029226"/>
            <a:ext cx="2146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Plan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78976" y="5590012"/>
            <a:ext cx="101769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1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To enhance learning, and strive to improve their own quality. According to the needs of the work, study hard safety in production of the relevant laws</a:t>
            </a:r>
            <a:endParaRPr lang="zh-CN" altLang="en-US" sz="2100" b="1" spc="100" dirty="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 rot="10800000">
            <a:off x="9239022" y="4741784"/>
            <a:ext cx="2952978" cy="2104784"/>
            <a:chOff x="-54309" y="0"/>
            <a:chExt cx="2952978" cy="2104784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0" y="304799"/>
              <a:ext cx="2898669" cy="0"/>
            </a:xfrm>
            <a:prstGeom prst="line">
              <a:avLst/>
            </a:prstGeom>
            <a:ln w="9525">
              <a:solidFill>
                <a:srgbClr val="7CAE5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92277" y="0"/>
              <a:ext cx="0" cy="2104784"/>
            </a:xfrm>
            <a:prstGeom prst="line">
              <a:avLst/>
            </a:prstGeom>
            <a:ln w="9525">
              <a:solidFill>
                <a:srgbClr val="6EA0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-54309" y="0"/>
              <a:ext cx="346586" cy="304799"/>
            </a:xfrm>
            <a:prstGeom prst="rect">
              <a:avLst/>
            </a:prstGeom>
            <a:solidFill>
              <a:srgbClr val="6EA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2364884" y="4558694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2364884" y="4181430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364884" y="3804166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364884" y="3426902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364884" y="3049638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2364884" y="2672374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364884" y="2295110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1168193" y="4959457"/>
            <a:ext cx="857576" cy="556318"/>
            <a:chOff x="5892800" y="3295651"/>
            <a:chExt cx="401638" cy="266700"/>
          </a:xfrm>
        </p:grpSpPr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6088063" y="3511551"/>
              <a:ext cx="49213" cy="50800"/>
            </a:xfrm>
            <a:prstGeom prst="ellipse">
              <a:avLst/>
            </a:prstGeom>
            <a:solidFill>
              <a:srgbClr val="69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6"/>
            <p:cNvSpPr>
              <a:spLocks noChangeArrowheads="1"/>
            </p:cNvSpPr>
            <p:nvPr/>
          </p:nvSpPr>
          <p:spPr bwMode="auto">
            <a:xfrm>
              <a:off x="5951538" y="3511551"/>
              <a:ext cx="52388" cy="50800"/>
            </a:xfrm>
            <a:prstGeom prst="ellipse">
              <a:avLst/>
            </a:prstGeom>
            <a:solidFill>
              <a:srgbClr val="69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943600" y="3335338"/>
              <a:ext cx="350838" cy="171450"/>
            </a:xfrm>
            <a:custGeom>
              <a:avLst/>
              <a:gdLst>
                <a:gd name="T0" fmla="*/ 95 w 161"/>
                <a:gd name="T1" fmla="*/ 78 h 78"/>
                <a:gd name="T2" fmla="*/ 102 w 161"/>
                <a:gd name="T3" fmla="*/ 74 h 78"/>
                <a:gd name="T4" fmla="*/ 127 w 161"/>
                <a:gd name="T5" fmla="*/ 13 h 78"/>
                <a:gd name="T6" fmla="*/ 154 w 161"/>
                <a:gd name="T7" fmla="*/ 13 h 78"/>
                <a:gd name="T8" fmla="*/ 161 w 161"/>
                <a:gd name="T9" fmla="*/ 6 h 78"/>
                <a:gd name="T10" fmla="*/ 154 w 161"/>
                <a:gd name="T11" fmla="*/ 0 h 78"/>
                <a:gd name="T12" fmla="*/ 123 w 161"/>
                <a:gd name="T13" fmla="*/ 0 h 78"/>
                <a:gd name="T14" fmla="*/ 117 w 161"/>
                <a:gd name="T15" fmla="*/ 4 h 78"/>
                <a:gd name="T16" fmla="*/ 91 w 161"/>
                <a:gd name="T17" fmla="*/ 65 h 78"/>
                <a:gd name="T18" fmla="*/ 7 w 161"/>
                <a:gd name="T19" fmla="*/ 65 h 78"/>
                <a:gd name="T20" fmla="*/ 0 w 161"/>
                <a:gd name="T21" fmla="*/ 71 h 78"/>
                <a:gd name="T22" fmla="*/ 7 w 161"/>
                <a:gd name="T23" fmla="*/ 78 h 78"/>
                <a:gd name="T24" fmla="*/ 95 w 161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78">
                  <a:moveTo>
                    <a:pt x="95" y="78"/>
                  </a:moveTo>
                  <a:cubicBezTo>
                    <a:pt x="102" y="74"/>
                    <a:pt x="102" y="74"/>
                    <a:pt x="102" y="7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8" y="13"/>
                    <a:pt x="161" y="10"/>
                    <a:pt x="161" y="6"/>
                  </a:cubicBezTo>
                  <a:cubicBezTo>
                    <a:pt x="161" y="3"/>
                    <a:pt x="158" y="0"/>
                    <a:pt x="15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8"/>
                    <a:pt x="0" y="71"/>
                  </a:cubicBezTo>
                  <a:cubicBezTo>
                    <a:pt x="0" y="75"/>
                    <a:pt x="3" y="78"/>
                    <a:pt x="7" y="78"/>
                  </a:cubicBezTo>
                  <a:lnTo>
                    <a:pt x="95" y="78"/>
                  </a:lnTo>
                  <a:close/>
                </a:path>
              </a:pathLst>
            </a:custGeom>
            <a:solidFill>
              <a:srgbClr val="69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5892800" y="3295651"/>
              <a:ext cx="295275" cy="169863"/>
            </a:xfrm>
            <a:custGeom>
              <a:avLst/>
              <a:gdLst>
                <a:gd name="T0" fmla="*/ 118 w 135"/>
                <a:gd name="T1" fmla="*/ 0 h 77"/>
                <a:gd name="T2" fmla="*/ 88 w 135"/>
                <a:gd name="T3" fmla="*/ 0 h 77"/>
                <a:gd name="T4" fmla="*/ 48 w 135"/>
                <a:gd name="T5" fmla="*/ 0 h 77"/>
                <a:gd name="T6" fmla="*/ 17 w 135"/>
                <a:gd name="T7" fmla="*/ 0 h 77"/>
                <a:gd name="T8" fmla="*/ 4 w 135"/>
                <a:gd name="T9" fmla="*/ 19 h 77"/>
                <a:gd name="T10" fmla="*/ 20 w 135"/>
                <a:gd name="T11" fmla="*/ 58 h 77"/>
                <a:gd name="T12" fmla="*/ 48 w 135"/>
                <a:gd name="T13" fmla="*/ 77 h 77"/>
                <a:gd name="T14" fmla="*/ 88 w 135"/>
                <a:gd name="T15" fmla="*/ 77 h 77"/>
                <a:gd name="T16" fmla="*/ 115 w 135"/>
                <a:gd name="T17" fmla="*/ 58 h 77"/>
                <a:gd name="T18" fmla="*/ 131 w 135"/>
                <a:gd name="T19" fmla="*/ 19 h 77"/>
                <a:gd name="T20" fmla="*/ 118 w 135"/>
                <a:gd name="T21" fmla="*/ 0 h 77"/>
                <a:gd name="T22" fmla="*/ 101 w 135"/>
                <a:gd name="T23" fmla="*/ 61 h 77"/>
                <a:gd name="T24" fmla="*/ 33 w 135"/>
                <a:gd name="T25" fmla="*/ 61 h 77"/>
                <a:gd name="T26" fmla="*/ 31 w 135"/>
                <a:gd name="T27" fmla="*/ 58 h 77"/>
                <a:gd name="T28" fmla="*/ 33 w 135"/>
                <a:gd name="T29" fmla="*/ 54 h 77"/>
                <a:gd name="T30" fmla="*/ 101 w 135"/>
                <a:gd name="T31" fmla="*/ 54 h 77"/>
                <a:gd name="T32" fmla="*/ 103 w 135"/>
                <a:gd name="T33" fmla="*/ 58 h 77"/>
                <a:gd name="T34" fmla="*/ 101 w 135"/>
                <a:gd name="T35" fmla="*/ 61 h 77"/>
                <a:gd name="T36" fmla="*/ 109 w 135"/>
                <a:gd name="T37" fmla="*/ 40 h 77"/>
                <a:gd name="T38" fmla="*/ 24 w 135"/>
                <a:gd name="T39" fmla="*/ 40 h 77"/>
                <a:gd name="T40" fmla="*/ 21 w 135"/>
                <a:gd name="T41" fmla="*/ 36 h 77"/>
                <a:gd name="T42" fmla="*/ 24 w 135"/>
                <a:gd name="T43" fmla="*/ 33 h 77"/>
                <a:gd name="T44" fmla="*/ 109 w 135"/>
                <a:gd name="T45" fmla="*/ 33 h 77"/>
                <a:gd name="T46" fmla="*/ 113 w 135"/>
                <a:gd name="T47" fmla="*/ 36 h 77"/>
                <a:gd name="T48" fmla="*/ 109 w 135"/>
                <a:gd name="T49" fmla="*/ 40 h 77"/>
                <a:gd name="T50" fmla="*/ 116 w 135"/>
                <a:gd name="T51" fmla="*/ 19 h 77"/>
                <a:gd name="T52" fmla="*/ 18 w 135"/>
                <a:gd name="T53" fmla="*/ 19 h 77"/>
                <a:gd name="T54" fmla="*/ 14 w 135"/>
                <a:gd name="T55" fmla="*/ 15 h 77"/>
                <a:gd name="T56" fmla="*/ 18 w 135"/>
                <a:gd name="T57" fmla="*/ 11 h 77"/>
                <a:gd name="T58" fmla="*/ 116 w 135"/>
                <a:gd name="T59" fmla="*/ 11 h 77"/>
                <a:gd name="T60" fmla="*/ 119 w 135"/>
                <a:gd name="T61" fmla="*/ 15 h 77"/>
                <a:gd name="T62" fmla="*/ 116 w 135"/>
                <a:gd name="T63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77">
                  <a:moveTo>
                    <a:pt x="11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7" y="0"/>
                    <a:pt x="59" y="0"/>
                    <a:pt x="4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0"/>
                    <a:pt x="0" y="9"/>
                    <a:pt x="4" y="1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4" y="68"/>
                    <a:pt x="37" y="77"/>
                    <a:pt x="4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99" y="77"/>
                    <a:pt x="111" y="68"/>
                    <a:pt x="115" y="58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5" y="9"/>
                    <a:pt x="129" y="0"/>
                    <a:pt x="118" y="0"/>
                  </a:cubicBezTo>
                  <a:close/>
                  <a:moveTo>
                    <a:pt x="101" y="61"/>
                  </a:moveTo>
                  <a:cubicBezTo>
                    <a:pt x="33" y="61"/>
                    <a:pt x="33" y="61"/>
                    <a:pt x="33" y="61"/>
                  </a:cubicBezTo>
                  <a:cubicBezTo>
                    <a:pt x="32" y="61"/>
                    <a:pt x="31" y="60"/>
                    <a:pt x="31" y="58"/>
                  </a:cubicBezTo>
                  <a:cubicBezTo>
                    <a:pt x="31" y="55"/>
                    <a:pt x="32" y="54"/>
                    <a:pt x="3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2" y="54"/>
                    <a:pt x="103" y="55"/>
                    <a:pt x="103" y="58"/>
                  </a:cubicBezTo>
                  <a:cubicBezTo>
                    <a:pt x="103" y="60"/>
                    <a:pt x="102" y="61"/>
                    <a:pt x="101" y="61"/>
                  </a:cubicBezTo>
                  <a:close/>
                  <a:moveTo>
                    <a:pt x="109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2" y="40"/>
                    <a:pt x="21" y="38"/>
                    <a:pt x="21" y="36"/>
                  </a:cubicBezTo>
                  <a:cubicBezTo>
                    <a:pt x="21" y="34"/>
                    <a:pt x="22" y="33"/>
                    <a:pt x="24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1" y="33"/>
                    <a:pt x="113" y="34"/>
                    <a:pt x="113" y="36"/>
                  </a:cubicBezTo>
                  <a:cubicBezTo>
                    <a:pt x="113" y="38"/>
                    <a:pt x="111" y="40"/>
                    <a:pt x="109" y="40"/>
                  </a:cubicBezTo>
                  <a:close/>
                  <a:moveTo>
                    <a:pt x="116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4" y="17"/>
                    <a:pt x="14" y="15"/>
                  </a:cubicBezTo>
                  <a:cubicBezTo>
                    <a:pt x="14" y="13"/>
                    <a:pt x="16" y="11"/>
                    <a:pt x="18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8" y="11"/>
                    <a:pt x="119" y="13"/>
                    <a:pt x="119" y="15"/>
                  </a:cubicBezTo>
                  <a:cubicBezTo>
                    <a:pt x="119" y="17"/>
                    <a:pt x="118" y="19"/>
                    <a:pt x="116" y="19"/>
                  </a:cubicBezTo>
                  <a:close/>
                </a:path>
              </a:pathLst>
            </a:custGeom>
            <a:solidFill>
              <a:srgbClr val="69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TextBox 12"/>
          <p:cNvSpPr txBox="1"/>
          <p:nvPr/>
        </p:nvSpPr>
        <p:spPr>
          <a:xfrm>
            <a:off x="4758938" y="308932"/>
            <a:ext cx="267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Stage Plan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95064" y="1098226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-54309" y="1582994"/>
            <a:ext cx="12246309" cy="0"/>
          </a:xfrm>
          <a:prstGeom prst="line">
            <a:avLst/>
          </a:prstGeom>
          <a:ln w="12700">
            <a:solidFill>
              <a:srgbClr val="7CA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组合 185"/>
          <p:cNvGrpSpPr/>
          <p:nvPr/>
        </p:nvGrpSpPr>
        <p:grpSpPr>
          <a:xfrm>
            <a:off x="854978" y="2205038"/>
            <a:ext cx="5904136" cy="1091122"/>
            <a:chOff x="854978" y="2205038"/>
            <a:chExt cx="5904136" cy="1091122"/>
          </a:xfrm>
        </p:grpSpPr>
        <p:sp>
          <p:nvSpPr>
            <p:cNvPr id="10" name="Freeform 5"/>
            <p:cNvSpPr/>
            <p:nvPr/>
          </p:nvSpPr>
          <p:spPr bwMode="auto">
            <a:xfrm>
              <a:off x="968356" y="2443101"/>
              <a:ext cx="260768" cy="400491"/>
            </a:xfrm>
            <a:custGeom>
              <a:avLst/>
              <a:gdLst>
                <a:gd name="T0" fmla="*/ 51 w 51"/>
                <a:gd name="T1" fmla="*/ 85 h 89"/>
                <a:gd name="T2" fmla="*/ 47 w 51"/>
                <a:gd name="T3" fmla="*/ 89 h 89"/>
                <a:gd name="T4" fmla="*/ 5 w 51"/>
                <a:gd name="T5" fmla="*/ 89 h 89"/>
                <a:gd name="T6" fmla="*/ 0 w 51"/>
                <a:gd name="T7" fmla="*/ 85 h 89"/>
                <a:gd name="T8" fmla="*/ 0 w 51"/>
                <a:gd name="T9" fmla="*/ 5 h 89"/>
                <a:gd name="T10" fmla="*/ 5 w 51"/>
                <a:gd name="T11" fmla="*/ 0 h 89"/>
                <a:gd name="T12" fmla="*/ 47 w 51"/>
                <a:gd name="T13" fmla="*/ 0 h 89"/>
                <a:gd name="T14" fmla="*/ 51 w 51"/>
                <a:gd name="T15" fmla="*/ 5 h 89"/>
                <a:gd name="T16" fmla="*/ 51 w 51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9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68356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11495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127084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854978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854978" y="2501377"/>
              <a:ext cx="87868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254634" y="2501377"/>
              <a:ext cx="87868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17336" y="2429462"/>
              <a:ext cx="362808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6 w 71"/>
                <a:gd name="T5" fmla="*/ 3 h 20"/>
                <a:gd name="T6" fmla="*/ 20 w 71"/>
                <a:gd name="T7" fmla="*/ 0 h 20"/>
                <a:gd name="T8" fmla="*/ 9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9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988197" y="2205038"/>
              <a:ext cx="221086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1644370" y="2443101"/>
              <a:ext cx="266437" cy="400491"/>
            </a:xfrm>
            <a:custGeom>
              <a:avLst/>
              <a:gdLst>
                <a:gd name="T0" fmla="*/ 52 w 52"/>
                <a:gd name="T1" fmla="*/ 85 h 89"/>
                <a:gd name="T2" fmla="*/ 47 w 52"/>
                <a:gd name="T3" fmla="*/ 89 h 89"/>
                <a:gd name="T4" fmla="*/ 5 w 52"/>
                <a:gd name="T5" fmla="*/ 89 h 89"/>
                <a:gd name="T6" fmla="*/ 0 w 52"/>
                <a:gd name="T7" fmla="*/ 85 h 89"/>
                <a:gd name="T8" fmla="*/ 0 w 52"/>
                <a:gd name="T9" fmla="*/ 5 h 89"/>
                <a:gd name="T10" fmla="*/ 5 w 52"/>
                <a:gd name="T11" fmla="*/ 0 h 89"/>
                <a:gd name="T12" fmla="*/ 47 w 52"/>
                <a:gd name="T13" fmla="*/ 0 h 89"/>
                <a:gd name="T14" fmla="*/ 52 w 52"/>
                <a:gd name="T15" fmla="*/ 5 h 89"/>
                <a:gd name="T16" fmla="*/ 52 w 52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9">
                  <a:moveTo>
                    <a:pt x="52" y="85"/>
                  </a:moveTo>
                  <a:cubicBezTo>
                    <a:pt x="52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644370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787508" y="2784077"/>
              <a:ext cx="123299" cy="512083"/>
            </a:xfrm>
            <a:custGeom>
              <a:avLst/>
              <a:gdLst>
                <a:gd name="T0" fmla="*/ 24 w 24"/>
                <a:gd name="T1" fmla="*/ 110 h 114"/>
                <a:gd name="T2" fmla="*/ 19 w 24"/>
                <a:gd name="T3" fmla="*/ 114 h 114"/>
                <a:gd name="T4" fmla="*/ 5 w 24"/>
                <a:gd name="T5" fmla="*/ 114 h 114"/>
                <a:gd name="T6" fmla="*/ 0 w 24"/>
                <a:gd name="T7" fmla="*/ 110 h 114"/>
                <a:gd name="T8" fmla="*/ 0 w 24"/>
                <a:gd name="T9" fmla="*/ 5 h 114"/>
                <a:gd name="T10" fmla="*/ 5 w 24"/>
                <a:gd name="T11" fmla="*/ 0 h 114"/>
                <a:gd name="T12" fmla="*/ 19 w 24"/>
                <a:gd name="T13" fmla="*/ 0 h 114"/>
                <a:gd name="T14" fmla="*/ 24 w 24"/>
                <a:gd name="T15" fmla="*/ 5 h 114"/>
                <a:gd name="T16" fmla="*/ 24 w 24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4">
                  <a:moveTo>
                    <a:pt x="24" y="110"/>
                  </a:moveTo>
                  <a:cubicBezTo>
                    <a:pt x="24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807349" y="2429462"/>
              <a:ext cx="211166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0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536661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0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536661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1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1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1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936317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593350" y="2429462"/>
              <a:ext cx="362808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6 w 71"/>
                <a:gd name="T5" fmla="*/ 3 h 20"/>
                <a:gd name="T6" fmla="*/ 21 w 71"/>
                <a:gd name="T7" fmla="*/ 0 h 20"/>
                <a:gd name="T8" fmla="*/ 10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10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3" y="3"/>
                    <a:pt x="36" y="3"/>
                  </a:cubicBezTo>
                  <a:cubicBezTo>
                    <a:pt x="29" y="3"/>
                    <a:pt x="25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1664211" y="2205038"/>
              <a:ext cx="221086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2320383" y="2443101"/>
              <a:ext cx="266437" cy="400491"/>
            </a:xfrm>
            <a:custGeom>
              <a:avLst/>
              <a:gdLst>
                <a:gd name="T0" fmla="*/ 52 w 52"/>
                <a:gd name="T1" fmla="*/ 85 h 89"/>
                <a:gd name="T2" fmla="*/ 47 w 52"/>
                <a:gd name="T3" fmla="*/ 89 h 89"/>
                <a:gd name="T4" fmla="*/ 5 w 52"/>
                <a:gd name="T5" fmla="*/ 89 h 89"/>
                <a:gd name="T6" fmla="*/ 0 w 52"/>
                <a:gd name="T7" fmla="*/ 85 h 89"/>
                <a:gd name="T8" fmla="*/ 0 w 52"/>
                <a:gd name="T9" fmla="*/ 5 h 89"/>
                <a:gd name="T10" fmla="*/ 5 w 52"/>
                <a:gd name="T11" fmla="*/ 0 h 89"/>
                <a:gd name="T12" fmla="*/ 47 w 52"/>
                <a:gd name="T13" fmla="*/ 0 h 89"/>
                <a:gd name="T14" fmla="*/ 52 w 52"/>
                <a:gd name="T15" fmla="*/ 5 h 89"/>
                <a:gd name="T16" fmla="*/ 52 w 52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9">
                  <a:moveTo>
                    <a:pt x="52" y="85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3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20383" y="2784077"/>
              <a:ext cx="121881" cy="512083"/>
            </a:xfrm>
            <a:custGeom>
              <a:avLst/>
              <a:gdLst>
                <a:gd name="T0" fmla="*/ 24 w 24"/>
                <a:gd name="T1" fmla="*/ 110 h 114"/>
                <a:gd name="T2" fmla="*/ 19 w 24"/>
                <a:gd name="T3" fmla="*/ 114 h 114"/>
                <a:gd name="T4" fmla="*/ 5 w 24"/>
                <a:gd name="T5" fmla="*/ 114 h 114"/>
                <a:gd name="T6" fmla="*/ 0 w 24"/>
                <a:gd name="T7" fmla="*/ 110 h 114"/>
                <a:gd name="T8" fmla="*/ 0 w 24"/>
                <a:gd name="T9" fmla="*/ 5 h 114"/>
                <a:gd name="T10" fmla="*/ 5 w 24"/>
                <a:gd name="T11" fmla="*/ 0 h 114"/>
                <a:gd name="T12" fmla="*/ 19 w 24"/>
                <a:gd name="T13" fmla="*/ 0 h 114"/>
                <a:gd name="T14" fmla="*/ 24 w 24"/>
                <a:gd name="T15" fmla="*/ 5 h 114"/>
                <a:gd name="T16" fmla="*/ 24 w 24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4">
                  <a:moveTo>
                    <a:pt x="24" y="110"/>
                  </a:moveTo>
                  <a:cubicBezTo>
                    <a:pt x="24" y="112"/>
                    <a:pt x="22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469191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4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4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483364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1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12674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1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212674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5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5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2612330" y="2501377"/>
              <a:ext cx="80782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5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5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273615" y="2429462"/>
              <a:ext cx="364226" cy="90514"/>
            </a:xfrm>
            <a:custGeom>
              <a:avLst/>
              <a:gdLst>
                <a:gd name="T0" fmla="*/ 61 w 71"/>
                <a:gd name="T1" fmla="*/ 0 h 20"/>
                <a:gd name="T2" fmla="*/ 50 w 71"/>
                <a:gd name="T3" fmla="*/ 0 h 20"/>
                <a:gd name="T4" fmla="*/ 35 w 71"/>
                <a:gd name="T5" fmla="*/ 3 h 20"/>
                <a:gd name="T6" fmla="*/ 20 w 71"/>
                <a:gd name="T7" fmla="*/ 0 h 20"/>
                <a:gd name="T8" fmla="*/ 9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9 w 71"/>
                <a:gd name="T15" fmla="*/ 20 h 20"/>
                <a:gd name="T16" fmla="*/ 61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1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2345893" y="2205038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3000648" y="2443101"/>
              <a:ext cx="262186" cy="400491"/>
            </a:xfrm>
            <a:custGeom>
              <a:avLst/>
              <a:gdLst>
                <a:gd name="T0" fmla="*/ 51 w 51"/>
                <a:gd name="T1" fmla="*/ 85 h 89"/>
                <a:gd name="T2" fmla="*/ 47 w 51"/>
                <a:gd name="T3" fmla="*/ 89 h 89"/>
                <a:gd name="T4" fmla="*/ 4 w 51"/>
                <a:gd name="T5" fmla="*/ 89 h 89"/>
                <a:gd name="T6" fmla="*/ 0 w 51"/>
                <a:gd name="T7" fmla="*/ 85 h 89"/>
                <a:gd name="T8" fmla="*/ 0 w 51"/>
                <a:gd name="T9" fmla="*/ 5 h 89"/>
                <a:gd name="T10" fmla="*/ 4 w 51"/>
                <a:gd name="T11" fmla="*/ 0 h 89"/>
                <a:gd name="T12" fmla="*/ 47 w 51"/>
                <a:gd name="T13" fmla="*/ 0 h 89"/>
                <a:gd name="T14" fmla="*/ 51 w 51"/>
                <a:gd name="T15" fmla="*/ 5 h 89"/>
                <a:gd name="T16" fmla="*/ 51 w 51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9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3000648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4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4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3143788" y="2784077"/>
              <a:ext cx="119046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3159377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2888688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2888688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3288344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2949628" y="2429462"/>
              <a:ext cx="364226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5 w 71"/>
                <a:gd name="T5" fmla="*/ 3 h 20"/>
                <a:gd name="T6" fmla="*/ 20 w 71"/>
                <a:gd name="T7" fmla="*/ 0 h 20"/>
                <a:gd name="T8" fmla="*/ 9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9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9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3021907" y="2205038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3676662" y="2443101"/>
              <a:ext cx="260768" cy="400491"/>
            </a:xfrm>
            <a:custGeom>
              <a:avLst/>
              <a:gdLst>
                <a:gd name="T0" fmla="*/ 51 w 51"/>
                <a:gd name="T1" fmla="*/ 85 h 89"/>
                <a:gd name="T2" fmla="*/ 47 w 51"/>
                <a:gd name="T3" fmla="*/ 89 h 89"/>
                <a:gd name="T4" fmla="*/ 5 w 51"/>
                <a:gd name="T5" fmla="*/ 89 h 89"/>
                <a:gd name="T6" fmla="*/ 0 w 51"/>
                <a:gd name="T7" fmla="*/ 85 h 89"/>
                <a:gd name="T8" fmla="*/ 0 w 51"/>
                <a:gd name="T9" fmla="*/ 5 h 89"/>
                <a:gd name="T10" fmla="*/ 5 w 51"/>
                <a:gd name="T11" fmla="*/ 0 h 89"/>
                <a:gd name="T12" fmla="*/ 47 w 51"/>
                <a:gd name="T13" fmla="*/ 0 h 89"/>
                <a:gd name="T14" fmla="*/ 51 w 51"/>
                <a:gd name="T15" fmla="*/ 5 h 89"/>
                <a:gd name="T16" fmla="*/ 51 w 51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9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3676662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3819801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3841060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0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3564701" y="2429462"/>
              <a:ext cx="214001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3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3564701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3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3968609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1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1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1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3625642" y="2429462"/>
              <a:ext cx="364226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6 w 71"/>
                <a:gd name="T5" fmla="*/ 3 h 20"/>
                <a:gd name="T6" fmla="*/ 20 w 71"/>
                <a:gd name="T7" fmla="*/ 0 h 20"/>
                <a:gd name="T8" fmla="*/ 10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10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5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3697920" y="2205038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4352675" y="2443101"/>
              <a:ext cx="266437" cy="400491"/>
            </a:xfrm>
            <a:custGeom>
              <a:avLst/>
              <a:gdLst>
                <a:gd name="T0" fmla="*/ 52 w 52"/>
                <a:gd name="T1" fmla="*/ 85 h 89"/>
                <a:gd name="T2" fmla="*/ 47 w 52"/>
                <a:gd name="T3" fmla="*/ 89 h 89"/>
                <a:gd name="T4" fmla="*/ 5 w 52"/>
                <a:gd name="T5" fmla="*/ 89 h 89"/>
                <a:gd name="T6" fmla="*/ 0 w 52"/>
                <a:gd name="T7" fmla="*/ 85 h 89"/>
                <a:gd name="T8" fmla="*/ 0 w 52"/>
                <a:gd name="T9" fmla="*/ 5 h 89"/>
                <a:gd name="T10" fmla="*/ 5 w 52"/>
                <a:gd name="T11" fmla="*/ 0 h 89"/>
                <a:gd name="T12" fmla="*/ 47 w 52"/>
                <a:gd name="T13" fmla="*/ 0 h 89"/>
                <a:gd name="T14" fmla="*/ 52 w 52"/>
                <a:gd name="T15" fmla="*/ 5 h 89"/>
                <a:gd name="T16" fmla="*/ 52 w 52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9">
                  <a:moveTo>
                    <a:pt x="52" y="85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4352675" y="2784077"/>
              <a:ext cx="123299" cy="512083"/>
            </a:xfrm>
            <a:custGeom>
              <a:avLst/>
              <a:gdLst>
                <a:gd name="T0" fmla="*/ 24 w 24"/>
                <a:gd name="T1" fmla="*/ 110 h 114"/>
                <a:gd name="T2" fmla="*/ 19 w 24"/>
                <a:gd name="T3" fmla="*/ 114 h 114"/>
                <a:gd name="T4" fmla="*/ 5 w 24"/>
                <a:gd name="T5" fmla="*/ 114 h 114"/>
                <a:gd name="T6" fmla="*/ 0 w 24"/>
                <a:gd name="T7" fmla="*/ 110 h 114"/>
                <a:gd name="T8" fmla="*/ 0 w 24"/>
                <a:gd name="T9" fmla="*/ 5 h 114"/>
                <a:gd name="T10" fmla="*/ 5 w 24"/>
                <a:gd name="T11" fmla="*/ 0 h 114"/>
                <a:gd name="T12" fmla="*/ 19 w 24"/>
                <a:gd name="T13" fmla="*/ 0 h 114"/>
                <a:gd name="T14" fmla="*/ 24 w 24"/>
                <a:gd name="T15" fmla="*/ 5 h 114"/>
                <a:gd name="T16" fmla="*/ 24 w 24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4">
                  <a:moveTo>
                    <a:pt x="24" y="110"/>
                  </a:moveTo>
                  <a:cubicBezTo>
                    <a:pt x="24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4501484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4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4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4517073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1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4244967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0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4244967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4644623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4307324" y="2429462"/>
              <a:ext cx="362808" cy="90514"/>
            </a:xfrm>
            <a:custGeom>
              <a:avLst/>
              <a:gdLst>
                <a:gd name="T0" fmla="*/ 61 w 71"/>
                <a:gd name="T1" fmla="*/ 0 h 20"/>
                <a:gd name="T2" fmla="*/ 50 w 71"/>
                <a:gd name="T3" fmla="*/ 0 h 20"/>
                <a:gd name="T4" fmla="*/ 35 w 71"/>
                <a:gd name="T5" fmla="*/ 3 h 20"/>
                <a:gd name="T6" fmla="*/ 20 w 71"/>
                <a:gd name="T7" fmla="*/ 0 h 20"/>
                <a:gd name="T8" fmla="*/ 9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9 w 71"/>
                <a:gd name="T15" fmla="*/ 20 h 20"/>
                <a:gd name="T16" fmla="*/ 61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1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6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4378185" y="2205038"/>
              <a:ext cx="215417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5034358" y="2443101"/>
              <a:ext cx="260768" cy="400491"/>
            </a:xfrm>
            <a:custGeom>
              <a:avLst/>
              <a:gdLst>
                <a:gd name="T0" fmla="*/ 51 w 51"/>
                <a:gd name="T1" fmla="*/ 85 h 89"/>
                <a:gd name="T2" fmla="*/ 46 w 51"/>
                <a:gd name="T3" fmla="*/ 89 h 89"/>
                <a:gd name="T4" fmla="*/ 4 w 51"/>
                <a:gd name="T5" fmla="*/ 89 h 89"/>
                <a:gd name="T6" fmla="*/ 0 w 51"/>
                <a:gd name="T7" fmla="*/ 85 h 89"/>
                <a:gd name="T8" fmla="*/ 0 w 51"/>
                <a:gd name="T9" fmla="*/ 5 h 89"/>
                <a:gd name="T10" fmla="*/ 4 w 51"/>
                <a:gd name="T11" fmla="*/ 0 h 89"/>
                <a:gd name="T12" fmla="*/ 46 w 51"/>
                <a:gd name="T13" fmla="*/ 0 h 89"/>
                <a:gd name="T14" fmla="*/ 51 w 51"/>
                <a:gd name="T15" fmla="*/ 5 h 89"/>
                <a:gd name="T16" fmla="*/ 51 w 51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9">
                  <a:moveTo>
                    <a:pt x="51" y="85"/>
                  </a:moveTo>
                  <a:cubicBezTo>
                    <a:pt x="51" y="87"/>
                    <a:pt x="49" y="89"/>
                    <a:pt x="46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5034358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4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4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5177497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5193087" y="2429462"/>
              <a:ext cx="214001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4920981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39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4920981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5320637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4981921" y="2429462"/>
              <a:ext cx="364226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5 w 71"/>
                <a:gd name="T5" fmla="*/ 3 h 20"/>
                <a:gd name="T6" fmla="*/ 20 w 71"/>
                <a:gd name="T7" fmla="*/ 0 h 20"/>
                <a:gd name="T8" fmla="*/ 9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9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auto">
            <a:xfrm>
              <a:off x="5054200" y="2205038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5708955" y="2443101"/>
              <a:ext cx="262186" cy="400491"/>
            </a:xfrm>
            <a:custGeom>
              <a:avLst/>
              <a:gdLst>
                <a:gd name="T0" fmla="*/ 51 w 51"/>
                <a:gd name="T1" fmla="*/ 85 h 89"/>
                <a:gd name="T2" fmla="*/ 47 w 51"/>
                <a:gd name="T3" fmla="*/ 89 h 89"/>
                <a:gd name="T4" fmla="*/ 5 w 51"/>
                <a:gd name="T5" fmla="*/ 89 h 89"/>
                <a:gd name="T6" fmla="*/ 0 w 51"/>
                <a:gd name="T7" fmla="*/ 85 h 89"/>
                <a:gd name="T8" fmla="*/ 0 w 51"/>
                <a:gd name="T9" fmla="*/ 5 h 89"/>
                <a:gd name="T10" fmla="*/ 5 w 51"/>
                <a:gd name="T11" fmla="*/ 0 h 89"/>
                <a:gd name="T12" fmla="*/ 47 w 51"/>
                <a:gd name="T13" fmla="*/ 0 h 89"/>
                <a:gd name="T14" fmla="*/ 51 w 51"/>
                <a:gd name="T15" fmla="*/ 5 h 89"/>
                <a:gd name="T16" fmla="*/ 51 w 51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9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5708955" y="2784077"/>
              <a:ext cx="119046" cy="512083"/>
            </a:xfrm>
            <a:custGeom>
              <a:avLst/>
              <a:gdLst>
                <a:gd name="T0" fmla="*/ 23 w 23"/>
                <a:gd name="T1" fmla="*/ 110 h 114"/>
                <a:gd name="T2" fmla="*/ 18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8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5853511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5867683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3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5596994" y="2429462"/>
              <a:ext cx="215417" cy="152509"/>
            </a:xfrm>
            <a:custGeom>
              <a:avLst/>
              <a:gdLst>
                <a:gd name="T0" fmla="*/ 36 w 42"/>
                <a:gd name="T1" fmla="*/ 34 h 34"/>
                <a:gd name="T2" fmla="*/ 42 w 42"/>
                <a:gd name="T3" fmla="*/ 20 h 34"/>
                <a:gd name="T4" fmla="*/ 21 w 42"/>
                <a:gd name="T5" fmla="*/ 0 h 34"/>
                <a:gd name="T6" fmla="*/ 0 w 42"/>
                <a:gd name="T7" fmla="*/ 20 h 34"/>
                <a:gd name="T8" fmla="*/ 6 w 42"/>
                <a:gd name="T9" fmla="*/ 34 h 34"/>
                <a:gd name="T10" fmla="*/ 36 w 4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4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5596994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5996650" y="2501377"/>
              <a:ext cx="86451" cy="364534"/>
            </a:xfrm>
            <a:custGeom>
              <a:avLst/>
              <a:gdLst>
                <a:gd name="T0" fmla="*/ 17 w 17"/>
                <a:gd name="T1" fmla="*/ 77 h 81"/>
                <a:gd name="T2" fmla="*/ 12 w 17"/>
                <a:gd name="T3" fmla="*/ 81 h 81"/>
                <a:gd name="T4" fmla="*/ 5 w 17"/>
                <a:gd name="T5" fmla="*/ 81 h 81"/>
                <a:gd name="T6" fmla="*/ 0 w 17"/>
                <a:gd name="T7" fmla="*/ 77 h 81"/>
                <a:gd name="T8" fmla="*/ 0 w 17"/>
                <a:gd name="T9" fmla="*/ 5 h 81"/>
                <a:gd name="T10" fmla="*/ 5 w 17"/>
                <a:gd name="T11" fmla="*/ 0 h 81"/>
                <a:gd name="T12" fmla="*/ 12 w 17"/>
                <a:gd name="T13" fmla="*/ 0 h 81"/>
                <a:gd name="T14" fmla="*/ 17 w 17"/>
                <a:gd name="T15" fmla="*/ 5 h 81"/>
                <a:gd name="T16" fmla="*/ 17 w 17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1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5657935" y="2429462"/>
              <a:ext cx="364226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6 w 71"/>
                <a:gd name="T5" fmla="*/ 3 h 20"/>
                <a:gd name="T6" fmla="*/ 20 w 71"/>
                <a:gd name="T7" fmla="*/ 0 h 20"/>
                <a:gd name="T8" fmla="*/ 9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9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5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6"/>
            <p:cNvSpPr>
              <a:spLocks noChangeArrowheads="1"/>
            </p:cNvSpPr>
            <p:nvPr/>
          </p:nvSpPr>
          <p:spPr bwMode="auto">
            <a:xfrm>
              <a:off x="5730213" y="2205038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6384968" y="2443101"/>
              <a:ext cx="266437" cy="400491"/>
            </a:xfrm>
            <a:custGeom>
              <a:avLst/>
              <a:gdLst>
                <a:gd name="T0" fmla="*/ 52 w 52"/>
                <a:gd name="T1" fmla="*/ 85 h 89"/>
                <a:gd name="T2" fmla="*/ 47 w 52"/>
                <a:gd name="T3" fmla="*/ 89 h 89"/>
                <a:gd name="T4" fmla="*/ 5 w 52"/>
                <a:gd name="T5" fmla="*/ 89 h 89"/>
                <a:gd name="T6" fmla="*/ 0 w 52"/>
                <a:gd name="T7" fmla="*/ 85 h 89"/>
                <a:gd name="T8" fmla="*/ 0 w 52"/>
                <a:gd name="T9" fmla="*/ 5 h 89"/>
                <a:gd name="T10" fmla="*/ 5 w 52"/>
                <a:gd name="T11" fmla="*/ 0 h 89"/>
                <a:gd name="T12" fmla="*/ 47 w 52"/>
                <a:gd name="T13" fmla="*/ 0 h 89"/>
                <a:gd name="T14" fmla="*/ 52 w 52"/>
                <a:gd name="T15" fmla="*/ 5 h 89"/>
                <a:gd name="T16" fmla="*/ 52 w 52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9">
                  <a:moveTo>
                    <a:pt x="52" y="85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6384968" y="2784077"/>
              <a:ext cx="117630" cy="512083"/>
            </a:xfrm>
            <a:custGeom>
              <a:avLst/>
              <a:gdLst>
                <a:gd name="T0" fmla="*/ 23 w 23"/>
                <a:gd name="T1" fmla="*/ 110 h 114"/>
                <a:gd name="T2" fmla="*/ 19 w 23"/>
                <a:gd name="T3" fmla="*/ 114 h 114"/>
                <a:gd name="T4" fmla="*/ 5 w 23"/>
                <a:gd name="T5" fmla="*/ 114 h 114"/>
                <a:gd name="T6" fmla="*/ 0 w 23"/>
                <a:gd name="T7" fmla="*/ 110 h 114"/>
                <a:gd name="T8" fmla="*/ 0 w 23"/>
                <a:gd name="T9" fmla="*/ 5 h 114"/>
                <a:gd name="T10" fmla="*/ 5 w 23"/>
                <a:gd name="T11" fmla="*/ 0 h 114"/>
                <a:gd name="T12" fmla="*/ 19 w 23"/>
                <a:gd name="T13" fmla="*/ 0 h 114"/>
                <a:gd name="T14" fmla="*/ 23 w 23"/>
                <a:gd name="T15" fmla="*/ 5 h 114"/>
                <a:gd name="T16" fmla="*/ 23 w 23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4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6529524" y="2784077"/>
              <a:ext cx="121881" cy="512083"/>
            </a:xfrm>
            <a:custGeom>
              <a:avLst/>
              <a:gdLst>
                <a:gd name="T0" fmla="*/ 24 w 24"/>
                <a:gd name="T1" fmla="*/ 110 h 114"/>
                <a:gd name="T2" fmla="*/ 19 w 24"/>
                <a:gd name="T3" fmla="*/ 114 h 114"/>
                <a:gd name="T4" fmla="*/ 5 w 24"/>
                <a:gd name="T5" fmla="*/ 114 h 114"/>
                <a:gd name="T6" fmla="*/ 0 w 24"/>
                <a:gd name="T7" fmla="*/ 110 h 114"/>
                <a:gd name="T8" fmla="*/ 0 w 24"/>
                <a:gd name="T9" fmla="*/ 5 h 114"/>
                <a:gd name="T10" fmla="*/ 5 w 24"/>
                <a:gd name="T11" fmla="*/ 0 h 114"/>
                <a:gd name="T12" fmla="*/ 19 w 24"/>
                <a:gd name="T13" fmla="*/ 0 h 114"/>
                <a:gd name="T14" fmla="*/ 24 w 24"/>
                <a:gd name="T15" fmla="*/ 5 h 114"/>
                <a:gd name="T16" fmla="*/ 24 w 24"/>
                <a:gd name="T17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4">
                  <a:moveTo>
                    <a:pt x="24" y="110"/>
                  </a:moveTo>
                  <a:cubicBezTo>
                    <a:pt x="24" y="112"/>
                    <a:pt x="22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6549366" y="2429462"/>
              <a:ext cx="209748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0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6277259" y="2429462"/>
              <a:ext cx="211166" cy="152509"/>
            </a:xfrm>
            <a:custGeom>
              <a:avLst/>
              <a:gdLst>
                <a:gd name="T0" fmla="*/ 36 w 41"/>
                <a:gd name="T1" fmla="*/ 34 h 34"/>
                <a:gd name="T2" fmla="*/ 41 w 41"/>
                <a:gd name="T3" fmla="*/ 20 h 34"/>
                <a:gd name="T4" fmla="*/ 20 w 41"/>
                <a:gd name="T5" fmla="*/ 0 h 34"/>
                <a:gd name="T6" fmla="*/ 0 w 41"/>
                <a:gd name="T7" fmla="*/ 20 h 34"/>
                <a:gd name="T8" fmla="*/ 5 w 41"/>
                <a:gd name="T9" fmla="*/ 34 h 34"/>
                <a:gd name="T10" fmla="*/ 36 w 41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6277259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6676915" y="2501377"/>
              <a:ext cx="82199" cy="364534"/>
            </a:xfrm>
            <a:custGeom>
              <a:avLst/>
              <a:gdLst>
                <a:gd name="T0" fmla="*/ 16 w 16"/>
                <a:gd name="T1" fmla="*/ 77 h 81"/>
                <a:gd name="T2" fmla="*/ 12 w 16"/>
                <a:gd name="T3" fmla="*/ 81 h 81"/>
                <a:gd name="T4" fmla="*/ 4 w 16"/>
                <a:gd name="T5" fmla="*/ 81 h 81"/>
                <a:gd name="T6" fmla="*/ 0 w 16"/>
                <a:gd name="T7" fmla="*/ 77 h 81"/>
                <a:gd name="T8" fmla="*/ 0 w 16"/>
                <a:gd name="T9" fmla="*/ 5 h 81"/>
                <a:gd name="T10" fmla="*/ 4 w 16"/>
                <a:gd name="T11" fmla="*/ 0 h 81"/>
                <a:gd name="T12" fmla="*/ 12 w 16"/>
                <a:gd name="T13" fmla="*/ 0 h 81"/>
                <a:gd name="T14" fmla="*/ 16 w 16"/>
                <a:gd name="T15" fmla="*/ 5 h 81"/>
                <a:gd name="T16" fmla="*/ 16 w 16"/>
                <a:gd name="T1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1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6333948" y="2429462"/>
              <a:ext cx="364226" cy="90514"/>
            </a:xfrm>
            <a:custGeom>
              <a:avLst/>
              <a:gdLst>
                <a:gd name="T0" fmla="*/ 62 w 71"/>
                <a:gd name="T1" fmla="*/ 0 h 20"/>
                <a:gd name="T2" fmla="*/ 51 w 71"/>
                <a:gd name="T3" fmla="*/ 0 h 20"/>
                <a:gd name="T4" fmla="*/ 36 w 71"/>
                <a:gd name="T5" fmla="*/ 3 h 20"/>
                <a:gd name="T6" fmla="*/ 21 w 71"/>
                <a:gd name="T7" fmla="*/ 0 h 20"/>
                <a:gd name="T8" fmla="*/ 10 w 71"/>
                <a:gd name="T9" fmla="*/ 0 h 20"/>
                <a:gd name="T10" fmla="*/ 0 w 71"/>
                <a:gd name="T11" fmla="*/ 9 h 20"/>
                <a:gd name="T12" fmla="*/ 0 w 71"/>
                <a:gd name="T13" fmla="*/ 10 h 20"/>
                <a:gd name="T14" fmla="*/ 10 w 71"/>
                <a:gd name="T15" fmla="*/ 20 h 20"/>
                <a:gd name="T16" fmla="*/ 62 w 71"/>
                <a:gd name="T17" fmla="*/ 20 h 20"/>
                <a:gd name="T18" fmla="*/ 71 w 71"/>
                <a:gd name="T19" fmla="*/ 10 h 20"/>
                <a:gd name="T20" fmla="*/ 71 w 71"/>
                <a:gd name="T21" fmla="*/ 9 h 20"/>
                <a:gd name="T22" fmla="*/ 62 w 71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0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3" y="3"/>
                    <a:pt x="36" y="3"/>
                  </a:cubicBezTo>
                  <a:cubicBezTo>
                    <a:pt x="29" y="3"/>
                    <a:pt x="25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6406227" y="2205038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854978" y="3655733"/>
            <a:ext cx="5904136" cy="1091122"/>
            <a:chOff x="854978" y="3655733"/>
            <a:chExt cx="5904136" cy="1091122"/>
          </a:xfrm>
        </p:grpSpPr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988197" y="3655733"/>
              <a:ext cx="221086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1664211" y="3655733"/>
              <a:ext cx="221086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2"/>
            <p:cNvSpPr>
              <a:spLocks noChangeArrowheads="1"/>
            </p:cNvSpPr>
            <p:nvPr/>
          </p:nvSpPr>
          <p:spPr bwMode="auto">
            <a:xfrm>
              <a:off x="2345893" y="3655733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3021907" y="3655733"/>
              <a:ext cx="219669" cy="1934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0"/>
            <p:cNvSpPr>
              <a:spLocks noChangeArrowheads="1"/>
            </p:cNvSpPr>
            <p:nvPr/>
          </p:nvSpPr>
          <p:spPr bwMode="auto">
            <a:xfrm>
              <a:off x="3697920" y="3655733"/>
              <a:ext cx="219669" cy="193426"/>
            </a:xfrm>
            <a:prstGeom prst="ellipse">
              <a:avLst/>
            </a:pr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4378185" y="3655733"/>
              <a:ext cx="215417" cy="193426"/>
            </a:xfrm>
            <a:prstGeom prst="ellipse">
              <a:avLst/>
            </a:pr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148"/>
            <p:cNvSpPr>
              <a:spLocks noChangeArrowheads="1"/>
            </p:cNvSpPr>
            <p:nvPr/>
          </p:nvSpPr>
          <p:spPr bwMode="auto">
            <a:xfrm>
              <a:off x="5054199" y="3655733"/>
              <a:ext cx="219669" cy="193426"/>
            </a:xfrm>
            <a:prstGeom prst="ellipse">
              <a:avLst/>
            </a:pr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157"/>
            <p:cNvSpPr>
              <a:spLocks noChangeArrowheads="1"/>
            </p:cNvSpPr>
            <p:nvPr/>
          </p:nvSpPr>
          <p:spPr bwMode="auto">
            <a:xfrm>
              <a:off x="5730213" y="3655733"/>
              <a:ext cx="219669" cy="193426"/>
            </a:xfrm>
            <a:prstGeom prst="ellipse">
              <a:avLst/>
            </a:pr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854978" y="3876437"/>
              <a:ext cx="5904136" cy="870418"/>
              <a:chOff x="854978" y="3876437"/>
              <a:chExt cx="5904136" cy="870418"/>
            </a:xfrm>
          </p:grpSpPr>
          <p:sp>
            <p:nvSpPr>
              <p:cNvPr id="91" name="Freeform 86"/>
              <p:cNvSpPr/>
              <p:nvPr/>
            </p:nvSpPr>
            <p:spPr bwMode="auto">
              <a:xfrm>
                <a:off x="968356" y="3893796"/>
                <a:ext cx="260768" cy="400491"/>
              </a:xfrm>
              <a:custGeom>
                <a:avLst/>
                <a:gdLst>
                  <a:gd name="T0" fmla="*/ 51 w 51"/>
                  <a:gd name="T1" fmla="*/ 84 h 89"/>
                  <a:gd name="T2" fmla="*/ 47 w 51"/>
                  <a:gd name="T3" fmla="*/ 89 h 89"/>
                  <a:gd name="T4" fmla="*/ 5 w 51"/>
                  <a:gd name="T5" fmla="*/ 89 h 89"/>
                  <a:gd name="T6" fmla="*/ 0 w 51"/>
                  <a:gd name="T7" fmla="*/ 84 h 89"/>
                  <a:gd name="T8" fmla="*/ 0 w 51"/>
                  <a:gd name="T9" fmla="*/ 5 h 89"/>
                  <a:gd name="T10" fmla="*/ 5 w 51"/>
                  <a:gd name="T11" fmla="*/ 0 h 89"/>
                  <a:gd name="T12" fmla="*/ 47 w 51"/>
                  <a:gd name="T13" fmla="*/ 0 h 89"/>
                  <a:gd name="T14" fmla="*/ 51 w 51"/>
                  <a:gd name="T15" fmla="*/ 5 h 89"/>
                  <a:gd name="T16" fmla="*/ 51 w 51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89">
                    <a:moveTo>
                      <a:pt x="51" y="84"/>
                    </a:moveTo>
                    <a:cubicBezTo>
                      <a:pt x="51" y="87"/>
                      <a:pt x="49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5"/>
                    </a:cubicBezTo>
                    <a:lnTo>
                      <a:pt x="51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87"/>
              <p:cNvSpPr/>
              <p:nvPr/>
            </p:nvSpPr>
            <p:spPr bwMode="auto">
              <a:xfrm>
                <a:off x="968356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88"/>
              <p:cNvSpPr/>
              <p:nvPr/>
            </p:nvSpPr>
            <p:spPr bwMode="auto">
              <a:xfrm>
                <a:off x="1111495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89"/>
              <p:cNvSpPr/>
              <p:nvPr/>
            </p:nvSpPr>
            <p:spPr bwMode="auto">
              <a:xfrm>
                <a:off x="1127084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3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0"/>
              <p:cNvSpPr/>
              <p:nvPr/>
            </p:nvSpPr>
            <p:spPr bwMode="auto">
              <a:xfrm>
                <a:off x="854978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1"/>
              <p:cNvSpPr/>
              <p:nvPr/>
            </p:nvSpPr>
            <p:spPr bwMode="auto">
              <a:xfrm>
                <a:off x="854978" y="3952072"/>
                <a:ext cx="87868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92"/>
              <p:cNvSpPr/>
              <p:nvPr/>
            </p:nvSpPr>
            <p:spPr bwMode="auto">
              <a:xfrm>
                <a:off x="1254634" y="3952072"/>
                <a:ext cx="87868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93"/>
              <p:cNvSpPr/>
              <p:nvPr/>
            </p:nvSpPr>
            <p:spPr bwMode="auto">
              <a:xfrm>
                <a:off x="917336" y="3876437"/>
                <a:ext cx="362808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6 w 71"/>
                  <a:gd name="T5" fmla="*/ 3 h 20"/>
                  <a:gd name="T6" fmla="*/ 20 w 71"/>
                  <a:gd name="T7" fmla="*/ 0 h 20"/>
                  <a:gd name="T8" fmla="*/ 9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9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2" y="3"/>
                      <a:pt x="36" y="3"/>
                    </a:cubicBezTo>
                    <a:cubicBezTo>
                      <a:pt x="29" y="3"/>
                      <a:pt x="24" y="0"/>
                      <a:pt x="2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95"/>
              <p:cNvSpPr/>
              <p:nvPr/>
            </p:nvSpPr>
            <p:spPr bwMode="auto">
              <a:xfrm>
                <a:off x="1644370" y="3893796"/>
                <a:ext cx="266437" cy="400491"/>
              </a:xfrm>
              <a:custGeom>
                <a:avLst/>
                <a:gdLst>
                  <a:gd name="T0" fmla="*/ 52 w 52"/>
                  <a:gd name="T1" fmla="*/ 84 h 89"/>
                  <a:gd name="T2" fmla="*/ 47 w 52"/>
                  <a:gd name="T3" fmla="*/ 89 h 89"/>
                  <a:gd name="T4" fmla="*/ 5 w 52"/>
                  <a:gd name="T5" fmla="*/ 89 h 89"/>
                  <a:gd name="T6" fmla="*/ 0 w 52"/>
                  <a:gd name="T7" fmla="*/ 84 h 89"/>
                  <a:gd name="T8" fmla="*/ 0 w 52"/>
                  <a:gd name="T9" fmla="*/ 5 h 89"/>
                  <a:gd name="T10" fmla="*/ 5 w 52"/>
                  <a:gd name="T11" fmla="*/ 0 h 89"/>
                  <a:gd name="T12" fmla="*/ 47 w 52"/>
                  <a:gd name="T13" fmla="*/ 0 h 89"/>
                  <a:gd name="T14" fmla="*/ 52 w 52"/>
                  <a:gd name="T15" fmla="*/ 5 h 89"/>
                  <a:gd name="T16" fmla="*/ 52 w 52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89">
                    <a:moveTo>
                      <a:pt x="52" y="84"/>
                    </a:moveTo>
                    <a:cubicBezTo>
                      <a:pt x="52" y="87"/>
                      <a:pt x="49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2" y="2"/>
                      <a:pt x="52" y="5"/>
                    </a:cubicBezTo>
                    <a:lnTo>
                      <a:pt x="52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96"/>
              <p:cNvSpPr/>
              <p:nvPr/>
            </p:nvSpPr>
            <p:spPr bwMode="auto">
              <a:xfrm>
                <a:off x="1644370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7"/>
              <p:cNvSpPr/>
              <p:nvPr/>
            </p:nvSpPr>
            <p:spPr bwMode="auto">
              <a:xfrm>
                <a:off x="1787508" y="4234772"/>
                <a:ext cx="123299" cy="512083"/>
              </a:xfrm>
              <a:custGeom>
                <a:avLst/>
                <a:gdLst>
                  <a:gd name="T0" fmla="*/ 24 w 24"/>
                  <a:gd name="T1" fmla="*/ 109 h 114"/>
                  <a:gd name="T2" fmla="*/ 19 w 24"/>
                  <a:gd name="T3" fmla="*/ 114 h 114"/>
                  <a:gd name="T4" fmla="*/ 5 w 24"/>
                  <a:gd name="T5" fmla="*/ 114 h 114"/>
                  <a:gd name="T6" fmla="*/ 0 w 24"/>
                  <a:gd name="T7" fmla="*/ 109 h 114"/>
                  <a:gd name="T8" fmla="*/ 0 w 24"/>
                  <a:gd name="T9" fmla="*/ 5 h 114"/>
                  <a:gd name="T10" fmla="*/ 5 w 24"/>
                  <a:gd name="T11" fmla="*/ 0 h 114"/>
                  <a:gd name="T12" fmla="*/ 19 w 24"/>
                  <a:gd name="T13" fmla="*/ 0 h 114"/>
                  <a:gd name="T14" fmla="*/ 24 w 24"/>
                  <a:gd name="T15" fmla="*/ 5 h 114"/>
                  <a:gd name="T16" fmla="*/ 24 w 24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4">
                    <a:moveTo>
                      <a:pt x="24" y="109"/>
                    </a:moveTo>
                    <a:cubicBezTo>
                      <a:pt x="24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4" y="2"/>
                      <a:pt x="24" y="5"/>
                    </a:cubicBezTo>
                    <a:lnTo>
                      <a:pt x="24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98"/>
              <p:cNvSpPr/>
              <p:nvPr/>
            </p:nvSpPr>
            <p:spPr bwMode="auto">
              <a:xfrm>
                <a:off x="1807349" y="3876437"/>
                <a:ext cx="211166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0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99"/>
              <p:cNvSpPr/>
              <p:nvPr/>
            </p:nvSpPr>
            <p:spPr bwMode="auto">
              <a:xfrm>
                <a:off x="1536661" y="3876437"/>
                <a:ext cx="209748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0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0"/>
              <p:cNvSpPr/>
              <p:nvPr/>
            </p:nvSpPr>
            <p:spPr bwMode="auto">
              <a:xfrm>
                <a:off x="1536661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1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1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1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1"/>
              <p:cNvSpPr/>
              <p:nvPr/>
            </p:nvSpPr>
            <p:spPr bwMode="auto">
              <a:xfrm>
                <a:off x="1936317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2"/>
              <p:cNvSpPr/>
              <p:nvPr/>
            </p:nvSpPr>
            <p:spPr bwMode="auto">
              <a:xfrm>
                <a:off x="1593350" y="3876437"/>
                <a:ext cx="362808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6 w 71"/>
                  <a:gd name="T5" fmla="*/ 3 h 20"/>
                  <a:gd name="T6" fmla="*/ 21 w 71"/>
                  <a:gd name="T7" fmla="*/ 0 h 20"/>
                  <a:gd name="T8" fmla="*/ 10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10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3" y="3"/>
                      <a:pt x="36" y="3"/>
                    </a:cubicBezTo>
                    <a:cubicBezTo>
                      <a:pt x="29" y="3"/>
                      <a:pt x="25" y="0"/>
                      <a:pt x="2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04"/>
              <p:cNvSpPr/>
              <p:nvPr/>
            </p:nvSpPr>
            <p:spPr bwMode="auto">
              <a:xfrm>
                <a:off x="2320383" y="3893796"/>
                <a:ext cx="266437" cy="400491"/>
              </a:xfrm>
              <a:custGeom>
                <a:avLst/>
                <a:gdLst>
                  <a:gd name="T0" fmla="*/ 52 w 52"/>
                  <a:gd name="T1" fmla="*/ 84 h 89"/>
                  <a:gd name="T2" fmla="*/ 47 w 52"/>
                  <a:gd name="T3" fmla="*/ 89 h 89"/>
                  <a:gd name="T4" fmla="*/ 5 w 52"/>
                  <a:gd name="T5" fmla="*/ 89 h 89"/>
                  <a:gd name="T6" fmla="*/ 0 w 52"/>
                  <a:gd name="T7" fmla="*/ 84 h 89"/>
                  <a:gd name="T8" fmla="*/ 0 w 52"/>
                  <a:gd name="T9" fmla="*/ 5 h 89"/>
                  <a:gd name="T10" fmla="*/ 5 w 52"/>
                  <a:gd name="T11" fmla="*/ 0 h 89"/>
                  <a:gd name="T12" fmla="*/ 47 w 52"/>
                  <a:gd name="T13" fmla="*/ 0 h 89"/>
                  <a:gd name="T14" fmla="*/ 52 w 52"/>
                  <a:gd name="T15" fmla="*/ 5 h 89"/>
                  <a:gd name="T16" fmla="*/ 52 w 52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89">
                    <a:moveTo>
                      <a:pt x="52" y="84"/>
                    </a:moveTo>
                    <a:cubicBezTo>
                      <a:pt x="52" y="87"/>
                      <a:pt x="50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3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2" y="2"/>
                      <a:pt x="52" y="5"/>
                    </a:cubicBezTo>
                    <a:lnTo>
                      <a:pt x="52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5"/>
              <p:cNvSpPr/>
              <p:nvPr/>
            </p:nvSpPr>
            <p:spPr bwMode="auto">
              <a:xfrm>
                <a:off x="2320383" y="4234772"/>
                <a:ext cx="121881" cy="512083"/>
              </a:xfrm>
              <a:custGeom>
                <a:avLst/>
                <a:gdLst>
                  <a:gd name="T0" fmla="*/ 24 w 24"/>
                  <a:gd name="T1" fmla="*/ 109 h 114"/>
                  <a:gd name="T2" fmla="*/ 19 w 24"/>
                  <a:gd name="T3" fmla="*/ 114 h 114"/>
                  <a:gd name="T4" fmla="*/ 5 w 24"/>
                  <a:gd name="T5" fmla="*/ 114 h 114"/>
                  <a:gd name="T6" fmla="*/ 0 w 24"/>
                  <a:gd name="T7" fmla="*/ 109 h 114"/>
                  <a:gd name="T8" fmla="*/ 0 w 24"/>
                  <a:gd name="T9" fmla="*/ 5 h 114"/>
                  <a:gd name="T10" fmla="*/ 5 w 24"/>
                  <a:gd name="T11" fmla="*/ 0 h 114"/>
                  <a:gd name="T12" fmla="*/ 19 w 24"/>
                  <a:gd name="T13" fmla="*/ 0 h 114"/>
                  <a:gd name="T14" fmla="*/ 24 w 24"/>
                  <a:gd name="T15" fmla="*/ 5 h 114"/>
                  <a:gd name="T16" fmla="*/ 24 w 24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4">
                    <a:moveTo>
                      <a:pt x="24" y="109"/>
                    </a:moveTo>
                    <a:cubicBezTo>
                      <a:pt x="24" y="112"/>
                      <a:pt x="22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3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2"/>
                      <a:pt x="24" y="5"/>
                    </a:cubicBezTo>
                    <a:lnTo>
                      <a:pt x="24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06"/>
              <p:cNvSpPr/>
              <p:nvPr/>
            </p:nvSpPr>
            <p:spPr bwMode="auto">
              <a:xfrm>
                <a:off x="2469191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4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4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07"/>
              <p:cNvSpPr/>
              <p:nvPr/>
            </p:nvSpPr>
            <p:spPr bwMode="auto">
              <a:xfrm>
                <a:off x="2483364" y="3876437"/>
                <a:ext cx="209748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1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08"/>
              <p:cNvSpPr/>
              <p:nvPr/>
            </p:nvSpPr>
            <p:spPr bwMode="auto">
              <a:xfrm>
                <a:off x="2212674" y="3876437"/>
                <a:ext cx="209748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1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09"/>
              <p:cNvSpPr/>
              <p:nvPr/>
            </p:nvSpPr>
            <p:spPr bwMode="auto">
              <a:xfrm>
                <a:off x="2212674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5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5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"/>
              <p:cNvSpPr/>
              <p:nvPr/>
            </p:nvSpPr>
            <p:spPr bwMode="auto">
              <a:xfrm>
                <a:off x="2612330" y="3952072"/>
                <a:ext cx="80782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5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5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"/>
              <p:cNvSpPr/>
              <p:nvPr/>
            </p:nvSpPr>
            <p:spPr bwMode="auto">
              <a:xfrm>
                <a:off x="2273615" y="3876437"/>
                <a:ext cx="364226" cy="89274"/>
              </a:xfrm>
              <a:custGeom>
                <a:avLst/>
                <a:gdLst>
                  <a:gd name="T0" fmla="*/ 61 w 71"/>
                  <a:gd name="T1" fmla="*/ 0 h 20"/>
                  <a:gd name="T2" fmla="*/ 50 w 71"/>
                  <a:gd name="T3" fmla="*/ 0 h 20"/>
                  <a:gd name="T4" fmla="*/ 35 w 71"/>
                  <a:gd name="T5" fmla="*/ 3 h 20"/>
                  <a:gd name="T6" fmla="*/ 20 w 71"/>
                  <a:gd name="T7" fmla="*/ 0 h 20"/>
                  <a:gd name="T8" fmla="*/ 9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9 w 71"/>
                  <a:gd name="T15" fmla="*/ 20 h 20"/>
                  <a:gd name="T16" fmla="*/ 61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1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2" y="3"/>
                      <a:pt x="35" y="3"/>
                    </a:cubicBezTo>
                    <a:cubicBezTo>
                      <a:pt x="28" y="3"/>
                      <a:pt x="24" y="0"/>
                      <a:pt x="2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3"/>
              <p:cNvSpPr/>
              <p:nvPr/>
            </p:nvSpPr>
            <p:spPr bwMode="auto">
              <a:xfrm>
                <a:off x="3000648" y="3893796"/>
                <a:ext cx="262186" cy="400491"/>
              </a:xfrm>
              <a:custGeom>
                <a:avLst/>
                <a:gdLst>
                  <a:gd name="T0" fmla="*/ 51 w 51"/>
                  <a:gd name="T1" fmla="*/ 84 h 89"/>
                  <a:gd name="T2" fmla="*/ 47 w 51"/>
                  <a:gd name="T3" fmla="*/ 89 h 89"/>
                  <a:gd name="T4" fmla="*/ 4 w 51"/>
                  <a:gd name="T5" fmla="*/ 89 h 89"/>
                  <a:gd name="T6" fmla="*/ 0 w 51"/>
                  <a:gd name="T7" fmla="*/ 84 h 89"/>
                  <a:gd name="T8" fmla="*/ 0 w 51"/>
                  <a:gd name="T9" fmla="*/ 5 h 89"/>
                  <a:gd name="T10" fmla="*/ 4 w 51"/>
                  <a:gd name="T11" fmla="*/ 0 h 89"/>
                  <a:gd name="T12" fmla="*/ 47 w 51"/>
                  <a:gd name="T13" fmla="*/ 0 h 89"/>
                  <a:gd name="T14" fmla="*/ 51 w 51"/>
                  <a:gd name="T15" fmla="*/ 5 h 89"/>
                  <a:gd name="T16" fmla="*/ 51 w 51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89">
                    <a:moveTo>
                      <a:pt x="51" y="84"/>
                    </a:moveTo>
                    <a:cubicBezTo>
                      <a:pt x="51" y="87"/>
                      <a:pt x="49" y="89"/>
                      <a:pt x="47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5"/>
                    </a:cubicBezTo>
                    <a:lnTo>
                      <a:pt x="51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4"/>
              <p:cNvSpPr/>
              <p:nvPr/>
            </p:nvSpPr>
            <p:spPr bwMode="auto">
              <a:xfrm>
                <a:off x="3000648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4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4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5"/>
              <p:cNvSpPr/>
              <p:nvPr/>
            </p:nvSpPr>
            <p:spPr bwMode="auto">
              <a:xfrm>
                <a:off x="3143788" y="4234772"/>
                <a:ext cx="119046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6"/>
              <p:cNvSpPr/>
              <p:nvPr/>
            </p:nvSpPr>
            <p:spPr bwMode="auto">
              <a:xfrm>
                <a:off x="3159377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7"/>
              <p:cNvSpPr/>
              <p:nvPr/>
            </p:nvSpPr>
            <p:spPr bwMode="auto">
              <a:xfrm>
                <a:off x="2888688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8"/>
              <p:cNvSpPr/>
              <p:nvPr/>
            </p:nvSpPr>
            <p:spPr bwMode="auto">
              <a:xfrm>
                <a:off x="2888688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9"/>
              <p:cNvSpPr/>
              <p:nvPr/>
            </p:nvSpPr>
            <p:spPr bwMode="auto">
              <a:xfrm>
                <a:off x="3288344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20"/>
              <p:cNvSpPr/>
              <p:nvPr/>
            </p:nvSpPr>
            <p:spPr bwMode="auto">
              <a:xfrm>
                <a:off x="2949628" y="3876437"/>
                <a:ext cx="364226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5 w 71"/>
                  <a:gd name="T5" fmla="*/ 3 h 20"/>
                  <a:gd name="T6" fmla="*/ 20 w 71"/>
                  <a:gd name="T7" fmla="*/ 0 h 20"/>
                  <a:gd name="T8" fmla="*/ 9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9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2" y="3"/>
                      <a:pt x="35" y="3"/>
                    </a:cubicBezTo>
                    <a:cubicBezTo>
                      <a:pt x="29" y="3"/>
                      <a:pt x="24" y="0"/>
                      <a:pt x="2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2"/>
              <p:cNvSpPr/>
              <p:nvPr/>
            </p:nvSpPr>
            <p:spPr bwMode="auto">
              <a:xfrm>
                <a:off x="3676662" y="3893796"/>
                <a:ext cx="260768" cy="400491"/>
              </a:xfrm>
              <a:custGeom>
                <a:avLst/>
                <a:gdLst>
                  <a:gd name="T0" fmla="*/ 51 w 51"/>
                  <a:gd name="T1" fmla="*/ 84 h 89"/>
                  <a:gd name="T2" fmla="*/ 47 w 51"/>
                  <a:gd name="T3" fmla="*/ 89 h 89"/>
                  <a:gd name="T4" fmla="*/ 5 w 51"/>
                  <a:gd name="T5" fmla="*/ 89 h 89"/>
                  <a:gd name="T6" fmla="*/ 0 w 51"/>
                  <a:gd name="T7" fmla="*/ 84 h 89"/>
                  <a:gd name="T8" fmla="*/ 0 w 51"/>
                  <a:gd name="T9" fmla="*/ 5 h 89"/>
                  <a:gd name="T10" fmla="*/ 5 w 51"/>
                  <a:gd name="T11" fmla="*/ 0 h 89"/>
                  <a:gd name="T12" fmla="*/ 47 w 51"/>
                  <a:gd name="T13" fmla="*/ 0 h 89"/>
                  <a:gd name="T14" fmla="*/ 51 w 51"/>
                  <a:gd name="T15" fmla="*/ 5 h 89"/>
                  <a:gd name="T16" fmla="*/ 51 w 51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89">
                    <a:moveTo>
                      <a:pt x="51" y="84"/>
                    </a:moveTo>
                    <a:cubicBezTo>
                      <a:pt x="51" y="87"/>
                      <a:pt x="49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5"/>
                    </a:cubicBezTo>
                    <a:lnTo>
                      <a:pt x="51" y="84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23"/>
              <p:cNvSpPr/>
              <p:nvPr/>
            </p:nvSpPr>
            <p:spPr bwMode="auto">
              <a:xfrm>
                <a:off x="3676662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24"/>
              <p:cNvSpPr/>
              <p:nvPr/>
            </p:nvSpPr>
            <p:spPr bwMode="auto">
              <a:xfrm>
                <a:off x="3819801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5"/>
              <p:cNvSpPr/>
              <p:nvPr/>
            </p:nvSpPr>
            <p:spPr bwMode="auto">
              <a:xfrm>
                <a:off x="3841059" y="3876437"/>
                <a:ext cx="209749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0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6"/>
              <p:cNvSpPr/>
              <p:nvPr/>
            </p:nvSpPr>
            <p:spPr bwMode="auto">
              <a:xfrm>
                <a:off x="3564701" y="3876437"/>
                <a:ext cx="214001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3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26"/>
                      <a:pt x="3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7"/>
              <p:cNvSpPr/>
              <p:nvPr/>
            </p:nvSpPr>
            <p:spPr bwMode="auto">
              <a:xfrm>
                <a:off x="3564701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3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8"/>
              <p:cNvSpPr/>
              <p:nvPr/>
            </p:nvSpPr>
            <p:spPr bwMode="auto">
              <a:xfrm>
                <a:off x="3968609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1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1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1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29"/>
              <p:cNvSpPr/>
              <p:nvPr/>
            </p:nvSpPr>
            <p:spPr bwMode="auto">
              <a:xfrm>
                <a:off x="3625642" y="3876437"/>
                <a:ext cx="364226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6 w 71"/>
                  <a:gd name="T5" fmla="*/ 3 h 20"/>
                  <a:gd name="T6" fmla="*/ 20 w 71"/>
                  <a:gd name="T7" fmla="*/ 0 h 20"/>
                  <a:gd name="T8" fmla="*/ 10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10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2" y="3"/>
                      <a:pt x="36" y="3"/>
                    </a:cubicBezTo>
                    <a:cubicBezTo>
                      <a:pt x="29" y="3"/>
                      <a:pt x="25" y="0"/>
                      <a:pt x="2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31"/>
              <p:cNvSpPr/>
              <p:nvPr/>
            </p:nvSpPr>
            <p:spPr bwMode="auto">
              <a:xfrm>
                <a:off x="4352675" y="3893796"/>
                <a:ext cx="266437" cy="400491"/>
              </a:xfrm>
              <a:custGeom>
                <a:avLst/>
                <a:gdLst>
                  <a:gd name="T0" fmla="*/ 52 w 52"/>
                  <a:gd name="T1" fmla="*/ 84 h 89"/>
                  <a:gd name="T2" fmla="*/ 47 w 52"/>
                  <a:gd name="T3" fmla="*/ 89 h 89"/>
                  <a:gd name="T4" fmla="*/ 5 w 52"/>
                  <a:gd name="T5" fmla="*/ 89 h 89"/>
                  <a:gd name="T6" fmla="*/ 0 w 52"/>
                  <a:gd name="T7" fmla="*/ 84 h 89"/>
                  <a:gd name="T8" fmla="*/ 0 w 52"/>
                  <a:gd name="T9" fmla="*/ 5 h 89"/>
                  <a:gd name="T10" fmla="*/ 5 w 52"/>
                  <a:gd name="T11" fmla="*/ 0 h 89"/>
                  <a:gd name="T12" fmla="*/ 47 w 52"/>
                  <a:gd name="T13" fmla="*/ 0 h 89"/>
                  <a:gd name="T14" fmla="*/ 52 w 52"/>
                  <a:gd name="T15" fmla="*/ 5 h 89"/>
                  <a:gd name="T16" fmla="*/ 52 w 52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89">
                    <a:moveTo>
                      <a:pt x="52" y="84"/>
                    </a:moveTo>
                    <a:cubicBezTo>
                      <a:pt x="52" y="87"/>
                      <a:pt x="50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2" y="2"/>
                      <a:pt x="52" y="5"/>
                    </a:cubicBezTo>
                    <a:lnTo>
                      <a:pt x="52" y="84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32"/>
              <p:cNvSpPr/>
              <p:nvPr/>
            </p:nvSpPr>
            <p:spPr bwMode="auto">
              <a:xfrm>
                <a:off x="4352675" y="4234772"/>
                <a:ext cx="123299" cy="512083"/>
              </a:xfrm>
              <a:custGeom>
                <a:avLst/>
                <a:gdLst>
                  <a:gd name="T0" fmla="*/ 24 w 24"/>
                  <a:gd name="T1" fmla="*/ 109 h 114"/>
                  <a:gd name="T2" fmla="*/ 19 w 24"/>
                  <a:gd name="T3" fmla="*/ 114 h 114"/>
                  <a:gd name="T4" fmla="*/ 5 w 24"/>
                  <a:gd name="T5" fmla="*/ 114 h 114"/>
                  <a:gd name="T6" fmla="*/ 0 w 24"/>
                  <a:gd name="T7" fmla="*/ 109 h 114"/>
                  <a:gd name="T8" fmla="*/ 0 w 24"/>
                  <a:gd name="T9" fmla="*/ 5 h 114"/>
                  <a:gd name="T10" fmla="*/ 5 w 24"/>
                  <a:gd name="T11" fmla="*/ 0 h 114"/>
                  <a:gd name="T12" fmla="*/ 19 w 24"/>
                  <a:gd name="T13" fmla="*/ 0 h 114"/>
                  <a:gd name="T14" fmla="*/ 24 w 24"/>
                  <a:gd name="T15" fmla="*/ 5 h 114"/>
                  <a:gd name="T16" fmla="*/ 24 w 24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4">
                    <a:moveTo>
                      <a:pt x="24" y="109"/>
                    </a:moveTo>
                    <a:cubicBezTo>
                      <a:pt x="24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4" y="2"/>
                      <a:pt x="24" y="5"/>
                    </a:cubicBezTo>
                    <a:lnTo>
                      <a:pt x="24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33"/>
              <p:cNvSpPr/>
              <p:nvPr/>
            </p:nvSpPr>
            <p:spPr bwMode="auto">
              <a:xfrm>
                <a:off x="4501484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4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4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34"/>
              <p:cNvSpPr/>
              <p:nvPr/>
            </p:nvSpPr>
            <p:spPr bwMode="auto">
              <a:xfrm>
                <a:off x="4517073" y="3876437"/>
                <a:ext cx="209749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1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35"/>
              <p:cNvSpPr/>
              <p:nvPr/>
            </p:nvSpPr>
            <p:spPr bwMode="auto">
              <a:xfrm>
                <a:off x="4244966" y="3876437"/>
                <a:ext cx="209749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0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36"/>
              <p:cNvSpPr/>
              <p:nvPr/>
            </p:nvSpPr>
            <p:spPr bwMode="auto">
              <a:xfrm>
                <a:off x="4244966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37"/>
              <p:cNvSpPr/>
              <p:nvPr/>
            </p:nvSpPr>
            <p:spPr bwMode="auto">
              <a:xfrm>
                <a:off x="4644622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38"/>
              <p:cNvSpPr/>
              <p:nvPr/>
            </p:nvSpPr>
            <p:spPr bwMode="auto">
              <a:xfrm>
                <a:off x="4307324" y="3876437"/>
                <a:ext cx="362808" cy="89274"/>
              </a:xfrm>
              <a:custGeom>
                <a:avLst/>
                <a:gdLst>
                  <a:gd name="T0" fmla="*/ 61 w 71"/>
                  <a:gd name="T1" fmla="*/ 0 h 20"/>
                  <a:gd name="T2" fmla="*/ 50 w 71"/>
                  <a:gd name="T3" fmla="*/ 0 h 20"/>
                  <a:gd name="T4" fmla="*/ 35 w 71"/>
                  <a:gd name="T5" fmla="*/ 3 h 20"/>
                  <a:gd name="T6" fmla="*/ 20 w 71"/>
                  <a:gd name="T7" fmla="*/ 0 h 20"/>
                  <a:gd name="T8" fmla="*/ 9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9 w 71"/>
                  <a:gd name="T15" fmla="*/ 20 h 20"/>
                  <a:gd name="T16" fmla="*/ 61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1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2" y="3"/>
                      <a:pt x="35" y="3"/>
                    </a:cubicBezTo>
                    <a:cubicBezTo>
                      <a:pt x="28" y="3"/>
                      <a:pt x="24" y="0"/>
                      <a:pt x="2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6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40"/>
              <p:cNvSpPr/>
              <p:nvPr/>
            </p:nvSpPr>
            <p:spPr bwMode="auto">
              <a:xfrm>
                <a:off x="5034358" y="3893796"/>
                <a:ext cx="260768" cy="400491"/>
              </a:xfrm>
              <a:custGeom>
                <a:avLst/>
                <a:gdLst>
                  <a:gd name="T0" fmla="*/ 51 w 51"/>
                  <a:gd name="T1" fmla="*/ 84 h 89"/>
                  <a:gd name="T2" fmla="*/ 46 w 51"/>
                  <a:gd name="T3" fmla="*/ 89 h 89"/>
                  <a:gd name="T4" fmla="*/ 4 w 51"/>
                  <a:gd name="T5" fmla="*/ 89 h 89"/>
                  <a:gd name="T6" fmla="*/ 0 w 51"/>
                  <a:gd name="T7" fmla="*/ 84 h 89"/>
                  <a:gd name="T8" fmla="*/ 0 w 51"/>
                  <a:gd name="T9" fmla="*/ 5 h 89"/>
                  <a:gd name="T10" fmla="*/ 4 w 51"/>
                  <a:gd name="T11" fmla="*/ 0 h 89"/>
                  <a:gd name="T12" fmla="*/ 46 w 51"/>
                  <a:gd name="T13" fmla="*/ 0 h 89"/>
                  <a:gd name="T14" fmla="*/ 51 w 51"/>
                  <a:gd name="T15" fmla="*/ 5 h 89"/>
                  <a:gd name="T16" fmla="*/ 51 w 51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89">
                    <a:moveTo>
                      <a:pt x="51" y="84"/>
                    </a:moveTo>
                    <a:cubicBezTo>
                      <a:pt x="51" y="87"/>
                      <a:pt x="49" y="89"/>
                      <a:pt x="46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51" y="2"/>
                      <a:pt x="51" y="5"/>
                    </a:cubicBezTo>
                    <a:lnTo>
                      <a:pt x="51" y="84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41"/>
              <p:cNvSpPr/>
              <p:nvPr/>
            </p:nvSpPr>
            <p:spPr bwMode="auto">
              <a:xfrm>
                <a:off x="5034358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4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4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42"/>
              <p:cNvSpPr/>
              <p:nvPr/>
            </p:nvSpPr>
            <p:spPr bwMode="auto">
              <a:xfrm>
                <a:off x="5177497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43"/>
              <p:cNvSpPr/>
              <p:nvPr/>
            </p:nvSpPr>
            <p:spPr bwMode="auto">
              <a:xfrm>
                <a:off x="5193087" y="3876437"/>
                <a:ext cx="214001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44"/>
              <p:cNvSpPr/>
              <p:nvPr/>
            </p:nvSpPr>
            <p:spPr bwMode="auto">
              <a:xfrm>
                <a:off x="4920981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39" y="31"/>
                      <a:pt x="42" y="26"/>
                      <a:pt x="42" y="21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45"/>
              <p:cNvSpPr/>
              <p:nvPr/>
            </p:nvSpPr>
            <p:spPr bwMode="auto">
              <a:xfrm>
                <a:off x="4920981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4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46"/>
              <p:cNvSpPr/>
              <p:nvPr/>
            </p:nvSpPr>
            <p:spPr bwMode="auto">
              <a:xfrm>
                <a:off x="5320637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47"/>
              <p:cNvSpPr/>
              <p:nvPr/>
            </p:nvSpPr>
            <p:spPr bwMode="auto">
              <a:xfrm>
                <a:off x="4981921" y="3876437"/>
                <a:ext cx="364226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5 w 71"/>
                  <a:gd name="T5" fmla="*/ 3 h 20"/>
                  <a:gd name="T6" fmla="*/ 20 w 71"/>
                  <a:gd name="T7" fmla="*/ 0 h 20"/>
                  <a:gd name="T8" fmla="*/ 9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9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2" y="3"/>
                      <a:pt x="35" y="3"/>
                    </a:cubicBezTo>
                    <a:cubicBezTo>
                      <a:pt x="28" y="3"/>
                      <a:pt x="24" y="0"/>
                      <a:pt x="2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49"/>
              <p:cNvSpPr/>
              <p:nvPr/>
            </p:nvSpPr>
            <p:spPr bwMode="auto">
              <a:xfrm>
                <a:off x="5708955" y="3893796"/>
                <a:ext cx="262186" cy="400491"/>
              </a:xfrm>
              <a:custGeom>
                <a:avLst/>
                <a:gdLst>
                  <a:gd name="T0" fmla="*/ 51 w 51"/>
                  <a:gd name="T1" fmla="*/ 84 h 89"/>
                  <a:gd name="T2" fmla="*/ 47 w 51"/>
                  <a:gd name="T3" fmla="*/ 89 h 89"/>
                  <a:gd name="T4" fmla="*/ 5 w 51"/>
                  <a:gd name="T5" fmla="*/ 89 h 89"/>
                  <a:gd name="T6" fmla="*/ 0 w 51"/>
                  <a:gd name="T7" fmla="*/ 84 h 89"/>
                  <a:gd name="T8" fmla="*/ 0 w 51"/>
                  <a:gd name="T9" fmla="*/ 5 h 89"/>
                  <a:gd name="T10" fmla="*/ 5 w 51"/>
                  <a:gd name="T11" fmla="*/ 0 h 89"/>
                  <a:gd name="T12" fmla="*/ 47 w 51"/>
                  <a:gd name="T13" fmla="*/ 0 h 89"/>
                  <a:gd name="T14" fmla="*/ 51 w 51"/>
                  <a:gd name="T15" fmla="*/ 5 h 89"/>
                  <a:gd name="T16" fmla="*/ 51 w 51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89">
                    <a:moveTo>
                      <a:pt x="51" y="84"/>
                    </a:moveTo>
                    <a:cubicBezTo>
                      <a:pt x="51" y="87"/>
                      <a:pt x="49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5"/>
                    </a:cubicBezTo>
                    <a:lnTo>
                      <a:pt x="51" y="84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50"/>
              <p:cNvSpPr/>
              <p:nvPr/>
            </p:nvSpPr>
            <p:spPr bwMode="auto">
              <a:xfrm>
                <a:off x="5708955" y="4234772"/>
                <a:ext cx="119046" cy="512083"/>
              </a:xfrm>
              <a:custGeom>
                <a:avLst/>
                <a:gdLst>
                  <a:gd name="T0" fmla="*/ 23 w 23"/>
                  <a:gd name="T1" fmla="*/ 109 h 114"/>
                  <a:gd name="T2" fmla="*/ 18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8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8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1"/>
              <p:cNvSpPr/>
              <p:nvPr/>
            </p:nvSpPr>
            <p:spPr bwMode="auto">
              <a:xfrm>
                <a:off x="5853511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52"/>
              <p:cNvSpPr/>
              <p:nvPr/>
            </p:nvSpPr>
            <p:spPr bwMode="auto">
              <a:xfrm>
                <a:off x="5867683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3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26"/>
                      <a:pt x="3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53"/>
              <p:cNvSpPr/>
              <p:nvPr/>
            </p:nvSpPr>
            <p:spPr bwMode="auto">
              <a:xfrm>
                <a:off x="5596994" y="3876437"/>
                <a:ext cx="215417" cy="156229"/>
              </a:xfrm>
              <a:custGeom>
                <a:avLst/>
                <a:gdLst>
                  <a:gd name="T0" fmla="*/ 36 w 42"/>
                  <a:gd name="T1" fmla="*/ 35 h 35"/>
                  <a:gd name="T2" fmla="*/ 42 w 42"/>
                  <a:gd name="T3" fmla="*/ 21 h 35"/>
                  <a:gd name="T4" fmla="*/ 21 w 42"/>
                  <a:gd name="T5" fmla="*/ 0 h 35"/>
                  <a:gd name="T6" fmla="*/ 0 w 42"/>
                  <a:gd name="T7" fmla="*/ 21 h 35"/>
                  <a:gd name="T8" fmla="*/ 6 w 42"/>
                  <a:gd name="T9" fmla="*/ 35 h 35"/>
                  <a:gd name="T10" fmla="*/ 36 w 42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36" y="35"/>
                    </a:moveTo>
                    <a:cubicBezTo>
                      <a:pt x="40" y="31"/>
                      <a:pt x="42" y="26"/>
                      <a:pt x="42" y="21"/>
                    </a:cubicBezTo>
                    <a:cubicBezTo>
                      <a:pt x="42" y="10"/>
                      <a:pt x="33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6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54"/>
              <p:cNvSpPr/>
              <p:nvPr/>
            </p:nvSpPr>
            <p:spPr bwMode="auto">
              <a:xfrm>
                <a:off x="5596994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55"/>
              <p:cNvSpPr/>
              <p:nvPr/>
            </p:nvSpPr>
            <p:spPr bwMode="auto">
              <a:xfrm>
                <a:off x="5996650" y="3952072"/>
                <a:ext cx="86451" cy="364534"/>
              </a:xfrm>
              <a:custGeom>
                <a:avLst/>
                <a:gdLst>
                  <a:gd name="T0" fmla="*/ 17 w 17"/>
                  <a:gd name="T1" fmla="*/ 76 h 81"/>
                  <a:gd name="T2" fmla="*/ 12 w 17"/>
                  <a:gd name="T3" fmla="*/ 81 h 81"/>
                  <a:gd name="T4" fmla="*/ 5 w 17"/>
                  <a:gd name="T5" fmla="*/ 81 h 81"/>
                  <a:gd name="T6" fmla="*/ 0 w 17"/>
                  <a:gd name="T7" fmla="*/ 76 h 81"/>
                  <a:gd name="T8" fmla="*/ 0 w 17"/>
                  <a:gd name="T9" fmla="*/ 5 h 81"/>
                  <a:gd name="T10" fmla="*/ 5 w 17"/>
                  <a:gd name="T11" fmla="*/ 0 h 81"/>
                  <a:gd name="T12" fmla="*/ 12 w 17"/>
                  <a:gd name="T13" fmla="*/ 0 h 81"/>
                  <a:gd name="T14" fmla="*/ 17 w 17"/>
                  <a:gd name="T15" fmla="*/ 5 h 81"/>
                  <a:gd name="T16" fmla="*/ 17 w 1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1">
                    <a:moveTo>
                      <a:pt x="17" y="76"/>
                    </a:moveTo>
                    <a:cubicBezTo>
                      <a:pt x="17" y="79"/>
                      <a:pt x="15" y="81"/>
                      <a:pt x="12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56"/>
              <p:cNvSpPr/>
              <p:nvPr/>
            </p:nvSpPr>
            <p:spPr bwMode="auto">
              <a:xfrm>
                <a:off x="5657935" y="3876437"/>
                <a:ext cx="364226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6 w 71"/>
                  <a:gd name="T5" fmla="*/ 3 h 20"/>
                  <a:gd name="T6" fmla="*/ 20 w 71"/>
                  <a:gd name="T7" fmla="*/ 0 h 20"/>
                  <a:gd name="T8" fmla="*/ 9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9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2" y="3"/>
                      <a:pt x="36" y="3"/>
                    </a:cubicBezTo>
                    <a:cubicBezTo>
                      <a:pt x="29" y="3"/>
                      <a:pt x="25" y="0"/>
                      <a:pt x="2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9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58"/>
              <p:cNvSpPr/>
              <p:nvPr/>
            </p:nvSpPr>
            <p:spPr bwMode="auto">
              <a:xfrm>
                <a:off x="6384968" y="3893796"/>
                <a:ext cx="266437" cy="400491"/>
              </a:xfrm>
              <a:custGeom>
                <a:avLst/>
                <a:gdLst>
                  <a:gd name="T0" fmla="*/ 52 w 52"/>
                  <a:gd name="T1" fmla="*/ 84 h 89"/>
                  <a:gd name="T2" fmla="*/ 47 w 52"/>
                  <a:gd name="T3" fmla="*/ 89 h 89"/>
                  <a:gd name="T4" fmla="*/ 5 w 52"/>
                  <a:gd name="T5" fmla="*/ 89 h 89"/>
                  <a:gd name="T6" fmla="*/ 0 w 52"/>
                  <a:gd name="T7" fmla="*/ 84 h 89"/>
                  <a:gd name="T8" fmla="*/ 0 w 52"/>
                  <a:gd name="T9" fmla="*/ 5 h 89"/>
                  <a:gd name="T10" fmla="*/ 5 w 52"/>
                  <a:gd name="T11" fmla="*/ 0 h 89"/>
                  <a:gd name="T12" fmla="*/ 47 w 52"/>
                  <a:gd name="T13" fmla="*/ 0 h 89"/>
                  <a:gd name="T14" fmla="*/ 52 w 52"/>
                  <a:gd name="T15" fmla="*/ 5 h 89"/>
                  <a:gd name="T16" fmla="*/ 52 w 52"/>
                  <a:gd name="T1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89">
                    <a:moveTo>
                      <a:pt x="52" y="84"/>
                    </a:moveTo>
                    <a:cubicBezTo>
                      <a:pt x="52" y="87"/>
                      <a:pt x="50" y="89"/>
                      <a:pt x="47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2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2" y="2"/>
                      <a:pt x="52" y="5"/>
                    </a:cubicBezTo>
                    <a:lnTo>
                      <a:pt x="52" y="84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59"/>
              <p:cNvSpPr/>
              <p:nvPr/>
            </p:nvSpPr>
            <p:spPr bwMode="auto">
              <a:xfrm>
                <a:off x="6384968" y="4234772"/>
                <a:ext cx="117630" cy="512083"/>
              </a:xfrm>
              <a:custGeom>
                <a:avLst/>
                <a:gdLst>
                  <a:gd name="T0" fmla="*/ 23 w 23"/>
                  <a:gd name="T1" fmla="*/ 109 h 114"/>
                  <a:gd name="T2" fmla="*/ 19 w 23"/>
                  <a:gd name="T3" fmla="*/ 114 h 114"/>
                  <a:gd name="T4" fmla="*/ 5 w 23"/>
                  <a:gd name="T5" fmla="*/ 114 h 114"/>
                  <a:gd name="T6" fmla="*/ 0 w 23"/>
                  <a:gd name="T7" fmla="*/ 109 h 114"/>
                  <a:gd name="T8" fmla="*/ 0 w 23"/>
                  <a:gd name="T9" fmla="*/ 5 h 114"/>
                  <a:gd name="T10" fmla="*/ 5 w 23"/>
                  <a:gd name="T11" fmla="*/ 0 h 114"/>
                  <a:gd name="T12" fmla="*/ 19 w 23"/>
                  <a:gd name="T13" fmla="*/ 0 h 114"/>
                  <a:gd name="T14" fmla="*/ 23 w 23"/>
                  <a:gd name="T15" fmla="*/ 5 h 114"/>
                  <a:gd name="T16" fmla="*/ 23 w 23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4">
                    <a:moveTo>
                      <a:pt x="23" y="109"/>
                    </a:moveTo>
                    <a:cubicBezTo>
                      <a:pt x="23" y="112"/>
                      <a:pt x="21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2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lnTo>
                      <a:pt x="23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60"/>
              <p:cNvSpPr/>
              <p:nvPr/>
            </p:nvSpPr>
            <p:spPr bwMode="auto">
              <a:xfrm>
                <a:off x="6529524" y="4234772"/>
                <a:ext cx="121881" cy="512083"/>
              </a:xfrm>
              <a:custGeom>
                <a:avLst/>
                <a:gdLst>
                  <a:gd name="T0" fmla="*/ 24 w 24"/>
                  <a:gd name="T1" fmla="*/ 109 h 114"/>
                  <a:gd name="T2" fmla="*/ 19 w 24"/>
                  <a:gd name="T3" fmla="*/ 114 h 114"/>
                  <a:gd name="T4" fmla="*/ 5 w 24"/>
                  <a:gd name="T5" fmla="*/ 114 h 114"/>
                  <a:gd name="T6" fmla="*/ 0 w 24"/>
                  <a:gd name="T7" fmla="*/ 109 h 114"/>
                  <a:gd name="T8" fmla="*/ 0 w 24"/>
                  <a:gd name="T9" fmla="*/ 5 h 114"/>
                  <a:gd name="T10" fmla="*/ 5 w 24"/>
                  <a:gd name="T11" fmla="*/ 0 h 114"/>
                  <a:gd name="T12" fmla="*/ 19 w 24"/>
                  <a:gd name="T13" fmla="*/ 0 h 114"/>
                  <a:gd name="T14" fmla="*/ 24 w 24"/>
                  <a:gd name="T15" fmla="*/ 5 h 114"/>
                  <a:gd name="T16" fmla="*/ 24 w 24"/>
                  <a:gd name="T17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4">
                    <a:moveTo>
                      <a:pt x="24" y="109"/>
                    </a:moveTo>
                    <a:cubicBezTo>
                      <a:pt x="24" y="112"/>
                      <a:pt x="22" y="114"/>
                      <a:pt x="19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3" y="114"/>
                      <a:pt x="0" y="112"/>
                      <a:pt x="0" y="10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2"/>
                      <a:pt x="24" y="5"/>
                    </a:cubicBezTo>
                    <a:lnTo>
                      <a:pt x="24" y="109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61"/>
              <p:cNvSpPr/>
              <p:nvPr/>
            </p:nvSpPr>
            <p:spPr bwMode="auto">
              <a:xfrm>
                <a:off x="6549365" y="3876437"/>
                <a:ext cx="209749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0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62"/>
              <p:cNvSpPr/>
              <p:nvPr/>
            </p:nvSpPr>
            <p:spPr bwMode="auto">
              <a:xfrm>
                <a:off x="6277259" y="3876437"/>
                <a:ext cx="211166" cy="156229"/>
              </a:xfrm>
              <a:custGeom>
                <a:avLst/>
                <a:gdLst>
                  <a:gd name="T0" fmla="*/ 36 w 41"/>
                  <a:gd name="T1" fmla="*/ 35 h 35"/>
                  <a:gd name="T2" fmla="*/ 41 w 41"/>
                  <a:gd name="T3" fmla="*/ 21 h 35"/>
                  <a:gd name="T4" fmla="*/ 20 w 41"/>
                  <a:gd name="T5" fmla="*/ 0 h 35"/>
                  <a:gd name="T6" fmla="*/ 0 w 41"/>
                  <a:gd name="T7" fmla="*/ 21 h 35"/>
                  <a:gd name="T8" fmla="*/ 5 w 41"/>
                  <a:gd name="T9" fmla="*/ 35 h 35"/>
                  <a:gd name="T10" fmla="*/ 36 w 41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5">
                    <a:moveTo>
                      <a:pt x="36" y="35"/>
                    </a:moveTo>
                    <a:cubicBezTo>
                      <a:pt x="39" y="31"/>
                      <a:pt x="41" y="26"/>
                      <a:pt x="41" y="21"/>
                    </a:cubicBezTo>
                    <a:cubicBezTo>
                      <a:pt x="41" y="10"/>
                      <a:pt x="32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26"/>
                      <a:pt x="2" y="31"/>
                      <a:pt x="5" y="35"/>
                    </a:cubicBez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63"/>
              <p:cNvSpPr/>
              <p:nvPr/>
            </p:nvSpPr>
            <p:spPr bwMode="auto">
              <a:xfrm>
                <a:off x="6277259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64"/>
              <p:cNvSpPr/>
              <p:nvPr/>
            </p:nvSpPr>
            <p:spPr bwMode="auto">
              <a:xfrm>
                <a:off x="6676915" y="3952072"/>
                <a:ext cx="82199" cy="364534"/>
              </a:xfrm>
              <a:custGeom>
                <a:avLst/>
                <a:gdLst>
                  <a:gd name="T0" fmla="*/ 16 w 16"/>
                  <a:gd name="T1" fmla="*/ 76 h 81"/>
                  <a:gd name="T2" fmla="*/ 12 w 16"/>
                  <a:gd name="T3" fmla="*/ 81 h 81"/>
                  <a:gd name="T4" fmla="*/ 4 w 16"/>
                  <a:gd name="T5" fmla="*/ 81 h 81"/>
                  <a:gd name="T6" fmla="*/ 0 w 16"/>
                  <a:gd name="T7" fmla="*/ 76 h 81"/>
                  <a:gd name="T8" fmla="*/ 0 w 16"/>
                  <a:gd name="T9" fmla="*/ 5 h 81"/>
                  <a:gd name="T10" fmla="*/ 4 w 16"/>
                  <a:gd name="T11" fmla="*/ 0 h 81"/>
                  <a:gd name="T12" fmla="*/ 12 w 16"/>
                  <a:gd name="T13" fmla="*/ 0 h 81"/>
                  <a:gd name="T14" fmla="*/ 16 w 16"/>
                  <a:gd name="T15" fmla="*/ 5 h 81"/>
                  <a:gd name="T16" fmla="*/ 16 w 16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1">
                    <a:moveTo>
                      <a:pt x="16" y="76"/>
                    </a:moveTo>
                    <a:cubicBezTo>
                      <a:pt x="16" y="79"/>
                      <a:pt x="14" y="81"/>
                      <a:pt x="12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1"/>
                      <a:pt x="0" y="79"/>
                      <a:pt x="0" y="7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2"/>
                      <a:pt x="16" y="5"/>
                    </a:cubicBez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65"/>
              <p:cNvSpPr/>
              <p:nvPr/>
            </p:nvSpPr>
            <p:spPr bwMode="auto">
              <a:xfrm>
                <a:off x="6333948" y="3876437"/>
                <a:ext cx="364226" cy="89274"/>
              </a:xfrm>
              <a:custGeom>
                <a:avLst/>
                <a:gdLst>
                  <a:gd name="T0" fmla="*/ 62 w 71"/>
                  <a:gd name="T1" fmla="*/ 0 h 20"/>
                  <a:gd name="T2" fmla="*/ 51 w 71"/>
                  <a:gd name="T3" fmla="*/ 0 h 20"/>
                  <a:gd name="T4" fmla="*/ 36 w 71"/>
                  <a:gd name="T5" fmla="*/ 3 h 20"/>
                  <a:gd name="T6" fmla="*/ 21 w 71"/>
                  <a:gd name="T7" fmla="*/ 0 h 20"/>
                  <a:gd name="T8" fmla="*/ 10 w 71"/>
                  <a:gd name="T9" fmla="*/ 0 h 20"/>
                  <a:gd name="T10" fmla="*/ 0 w 71"/>
                  <a:gd name="T11" fmla="*/ 10 h 20"/>
                  <a:gd name="T12" fmla="*/ 0 w 71"/>
                  <a:gd name="T13" fmla="*/ 11 h 20"/>
                  <a:gd name="T14" fmla="*/ 10 w 71"/>
                  <a:gd name="T15" fmla="*/ 20 h 20"/>
                  <a:gd name="T16" fmla="*/ 62 w 71"/>
                  <a:gd name="T17" fmla="*/ 20 h 20"/>
                  <a:gd name="T18" fmla="*/ 71 w 71"/>
                  <a:gd name="T19" fmla="*/ 11 h 20"/>
                  <a:gd name="T20" fmla="*/ 71 w 71"/>
                  <a:gd name="T21" fmla="*/ 10 h 20"/>
                  <a:gd name="T22" fmla="*/ 62 w 71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0">
                    <a:moveTo>
                      <a:pt x="6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3" y="3"/>
                      <a:pt x="36" y="3"/>
                    </a:cubicBezTo>
                    <a:cubicBezTo>
                      <a:pt x="29" y="3"/>
                      <a:pt x="25" y="0"/>
                      <a:pt x="2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20"/>
                      <a:pt x="71" y="16"/>
                      <a:pt x="71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4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rgbClr val="6EA0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1" name="Oval 166"/>
            <p:cNvSpPr>
              <a:spLocks noChangeArrowheads="1"/>
            </p:cNvSpPr>
            <p:nvPr/>
          </p:nvSpPr>
          <p:spPr bwMode="auto">
            <a:xfrm>
              <a:off x="6406227" y="3655733"/>
              <a:ext cx="219669" cy="193426"/>
            </a:xfrm>
            <a:prstGeom prst="ellipse">
              <a:avLst/>
            </a:pr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3" name="文本框 172"/>
          <p:cNvSpPr txBox="1"/>
          <p:nvPr/>
        </p:nvSpPr>
        <p:spPr>
          <a:xfrm>
            <a:off x="3027065" y="4858758"/>
            <a:ext cx="3103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63%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7" name="直接连接符 176"/>
          <p:cNvCxnSpPr/>
          <p:nvPr/>
        </p:nvCxnSpPr>
        <p:spPr>
          <a:xfrm>
            <a:off x="0" y="304799"/>
            <a:ext cx="2898669" cy="0"/>
          </a:xfrm>
          <a:prstGeom prst="line">
            <a:avLst/>
          </a:prstGeom>
          <a:ln w="9525">
            <a:solidFill>
              <a:srgbClr val="7CAE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292277" y="0"/>
            <a:ext cx="0" cy="1582994"/>
          </a:xfrm>
          <a:prstGeom prst="line">
            <a:avLst/>
          </a:prstGeom>
          <a:ln w="9525">
            <a:solidFill>
              <a:srgbClr val="6EA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矩形 178"/>
          <p:cNvSpPr/>
          <p:nvPr/>
        </p:nvSpPr>
        <p:spPr>
          <a:xfrm>
            <a:off x="-54309" y="0"/>
            <a:ext cx="346586" cy="304799"/>
          </a:xfrm>
          <a:prstGeom prst="rect">
            <a:avLst/>
          </a:prstGeom>
          <a:solidFill>
            <a:srgbClr val="6EA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TextBox 12"/>
          <p:cNvSpPr txBox="1"/>
          <p:nvPr/>
        </p:nvSpPr>
        <p:spPr>
          <a:xfrm>
            <a:off x="4758938" y="308932"/>
            <a:ext cx="267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Stage Plan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1495064" y="1098226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82" name="直接连接符 181"/>
          <p:cNvCxnSpPr/>
          <p:nvPr/>
        </p:nvCxnSpPr>
        <p:spPr>
          <a:xfrm>
            <a:off x="-54309" y="1582994"/>
            <a:ext cx="12246309" cy="0"/>
          </a:xfrm>
          <a:prstGeom prst="line">
            <a:avLst/>
          </a:prstGeom>
          <a:ln w="12700">
            <a:solidFill>
              <a:srgbClr val="7CA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本框 183"/>
          <p:cNvSpPr txBox="1"/>
          <p:nvPr/>
        </p:nvSpPr>
        <p:spPr>
          <a:xfrm>
            <a:off x="7221168" y="1999790"/>
            <a:ext cx="3807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Lots of people  </a:t>
            </a:r>
            <a:endParaRPr lang="en-US" altLang="zh-CN" sz="36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 can all do lots of things and thus the company will be bet and more.       </a:t>
            </a:r>
            <a:endParaRPr lang="zh-CN" altLang="en-US" spc="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7233207" y="3998919"/>
            <a:ext cx="38071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pc="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Few people  </a:t>
            </a:r>
            <a:endParaRPr lang="en-US" altLang="zh-CN" sz="3600" spc="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 can all do lots of things and thus the company will.</a:t>
            </a:r>
            <a:endParaRPr lang="zh-CN" altLang="en-US" spc="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590"/>
          <a:stretch>
            <a:fillRect/>
          </a:stretch>
        </p:blipFill>
        <p:spPr>
          <a:xfrm>
            <a:off x="1" y="7938"/>
            <a:ext cx="12192000" cy="685006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79808" y="-1091115"/>
            <a:ext cx="5764192" cy="5764192"/>
            <a:chOff x="3379808" y="550872"/>
            <a:chExt cx="5764192" cy="5764192"/>
          </a:xfrm>
        </p:grpSpPr>
        <p:grpSp>
          <p:nvGrpSpPr>
            <p:cNvPr id="8" name="组合 7"/>
            <p:cNvGrpSpPr/>
            <p:nvPr/>
          </p:nvGrpSpPr>
          <p:grpSpPr>
            <a:xfrm>
              <a:off x="3379808" y="550872"/>
              <a:ext cx="5764192" cy="5764192"/>
              <a:chOff x="3414532" y="293707"/>
              <a:chExt cx="5764192" cy="576419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414532" y="293707"/>
                <a:ext cx="5764192" cy="5764192"/>
              </a:xfrm>
              <a:prstGeom prst="ellipse">
                <a:avLst/>
              </a:prstGeom>
              <a:solidFill>
                <a:srgbClr val="6EA049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761772" y="640948"/>
                <a:ext cx="5069712" cy="506971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904363" y="2083431"/>
              <a:ext cx="25512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400" b="1" dirty="0">
                  <a:solidFill>
                    <a:schemeClr val="bg1"/>
                  </a:solidFill>
                </a:rPr>
                <a:t>opinions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70203" y="3109803"/>
              <a:ext cx="4984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Personal recommendations are often very work to the development of our company</a:t>
              </a:r>
              <a:endParaRPr lang="zh-CN" altLang="en-US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/>
          <p:nvPr/>
        </p:nvCxnSpPr>
        <p:spPr>
          <a:xfrm>
            <a:off x="0" y="304799"/>
            <a:ext cx="2898669" cy="0"/>
          </a:xfrm>
          <a:prstGeom prst="line">
            <a:avLst/>
          </a:prstGeom>
          <a:ln w="9525">
            <a:solidFill>
              <a:srgbClr val="7CAE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92277" y="0"/>
            <a:ext cx="0" cy="2104784"/>
          </a:xfrm>
          <a:prstGeom prst="line">
            <a:avLst/>
          </a:prstGeom>
          <a:ln w="9525">
            <a:solidFill>
              <a:srgbClr val="6EA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-54309" y="0"/>
            <a:ext cx="346586" cy="304799"/>
          </a:xfrm>
          <a:prstGeom prst="rect">
            <a:avLst/>
          </a:prstGeom>
          <a:solidFill>
            <a:srgbClr val="6EA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723655" y="1540012"/>
            <a:ext cx="10744691" cy="5127655"/>
            <a:chOff x="292277" y="594002"/>
            <a:chExt cx="11518421" cy="5496900"/>
          </a:xfrm>
        </p:grpSpPr>
        <p:sp>
          <p:nvSpPr>
            <p:cNvPr id="5" name="Freeform 414"/>
            <p:cNvSpPr>
              <a:spLocks noEditPoints="1"/>
            </p:cNvSpPr>
            <p:nvPr/>
          </p:nvSpPr>
          <p:spPr bwMode="auto">
            <a:xfrm flipH="1">
              <a:off x="4510223" y="2174487"/>
              <a:ext cx="2696698" cy="2718874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5"/>
            <p:cNvSpPr/>
            <p:nvPr/>
          </p:nvSpPr>
          <p:spPr bwMode="auto">
            <a:xfrm flipH="1">
              <a:off x="6423352" y="3879048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6"/>
            <p:cNvSpPr/>
            <p:nvPr/>
          </p:nvSpPr>
          <p:spPr bwMode="auto">
            <a:xfrm flipH="1">
              <a:off x="5878165" y="448750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rgbClr val="7CAE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7"/>
            <p:cNvSpPr/>
            <p:nvPr/>
          </p:nvSpPr>
          <p:spPr bwMode="auto">
            <a:xfrm rot="21045181" flipH="1">
              <a:off x="5863794" y="1908812"/>
              <a:ext cx="793442" cy="791033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9" name="Freeform 418"/>
            <p:cNvSpPr/>
            <p:nvPr/>
          </p:nvSpPr>
          <p:spPr bwMode="auto">
            <a:xfrm flipH="1">
              <a:off x="4073108" y="3163593"/>
              <a:ext cx="1569938" cy="2055807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  <a:gd name="connsiteX0" fmla="*/ 4887 w 10000"/>
                <a:gd name="connsiteY0" fmla="*/ 1543 h 10000"/>
                <a:gd name="connsiteX1" fmla="*/ 0 w 10000"/>
                <a:gd name="connsiteY1" fmla="*/ 6596 h 10000"/>
                <a:gd name="connsiteX2" fmla="*/ 1955 w 10000"/>
                <a:gd name="connsiteY2" fmla="*/ 10000 h 10000"/>
                <a:gd name="connsiteX3" fmla="*/ 10000 w 10000"/>
                <a:gd name="connsiteY3" fmla="*/ 1543 h 10000"/>
                <a:gd name="connsiteX4" fmla="*/ 9850 w 10000"/>
                <a:gd name="connsiteY4" fmla="*/ 0 h 10000"/>
                <a:gd name="connsiteX5" fmla="*/ 4737 w 10000"/>
                <a:gd name="connsiteY5" fmla="*/ 638 h 10000"/>
                <a:gd name="connsiteX6" fmla="*/ 4887 w 10000"/>
                <a:gd name="connsiteY6" fmla="*/ 1543 h 10000"/>
                <a:gd name="connsiteX0-1" fmla="*/ 4887 w 10000"/>
                <a:gd name="connsiteY0-2" fmla="*/ 1543 h 10000"/>
                <a:gd name="connsiteX1-3" fmla="*/ 0 w 10000"/>
                <a:gd name="connsiteY1-4" fmla="*/ 6596 h 10000"/>
                <a:gd name="connsiteX2-5" fmla="*/ 1955 w 10000"/>
                <a:gd name="connsiteY2-6" fmla="*/ 10000 h 10000"/>
                <a:gd name="connsiteX3-7" fmla="*/ 10000 w 10000"/>
                <a:gd name="connsiteY3-8" fmla="*/ 1543 h 10000"/>
                <a:gd name="connsiteX4-9" fmla="*/ 9850 w 10000"/>
                <a:gd name="connsiteY4-10" fmla="*/ 0 h 10000"/>
                <a:gd name="connsiteX5-11" fmla="*/ 4737 w 10000"/>
                <a:gd name="connsiteY5-12" fmla="*/ 638 h 10000"/>
                <a:gd name="connsiteX6-13" fmla="*/ 4887 w 10000"/>
                <a:gd name="connsiteY6-14" fmla="*/ 154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10000">
                  <a:moveTo>
                    <a:pt x="4887" y="1543"/>
                  </a:moveTo>
                  <a:cubicBezTo>
                    <a:pt x="4887" y="3830"/>
                    <a:pt x="3333" y="5662"/>
                    <a:pt x="0" y="6596"/>
                  </a:cubicBezTo>
                  <a:lnTo>
                    <a:pt x="1955" y="10000"/>
                  </a:lnTo>
                  <a:cubicBezTo>
                    <a:pt x="6692" y="8617"/>
                    <a:pt x="10000" y="5372"/>
                    <a:pt x="10000" y="1543"/>
                  </a:cubicBezTo>
                  <a:cubicBezTo>
                    <a:pt x="10000" y="1011"/>
                    <a:pt x="9925" y="532"/>
                    <a:pt x="9850" y="0"/>
                  </a:cubicBezTo>
                  <a:lnTo>
                    <a:pt x="4737" y="638"/>
                  </a:lnTo>
                  <a:cubicBezTo>
                    <a:pt x="4812" y="904"/>
                    <a:pt x="4887" y="1223"/>
                    <a:pt x="4887" y="154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9"/>
            <p:cNvSpPr/>
            <p:nvPr/>
          </p:nvSpPr>
          <p:spPr bwMode="auto">
            <a:xfrm rot="210542" flipH="1">
              <a:off x="6623075" y="2391236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0"/>
            <p:cNvSpPr/>
            <p:nvPr/>
          </p:nvSpPr>
          <p:spPr bwMode="auto">
            <a:xfrm rot="21115016" flipH="1">
              <a:off x="4250183" y="2090655"/>
              <a:ext cx="1245844" cy="1149425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715883" y="976389"/>
              <a:ext cx="3989580" cy="2121940"/>
              <a:chOff x="549789" y="701790"/>
              <a:chExt cx="3989580" cy="2121940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549789" y="773040"/>
                <a:ext cx="3989580" cy="2050690"/>
                <a:chOff x="549789" y="773040"/>
                <a:chExt cx="3989580" cy="2050690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49789" y="773040"/>
                  <a:ext cx="3989580" cy="1372798"/>
                  <a:chOff x="1149563" y="1250064"/>
                  <a:chExt cx="3989580" cy="1372798"/>
                </a:xfrm>
              </p:grpSpPr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1149563" y="1250064"/>
                    <a:ext cx="2689317" cy="692981"/>
                    <a:chOff x="622174" y="1428274"/>
                    <a:chExt cx="4262401" cy="692981"/>
                  </a:xfrm>
                </p:grpSpPr>
                <p:sp>
                  <p:nvSpPr>
                    <p:cNvPr id="15" name="文本框 14"/>
                    <p:cNvSpPr txBox="1"/>
                    <p:nvPr/>
                  </p:nvSpPr>
                  <p:spPr>
                    <a:xfrm>
                      <a:off x="1735065" y="1428274"/>
                      <a:ext cx="3149510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2400">
                          <a:latin typeface="方正正大黑简体" panose="02000000000000000000" pitchFamily="2" charset="-122"/>
                          <a:ea typeface="方正正大黑简体" panose="02000000000000000000" pitchFamily="2" charset="-122"/>
                        </a:defRPr>
                      </a:lvl1pPr>
                    </a:lstStyle>
                    <a:p>
                      <a:pPr algn="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Opinion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6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174" y="1813478"/>
                      <a:ext cx="3917802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r"/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4" name="任意多边形 13"/>
                  <p:cNvSpPr/>
                  <p:nvPr/>
                </p:nvSpPr>
                <p:spPr>
                  <a:xfrm flipH="1">
                    <a:off x="3756790" y="1450393"/>
                    <a:ext cx="1382353" cy="1172469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  <a:gd name="connsiteX0-9" fmla="*/ 0 w 981636"/>
                      <a:gd name="connsiteY0-10" fmla="*/ 497542 h 497542"/>
                      <a:gd name="connsiteX1-11" fmla="*/ 295836 w 981636"/>
                      <a:gd name="connsiteY1-12" fmla="*/ 0 h 497542"/>
                      <a:gd name="connsiteX2-13" fmla="*/ 981636 w 981636"/>
                      <a:gd name="connsiteY2-14" fmla="*/ 0 h 497542"/>
                      <a:gd name="connsiteX3-15" fmla="*/ 981636 w 981636"/>
                      <a:gd name="connsiteY3-16" fmla="*/ 13447 h 497542"/>
                      <a:gd name="connsiteX0-17" fmla="*/ 0 w 1116106"/>
                      <a:gd name="connsiteY0-18" fmla="*/ 578224 h 578224"/>
                      <a:gd name="connsiteX1-19" fmla="*/ 430306 w 1116106"/>
                      <a:gd name="connsiteY1-20" fmla="*/ 0 h 578224"/>
                      <a:gd name="connsiteX2-21" fmla="*/ 1116106 w 1116106"/>
                      <a:gd name="connsiteY2-22" fmla="*/ 0 h 578224"/>
                      <a:gd name="connsiteX3-23" fmla="*/ 1116106 w 1116106"/>
                      <a:gd name="connsiteY3-24" fmla="*/ 13447 h 578224"/>
                      <a:gd name="connsiteX0-25" fmla="*/ 0 w 1196788"/>
                      <a:gd name="connsiteY0-26" fmla="*/ 430306 h 430306"/>
                      <a:gd name="connsiteX1-27" fmla="*/ 510988 w 1196788"/>
                      <a:gd name="connsiteY1-28" fmla="*/ 0 h 430306"/>
                      <a:gd name="connsiteX2-29" fmla="*/ 1196788 w 1196788"/>
                      <a:gd name="connsiteY2-30" fmla="*/ 0 h 430306"/>
                      <a:gd name="connsiteX3-31" fmla="*/ 1196788 w 1196788"/>
                      <a:gd name="connsiteY3-32" fmla="*/ 13447 h 430306"/>
                      <a:gd name="connsiteX0-33" fmla="*/ 0 w 1196788"/>
                      <a:gd name="connsiteY0-34" fmla="*/ 497541 h 497541"/>
                      <a:gd name="connsiteX1-35" fmla="*/ 510988 w 1196788"/>
                      <a:gd name="connsiteY1-36" fmla="*/ 0 h 497541"/>
                      <a:gd name="connsiteX2-37" fmla="*/ 1196788 w 1196788"/>
                      <a:gd name="connsiteY2-38" fmla="*/ 0 h 497541"/>
                      <a:gd name="connsiteX3-39" fmla="*/ 1196788 w 1196788"/>
                      <a:gd name="connsiteY3-40" fmla="*/ 13447 h 497541"/>
                      <a:gd name="connsiteX0-41" fmla="*/ 0 w 1089211"/>
                      <a:gd name="connsiteY0-42" fmla="*/ 0 h 322729"/>
                      <a:gd name="connsiteX1-43" fmla="*/ 403411 w 1089211"/>
                      <a:gd name="connsiteY1-44" fmla="*/ 309282 h 322729"/>
                      <a:gd name="connsiteX2-45" fmla="*/ 1089211 w 1089211"/>
                      <a:gd name="connsiteY2-46" fmla="*/ 309282 h 322729"/>
                      <a:gd name="connsiteX3-47" fmla="*/ 1089211 w 1089211"/>
                      <a:gd name="connsiteY3-48" fmla="*/ 322729 h 322729"/>
                      <a:gd name="connsiteX0-49" fmla="*/ 0 w 860611"/>
                      <a:gd name="connsiteY0-50" fmla="*/ 0 h 820270"/>
                      <a:gd name="connsiteX1-51" fmla="*/ 174811 w 860611"/>
                      <a:gd name="connsiteY1-52" fmla="*/ 806823 h 820270"/>
                      <a:gd name="connsiteX2-53" fmla="*/ 860611 w 860611"/>
                      <a:gd name="connsiteY2-54" fmla="*/ 806823 h 820270"/>
                      <a:gd name="connsiteX3-55" fmla="*/ 860611 w 860611"/>
                      <a:gd name="connsiteY3-56" fmla="*/ 820270 h 820270"/>
                      <a:gd name="connsiteX0-57" fmla="*/ 0 w 1210235"/>
                      <a:gd name="connsiteY0-58" fmla="*/ 0 h 524435"/>
                      <a:gd name="connsiteX1-59" fmla="*/ 524435 w 1210235"/>
                      <a:gd name="connsiteY1-60" fmla="*/ 510988 h 524435"/>
                      <a:gd name="connsiteX2-61" fmla="*/ 1210235 w 1210235"/>
                      <a:gd name="connsiteY2-62" fmla="*/ 510988 h 524435"/>
                      <a:gd name="connsiteX3-63" fmla="*/ 1210235 w 1210235"/>
                      <a:gd name="connsiteY3-64" fmla="*/ 524435 h 524435"/>
                      <a:gd name="connsiteX0-65" fmla="*/ 0 w 1546411"/>
                      <a:gd name="connsiteY0-66" fmla="*/ 443753 h 443753"/>
                      <a:gd name="connsiteX1-67" fmla="*/ 860611 w 1546411"/>
                      <a:gd name="connsiteY1-68" fmla="*/ 0 h 443753"/>
                      <a:gd name="connsiteX2-69" fmla="*/ 1546411 w 1546411"/>
                      <a:gd name="connsiteY2-70" fmla="*/ 0 h 443753"/>
                      <a:gd name="connsiteX3-71" fmla="*/ 1546411 w 1546411"/>
                      <a:gd name="connsiteY3-72" fmla="*/ 13447 h 443753"/>
                      <a:gd name="connsiteX0-73" fmla="*/ 0 w 1385047"/>
                      <a:gd name="connsiteY0-74" fmla="*/ 860612 h 860612"/>
                      <a:gd name="connsiteX1-75" fmla="*/ 699247 w 1385047"/>
                      <a:gd name="connsiteY1-76" fmla="*/ 0 h 860612"/>
                      <a:gd name="connsiteX2-77" fmla="*/ 1385047 w 1385047"/>
                      <a:gd name="connsiteY2-78" fmla="*/ 0 h 860612"/>
                      <a:gd name="connsiteX3-79" fmla="*/ 1385047 w 1385047"/>
                      <a:gd name="connsiteY3-80" fmla="*/ 13447 h 8606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385047" h="860612">
                        <a:moveTo>
                          <a:pt x="0" y="860612"/>
                        </a:moveTo>
                        <a:lnTo>
                          <a:pt x="699247" y="0"/>
                        </a:lnTo>
                        <a:lnTo>
                          <a:pt x="1385047" y="0"/>
                        </a:lnTo>
                        <a:lnTo>
                          <a:pt x="1385047" y="13447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  <a:headEnd type="oval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2" name="文本框 21"/>
                <p:cNvSpPr txBox="1"/>
                <p:nvPr/>
              </p:nvSpPr>
              <p:spPr>
                <a:xfrm>
                  <a:off x="645496" y="1299408"/>
                  <a:ext cx="2610934" cy="1524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pc="1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Wo can all do lots of things and thus the company will be bet and more</a:t>
                  </a:r>
                  <a:endParaRPr lang="zh-CN" altLang="en-US" spc="1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945103" y="701790"/>
                <a:ext cx="415001" cy="439936"/>
                <a:chOff x="5972176" y="3308351"/>
                <a:chExt cx="244475" cy="244475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972176" y="3308351"/>
                  <a:ext cx="244475" cy="244475"/>
                </a:xfrm>
                <a:custGeom>
                  <a:avLst/>
                  <a:gdLst>
                    <a:gd name="T0" fmla="*/ 91 w 111"/>
                    <a:gd name="T1" fmla="*/ 101 h 111"/>
                    <a:gd name="T2" fmla="*/ 67 w 111"/>
                    <a:gd name="T3" fmla="*/ 44 h 111"/>
                    <a:gd name="T4" fmla="*/ 10 w 111"/>
                    <a:gd name="T5" fmla="*/ 20 h 111"/>
                    <a:gd name="T6" fmla="*/ 0 w 111"/>
                    <a:gd name="T7" fmla="*/ 10 h 111"/>
                    <a:gd name="T8" fmla="*/ 10 w 111"/>
                    <a:gd name="T9" fmla="*/ 0 h 111"/>
                    <a:gd name="T10" fmla="*/ 111 w 111"/>
                    <a:gd name="T11" fmla="*/ 101 h 111"/>
                    <a:gd name="T12" fmla="*/ 101 w 111"/>
                    <a:gd name="T13" fmla="*/ 111 h 111"/>
                    <a:gd name="T14" fmla="*/ 91 w 111"/>
                    <a:gd name="T15" fmla="*/ 10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11">
                      <a:moveTo>
                        <a:pt x="91" y="101"/>
                      </a:moveTo>
                      <a:cubicBezTo>
                        <a:pt x="91" y="79"/>
                        <a:pt x="82" y="59"/>
                        <a:pt x="67" y="44"/>
                      </a:cubicBezTo>
                      <a:cubicBezTo>
                        <a:pt x="52" y="29"/>
                        <a:pt x="32" y="20"/>
                        <a:pt x="10" y="20"/>
                      </a:cubicBezTo>
                      <a:cubicBezTo>
                        <a:pt x="4" y="20"/>
                        <a:pt x="0" y="16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66" y="0"/>
                        <a:pt x="111" y="45"/>
                        <a:pt x="111" y="101"/>
                      </a:cubicBezTo>
                      <a:cubicBezTo>
                        <a:pt x="111" y="107"/>
                        <a:pt x="107" y="111"/>
                        <a:pt x="101" y="111"/>
                      </a:cubicBezTo>
                      <a:cubicBezTo>
                        <a:pt x="95" y="111"/>
                        <a:pt x="91" y="107"/>
                        <a:pt x="91" y="101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972176" y="3376613"/>
                  <a:ext cx="176213" cy="176213"/>
                </a:xfrm>
                <a:custGeom>
                  <a:avLst/>
                  <a:gdLst>
                    <a:gd name="T0" fmla="*/ 59 w 80"/>
                    <a:gd name="T1" fmla="*/ 70 h 80"/>
                    <a:gd name="T2" fmla="*/ 10 w 80"/>
                    <a:gd name="T3" fmla="*/ 21 h 80"/>
                    <a:gd name="T4" fmla="*/ 0 w 80"/>
                    <a:gd name="T5" fmla="*/ 10 h 80"/>
                    <a:gd name="T6" fmla="*/ 10 w 80"/>
                    <a:gd name="T7" fmla="*/ 0 h 80"/>
                    <a:gd name="T8" fmla="*/ 80 w 80"/>
                    <a:gd name="T9" fmla="*/ 70 h 80"/>
                    <a:gd name="T10" fmla="*/ 69 w 80"/>
                    <a:gd name="T11" fmla="*/ 80 h 80"/>
                    <a:gd name="T12" fmla="*/ 59 w 80"/>
                    <a:gd name="T13" fmla="*/ 7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80">
                      <a:moveTo>
                        <a:pt x="59" y="70"/>
                      </a:moveTo>
                      <a:cubicBezTo>
                        <a:pt x="59" y="43"/>
                        <a:pt x="37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9" y="0"/>
                        <a:pt x="80" y="31"/>
                        <a:pt x="80" y="70"/>
                      </a:cubicBezTo>
                      <a:cubicBezTo>
                        <a:pt x="80" y="76"/>
                        <a:pt x="75" y="80"/>
                        <a:pt x="69" y="80"/>
                      </a:cubicBezTo>
                      <a:cubicBezTo>
                        <a:pt x="64" y="80"/>
                        <a:pt x="59" y="76"/>
                        <a:pt x="59" y="70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auto">
                <a:xfrm>
                  <a:off x="5972176" y="3460751"/>
                  <a:ext cx="92075" cy="92075"/>
                </a:xfrm>
                <a:prstGeom prst="ellipse">
                  <a:avLst/>
                </a:pr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292277" y="4474973"/>
              <a:ext cx="4196885" cy="1615929"/>
              <a:chOff x="126183" y="4200374"/>
              <a:chExt cx="4196885" cy="1615929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126183" y="4200374"/>
                <a:ext cx="4196885" cy="1615929"/>
                <a:chOff x="126183" y="4180839"/>
                <a:chExt cx="4196885" cy="1615929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126183" y="4180839"/>
                  <a:ext cx="4196885" cy="773566"/>
                  <a:chOff x="553798" y="4448328"/>
                  <a:chExt cx="4196885" cy="773566"/>
                </a:xfrm>
              </p:grpSpPr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553798" y="4760229"/>
                    <a:ext cx="311292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pPr algn="r"/>
                    <a:r>
                      <a: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" name="任意多边形 18"/>
                  <p:cNvSpPr/>
                  <p:nvPr/>
                </p:nvSpPr>
                <p:spPr>
                  <a:xfrm flipH="1">
                    <a:off x="3657579" y="4448328"/>
                    <a:ext cx="1093104" cy="551048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  <a:gd name="connsiteX0-9" fmla="*/ 0 w 981636"/>
                      <a:gd name="connsiteY0-10" fmla="*/ 497542 h 497542"/>
                      <a:gd name="connsiteX1-11" fmla="*/ 295836 w 981636"/>
                      <a:gd name="connsiteY1-12" fmla="*/ 0 h 497542"/>
                      <a:gd name="connsiteX2-13" fmla="*/ 981636 w 981636"/>
                      <a:gd name="connsiteY2-14" fmla="*/ 0 h 497542"/>
                      <a:gd name="connsiteX3-15" fmla="*/ 981636 w 981636"/>
                      <a:gd name="connsiteY3-16" fmla="*/ 13447 h 497542"/>
                      <a:gd name="connsiteX0-17" fmla="*/ 0 w 1116106"/>
                      <a:gd name="connsiteY0-18" fmla="*/ 578224 h 578224"/>
                      <a:gd name="connsiteX1-19" fmla="*/ 430306 w 1116106"/>
                      <a:gd name="connsiteY1-20" fmla="*/ 0 h 578224"/>
                      <a:gd name="connsiteX2-21" fmla="*/ 1116106 w 1116106"/>
                      <a:gd name="connsiteY2-22" fmla="*/ 0 h 578224"/>
                      <a:gd name="connsiteX3-23" fmla="*/ 1116106 w 1116106"/>
                      <a:gd name="connsiteY3-24" fmla="*/ 13447 h 578224"/>
                      <a:gd name="connsiteX0-25" fmla="*/ 0 w 1196788"/>
                      <a:gd name="connsiteY0-26" fmla="*/ 430306 h 430306"/>
                      <a:gd name="connsiteX1-27" fmla="*/ 510988 w 1196788"/>
                      <a:gd name="connsiteY1-28" fmla="*/ 0 h 430306"/>
                      <a:gd name="connsiteX2-29" fmla="*/ 1196788 w 1196788"/>
                      <a:gd name="connsiteY2-30" fmla="*/ 0 h 430306"/>
                      <a:gd name="connsiteX3-31" fmla="*/ 1196788 w 1196788"/>
                      <a:gd name="connsiteY3-32" fmla="*/ 13447 h 430306"/>
                      <a:gd name="connsiteX0-33" fmla="*/ 0 w 1196788"/>
                      <a:gd name="connsiteY0-34" fmla="*/ 497541 h 497541"/>
                      <a:gd name="connsiteX1-35" fmla="*/ 510988 w 1196788"/>
                      <a:gd name="connsiteY1-36" fmla="*/ 0 h 497541"/>
                      <a:gd name="connsiteX2-37" fmla="*/ 1196788 w 1196788"/>
                      <a:gd name="connsiteY2-38" fmla="*/ 0 h 497541"/>
                      <a:gd name="connsiteX3-39" fmla="*/ 1196788 w 1196788"/>
                      <a:gd name="connsiteY3-40" fmla="*/ 13447 h 497541"/>
                      <a:gd name="connsiteX0-41" fmla="*/ 0 w 1089211"/>
                      <a:gd name="connsiteY0-42" fmla="*/ 0 h 322729"/>
                      <a:gd name="connsiteX1-43" fmla="*/ 403411 w 1089211"/>
                      <a:gd name="connsiteY1-44" fmla="*/ 309282 h 322729"/>
                      <a:gd name="connsiteX2-45" fmla="*/ 1089211 w 1089211"/>
                      <a:gd name="connsiteY2-46" fmla="*/ 309282 h 322729"/>
                      <a:gd name="connsiteX3-47" fmla="*/ 1089211 w 1089211"/>
                      <a:gd name="connsiteY3-48" fmla="*/ 322729 h 322729"/>
                      <a:gd name="connsiteX0-49" fmla="*/ 0 w 860611"/>
                      <a:gd name="connsiteY0-50" fmla="*/ 0 h 820270"/>
                      <a:gd name="connsiteX1-51" fmla="*/ 174811 w 860611"/>
                      <a:gd name="connsiteY1-52" fmla="*/ 806823 h 820270"/>
                      <a:gd name="connsiteX2-53" fmla="*/ 860611 w 860611"/>
                      <a:gd name="connsiteY2-54" fmla="*/ 806823 h 820270"/>
                      <a:gd name="connsiteX3-55" fmla="*/ 860611 w 860611"/>
                      <a:gd name="connsiteY3-56" fmla="*/ 820270 h 820270"/>
                      <a:gd name="connsiteX0-57" fmla="*/ 0 w 1210235"/>
                      <a:gd name="connsiteY0-58" fmla="*/ 0 h 524435"/>
                      <a:gd name="connsiteX1-59" fmla="*/ 524435 w 1210235"/>
                      <a:gd name="connsiteY1-60" fmla="*/ 510988 h 524435"/>
                      <a:gd name="connsiteX2-61" fmla="*/ 1210235 w 1210235"/>
                      <a:gd name="connsiteY2-62" fmla="*/ 510988 h 524435"/>
                      <a:gd name="connsiteX3-63" fmla="*/ 1210235 w 1210235"/>
                      <a:gd name="connsiteY3-64" fmla="*/ 524435 h 52443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210235" h="524435">
                        <a:moveTo>
                          <a:pt x="0" y="0"/>
                        </a:moveTo>
                        <a:lnTo>
                          <a:pt x="524435" y="510988"/>
                        </a:lnTo>
                        <a:lnTo>
                          <a:pt x="1210235" y="510988"/>
                        </a:lnTo>
                        <a:lnTo>
                          <a:pt x="1210235" y="524435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  <a:headEnd type="oval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23" name="文本框 22"/>
                <p:cNvSpPr txBox="1"/>
                <p:nvPr/>
              </p:nvSpPr>
              <p:spPr>
                <a:xfrm>
                  <a:off x="645496" y="4985117"/>
                  <a:ext cx="2610934" cy="81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pc="1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Wo can all do lots of things </a:t>
                  </a:r>
                  <a:endParaRPr lang="zh-CN" altLang="en-US" spc="1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834096" y="4334689"/>
                <a:ext cx="534611" cy="510871"/>
                <a:chOff x="5924550" y="3267076"/>
                <a:chExt cx="344488" cy="322263"/>
              </a:xfrm>
            </p:grpSpPr>
            <p:sp>
              <p:nvSpPr>
                <p:cNvPr id="66" name="Freeform 11"/>
                <p:cNvSpPr/>
                <p:nvPr/>
              </p:nvSpPr>
              <p:spPr bwMode="auto">
                <a:xfrm>
                  <a:off x="5924550" y="3267076"/>
                  <a:ext cx="204788" cy="322263"/>
                </a:xfrm>
                <a:custGeom>
                  <a:avLst/>
                  <a:gdLst>
                    <a:gd name="T0" fmla="*/ 75 w 93"/>
                    <a:gd name="T1" fmla="*/ 134 h 148"/>
                    <a:gd name="T2" fmla="*/ 74 w 93"/>
                    <a:gd name="T3" fmla="*/ 134 h 148"/>
                    <a:gd name="T4" fmla="*/ 74 w 93"/>
                    <a:gd name="T5" fmla="*/ 133 h 148"/>
                    <a:gd name="T6" fmla="*/ 73 w 93"/>
                    <a:gd name="T7" fmla="*/ 123 h 148"/>
                    <a:gd name="T8" fmla="*/ 93 w 93"/>
                    <a:gd name="T9" fmla="*/ 81 h 148"/>
                    <a:gd name="T10" fmla="*/ 68 w 93"/>
                    <a:gd name="T11" fmla="*/ 58 h 148"/>
                    <a:gd name="T12" fmla="*/ 60 w 93"/>
                    <a:gd name="T13" fmla="*/ 55 h 148"/>
                    <a:gd name="T14" fmla="*/ 67 w 93"/>
                    <a:gd name="T15" fmla="*/ 51 h 148"/>
                    <a:gd name="T16" fmla="*/ 81 w 93"/>
                    <a:gd name="T17" fmla="*/ 28 h 148"/>
                    <a:gd name="T18" fmla="*/ 51 w 93"/>
                    <a:gd name="T19" fmla="*/ 0 h 148"/>
                    <a:gd name="T20" fmla="*/ 20 w 93"/>
                    <a:gd name="T21" fmla="*/ 28 h 148"/>
                    <a:gd name="T22" fmla="*/ 34 w 93"/>
                    <a:gd name="T23" fmla="*/ 51 h 148"/>
                    <a:gd name="T24" fmla="*/ 41 w 93"/>
                    <a:gd name="T25" fmla="*/ 55 h 148"/>
                    <a:gd name="T26" fmla="*/ 33 w 93"/>
                    <a:gd name="T27" fmla="*/ 58 h 148"/>
                    <a:gd name="T28" fmla="*/ 0 w 93"/>
                    <a:gd name="T29" fmla="*/ 113 h 148"/>
                    <a:gd name="T30" fmla="*/ 0 w 93"/>
                    <a:gd name="T31" fmla="*/ 124 h 148"/>
                    <a:gd name="T32" fmla="*/ 51 w 93"/>
                    <a:gd name="T33" fmla="*/ 148 h 148"/>
                    <a:gd name="T34" fmla="*/ 81 w 93"/>
                    <a:gd name="T35" fmla="*/ 140 h 148"/>
                    <a:gd name="T36" fmla="*/ 75 w 93"/>
                    <a:gd name="T37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3" h="148">
                      <a:moveTo>
                        <a:pt x="75" y="134"/>
                      </a:moveTo>
                      <a:cubicBezTo>
                        <a:pt x="74" y="134"/>
                        <a:pt x="74" y="134"/>
                        <a:pt x="74" y="134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4" y="129"/>
                        <a:pt x="73" y="126"/>
                        <a:pt x="73" y="123"/>
                      </a:cubicBezTo>
                      <a:cubicBezTo>
                        <a:pt x="73" y="105"/>
                        <a:pt x="81" y="90"/>
                        <a:pt x="93" y="81"/>
                      </a:cubicBezTo>
                      <a:cubicBezTo>
                        <a:pt x="87" y="70"/>
                        <a:pt x="78" y="62"/>
                        <a:pt x="68" y="58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75" y="46"/>
                        <a:pt x="81" y="37"/>
                        <a:pt x="81" y="28"/>
                      </a:cubicBezTo>
                      <a:cubicBezTo>
                        <a:pt x="81" y="13"/>
                        <a:pt x="67" y="0"/>
                        <a:pt x="51" y="0"/>
                      </a:cubicBezTo>
                      <a:cubicBezTo>
                        <a:pt x="34" y="0"/>
                        <a:pt x="20" y="13"/>
                        <a:pt x="20" y="28"/>
                      </a:cubicBezTo>
                      <a:cubicBezTo>
                        <a:pt x="20" y="37"/>
                        <a:pt x="26" y="46"/>
                        <a:pt x="34" y="51"/>
                      </a:cubicBez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14" y="66"/>
                        <a:pt x="0" y="87"/>
                        <a:pt x="0" y="113"/>
                      </a:cubicBezTo>
                      <a:cubicBezTo>
                        <a:pt x="0" y="117"/>
                        <a:pt x="0" y="120"/>
                        <a:pt x="0" y="124"/>
                      </a:cubicBezTo>
                      <a:cubicBezTo>
                        <a:pt x="13" y="139"/>
                        <a:pt x="31" y="148"/>
                        <a:pt x="51" y="148"/>
                      </a:cubicBezTo>
                      <a:cubicBezTo>
                        <a:pt x="61" y="148"/>
                        <a:pt x="71" y="145"/>
                        <a:pt x="81" y="140"/>
                      </a:cubicBezTo>
                      <a:cubicBezTo>
                        <a:pt x="79" y="139"/>
                        <a:pt x="77" y="136"/>
                        <a:pt x="75" y="134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2"/>
                <p:cNvSpPr/>
                <p:nvPr/>
              </p:nvSpPr>
              <p:spPr bwMode="auto">
                <a:xfrm>
                  <a:off x="6105525" y="3349626"/>
                  <a:ext cx="163513" cy="239713"/>
                </a:xfrm>
                <a:custGeom>
                  <a:avLst/>
                  <a:gdLst>
                    <a:gd name="T0" fmla="*/ 50 w 75"/>
                    <a:gd name="T1" fmla="*/ 44 h 110"/>
                    <a:gd name="T2" fmla="*/ 42 w 75"/>
                    <a:gd name="T3" fmla="*/ 41 h 110"/>
                    <a:gd name="T4" fmla="*/ 49 w 75"/>
                    <a:gd name="T5" fmla="*/ 37 h 110"/>
                    <a:gd name="T6" fmla="*/ 59 w 75"/>
                    <a:gd name="T7" fmla="*/ 20 h 110"/>
                    <a:gd name="T8" fmla="*/ 37 w 75"/>
                    <a:gd name="T9" fmla="*/ 0 h 110"/>
                    <a:gd name="T10" fmla="*/ 15 w 75"/>
                    <a:gd name="T11" fmla="*/ 20 h 110"/>
                    <a:gd name="T12" fmla="*/ 25 w 75"/>
                    <a:gd name="T13" fmla="*/ 37 h 110"/>
                    <a:gd name="T14" fmla="*/ 32 w 75"/>
                    <a:gd name="T15" fmla="*/ 41 h 110"/>
                    <a:gd name="T16" fmla="*/ 25 w 75"/>
                    <a:gd name="T17" fmla="*/ 44 h 110"/>
                    <a:gd name="T18" fmla="*/ 21 w 75"/>
                    <a:gd name="T19" fmla="*/ 45 h 110"/>
                    <a:gd name="T20" fmla="*/ 18 w 75"/>
                    <a:gd name="T21" fmla="*/ 47 h 110"/>
                    <a:gd name="T22" fmla="*/ 14 w 75"/>
                    <a:gd name="T23" fmla="*/ 50 h 110"/>
                    <a:gd name="T24" fmla="*/ 0 w 75"/>
                    <a:gd name="T25" fmla="*/ 85 h 110"/>
                    <a:gd name="T26" fmla="*/ 0 w 75"/>
                    <a:gd name="T27" fmla="*/ 92 h 110"/>
                    <a:gd name="T28" fmla="*/ 6 w 75"/>
                    <a:gd name="T29" fmla="*/ 98 h 110"/>
                    <a:gd name="T30" fmla="*/ 9 w 75"/>
                    <a:gd name="T31" fmla="*/ 101 h 110"/>
                    <a:gd name="T32" fmla="*/ 12 w 75"/>
                    <a:gd name="T33" fmla="*/ 103 h 110"/>
                    <a:gd name="T34" fmla="*/ 37 w 75"/>
                    <a:gd name="T35" fmla="*/ 110 h 110"/>
                    <a:gd name="T36" fmla="*/ 74 w 75"/>
                    <a:gd name="T37" fmla="*/ 92 h 110"/>
                    <a:gd name="T38" fmla="*/ 75 w 75"/>
                    <a:gd name="T39" fmla="*/ 85 h 110"/>
                    <a:gd name="T40" fmla="*/ 50 w 75"/>
                    <a:gd name="T41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110">
                      <a:moveTo>
                        <a:pt x="50" y="44"/>
                      </a:move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55" y="33"/>
                        <a:pt x="59" y="27"/>
                        <a:pt x="59" y="20"/>
                      </a:cubicBezTo>
                      <a:cubicBezTo>
                        <a:pt x="59" y="9"/>
                        <a:pt x="49" y="0"/>
                        <a:pt x="37" y="0"/>
                      </a:cubicBezTo>
                      <a:cubicBezTo>
                        <a:pt x="25" y="0"/>
                        <a:pt x="15" y="9"/>
                        <a:pt x="15" y="20"/>
                      </a:cubicBezTo>
                      <a:cubicBezTo>
                        <a:pt x="15" y="27"/>
                        <a:pt x="19" y="33"/>
                        <a:pt x="25" y="37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7"/>
                        <a:pt x="18" y="47"/>
                      </a:cubicBezTo>
                      <a:cubicBezTo>
                        <a:pt x="17" y="48"/>
                        <a:pt x="16" y="49"/>
                        <a:pt x="14" y="50"/>
                      </a:cubicBezTo>
                      <a:cubicBezTo>
                        <a:pt x="6" y="58"/>
                        <a:pt x="0" y="70"/>
                        <a:pt x="0" y="85"/>
                      </a:cubicBezTo>
                      <a:cubicBezTo>
                        <a:pt x="0" y="87"/>
                        <a:pt x="0" y="90"/>
                        <a:pt x="0" y="92"/>
                      </a:cubicBezTo>
                      <a:cubicBezTo>
                        <a:pt x="2" y="94"/>
                        <a:pt x="4" y="96"/>
                        <a:pt x="6" y="98"/>
                      </a:cubicBezTo>
                      <a:cubicBezTo>
                        <a:pt x="7" y="99"/>
                        <a:pt x="8" y="100"/>
                        <a:pt x="9" y="101"/>
                      </a:cubicBezTo>
                      <a:cubicBezTo>
                        <a:pt x="10" y="101"/>
                        <a:pt x="11" y="102"/>
                        <a:pt x="12" y="103"/>
                      </a:cubicBezTo>
                      <a:cubicBezTo>
                        <a:pt x="20" y="108"/>
                        <a:pt x="28" y="110"/>
                        <a:pt x="37" y="110"/>
                      </a:cubicBezTo>
                      <a:cubicBezTo>
                        <a:pt x="52" y="110"/>
                        <a:pt x="65" y="103"/>
                        <a:pt x="74" y="92"/>
                      </a:cubicBezTo>
                      <a:cubicBezTo>
                        <a:pt x="74" y="90"/>
                        <a:pt x="75" y="87"/>
                        <a:pt x="75" y="85"/>
                      </a:cubicBezTo>
                      <a:cubicBezTo>
                        <a:pt x="75" y="66"/>
                        <a:pt x="64" y="50"/>
                        <a:pt x="50" y="44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6323686" y="594002"/>
              <a:ext cx="3588478" cy="1548558"/>
              <a:chOff x="6157592" y="319403"/>
              <a:chExt cx="3588478" cy="154855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157592" y="463387"/>
                <a:ext cx="3588478" cy="1404574"/>
                <a:chOff x="6157592" y="463387"/>
                <a:chExt cx="3588478" cy="140457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6157592" y="463387"/>
                  <a:ext cx="2903387" cy="1366798"/>
                  <a:chOff x="6612530" y="1020929"/>
                  <a:chExt cx="2903387" cy="1366798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7789418" y="1020929"/>
                    <a:ext cx="1726499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" name="任意多边形 25"/>
                  <p:cNvSpPr/>
                  <p:nvPr/>
                </p:nvSpPr>
                <p:spPr>
                  <a:xfrm>
                    <a:off x="6612530" y="1259332"/>
                    <a:ext cx="1171748" cy="1128395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29" name="文本框 28"/>
                <p:cNvSpPr txBox="1"/>
                <p:nvPr/>
              </p:nvSpPr>
              <p:spPr>
                <a:xfrm>
                  <a:off x="7350693" y="1056310"/>
                  <a:ext cx="2395377" cy="81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pc="1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Wo can all do lots of things . </a:t>
                  </a:r>
                  <a:endParaRPr lang="zh-CN" altLang="en-US" spc="1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8831778" y="319403"/>
                <a:ext cx="577401" cy="576035"/>
                <a:chOff x="5868263" y="3188803"/>
                <a:chExt cx="300038" cy="300038"/>
              </a:xfrm>
            </p:grpSpPr>
            <p:sp>
              <p:nvSpPr>
                <p:cNvPr id="72" name="Freeform 16"/>
                <p:cNvSpPr/>
                <p:nvPr/>
              </p:nvSpPr>
              <p:spPr bwMode="auto">
                <a:xfrm>
                  <a:off x="5868263" y="3188803"/>
                  <a:ext cx="300038" cy="300038"/>
                </a:xfrm>
                <a:custGeom>
                  <a:avLst/>
                  <a:gdLst>
                    <a:gd name="T0" fmla="*/ 0 w 137"/>
                    <a:gd name="T1" fmla="*/ 68 h 137"/>
                    <a:gd name="T2" fmla="*/ 69 w 137"/>
                    <a:gd name="T3" fmla="*/ 0 h 137"/>
                    <a:gd name="T4" fmla="*/ 69 w 137"/>
                    <a:gd name="T5" fmla="*/ 4 h 137"/>
                    <a:gd name="T6" fmla="*/ 69 w 137"/>
                    <a:gd name="T7" fmla="*/ 8 h 137"/>
                    <a:gd name="T8" fmla="*/ 9 w 137"/>
                    <a:gd name="T9" fmla="*/ 68 h 137"/>
                    <a:gd name="T10" fmla="*/ 69 w 137"/>
                    <a:gd name="T11" fmla="*/ 128 h 137"/>
                    <a:gd name="T12" fmla="*/ 129 w 137"/>
                    <a:gd name="T13" fmla="*/ 68 h 137"/>
                    <a:gd name="T14" fmla="*/ 69 w 137"/>
                    <a:gd name="T15" fmla="*/ 8 h 137"/>
                    <a:gd name="T16" fmla="*/ 69 w 137"/>
                    <a:gd name="T17" fmla="*/ 4 h 137"/>
                    <a:gd name="T18" fmla="*/ 69 w 137"/>
                    <a:gd name="T19" fmla="*/ 0 h 137"/>
                    <a:gd name="T20" fmla="*/ 137 w 137"/>
                    <a:gd name="T21" fmla="*/ 68 h 137"/>
                    <a:gd name="T22" fmla="*/ 69 w 137"/>
                    <a:gd name="T23" fmla="*/ 137 h 137"/>
                    <a:gd name="T24" fmla="*/ 0 w 137"/>
                    <a:gd name="T25" fmla="*/ 6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37">
                      <a:moveTo>
                        <a:pt x="0" y="68"/>
                      </a:moveTo>
                      <a:cubicBezTo>
                        <a:pt x="0" y="30"/>
                        <a:pt x="31" y="0"/>
                        <a:pt x="69" y="0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36" y="8"/>
                        <a:pt x="9" y="35"/>
                        <a:pt x="9" y="68"/>
                      </a:cubicBezTo>
                      <a:cubicBezTo>
                        <a:pt x="9" y="101"/>
                        <a:pt x="36" y="128"/>
                        <a:pt x="69" y="128"/>
                      </a:cubicBezTo>
                      <a:cubicBezTo>
                        <a:pt x="102" y="128"/>
                        <a:pt x="129" y="101"/>
                        <a:pt x="129" y="68"/>
                      </a:cubicBezTo>
                      <a:cubicBezTo>
                        <a:pt x="129" y="35"/>
                        <a:pt x="102" y="8"/>
                        <a:pt x="69" y="8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107" y="0"/>
                        <a:pt x="137" y="30"/>
                        <a:pt x="137" y="68"/>
                      </a:cubicBezTo>
                      <a:cubicBezTo>
                        <a:pt x="137" y="106"/>
                        <a:pt x="107" y="137"/>
                        <a:pt x="69" y="137"/>
                      </a:cubicBezTo>
                      <a:cubicBezTo>
                        <a:pt x="31" y="137"/>
                        <a:pt x="0" y="106"/>
                        <a:pt x="0" y="68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7"/>
                <p:cNvSpPr>
                  <a:spLocks noEditPoints="1"/>
                </p:cNvSpPr>
                <p:nvPr/>
              </p:nvSpPr>
              <p:spPr bwMode="auto">
                <a:xfrm>
                  <a:off x="5976409" y="3238893"/>
                  <a:ext cx="96754" cy="193675"/>
                </a:xfrm>
                <a:custGeom>
                  <a:avLst/>
                  <a:gdLst>
                    <a:gd name="T0" fmla="*/ 41 w 65"/>
                    <a:gd name="T1" fmla="*/ 61 h 89"/>
                    <a:gd name="T2" fmla="*/ 37 w 65"/>
                    <a:gd name="T3" fmla="*/ 61 h 89"/>
                    <a:gd name="T4" fmla="*/ 18 w 65"/>
                    <a:gd name="T5" fmla="*/ 60 h 89"/>
                    <a:gd name="T6" fmla="*/ 19 w 65"/>
                    <a:gd name="T7" fmla="*/ 52 h 89"/>
                    <a:gd name="T8" fmla="*/ 19 w 65"/>
                    <a:gd name="T9" fmla="*/ 50 h 89"/>
                    <a:gd name="T10" fmla="*/ 23 w 65"/>
                    <a:gd name="T11" fmla="*/ 43 h 89"/>
                    <a:gd name="T12" fmla="*/ 35 w 65"/>
                    <a:gd name="T13" fmla="*/ 32 h 89"/>
                    <a:gd name="T14" fmla="*/ 40 w 65"/>
                    <a:gd name="T15" fmla="*/ 25 h 89"/>
                    <a:gd name="T16" fmla="*/ 38 w 65"/>
                    <a:gd name="T17" fmla="*/ 20 h 89"/>
                    <a:gd name="T18" fmla="*/ 32 w 65"/>
                    <a:gd name="T19" fmla="*/ 18 h 89"/>
                    <a:gd name="T20" fmla="*/ 25 w 65"/>
                    <a:gd name="T21" fmla="*/ 21 h 89"/>
                    <a:gd name="T22" fmla="*/ 21 w 65"/>
                    <a:gd name="T23" fmla="*/ 31 h 89"/>
                    <a:gd name="T24" fmla="*/ 17 w 65"/>
                    <a:gd name="T25" fmla="*/ 30 h 89"/>
                    <a:gd name="T26" fmla="*/ 2 w 65"/>
                    <a:gd name="T27" fmla="*/ 13 h 89"/>
                    <a:gd name="T28" fmla="*/ 7 w 65"/>
                    <a:gd name="T29" fmla="*/ 7 h 89"/>
                    <a:gd name="T30" fmla="*/ 33 w 65"/>
                    <a:gd name="T31" fmla="*/ 0 h 89"/>
                    <a:gd name="T32" fmla="*/ 54 w 65"/>
                    <a:gd name="T33" fmla="*/ 5 h 89"/>
                    <a:gd name="T34" fmla="*/ 65 w 65"/>
                    <a:gd name="T35" fmla="*/ 25 h 89"/>
                    <a:gd name="T36" fmla="*/ 62 w 65"/>
                    <a:gd name="T37" fmla="*/ 34 h 89"/>
                    <a:gd name="T38" fmla="*/ 50 w 65"/>
                    <a:gd name="T39" fmla="*/ 46 h 89"/>
                    <a:gd name="T40" fmla="*/ 43 w 65"/>
                    <a:gd name="T41" fmla="*/ 54 h 89"/>
                    <a:gd name="T42" fmla="*/ 41 w 65"/>
                    <a:gd name="T43" fmla="*/ 61 h 89"/>
                    <a:gd name="T44" fmla="*/ 17 w 65"/>
                    <a:gd name="T45" fmla="*/ 78 h 89"/>
                    <a:gd name="T46" fmla="*/ 30 w 65"/>
                    <a:gd name="T47" fmla="*/ 67 h 89"/>
                    <a:gd name="T48" fmla="*/ 42 w 65"/>
                    <a:gd name="T49" fmla="*/ 78 h 89"/>
                    <a:gd name="T50" fmla="*/ 30 w 65"/>
                    <a:gd name="T51" fmla="*/ 89 h 89"/>
                    <a:gd name="T52" fmla="*/ 17 w 65"/>
                    <a:gd name="T53" fmla="*/ 7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5" h="89">
                      <a:moveTo>
                        <a:pt x="41" y="61"/>
                      </a:move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27" y="61"/>
                        <a:pt x="18" y="61"/>
                        <a:pt x="18" y="60"/>
                      </a:cubicBezTo>
                      <a:cubicBezTo>
                        <a:pt x="18" y="59"/>
                        <a:pt x="18" y="56"/>
                        <a:pt x="19" y="52"/>
                      </a:cubicBezTo>
                      <a:cubicBezTo>
                        <a:pt x="19" y="52"/>
                        <a:pt x="19" y="52"/>
                        <a:pt x="19" y="50"/>
                      </a:cubicBezTo>
                      <a:cubicBezTo>
                        <a:pt x="20" y="47"/>
                        <a:pt x="22" y="45"/>
                        <a:pt x="23" y="43"/>
                      </a:cubicBezTo>
                      <a:cubicBezTo>
                        <a:pt x="25" y="41"/>
                        <a:pt x="29" y="37"/>
                        <a:pt x="35" y="32"/>
                      </a:cubicBezTo>
                      <a:cubicBezTo>
                        <a:pt x="38" y="30"/>
                        <a:pt x="40" y="27"/>
                        <a:pt x="40" y="25"/>
                      </a:cubicBezTo>
                      <a:cubicBezTo>
                        <a:pt x="40" y="23"/>
                        <a:pt x="39" y="21"/>
                        <a:pt x="38" y="20"/>
                      </a:cubicBezTo>
                      <a:cubicBezTo>
                        <a:pt x="37" y="19"/>
                        <a:pt x="35" y="18"/>
                        <a:pt x="32" y="18"/>
                      </a:cubicBezTo>
                      <a:cubicBezTo>
                        <a:pt x="29" y="18"/>
                        <a:pt x="27" y="19"/>
                        <a:pt x="25" y="21"/>
                      </a:cubicBezTo>
                      <a:cubicBezTo>
                        <a:pt x="23" y="23"/>
                        <a:pt x="22" y="26"/>
                        <a:pt x="21" y="31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7" y="29"/>
                        <a:pt x="0" y="21"/>
                        <a:pt x="2" y="13"/>
                      </a:cubicBezTo>
                      <a:cubicBezTo>
                        <a:pt x="2" y="13"/>
                        <a:pt x="2" y="13"/>
                        <a:pt x="7" y="7"/>
                      </a:cubicBezTo>
                      <a:cubicBezTo>
                        <a:pt x="13" y="2"/>
                        <a:pt x="21" y="0"/>
                        <a:pt x="33" y="0"/>
                      </a:cubicBezTo>
                      <a:cubicBezTo>
                        <a:pt x="41" y="0"/>
                        <a:pt x="48" y="1"/>
                        <a:pt x="54" y="5"/>
                      </a:cubicBezTo>
                      <a:cubicBezTo>
                        <a:pt x="61" y="10"/>
                        <a:pt x="65" y="17"/>
                        <a:pt x="65" y="25"/>
                      </a:cubicBezTo>
                      <a:cubicBezTo>
                        <a:pt x="65" y="28"/>
                        <a:pt x="64" y="31"/>
                        <a:pt x="62" y="34"/>
                      </a:cubicBezTo>
                      <a:cubicBezTo>
                        <a:pt x="60" y="38"/>
                        <a:pt x="56" y="41"/>
                        <a:pt x="50" y="46"/>
                      </a:cubicBezTo>
                      <a:cubicBezTo>
                        <a:pt x="46" y="49"/>
                        <a:pt x="44" y="52"/>
                        <a:pt x="43" y="54"/>
                      </a:cubicBezTo>
                      <a:cubicBezTo>
                        <a:pt x="42" y="56"/>
                        <a:pt x="41" y="58"/>
                        <a:pt x="41" y="61"/>
                      </a:cubicBezTo>
                      <a:close/>
                      <a:moveTo>
                        <a:pt x="17" y="78"/>
                      </a:moveTo>
                      <a:cubicBezTo>
                        <a:pt x="17" y="72"/>
                        <a:pt x="23" y="67"/>
                        <a:pt x="30" y="67"/>
                      </a:cubicBezTo>
                      <a:cubicBezTo>
                        <a:pt x="36" y="67"/>
                        <a:pt x="42" y="72"/>
                        <a:pt x="42" y="78"/>
                      </a:cubicBezTo>
                      <a:cubicBezTo>
                        <a:pt x="42" y="84"/>
                        <a:pt x="36" y="89"/>
                        <a:pt x="30" y="89"/>
                      </a:cubicBezTo>
                      <a:cubicBezTo>
                        <a:pt x="23" y="89"/>
                        <a:pt x="17" y="84"/>
                        <a:pt x="17" y="78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3" name="组合 92"/>
            <p:cNvGrpSpPr/>
            <p:nvPr/>
          </p:nvGrpSpPr>
          <p:grpSpPr>
            <a:xfrm>
              <a:off x="7495434" y="2198324"/>
              <a:ext cx="4315264" cy="1024403"/>
              <a:chOff x="7329340" y="1923725"/>
              <a:chExt cx="4315264" cy="1024403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7329340" y="1947212"/>
                <a:ext cx="4315264" cy="1000916"/>
                <a:chOff x="5662901" y="510711"/>
                <a:chExt cx="4315264" cy="1000916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5662901" y="510711"/>
                  <a:ext cx="3419088" cy="840258"/>
                  <a:chOff x="6117839" y="1068253"/>
                  <a:chExt cx="3419088" cy="840258"/>
                </a:xfrm>
              </p:grpSpPr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7810428" y="1068253"/>
                    <a:ext cx="1726499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" name="任意多边形 38"/>
                  <p:cNvSpPr/>
                  <p:nvPr/>
                </p:nvSpPr>
                <p:spPr>
                  <a:xfrm>
                    <a:off x="6117839" y="1319373"/>
                    <a:ext cx="1687792" cy="589138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37" name="文本框 36"/>
                <p:cNvSpPr txBox="1"/>
                <p:nvPr/>
              </p:nvSpPr>
              <p:spPr>
                <a:xfrm>
                  <a:off x="7350693" y="1056310"/>
                  <a:ext cx="2627472" cy="455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pc="1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Wo can all do lots </a:t>
                  </a:r>
                  <a:endParaRPr lang="en-US" altLang="zh-CN" spc="1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81" name="组合 80"/>
              <p:cNvGrpSpPr/>
              <p:nvPr/>
            </p:nvGrpSpPr>
            <p:grpSpPr>
              <a:xfrm>
                <a:off x="10703556" y="1923725"/>
                <a:ext cx="599142" cy="464961"/>
                <a:chOff x="5916161" y="3285549"/>
                <a:chExt cx="330200" cy="278237"/>
              </a:xfrm>
            </p:grpSpPr>
            <p:sp>
              <p:nvSpPr>
                <p:cNvPr id="79" name="Freeform 22"/>
                <p:cNvSpPr>
                  <a:spLocks noEditPoints="1"/>
                </p:cNvSpPr>
                <p:nvPr/>
              </p:nvSpPr>
              <p:spPr bwMode="auto">
                <a:xfrm>
                  <a:off x="5916161" y="3344711"/>
                  <a:ext cx="330200" cy="219075"/>
                </a:xfrm>
                <a:custGeom>
                  <a:avLst/>
                  <a:gdLst>
                    <a:gd name="T0" fmla="*/ 119 w 150"/>
                    <a:gd name="T1" fmla="*/ 0 h 100"/>
                    <a:gd name="T2" fmla="*/ 114 w 150"/>
                    <a:gd name="T3" fmla="*/ 0 h 100"/>
                    <a:gd name="T4" fmla="*/ 115 w 150"/>
                    <a:gd name="T5" fmla="*/ 7 h 100"/>
                    <a:gd name="T6" fmla="*/ 115 w 150"/>
                    <a:gd name="T7" fmla="*/ 8 h 100"/>
                    <a:gd name="T8" fmla="*/ 103 w 150"/>
                    <a:gd name="T9" fmla="*/ 8 h 100"/>
                    <a:gd name="T10" fmla="*/ 103 w 150"/>
                    <a:gd name="T11" fmla="*/ 7 h 100"/>
                    <a:gd name="T12" fmla="*/ 102 w 150"/>
                    <a:gd name="T13" fmla="*/ 0 h 100"/>
                    <a:gd name="T14" fmla="*/ 48 w 150"/>
                    <a:gd name="T15" fmla="*/ 0 h 100"/>
                    <a:gd name="T16" fmla="*/ 46 w 150"/>
                    <a:gd name="T17" fmla="*/ 7 h 100"/>
                    <a:gd name="T18" fmla="*/ 46 w 150"/>
                    <a:gd name="T19" fmla="*/ 8 h 100"/>
                    <a:gd name="T20" fmla="*/ 35 w 150"/>
                    <a:gd name="T21" fmla="*/ 8 h 100"/>
                    <a:gd name="T22" fmla="*/ 35 w 150"/>
                    <a:gd name="T23" fmla="*/ 7 h 100"/>
                    <a:gd name="T24" fmla="*/ 36 w 150"/>
                    <a:gd name="T25" fmla="*/ 0 h 100"/>
                    <a:gd name="T26" fmla="*/ 31 w 150"/>
                    <a:gd name="T27" fmla="*/ 0 h 100"/>
                    <a:gd name="T28" fmla="*/ 0 w 150"/>
                    <a:gd name="T29" fmla="*/ 31 h 100"/>
                    <a:gd name="T30" fmla="*/ 0 w 150"/>
                    <a:gd name="T31" fmla="*/ 68 h 100"/>
                    <a:gd name="T32" fmla="*/ 31 w 150"/>
                    <a:gd name="T33" fmla="*/ 100 h 100"/>
                    <a:gd name="T34" fmla="*/ 119 w 150"/>
                    <a:gd name="T35" fmla="*/ 100 h 100"/>
                    <a:gd name="T36" fmla="*/ 150 w 150"/>
                    <a:gd name="T37" fmla="*/ 68 h 100"/>
                    <a:gd name="T38" fmla="*/ 150 w 150"/>
                    <a:gd name="T39" fmla="*/ 31 h 100"/>
                    <a:gd name="T40" fmla="*/ 119 w 150"/>
                    <a:gd name="T41" fmla="*/ 0 h 100"/>
                    <a:gd name="T42" fmla="*/ 123 w 150"/>
                    <a:gd name="T43" fmla="*/ 81 h 100"/>
                    <a:gd name="T44" fmla="*/ 30 w 150"/>
                    <a:gd name="T45" fmla="*/ 81 h 100"/>
                    <a:gd name="T46" fmla="*/ 23 w 150"/>
                    <a:gd name="T47" fmla="*/ 74 h 100"/>
                    <a:gd name="T48" fmla="*/ 30 w 150"/>
                    <a:gd name="T49" fmla="*/ 67 h 100"/>
                    <a:gd name="T50" fmla="*/ 123 w 150"/>
                    <a:gd name="T51" fmla="*/ 67 h 100"/>
                    <a:gd name="T52" fmla="*/ 130 w 150"/>
                    <a:gd name="T53" fmla="*/ 74 h 100"/>
                    <a:gd name="T54" fmla="*/ 123 w 150"/>
                    <a:gd name="T55" fmla="*/ 81 h 100"/>
                    <a:gd name="T56" fmla="*/ 123 w 150"/>
                    <a:gd name="T57" fmla="*/ 59 h 100"/>
                    <a:gd name="T58" fmla="*/ 30 w 150"/>
                    <a:gd name="T59" fmla="*/ 59 h 100"/>
                    <a:gd name="T60" fmla="*/ 23 w 150"/>
                    <a:gd name="T61" fmla="*/ 52 h 100"/>
                    <a:gd name="T62" fmla="*/ 30 w 150"/>
                    <a:gd name="T63" fmla="*/ 45 h 100"/>
                    <a:gd name="T64" fmla="*/ 123 w 150"/>
                    <a:gd name="T65" fmla="*/ 45 h 100"/>
                    <a:gd name="T66" fmla="*/ 130 w 150"/>
                    <a:gd name="T67" fmla="*/ 52 h 100"/>
                    <a:gd name="T68" fmla="*/ 123 w 150"/>
                    <a:gd name="T69" fmla="*/ 59 h 100"/>
                    <a:gd name="T70" fmla="*/ 123 w 150"/>
                    <a:gd name="T71" fmla="*/ 37 h 100"/>
                    <a:gd name="T72" fmla="*/ 30 w 150"/>
                    <a:gd name="T73" fmla="*/ 37 h 100"/>
                    <a:gd name="T74" fmla="*/ 23 w 150"/>
                    <a:gd name="T75" fmla="*/ 30 h 100"/>
                    <a:gd name="T76" fmla="*/ 30 w 150"/>
                    <a:gd name="T77" fmla="*/ 23 h 100"/>
                    <a:gd name="T78" fmla="*/ 123 w 150"/>
                    <a:gd name="T79" fmla="*/ 23 h 100"/>
                    <a:gd name="T80" fmla="*/ 130 w 150"/>
                    <a:gd name="T81" fmla="*/ 30 h 100"/>
                    <a:gd name="T82" fmla="*/ 123 w 150"/>
                    <a:gd name="T83" fmla="*/ 3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0" h="100"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2"/>
                        <a:pt x="115" y="5"/>
                        <a:pt x="115" y="7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7"/>
                        <a:pt x="103" y="7"/>
                        <a:pt x="103" y="7"/>
                      </a:cubicBezTo>
                      <a:cubicBezTo>
                        <a:pt x="103" y="5"/>
                        <a:pt x="103" y="2"/>
                        <a:pt x="10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2"/>
                        <a:pt x="46" y="5"/>
                        <a:pt x="46" y="7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5"/>
                        <a:pt x="35" y="2"/>
                        <a:pt x="3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5"/>
                        <a:pt x="14" y="100"/>
                        <a:pt x="31" y="100"/>
                      </a:cubicBezTo>
                      <a:cubicBezTo>
                        <a:pt x="119" y="100"/>
                        <a:pt x="119" y="100"/>
                        <a:pt x="119" y="100"/>
                      </a:cubicBezTo>
                      <a:cubicBezTo>
                        <a:pt x="136" y="100"/>
                        <a:pt x="150" y="85"/>
                        <a:pt x="150" y="68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50" y="14"/>
                        <a:pt x="136" y="0"/>
                        <a:pt x="119" y="0"/>
                      </a:cubicBezTo>
                      <a:close/>
                      <a:moveTo>
                        <a:pt x="123" y="81"/>
                      </a:move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26" y="81"/>
                        <a:pt x="23" y="78"/>
                        <a:pt x="23" y="74"/>
                      </a:cubicBezTo>
                      <a:cubicBezTo>
                        <a:pt x="23" y="71"/>
                        <a:pt x="26" y="67"/>
                        <a:pt x="30" y="67"/>
                      </a:cubicBez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7" y="67"/>
                        <a:pt x="130" y="71"/>
                        <a:pt x="130" y="74"/>
                      </a:cubicBezTo>
                      <a:cubicBezTo>
                        <a:pt x="130" y="78"/>
                        <a:pt x="127" y="81"/>
                        <a:pt x="123" y="81"/>
                      </a:cubicBezTo>
                      <a:close/>
                      <a:moveTo>
                        <a:pt x="123" y="59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26" y="59"/>
                        <a:pt x="23" y="56"/>
                        <a:pt x="23" y="52"/>
                      </a:cubicBezTo>
                      <a:cubicBezTo>
                        <a:pt x="23" y="48"/>
                        <a:pt x="26" y="45"/>
                        <a:pt x="30" y="45"/>
                      </a:cubicBezTo>
                      <a:cubicBezTo>
                        <a:pt x="123" y="45"/>
                        <a:pt x="123" y="45"/>
                        <a:pt x="123" y="45"/>
                      </a:cubicBezTo>
                      <a:cubicBezTo>
                        <a:pt x="127" y="45"/>
                        <a:pt x="130" y="48"/>
                        <a:pt x="130" y="52"/>
                      </a:cubicBezTo>
                      <a:cubicBezTo>
                        <a:pt x="130" y="56"/>
                        <a:pt x="127" y="59"/>
                        <a:pt x="123" y="59"/>
                      </a:cubicBezTo>
                      <a:close/>
                      <a:moveTo>
                        <a:pt x="123" y="37"/>
                      </a:move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6" y="37"/>
                        <a:pt x="23" y="34"/>
                        <a:pt x="23" y="30"/>
                      </a:cubicBezTo>
                      <a:cubicBezTo>
                        <a:pt x="23" y="26"/>
                        <a:pt x="26" y="23"/>
                        <a:pt x="30" y="23"/>
                      </a:cubicBezTo>
                      <a:cubicBezTo>
                        <a:pt x="123" y="23"/>
                        <a:pt x="123" y="23"/>
                        <a:pt x="123" y="23"/>
                      </a:cubicBezTo>
                      <a:cubicBezTo>
                        <a:pt x="127" y="23"/>
                        <a:pt x="130" y="26"/>
                        <a:pt x="130" y="30"/>
                      </a:cubicBezTo>
                      <a:cubicBezTo>
                        <a:pt x="130" y="34"/>
                        <a:pt x="127" y="37"/>
                        <a:pt x="123" y="37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23"/>
                <p:cNvSpPr/>
                <p:nvPr/>
              </p:nvSpPr>
              <p:spPr bwMode="auto">
                <a:xfrm>
                  <a:off x="6003896" y="3285549"/>
                  <a:ext cx="166688" cy="65088"/>
                </a:xfrm>
                <a:custGeom>
                  <a:avLst/>
                  <a:gdLst>
                    <a:gd name="T0" fmla="*/ 75 w 76"/>
                    <a:gd name="T1" fmla="*/ 24 h 30"/>
                    <a:gd name="T2" fmla="*/ 55 w 76"/>
                    <a:gd name="T3" fmla="*/ 0 h 30"/>
                    <a:gd name="T4" fmla="*/ 21 w 76"/>
                    <a:gd name="T5" fmla="*/ 0 h 30"/>
                    <a:gd name="T6" fmla="*/ 1 w 76"/>
                    <a:gd name="T7" fmla="*/ 24 h 30"/>
                    <a:gd name="T8" fmla="*/ 0 w 76"/>
                    <a:gd name="T9" fmla="*/ 30 h 30"/>
                    <a:gd name="T10" fmla="*/ 8 w 76"/>
                    <a:gd name="T11" fmla="*/ 30 h 30"/>
                    <a:gd name="T12" fmla="*/ 9 w 76"/>
                    <a:gd name="T13" fmla="*/ 24 h 30"/>
                    <a:gd name="T14" fmla="*/ 25 w 76"/>
                    <a:gd name="T15" fmla="*/ 6 h 30"/>
                    <a:gd name="T16" fmla="*/ 51 w 76"/>
                    <a:gd name="T17" fmla="*/ 6 h 30"/>
                    <a:gd name="T18" fmla="*/ 67 w 76"/>
                    <a:gd name="T19" fmla="*/ 24 h 30"/>
                    <a:gd name="T20" fmla="*/ 68 w 76"/>
                    <a:gd name="T21" fmla="*/ 30 h 30"/>
                    <a:gd name="T22" fmla="*/ 76 w 76"/>
                    <a:gd name="T23" fmla="*/ 30 h 30"/>
                    <a:gd name="T24" fmla="*/ 75 w 76"/>
                    <a:gd name="T25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30">
                      <a:moveTo>
                        <a:pt x="75" y="24"/>
                      </a:moveTo>
                      <a:cubicBezTo>
                        <a:pt x="72" y="10"/>
                        <a:pt x="64" y="0"/>
                        <a:pt x="55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2" y="0"/>
                        <a:pt x="3" y="10"/>
                        <a:pt x="1" y="24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28"/>
                        <a:pt x="8" y="26"/>
                        <a:pt x="9" y="24"/>
                      </a:cubicBezTo>
                      <a:cubicBezTo>
                        <a:pt x="11" y="14"/>
                        <a:pt x="17" y="7"/>
                        <a:pt x="25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8" y="7"/>
                        <a:pt x="65" y="14"/>
                        <a:pt x="67" y="24"/>
                      </a:cubicBezTo>
                      <a:cubicBezTo>
                        <a:pt x="68" y="26"/>
                        <a:pt x="68" y="28"/>
                        <a:pt x="68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28"/>
                        <a:pt x="75" y="26"/>
                        <a:pt x="75" y="24"/>
                      </a:cubicBezTo>
                      <a:close/>
                    </a:path>
                  </a:pathLst>
                </a:custGeom>
                <a:solidFill>
                  <a:srgbClr val="696C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4" name="组合 93"/>
            <p:cNvGrpSpPr/>
            <p:nvPr/>
          </p:nvGrpSpPr>
          <p:grpSpPr>
            <a:xfrm>
              <a:off x="6986772" y="3799018"/>
              <a:ext cx="4656618" cy="1227003"/>
              <a:chOff x="6820678" y="3524419"/>
              <a:chExt cx="4656618" cy="1227003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6820678" y="3524419"/>
                <a:ext cx="4656618" cy="1227003"/>
                <a:chOff x="5240812" y="336609"/>
                <a:chExt cx="4656618" cy="1227003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5240812" y="336609"/>
                  <a:ext cx="3836578" cy="543736"/>
                  <a:chOff x="5695750" y="894151"/>
                  <a:chExt cx="3836578" cy="543736"/>
                </a:xfrm>
              </p:grpSpPr>
              <p:sp>
                <p:nvSpPr>
                  <p:cNvPr id="43" name="文本框 42"/>
                  <p:cNvSpPr txBox="1"/>
                  <p:nvPr/>
                </p:nvSpPr>
                <p:spPr>
                  <a:xfrm>
                    <a:off x="7805829" y="894151"/>
                    <a:ext cx="1726499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Opinion</a:t>
                    </a:r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" name="任意多边形 43"/>
                  <p:cNvSpPr/>
                  <p:nvPr/>
                </p:nvSpPr>
                <p:spPr>
                  <a:xfrm>
                    <a:off x="5695750" y="1112421"/>
                    <a:ext cx="2031934" cy="325466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-1" fmla="*/ 0 w 1075765"/>
                      <a:gd name="connsiteY0-2" fmla="*/ 820271 h 820271"/>
                      <a:gd name="connsiteX1-3" fmla="*/ 389965 w 1075765"/>
                      <a:gd name="connsiteY1-4" fmla="*/ 0 h 820271"/>
                      <a:gd name="connsiteX2-5" fmla="*/ 1075765 w 1075765"/>
                      <a:gd name="connsiteY2-6" fmla="*/ 0 h 820271"/>
                      <a:gd name="connsiteX3-7" fmla="*/ 1075765 w 1075765"/>
                      <a:gd name="connsiteY3-8" fmla="*/ 13447 h 8202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42" name="文本框 41"/>
                <p:cNvSpPr txBox="1"/>
                <p:nvPr/>
              </p:nvSpPr>
              <p:spPr>
                <a:xfrm>
                  <a:off x="7274114" y="806482"/>
                  <a:ext cx="2623316" cy="757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pc="100" dirty="0"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Wo can all do a lot of things thus a lot</a:t>
                  </a:r>
                  <a:endParaRPr lang="zh-CN" altLang="en-US" spc="1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85" name="Freeform 27"/>
              <p:cNvSpPr>
                <a:spLocks noEditPoints="1"/>
              </p:cNvSpPr>
              <p:nvPr/>
            </p:nvSpPr>
            <p:spPr bwMode="auto">
              <a:xfrm>
                <a:off x="10642235" y="3544420"/>
                <a:ext cx="756916" cy="463246"/>
              </a:xfrm>
              <a:custGeom>
                <a:avLst/>
                <a:gdLst>
                  <a:gd name="T0" fmla="*/ 170 w 190"/>
                  <a:gd name="T1" fmla="*/ 44 h 103"/>
                  <a:gd name="T2" fmla="*/ 120 w 190"/>
                  <a:gd name="T3" fmla="*/ 2 h 103"/>
                  <a:gd name="T4" fmla="*/ 115 w 190"/>
                  <a:gd name="T5" fmla="*/ 2 h 103"/>
                  <a:gd name="T6" fmla="*/ 115 w 190"/>
                  <a:gd name="T7" fmla="*/ 7 h 103"/>
                  <a:gd name="T8" fmla="*/ 158 w 190"/>
                  <a:gd name="T9" fmla="*/ 44 h 103"/>
                  <a:gd name="T10" fmla="*/ 123 w 190"/>
                  <a:gd name="T11" fmla="*/ 44 h 103"/>
                  <a:gd name="T12" fmla="*/ 100 w 190"/>
                  <a:gd name="T13" fmla="*/ 66 h 103"/>
                  <a:gd name="T14" fmla="*/ 100 w 190"/>
                  <a:gd name="T15" fmla="*/ 66 h 103"/>
                  <a:gd name="T16" fmla="*/ 90 w 190"/>
                  <a:gd name="T17" fmla="*/ 66 h 103"/>
                  <a:gd name="T18" fmla="*/ 90 w 190"/>
                  <a:gd name="T19" fmla="*/ 66 h 103"/>
                  <a:gd name="T20" fmla="*/ 67 w 190"/>
                  <a:gd name="T21" fmla="*/ 44 h 103"/>
                  <a:gd name="T22" fmla="*/ 32 w 190"/>
                  <a:gd name="T23" fmla="*/ 44 h 103"/>
                  <a:gd name="T24" fmla="*/ 75 w 190"/>
                  <a:gd name="T25" fmla="*/ 7 h 103"/>
                  <a:gd name="T26" fmla="*/ 75 w 190"/>
                  <a:gd name="T27" fmla="*/ 2 h 103"/>
                  <a:gd name="T28" fmla="*/ 70 w 190"/>
                  <a:gd name="T29" fmla="*/ 2 h 103"/>
                  <a:gd name="T30" fmla="*/ 20 w 190"/>
                  <a:gd name="T31" fmla="*/ 44 h 103"/>
                  <a:gd name="T32" fmla="*/ 0 w 190"/>
                  <a:gd name="T33" fmla="*/ 62 h 103"/>
                  <a:gd name="T34" fmla="*/ 0 w 190"/>
                  <a:gd name="T35" fmla="*/ 64 h 103"/>
                  <a:gd name="T36" fmla="*/ 0 w 190"/>
                  <a:gd name="T37" fmla="*/ 66 h 103"/>
                  <a:gd name="T38" fmla="*/ 0 w 190"/>
                  <a:gd name="T39" fmla="*/ 81 h 103"/>
                  <a:gd name="T40" fmla="*/ 22 w 190"/>
                  <a:gd name="T41" fmla="*/ 103 h 103"/>
                  <a:gd name="T42" fmla="*/ 67 w 190"/>
                  <a:gd name="T43" fmla="*/ 103 h 103"/>
                  <a:gd name="T44" fmla="*/ 90 w 190"/>
                  <a:gd name="T45" fmla="*/ 81 h 103"/>
                  <a:gd name="T46" fmla="*/ 90 w 190"/>
                  <a:gd name="T47" fmla="*/ 81 h 103"/>
                  <a:gd name="T48" fmla="*/ 100 w 190"/>
                  <a:gd name="T49" fmla="*/ 81 h 103"/>
                  <a:gd name="T50" fmla="*/ 100 w 190"/>
                  <a:gd name="T51" fmla="*/ 81 h 103"/>
                  <a:gd name="T52" fmla="*/ 123 w 190"/>
                  <a:gd name="T53" fmla="*/ 103 h 103"/>
                  <a:gd name="T54" fmla="*/ 168 w 190"/>
                  <a:gd name="T55" fmla="*/ 103 h 103"/>
                  <a:gd name="T56" fmla="*/ 190 w 190"/>
                  <a:gd name="T57" fmla="*/ 81 h 103"/>
                  <a:gd name="T58" fmla="*/ 190 w 190"/>
                  <a:gd name="T59" fmla="*/ 66 h 103"/>
                  <a:gd name="T60" fmla="*/ 170 w 190"/>
                  <a:gd name="T61" fmla="*/ 44 h 103"/>
                  <a:gd name="T62" fmla="*/ 82 w 190"/>
                  <a:gd name="T63" fmla="*/ 81 h 103"/>
                  <a:gd name="T64" fmla="*/ 67 w 190"/>
                  <a:gd name="T65" fmla="*/ 96 h 103"/>
                  <a:gd name="T66" fmla="*/ 22 w 190"/>
                  <a:gd name="T67" fmla="*/ 96 h 103"/>
                  <a:gd name="T68" fmla="*/ 7 w 190"/>
                  <a:gd name="T69" fmla="*/ 81 h 103"/>
                  <a:gd name="T70" fmla="*/ 7 w 190"/>
                  <a:gd name="T71" fmla="*/ 66 h 103"/>
                  <a:gd name="T72" fmla="*/ 7 w 190"/>
                  <a:gd name="T73" fmla="*/ 65 h 103"/>
                  <a:gd name="T74" fmla="*/ 9 w 190"/>
                  <a:gd name="T75" fmla="*/ 58 h 103"/>
                  <a:gd name="T76" fmla="*/ 16 w 190"/>
                  <a:gd name="T77" fmla="*/ 53 h 103"/>
                  <a:gd name="T78" fmla="*/ 22 w 190"/>
                  <a:gd name="T79" fmla="*/ 51 h 103"/>
                  <a:gd name="T80" fmla="*/ 23 w 190"/>
                  <a:gd name="T81" fmla="*/ 51 h 103"/>
                  <a:gd name="T82" fmla="*/ 67 w 190"/>
                  <a:gd name="T83" fmla="*/ 51 h 103"/>
                  <a:gd name="T84" fmla="*/ 82 w 190"/>
                  <a:gd name="T85" fmla="*/ 66 h 103"/>
                  <a:gd name="T86" fmla="*/ 82 w 190"/>
                  <a:gd name="T87" fmla="*/ 70 h 103"/>
                  <a:gd name="T88" fmla="*/ 82 w 190"/>
                  <a:gd name="T89" fmla="*/ 78 h 103"/>
                  <a:gd name="T90" fmla="*/ 82 w 190"/>
                  <a:gd name="T91" fmla="*/ 81 h 103"/>
                  <a:gd name="T92" fmla="*/ 183 w 190"/>
                  <a:gd name="T93" fmla="*/ 81 h 103"/>
                  <a:gd name="T94" fmla="*/ 168 w 190"/>
                  <a:gd name="T95" fmla="*/ 96 h 103"/>
                  <a:gd name="T96" fmla="*/ 123 w 190"/>
                  <a:gd name="T97" fmla="*/ 96 h 103"/>
                  <a:gd name="T98" fmla="*/ 108 w 190"/>
                  <a:gd name="T99" fmla="*/ 81 h 103"/>
                  <a:gd name="T100" fmla="*/ 108 w 190"/>
                  <a:gd name="T101" fmla="*/ 78 h 103"/>
                  <a:gd name="T102" fmla="*/ 108 w 190"/>
                  <a:gd name="T103" fmla="*/ 70 h 103"/>
                  <a:gd name="T104" fmla="*/ 108 w 190"/>
                  <a:gd name="T105" fmla="*/ 66 h 103"/>
                  <a:gd name="T106" fmla="*/ 123 w 190"/>
                  <a:gd name="T107" fmla="*/ 51 h 103"/>
                  <a:gd name="T108" fmla="*/ 167 w 190"/>
                  <a:gd name="T109" fmla="*/ 51 h 103"/>
                  <a:gd name="T110" fmla="*/ 168 w 190"/>
                  <a:gd name="T111" fmla="*/ 51 h 103"/>
                  <a:gd name="T112" fmla="*/ 174 w 190"/>
                  <a:gd name="T113" fmla="*/ 52 h 103"/>
                  <a:gd name="T114" fmla="*/ 181 w 190"/>
                  <a:gd name="T115" fmla="*/ 59 h 103"/>
                  <a:gd name="T116" fmla="*/ 183 w 190"/>
                  <a:gd name="T117" fmla="*/ 65 h 103"/>
                  <a:gd name="T118" fmla="*/ 183 w 190"/>
                  <a:gd name="T119" fmla="*/ 66 h 103"/>
                  <a:gd name="T120" fmla="*/ 183 w 190"/>
                  <a:gd name="T121" fmla="*/ 8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0" h="103">
                    <a:moveTo>
                      <a:pt x="170" y="44"/>
                    </a:moveTo>
                    <a:cubicBezTo>
                      <a:pt x="120" y="2"/>
                      <a:pt x="120" y="2"/>
                      <a:pt x="120" y="2"/>
                    </a:cubicBezTo>
                    <a:cubicBezTo>
                      <a:pt x="118" y="0"/>
                      <a:pt x="116" y="0"/>
                      <a:pt x="115" y="2"/>
                    </a:cubicBezTo>
                    <a:cubicBezTo>
                      <a:pt x="113" y="4"/>
                      <a:pt x="114" y="6"/>
                      <a:pt x="115" y="7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10" y="44"/>
                      <a:pt x="100" y="54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54"/>
                      <a:pt x="80" y="44"/>
                      <a:pt x="67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6" y="6"/>
                      <a:pt x="76" y="4"/>
                      <a:pt x="75" y="2"/>
                    </a:cubicBezTo>
                    <a:cubicBezTo>
                      <a:pt x="74" y="0"/>
                      <a:pt x="71" y="0"/>
                      <a:pt x="70" y="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0" y="45"/>
                      <a:pt x="2" y="52"/>
                      <a:pt x="0" y="62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4"/>
                      <a:pt x="9" y="103"/>
                      <a:pt x="22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0" y="103"/>
                      <a:pt x="90" y="94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94"/>
                      <a:pt x="110" y="103"/>
                      <a:pt x="123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81" y="103"/>
                      <a:pt x="190" y="94"/>
                      <a:pt x="190" y="81"/>
                    </a:cubicBezTo>
                    <a:cubicBezTo>
                      <a:pt x="190" y="66"/>
                      <a:pt x="190" y="66"/>
                      <a:pt x="190" y="66"/>
                    </a:cubicBezTo>
                    <a:cubicBezTo>
                      <a:pt x="190" y="54"/>
                      <a:pt x="181" y="45"/>
                      <a:pt x="170" y="44"/>
                    </a:cubicBezTo>
                    <a:close/>
                    <a:moveTo>
                      <a:pt x="82" y="81"/>
                    </a:moveTo>
                    <a:cubicBezTo>
                      <a:pt x="82" y="89"/>
                      <a:pt x="76" y="96"/>
                      <a:pt x="67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14" y="96"/>
                      <a:pt x="7" y="89"/>
                      <a:pt x="7" y="81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3"/>
                      <a:pt x="8" y="60"/>
                      <a:pt x="9" y="58"/>
                    </a:cubicBezTo>
                    <a:cubicBezTo>
                      <a:pt x="11" y="56"/>
                      <a:pt x="13" y="54"/>
                      <a:pt x="16" y="53"/>
                    </a:cubicBezTo>
                    <a:cubicBezTo>
                      <a:pt x="18" y="52"/>
                      <a:pt x="20" y="51"/>
                      <a:pt x="22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6" y="51"/>
                      <a:pt x="82" y="58"/>
                      <a:pt x="82" y="66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8"/>
                      <a:pt x="82" y="78"/>
                      <a:pt x="82" y="78"/>
                    </a:cubicBezTo>
                    <a:lnTo>
                      <a:pt x="82" y="81"/>
                    </a:lnTo>
                    <a:close/>
                    <a:moveTo>
                      <a:pt x="183" y="81"/>
                    </a:moveTo>
                    <a:cubicBezTo>
                      <a:pt x="183" y="89"/>
                      <a:pt x="176" y="96"/>
                      <a:pt x="168" y="9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4" y="96"/>
                      <a:pt x="108" y="89"/>
                      <a:pt x="108" y="81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58"/>
                      <a:pt x="114" y="51"/>
                      <a:pt x="123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8" y="51"/>
                      <a:pt x="168" y="51"/>
                      <a:pt x="168" y="51"/>
                    </a:cubicBezTo>
                    <a:cubicBezTo>
                      <a:pt x="170" y="51"/>
                      <a:pt x="172" y="52"/>
                      <a:pt x="174" y="52"/>
                    </a:cubicBezTo>
                    <a:cubicBezTo>
                      <a:pt x="177" y="54"/>
                      <a:pt x="179" y="56"/>
                      <a:pt x="181" y="59"/>
                    </a:cubicBezTo>
                    <a:cubicBezTo>
                      <a:pt x="182" y="61"/>
                      <a:pt x="183" y="63"/>
                      <a:pt x="183" y="65"/>
                    </a:cubicBezTo>
                    <a:cubicBezTo>
                      <a:pt x="183" y="66"/>
                      <a:pt x="183" y="66"/>
                      <a:pt x="183" y="66"/>
                    </a:cubicBezTo>
                    <a:lnTo>
                      <a:pt x="183" y="81"/>
                    </a:lnTo>
                    <a:close/>
                  </a:path>
                </a:pathLst>
              </a:custGeom>
              <a:solidFill>
                <a:srgbClr val="696C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109686" y="4919649"/>
              <a:ext cx="3352323" cy="1113134"/>
              <a:chOff x="5943592" y="4645050"/>
              <a:chExt cx="3352323" cy="111313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5943592" y="4645050"/>
                <a:ext cx="2718008" cy="1113134"/>
                <a:chOff x="6761657" y="485292"/>
                <a:chExt cx="2718008" cy="1113134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7753166" y="1136761"/>
                  <a:ext cx="172649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latin typeface="方正正大黑简体" panose="02000000000000000000" pitchFamily="2" charset="-122"/>
                      <a:ea typeface="方正正大黑简体" panose="02000000000000000000" pitchFamily="2" charset="-122"/>
                    </a:defRPr>
                  </a:lvl1pPr>
                </a:lstStyle>
                <a:p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Opinion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 flipV="1">
                  <a:off x="6761657" y="485292"/>
                  <a:ext cx="1043974" cy="916193"/>
                </a:xfrm>
                <a:custGeom>
                  <a:avLst/>
                  <a:gdLst>
                    <a:gd name="connsiteX0" fmla="*/ 0 w 1089212"/>
                    <a:gd name="connsiteY0" fmla="*/ 524436 h 524436"/>
                    <a:gd name="connsiteX1" fmla="*/ 403412 w 1089212"/>
                    <a:gd name="connsiteY1" fmla="*/ 0 h 524436"/>
                    <a:gd name="connsiteX2" fmla="*/ 1089212 w 1089212"/>
                    <a:gd name="connsiteY2" fmla="*/ 0 h 524436"/>
                    <a:gd name="connsiteX3" fmla="*/ 1089212 w 1089212"/>
                    <a:gd name="connsiteY3" fmla="*/ 13447 h 524436"/>
                    <a:gd name="connsiteX0-1" fmla="*/ 0 w 1075765"/>
                    <a:gd name="connsiteY0-2" fmla="*/ 820271 h 820271"/>
                    <a:gd name="connsiteX1-3" fmla="*/ 389965 w 1075765"/>
                    <a:gd name="connsiteY1-4" fmla="*/ 0 h 820271"/>
                    <a:gd name="connsiteX2-5" fmla="*/ 1075765 w 1075765"/>
                    <a:gd name="connsiteY2-6" fmla="*/ 0 h 820271"/>
                    <a:gd name="connsiteX3-7" fmla="*/ 1075765 w 1075765"/>
                    <a:gd name="connsiteY3-8" fmla="*/ 13447 h 8202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75765" h="820271">
                      <a:moveTo>
                        <a:pt x="0" y="820271"/>
                      </a:moveTo>
                      <a:lnTo>
                        <a:pt x="389965" y="0"/>
                      </a:lnTo>
                      <a:lnTo>
                        <a:pt x="1075765" y="0"/>
                      </a:lnTo>
                      <a:lnTo>
                        <a:pt x="1075765" y="13447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head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9" name="Freeform 31"/>
              <p:cNvSpPr>
                <a:spLocks noEditPoints="1"/>
              </p:cNvSpPr>
              <p:nvPr/>
            </p:nvSpPr>
            <p:spPr bwMode="auto">
              <a:xfrm>
                <a:off x="8661600" y="5276039"/>
                <a:ext cx="634315" cy="439467"/>
              </a:xfrm>
              <a:custGeom>
                <a:avLst/>
                <a:gdLst>
                  <a:gd name="T0" fmla="*/ 117 w 145"/>
                  <a:gd name="T1" fmla="*/ 31 h 115"/>
                  <a:gd name="T2" fmla="*/ 118 w 145"/>
                  <a:gd name="T3" fmla="*/ 27 h 115"/>
                  <a:gd name="T4" fmla="*/ 105 w 145"/>
                  <a:gd name="T5" fmla="*/ 4 h 115"/>
                  <a:gd name="T6" fmla="*/ 62 w 145"/>
                  <a:gd name="T7" fmla="*/ 12 h 115"/>
                  <a:gd name="T8" fmla="*/ 48 w 145"/>
                  <a:gd name="T9" fmla="*/ 1 h 115"/>
                  <a:gd name="T10" fmla="*/ 24 w 145"/>
                  <a:gd name="T11" fmla="*/ 5 h 115"/>
                  <a:gd name="T12" fmla="*/ 15 w 145"/>
                  <a:gd name="T13" fmla="*/ 21 h 115"/>
                  <a:gd name="T14" fmla="*/ 2 w 145"/>
                  <a:gd name="T15" fmla="*/ 47 h 115"/>
                  <a:gd name="T16" fmla="*/ 7 w 145"/>
                  <a:gd name="T17" fmla="*/ 96 h 115"/>
                  <a:gd name="T18" fmla="*/ 15 w 145"/>
                  <a:gd name="T19" fmla="*/ 109 h 115"/>
                  <a:gd name="T20" fmla="*/ 15 w 145"/>
                  <a:gd name="T21" fmla="*/ 109 h 115"/>
                  <a:gd name="T22" fmla="*/ 14 w 145"/>
                  <a:gd name="T23" fmla="*/ 108 h 115"/>
                  <a:gd name="T24" fmla="*/ 14 w 145"/>
                  <a:gd name="T25" fmla="*/ 68 h 115"/>
                  <a:gd name="T26" fmla="*/ 14 w 145"/>
                  <a:gd name="T27" fmla="*/ 66 h 115"/>
                  <a:gd name="T28" fmla="*/ 20 w 145"/>
                  <a:gd name="T29" fmla="*/ 47 h 115"/>
                  <a:gd name="T30" fmla="*/ 37 w 145"/>
                  <a:gd name="T31" fmla="*/ 37 h 115"/>
                  <a:gd name="T32" fmla="*/ 117 w 145"/>
                  <a:gd name="T33" fmla="*/ 31 h 115"/>
                  <a:gd name="T34" fmla="*/ 143 w 145"/>
                  <a:gd name="T35" fmla="*/ 41 h 115"/>
                  <a:gd name="T36" fmla="*/ 140 w 145"/>
                  <a:gd name="T37" fmla="*/ 39 h 115"/>
                  <a:gd name="T38" fmla="*/ 139 w 145"/>
                  <a:gd name="T39" fmla="*/ 39 h 115"/>
                  <a:gd name="T40" fmla="*/ 115 w 145"/>
                  <a:gd name="T41" fmla="*/ 41 h 115"/>
                  <a:gd name="T42" fmla="*/ 38 w 145"/>
                  <a:gd name="T43" fmla="*/ 48 h 115"/>
                  <a:gd name="T44" fmla="*/ 29 w 145"/>
                  <a:gd name="T45" fmla="*/ 53 h 115"/>
                  <a:gd name="T46" fmla="*/ 25 w 145"/>
                  <a:gd name="T47" fmla="*/ 66 h 115"/>
                  <a:gd name="T48" fmla="*/ 25 w 145"/>
                  <a:gd name="T49" fmla="*/ 68 h 115"/>
                  <a:gd name="T50" fmla="*/ 25 w 145"/>
                  <a:gd name="T51" fmla="*/ 68 h 115"/>
                  <a:gd name="T52" fmla="*/ 25 w 145"/>
                  <a:gd name="T53" fmla="*/ 108 h 115"/>
                  <a:gd name="T54" fmla="*/ 26 w 145"/>
                  <a:gd name="T55" fmla="*/ 110 h 115"/>
                  <a:gd name="T56" fmla="*/ 34 w 145"/>
                  <a:gd name="T57" fmla="*/ 115 h 115"/>
                  <a:gd name="T58" fmla="*/ 35 w 145"/>
                  <a:gd name="T59" fmla="*/ 115 h 115"/>
                  <a:gd name="T60" fmla="*/ 105 w 145"/>
                  <a:gd name="T61" fmla="*/ 108 h 115"/>
                  <a:gd name="T62" fmla="*/ 114 w 145"/>
                  <a:gd name="T63" fmla="*/ 104 h 115"/>
                  <a:gd name="T64" fmla="*/ 120 w 145"/>
                  <a:gd name="T65" fmla="*/ 96 h 115"/>
                  <a:gd name="T66" fmla="*/ 121 w 145"/>
                  <a:gd name="T67" fmla="*/ 96 h 115"/>
                  <a:gd name="T68" fmla="*/ 142 w 145"/>
                  <a:gd name="T69" fmla="*/ 54 h 115"/>
                  <a:gd name="T70" fmla="*/ 145 w 145"/>
                  <a:gd name="T71" fmla="*/ 45 h 115"/>
                  <a:gd name="T72" fmla="*/ 143 w 145"/>
                  <a:gd name="T73" fmla="*/ 4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115">
                    <a:moveTo>
                      <a:pt x="117" y="31"/>
                    </a:moveTo>
                    <a:cubicBezTo>
                      <a:pt x="118" y="27"/>
                      <a:pt x="118" y="27"/>
                      <a:pt x="118" y="27"/>
                    </a:cubicBezTo>
                    <a:cubicBezTo>
                      <a:pt x="120" y="13"/>
                      <a:pt x="114" y="2"/>
                      <a:pt x="105" y="4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4"/>
                      <a:pt x="53" y="0"/>
                      <a:pt x="48" y="1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0" y="6"/>
                      <a:pt x="14" y="13"/>
                      <a:pt x="15" y="21"/>
                    </a:cubicBezTo>
                    <a:cubicBezTo>
                      <a:pt x="6" y="22"/>
                      <a:pt x="0" y="34"/>
                      <a:pt x="2" y="47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8" y="102"/>
                      <a:pt x="11" y="107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7"/>
                      <a:pt x="14" y="66"/>
                      <a:pt x="14" y="66"/>
                    </a:cubicBezTo>
                    <a:cubicBezTo>
                      <a:pt x="14" y="59"/>
                      <a:pt x="16" y="52"/>
                      <a:pt x="20" y="47"/>
                    </a:cubicBezTo>
                    <a:cubicBezTo>
                      <a:pt x="24" y="42"/>
                      <a:pt x="30" y="38"/>
                      <a:pt x="37" y="37"/>
                    </a:cubicBezTo>
                    <a:lnTo>
                      <a:pt x="117" y="31"/>
                    </a:lnTo>
                    <a:close/>
                    <a:moveTo>
                      <a:pt x="143" y="41"/>
                    </a:moveTo>
                    <a:cubicBezTo>
                      <a:pt x="143" y="40"/>
                      <a:pt x="142" y="39"/>
                      <a:pt x="140" y="39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4" y="48"/>
                      <a:pt x="31" y="50"/>
                      <a:pt x="29" y="53"/>
                    </a:cubicBezTo>
                    <a:cubicBezTo>
                      <a:pt x="26" y="57"/>
                      <a:pt x="25" y="61"/>
                      <a:pt x="25" y="66"/>
                    </a:cubicBezTo>
                    <a:cubicBezTo>
                      <a:pt x="25" y="66"/>
                      <a:pt x="25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25" y="108"/>
                      <a:pt x="25" y="109"/>
                      <a:pt x="26" y="110"/>
                    </a:cubicBezTo>
                    <a:cubicBezTo>
                      <a:pt x="27" y="113"/>
                      <a:pt x="30" y="115"/>
                      <a:pt x="34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8" y="108"/>
                      <a:pt x="111" y="106"/>
                      <a:pt x="114" y="104"/>
                    </a:cubicBezTo>
                    <a:cubicBezTo>
                      <a:pt x="117" y="102"/>
                      <a:pt x="119" y="99"/>
                      <a:pt x="120" y="96"/>
                    </a:cubicBezTo>
                    <a:cubicBezTo>
                      <a:pt x="121" y="96"/>
                      <a:pt x="121" y="96"/>
                      <a:pt x="121" y="96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4" y="51"/>
                      <a:pt x="145" y="48"/>
                      <a:pt x="145" y="45"/>
                    </a:cubicBezTo>
                    <a:cubicBezTo>
                      <a:pt x="145" y="43"/>
                      <a:pt x="144" y="41"/>
                      <a:pt x="143" y="41"/>
                    </a:cubicBezTo>
                    <a:close/>
                  </a:path>
                </a:pathLst>
              </a:custGeom>
              <a:solidFill>
                <a:srgbClr val="696C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</p:grpSp>
      <p:sp>
        <p:nvSpPr>
          <p:cNvPr id="69" name="TextBox 12"/>
          <p:cNvSpPr txBox="1"/>
          <p:nvPr/>
        </p:nvSpPr>
        <p:spPr>
          <a:xfrm>
            <a:off x="5053890" y="308932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Opinion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95064" y="1098226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-54309" y="1582994"/>
            <a:ext cx="12246309" cy="0"/>
          </a:xfrm>
          <a:prstGeom prst="line">
            <a:avLst/>
          </a:prstGeom>
          <a:ln w="12700">
            <a:solidFill>
              <a:srgbClr val="7CA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56716" y="1009650"/>
            <a:ext cx="11035284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695625" y="2205038"/>
            <a:ext cx="5373220" cy="4290521"/>
            <a:chOff x="695625" y="2205038"/>
            <a:chExt cx="5373220" cy="4290521"/>
          </a:xfrm>
        </p:grpSpPr>
        <p:sp>
          <p:nvSpPr>
            <p:cNvPr id="14" name="Freeform 5"/>
            <p:cNvSpPr/>
            <p:nvPr/>
          </p:nvSpPr>
          <p:spPr bwMode="auto">
            <a:xfrm>
              <a:off x="695625" y="2205038"/>
              <a:ext cx="5373220" cy="2851155"/>
            </a:xfrm>
            <a:custGeom>
              <a:avLst/>
              <a:gdLst>
                <a:gd name="T0" fmla="*/ 245 w 262"/>
                <a:gd name="T1" fmla="*/ 69 h 139"/>
                <a:gd name="T2" fmla="*/ 192 w 262"/>
                <a:gd name="T3" fmla="*/ 122 h 139"/>
                <a:gd name="T4" fmla="*/ 139 w 262"/>
                <a:gd name="T5" fmla="*/ 69 h 139"/>
                <a:gd name="T6" fmla="*/ 69 w 262"/>
                <a:gd name="T7" fmla="*/ 0 h 139"/>
                <a:gd name="T8" fmla="*/ 0 w 262"/>
                <a:gd name="T9" fmla="*/ 69 h 139"/>
                <a:gd name="T10" fmla="*/ 16 w 262"/>
                <a:gd name="T11" fmla="*/ 69 h 139"/>
                <a:gd name="T12" fmla="*/ 69 w 262"/>
                <a:gd name="T13" fmla="*/ 16 h 139"/>
                <a:gd name="T14" fmla="*/ 122 w 262"/>
                <a:gd name="T15" fmla="*/ 69 h 139"/>
                <a:gd name="T16" fmla="*/ 192 w 262"/>
                <a:gd name="T17" fmla="*/ 139 h 139"/>
                <a:gd name="T18" fmla="*/ 262 w 262"/>
                <a:gd name="T19" fmla="*/ 69 h 139"/>
                <a:gd name="T20" fmla="*/ 245 w 262"/>
                <a:gd name="T2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39">
                  <a:moveTo>
                    <a:pt x="245" y="69"/>
                  </a:moveTo>
                  <a:cubicBezTo>
                    <a:pt x="245" y="99"/>
                    <a:pt x="222" y="122"/>
                    <a:pt x="192" y="122"/>
                  </a:cubicBezTo>
                  <a:cubicBezTo>
                    <a:pt x="163" y="122"/>
                    <a:pt x="139" y="9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40"/>
                    <a:pt x="40" y="16"/>
                    <a:pt x="69" y="16"/>
                  </a:cubicBezTo>
                  <a:cubicBezTo>
                    <a:pt x="99" y="16"/>
                    <a:pt x="122" y="40"/>
                    <a:pt x="122" y="69"/>
                  </a:cubicBezTo>
                  <a:cubicBezTo>
                    <a:pt x="122" y="108"/>
                    <a:pt x="154" y="139"/>
                    <a:pt x="192" y="139"/>
                  </a:cubicBezTo>
                  <a:cubicBezTo>
                    <a:pt x="231" y="139"/>
                    <a:pt x="262" y="108"/>
                    <a:pt x="262" y="69"/>
                  </a:cubicBezTo>
                  <a:lnTo>
                    <a:pt x="245" y="69"/>
                  </a:lnTo>
                  <a:close/>
                </a:path>
              </a:pathLst>
            </a:custGeom>
            <a:solidFill>
              <a:srgbClr val="6EA0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 dirty="0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409218" y="3107194"/>
              <a:ext cx="431220" cy="1273800"/>
            </a:xfrm>
            <a:custGeom>
              <a:avLst/>
              <a:gdLst>
                <a:gd name="T0" fmla="*/ 21 w 21"/>
                <a:gd name="T1" fmla="*/ 40 h 62"/>
                <a:gd name="T2" fmla="*/ 17 w 21"/>
                <a:gd name="T3" fmla="*/ 40 h 62"/>
                <a:gd name="T4" fmla="*/ 17 w 21"/>
                <a:gd name="T5" fmla="*/ 62 h 62"/>
                <a:gd name="T6" fmla="*/ 12 w 21"/>
                <a:gd name="T7" fmla="*/ 62 h 62"/>
                <a:gd name="T8" fmla="*/ 12 w 21"/>
                <a:gd name="T9" fmla="*/ 40 h 62"/>
                <a:gd name="T10" fmla="*/ 9 w 21"/>
                <a:gd name="T11" fmla="*/ 40 h 62"/>
                <a:gd name="T12" fmla="*/ 9 w 21"/>
                <a:gd name="T13" fmla="*/ 62 h 62"/>
                <a:gd name="T14" fmla="*/ 4 w 21"/>
                <a:gd name="T15" fmla="*/ 62 h 62"/>
                <a:gd name="T16" fmla="*/ 4 w 21"/>
                <a:gd name="T17" fmla="*/ 40 h 62"/>
                <a:gd name="T18" fmla="*/ 0 w 21"/>
                <a:gd name="T19" fmla="*/ 40 h 62"/>
                <a:gd name="T20" fmla="*/ 0 w 21"/>
                <a:gd name="T21" fmla="*/ 19 h 62"/>
                <a:gd name="T22" fmla="*/ 2 w 21"/>
                <a:gd name="T23" fmla="*/ 15 h 62"/>
                <a:gd name="T24" fmla="*/ 6 w 21"/>
                <a:gd name="T25" fmla="*/ 12 h 62"/>
                <a:gd name="T26" fmla="*/ 11 w 21"/>
                <a:gd name="T27" fmla="*/ 11 h 62"/>
                <a:gd name="T28" fmla="*/ 16 w 21"/>
                <a:gd name="T29" fmla="*/ 12 h 62"/>
                <a:gd name="T30" fmla="*/ 21 w 21"/>
                <a:gd name="T31" fmla="*/ 17 h 62"/>
                <a:gd name="T32" fmla="*/ 21 w 21"/>
                <a:gd name="T33" fmla="*/ 19 h 62"/>
                <a:gd name="T34" fmla="*/ 21 w 21"/>
                <a:gd name="T35" fmla="*/ 40 h 62"/>
                <a:gd name="T36" fmla="*/ 15 w 21"/>
                <a:gd name="T37" fmla="*/ 5 h 62"/>
                <a:gd name="T38" fmla="*/ 14 w 21"/>
                <a:gd name="T39" fmla="*/ 8 h 62"/>
                <a:gd name="T40" fmla="*/ 11 w 21"/>
                <a:gd name="T41" fmla="*/ 9 h 62"/>
                <a:gd name="T42" fmla="*/ 7 w 21"/>
                <a:gd name="T43" fmla="*/ 8 h 62"/>
                <a:gd name="T44" fmla="*/ 6 w 21"/>
                <a:gd name="T45" fmla="*/ 5 h 62"/>
                <a:gd name="T46" fmla="*/ 7 w 21"/>
                <a:gd name="T47" fmla="*/ 1 h 62"/>
                <a:gd name="T48" fmla="*/ 11 w 21"/>
                <a:gd name="T49" fmla="*/ 0 h 62"/>
                <a:gd name="T50" fmla="*/ 14 w 21"/>
                <a:gd name="T51" fmla="*/ 1 h 62"/>
                <a:gd name="T52" fmla="*/ 15 w 21"/>
                <a:gd name="T53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62">
                  <a:moveTo>
                    <a:pt x="21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6"/>
                    <a:pt x="2" y="15"/>
                  </a:cubicBezTo>
                  <a:cubicBezTo>
                    <a:pt x="3" y="13"/>
                    <a:pt x="5" y="12"/>
                    <a:pt x="6" y="12"/>
                  </a:cubicBezTo>
                  <a:cubicBezTo>
                    <a:pt x="8" y="11"/>
                    <a:pt x="10" y="11"/>
                    <a:pt x="11" y="11"/>
                  </a:cubicBezTo>
                  <a:cubicBezTo>
                    <a:pt x="13" y="11"/>
                    <a:pt x="14" y="11"/>
                    <a:pt x="16" y="12"/>
                  </a:cubicBezTo>
                  <a:cubicBezTo>
                    <a:pt x="18" y="14"/>
                    <a:pt x="20" y="15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lnTo>
                    <a:pt x="21" y="40"/>
                  </a:lnTo>
                  <a:close/>
                  <a:moveTo>
                    <a:pt x="15" y="5"/>
                  </a:moveTo>
                  <a:cubicBezTo>
                    <a:pt x="15" y="6"/>
                    <a:pt x="15" y="7"/>
                    <a:pt x="14" y="8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2"/>
                    <a:pt x="15" y="3"/>
                    <a:pt x="15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4400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804880" y="3067477"/>
              <a:ext cx="615624" cy="1333376"/>
            </a:xfrm>
            <a:custGeom>
              <a:avLst/>
              <a:gdLst>
                <a:gd name="T0" fmla="*/ 28 w 30"/>
                <a:gd name="T1" fmla="*/ 38 h 65"/>
                <a:gd name="T2" fmla="*/ 30 w 30"/>
                <a:gd name="T3" fmla="*/ 37 h 65"/>
                <a:gd name="T4" fmla="*/ 21 w 30"/>
                <a:gd name="T5" fmla="*/ 15 h 65"/>
                <a:gd name="T6" fmla="*/ 9 w 30"/>
                <a:gd name="T7" fmla="*/ 15 h 65"/>
                <a:gd name="T8" fmla="*/ 0 w 30"/>
                <a:gd name="T9" fmla="*/ 37 h 65"/>
                <a:gd name="T10" fmla="*/ 2 w 30"/>
                <a:gd name="T11" fmla="*/ 38 h 65"/>
                <a:gd name="T12" fmla="*/ 10 w 30"/>
                <a:gd name="T13" fmla="*/ 22 h 65"/>
                <a:gd name="T14" fmla="*/ 11 w 30"/>
                <a:gd name="T15" fmla="*/ 29 h 65"/>
                <a:gd name="T16" fmla="*/ 3 w 30"/>
                <a:gd name="T17" fmla="*/ 45 h 65"/>
                <a:gd name="T18" fmla="*/ 11 w 30"/>
                <a:gd name="T19" fmla="*/ 45 h 65"/>
                <a:gd name="T20" fmla="*/ 14 w 30"/>
                <a:gd name="T21" fmla="*/ 65 h 65"/>
                <a:gd name="T22" fmla="*/ 17 w 30"/>
                <a:gd name="T23" fmla="*/ 65 h 65"/>
                <a:gd name="T24" fmla="*/ 19 w 30"/>
                <a:gd name="T25" fmla="*/ 45 h 65"/>
                <a:gd name="T26" fmla="*/ 27 w 30"/>
                <a:gd name="T27" fmla="*/ 45 h 65"/>
                <a:gd name="T28" fmla="*/ 19 w 30"/>
                <a:gd name="T29" fmla="*/ 29 h 65"/>
                <a:gd name="T30" fmla="*/ 20 w 30"/>
                <a:gd name="T31" fmla="*/ 22 h 65"/>
                <a:gd name="T32" fmla="*/ 28 w 30"/>
                <a:gd name="T33" fmla="*/ 38 h 65"/>
                <a:gd name="T34" fmla="*/ 15 w 30"/>
                <a:gd name="T35" fmla="*/ 10 h 65"/>
                <a:gd name="T36" fmla="*/ 18 w 30"/>
                <a:gd name="T37" fmla="*/ 9 h 65"/>
                <a:gd name="T38" fmla="*/ 20 w 30"/>
                <a:gd name="T39" fmla="*/ 5 h 65"/>
                <a:gd name="T40" fmla="*/ 18 w 30"/>
                <a:gd name="T41" fmla="*/ 2 h 65"/>
                <a:gd name="T42" fmla="*/ 15 w 30"/>
                <a:gd name="T43" fmla="*/ 0 h 65"/>
                <a:gd name="T44" fmla="*/ 11 w 30"/>
                <a:gd name="T45" fmla="*/ 2 h 65"/>
                <a:gd name="T46" fmla="*/ 10 w 30"/>
                <a:gd name="T47" fmla="*/ 5 h 65"/>
                <a:gd name="T48" fmla="*/ 11 w 30"/>
                <a:gd name="T49" fmla="*/ 9 h 65"/>
                <a:gd name="T50" fmla="*/ 15 w 30"/>
                <a:gd name="T5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65">
                  <a:moveTo>
                    <a:pt x="28" y="38"/>
                  </a:moveTo>
                  <a:cubicBezTo>
                    <a:pt x="29" y="38"/>
                    <a:pt x="30" y="38"/>
                    <a:pt x="30" y="3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8" y="38"/>
                  </a:lnTo>
                  <a:close/>
                  <a:moveTo>
                    <a:pt x="15" y="10"/>
                  </a:moveTo>
                  <a:cubicBezTo>
                    <a:pt x="16" y="10"/>
                    <a:pt x="17" y="10"/>
                    <a:pt x="18" y="9"/>
                  </a:cubicBezTo>
                  <a:cubicBezTo>
                    <a:pt x="19" y="8"/>
                    <a:pt x="20" y="7"/>
                    <a:pt x="20" y="5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0"/>
                    <a:pt x="13" y="10"/>
                    <a:pt x="15" y="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4400"/>
            </a:p>
          </p:txBody>
        </p:sp>
        <p:sp>
          <p:nvSpPr>
            <p:cNvPr id="17" name="TextBox 268"/>
            <p:cNvSpPr txBox="1"/>
            <p:nvPr/>
          </p:nvSpPr>
          <p:spPr bwMode="auto">
            <a:xfrm>
              <a:off x="3630010" y="5387563"/>
              <a:ext cx="1989648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spc="300">
                  <a:solidFill>
                    <a:srgbClr val="284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6600" b="1" dirty="0">
                  <a:solidFill>
                    <a:srgbClr val="6EA049"/>
                  </a:solidFill>
                </a:rPr>
                <a:t>52</a:t>
              </a:r>
              <a:r>
                <a:rPr lang="en-US" altLang="zh-CN" sz="5400" b="1" dirty="0">
                  <a:solidFill>
                    <a:srgbClr val="6EA049"/>
                  </a:solidFill>
                </a:rPr>
                <a:t>%</a:t>
              </a:r>
              <a:endParaRPr lang="zh-CN" altLang="en-US" sz="5400" b="1" dirty="0">
                <a:solidFill>
                  <a:srgbClr val="6EA049"/>
                </a:solidFill>
              </a:endParaRPr>
            </a:p>
          </p:txBody>
        </p:sp>
        <p:sp>
          <p:nvSpPr>
            <p:cNvPr id="18" name="TextBox 269"/>
            <p:cNvSpPr txBox="1"/>
            <p:nvPr/>
          </p:nvSpPr>
          <p:spPr bwMode="auto">
            <a:xfrm>
              <a:off x="1117873" y="5387563"/>
              <a:ext cx="1989648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6600" b="1" dirty="0">
                  <a:solidFill>
                    <a:srgbClr val="6EA049"/>
                  </a:solidFill>
                </a:rPr>
                <a:t>48</a:t>
              </a:r>
              <a:r>
                <a:rPr lang="en-US" altLang="zh-CN" sz="5400" b="1" dirty="0">
                  <a:solidFill>
                    <a:srgbClr val="6EA049"/>
                  </a:solidFill>
                </a:rPr>
                <a:t>%</a:t>
              </a:r>
              <a:endParaRPr lang="zh-CN" altLang="en-US" sz="6600" b="1" dirty="0">
                <a:solidFill>
                  <a:srgbClr val="6EA049"/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0" y="304799"/>
            <a:ext cx="2898669" cy="0"/>
          </a:xfrm>
          <a:prstGeom prst="line">
            <a:avLst/>
          </a:prstGeom>
          <a:ln w="9525">
            <a:solidFill>
              <a:srgbClr val="7CAE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92277" y="0"/>
            <a:ext cx="0" cy="2104784"/>
          </a:xfrm>
          <a:prstGeom prst="line">
            <a:avLst/>
          </a:prstGeom>
          <a:ln w="9525">
            <a:solidFill>
              <a:srgbClr val="6EA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54309" y="0"/>
            <a:ext cx="346586" cy="304799"/>
          </a:xfrm>
          <a:prstGeom prst="rect">
            <a:avLst/>
          </a:prstGeom>
          <a:solidFill>
            <a:srgbClr val="6EA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2"/>
          <p:cNvSpPr txBox="1"/>
          <p:nvPr/>
        </p:nvSpPr>
        <p:spPr>
          <a:xfrm>
            <a:off x="5053890" y="308932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Opinion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95064" y="1098226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-54309" y="1582994"/>
            <a:ext cx="12246309" cy="0"/>
          </a:xfrm>
          <a:prstGeom prst="line">
            <a:avLst/>
          </a:prstGeom>
          <a:ln w="12700">
            <a:solidFill>
              <a:srgbClr val="7CA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921992" y="2350064"/>
            <a:ext cx="44462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male </a:t>
            </a:r>
            <a:r>
              <a:rPr lang="en-US" altLang="zh-CN" spc="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 can all do lots of things and thus the company will be bet and more       </a:t>
            </a:r>
            <a:endParaRPr lang="zh-CN" altLang="en-US" spc="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21992" y="4154150"/>
            <a:ext cx="44462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female </a:t>
            </a:r>
            <a:r>
              <a:rPr lang="en-US" altLang="zh-CN" spc="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 can all do lots of things and thus the company will be bet and more       </a:t>
            </a:r>
            <a:endParaRPr lang="zh-CN" altLang="en-US" spc="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4739640" y="1924444"/>
            <a:ext cx="2712720" cy="2338552"/>
          </a:xfrm>
          <a:prstGeom prst="hexagon">
            <a:avLst/>
          </a:prstGeom>
          <a:noFill/>
          <a:ln w="22225">
            <a:gradFill>
              <a:gsLst>
                <a:gs pos="0">
                  <a:schemeClr val="tx1"/>
                </a:gs>
                <a:gs pos="29000">
                  <a:schemeClr val="bg2">
                    <a:lumMod val="7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  <a:scene3d>
            <a:camera prst="orthographicFront"/>
            <a:lightRig rig="freez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80814" y="2505670"/>
            <a:ext cx="2988563" cy="923330"/>
          </a:xfrm>
          <a:prstGeom prst="rect">
            <a:avLst/>
          </a:prstGeom>
          <a:noFill/>
          <a:scene3d>
            <a:camera prst="orthographicFront"/>
            <a:lightRig rig="freezing" dir="t"/>
          </a:scene3d>
          <a:sp3d prstMaterial="powder"/>
        </p:spPr>
        <p:txBody>
          <a:bodyPr wrap="square" rtlCol="0">
            <a:spAutoFit/>
            <a:sp3d extrusionH="6350" prstMaterial="translucentPowder"/>
          </a:bodyPr>
          <a:lstStyle/>
          <a:p>
            <a:r>
              <a:rPr lang="en-US" altLang="zh-CN" sz="5400" dirty="0">
                <a:solidFill>
                  <a:schemeClr val="bg2">
                    <a:lumMod val="1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thankyou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522623" y="1737360"/>
            <a:ext cx="3146754" cy="2712720"/>
          </a:xfrm>
          <a:prstGeom prst="hexagon">
            <a:avLst/>
          </a:prstGeom>
          <a:noFill/>
          <a:ln w="47625" cmpd="dbl">
            <a:gradFill>
              <a:gsLst>
                <a:gs pos="0">
                  <a:schemeClr val="tx1"/>
                </a:gs>
                <a:gs pos="52000">
                  <a:schemeClr val="bg2">
                    <a:lumMod val="25000"/>
                  </a:schemeClr>
                </a:gs>
                <a:gs pos="75000">
                  <a:schemeClr val="bg2">
                    <a:lumMod val="75000"/>
                  </a:schemeClr>
                </a:gs>
                <a:gs pos="27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  <a:scene3d>
            <a:camera prst="orthographicFront"/>
            <a:lightRig rig="freezing" dir="t"/>
          </a:scene3d>
          <a:sp3d extrusionH="82550">
            <a:bevelT w="190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梯形 1"/>
          <p:cNvSpPr/>
          <p:nvPr/>
        </p:nvSpPr>
        <p:spPr>
          <a:xfrm>
            <a:off x="5079" y="-15020"/>
            <a:ext cx="9711159" cy="6873020"/>
          </a:xfrm>
          <a:custGeom>
            <a:avLst/>
            <a:gdLst>
              <a:gd name="connsiteX0" fmla="*/ 0 w 7859210"/>
              <a:gd name="connsiteY0" fmla="*/ 6858000 h 6858000"/>
              <a:gd name="connsiteX1" fmla="*/ 1714500 w 7859210"/>
              <a:gd name="connsiteY1" fmla="*/ 0 h 6858000"/>
              <a:gd name="connsiteX2" fmla="*/ 6144710 w 7859210"/>
              <a:gd name="connsiteY2" fmla="*/ 0 h 6858000"/>
              <a:gd name="connsiteX3" fmla="*/ 7859210 w 7859210"/>
              <a:gd name="connsiteY3" fmla="*/ 6858000 h 6858000"/>
              <a:gd name="connsiteX4" fmla="*/ 0 w 7859210"/>
              <a:gd name="connsiteY4" fmla="*/ 6858000 h 6858000"/>
              <a:gd name="connsiteX0-1" fmla="*/ 0 w 7859210"/>
              <a:gd name="connsiteY0-2" fmla="*/ 6858000 h 6858000"/>
              <a:gd name="connsiteX1-3" fmla="*/ 13022 w 7859210"/>
              <a:gd name="connsiteY1-4" fmla="*/ 11575 h 6858000"/>
              <a:gd name="connsiteX2-5" fmla="*/ 6144710 w 7859210"/>
              <a:gd name="connsiteY2-6" fmla="*/ 0 h 6858000"/>
              <a:gd name="connsiteX3-7" fmla="*/ 7859210 w 7859210"/>
              <a:gd name="connsiteY3-8" fmla="*/ 6858000 h 6858000"/>
              <a:gd name="connsiteX4-9" fmla="*/ 0 w 7859210"/>
              <a:gd name="connsiteY4-10" fmla="*/ 6858000 h 6858000"/>
              <a:gd name="connsiteX0-11" fmla="*/ 0 w 7859210"/>
              <a:gd name="connsiteY0-12" fmla="*/ 6858000 h 6858000"/>
              <a:gd name="connsiteX1-13" fmla="*/ 13022 w 7859210"/>
              <a:gd name="connsiteY1-14" fmla="*/ 11575 h 6858000"/>
              <a:gd name="connsiteX2-15" fmla="*/ 4663150 w 7859210"/>
              <a:gd name="connsiteY2-16" fmla="*/ 0 h 6858000"/>
              <a:gd name="connsiteX3-17" fmla="*/ 7859210 w 7859210"/>
              <a:gd name="connsiteY3-18" fmla="*/ 6858000 h 6858000"/>
              <a:gd name="connsiteX4-19" fmla="*/ 0 w 7859210"/>
              <a:gd name="connsiteY4-20" fmla="*/ 6858000 h 6858000"/>
              <a:gd name="connsiteX0-21" fmla="*/ 0 w 9711159"/>
              <a:gd name="connsiteY0-22" fmla="*/ 6858000 h 6858000"/>
              <a:gd name="connsiteX1-23" fmla="*/ 13022 w 9711159"/>
              <a:gd name="connsiteY1-24" fmla="*/ 11575 h 6858000"/>
              <a:gd name="connsiteX2-25" fmla="*/ 4663150 w 9711159"/>
              <a:gd name="connsiteY2-26" fmla="*/ 0 h 6858000"/>
              <a:gd name="connsiteX3-27" fmla="*/ 9711159 w 9711159"/>
              <a:gd name="connsiteY3-28" fmla="*/ 6858000 h 6858000"/>
              <a:gd name="connsiteX4-29" fmla="*/ 0 w 9711159"/>
              <a:gd name="connsiteY4-30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11159" h="6858000">
                <a:moveTo>
                  <a:pt x="0" y="6858000"/>
                </a:moveTo>
                <a:cubicBezTo>
                  <a:pt x="4341" y="4575858"/>
                  <a:pt x="8681" y="2293717"/>
                  <a:pt x="13022" y="11575"/>
                </a:cubicBezTo>
                <a:lnTo>
                  <a:pt x="4663150" y="0"/>
                </a:lnTo>
                <a:lnTo>
                  <a:pt x="971115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 rot="19427861">
            <a:off x="6218840" y="-1121482"/>
            <a:ext cx="883491" cy="9139914"/>
          </a:xfrm>
          <a:custGeom>
            <a:avLst/>
            <a:gdLst>
              <a:gd name="connsiteX0" fmla="*/ 0 w 520861"/>
              <a:gd name="connsiteY0" fmla="*/ 0 h 8984986"/>
              <a:gd name="connsiteX1" fmla="*/ 520861 w 520861"/>
              <a:gd name="connsiteY1" fmla="*/ 0 h 8984986"/>
              <a:gd name="connsiteX2" fmla="*/ 520861 w 520861"/>
              <a:gd name="connsiteY2" fmla="*/ 8984986 h 8984986"/>
              <a:gd name="connsiteX3" fmla="*/ 0 w 520861"/>
              <a:gd name="connsiteY3" fmla="*/ 8984986 h 8984986"/>
              <a:gd name="connsiteX4" fmla="*/ 0 w 520861"/>
              <a:gd name="connsiteY4" fmla="*/ 0 h 8984986"/>
              <a:gd name="connsiteX0-1" fmla="*/ 0 w 520861"/>
              <a:gd name="connsiteY0-2" fmla="*/ 0 h 8984986"/>
              <a:gd name="connsiteX1-3" fmla="*/ 507576 w 520861"/>
              <a:gd name="connsiteY1-4" fmla="*/ 449283 h 8984986"/>
              <a:gd name="connsiteX2-5" fmla="*/ 520861 w 520861"/>
              <a:gd name="connsiteY2-6" fmla="*/ 8984986 h 8984986"/>
              <a:gd name="connsiteX3-7" fmla="*/ 0 w 520861"/>
              <a:gd name="connsiteY3-8" fmla="*/ 8984986 h 8984986"/>
              <a:gd name="connsiteX4-9" fmla="*/ 0 w 520861"/>
              <a:gd name="connsiteY4-10" fmla="*/ 0 h 8984986"/>
              <a:gd name="connsiteX0-11" fmla="*/ 8185 w 520861"/>
              <a:gd name="connsiteY0-12" fmla="*/ 0 h 8878587"/>
              <a:gd name="connsiteX1-13" fmla="*/ 507576 w 520861"/>
              <a:gd name="connsiteY1-14" fmla="*/ 342884 h 8878587"/>
              <a:gd name="connsiteX2-15" fmla="*/ 520861 w 520861"/>
              <a:gd name="connsiteY2-16" fmla="*/ 8878587 h 8878587"/>
              <a:gd name="connsiteX3-17" fmla="*/ 0 w 520861"/>
              <a:gd name="connsiteY3-18" fmla="*/ 8878587 h 8878587"/>
              <a:gd name="connsiteX4-19" fmla="*/ 8185 w 520861"/>
              <a:gd name="connsiteY4-20" fmla="*/ 0 h 8878587"/>
              <a:gd name="connsiteX0-21" fmla="*/ 573 w 513249"/>
              <a:gd name="connsiteY0-22" fmla="*/ 0 h 8878587"/>
              <a:gd name="connsiteX1-23" fmla="*/ 499964 w 513249"/>
              <a:gd name="connsiteY1-24" fmla="*/ 342884 h 8878587"/>
              <a:gd name="connsiteX2-25" fmla="*/ 513249 w 513249"/>
              <a:gd name="connsiteY2-26" fmla="*/ 8878587 h 8878587"/>
              <a:gd name="connsiteX3-27" fmla="*/ 3170 w 513249"/>
              <a:gd name="connsiteY3-28" fmla="*/ 8413126 h 8878587"/>
              <a:gd name="connsiteX4-29" fmla="*/ 573 w 513249"/>
              <a:gd name="connsiteY4-30" fmla="*/ 0 h 8878587"/>
              <a:gd name="connsiteX0-31" fmla="*/ 431 w 513107"/>
              <a:gd name="connsiteY0-32" fmla="*/ 0 h 8878587"/>
              <a:gd name="connsiteX1-33" fmla="*/ 499822 w 513107"/>
              <a:gd name="connsiteY1-34" fmla="*/ 342884 h 8878587"/>
              <a:gd name="connsiteX2-35" fmla="*/ 513107 w 513107"/>
              <a:gd name="connsiteY2-36" fmla="*/ 8878587 h 8878587"/>
              <a:gd name="connsiteX3-37" fmla="*/ 6206 w 513107"/>
              <a:gd name="connsiteY3-38" fmla="*/ 8487173 h 8878587"/>
              <a:gd name="connsiteX4-39" fmla="*/ 431 w 513107"/>
              <a:gd name="connsiteY4-40" fmla="*/ 0 h 8878587"/>
              <a:gd name="connsiteX0-41" fmla="*/ 204 w 527127"/>
              <a:gd name="connsiteY0-42" fmla="*/ 0 h 9139914"/>
              <a:gd name="connsiteX1-43" fmla="*/ 513842 w 527127"/>
              <a:gd name="connsiteY1-44" fmla="*/ 604211 h 9139914"/>
              <a:gd name="connsiteX2-45" fmla="*/ 527127 w 527127"/>
              <a:gd name="connsiteY2-46" fmla="*/ 9139914 h 9139914"/>
              <a:gd name="connsiteX3-47" fmla="*/ 20226 w 527127"/>
              <a:gd name="connsiteY3-48" fmla="*/ 8748500 h 9139914"/>
              <a:gd name="connsiteX4-49" fmla="*/ 204 w 527127"/>
              <a:gd name="connsiteY4-50" fmla="*/ 0 h 9139914"/>
              <a:gd name="connsiteX0-51" fmla="*/ 133 w 527056"/>
              <a:gd name="connsiteY0-52" fmla="*/ 0 h 9139914"/>
              <a:gd name="connsiteX1-53" fmla="*/ 513771 w 527056"/>
              <a:gd name="connsiteY1-54" fmla="*/ 604211 h 9139914"/>
              <a:gd name="connsiteX2-55" fmla="*/ 527056 w 527056"/>
              <a:gd name="connsiteY2-56" fmla="*/ 9139914 h 9139914"/>
              <a:gd name="connsiteX3-57" fmla="*/ 34859 w 527056"/>
              <a:gd name="connsiteY3-58" fmla="*/ 8479661 h 9139914"/>
              <a:gd name="connsiteX4-59" fmla="*/ 133 w 527056"/>
              <a:gd name="connsiteY4-60" fmla="*/ 0 h 9139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27056" h="9139914">
                <a:moveTo>
                  <a:pt x="133" y="0"/>
                </a:moveTo>
                <a:lnTo>
                  <a:pt x="513771" y="604211"/>
                </a:lnTo>
                <a:cubicBezTo>
                  <a:pt x="518199" y="3449445"/>
                  <a:pt x="522628" y="6294680"/>
                  <a:pt x="527056" y="9139914"/>
                </a:cubicBezTo>
                <a:lnTo>
                  <a:pt x="34859" y="8479661"/>
                </a:lnTo>
                <a:cubicBezTo>
                  <a:pt x="37587" y="5520132"/>
                  <a:pt x="-2595" y="2959529"/>
                  <a:pt x="133" y="0"/>
                </a:cubicBezTo>
                <a:close/>
              </a:path>
            </a:pathLst>
          </a:custGeom>
          <a:solidFill>
            <a:schemeClr val="tx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7686535" y="4102421"/>
            <a:ext cx="324092" cy="324092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6498539" y="2586277"/>
            <a:ext cx="324092" cy="324092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5440286" y="1070133"/>
            <a:ext cx="324092" cy="324092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15626" y="970569"/>
            <a:ext cx="269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</a:rPr>
              <a:t>Work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3145" y="1947633"/>
            <a:ext cx="777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zh-CN" altLang="en-US" sz="8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7927" y="2486713"/>
            <a:ext cx="403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Teaching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1561" y="396094"/>
            <a:ext cx="777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zh-CN" altLang="en-US" sz="8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74729" y="3499172"/>
            <a:ext cx="777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zh-CN" altLang="en-US" sz="8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69689" y="4002857"/>
            <a:ext cx="2398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 Plans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16312" y="5050711"/>
            <a:ext cx="777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zh-CN" altLang="en-US" sz="8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8786602" y="5618564"/>
            <a:ext cx="324092" cy="324092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172291" y="5519000"/>
            <a:ext cx="2398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Opinion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223" y="-17718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2023999" y="1497260"/>
            <a:ext cx="5599313" cy="5086735"/>
          </a:xfrm>
          <a:prstGeom prst="rect">
            <a:avLst/>
          </a:prstGeom>
          <a:solidFill>
            <a:srgbClr val="6EA04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49170" y="4862195"/>
            <a:ext cx="26390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recent work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09804" y="5464958"/>
            <a:ext cx="5224771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recent work is the most important task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6223" y="-17720"/>
            <a:ext cx="12192000" cy="1302469"/>
            <a:chOff x="-1" y="-41200"/>
            <a:chExt cx="12192000" cy="1346125"/>
          </a:xfrm>
        </p:grpSpPr>
        <p:sp>
          <p:nvSpPr>
            <p:cNvPr id="10" name="矩形 9"/>
            <p:cNvSpPr/>
            <p:nvPr/>
          </p:nvSpPr>
          <p:spPr>
            <a:xfrm>
              <a:off x="-1" y="-17718"/>
              <a:ext cx="12192000" cy="130234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4818253" y="377727"/>
              <a:ext cx="2555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Recent work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10410100" y="-1"/>
              <a:ext cx="1781899" cy="1302345"/>
            </a:xfrm>
            <a:prstGeom prst="rtTriangle">
              <a:avLst/>
            </a:prstGeom>
            <a:gradFill flip="none" rotWithShape="1">
              <a:gsLst>
                <a:gs pos="0">
                  <a:srgbClr val="6EA049">
                    <a:alpha val="49000"/>
                  </a:srgbClr>
                </a:gs>
                <a:gs pos="100000">
                  <a:srgbClr val="525252">
                    <a:alpha val="8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0" y="-41200"/>
              <a:ext cx="1781908" cy="1346125"/>
            </a:xfrm>
            <a:prstGeom prst="rtTriangle">
              <a:avLst/>
            </a:prstGeom>
            <a:gradFill flip="none" rotWithShape="1">
              <a:gsLst>
                <a:gs pos="0">
                  <a:srgbClr val="6EA049">
                    <a:alpha val="49000"/>
                  </a:srgbClr>
                </a:gs>
                <a:gs pos="100000">
                  <a:srgbClr val="525252">
                    <a:alpha val="8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3"/>
          <p:cNvSpPr/>
          <p:nvPr/>
        </p:nvSpPr>
        <p:spPr>
          <a:xfrm>
            <a:off x="1530860" y="4688470"/>
            <a:ext cx="3125648" cy="1647648"/>
          </a:xfrm>
          <a:prstGeom prst="rect">
            <a:avLst/>
          </a:pr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12"/>
          <p:cNvSpPr txBox="1"/>
          <p:nvPr/>
        </p:nvSpPr>
        <p:spPr>
          <a:xfrm>
            <a:off x="5879977" y="2045522"/>
            <a:ext cx="173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Plan A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879977" y="2445632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topic1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5879977" y="2784186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5879976" y="3122740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topic3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5879976" y="3461294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topic4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ounded Rectangle 17"/>
          <p:cNvSpPr/>
          <p:nvPr/>
        </p:nvSpPr>
        <p:spPr>
          <a:xfrm>
            <a:off x="7238128" y="2530029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8"/>
          <p:cNvSpPr/>
          <p:nvPr/>
        </p:nvSpPr>
        <p:spPr>
          <a:xfrm>
            <a:off x="7238128" y="2530029"/>
            <a:ext cx="3033631" cy="1635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19"/>
          <p:cNvSpPr/>
          <p:nvPr/>
        </p:nvSpPr>
        <p:spPr>
          <a:xfrm>
            <a:off x="7238128" y="3257902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20"/>
          <p:cNvSpPr/>
          <p:nvPr/>
        </p:nvSpPr>
        <p:spPr>
          <a:xfrm>
            <a:off x="7238129" y="3257902"/>
            <a:ext cx="851264" cy="1635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1"/>
          <p:cNvSpPr/>
          <p:nvPr/>
        </p:nvSpPr>
        <p:spPr>
          <a:xfrm>
            <a:off x="7238129" y="3588196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22"/>
          <p:cNvSpPr/>
          <p:nvPr/>
        </p:nvSpPr>
        <p:spPr>
          <a:xfrm>
            <a:off x="7238127" y="3588196"/>
            <a:ext cx="1747377" cy="1560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23"/>
          <p:cNvSpPr/>
          <p:nvPr/>
        </p:nvSpPr>
        <p:spPr>
          <a:xfrm>
            <a:off x="7238129" y="2910245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24"/>
          <p:cNvSpPr/>
          <p:nvPr/>
        </p:nvSpPr>
        <p:spPr>
          <a:xfrm>
            <a:off x="7238128" y="2910246"/>
            <a:ext cx="2809652" cy="1635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26"/>
          <p:cNvSpPr txBox="1"/>
          <p:nvPr/>
        </p:nvSpPr>
        <p:spPr>
          <a:xfrm>
            <a:off x="5879977" y="4565802"/>
            <a:ext cx="173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Plan B 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7" name="TextBox 27"/>
          <p:cNvSpPr txBox="1"/>
          <p:nvPr/>
        </p:nvSpPr>
        <p:spPr>
          <a:xfrm>
            <a:off x="5879977" y="4965912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topic1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28"/>
          <p:cNvSpPr txBox="1"/>
          <p:nvPr/>
        </p:nvSpPr>
        <p:spPr>
          <a:xfrm>
            <a:off x="5879977" y="5304466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29"/>
          <p:cNvSpPr txBox="1"/>
          <p:nvPr/>
        </p:nvSpPr>
        <p:spPr>
          <a:xfrm>
            <a:off x="5879976" y="5643020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topic3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5879976" y="5981574"/>
            <a:ext cx="141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topic4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ounded Rectangle 31"/>
          <p:cNvSpPr/>
          <p:nvPr/>
        </p:nvSpPr>
        <p:spPr>
          <a:xfrm>
            <a:off x="7238128" y="5050309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32"/>
          <p:cNvSpPr/>
          <p:nvPr/>
        </p:nvSpPr>
        <p:spPr>
          <a:xfrm>
            <a:off x="7238129" y="5050309"/>
            <a:ext cx="1320655" cy="1635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33"/>
          <p:cNvSpPr/>
          <p:nvPr/>
        </p:nvSpPr>
        <p:spPr>
          <a:xfrm>
            <a:off x="7238128" y="5778182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34"/>
          <p:cNvSpPr/>
          <p:nvPr/>
        </p:nvSpPr>
        <p:spPr>
          <a:xfrm>
            <a:off x="7238128" y="5760820"/>
            <a:ext cx="3228704" cy="18090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35"/>
          <p:cNvSpPr/>
          <p:nvPr/>
        </p:nvSpPr>
        <p:spPr>
          <a:xfrm>
            <a:off x="7238129" y="6108476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36"/>
          <p:cNvSpPr/>
          <p:nvPr/>
        </p:nvSpPr>
        <p:spPr>
          <a:xfrm>
            <a:off x="7238127" y="6108477"/>
            <a:ext cx="2094849" cy="15601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37"/>
          <p:cNvSpPr/>
          <p:nvPr/>
        </p:nvSpPr>
        <p:spPr>
          <a:xfrm>
            <a:off x="7238129" y="5430525"/>
            <a:ext cx="3580929" cy="1635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38"/>
          <p:cNvSpPr/>
          <p:nvPr/>
        </p:nvSpPr>
        <p:spPr>
          <a:xfrm>
            <a:off x="7238128" y="5430524"/>
            <a:ext cx="564752" cy="16354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9"/>
          <p:cNvGrpSpPr/>
          <p:nvPr/>
        </p:nvGrpSpPr>
        <p:grpSpPr>
          <a:xfrm>
            <a:off x="1530861" y="1609632"/>
            <a:ext cx="1594305" cy="399900"/>
            <a:chOff x="1593021" y="1397996"/>
            <a:chExt cx="1078425" cy="328659"/>
          </a:xfrm>
          <a:solidFill>
            <a:schemeClr val="tx1"/>
          </a:solidFill>
        </p:grpSpPr>
        <p:sp>
          <p:nvSpPr>
            <p:cNvPr id="60" name="Pentagon 50"/>
            <p:cNvSpPr/>
            <p:nvPr/>
          </p:nvSpPr>
          <p:spPr>
            <a:xfrm>
              <a:off x="1679080" y="1409888"/>
              <a:ext cx="776811" cy="316767"/>
            </a:xfrm>
            <a:prstGeom prst="homePlate">
              <a:avLst>
                <a:gd name="adj" fmla="val 250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1593021" y="1397996"/>
              <a:ext cx="1078425" cy="328656"/>
              <a:chOff x="1654905" y="1464798"/>
              <a:chExt cx="1144490" cy="371184"/>
            </a:xfrm>
            <a:grpFill/>
          </p:grpSpPr>
          <p:sp>
            <p:nvSpPr>
              <p:cNvPr id="62" name="Pentagon 52"/>
              <p:cNvSpPr/>
              <p:nvPr/>
            </p:nvSpPr>
            <p:spPr>
              <a:xfrm>
                <a:off x="1654905" y="1478227"/>
                <a:ext cx="1144490" cy="357755"/>
              </a:xfrm>
              <a:prstGeom prst="homePlate">
                <a:avLst>
                  <a:gd name="adj" fmla="val 250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Subtitle 2"/>
              <p:cNvSpPr txBox="1"/>
              <p:nvPr/>
            </p:nvSpPr>
            <p:spPr>
              <a:xfrm>
                <a:off x="1654905" y="1464798"/>
                <a:ext cx="1069708" cy="361279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b="1" spc="100" dirty="0">
                    <a:solidFill>
                      <a:schemeClr val="bg1"/>
                    </a:solidFill>
                    <a:ea typeface="Franchise" pitchFamily="49" charset="0"/>
                  </a:rPr>
                  <a:t>Recent work</a:t>
                </a:r>
                <a:endParaRPr lang="en-US" sz="1600" b="1" spc="100" dirty="0">
                  <a:solidFill>
                    <a:schemeClr val="bg1"/>
                  </a:solidFill>
                  <a:latin typeface="Signika Negative" pitchFamily="2" charset="0"/>
                  <a:ea typeface="Franchise" pitchFamily="49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860" y="1994699"/>
            <a:ext cx="3125649" cy="17570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" y="-41200"/>
            <a:ext cx="12192000" cy="1346125"/>
            <a:chOff x="-1" y="-41200"/>
            <a:chExt cx="12192000" cy="1346125"/>
          </a:xfrm>
        </p:grpSpPr>
        <p:sp>
          <p:nvSpPr>
            <p:cNvPr id="33" name="矩形 32"/>
            <p:cNvSpPr/>
            <p:nvPr/>
          </p:nvSpPr>
          <p:spPr>
            <a:xfrm>
              <a:off x="-1" y="-17718"/>
              <a:ext cx="12192000" cy="130234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12"/>
            <p:cNvSpPr txBox="1"/>
            <p:nvPr/>
          </p:nvSpPr>
          <p:spPr>
            <a:xfrm>
              <a:off x="4818253" y="377727"/>
              <a:ext cx="2555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Recent work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直角三角形 63"/>
            <p:cNvSpPr/>
            <p:nvPr/>
          </p:nvSpPr>
          <p:spPr>
            <a:xfrm rot="10800000">
              <a:off x="10410100" y="-1"/>
              <a:ext cx="1781899" cy="1302345"/>
            </a:xfrm>
            <a:prstGeom prst="rtTriangle">
              <a:avLst/>
            </a:prstGeom>
            <a:gradFill flip="none" rotWithShape="1">
              <a:gsLst>
                <a:gs pos="0">
                  <a:srgbClr val="6EA049">
                    <a:alpha val="49000"/>
                  </a:srgbClr>
                </a:gs>
                <a:gs pos="100000">
                  <a:srgbClr val="525252">
                    <a:alpha val="8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直角三角形 64"/>
            <p:cNvSpPr/>
            <p:nvPr/>
          </p:nvSpPr>
          <p:spPr>
            <a:xfrm>
              <a:off x="0" y="-41200"/>
              <a:ext cx="1781908" cy="1346125"/>
            </a:xfrm>
            <a:prstGeom prst="rtTriangle">
              <a:avLst/>
            </a:prstGeom>
            <a:gradFill flip="none" rotWithShape="1">
              <a:gsLst>
                <a:gs pos="0">
                  <a:srgbClr val="6EA049">
                    <a:alpha val="49000"/>
                  </a:srgbClr>
                </a:gs>
                <a:gs pos="100000">
                  <a:srgbClr val="525252">
                    <a:alpha val="8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Group 9"/>
          <p:cNvGrpSpPr/>
          <p:nvPr/>
        </p:nvGrpSpPr>
        <p:grpSpPr>
          <a:xfrm>
            <a:off x="1530860" y="4272581"/>
            <a:ext cx="1594305" cy="399900"/>
            <a:chOff x="1593021" y="1397996"/>
            <a:chExt cx="1078425" cy="328659"/>
          </a:xfrm>
          <a:solidFill>
            <a:schemeClr val="tx1"/>
          </a:solidFill>
        </p:grpSpPr>
        <p:sp>
          <p:nvSpPr>
            <p:cNvPr id="72" name="Pentagon 50"/>
            <p:cNvSpPr/>
            <p:nvPr/>
          </p:nvSpPr>
          <p:spPr>
            <a:xfrm>
              <a:off x="1679080" y="1409888"/>
              <a:ext cx="776811" cy="316767"/>
            </a:xfrm>
            <a:prstGeom prst="homePlate">
              <a:avLst>
                <a:gd name="adj" fmla="val 250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73" name="Group 51"/>
            <p:cNvGrpSpPr/>
            <p:nvPr/>
          </p:nvGrpSpPr>
          <p:grpSpPr>
            <a:xfrm>
              <a:off x="1593021" y="1397996"/>
              <a:ext cx="1078425" cy="328656"/>
              <a:chOff x="1654905" y="1464798"/>
              <a:chExt cx="1144490" cy="371184"/>
            </a:xfrm>
            <a:grpFill/>
          </p:grpSpPr>
          <p:sp>
            <p:nvSpPr>
              <p:cNvPr id="74" name="Pentagon 52"/>
              <p:cNvSpPr/>
              <p:nvPr/>
            </p:nvSpPr>
            <p:spPr>
              <a:xfrm>
                <a:off x="1654905" y="1478227"/>
                <a:ext cx="1144490" cy="357755"/>
              </a:xfrm>
              <a:prstGeom prst="homePlate">
                <a:avLst>
                  <a:gd name="adj" fmla="val 250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Subtitle 2"/>
              <p:cNvSpPr txBox="1"/>
              <p:nvPr/>
            </p:nvSpPr>
            <p:spPr>
              <a:xfrm>
                <a:off x="1654905" y="1464798"/>
                <a:ext cx="1069708" cy="361279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b="1" spc="100" dirty="0">
                    <a:solidFill>
                      <a:schemeClr val="bg1"/>
                    </a:solidFill>
                    <a:ea typeface="Franchise" pitchFamily="49" charset="0"/>
                  </a:rPr>
                  <a:t>Recent work</a:t>
                </a:r>
                <a:endParaRPr lang="en-US" sz="1600" b="1" spc="100" dirty="0">
                  <a:solidFill>
                    <a:schemeClr val="bg1"/>
                  </a:solidFill>
                  <a:latin typeface="Signika Negative" pitchFamily="2" charset="0"/>
                  <a:ea typeface="Franchise" pitchFamily="49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792329" y="2205038"/>
            <a:ext cx="5826125" cy="3735387"/>
            <a:chOff x="446088" y="1711326"/>
            <a:chExt cx="5826125" cy="3735387"/>
          </a:xfrm>
          <a:solidFill>
            <a:srgbClr val="6EA049">
              <a:alpha val="83000"/>
            </a:srgb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498476" y="2374901"/>
              <a:ext cx="44450" cy="93663"/>
            </a:xfrm>
            <a:custGeom>
              <a:avLst/>
              <a:gdLst>
                <a:gd name="T0" fmla="*/ 8 w 28"/>
                <a:gd name="T1" fmla="*/ 0 h 59"/>
                <a:gd name="T2" fmla="*/ 8 w 28"/>
                <a:gd name="T3" fmla="*/ 23 h 59"/>
                <a:gd name="T4" fmla="*/ 21 w 28"/>
                <a:gd name="T5" fmla="*/ 23 h 59"/>
                <a:gd name="T6" fmla="*/ 21 w 28"/>
                <a:gd name="T7" fmla="*/ 0 h 59"/>
                <a:gd name="T8" fmla="*/ 28 w 28"/>
                <a:gd name="T9" fmla="*/ 0 h 59"/>
                <a:gd name="T10" fmla="*/ 28 w 28"/>
                <a:gd name="T11" fmla="*/ 59 h 59"/>
                <a:gd name="T12" fmla="*/ 21 w 28"/>
                <a:gd name="T13" fmla="*/ 59 h 59"/>
                <a:gd name="T14" fmla="*/ 21 w 28"/>
                <a:gd name="T15" fmla="*/ 34 h 59"/>
                <a:gd name="T16" fmla="*/ 8 w 28"/>
                <a:gd name="T17" fmla="*/ 34 h 59"/>
                <a:gd name="T18" fmla="*/ 8 w 28"/>
                <a:gd name="T19" fmla="*/ 59 h 59"/>
                <a:gd name="T20" fmla="*/ 0 w 28"/>
                <a:gd name="T21" fmla="*/ 59 h 59"/>
                <a:gd name="T22" fmla="*/ 0 w 28"/>
                <a:gd name="T23" fmla="*/ 0 h 59"/>
                <a:gd name="T24" fmla="*/ 8 w 28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9">
                  <a:moveTo>
                    <a:pt x="8" y="0"/>
                  </a:moveTo>
                  <a:lnTo>
                    <a:pt x="8" y="23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59"/>
                  </a:lnTo>
                  <a:lnTo>
                    <a:pt x="21" y="59"/>
                  </a:lnTo>
                  <a:lnTo>
                    <a:pt x="21" y="34"/>
                  </a:lnTo>
                  <a:lnTo>
                    <a:pt x="8" y="34"/>
                  </a:lnTo>
                  <a:lnTo>
                    <a:pt x="8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52451" y="2370138"/>
              <a:ext cx="14288" cy="98425"/>
            </a:xfrm>
            <a:custGeom>
              <a:avLst/>
              <a:gdLst>
                <a:gd name="T0" fmla="*/ 10 w 20"/>
                <a:gd name="T1" fmla="*/ 26 h 117"/>
                <a:gd name="T2" fmla="*/ 0 w 20"/>
                <a:gd name="T3" fmla="*/ 13 h 117"/>
                <a:gd name="T4" fmla="*/ 10 w 20"/>
                <a:gd name="T5" fmla="*/ 0 h 117"/>
                <a:gd name="T6" fmla="*/ 20 w 20"/>
                <a:gd name="T7" fmla="*/ 13 h 117"/>
                <a:gd name="T8" fmla="*/ 10 w 20"/>
                <a:gd name="T9" fmla="*/ 26 h 117"/>
                <a:gd name="T10" fmla="*/ 1 w 20"/>
                <a:gd name="T11" fmla="*/ 117 h 117"/>
                <a:gd name="T12" fmla="*/ 1 w 20"/>
                <a:gd name="T13" fmla="*/ 37 h 117"/>
                <a:gd name="T14" fmla="*/ 19 w 20"/>
                <a:gd name="T15" fmla="*/ 37 h 117"/>
                <a:gd name="T16" fmla="*/ 19 w 20"/>
                <a:gd name="T17" fmla="*/ 117 h 117"/>
                <a:gd name="T18" fmla="*/ 1 w 20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17">
                  <a:moveTo>
                    <a:pt x="10" y="26"/>
                  </a:moveTo>
                  <a:cubicBezTo>
                    <a:pt x="4" y="26"/>
                    <a:pt x="0" y="21"/>
                    <a:pt x="0" y="13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6" y="0"/>
                    <a:pt x="20" y="6"/>
                    <a:pt x="20" y="13"/>
                  </a:cubicBezTo>
                  <a:cubicBezTo>
                    <a:pt x="20" y="21"/>
                    <a:pt x="16" y="26"/>
                    <a:pt x="10" y="26"/>
                  </a:cubicBezTo>
                  <a:close/>
                  <a:moveTo>
                    <a:pt x="1" y="11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74676" y="2398713"/>
              <a:ext cx="39688" cy="98425"/>
            </a:xfrm>
            <a:custGeom>
              <a:avLst/>
              <a:gdLst>
                <a:gd name="T0" fmla="*/ 57 w 58"/>
                <a:gd name="T1" fmla="*/ 70 h 116"/>
                <a:gd name="T2" fmla="*/ 49 w 58"/>
                <a:gd name="T3" fmla="*/ 106 h 116"/>
                <a:gd name="T4" fmla="*/ 25 w 58"/>
                <a:gd name="T5" fmla="*/ 116 h 116"/>
                <a:gd name="T6" fmla="*/ 5 w 58"/>
                <a:gd name="T7" fmla="*/ 110 h 116"/>
                <a:gd name="T8" fmla="*/ 8 w 58"/>
                <a:gd name="T9" fmla="*/ 91 h 116"/>
                <a:gd name="T10" fmla="*/ 25 w 58"/>
                <a:gd name="T11" fmla="*/ 97 h 116"/>
                <a:gd name="T12" fmla="*/ 40 w 58"/>
                <a:gd name="T13" fmla="*/ 76 h 116"/>
                <a:gd name="T14" fmla="*/ 40 w 58"/>
                <a:gd name="T15" fmla="*/ 71 h 116"/>
                <a:gd name="T16" fmla="*/ 40 w 58"/>
                <a:gd name="T17" fmla="*/ 71 h 116"/>
                <a:gd name="T18" fmla="*/ 24 w 58"/>
                <a:gd name="T19" fmla="*/ 81 h 116"/>
                <a:gd name="T20" fmla="*/ 0 w 58"/>
                <a:gd name="T21" fmla="*/ 42 h 116"/>
                <a:gd name="T22" fmla="*/ 26 w 58"/>
                <a:gd name="T23" fmla="*/ 0 h 116"/>
                <a:gd name="T24" fmla="*/ 42 w 58"/>
                <a:gd name="T25" fmla="*/ 11 h 116"/>
                <a:gd name="T26" fmla="*/ 42 w 58"/>
                <a:gd name="T27" fmla="*/ 11 h 116"/>
                <a:gd name="T28" fmla="*/ 42 w 58"/>
                <a:gd name="T29" fmla="*/ 2 h 116"/>
                <a:gd name="T30" fmla="*/ 58 w 58"/>
                <a:gd name="T31" fmla="*/ 2 h 116"/>
                <a:gd name="T32" fmla="*/ 57 w 58"/>
                <a:gd name="T33" fmla="*/ 26 h 116"/>
                <a:gd name="T34" fmla="*/ 57 w 58"/>
                <a:gd name="T35" fmla="*/ 70 h 116"/>
                <a:gd name="T36" fmla="*/ 40 w 58"/>
                <a:gd name="T37" fmla="*/ 35 h 116"/>
                <a:gd name="T38" fmla="*/ 39 w 58"/>
                <a:gd name="T39" fmla="*/ 30 h 116"/>
                <a:gd name="T40" fmla="*/ 30 w 58"/>
                <a:gd name="T41" fmla="*/ 19 h 116"/>
                <a:gd name="T42" fmla="*/ 18 w 58"/>
                <a:gd name="T43" fmla="*/ 42 h 116"/>
                <a:gd name="T44" fmla="*/ 30 w 58"/>
                <a:gd name="T45" fmla="*/ 63 h 116"/>
                <a:gd name="T46" fmla="*/ 39 w 58"/>
                <a:gd name="T47" fmla="*/ 53 h 116"/>
                <a:gd name="T48" fmla="*/ 40 w 58"/>
                <a:gd name="T49" fmla="*/ 46 h 116"/>
                <a:gd name="T50" fmla="*/ 40 w 58"/>
                <a:gd name="T51" fmla="*/ 3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116">
                  <a:moveTo>
                    <a:pt x="57" y="70"/>
                  </a:moveTo>
                  <a:cubicBezTo>
                    <a:pt x="57" y="86"/>
                    <a:pt x="55" y="98"/>
                    <a:pt x="49" y="106"/>
                  </a:cubicBezTo>
                  <a:cubicBezTo>
                    <a:pt x="42" y="114"/>
                    <a:pt x="34" y="116"/>
                    <a:pt x="25" y="116"/>
                  </a:cubicBezTo>
                  <a:cubicBezTo>
                    <a:pt x="18" y="116"/>
                    <a:pt x="10" y="114"/>
                    <a:pt x="5" y="110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12" y="94"/>
                    <a:pt x="18" y="97"/>
                    <a:pt x="25" y="97"/>
                  </a:cubicBezTo>
                  <a:cubicBezTo>
                    <a:pt x="33" y="97"/>
                    <a:pt x="40" y="91"/>
                    <a:pt x="40" y="76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6" y="78"/>
                    <a:pt x="31" y="81"/>
                    <a:pt x="24" y="81"/>
                  </a:cubicBezTo>
                  <a:cubicBezTo>
                    <a:pt x="10" y="81"/>
                    <a:pt x="0" y="65"/>
                    <a:pt x="0" y="42"/>
                  </a:cubicBezTo>
                  <a:cubicBezTo>
                    <a:pt x="0" y="17"/>
                    <a:pt x="12" y="0"/>
                    <a:pt x="26" y="0"/>
                  </a:cubicBezTo>
                  <a:cubicBezTo>
                    <a:pt x="34" y="0"/>
                    <a:pt x="39" y="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7"/>
                    <a:pt x="57" y="14"/>
                    <a:pt x="57" y="26"/>
                  </a:cubicBezTo>
                  <a:lnTo>
                    <a:pt x="57" y="70"/>
                  </a:lnTo>
                  <a:close/>
                  <a:moveTo>
                    <a:pt x="40" y="35"/>
                  </a:moveTo>
                  <a:cubicBezTo>
                    <a:pt x="40" y="33"/>
                    <a:pt x="39" y="31"/>
                    <a:pt x="39" y="30"/>
                  </a:cubicBezTo>
                  <a:cubicBezTo>
                    <a:pt x="38" y="23"/>
                    <a:pt x="35" y="19"/>
                    <a:pt x="30" y="19"/>
                  </a:cubicBezTo>
                  <a:cubicBezTo>
                    <a:pt x="23" y="19"/>
                    <a:pt x="18" y="27"/>
                    <a:pt x="18" y="42"/>
                  </a:cubicBezTo>
                  <a:cubicBezTo>
                    <a:pt x="18" y="54"/>
                    <a:pt x="22" y="63"/>
                    <a:pt x="30" y="63"/>
                  </a:cubicBezTo>
                  <a:cubicBezTo>
                    <a:pt x="34" y="63"/>
                    <a:pt x="38" y="59"/>
                    <a:pt x="39" y="53"/>
                  </a:cubicBezTo>
                  <a:cubicBezTo>
                    <a:pt x="39" y="51"/>
                    <a:pt x="40" y="48"/>
                    <a:pt x="40" y="46"/>
                  </a:cubicBezTo>
                  <a:lnTo>
                    <a:pt x="4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623888" y="2370138"/>
              <a:ext cx="38100" cy="98425"/>
            </a:xfrm>
            <a:custGeom>
              <a:avLst/>
              <a:gdLst>
                <a:gd name="T0" fmla="*/ 0 w 55"/>
                <a:gd name="T1" fmla="*/ 0 h 116"/>
                <a:gd name="T2" fmla="*/ 18 w 55"/>
                <a:gd name="T3" fmla="*/ 0 h 116"/>
                <a:gd name="T4" fmla="*/ 18 w 55"/>
                <a:gd name="T5" fmla="*/ 46 h 116"/>
                <a:gd name="T6" fmla="*/ 18 w 55"/>
                <a:gd name="T7" fmla="*/ 46 h 116"/>
                <a:gd name="T8" fmla="*/ 25 w 55"/>
                <a:gd name="T9" fmla="*/ 37 h 116"/>
                <a:gd name="T10" fmla="*/ 35 w 55"/>
                <a:gd name="T11" fmla="*/ 34 h 116"/>
                <a:gd name="T12" fmla="*/ 55 w 55"/>
                <a:gd name="T13" fmla="*/ 69 h 116"/>
                <a:gd name="T14" fmla="*/ 55 w 55"/>
                <a:gd name="T15" fmla="*/ 116 h 116"/>
                <a:gd name="T16" fmla="*/ 37 w 55"/>
                <a:gd name="T17" fmla="*/ 116 h 116"/>
                <a:gd name="T18" fmla="*/ 37 w 55"/>
                <a:gd name="T19" fmla="*/ 72 h 116"/>
                <a:gd name="T20" fmla="*/ 28 w 55"/>
                <a:gd name="T21" fmla="*/ 54 h 116"/>
                <a:gd name="T22" fmla="*/ 19 w 55"/>
                <a:gd name="T23" fmla="*/ 63 h 116"/>
                <a:gd name="T24" fmla="*/ 18 w 55"/>
                <a:gd name="T25" fmla="*/ 69 h 116"/>
                <a:gd name="T26" fmla="*/ 18 w 55"/>
                <a:gd name="T27" fmla="*/ 116 h 116"/>
                <a:gd name="T28" fmla="*/ 0 w 55"/>
                <a:gd name="T29" fmla="*/ 116 h 116"/>
                <a:gd name="T30" fmla="*/ 0 w 55"/>
                <a:gd name="T3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16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2"/>
                    <a:pt x="23" y="39"/>
                    <a:pt x="25" y="37"/>
                  </a:cubicBezTo>
                  <a:cubicBezTo>
                    <a:pt x="28" y="35"/>
                    <a:pt x="31" y="34"/>
                    <a:pt x="35" y="34"/>
                  </a:cubicBezTo>
                  <a:cubicBezTo>
                    <a:pt x="46" y="34"/>
                    <a:pt x="55" y="45"/>
                    <a:pt x="55" y="69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61"/>
                    <a:pt x="34" y="54"/>
                    <a:pt x="28" y="54"/>
                  </a:cubicBezTo>
                  <a:cubicBezTo>
                    <a:pt x="23" y="54"/>
                    <a:pt x="20" y="59"/>
                    <a:pt x="19" y="63"/>
                  </a:cubicBezTo>
                  <a:cubicBezTo>
                    <a:pt x="18" y="65"/>
                    <a:pt x="18" y="67"/>
                    <a:pt x="18" y="69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685801" y="2373313"/>
              <a:ext cx="52388" cy="111125"/>
            </a:xfrm>
            <a:custGeom>
              <a:avLst/>
              <a:gdLst>
                <a:gd name="T0" fmla="*/ 71 w 76"/>
                <a:gd name="T1" fmla="*/ 131 h 131"/>
                <a:gd name="T2" fmla="*/ 40 w 76"/>
                <a:gd name="T3" fmla="*/ 115 h 131"/>
                <a:gd name="T4" fmla="*/ 35 w 76"/>
                <a:gd name="T5" fmla="*/ 114 h 131"/>
                <a:gd name="T6" fmla="*/ 0 w 76"/>
                <a:gd name="T7" fmla="*/ 58 h 131"/>
                <a:gd name="T8" fmla="*/ 39 w 76"/>
                <a:gd name="T9" fmla="*/ 0 h 131"/>
                <a:gd name="T10" fmla="*/ 76 w 76"/>
                <a:gd name="T11" fmla="*/ 56 h 131"/>
                <a:gd name="T12" fmla="*/ 57 w 76"/>
                <a:gd name="T13" fmla="*/ 105 h 131"/>
                <a:gd name="T14" fmla="*/ 57 w 76"/>
                <a:gd name="T15" fmla="*/ 105 h 131"/>
                <a:gd name="T16" fmla="*/ 76 w 76"/>
                <a:gd name="T17" fmla="*/ 112 h 131"/>
                <a:gd name="T18" fmla="*/ 71 w 76"/>
                <a:gd name="T19" fmla="*/ 131 h 131"/>
                <a:gd name="T20" fmla="*/ 38 w 76"/>
                <a:gd name="T21" fmla="*/ 94 h 131"/>
                <a:gd name="T22" fmla="*/ 57 w 76"/>
                <a:gd name="T23" fmla="*/ 57 h 131"/>
                <a:gd name="T24" fmla="*/ 38 w 76"/>
                <a:gd name="T25" fmla="*/ 20 h 131"/>
                <a:gd name="T26" fmla="*/ 19 w 76"/>
                <a:gd name="T27" fmla="*/ 57 h 131"/>
                <a:gd name="T28" fmla="*/ 38 w 76"/>
                <a:gd name="T29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31">
                  <a:moveTo>
                    <a:pt x="71" y="131"/>
                  </a:moveTo>
                  <a:cubicBezTo>
                    <a:pt x="60" y="126"/>
                    <a:pt x="51" y="122"/>
                    <a:pt x="40" y="115"/>
                  </a:cubicBezTo>
                  <a:cubicBezTo>
                    <a:pt x="38" y="115"/>
                    <a:pt x="36" y="114"/>
                    <a:pt x="35" y="114"/>
                  </a:cubicBezTo>
                  <a:cubicBezTo>
                    <a:pt x="17" y="112"/>
                    <a:pt x="0" y="94"/>
                    <a:pt x="0" y="58"/>
                  </a:cubicBezTo>
                  <a:cubicBezTo>
                    <a:pt x="0" y="25"/>
                    <a:pt x="15" y="0"/>
                    <a:pt x="39" y="0"/>
                  </a:cubicBezTo>
                  <a:cubicBezTo>
                    <a:pt x="63" y="0"/>
                    <a:pt x="76" y="25"/>
                    <a:pt x="76" y="56"/>
                  </a:cubicBezTo>
                  <a:cubicBezTo>
                    <a:pt x="76" y="81"/>
                    <a:pt x="68" y="98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3" y="108"/>
                    <a:pt x="70" y="110"/>
                    <a:pt x="76" y="112"/>
                  </a:cubicBezTo>
                  <a:lnTo>
                    <a:pt x="71" y="131"/>
                  </a:lnTo>
                  <a:close/>
                  <a:moveTo>
                    <a:pt x="38" y="94"/>
                  </a:moveTo>
                  <a:cubicBezTo>
                    <a:pt x="50" y="94"/>
                    <a:pt x="57" y="78"/>
                    <a:pt x="57" y="57"/>
                  </a:cubicBezTo>
                  <a:cubicBezTo>
                    <a:pt x="57" y="36"/>
                    <a:pt x="50" y="20"/>
                    <a:pt x="38" y="20"/>
                  </a:cubicBezTo>
                  <a:cubicBezTo>
                    <a:pt x="26" y="20"/>
                    <a:pt x="19" y="36"/>
                    <a:pt x="19" y="57"/>
                  </a:cubicBezTo>
                  <a:cubicBezTo>
                    <a:pt x="19" y="78"/>
                    <a:pt x="26" y="94"/>
                    <a:pt x="3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46126" y="2400301"/>
              <a:ext cx="38100" cy="69850"/>
            </a:xfrm>
            <a:custGeom>
              <a:avLst/>
              <a:gdLst>
                <a:gd name="T0" fmla="*/ 54 w 54"/>
                <a:gd name="T1" fmla="*/ 54 h 82"/>
                <a:gd name="T2" fmla="*/ 54 w 54"/>
                <a:gd name="T3" fmla="*/ 80 h 82"/>
                <a:gd name="T4" fmla="*/ 39 w 54"/>
                <a:gd name="T5" fmla="*/ 80 h 82"/>
                <a:gd name="T6" fmla="*/ 38 w 54"/>
                <a:gd name="T7" fmla="*/ 69 h 82"/>
                <a:gd name="T8" fmla="*/ 38 w 54"/>
                <a:gd name="T9" fmla="*/ 69 h 82"/>
                <a:gd name="T10" fmla="*/ 20 w 54"/>
                <a:gd name="T11" fmla="*/ 82 h 82"/>
                <a:gd name="T12" fmla="*/ 0 w 54"/>
                <a:gd name="T13" fmla="*/ 47 h 82"/>
                <a:gd name="T14" fmla="*/ 0 w 54"/>
                <a:gd name="T15" fmla="*/ 0 h 82"/>
                <a:gd name="T16" fmla="*/ 18 w 54"/>
                <a:gd name="T17" fmla="*/ 0 h 82"/>
                <a:gd name="T18" fmla="*/ 18 w 54"/>
                <a:gd name="T19" fmla="*/ 43 h 82"/>
                <a:gd name="T20" fmla="*/ 27 w 54"/>
                <a:gd name="T21" fmla="*/ 62 h 82"/>
                <a:gd name="T22" fmla="*/ 36 w 54"/>
                <a:gd name="T23" fmla="*/ 53 h 82"/>
                <a:gd name="T24" fmla="*/ 36 w 54"/>
                <a:gd name="T25" fmla="*/ 48 h 82"/>
                <a:gd name="T26" fmla="*/ 36 w 54"/>
                <a:gd name="T27" fmla="*/ 0 h 82"/>
                <a:gd name="T28" fmla="*/ 54 w 54"/>
                <a:gd name="T29" fmla="*/ 0 h 82"/>
                <a:gd name="T30" fmla="*/ 54 w 54"/>
                <a:gd name="T3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82">
                  <a:moveTo>
                    <a:pt x="54" y="54"/>
                  </a:moveTo>
                  <a:cubicBezTo>
                    <a:pt x="54" y="65"/>
                    <a:pt x="54" y="73"/>
                    <a:pt x="54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74"/>
                    <a:pt x="30" y="82"/>
                    <a:pt x="20" y="82"/>
                  </a:cubicBezTo>
                  <a:cubicBezTo>
                    <a:pt x="8" y="82"/>
                    <a:pt x="0" y="72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55"/>
                    <a:pt x="20" y="62"/>
                    <a:pt x="27" y="62"/>
                  </a:cubicBezTo>
                  <a:cubicBezTo>
                    <a:pt x="32" y="62"/>
                    <a:pt x="34" y="57"/>
                    <a:pt x="36" y="53"/>
                  </a:cubicBezTo>
                  <a:cubicBezTo>
                    <a:pt x="36" y="52"/>
                    <a:pt x="36" y="50"/>
                    <a:pt x="36" y="4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5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790576" y="2398713"/>
              <a:ext cx="36513" cy="71438"/>
            </a:xfrm>
            <a:custGeom>
              <a:avLst/>
              <a:gdLst>
                <a:gd name="T0" fmla="*/ 52 w 52"/>
                <a:gd name="T1" fmla="*/ 63 h 84"/>
                <a:gd name="T2" fmla="*/ 52 w 52"/>
                <a:gd name="T3" fmla="*/ 82 h 84"/>
                <a:gd name="T4" fmla="*/ 37 w 52"/>
                <a:gd name="T5" fmla="*/ 82 h 84"/>
                <a:gd name="T6" fmla="*/ 35 w 52"/>
                <a:gd name="T7" fmla="*/ 74 h 84"/>
                <a:gd name="T8" fmla="*/ 35 w 52"/>
                <a:gd name="T9" fmla="*/ 74 h 84"/>
                <a:gd name="T10" fmla="*/ 19 w 52"/>
                <a:gd name="T11" fmla="*/ 84 h 84"/>
                <a:gd name="T12" fmla="*/ 0 w 52"/>
                <a:gd name="T13" fmla="*/ 59 h 84"/>
                <a:gd name="T14" fmla="*/ 34 w 52"/>
                <a:gd name="T15" fmla="*/ 29 h 84"/>
                <a:gd name="T16" fmla="*/ 34 w 52"/>
                <a:gd name="T17" fmla="*/ 28 h 84"/>
                <a:gd name="T18" fmla="*/ 23 w 52"/>
                <a:gd name="T19" fmla="*/ 17 h 84"/>
                <a:gd name="T20" fmla="*/ 8 w 52"/>
                <a:gd name="T21" fmla="*/ 23 h 84"/>
                <a:gd name="T22" fmla="*/ 4 w 52"/>
                <a:gd name="T23" fmla="*/ 7 h 84"/>
                <a:gd name="T24" fmla="*/ 27 w 52"/>
                <a:gd name="T25" fmla="*/ 0 h 84"/>
                <a:gd name="T26" fmla="*/ 52 w 52"/>
                <a:gd name="T27" fmla="*/ 35 h 84"/>
                <a:gd name="T28" fmla="*/ 52 w 52"/>
                <a:gd name="T29" fmla="*/ 63 h 84"/>
                <a:gd name="T30" fmla="*/ 34 w 52"/>
                <a:gd name="T31" fmla="*/ 44 h 84"/>
                <a:gd name="T32" fmla="*/ 18 w 52"/>
                <a:gd name="T33" fmla="*/ 57 h 84"/>
                <a:gd name="T34" fmla="*/ 25 w 52"/>
                <a:gd name="T35" fmla="*/ 66 h 84"/>
                <a:gd name="T36" fmla="*/ 34 w 52"/>
                <a:gd name="T37" fmla="*/ 57 h 84"/>
                <a:gd name="T38" fmla="*/ 34 w 52"/>
                <a:gd name="T39" fmla="*/ 53 h 84"/>
                <a:gd name="T40" fmla="*/ 34 w 52"/>
                <a:gd name="T41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4">
                  <a:moveTo>
                    <a:pt x="52" y="63"/>
                  </a:moveTo>
                  <a:cubicBezTo>
                    <a:pt x="52" y="70"/>
                    <a:pt x="52" y="78"/>
                    <a:pt x="52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1" y="80"/>
                    <a:pt x="26" y="84"/>
                    <a:pt x="19" y="84"/>
                  </a:cubicBezTo>
                  <a:cubicBezTo>
                    <a:pt x="7" y="84"/>
                    <a:pt x="0" y="72"/>
                    <a:pt x="0" y="59"/>
                  </a:cubicBezTo>
                  <a:cubicBezTo>
                    <a:pt x="0" y="38"/>
                    <a:pt x="14" y="29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3"/>
                    <a:pt x="32" y="17"/>
                    <a:pt x="23" y="17"/>
                  </a:cubicBezTo>
                  <a:cubicBezTo>
                    <a:pt x="18" y="17"/>
                    <a:pt x="11" y="20"/>
                    <a:pt x="8" y="2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8" y="4"/>
                    <a:pt x="16" y="0"/>
                    <a:pt x="27" y="0"/>
                  </a:cubicBezTo>
                  <a:cubicBezTo>
                    <a:pt x="46" y="0"/>
                    <a:pt x="52" y="16"/>
                    <a:pt x="52" y="35"/>
                  </a:cubicBezTo>
                  <a:lnTo>
                    <a:pt x="52" y="63"/>
                  </a:lnTo>
                  <a:close/>
                  <a:moveTo>
                    <a:pt x="34" y="44"/>
                  </a:moveTo>
                  <a:cubicBezTo>
                    <a:pt x="25" y="44"/>
                    <a:pt x="18" y="47"/>
                    <a:pt x="18" y="57"/>
                  </a:cubicBezTo>
                  <a:cubicBezTo>
                    <a:pt x="18" y="63"/>
                    <a:pt x="21" y="66"/>
                    <a:pt x="25" y="66"/>
                  </a:cubicBezTo>
                  <a:cubicBezTo>
                    <a:pt x="29" y="66"/>
                    <a:pt x="33" y="62"/>
                    <a:pt x="34" y="57"/>
                  </a:cubicBezTo>
                  <a:cubicBezTo>
                    <a:pt x="34" y="56"/>
                    <a:pt x="34" y="54"/>
                    <a:pt x="34" y="53"/>
                  </a:cubicBez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838201" y="2370138"/>
              <a:ext cx="11113" cy="98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858838" y="2370138"/>
              <a:ext cx="14288" cy="98425"/>
            </a:xfrm>
            <a:custGeom>
              <a:avLst/>
              <a:gdLst>
                <a:gd name="T0" fmla="*/ 9 w 19"/>
                <a:gd name="T1" fmla="*/ 26 h 117"/>
                <a:gd name="T2" fmla="*/ 0 w 19"/>
                <a:gd name="T3" fmla="*/ 13 h 117"/>
                <a:gd name="T4" fmla="*/ 10 w 19"/>
                <a:gd name="T5" fmla="*/ 0 h 117"/>
                <a:gd name="T6" fmla="*/ 19 w 19"/>
                <a:gd name="T7" fmla="*/ 13 h 117"/>
                <a:gd name="T8" fmla="*/ 9 w 19"/>
                <a:gd name="T9" fmla="*/ 26 h 117"/>
                <a:gd name="T10" fmla="*/ 1 w 19"/>
                <a:gd name="T11" fmla="*/ 117 h 117"/>
                <a:gd name="T12" fmla="*/ 1 w 19"/>
                <a:gd name="T13" fmla="*/ 37 h 117"/>
                <a:gd name="T14" fmla="*/ 18 w 19"/>
                <a:gd name="T15" fmla="*/ 37 h 117"/>
                <a:gd name="T16" fmla="*/ 18 w 19"/>
                <a:gd name="T17" fmla="*/ 117 h 117"/>
                <a:gd name="T18" fmla="*/ 1 w 19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17">
                  <a:moveTo>
                    <a:pt x="9" y="26"/>
                  </a:moveTo>
                  <a:cubicBezTo>
                    <a:pt x="3" y="26"/>
                    <a:pt x="0" y="21"/>
                    <a:pt x="0" y="13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6" y="0"/>
                    <a:pt x="19" y="6"/>
                    <a:pt x="19" y="13"/>
                  </a:cubicBezTo>
                  <a:cubicBezTo>
                    <a:pt x="19" y="21"/>
                    <a:pt x="16" y="26"/>
                    <a:pt x="9" y="26"/>
                  </a:cubicBezTo>
                  <a:close/>
                  <a:moveTo>
                    <a:pt x="1" y="11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117"/>
                    <a:pt x="18" y="117"/>
                    <a:pt x="18" y="117"/>
                  </a:cubicBezTo>
                  <a:lnTo>
                    <a:pt x="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77888" y="2381251"/>
              <a:ext cx="26988" cy="88900"/>
            </a:xfrm>
            <a:custGeom>
              <a:avLst/>
              <a:gdLst>
                <a:gd name="T0" fmla="*/ 25 w 38"/>
                <a:gd name="T1" fmla="*/ 0 h 104"/>
                <a:gd name="T2" fmla="*/ 25 w 38"/>
                <a:gd name="T3" fmla="*/ 22 h 104"/>
                <a:gd name="T4" fmla="*/ 38 w 38"/>
                <a:gd name="T5" fmla="*/ 22 h 104"/>
                <a:gd name="T6" fmla="*/ 38 w 38"/>
                <a:gd name="T7" fmla="*/ 40 h 104"/>
                <a:gd name="T8" fmla="*/ 25 w 38"/>
                <a:gd name="T9" fmla="*/ 40 h 104"/>
                <a:gd name="T10" fmla="*/ 25 w 38"/>
                <a:gd name="T11" fmla="*/ 69 h 104"/>
                <a:gd name="T12" fmla="*/ 32 w 38"/>
                <a:gd name="T13" fmla="*/ 84 h 104"/>
                <a:gd name="T14" fmla="*/ 38 w 38"/>
                <a:gd name="T15" fmla="*/ 83 h 104"/>
                <a:gd name="T16" fmla="*/ 38 w 38"/>
                <a:gd name="T17" fmla="*/ 102 h 104"/>
                <a:gd name="T18" fmla="*/ 26 w 38"/>
                <a:gd name="T19" fmla="*/ 104 h 104"/>
                <a:gd name="T20" fmla="*/ 13 w 38"/>
                <a:gd name="T21" fmla="*/ 97 h 104"/>
                <a:gd name="T22" fmla="*/ 8 w 38"/>
                <a:gd name="T23" fmla="*/ 73 h 104"/>
                <a:gd name="T24" fmla="*/ 8 w 38"/>
                <a:gd name="T25" fmla="*/ 40 h 104"/>
                <a:gd name="T26" fmla="*/ 0 w 38"/>
                <a:gd name="T27" fmla="*/ 40 h 104"/>
                <a:gd name="T28" fmla="*/ 0 w 38"/>
                <a:gd name="T29" fmla="*/ 22 h 104"/>
                <a:gd name="T30" fmla="*/ 8 w 38"/>
                <a:gd name="T31" fmla="*/ 22 h 104"/>
                <a:gd name="T32" fmla="*/ 8 w 38"/>
                <a:gd name="T33" fmla="*/ 7 h 104"/>
                <a:gd name="T34" fmla="*/ 25 w 3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104">
                  <a:moveTo>
                    <a:pt x="25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9"/>
                    <a:pt x="27" y="84"/>
                    <a:pt x="32" y="84"/>
                  </a:cubicBezTo>
                  <a:cubicBezTo>
                    <a:pt x="35" y="84"/>
                    <a:pt x="36" y="83"/>
                    <a:pt x="38" y="83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5" y="103"/>
                    <a:pt x="31" y="104"/>
                    <a:pt x="26" y="104"/>
                  </a:cubicBezTo>
                  <a:cubicBezTo>
                    <a:pt x="21" y="104"/>
                    <a:pt x="16" y="101"/>
                    <a:pt x="13" y="97"/>
                  </a:cubicBezTo>
                  <a:cubicBezTo>
                    <a:pt x="10" y="92"/>
                    <a:pt x="8" y="85"/>
                    <a:pt x="8" y="7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908051" y="2400301"/>
              <a:ext cx="41275" cy="98425"/>
            </a:xfrm>
            <a:custGeom>
              <a:avLst/>
              <a:gdLst>
                <a:gd name="T0" fmla="*/ 19 w 59"/>
                <a:gd name="T1" fmla="*/ 0 h 116"/>
                <a:gd name="T2" fmla="*/ 28 w 59"/>
                <a:gd name="T3" fmla="*/ 39 h 116"/>
                <a:gd name="T4" fmla="*/ 31 w 59"/>
                <a:gd name="T5" fmla="*/ 54 h 116"/>
                <a:gd name="T6" fmla="*/ 31 w 59"/>
                <a:gd name="T7" fmla="*/ 54 h 116"/>
                <a:gd name="T8" fmla="*/ 33 w 59"/>
                <a:gd name="T9" fmla="*/ 39 h 116"/>
                <a:gd name="T10" fmla="*/ 40 w 59"/>
                <a:gd name="T11" fmla="*/ 0 h 116"/>
                <a:gd name="T12" fmla="*/ 59 w 59"/>
                <a:gd name="T13" fmla="*/ 0 h 116"/>
                <a:gd name="T14" fmla="*/ 46 w 59"/>
                <a:gd name="T15" fmla="*/ 53 h 116"/>
                <a:gd name="T16" fmla="*/ 26 w 59"/>
                <a:gd name="T17" fmla="*/ 105 h 116"/>
                <a:gd name="T18" fmla="*/ 9 w 59"/>
                <a:gd name="T19" fmla="*/ 116 h 116"/>
                <a:gd name="T20" fmla="*/ 5 w 59"/>
                <a:gd name="T21" fmla="*/ 95 h 116"/>
                <a:gd name="T22" fmla="*/ 13 w 59"/>
                <a:gd name="T23" fmla="*/ 91 h 116"/>
                <a:gd name="T24" fmla="*/ 20 w 59"/>
                <a:gd name="T25" fmla="*/ 81 h 116"/>
                <a:gd name="T26" fmla="*/ 21 w 59"/>
                <a:gd name="T27" fmla="*/ 77 h 116"/>
                <a:gd name="T28" fmla="*/ 21 w 59"/>
                <a:gd name="T29" fmla="*/ 73 h 116"/>
                <a:gd name="T30" fmla="*/ 0 w 59"/>
                <a:gd name="T31" fmla="*/ 0 h 116"/>
                <a:gd name="T32" fmla="*/ 19 w 59"/>
                <a:gd name="T3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6">
                  <a:moveTo>
                    <a:pt x="19" y="0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9" y="44"/>
                    <a:pt x="30" y="50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0"/>
                    <a:pt x="33" y="44"/>
                    <a:pt x="33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38" y="84"/>
                    <a:pt x="33" y="97"/>
                    <a:pt x="26" y="105"/>
                  </a:cubicBezTo>
                  <a:cubicBezTo>
                    <a:pt x="20" y="113"/>
                    <a:pt x="14" y="115"/>
                    <a:pt x="9" y="11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4"/>
                    <a:pt x="10" y="93"/>
                    <a:pt x="13" y="91"/>
                  </a:cubicBezTo>
                  <a:cubicBezTo>
                    <a:pt x="16" y="89"/>
                    <a:pt x="19" y="85"/>
                    <a:pt x="20" y="81"/>
                  </a:cubicBezTo>
                  <a:cubicBezTo>
                    <a:pt x="21" y="80"/>
                    <a:pt x="21" y="78"/>
                    <a:pt x="21" y="77"/>
                  </a:cubicBezTo>
                  <a:cubicBezTo>
                    <a:pt x="21" y="76"/>
                    <a:pt x="21" y="75"/>
                    <a:pt x="21" y="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971551" y="2374901"/>
              <a:ext cx="34925" cy="93663"/>
            </a:xfrm>
            <a:custGeom>
              <a:avLst/>
              <a:gdLst>
                <a:gd name="T0" fmla="*/ 21 w 22"/>
                <a:gd name="T1" fmla="*/ 34 h 59"/>
                <a:gd name="T2" fmla="*/ 8 w 22"/>
                <a:gd name="T3" fmla="*/ 34 h 59"/>
                <a:gd name="T4" fmla="*/ 8 w 22"/>
                <a:gd name="T5" fmla="*/ 48 h 59"/>
                <a:gd name="T6" fmla="*/ 22 w 22"/>
                <a:gd name="T7" fmla="*/ 48 h 59"/>
                <a:gd name="T8" fmla="*/ 22 w 22"/>
                <a:gd name="T9" fmla="*/ 59 h 59"/>
                <a:gd name="T10" fmla="*/ 0 w 22"/>
                <a:gd name="T11" fmla="*/ 59 h 59"/>
                <a:gd name="T12" fmla="*/ 0 w 22"/>
                <a:gd name="T13" fmla="*/ 0 h 59"/>
                <a:gd name="T14" fmla="*/ 22 w 22"/>
                <a:gd name="T15" fmla="*/ 0 h 59"/>
                <a:gd name="T16" fmla="*/ 22 w 22"/>
                <a:gd name="T17" fmla="*/ 11 h 59"/>
                <a:gd name="T18" fmla="*/ 8 w 22"/>
                <a:gd name="T19" fmla="*/ 11 h 59"/>
                <a:gd name="T20" fmla="*/ 8 w 22"/>
                <a:gd name="T21" fmla="*/ 23 h 59"/>
                <a:gd name="T22" fmla="*/ 21 w 22"/>
                <a:gd name="T23" fmla="*/ 23 h 59"/>
                <a:gd name="T24" fmla="*/ 21 w 22"/>
                <a:gd name="T2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9">
                  <a:moveTo>
                    <a:pt x="21" y="34"/>
                  </a:moveTo>
                  <a:lnTo>
                    <a:pt x="8" y="34"/>
                  </a:lnTo>
                  <a:lnTo>
                    <a:pt x="8" y="48"/>
                  </a:lnTo>
                  <a:lnTo>
                    <a:pt x="22" y="48"/>
                  </a:lnTo>
                  <a:lnTo>
                    <a:pt x="2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8" y="11"/>
                  </a:lnTo>
                  <a:lnTo>
                    <a:pt x="8" y="23"/>
                  </a:lnTo>
                  <a:lnTo>
                    <a:pt x="21" y="23"/>
                  </a:lnTo>
                  <a:lnTo>
                    <a:pt x="2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014413" y="2370138"/>
              <a:ext cx="12700" cy="98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035051" y="2398713"/>
              <a:ext cx="38100" cy="71438"/>
            </a:xfrm>
            <a:custGeom>
              <a:avLst/>
              <a:gdLst>
                <a:gd name="T0" fmla="*/ 17 w 54"/>
                <a:gd name="T1" fmla="*/ 50 h 84"/>
                <a:gd name="T2" fmla="*/ 33 w 54"/>
                <a:gd name="T3" fmla="*/ 65 h 84"/>
                <a:gd name="T4" fmla="*/ 49 w 54"/>
                <a:gd name="T5" fmla="*/ 62 h 84"/>
                <a:gd name="T6" fmla="*/ 51 w 54"/>
                <a:gd name="T7" fmla="*/ 79 h 84"/>
                <a:gd name="T8" fmla="*/ 30 w 54"/>
                <a:gd name="T9" fmla="*/ 84 h 84"/>
                <a:gd name="T10" fmla="*/ 0 w 54"/>
                <a:gd name="T11" fmla="*/ 43 h 84"/>
                <a:gd name="T12" fmla="*/ 29 w 54"/>
                <a:gd name="T13" fmla="*/ 0 h 84"/>
                <a:gd name="T14" fmla="*/ 54 w 54"/>
                <a:gd name="T15" fmla="*/ 40 h 84"/>
                <a:gd name="T16" fmla="*/ 53 w 54"/>
                <a:gd name="T17" fmla="*/ 50 h 84"/>
                <a:gd name="T18" fmla="*/ 17 w 54"/>
                <a:gd name="T19" fmla="*/ 50 h 84"/>
                <a:gd name="T20" fmla="*/ 38 w 54"/>
                <a:gd name="T21" fmla="*/ 33 h 84"/>
                <a:gd name="T22" fmla="*/ 28 w 54"/>
                <a:gd name="T23" fmla="*/ 17 h 84"/>
                <a:gd name="T24" fmla="*/ 17 w 54"/>
                <a:gd name="T25" fmla="*/ 33 h 84"/>
                <a:gd name="T26" fmla="*/ 38 w 54"/>
                <a:gd name="T27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4">
                  <a:moveTo>
                    <a:pt x="17" y="50"/>
                  </a:moveTo>
                  <a:cubicBezTo>
                    <a:pt x="17" y="60"/>
                    <a:pt x="25" y="65"/>
                    <a:pt x="33" y="65"/>
                  </a:cubicBezTo>
                  <a:cubicBezTo>
                    <a:pt x="39" y="65"/>
                    <a:pt x="44" y="64"/>
                    <a:pt x="49" y="62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5" y="82"/>
                    <a:pt x="38" y="84"/>
                    <a:pt x="30" y="84"/>
                  </a:cubicBezTo>
                  <a:cubicBezTo>
                    <a:pt x="11" y="84"/>
                    <a:pt x="0" y="68"/>
                    <a:pt x="0" y="43"/>
                  </a:cubicBezTo>
                  <a:cubicBezTo>
                    <a:pt x="0" y="22"/>
                    <a:pt x="9" y="0"/>
                    <a:pt x="29" y="0"/>
                  </a:cubicBezTo>
                  <a:cubicBezTo>
                    <a:pt x="47" y="0"/>
                    <a:pt x="54" y="20"/>
                    <a:pt x="54" y="40"/>
                  </a:cubicBezTo>
                  <a:cubicBezTo>
                    <a:pt x="54" y="44"/>
                    <a:pt x="54" y="48"/>
                    <a:pt x="53" y="50"/>
                  </a:cubicBezTo>
                  <a:lnTo>
                    <a:pt x="17" y="50"/>
                  </a:lnTo>
                  <a:close/>
                  <a:moveTo>
                    <a:pt x="38" y="33"/>
                  </a:moveTo>
                  <a:cubicBezTo>
                    <a:pt x="38" y="27"/>
                    <a:pt x="36" y="17"/>
                    <a:pt x="28" y="17"/>
                  </a:cubicBezTo>
                  <a:cubicBezTo>
                    <a:pt x="20" y="17"/>
                    <a:pt x="17" y="26"/>
                    <a:pt x="17" y="33"/>
                  </a:cubicBez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1079501" y="2398713"/>
              <a:ext cx="61913" cy="69850"/>
            </a:xfrm>
            <a:custGeom>
              <a:avLst/>
              <a:gdLst>
                <a:gd name="T0" fmla="*/ 1 w 87"/>
                <a:gd name="T1" fmla="*/ 27 h 82"/>
                <a:gd name="T2" fmla="*/ 0 w 87"/>
                <a:gd name="T3" fmla="*/ 2 h 82"/>
                <a:gd name="T4" fmla="*/ 15 w 87"/>
                <a:gd name="T5" fmla="*/ 2 h 82"/>
                <a:gd name="T6" fmla="*/ 16 w 87"/>
                <a:gd name="T7" fmla="*/ 13 h 82"/>
                <a:gd name="T8" fmla="*/ 16 w 87"/>
                <a:gd name="T9" fmla="*/ 13 h 82"/>
                <a:gd name="T10" fmla="*/ 33 w 87"/>
                <a:gd name="T11" fmla="*/ 0 h 82"/>
                <a:gd name="T12" fmla="*/ 49 w 87"/>
                <a:gd name="T13" fmla="*/ 14 h 82"/>
                <a:gd name="T14" fmla="*/ 49 w 87"/>
                <a:gd name="T15" fmla="*/ 14 h 82"/>
                <a:gd name="T16" fmla="*/ 57 w 87"/>
                <a:gd name="T17" fmla="*/ 4 h 82"/>
                <a:gd name="T18" fmla="*/ 68 w 87"/>
                <a:gd name="T19" fmla="*/ 0 h 82"/>
                <a:gd name="T20" fmla="*/ 87 w 87"/>
                <a:gd name="T21" fmla="*/ 35 h 82"/>
                <a:gd name="T22" fmla="*/ 87 w 87"/>
                <a:gd name="T23" fmla="*/ 82 h 82"/>
                <a:gd name="T24" fmla="*/ 70 w 87"/>
                <a:gd name="T25" fmla="*/ 82 h 82"/>
                <a:gd name="T26" fmla="*/ 70 w 87"/>
                <a:gd name="T27" fmla="*/ 39 h 82"/>
                <a:gd name="T28" fmla="*/ 61 w 87"/>
                <a:gd name="T29" fmla="*/ 20 h 82"/>
                <a:gd name="T30" fmla="*/ 53 w 87"/>
                <a:gd name="T31" fmla="*/ 29 h 82"/>
                <a:gd name="T32" fmla="*/ 52 w 87"/>
                <a:gd name="T33" fmla="*/ 35 h 82"/>
                <a:gd name="T34" fmla="*/ 52 w 87"/>
                <a:gd name="T35" fmla="*/ 82 h 82"/>
                <a:gd name="T36" fmla="*/ 35 w 87"/>
                <a:gd name="T37" fmla="*/ 82 h 82"/>
                <a:gd name="T38" fmla="*/ 35 w 87"/>
                <a:gd name="T39" fmla="*/ 37 h 82"/>
                <a:gd name="T40" fmla="*/ 27 w 87"/>
                <a:gd name="T41" fmla="*/ 20 h 82"/>
                <a:gd name="T42" fmla="*/ 19 w 87"/>
                <a:gd name="T43" fmla="*/ 29 h 82"/>
                <a:gd name="T44" fmla="*/ 18 w 87"/>
                <a:gd name="T45" fmla="*/ 36 h 82"/>
                <a:gd name="T46" fmla="*/ 18 w 87"/>
                <a:gd name="T47" fmla="*/ 82 h 82"/>
                <a:gd name="T48" fmla="*/ 1 w 87"/>
                <a:gd name="T49" fmla="*/ 82 h 82"/>
                <a:gd name="T50" fmla="*/ 1 w 87"/>
                <a:gd name="T51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82">
                  <a:moveTo>
                    <a:pt x="1" y="27"/>
                  </a:moveTo>
                  <a:cubicBezTo>
                    <a:pt x="1" y="17"/>
                    <a:pt x="0" y="9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9" y="8"/>
                    <a:pt x="24" y="0"/>
                    <a:pt x="33" y="0"/>
                  </a:cubicBezTo>
                  <a:cubicBezTo>
                    <a:pt x="41" y="0"/>
                    <a:pt x="47" y="6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2" y="10"/>
                    <a:pt x="54" y="6"/>
                    <a:pt x="57" y="4"/>
                  </a:cubicBezTo>
                  <a:cubicBezTo>
                    <a:pt x="60" y="2"/>
                    <a:pt x="63" y="0"/>
                    <a:pt x="68" y="0"/>
                  </a:cubicBezTo>
                  <a:cubicBezTo>
                    <a:pt x="79" y="0"/>
                    <a:pt x="87" y="11"/>
                    <a:pt x="87" y="35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27"/>
                    <a:pt x="67" y="20"/>
                    <a:pt x="61" y="20"/>
                  </a:cubicBezTo>
                  <a:cubicBezTo>
                    <a:pt x="57" y="20"/>
                    <a:pt x="54" y="24"/>
                    <a:pt x="53" y="29"/>
                  </a:cubicBezTo>
                  <a:cubicBezTo>
                    <a:pt x="53" y="31"/>
                    <a:pt x="52" y="33"/>
                    <a:pt x="52" y="35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27"/>
                    <a:pt x="33" y="20"/>
                    <a:pt x="27" y="20"/>
                  </a:cubicBezTo>
                  <a:cubicBezTo>
                    <a:pt x="22" y="20"/>
                    <a:pt x="20" y="25"/>
                    <a:pt x="19" y="29"/>
                  </a:cubicBezTo>
                  <a:cubicBezTo>
                    <a:pt x="18" y="31"/>
                    <a:pt x="18" y="33"/>
                    <a:pt x="18" y="36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" y="82"/>
                    <a:pt x="1" y="82"/>
                    <a:pt x="1" y="82"/>
                  </a:cubicBezTo>
                  <a:lnTo>
                    <a:pt x="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1147763" y="2398713"/>
              <a:ext cx="38100" cy="71438"/>
            </a:xfrm>
            <a:custGeom>
              <a:avLst/>
              <a:gdLst>
                <a:gd name="T0" fmla="*/ 16 w 54"/>
                <a:gd name="T1" fmla="*/ 50 h 84"/>
                <a:gd name="T2" fmla="*/ 33 w 54"/>
                <a:gd name="T3" fmla="*/ 65 h 84"/>
                <a:gd name="T4" fmla="*/ 48 w 54"/>
                <a:gd name="T5" fmla="*/ 62 h 84"/>
                <a:gd name="T6" fmla="*/ 51 w 54"/>
                <a:gd name="T7" fmla="*/ 79 h 84"/>
                <a:gd name="T8" fmla="*/ 30 w 54"/>
                <a:gd name="T9" fmla="*/ 84 h 84"/>
                <a:gd name="T10" fmla="*/ 0 w 54"/>
                <a:gd name="T11" fmla="*/ 43 h 84"/>
                <a:gd name="T12" fmla="*/ 28 w 54"/>
                <a:gd name="T13" fmla="*/ 0 h 84"/>
                <a:gd name="T14" fmla="*/ 54 w 54"/>
                <a:gd name="T15" fmla="*/ 40 h 84"/>
                <a:gd name="T16" fmla="*/ 53 w 54"/>
                <a:gd name="T17" fmla="*/ 50 h 84"/>
                <a:gd name="T18" fmla="*/ 16 w 54"/>
                <a:gd name="T19" fmla="*/ 50 h 84"/>
                <a:gd name="T20" fmla="*/ 37 w 54"/>
                <a:gd name="T21" fmla="*/ 33 h 84"/>
                <a:gd name="T22" fmla="*/ 27 w 54"/>
                <a:gd name="T23" fmla="*/ 17 h 84"/>
                <a:gd name="T24" fmla="*/ 16 w 54"/>
                <a:gd name="T25" fmla="*/ 33 h 84"/>
                <a:gd name="T26" fmla="*/ 37 w 54"/>
                <a:gd name="T27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4">
                  <a:moveTo>
                    <a:pt x="16" y="50"/>
                  </a:moveTo>
                  <a:cubicBezTo>
                    <a:pt x="17" y="60"/>
                    <a:pt x="24" y="65"/>
                    <a:pt x="33" y="65"/>
                  </a:cubicBezTo>
                  <a:cubicBezTo>
                    <a:pt x="39" y="65"/>
                    <a:pt x="43" y="64"/>
                    <a:pt x="48" y="62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5" y="82"/>
                    <a:pt x="38" y="84"/>
                    <a:pt x="30" y="84"/>
                  </a:cubicBezTo>
                  <a:cubicBezTo>
                    <a:pt x="11" y="84"/>
                    <a:pt x="0" y="68"/>
                    <a:pt x="0" y="43"/>
                  </a:cubicBezTo>
                  <a:cubicBezTo>
                    <a:pt x="0" y="22"/>
                    <a:pt x="9" y="0"/>
                    <a:pt x="28" y="0"/>
                  </a:cubicBezTo>
                  <a:cubicBezTo>
                    <a:pt x="47" y="0"/>
                    <a:pt x="54" y="20"/>
                    <a:pt x="54" y="40"/>
                  </a:cubicBezTo>
                  <a:cubicBezTo>
                    <a:pt x="54" y="44"/>
                    <a:pt x="53" y="48"/>
                    <a:pt x="53" y="50"/>
                  </a:cubicBezTo>
                  <a:lnTo>
                    <a:pt x="16" y="50"/>
                  </a:lnTo>
                  <a:close/>
                  <a:moveTo>
                    <a:pt x="37" y="33"/>
                  </a:moveTo>
                  <a:cubicBezTo>
                    <a:pt x="37" y="27"/>
                    <a:pt x="35" y="17"/>
                    <a:pt x="27" y="17"/>
                  </a:cubicBezTo>
                  <a:cubicBezTo>
                    <a:pt x="20" y="17"/>
                    <a:pt x="17" y="26"/>
                    <a:pt x="16" y="33"/>
                  </a:cubicBezTo>
                  <a:lnTo>
                    <a:pt x="37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1193801" y="2398713"/>
              <a:ext cx="36513" cy="69850"/>
            </a:xfrm>
            <a:custGeom>
              <a:avLst/>
              <a:gdLst>
                <a:gd name="T0" fmla="*/ 0 w 54"/>
                <a:gd name="T1" fmla="*/ 27 h 82"/>
                <a:gd name="T2" fmla="*/ 0 w 54"/>
                <a:gd name="T3" fmla="*/ 2 h 82"/>
                <a:gd name="T4" fmla="*/ 15 w 54"/>
                <a:gd name="T5" fmla="*/ 2 h 82"/>
                <a:gd name="T6" fmla="*/ 16 w 54"/>
                <a:gd name="T7" fmla="*/ 13 h 82"/>
                <a:gd name="T8" fmla="*/ 16 w 54"/>
                <a:gd name="T9" fmla="*/ 13 h 82"/>
                <a:gd name="T10" fmla="*/ 34 w 54"/>
                <a:gd name="T11" fmla="*/ 0 h 82"/>
                <a:gd name="T12" fmla="*/ 54 w 54"/>
                <a:gd name="T13" fmla="*/ 35 h 82"/>
                <a:gd name="T14" fmla="*/ 54 w 54"/>
                <a:gd name="T15" fmla="*/ 82 h 82"/>
                <a:gd name="T16" fmla="*/ 37 w 54"/>
                <a:gd name="T17" fmla="*/ 82 h 82"/>
                <a:gd name="T18" fmla="*/ 37 w 54"/>
                <a:gd name="T19" fmla="*/ 38 h 82"/>
                <a:gd name="T20" fmla="*/ 28 w 54"/>
                <a:gd name="T21" fmla="*/ 20 h 82"/>
                <a:gd name="T22" fmla="*/ 19 w 54"/>
                <a:gd name="T23" fmla="*/ 30 h 82"/>
                <a:gd name="T24" fmla="*/ 18 w 54"/>
                <a:gd name="T25" fmla="*/ 36 h 82"/>
                <a:gd name="T26" fmla="*/ 18 w 54"/>
                <a:gd name="T27" fmla="*/ 82 h 82"/>
                <a:gd name="T28" fmla="*/ 0 w 54"/>
                <a:gd name="T29" fmla="*/ 82 h 82"/>
                <a:gd name="T30" fmla="*/ 0 w 54"/>
                <a:gd name="T31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82">
                  <a:moveTo>
                    <a:pt x="0" y="27"/>
                  </a:moveTo>
                  <a:cubicBezTo>
                    <a:pt x="0" y="17"/>
                    <a:pt x="0" y="9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9" y="8"/>
                    <a:pt x="24" y="0"/>
                    <a:pt x="34" y="0"/>
                  </a:cubicBezTo>
                  <a:cubicBezTo>
                    <a:pt x="46" y="0"/>
                    <a:pt x="54" y="11"/>
                    <a:pt x="54" y="35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4" y="20"/>
                    <a:pt x="28" y="20"/>
                  </a:cubicBezTo>
                  <a:cubicBezTo>
                    <a:pt x="23" y="20"/>
                    <a:pt x="20" y="25"/>
                    <a:pt x="19" y="30"/>
                  </a:cubicBezTo>
                  <a:cubicBezTo>
                    <a:pt x="18" y="31"/>
                    <a:pt x="18" y="34"/>
                    <a:pt x="18" y="36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236663" y="2381251"/>
              <a:ext cx="26988" cy="88900"/>
            </a:xfrm>
            <a:custGeom>
              <a:avLst/>
              <a:gdLst>
                <a:gd name="T0" fmla="*/ 25 w 37"/>
                <a:gd name="T1" fmla="*/ 0 h 104"/>
                <a:gd name="T2" fmla="*/ 25 w 37"/>
                <a:gd name="T3" fmla="*/ 22 h 104"/>
                <a:gd name="T4" fmla="*/ 37 w 37"/>
                <a:gd name="T5" fmla="*/ 22 h 104"/>
                <a:gd name="T6" fmla="*/ 37 w 37"/>
                <a:gd name="T7" fmla="*/ 40 h 104"/>
                <a:gd name="T8" fmla="*/ 25 w 37"/>
                <a:gd name="T9" fmla="*/ 40 h 104"/>
                <a:gd name="T10" fmla="*/ 25 w 37"/>
                <a:gd name="T11" fmla="*/ 69 h 104"/>
                <a:gd name="T12" fmla="*/ 32 w 37"/>
                <a:gd name="T13" fmla="*/ 84 h 104"/>
                <a:gd name="T14" fmla="*/ 37 w 37"/>
                <a:gd name="T15" fmla="*/ 83 h 104"/>
                <a:gd name="T16" fmla="*/ 37 w 37"/>
                <a:gd name="T17" fmla="*/ 102 h 104"/>
                <a:gd name="T18" fmla="*/ 26 w 37"/>
                <a:gd name="T19" fmla="*/ 104 h 104"/>
                <a:gd name="T20" fmla="*/ 12 w 37"/>
                <a:gd name="T21" fmla="*/ 97 h 104"/>
                <a:gd name="T22" fmla="*/ 7 w 37"/>
                <a:gd name="T23" fmla="*/ 73 h 104"/>
                <a:gd name="T24" fmla="*/ 7 w 37"/>
                <a:gd name="T25" fmla="*/ 40 h 104"/>
                <a:gd name="T26" fmla="*/ 0 w 37"/>
                <a:gd name="T27" fmla="*/ 40 h 104"/>
                <a:gd name="T28" fmla="*/ 0 w 37"/>
                <a:gd name="T29" fmla="*/ 22 h 104"/>
                <a:gd name="T30" fmla="*/ 7 w 37"/>
                <a:gd name="T31" fmla="*/ 22 h 104"/>
                <a:gd name="T32" fmla="*/ 7 w 37"/>
                <a:gd name="T33" fmla="*/ 7 h 104"/>
                <a:gd name="T34" fmla="*/ 25 w 37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04">
                  <a:moveTo>
                    <a:pt x="25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9"/>
                    <a:pt x="26" y="84"/>
                    <a:pt x="32" y="84"/>
                  </a:cubicBezTo>
                  <a:cubicBezTo>
                    <a:pt x="34" y="84"/>
                    <a:pt x="35" y="83"/>
                    <a:pt x="37" y="8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5" y="103"/>
                    <a:pt x="31" y="104"/>
                    <a:pt x="26" y="104"/>
                  </a:cubicBezTo>
                  <a:cubicBezTo>
                    <a:pt x="20" y="104"/>
                    <a:pt x="15" y="101"/>
                    <a:pt x="12" y="97"/>
                  </a:cubicBezTo>
                  <a:cubicBezTo>
                    <a:pt x="9" y="92"/>
                    <a:pt x="7" y="85"/>
                    <a:pt x="7" y="7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268413" y="2398713"/>
              <a:ext cx="30163" cy="71438"/>
            </a:xfrm>
            <a:custGeom>
              <a:avLst/>
              <a:gdLst>
                <a:gd name="T0" fmla="*/ 4 w 43"/>
                <a:gd name="T1" fmla="*/ 60 h 84"/>
                <a:gd name="T2" fmla="*/ 19 w 43"/>
                <a:gd name="T3" fmla="*/ 66 h 84"/>
                <a:gd name="T4" fmla="*/ 26 w 43"/>
                <a:gd name="T5" fmla="*/ 60 h 84"/>
                <a:gd name="T6" fmla="*/ 18 w 43"/>
                <a:gd name="T7" fmla="*/ 50 h 84"/>
                <a:gd name="T8" fmla="*/ 2 w 43"/>
                <a:gd name="T9" fmla="*/ 27 h 84"/>
                <a:gd name="T10" fmla="*/ 25 w 43"/>
                <a:gd name="T11" fmla="*/ 0 h 84"/>
                <a:gd name="T12" fmla="*/ 41 w 43"/>
                <a:gd name="T13" fmla="*/ 5 h 84"/>
                <a:gd name="T14" fmla="*/ 38 w 43"/>
                <a:gd name="T15" fmla="*/ 22 h 84"/>
                <a:gd name="T16" fmla="*/ 26 w 43"/>
                <a:gd name="T17" fmla="*/ 17 h 84"/>
                <a:gd name="T18" fmla="*/ 19 w 43"/>
                <a:gd name="T19" fmla="*/ 24 h 84"/>
                <a:gd name="T20" fmla="*/ 28 w 43"/>
                <a:gd name="T21" fmla="*/ 33 h 84"/>
                <a:gd name="T22" fmla="*/ 43 w 43"/>
                <a:gd name="T23" fmla="*/ 58 h 84"/>
                <a:gd name="T24" fmla="*/ 19 w 43"/>
                <a:gd name="T25" fmla="*/ 84 h 84"/>
                <a:gd name="T26" fmla="*/ 0 w 43"/>
                <a:gd name="T27" fmla="*/ 78 h 84"/>
                <a:gd name="T28" fmla="*/ 4 w 43"/>
                <a:gd name="T29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84">
                  <a:moveTo>
                    <a:pt x="4" y="60"/>
                  </a:moveTo>
                  <a:cubicBezTo>
                    <a:pt x="7" y="63"/>
                    <a:pt x="14" y="66"/>
                    <a:pt x="19" y="66"/>
                  </a:cubicBezTo>
                  <a:cubicBezTo>
                    <a:pt x="24" y="66"/>
                    <a:pt x="26" y="64"/>
                    <a:pt x="26" y="60"/>
                  </a:cubicBezTo>
                  <a:cubicBezTo>
                    <a:pt x="26" y="56"/>
                    <a:pt x="25" y="54"/>
                    <a:pt x="18" y="50"/>
                  </a:cubicBezTo>
                  <a:cubicBezTo>
                    <a:pt x="6" y="45"/>
                    <a:pt x="2" y="36"/>
                    <a:pt x="2" y="27"/>
                  </a:cubicBezTo>
                  <a:cubicBezTo>
                    <a:pt x="2" y="11"/>
                    <a:pt x="11" y="0"/>
                    <a:pt x="25" y="0"/>
                  </a:cubicBezTo>
                  <a:cubicBezTo>
                    <a:pt x="32" y="0"/>
                    <a:pt x="37" y="2"/>
                    <a:pt x="41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5" y="20"/>
                    <a:pt x="30" y="17"/>
                    <a:pt x="26" y="17"/>
                  </a:cubicBezTo>
                  <a:cubicBezTo>
                    <a:pt x="21" y="17"/>
                    <a:pt x="19" y="20"/>
                    <a:pt x="19" y="24"/>
                  </a:cubicBezTo>
                  <a:cubicBezTo>
                    <a:pt x="19" y="28"/>
                    <a:pt x="21" y="30"/>
                    <a:pt x="28" y="33"/>
                  </a:cubicBezTo>
                  <a:cubicBezTo>
                    <a:pt x="39" y="38"/>
                    <a:pt x="43" y="46"/>
                    <a:pt x="43" y="58"/>
                  </a:cubicBezTo>
                  <a:cubicBezTo>
                    <a:pt x="43" y="73"/>
                    <a:pt x="35" y="84"/>
                    <a:pt x="19" y="84"/>
                  </a:cubicBezTo>
                  <a:cubicBezTo>
                    <a:pt x="11" y="84"/>
                    <a:pt x="5" y="81"/>
                    <a:pt x="0" y="78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98476" y="2374901"/>
              <a:ext cx="44450" cy="93663"/>
            </a:xfrm>
            <a:custGeom>
              <a:avLst/>
              <a:gdLst>
                <a:gd name="T0" fmla="*/ 8 w 28"/>
                <a:gd name="T1" fmla="*/ 0 h 59"/>
                <a:gd name="T2" fmla="*/ 8 w 28"/>
                <a:gd name="T3" fmla="*/ 23 h 59"/>
                <a:gd name="T4" fmla="*/ 21 w 28"/>
                <a:gd name="T5" fmla="*/ 23 h 59"/>
                <a:gd name="T6" fmla="*/ 21 w 28"/>
                <a:gd name="T7" fmla="*/ 0 h 59"/>
                <a:gd name="T8" fmla="*/ 28 w 28"/>
                <a:gd name="T9" fmla="*/ 0 h 59"/>
                <a:gd name="T10" fmla="*/ 28 w 28"/>
                <a:gd name="T11" fmla="*/ 59 h 59"/>
                <a:gd name="T12" fmla="*/ 21 w 28"/>
                <a:gd name="T13" fmla="*/ 59 h 59"/>
                <a:gd name="T14" fmla="*/ 21 w 28"/>
                <a:gd name="T15" fmla="*/ 34 h 59"/>
                <a:gd name="T16" fmla="*/ 8 w 28"/>
                <a:gd name="T17" fmla="*/ 34 h 59"/>
                <a:gd name="T18" fmla="*/ 8 w 28"/>
                <a:gd name="T19" fmla="*/ 59 h 59"/>
                <a:gd name="T20" fmla="*/ 0 w 28"/>
                <a:gd name="T21" fmla="*/ 59 h 59"/>
                <a:gd name="T22" fmla="*/ 0 w 28"/>
                <a:gd name="T23" fmla="*/ 0 h 59"/>
                <a:gd name="T24" fmla="*/ 8 w 28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9">
                  <a:moveTo>
                    <a:pt x="8" y="0"/>
                  </a:moveTo>
                  <a:lnTo>
                    <a:pt x="8" y="23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59"/>
                  </a:lnTo>
                  <a:lnTo>
                    <a:pt x="21" y="59"/>
                  </a:lnTo>
                  <a:lnTo>
                    <a:pt x="21" y="34"/>
                  </a:lnTo>
                  <a:lnTo>
                    <a:pt x="8" y="34"/>
                  </a:lnTo>
                  <a:lnTo>
                    <a:pt x="8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552451" y="2370138"/>
              <a:ext cx="14288" cy="98425"/>
            </a:xfrm>
            <a:custGeom>
              <a:avLst/>
              <a:gdLst>
                <a:gd name="T0" fmla="*/ 10 w 20"/>
                <a:gd name="T1" fmla="*/ 26 h 117"/>
                <a:gd name="T2" fmla="*/ 0 w 20"/>
                <a:gd name="T3" fmla="*/ 13 h 117"/>
                <a:gd name="T4" fmla="*/ 10 w 20"/>
                <a:gd name="T5" fmla="*/ 0 h 117"/>
                <a:gd name="T6" fmla="*/ 20 w 20"/>
                <a:gd name="T7" fmla="*/ 13 h 117"/>
                <a:gd name="T8" fmla="*/ 10 w 20"/>
                <a:gd name="T9" fmla="*/ 26 h 117"/>
                <a:gd name="T10" fmla="*/ 1 w 20"/>
                <a:gd name="T11" fmla="*/ 117 h 117"/>
                <a:gd name="T12" fmla="*/ 1 w 20"/>
                <a:gd name="T13" fmla="*/ 37 h 117"/>
                <a:gd name="T14" fmla="*/ 19 w 20"/>
                <a:gd name="T15" fmla="*/ 37 h 117"/>
                <a:gd name="T16" fmla="*/ 19 w 20"/>
                <a:gd name="T17" fmla="*/ 117 h 117"/>
                <a:gd name="T18" fmla="*/ 1 w 20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17">
                  <a:moveTo>
                    <a:pt x="10" y="26"/>
                  </a:moveTo>
                  <a:cubicBezTo>
                    <a:pt x="4" y="26"/>
                    <a:pt x="0" y="21"/>
                    <a:pt x="0" y="13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6" y="0"/>
                    <a:pt x="20" y="6"/>
                    <a:pt x="20" y="13"/>
                  </a:cubicBezTo>
                  <a:cubicBezTo>
                    <a:pt x="20" y="21"/>
                    <a:pt x="16" y="26"/>
                    <a:pt x="10" y="26"/>
                  </a:cubicBezTo>
                  <a:close/>
                  <a:moveTo>
                    <a:pt x="1" y="11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574676" y="2398713"/>
              <a:ext cx="39688" cy="98425"/>
            </a:xfrm>
            <a:custGeom>
              <a:avLst/>
              <a:gdLst>
                <a:gd name="T0" fmla="*/ 57 w 58"/>
                <a:gd name="T1" fmla="*/ 70 h 116"/>
                <a:gd name="T2" fmla="*/ 49 w 58"/>
                <a:gd name="T3" fmla="*/ 106 h 116"/>
                <a:gd name="T4" fmla="*/ 25 w 58"/>
                <a:gd name="T5" fmla="*/ 116 h 116"/>
                <a:gd name="T6" fmla="*/ 5 w 58"/>
                <a:gd name="T7" fmla="*/ 110 h 116"/>
                <a:gd name="T8" fmla="*/ 8 w 58"/>
                <a:gd name="T9" fmla="*/ 91 h 116"/>
                <a:gd name="T10" fmla="*/ 25 w 58"/>
                <a:gd name="T11" fmla="*/ 97 h 116"/>
                <a:gd name="T12" fmla="*/ 40 w 58"/>
                <a:gd name="T13" fmla="*/ 76 h 116"/>
                <a:gd name="T14" fmla="*/ 40 w 58"/>
                <a:gd name="T15" fmla="*/ 71 h 116"/>
                <a:gd name="T16" fmla="*/ 40 w 58"/>
                <a:gd name="T17" fmla="*/ 71 h 116"/>
                <a:gd name="T18" fmla="*/ 24 w 58"/>
                <a:gd name="T19" fmla="*/ 81 h 116"/>
                <a:gd name="T20" fmla="*/ 0 w 58"/>
                <a:gd name="T21" fmla="*/ 42 h 116"/>
                <a:gd name="T22" fmla="*/ 26 w 58"/>
                <a:gd name="T23" fmla="*/ 0 h 116"/>
                <a:gd name="T24" fmla="*/ 42 w 58"/>
                <a:gd name="T25" fmla="*/ 11 h 116"/>
                <a:gd name="T26" fmla="*/ 42 w 58"/>
                <a:gd name="T27" fmla="*/ 11 h 116"/>
                <a:gd name="T28" fmla="*/ 42 w 58"/>
                <a:gd name="T29" fmla="*/ 2 h 116"/>
                <a:gd name="T30" fmla="*/ 58 w 58"/>
                <a:gd name="T31" fmla="*/ 2 h 116"/>
                <a:gd name="T32" fmla="*/ 57 w 58"/>
                <a:gd name="T33" fmla="*/ 26 h 116"/>
                <a:gd name="T34" fmla="*/ 57 w 58"/>
                <a:gd name="T35" fmla="*/ 70 h 116"/>
                <a:gd name="T36" fmla="*/ 40 w 58"/>
                <a:gd name="T37" fmla="*/ 35 h 116"/>
                <a:gd name="T38" fmla="*/ 39 w 58"/>
                <a:gd name="T39" fmla="*/ 30 h 116"/>
                <a:gd name="T40" fmla="*/ 30 w 58"/>
                <a:gd name="T41" fmla="*/ 19 h 116"/>
                <a:gd name="T42" fmla="*/ 18 w 58"/>
                <a:gd name="T43" fmla="*/ 42 h 116"/>
                <a:gd name="T44" fmla="*/ 30 w 58"/>
                <a:gd name="T45" fmla="*/ 63 h 116"/>
                <a:gd name="T46" fmla="*/ 39 w 58"/>
                <a:gd name="T47" fmla="*/ 53 h 116"/>
                <a:gd name="T48" fmla="*/ 40 w 58"/>
                <a:gd name="T49" fmla="*/ 46 h 116"/>
                <a:gd name="T50" fmla="*/ 40 w 58"/>
                <a:gd name="T51" fmla="*/ 3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116">
                  <a:moveTo>
                    <a:pt x="57" y="70"/>
                  </a:moveTo>
                  <a:cubicBezTo>
                    <a:pt x="57" y="86"/>
                    <a:pt x="55" y="98"/>
                    <a:pt x="49" y="106"/>
                  </a:cubicBezTo>
                  <a:cubicBezTo>
                    <a:pt x="42" y="114"/>
                    <a:pt x="34" y="116"/>
                    <a:pt x="25" y="116"/>
                  </a:cubicBezTo>
                  <a:cubicBezTo>
                    <a:pt x="18" y="116"/>
                    <a:pt x="10" y="114"/>
                    <a:pt x="5" y="110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12" y="94"/>
                    <a:pt x="18" y="97"/>
                    <a:pt x="25" y="97"/>
                  </a:cubicBezTo>
                  <a:cubicBezTo>
                    <a:pt x="33" y="97"/>
                    <a:pt x="40" y="91"/>
                    <a:pt x="40" y="76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6" y="78"/>
                    <a:pt x="31" y="81"/>
                    <a:pt x="24" y="81"/>
                  </a:cubicBezTo>
                  <a:cubicBezTo>
                    <a:pt x="10" y="81"/>
                    <a:pt x="0" y="65"/>
                    <a:pt x="0" y="42"/>
                  </a:cubicBezTo>
                  <a:cubicBezTo>
                    <a:pt x="0" y="17"/>
                    <a:pt x="12" y="0"/>
                    <a:pt x="26" y="0"/>
                  </a:cubicBezTo>
                  <a:cubicBezTo>
                    <a:pt x="34" y="0"/>
                    <a:pt x="39" y="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7"/>
                    <a:pt x="57" y="14"/>
                    <a:pt x="57" y="26"/>
                  </a:cubicBezTo>
                  <a:lnTo>
                    <a:pt x="57" y="70"/>
                  </a:lnTo>
                  <a:close/>
                  <a:moveTo>
                    <a:pt x="40" y="35"/>
                  </a:moveTo>
                  <a:cubicBezTo>
                    <a:pt x="40" y="33"/>
                    <a:pt x="39" y="31"/>
                    <a:pt x="39" y="30"/>
                  </a:cubicBezTo>
                  <a:cubicBezTo>
                    <a:pt x="38" y="23"/>
                    <a:pt x="35" y="19"/>
                    <a:pt x="30" y="19"/>
                  </a:cubicBezTo>
                  <a:cubicBezTo>
                    <a:pt x="23" y="19"/>
                    <a:pt x="18" y="27"/>
                    <a:pt x="18" y="42"/>
                  </a:cubicBezTo>
                  <a:cubicBezTo>
                    <a:pt x="18" y="54"/>
                    <a:pt x="22" y="63"/>
                    <a:pt x="30" y="63"/>
                  </a:cubicBezTo>
                  <a:cubicBezTo>
                    <a:pt x="34" y="63"/>
                    <a:pt x="38" y="59"/>
                    <a:pt x="39" y="53"/>
                  </a:cubicBezTo>
                  <a:cubicBezTo>
                    <a:pt x="39" y="51"/>
                    <a:pt x="40" y="48"/>
                    <a:pt x="40" y="46"/>
                  </a:cubicBezTo>
                  <a:lnTo>
                    <a:pt x="4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623888" y="2370138"/>
              <a:ext cx="38100" cy="98425"/>
            </a:xfrm>
            <a:custGeom>
              <a:avLst/>
              <a:gdLst>
                <a:gd name="T0" fmla="*/ 0 w 55"/>
                <a:gd name="T1" fmla="*/ 0 h 116"/>
                <a:gd name="T2" fmla="*/ 18 w 55"/>
                <a:gd name="T3" fmla="*/ 0 h 116"/>
                <a:gd name="T4" fmla="*/ 18 w 55"/>
                <a:gd name="T5" fmla="*/ 46 h 116"/>
                <a:gd name="T6" fmla="*/ 18 w 55"/>
                <a:gd name="T7" fmla="*/ 46 h 116"/>
                <a:gd name="T8" fmla="*/ 25 w 55"/>
                <a:gd name="T9" fmla="*/ 37 h 116"/>
                <a:gd name="T10" fmla="*/ 35 w 55"/>
                <a:gd name="T11" fmla="*/ 34 h 116"/>
                <a:gd name="T12" fmla="*/ 55 w 55"/>
                <a:gd name="T13" fmla="*/ 69 h 116"/>
                <a:gd name="T14" fmla="*/ 55 w 55"/>
                <a:gd name="T15" fmla="*/ 116 h 116"/>
                <a:gd name="T16" fmla="*/ 37 w 55"/>
                <a:gd name="T17" fmla="*/ 116 h 116"/>
                <a:gd name="T18" fmla="*/ 37 w 55"/>
                <a:gd name="T19" fmla="*/ 72 h 116"/>
                <a:gd name="T20" fmla="*/ 28 w 55"/>
                <a:gd name="T21" fmla="*/ 54 h 116"/>
                <a:gd name="T22" fmla="*/ 19 w 55"/>
                <a:gd name="T23" fmla="*/ 63 h 116"/>
                <a:gd name="T24" fmla="*/ 18 w 55"/>
                <a:gd name="T25" fmla="*/ 69 h 116"/>
                <a:gd name="T26" fmla="*/ 18 w 55"/>
                <a:gd name="T27" fmla="*/ 116 h 116"/>
                <a:gd name="T28" fmla="*/ 0 w 55"/>
                <a:gd name="T29" fmla="*/ 116 h 116"/>
                <a:gd name="T30" fmla="*/ 0 w 55"/>
                <a:gd name="T3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16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2"/>
                    <a:pt x="23" y="39"/>
                    <a:pt x="25" y="37"/>
                  </a:cubicBezTo>
                  <a:cubicBezTo>
                    <a:pt x="28" y="35"/>
                    <a:pt x="31" y="34"/>
                    <a:pt x="35" y="34"/>
                  </a:cubicBezTo>
                  <a:cubicBezTo>
                    <a:pt x="46" y="34"/>
                    <a:pt x="55" y="45"/>
                    <a:pt x="55" y="69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61"/>
                    <a:pt x="34" y="54"/>
                    <a:pt x="28" y="54"/>
                  </a:cubicBezTo>
                  <a:cubicBezTo>
                    <a:pt x="23" y="54"/>
                    <a:pt x="20" y="59"/>
                    <a:pt x="19" y="63"/>
                  </a:cubicBezTo>
                  <a:cubicBezTo>
                    <a:pt x="18" y="65"/>
                    <a:pt x="18" y="67"/>
                    <a:pt x="18" y="69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685801" y="2373313"/>
              <a:ext cx="52388" cy="111125"/>
            </a:xfrm>
            <a:custGeom>
              <a:avLst/>
              <a:gdLst>
                <a:gd name="T0" fmla="*/ 71 w 76"/>
                <a:gd name="T1" fmla="*/ 131 h 131"/>
                <a:gd name="T2" fmla="*/ 40 w 76"/>
                <a:gd name="T3" fmla="*/ 115 h 131"/>
                <a:gd name="T4" fmla="*/ 35 w 76"/>
                <a:gd name="T5" fmla="*/ 114 h 131"/>
                <a:gd name="T6" fmla="*/ 0 w 76"/>
                <a:gd name="T7" fmla="*/ 58 h 131"/>
                <a:gd name="T8" fmla="*/ 39 w 76"/>
                <a:gd name="T9" fmla="*/ 0 h 131"/>
                <a:gd name="T10" fmla="*/ 76 w 76"/>
                <a:gd name="T11" fmla="*/ 56 h 131"/>
                <a:gd name="T12" fmla="*/ 57 w 76"/>
                <a:gd name="T13" fmla="*/ 105 h 131"/>
                <a:gd name="T14" fmla="*/ 57 w 76"/>
                <a:gd name="T15" fmla="*/ 105 h 131"/>
                <a:gd name="T16" fmla="*/ 76 w 76"/>
                <a:gd name="T17" fmla="*/ 112 h 131"/>
                <a:gd name="T18" fmla="*/ 71 w 76"/>
                <a:gd name="T19" fmla="*/ 131 h 131"/>
                <a:gd name="T20" fmla="*/ 38 w 76"/>
                <a:gd name="T21" fmla="*/ 94 h 131"/>
                <a:gd name="T22" fmla="*/ 57 w 76"/>
                <a:gd name="T23" fmla="*/ 57 h 131"/>
                <a:gd name="T24" fmla="*/ 38 w 76"/>
                <a:gd name="T25" fmla="*/ 20 h 131"/>
                <a:gd name="T26" fmla="*/ 19 w 76"/>
                <a:gd name="T27" fmla="*/ 57 h 131"/>
                <a:gd name="T28" fmla="*/ 38 w 76"/>
                <a:gd name="T29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31">
                  <a:moveTo>
                    <a:pt x="71" y="131"/>
                  </a:moveTo>
                  <a:cubicBezTo>
                    <a:pt x="60" y="126"/>
                    <a:pt x="51" y="122"/>
                    <a:pt x="40" y="115"/>
                  </a:cubicBezTo>
                  <a:cubicBezTo>
                    <a:pt x="38" y="115"/>
                    <a:pt x="36" y="114"/>
                    <a:pt x="35" y="114"/>
                  </a:cubicBezTo>
                  <a:cubicBezTo>
                    <a:pt x="17" y="112"/>
                    <a:pt x="0" y="94"/>
                    <a:pt x="0" y="58"/>
                  </a:cubicBezTo>
                  <a:cubicBezTo>
                    <a:pt x="0" y="25"/>
                    <a:pt x="15" y="0"/>
                    <a:pt x="39" y="0"/>
                  </a:cubicBezTo>
                  <a:cubicBezTo>
                    <a:pt x="63" y="0"/>
                    <a:pt x="76" y="25"/>
                    <a:pt x="76" y="56"/>
                  </a:cubicBezTo>
                  <a:cubicBezTo>
                    <a:pt x="76" y="81"/>
                    <a:pt x="68" y="98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3" y="108"/>
                    <a:pt x="70" y="110"/>
                    <a:pt x="76" y="112"/>
                  </a:cubicBezTo>
                  <a:lnTo>
                    <a:pt x="71" y="131"/>
                  </a:lnTo>
                  <a:close/>
                  <a:moveTo>
                    <a:pt x="38" y="94"/>
                  </a:moveTo>
                  <a:cubicBezTo>
                    <a:pt x="50" y="94"/>
                    <a:pt x="57" y="78"/>
                    <a:pt x="57" y="57"/>
                  </a:cubicBezTo>
                  <a:cubicBezTo>
                    <a:pt x="57" y="36"/>
                    <a:pt x="50" y="20"/>
                    <a:pt x="38" y="20"/>
                  </a:cubicBezTo>
                  <a:cubicBezTo>
                    <a:pt x="26" y="20"/>
                    <a:pt x="19" y="36"/>
                    <a:pt x="19" y="57"/>
                  </a:cubicBezTo>
                  <a:cubicBezTo>
                    <a:pt x="19" y="78"/>
                    <a:pt x="26" y="94"/>
                    <a:pt x="3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746126" y="2400301"/>
              <a:ext cx="38100" cy="69850"/>
            </a:xfrm>
            <a:custGeom>
              <a:avLst/>
              <a:gdLst>
                <a:gd name="T0" fmla="*/ 54 w 54"/>
                <a:gd name="T1" fmla="*/ 54 h 82"/>
                <a:gd name="T2" fmla="*/ 54 w 54"/>
                <a:gd name="T3" fmla="*/ 80 h 82"/>
                <a:gd name="T4" fmla="*/ 39 w 54"/>
                <a:gd name="T5" fmla="*/ 80 h 82"/>
                <a:gd name="T6" fmla="*/ 38 w 54"/>
                <a:gd name="T7" fmla="*/ 69 h 82"/>
                <a:gd name="T8" fmla="*/ 38 w 54"/>
                <a:gd name="T9" fmla="*/ 69 h 82"/>
                <a:gd name="T10" fmla="*/ 20 w 54"/>
                <a:gd name="T11" fmla="*/ 82 h 82"/>
                <a:gd name="T12" fmla="*/ 0 w 54"/>
                <a:gd name="T13" fmla="*/ 47 h 82"/>
                <a:gd name="T14" fmla="*/ 0 w 54"/>
                <a:gd name="T15" fmla="*/ 0 h 82"/>
                <a:gd name="T16" fmla="*/ 18 w 54"/>
                <a:gd name="T17" fmla="*/ 0 h 82"/>
                <a:gd name="T18" fmla="*/ 18 w 54"/>
                <a:gd name="T19" fmla="*/ 43 h 82"/>
                <a:gd name="T20" fmla="*/ 27 w 54"/>
                <a:gd name="T21" fmla="*/ 62 h 82"/>
                <a:gd name="T22" fmla="*/ 36 w 54"/>
                <a:gd name="T23" fmla="*/ 53 h 82"/>
                <a:gd name="T24" fmla="*/ 36 w 54"/>
                <a:gd name="T25" fmla="*/ 48 h 82"/>
                <a:gd name="T26" fmla="*/ 36 w 54"/>
                <a:gd name="T27" fmla="*/ 0 h 82"/>
                <a:gd name="T28" fmla="*/ 54 w 54"/>
                <a:gd name="T29" fmla="*/ 0 h 82"/>
                <a:gd name="T30" fmla="*/ 54 w 54"/>
                <a:gd name="T3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82">
                  <a:moveTo>
                    <a:pt x="54" y="54"/>
                  </a:moveTo>
                  <a:cubicBezTo>
                    <a:pt x="54" y="65"/>
                    <a:pt x="54" y="73"/>
                    <a:pt x="54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74"/>
                    <a:pt x="30" y="82"/>
                    <a:pt x="20" y="82"/>
                  </a:cubicBezTo>
                  <a:cubicBezTo>
                    <a:pt x="8" y="82"/>
                    <a:pt x="0" y="72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55"/>
                    <a:pt x="20" y="62"/>
                    <a:pt x="27" y="62"/>
                  </a:cubicBezTo>
                  <a:cubicBezTo>
                    <a:pt x="32" y="62"/>
                    <a:pt x="34" y="57"/>
                    <a:pt x="36" y="53"/>
                  </a:cubicBezTo>
                  <a:cubicBezTo>
                    <a:pt x="36" y="52"/>
                    <a:pt x="36" y="50"/>
                    <a:pt x="36" y="4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5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790576" y="2398713"/>
              <a:ext cx="36513" cy="71438"/>
            </a:xfrm>
            <a:custGeom>
              <a:avLst/>
              <a:gdLst>
                <a:gd name="T0" fmla="*/ 52 w 52"/>
                <a:gd name="T1" fmla="*/ 63 h 84"/>
                <a:gd name="T2" fmla="*/ 52 w 52"/>
                <a:gd name="T3" fmla="*/ 82 h 84"/>
                <a:gd name="T4" fmla="*/ 37 w 52"/>
                <a:gd name="T5" fmla="*/ 82 h 84"/>
                <a:gd name="T6" fmla="*/ 35 w 52"/>
                <a:gd name="T7" fmla="*/ 74 h 84"/>
                <a:gd name="T8" fmla="*/ 35 w 52"/>
                <a:gd name="T9" fmla="*/ 74 h 84"/>
                <a:gd name="T10" fmla="*/ 19 w 52"/>
                <a:gd name="T11" fmla="*/ 84 h 84"/>
                <a:gd name="T12" fmla="*/ 0 w 52"/>
                <a:gd name="T13" fmla="*/ 59 h 84"/>
                <a:gd name="T14" fmla="*/ 34 w 52"/>
                <a:gd name="T15" fmla="*/ 29 h 84"/>
                <a:gd name="T16" fmla="*/ 34 w 52"/>
                <a:gd name="T17" fmla="*/ 28 h 84"/>
                <a:gd name="T18" fmla="*/ 23 w 52"/>
                <a:gd name="T19" fmla="*/ 17 h 84"/>
                <a:gd name="T20" fmla="*/ 8 w 52"/>
                <a:gd name="T21" fmla="*/ 23 h 84"/>
                <a:gd name="T22" fmla="*/ 4 w 52"/>
                <a:gd name="T23" fmla="*/ 7 h 84"/>
                <a:gd name="T24" fmla="*/ 27 w 52"/>
                <a:gd name="T25" fmla="*/ 0 h 84"/>
                <a:gd name="T26" fmla="*/ 52 w 52"/>
                <a:gd name="T27" fmla="*/ 35 h 84"/>
                <a:gd name="T28" fmla="*/ 52 w 52"/>
                <a:gd name="T29" fmla="*/ 63 h 84"/>
                <a:gd name="T30" fmla="*/ 34 w 52"/>
                <a:gd name="T31" fmla="*/ 44 h 84"/>
                <a:gd name="T32" fmla="*/ 18 w 52"/>
                <a:gd name="T33" fmla="*/ 57 h 84"/>
                <a:gd name="T34" fmla="*/ 25 w 52"/>
                <a:gd name="T35" fmla="*/ 66 h 84"/>
                <a:gd name="T36" fmla="*/ 34 w 52"/>
                <a:gd name="T37" fmla="*/ 57 h 84"/>
                <a:gd name="T38" fmla="*/ 34 w 52"/>
                <a:gd name="T39" fmla="*/ 53 h 84"/>
                <a:gd name="T40" fmla="*/ 34 w 52"/>
                <a:gd name="T41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4">
                  <a:moveTo>
                    <a:pt x="52" y="63"/>
                  </a:moveTo>
                  <a:cubicBezTo>
                    <a:pt x="52" y="70"/>
                    <a:pt x="52" y="78"/>
                    <a:pt x="52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1" y="80"/>
                    <a:pt x="26" y="84"/>
                    <a:pt x="19" y="84"/>
                  </a:cubicBezTo>
                  <a:cubicBezTo>
                    <a:pt x="7" y="84"/>
                    <a:pt x="0" y="72"/>
                    <a:pt x="0" y="59"/>
                  </a:cubicBezTo>
                  <a:cubicBezTo>
                    <a:pt x="0" y="38"/>
                    <a:pt x="14" y="29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3"/>
                    <a:pt x="32" y="17"/>
                    <a:pt x="23" y="17"/>
                  </a:cubicBezTo>
                  <a:cubicBezTo>
                    <a:pt x="18" y="17"/>
                    <a:pt x="11" y="20"/>
                    <a:pt x="8" y="2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8" y="4"/>
                    <a:pt x="16" y="0"/>
                    <a:pt x="27" y="0"/>
                  </a:cubicBezTo>
                  <a:cubicBezTo>
                    <a:pt x="46" y="0"/>
                    <a:pt x="52" y="16"/>
                    <a:pt x="52" y="35"/>
                  </a:cubicBezTo>
                  <a:lnTo>
                    <a:pt x="52" y="63"/>
                  </a:lnTo>
                  <a:close/>
                  <a:moveTo>
                    <a:pt x="34" y="44"/>
                  </a:moveTo>
                  <a:cubicBezTo>
                    <a:pt x="25" y="44"/>
                    <a:pt x="18" y="47"/>
                    <a:pt x="18" y="57"/>
                  </a:cubicBezTo>
                  <a:cubicBezTo>
                    <a:pt x="18" y="63"/>
                    <a:pt x="21" y="66"/>
                    <a:pt x="25" y="66"/>
                  </a:cubicBezTo>
                  <a:cubicBezTo>
                    <a:pt x="29" y="66"/>
                    <a:pt x="33" y="62"/>
                    <a:pt x="34" y="57"/>
                  </a:cubicBezTo>
                  <a:cubicBezTo>
                    <a:pt x="34" y="56"/>
                    <a:pt x="34" y="54"/>
                    <a:pt x="34" y="53"/>
                  </a:cubicBez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838201" y="2370138"/>
              <a:ext cx="11113" cy="98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858838" y="2370138"/>
              <a:ext cx="14288" cy="98425"/>
            </a:xfrm>
            <a:custGeom>
              <a:avLst/>
              <a:gdLst>
                <a:gd name="T0" fmla="*/ 9 w 19"/>
                <a:gd name="T1" fmla="*/ 26 h 117"/>
                <a:gd name="T2" fmla="*/ 0 w 19"/>
                <a:gd name="T3" fmla="*/ 13 h 117"/>
                <a:gd name="T4" fmla="*/ 10 w 19"/>
                <a:gd name="T5" fmla="*/ 0 h 117"/>
                <a:gd name="T6" fmla="*/ 19 w 19"/>
                <a:gd name="T7" fmla="*/ 13 h 117"/>
                <a:gd name="T8" fmla="*/ 9 w 19"/>
                <a:gd name="T9" fmla="*/ 26 h 117"/>
                <a:gd name="T10" fmla="*/ 1 w 19"/>
                <a:gd name="T11" fmla="*/ 117 h 117"/>
                <a:gd name="T12" fmla="*/ 1 w 19"/>
                <a:gd name="T13" fmla="*/ 37 h 117"/>
                <a:gd name="T14" fmla="*/ 18 w 19"/>
                <a:gd name="T15" fmla="*/ 37 h 117"/>
                <a:gd name="T16" fmla="*/ 18 w 19"/>
                <a:gd name="T17" fmla="*/ 117 h 117"/>
                <a:gd name="T18" fmla="*/ 1 w 19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17">
                  <a:moveTo>
                    <a:pt x="9" y="26"/>
                  </a:moveTo>
                  <a:cubicBezTo>
                    <a:pt x="3" y="26"/>
                    <a:pt x="0" y="21"/>
                    <a:pt x="0" y="13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6" y="0"/>
                    <a:pt x="19" y="6"/>
                    <a:pt x="19" y="13"/>
                  </a:cubicBezTo>
                  <a:cubicBezTo>
                    <a:pt x="19" y="21"/>
                    <a:pt x="16" y="26"/>
                    <a:pt x="9" y="26"/>
                  </a:cubicBezTo>
                  <a:close/>
                  <a:moveTo>
                    <a:pt x="1" y="11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117"/>
                    <a:pt x="18" y="117"/>
                    <a:pt x="18" y="117"/>
                  </a:cubicBezTo>
                  <a:lnTo>
                    <a:pt x="1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877888" y="2381251"/>
              <a:ext cx="26988" cy="88900"/>
            </a:xfrm>
            <a:custGeom>
              <a:avLst/>
              <a:gdLst>
                <a:gd name="T0" fmla="*/ 25 w 38"/>
                <a:gd name="T1" fmla="*/ 0 h 104"/>
                <a:gd name="T2" fmla="*/ 25 w 38"/>
                <a:gd name="T3" fmla="*/ 22 h 104"/>
                <a:gd name="T4" fmla="*/ 38 w 38"/>
                <a:gd name="T5" fmla="*/ 22 h 104"/>
                <a:gd name="T6" fmla="*/ 38 w 38"/>
                <a:gd name="T7" fmla="*/ 40 h 104"/>
                <a:gd name="T8" fmla="*/ 25 w 38"/>
                <a:gd name="T9" fmla="*/ 40 h 104"/>
                <a:gd name="T10" fmla="*/ 25 w 38"/>
                <a:gd name="T11" fmla="*/ 69 h 104"/>
                <a:gd name="T12" fmla="*/ 32 w 38"/>
                <a:gd name="T13" fmla="*/ 84 h 104"/>
                <a:gd name="T14" fmla="*/ 38 w 38"/>
                <a:gd name="T15" fmla="*/ 83 h 104"/>
                <a:gd name="T16" fmla="*/ 38 w 38"/>
                <a:gd name="T17" fmla="*/ 102 h 104"/>
                <a:gd name="T18" fmla="*/ 26 w 38"/>
                <a:gd name="T19" fmla="*/ 104 h 104"/>
                <a:gd name="T20" fmla="*/ 13 w 38"/>
                <a:gd name="T21" fmla="*/ 97 h 104"/>
                <a:gd name="T22" fmla="*/ 8 w 38"/>
                <a:gd name="T23" fmla="*/ 73 h 104"/>
                <a:gd name="T24" fmla="*/ 8 w 38"/>
                <a:gd name="T25" fmla="*/ 40 h 104"/>
                <a:gd name="T26" fmla="*/ 0 w 38"/>
                <a:gd name="T27" fmla="*/ 40 h 104"/>
                <a:gd name="T28" fmla="*/ 0 w 38"/>
                <a:gd name="T29" fmla="*/ 22 h 104"/>
                <a:gd name="T30" fmla="*/ 8 w 38"/>
                <a:gd name="T31" fmla="*/ 22 h 104"/>
                <a:gd name="T32" fmla="*/ 8 w 38"/>
                <a:gd name="T33" fmla="*/ 7 h 104"/>
                <a:gd name="T34" fmla="*/ 25 w 3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104">
                  <a:moveTo>
                    <a:pt x="25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9"/>
                    <a:pt x="27" y="84"/>
                    <a:pt x="32" y="84"/>
                  </a:cubicBezTo>
                  <a:cubicBezTo>
                    <a:pt x="35" y="84"/>
                    <a:pt x="36" y="83"/>
                    <a:pt x="38" y="83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5" y="103"/>
                    <a:pt x="31" y="104"/>
                    <a:pt x="26" y="104"/>
                  </a:cubicBezTo>
                  <a:cubicBezTo>
                    <a:pt x="21" y="104"/>
                    <a:pt x="16" y="101"/>
                    <a:pt x="13" y="97"/>
                  </a:cubicBezTo>
                  <a:cubicBezTo>
                    <a:pt x="10" y="92"/>
                    <a:pt x="8" y="85"/>
                    <a:pt x="8" y="7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908051" y="2400301"/>
              <a:ext cx="41275" cy="98425"/>
            </a:xfrm>
            <a:custGeom>
              <a:avLst/>
              <a:gdLst>
                <a:gd name="T0" fmla="*/ 19 w 59"/>
                <a:gd name="T1" fmla="*/ 0 h 116"/>
                <a:gd name="T2" fmla="*/ 28 w 59"/>
                <a:gd name="T3" fmla="*/ 39 h 116"/>
                <a:gd name="T4" fmla="*/ 31 w 59"/>
                <a:gd name="T5" fmla="*/ 54 h 116"/>
                <a:gd name="T6" fmla="*/ 31 w 59"/>
                <a:gd name="T7" fmla="*/ 54 h 116"/>
                <a:gd name="T8" fmla="*/ 33 w 59"/>
                <a:gd name="T9" fmla="*/ 39 h 116"/>
                <a:gd name="T10" fmla="*/ 40 w 59"/>
                <a:gd name="T11" fmla="*/ 0 h 116"/>
                <a:gd name="T12" fmla="*/ 59 w 59"/>
                <a:gd name="T13" fmla="*/ 0 h 116"/>
                <a:gd name="T14" fmla="*/ 46 w 59"/>
                <a:gd name="T15" fmla="*/ 53 h 116"/>
                <a:gd name="T16" fmla="*/ 26 w 59"/>
                <a:gd name="T17" fmla="*/ 105 h 116"/>
                <a:gd name="T18" fmla="*/ 9 w 59"/>
                <a:gd name="T19" fmla="*/ 116 h 116"/>
                <a:gd name="T20" fmla="*/ 5 w 59"/>
                <a:gd name="T21" fmla="*/ 95 h 116"/>
                <a:gd name="T22" fmla="*/ 13 w 59"/>
                <a:gd name="T23" fmla="*/ 91 h 116"/>
                <a:gd name="T24" fmla="*/ 20 w 59"/>
                <a:gd name="T25" fmla="*/ 81 h 116"/>
                <a:gd name="T26" fmla="*/ 21 w 59"/>
                <a:gd name="T27" fmla="*/ 77 h 116"/>
                <a:gd name="T28" fmla="*/ 21 w 59"/>
                <a:gd name="T29" fmla="*/ 73 h 116"/>
                <a:gd name="T30" fmla="*/ 0 w 59"/>
                <a:gd name="T31" fmla="*/ 0 h 116"/>
                <a:gd name="T32" fmla="*/ 19 w 59"/>
                <a:gd name="T3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6">
                  <a:moveTo>
                    <a:pt x="19" y="0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9" y="44"/>
                    <a:pt x="30" y="50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0"/>
                    <a:pt x="33" y="44"/>
                    <a:pt x="33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38" y="84"/>
                    <a:pt x="33" y="97"/>
                    <a:pt x="26" y="105"/>
                  </a:cubicBezTo>
                  <a:cubicBezTo>
                    <a:pt x="20" y="113"/>
                    <a:pt x="14" y="115"/>
                    <a:pt x="9" y="11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4"/>
                    <a:pt x="10" y="93"/>
                    <a:pt x="13" y="91"/>
                  </a:cubicBezTo>
                  <a:cubicBezTo>
                    <a:pt x="16" y="89"/>
                    <a:pt x="19" y="85"/>
                    <a:pt x="20" y="81"/>
                  </a:cubicBezTo>
                  <a:cubicBezTo>
                    <a:pt x="21" y="80"/>
                    <a:pt x="21" y="78"/>
                    <a:pt x="21" y="77"/>
                  </a:cubicBezTo>
                  <a:cubicBezTo>
                    <a:pt x="21" y="76"/>
                    <a:pt x="21" y="75"/>
                    <a:pt x="21" y="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971551" y="2374901"/>
              <a:ext cx="34925" cy="93663"/>
            </a:xfrm>
            <a:custGeom>
              <a:avLst/>
              <a:gdLst>
                <a:gd name="T0" fmla="*/ 21 w 22"/>
                <a:gd name="T1" fmla="*/ 34 h 59"/>
                <a:gd name="T2" fmla="*/ 8 w 22"/>
                <a:gd name="T3" fmla="*/ 34 h 59"/>
                <a:gd name="T4" fmla="*/ 8 w 22"/>
                <a:gd name="T5" fmla="*/ 48 h 59"/>
                <a:gd name="T6" fmla="*/ 22 w 22"/>
                <a:gd name="T7" fmla="*/ 48 h 59"/>
                <a:gd name="T8" fmla="*/ 22 w 22"/>
                <a:gd name="T9" fmla="*/ 59 h 59"/>
                <a:gd name="T10" fmla="*/ 0 w 22"/>
                <a:gd name="T11" fmla="*/ 59 h 59"/>
                <a:gd name="T12" fmla="*/ 0 w 22"/>
                <a:gd name="T13" fmla="*/ 0 h 59"/>
                <a:gd name="T14" fmla="*/ 22 w 22"/>
                <a:gd name="T15" fmla="*/ 0 h 59"/>
                <a:gd name="T16" fmla="*/ 22 w 22"/>
                <a:gd name="T17" fmla="*/ 11 h 59"/>
                <a:gd name="T18" fmla="*/ 8 w 22"/>
                <a:gd name="T19" fmla="*/ 11 h 59"/>
                <a:gd name="T20" fmla="*/ 8 w 22"/>
                <a:gd name="T21" fmla="*/ 23 h 59"/>
                <a:gd name="T22" fmla="*/ 21 w 22"/>
                <a:gd name="T23" fmla="*/ 23 h 59"/>
                <a:gd name="T24" fmla="*/ 21 w 22"/>
                <a:gd name="T2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9">
                  <a:moveTo>
                    <a:pt x="21" y="34"/>
                  </a:moveTo>
                  <a:lnTo>
                    <a:pt x="8" y="34"/>
                  </a:lnTo>
                  <a:lnTo>
                    <a:pt x="8" y="48"/>
                  </a:lnTo>
                  <a:lnTo>
                    <a:pt x="22" y="48"/>
                  </a:lnTo>
                  <a:lnTo>
                    <a:pt x="2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8" y="11"/>
                  </a:lnTo>
                  <a:lnTo>
                    <a:pt x="8" y="23"/>
                  </a:lnTo>
                  <a:lnTo>
                    <a:pt x="21" y="23"/>
                  </a:lnTo>
                  <a:lnTo>
                    <a:pt x="2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014413" y="2370138"/>
              <a:ext cx="12700" cy="98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1035051" y="2398713"/>
              <a:ext cx="38100" cy="71438"/>
            </a:xfrm>
            <a:custGeom>
              <a:avLst/>
              <a:gdLst>
                <a:gd name="T0" fmla="*/ 17 w 54"/>
                <a:gd name="T1" fmla="*/ 50 h 84"/>
                <a:gd name="T2" fmla="*/ 33 w 54"/>
                <a:gd name="T3" fmla="*/ 65 h 84"/>
                <a:gd name="T4" fmla="*/ 49 w 54"/>
                <a:gd name="T5" fmla="*/ 62 h 84"/>
                <a:gd name="T6" fmla="*/ 51 w 54"/>
                <a:gd name="T7" fmla="*/ 79 h 84"/>
                <a:gd name="T8" fmla="*/ 30 w 54"/>
                <a:gd name="T9" fmla="*/ 84 h 84"/>
                <a:gd name="T10" fmla="*/ 0 w 54"/>
                <a:gd name="T11" fmla="*/ 43 h 84"/>
                <a:gd name="T12" fmla="*/ 29 w 54"/>
                <a:gd name="T13" fmla="*/ 0 h 84"/>
                <a:gd name="T14" fmla="*/ 54 w 54"/>
                <a:gd name="T15" fmla="*/ 40 h 84"/>
                <a:gd name="T16" fmla="*/ 53 w 54"/>
                <a:gd name="T17" fmla="*/ 50 h 84"/>
                <a:gd name="T18" fmla="*/ 17 w 54"/>
                <a:gd name="T19" fmla="*/ 50 h 84"/>
                <a:gd name="T20" fmla="*/ 38 w 54"/>
                <a:gd name="T21" fmla="*/ 33 h 84"/>
                <a:gd name="T22" fmla="*/ 28 w 54"/>
                <a:gd name="T23" fmla="*/ 17 h 84"/>
                <a:gd name="T24" fmla="*/ 17 w 54"/>
                <a:gd name="T25" fmla="*/ 33 h 84"/>
                <a:gd name="T26" fmla="*/ 38 w 54"/>
                <a:gd name="T27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4">
                  <a:moveTo>
                    <a:pt x="17" y="50"/>
                  </a:moveTo>
                  <a:cubicBezTo>
                    <a:pt x="17" y="60"/>
                    <a:pt x="25" y="65"/>
                    <a:pt x="33" y="65"/>
                  </a:cubicBezTo>
                  <a:cubicBezTo>
                    <a:pt x="39" y="65"/>
                    <a:pt x="44" y="64"/>
                    <a:pt x="49" y="62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5" y="82"/>
                    <a:pt x="38" y="84"/>
                    <a:pt x="30" y="84"/>
                  </a:cubicBezTo>
                  <a:cubicBezTo>
                    <a:pt x="11" y="84"/>
                    <a:pt x="0" y="68"/>
                    <a:pt x="0" y="43"/>
                  </a:cubicBezTo>
                  <a:cubicBezTo>
                    <a:pt x="0" y="22"/>
                    <a:pt x="9" y="0"/>
                    <a:pt x="29" y="0"/>
                  </a:cubicBezTo>
                  <a:cubicBezTo>
                    <a:pt x="47" y="0"/>
                    <a:pt x="54" y="20"/>
                    <a:pt x="54" y="40"/>
                  </a:cubicBezTo>
                  <a:cubicBezTo>
                    <a:pt x="54" y="44"/>
                    <a:pt x="54" y="48"/>
                    <a:pt x="53" y="50"/>
                  </a:cubicBezTo>
                  <a:lnTo>
                    <a:pt x="17" y="50"/>
                  </a:lnTo>
                  <a:close/>
                  <a:moveTo>
                    <a:pt x="38" y="33"/>
                  </a:moveTo>
                  <a:cubicBezTo>
                    <a:pt x="38" y="27"/>
                    <a:pt x="36" y="17"/>
                    <a:pt x="28" y="17"/>
                  </a:cubicBezTo>
                  <a:cubicBezTo>
                    <a:pt x="20" y="17"/>
                    <a:pt x="17" y="26"/>
                    <a:pt x="17" y="33"/>
                  </a:cubicBez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1079501" y="2398713"/>
              <a:ext cx="61913" cy="69850"/>
            </a:xfrm>
            <a:custGeom>
              <a:avLst/>
              <a:gdLst>
                <a:gd name="T0" fmla="*/ 1 w 87"/>
                <a:gd name="T1" fmla="*/ 27 h 82"/>
                <a:gd name="T2" fmla="*/ 0 w 87"/>
                <a:gd name="T3" fmla="*/ 2 h 82"/>
                <a:gd name="T4" fmla="*/ 15 w 87"/>
                <a:gd name="T5" fmla="*/ 2 h 82"/>
                <a:gd name="T6" fmla="*/ 16 w 87"/>
                <a:gd name="T7" fmla="*/ 13 h 82"/>
                <a:gd name="T8" fmla="*/ 16 w 87"/>
                <a:gd name="T9" fmla="*/ 13 h 82"/>
                <a:gd name="T10" fmla="*/ 33 w 87"/>
                <a:gd name="T11" fmla="*/ 0 h 82"/>
                <a:gd name="T12" fmla="*/ 49 w 87"/>
                <a:gd name="T13" fmla="*/ 14 h 82"/>
                <a:gd name="T14" fmla="*/ 49 w 87"/>
                <a:gd name="T15" fmla="*/ 14 h 82"/>
                <a:gd name="T16" fmla="*/ 57 w 87"/>
                <a:gd name="T17" fmla="*/ 4 h 82"/>
                <a:gd name="T18" fmla="*/ 68 w 87"/>
                <a:gd name="T19" fmla="*/ 0 h 82"/>
                <a:gd name="T20" fmla="*/ 87 w 87"/>
                <a:gd name="T21" fmla="*/ 35 h 82"/>
                <a:gd name="T22" fmla="*/ 87 w 87"/>
                <a:gd name="T23" fmla="*/ 82 h 82"/>
                <a:gd name="T24" fmla="*/ 70 w 87"/>
                <a:gd name="T25" fmla="*/ 82 h 82"/>
                <a:gd name="T26" fmla="*/ 70 w 87"/>
                <a:gd name="T27" fmla="*/ 39 h 82"/>
                <a:gd name="T28" fmla="*/ 61 w 87"/>
                <a:gd name="T29" fmla="*/ 20 h 82"/>
                <a:gd name="T30" fmla="*/ 53 w 87"/>
                <a:gd name="T31" fmla="*/ 29 h 82"/>
                <a:gd name="T32" fmla="*/ 52 w 87"/>
                <a:gd name="T33" fmla="*/ 35 h 82"/>
                <a:gd name="T34" fmla="*/ 52 w 87"/>
                <a:gd name="T35" fmla="*/ 82 h 82"/>
                <a:gd name="T36" fmla="*/ 35 w 87"/>
                <a:gd name="T37" fmla="*/ 82 h 82"/>
                <a:gd name="T38" fmla="*/ 35 w 87"/>
                <a:gd name="T39" fmla="*/ 37 h 82"/>
                <a:gd name="T40" fmla="*/ 27 w 87"/>
                <a:gd name="T41" fmla="*/ 20 h 82"/>
                <a:gd name="T42" fmla="*/ 19 w 87"/>
                <a:gd name="T43" fmla="*/ 29 h 82"/>
                <a:gd name="T44" fmla="*/ 18 w 87"/>
                <a:gd name="T45" fmla="*/ 36 h 82"/>
                <a:gd name="T46" fmla="*/ 18 w 87"/>
                <a:gd name="T47" fmla="*/ 82 h 82"/>
                <a:gd name="T48" fmla="*/ 1 w 87"/>
                <a:gd name="T49" fmla="*/ 82 h 82"/>
                <a:gd name="T50" fmla="*/ 1 w 87"/>
                <a:gd name="T51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82">
                  <a:moveTo>
                    <a:pt x="1" y="27"/>
                  </a:moveTo>
                  <a:cubicBezTo>
                    <a:pt x="1" y="17"/>
                    <a:pt x="0" y="9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9" y="8"/>
                    <a:pt x="24" y="0"/>
                    <a:pt x="33" y="0"/>
                  </a:cubicBezTo>
                  <a:cubicBezTo>
                    <a:pt x="41" y="0"/>
                    <a:pt x="47" y="6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2" y="10"/>
                    <a:pt x="54" y="6"/>
                    <a:pt x="57" y="4"/>
                  </a:cubicBezTo>
                  <a:cubicBezTo>
                    <a:pt x="60" y="2"/>
                    <a:pt x="63" y="0"/>
                    <a:pt x="68" y="0"/>
                  </a:cubicBezTo>
                  <a:cubicBezTo>
                    <a:pt x="79" y="0"/>
                    <a:pt x="87" y="11"/>
                    <a:pt x="87" y="35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27"/>
                    <a:pt x="67" y="20"/>
                    <a:pt x="61" y="20"/>
                  </a:cubicBezTo>
                  <a:cubicBezTo>
                    <a:pt x="57" y="20"/>
                    <a:pt x="54" y="24"/>
                    <a:pt x="53" y="29"/>
                  </a:cubicBezTo>
                  <a:cubicBezTo>
                    <a:pt x="53" y="31"/>
                    <a:pt x="52" y="33"/>
                    <a:pt x="52" y="35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27"/>
                    <a:pt x="33" y="20"/>
                    <a:pt x="27" y="20"/>
                  </a:cubicBezTo>
                  <a:cubicBezTo>
                    <a:pt x="22" y="20"/>
                    <a:pt x="20" y="25"/>
                    <a:pt x="19" y="29"/>
                  </a:cubicBezTo>
                  <a:cubicBezTo>
                    <a:pt x="18" y="31"/>
                    <a:pt x="18" y="33"/>
                    <a:pt x="18" y="36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" y="82"/>
                    <a:pt x="1" y="82"/>
                    <a:pt x="1" y="82"/>
                  </a:cubicBezTo>
                  <a:lnTo>
                    <a:pt x="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"/>
            <p:cNvSpPr>
              <a:spLocks noEditPoints="1"/>
            </p:cNvSpPr>
            <p:nvPr/>
          </p:nvSpPr>
          <p:spPr bwMode="auto">
            <a:xfrm>
              <a:off x="1147763" y="2398713"/>
              <a:ext cx="38100" cy="71438"/>
            </a:xfrm>
            <a:custGeom>
              <a:avLst/>
              <a:gdLst>
                <a:gd name="T0" fmla="*/ 16 w 54"/>
                <a:gd name="T1" fmla="*/ 50 h 84"/>
                <a:gd name="T2" fmla="*/ 33 w 54"/>
                <a:gd name="T3" fmla="*/ 65 h 84"/>
                <a:gd name="T4" fmla="*/ 48 w 54"/>
                <a:gd name="T5" fmla="*/ 62 h 84"/>
                <a:gd name="T6" fmla="*/ 51 w 54"/>
                <a:gd name="T7" fmla="*/ 79 h 84"/>
                <a:gd name="T8" fmla="*/ 30 w 54"/>
                <a:gd name="T9" fmla="*/ 84 h 84"/>
                <a:gd name="T10" fmla="*/ 0 w 54"/>
                <a:gd name="T11" fmla="*/ 43 h 84"/>
                <a:gd name="T12" fmla="*/ 28 w 54"/>
                <a:gd name="T13" fmla="*/ 0 h 84"/>
                <a:gd name="T14" fmla="*/ 54 w 54"/>
                <a:gd name="T15" fmla="*/ 40 h 84"/>
                <a:gd name="T16" fmla="*/ 53 w 54"/>
                <a:gd name="T17" fmla="*/ 50 h 84"/>
                <a:gd name="T18" fmla="*/ 16 w 54"/>
                <a:gd name="T19" fmla="*/ 50 h 84"/>
                <a:gd name="T20" fmla="*/ 37 w 54"/>
                <a:gd name="T21" fmla="*/ 33 h 84"/>
                <a:gd name="T22" fmla="*/ 27 w 54"/>
                <a:gd name="T23" fmla="*/ 17 h 84"/>
                <a:gd name="T24" fmla="*/ 16 w 54"/>
                <a:gd name="T25" fmla="*/ 33 h 84"/>
                <a:gd name="T26" fmla="*/ 37 w 54"/>
                <a:gd name="T27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4">
                  <a:moveTo>
                    <a:pt x="16" y="50"/>
                  </a:moveTo>
                  <a:cubicBezTo>
                    <a:pt x="17" y="60"/>
                    <a:pt x="24" y="65"/>
                    <a:pt x="33" y="65"/>
                  </a:cubicBezTo>
                  <a:cubicBezTo>
                    <a:pt x="39" y="65"/>
                    <a:pt x="43" y="64"/>
                    <a:pt x="48" y="62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5" y="82"/>
                    <a:pt x="38" y="84"/>
                    <a:pt x="30" y="84"/>
                  </a:cubicBezTo>
                  <a:cubicBezTo>
                    <a:pt x="11" y="84"/>
                    <a:pt x="0" y="68"/>
                    <a:pt x="0" y="43"/>
                  </a:cubicBezTo>
                  <a:cubicBezTo>
                    <a:pt x="0" y="22"/>
                    <a:pt x="9" y="0"/>
                    <a:pt x="28" y="0"/>
                  </a:cubicBezTo>
                  <a:cubicBezTo>
                    <a:pt x="47" y="0"/>
                    <a:pt x="54" y="20"/>
                    <a:pt x="54" y="40"/>
                  </a:cubicBezTo>
                  <a:cubicBezTo>
                    <a:pt x="54" y="44"/>
                    <a:pt x="53" y="48"/>
                    <a:pt x="53" y="50"/>
                  </a:cubicBezTo>
                  <a:lnTo>
                    <a:pt x="16" y="50"/>
                  </a:lnTo>
                  <a:close/>
                  <a:moveTo>
                    <a:pt x="37" y="33"/>
                  </a:moveTo>
                  <a:cubicBezTo>
                    <a:pt x="37" y="27"/>
                    <a:pt x="35" y="17"/>
                    <a:pt x="27" y="17"/>
                  </a:cubicBezTo>
                  <a:cubicBezTo>
                    <a:pt x="20" y="17"/>
                    <a:pt x="17" y="26"/>
                    <a:pt x="16" y="33"/>
                  </a:cubicBezTo>
                  <a:lnTo>
                    <a:pt x="37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1193801" y="2398713"/>
              <a:ext cx="36513" cy="69850"/>
            </a:xfrm>
            <a:custGeom>
              <a:avLst/>
              <a:gdLst>
                <a:gd name="T0" fmla="*/ 0 w 54"/>
                <a:gd name="T1" fmla="*/ 27 h 82"/>
                <a:gd name="T2" fmla="*/ 0 w 54"/>
                <a:gd name="T3" fmla="*/ 2 h 82"/>
                <a:gd name="T4" fmla="*/ 15 w 54"/>
                <a:gd name="T5" fmla="*/ 2 h 82"/>
                <a:gd name="T6" fmla="*/ 16 w 54"/>
                <a:gd name="T7" fmla="*/ 13 h 82"/>
                <a:gd name="T8" fmla="*/ 16 w 54"/>
                <a:gd name="T9" fmla="*/ 13 h 82"/>
                <a:gd name="T10" fmla="*/ 34 w 54"/>
                <a:gd name="T11" fmla="*/ 0 h 82"/>
                <a:gd name="T12" fmla="*/ 54 w 54"/>
                <a:gd name="T13" fmla="*/ 35 h 82"/>
                <a:gd name="T14" fmla="*/ 54 w 54"/>
                <a:gd name="T15" fmla="*/ 82 h 82"/>
                <a:gd name="T16" fmla="*/ 37 w 54"/>
                <a:gd name="T17" fmla="*/ 82 h 82"/>
                <a:gd name="T18" fmla="*/ 37 w 54"/>
                <a:gd name="T19" fmla="*/ 38 h 82"/>
                <a:gd name="T20" fmla="*/ 28 w 54"/>
                <a:gd name="T21" fmla="*/ 20 h 82"/>
                <a:gd name="T22" fmla="*/ 19 w 54"/>
                <a:gd name="T23" fmla="*/ 30 h 82"/>
                <a:gd name="T24" fmla="*/ 18 w 54"/>
                <a:gd name="T25" fmla="*/ 36 h 82"/>
                <a:gd name="T26" fmla="*/ 18 w 54"/>
                <a:gd name="T27" fmla="*/ 82 h 82"/>
                <a:gd name="T28" fmla="*/ 0 w 54"/>
                <a:gd name="T29" fmla="*/ 82 h 82"/>
                <a:gd name="T30" fmla="*/ 0 w 54"/>
                <a:gd name="T31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82">
                  <a:moveTo>
                    <a:pt x="0" y="27"/>
                  </a:moveTo>
                  <a:cubicBezTo>
                    <a:pt x="0" y="17"/>
                    <a:pt x="0" y="9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9" y="8"/>
                    <a:pt x="24" y="0"/>
                    <a:pt x="34" y="0"/>
                  </a:cubicBezTo>
                  <a:cubicBezTo>
                    <a:pt x="46" y="0"/>
                    <a:pt x="54" y="11"/>
                    <a:pt x="54" y="35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4" y="20"/>
                    <a:pt x="28" y="20"/>
                  </a:cubicBezTo>
                  <a:cubicBezTo>
                    <a:pt x="23" y="20"/>
                    <a:pt x="20" y="25"/>
                    <a:pt x="19" y="30"/>
                  </a:cubicBezTo>
                  <a:cubicBezTo>
                    <a:pt x="18" y="31"/>
                    <a:pt x="18" y="34"/>
                    <a:pt x="18" y="36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1236663" y="2381251"/>
              <a:ext cx="26988" cy="88900"/>
            </a:xfrm>
            <a:custGeom>
              <a:avLst/>
              <a:gdLst>
                <a:gd name="T0" fmla="*/ 25 w 37"/>
                <a:gd name="T1" fmla="*/ 0 h 104"/>
                <a:gd name="T2" fmla="*/ 25 w 37"/>
                <a:gd name="T3" fmla="*/ 22 h 104"/>
                <a:gd name="T4" fmla="*/ 37 w 37"/>
                <a:gd name="T5" fmla="*/ 22 h 104"/>
                <a:gd name="T6" fmla="*/ 37 w 37"/>
                <a:gd name="T7" fmla="*/ 40 h 104"/>
                <a:gd name="T8" fmla="*/ 25 w 37"/>
                <a:gd name="T9" fmla="*/ 40 h 104"/>
                <a:gd name="T10" fmla="*/ 25 w 37"/>
                <a:gd name="T11" fmla="*/ 69 h 104"/>
                <a:gd name="T12" fmla="*/ 32 w 37"/>
                <a:gd name="T13" fmla="*/ 84 h 104"/>
                <a:gd name="T14" fmla="*/ 37 w 37"/>
                <a:gd name="T15" fmla="*/ 83 h 104"/>
                <a:gd name="T16" fmla="*/ 37 w 37"/>
                <a:gd name="T17" fmla="*/ 102 h 104"/>
                <a:gd name="T18" fmla="*/ 26 w 37"/>
                <a:gd name="T19" fmla="*/ 104 h 104"/>
                <a:gd name="T20" fmla="*/ 12 w 37"/>
                <a:gd name="T21" fmla="*/ 97 h 104"/>
                <a:gd name="T22" fmla="*/ 7 w 37"/>
                <a:gd name="T23" fmla="*/ 73 h 104"/>
                <a:gd name="T24" fmla="*/ 7 w 37"/>
                <a:gd name="T25" fmla="*/ 40 h 104"/>
                <a:gd name="T26" fmla="*/ 0 w 37"/>
                <a:gd name="T27" fmla="*/ 40 h 104"/>
                <a:gd name="T28" fmla="*/ 0 w 37"/>
                <a:gd name="T29" fmla="*/ 22 h 104"/>
                <a:gd name="T30" fmla="*/ 7 w 37"/>
                <a:gd name="T31" fmla="*/ 22 h 104"/>
                <a:gd name="T32" fmla="*/ 7 w 37"/>
                <a:gd name="T33" fmla="*/ 7 h 104"/>
                <a:gd name="T34" fmla="*/ 25 w 37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04">
                  <a:moveTo>
                    <a:pt x="25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9"/>
                    <a:pt x="26" y="84"/>
                    <a:pt x="32" y="84"/>
                  </a:cubicBezTo>
                  <a:cubicBezTo>
                    <a:pt x="34" y="84"/>
                    <a:pt x="35" y="83"/>
                    <a:pt x="37" y="8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5" y="103"/>
                    <a:pt x="31" y="104"/>
                    <a:pt x="26" y="104"/>
                  </a:cubicBezTo>
                  <a:cubicBezTo>
                    <a:pt x="20" y="104"/>
                    <a:pt x="15" y="101"/>
                    <a:pt x="12" y="97"/>
                  </a:cubicBezTo>
                  <a:cubicBezTo>
                    <a:pt x="9" y="92"/>
                    <a:pt x="7" y="85"/>
                    <a:pt x="7" y="7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1268413" y="2398713"/>
              <a:ext cx="30163" cy="71438"/>
            </a:xfrm>
            <a:custGeom>
              <a:avLst/>
              <a:gdLst>
                <a:gd name="T0" fmla="*/ 4 w 43"/>
                <a:gd name="T1" fmla="*/ 60 h 84"/>
                <a:gd name="T2" fmla="*/ 19 w 43"/>
                <a:gd name="T3" fmla="*/ 66 h 84"/>
                <a:gd name="T4" fmla="*/ 26 w 43"/>
                <a:gd name="T5" fmla="*/ 60 h 84"/>
                <a:gd name="T6" fmla="*/ 18 w 43"/>
                <a:gd name="T7" fmla="*/ 50 h 84"/>
                <a:gd name="T8" fmla="*/ 2 w 43"/>
                <a:gd name="T9" fmla="*/ 27 h 84"/>
                <a:gd name="T10" fmla="*/ 25 w 43"/>
                <a:gd name="T11" fmla="*/ 0 h 84"/>
                <a:gd name="T12" fmla="*/ 41 w 43"/>
                <a:gd name="T13" fmla="*/ 5 h 84"/>
                <a:gd name="T14" fmla="*/ 38 w 43"/>
                <a:gd name="T15" fmla="*/ 22 h 84"/>
                <a:gd name="T16" fmla="*/ 26 w 43"/>
                <a:gd name="T17" fmla="*/ 17 h 84"/>
                <a:gd name="T18" fmla="*/ 19 w 43"/>
                <a:gd name="T19" fmla="*/ 24 h 84"/>
                <a:gd name="T20" fmla="*/ 28 w 43"/>
                <a:gd name="T21" fmla="*/ 33 h 84"/>
                <a:gd name="T22" fmla="*/ 43 w 43"/>
                <a:gd name="T23" fmla="*/ 58 h 84"/>
                <a:gd name="T24" fmla="*/ 19 w 43"/>
                <a:gd name="T25" fmla="*/ 84 h 84"/>
                <a:gd name="T26" fmla="*/ 0 w 43"/>
                <a:gd name="T27" fmla="*/ 78 h 84"/>
                <a:gd name="T28" fmla="*/ 4 w 43"/>
                <a:gd name="T29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84">
                  <a:moveTo>
                    <a:pt x="4" y="60"/>
                  </a:moveTo>
                  <a:cubicBezTo>
                    <a:pt x="7" y="63"/>
                    <a:pt x="14" y="66"/>
                    <a:pt x="19" y="66"/>
                  </a:cubicBezTo>
                  <a:cubicBezTo>
                    <a:pt x="24" y="66"/>
                    <a:pt x="26" y="64"/>
                    <a:pt x="26" y="60"/>
                  </a:cubicBezTo>
                  <a:cubicBezTo>
                    <a:pt x="26" y="56"/>
                    <a:pt x="25" y="54"/>
                    <a:pt x="18" y="50"/>
                  </a:cubicBezTo>
                  <a:cubicBezTo>
                    <a:pt x="6" y="45"/>
                    <a:pt x="2" y="36"/>
                    <a:pt x="2" y="27"/>
                  </a:cubicBezTo>
                  <a:cubicBezTo>
                    <a:pt x="2" y="11"/>
                    <a:pt x="11" y="0"/>
                    <a:pt x="25" y="0"/>
                  </a:cubicBezTo>
                  <a:cubicBezTo>
                    <a:pt x="32" y="0"/>
                    <a:pt x="37" y="2"/>
                    <a:pt x="41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5" y="20"/>
                    <a:pt x="30" y="17"/>
                    <a:pt x="26" y="17"/>
                  </a:cubicBezTo>
                  <a:cubicBezTo>
                    <a:pt x="21" y="17"/>
                    <a:pt x="19" y="20"/>
                    <a:pt x="19" y="24"/>
                  </a:cubicBezTo>
                  <a:cubicBezTo>
                    <a:pt x="19" y="28"/>
                    <a:pt x="21" y="30"/>
                    <a:pt x="28" y="33"/>
                  </a:cubicBezTo>
                  <a:cubicBezTo>
                    <a:pt x="39" y="38"/>
                    <a:pt x="43" y="46"/>
                    <a:pt x="43" y="58"/>
                  </a:cubicBezTo>
                  <a:cubicBezTo>
                    <a:pt x="43" y="73"/>
                    <a:pt x="35" y="84"/>
                    <a:pt x="19" y="84"/>
                  </a:cubicBezTo>
                  <a:cubicBezTo>
                    <a:pt x="11" y="84"/>
                    <a:pt x="5" y="81"/>
                    <a:pt x="0" y="78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1354138" y="2120901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1382713" y="2035176"/>
              <a:ext cx="7938" cy="1588"/>
            </a:xfrm>
            <a:custGeom>
              <a:avLst/>
              <a:gdLst>
                <a:gd name="T0" fmla="*/ 2 w 11"/>
                <a:gd name="T1" fmla="*/ 1 h 2"/>
                <a:gd name="T2" fmla="*/ 7 w 11"/>
                <a:gd name="T3" fmla="*/ 1 h 2"/>
                <a:gd name="T4" fmla="*/ 8 w 11"/>
                <a:gd name="T5" fmla="*/ 1 h 2"/>
                <a:gd name="T6" fmla="*/ 7 w 11"/>
                <a:gd name="T7" fmla="*/ 2 h 2"/>
                <a:gd name="T8" fmla="*/ 8 w 11"/>
                <a:gd name="T9" fmla="*/ 2 h 2"/>
                <a:gd name="T10" fmla="*/ 8 w 11"/>
                <a:gd name="T11" fmla="*/ 2 h 2"/>
                <a:gd name="T12" fmla="*/ 9 w 11"/>
                <a:gd name="T13" fmla="*/ 1 h 2"/>
                <a:gd name="T14" fmla="*/ 11 w 11"/>
                <a:gd name="T15" fmla="*/ 1 h 2"/>
                <a:gd name="T16" fmla="*/ 4 w 11"/>
                <a:gd name="T17" fmla="*/ 0 h 2"/>
                <a:gd name="T18" fmla="*/ 2 w 11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2" y="1"/>
                  </a:moveTo>
                  <a:cubicBezTo>
                    <a:pt x="5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8" y="0"/>
                    <a:pt x="4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1400176" y="2079626"/>
              <a:ext cx="1588" cy="15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1427163" y="2112963"/>
              <a:ext cx="11113" cy="26988"/>
            </a:xfrm>
            <a:custGeom>
              <a:avLst/>
              <a:gdLst>
                <a:gd name="T0" fmla="*/ 11 w 15"/>
                <a:gd name="T1" fmla="*/ 23 h 33"/>
                <a:gd name="T2" fmla="*/ 14 w 15"/>
                <a:gd name="T3" fmla="*/ 32 h 33"/>
                <a:gd name="T4" fmla="*/ 12 w 15"/>
                <a:gd name="T5" fmla="*/ 22 h 33"/>
                <a:gd name="T6" fmla="*/ 3 w 15"/>
                <a:gd name="T7" fmla="*/ 4 h 33"/>
                <a:gd name="T8" fmla="*/ 3 w 15"/>
                <a:gd name="T9" fmla="*/ 5 h 33"/>
                <a:gd name="T10" fmla="*/ 11 w 15"/>
                <a:gd name="T1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11" y="23"/>
                  </a:moveTo>
                  <a:cubicBezTo>
                    <a:pt x="13" y="28"/>
                    <a:pt x="14" y="33"/>
                    <a:pt x="14" y="32"/>
                  </a:cubicBezTo>
                  <a:cubicBezTo>
                    <a:pt x="15" y="32"/>
                    <a:pt x="13" y="28"/>
                    <a:pt x="12" y="22"/>
                  </a:cubicBezTo>
                  <a:cubicBezTo>
                    <a:pt x="10" y="16"/>
                    <a:pt x="6" y="8"/>
                    <a:pt x="3" y="4"/>
                  </a:cubicBezTo>
                  <a:cubicBezTo>
                    <a:pt x="0" y="0"/>
                    <a:pt x="0" y="1"/>
                    <a:pt x="3" y="5"/>
                  </a:cubicBezTo>
                  <a:cubicBezTo>
                    <a:pt x="6" y="10"/>
                    <a:pt x="10" y="18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3632201" y="1924051"/>
              <a:ext cx="65088" cy="19050"/>
            </a:xfrm>
            <a:custGeom>
              <a:avLst/>
              <a:gdLst>
                <a:gd name="T0" fmla="*/ 27 w 94"/>
                <a:gd name="T1" fmla="*/ 23 h 23"/>
                <a:gd name="T2" fmla="*/ 32 w 94"/>
                <a:gd name="T3" fmla="*/ 22 h 23"/>
                <a:gd name="T4" fmla="*/ 85 w 94"/>
                <a:gd name="T5" fmla="*/ 20 h 23"/>
                <a:gd name="T6" fmla="*/ 92 w 94"/>
                <a:gd name="T7" fmla="*/ 20 h 23"/>
                <a:gd name="T8" fmla="*/ 94 w 94"/>
                <a:gd name="T9" fmla="*/ 8 h 23"/>
                <a:gd name="T10" fmla="*/ 93 w 94"/>
                <a:gd name="T11" fmla="*/ 8 h 23"/>
                <a:gd name="T12" fmla="*/ 92 w 94"/>
                <a:gd name="T13" fmla="*/ 1 h 23"/>
                <a:gd name="T14" fmla="*/ 25 w 94"/>
                <a:gd name="T15" fmla="*/ 3 h 23"/>
                <a:gd name="T16" fmla="*/ 0 w 94"/>
                <a:gd name="T17" fmla="*/ 9 h 23"/>
                <a:gd name="T18" fmla="*/ 27 w 9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3">
                  <a:moveTo>
                    <a:pt x="27" y="23"/>
                  </a:moveTo>
                  <a:cubicBezTo>
                    <a:pt x="27" y="23"/>
                    <a:pt x="27" y="21"/>
                    <a:pt x="32" y="22"/>
                  </a:cubicBezTo>
                  <a:cubicBezTo>
                    <a:pt x="37" y="23"/>
                    <a:pt x="76" y="20"/>
                    <a:pt x="85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20"/>
                    <a:pt x="94" y="8"/>
                    <a:pt x="94" y="8"/>
                  </a:cubicBezTo>
                  <a:cubicBezTo>
                    <a:pt x="94" y="8"/>
                    <a:pt x="94" y="9"/>
                    <a:pt x="93" y="8"/>
                  </a:cubicBezTo>
                  <a:cubicBezTo>
                    <a:pt x="92" y="0"/>
                    <a:pt x="92" y="1"/>
                    <a:pt x="92" y="1"/>
                  </a:cubicBezTo>
                  <a:cubicBezTo>
                    <a:pt x="69" y="2"/>
                    <a:pt x="39" y="3"/>
                    <a:pt x="25" y="3"/>
                  </a:cubicBezTo>
                  <a:cubicBezTo>
                    <a:pt x="12" y="3"/>
                    <a:pt x="0" y="6"/>
                    <a:pt x="0" y="9"/>
                  </a:cubicBezTo>
                  <a:cubicBezTo>
                    <a:pt x="0" y="13"/>
                    <a:pt x="12" y="19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1482726" y="2020888"/>
              <a:ext cx="4763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2" y="0"/>
                    <a:pt x="6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1482726" y="3687763"/>
              <a:ext cx="0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3659188" y="2008188"/>
              <a:ext cx="3175" cy="3175"/>
            </a:xfrm>
            <a:custGeom>
              <a:avLst/>
              <a:gdLst>
                <a:gd name="T0" fmla="*/ 3 w 5"/>
                <a:gd name="T1" fmla="*/ 1 h 4"/>
                <a:gd name="T2" fmla="*/ 3 w 5"/>
                <a:gd name="T3" fmla="*/ 1 h 4"/>
                <a:gd name="T4" fmla="*/ 0 w 5"/>
                <a:gd name="T5" fmla="*/ 4 h 4"/>
                <a:gd name="T6" fmla="*/ 3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5" y="0"/>
                    <a:pt x="5" y="0"/>
                    <a:pt x="3" y="1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2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4129088" y="2082801"/>
              <a:ext cx="146050" cy="180975"/>
            </a:xfrm>
            <a:custGeom>
              <a:avLst/>
              <a:gdLst>
                <a:gd name="T0" fmla="*/ 22 w 209"/>
                <a:gd name="T1" fmla="*/ 180 h 215"/>
                <a:gd name="T2" fmla="*/ 50 w 209"/>
                <a:gd name="T3" fmla="*/ 192 h 215"/>
                <a:gd name="T4" fmla="*/ 54 w 209"/>
                <a:gd name="T5" fmla="*/ 198 h 215"/>
                <a:gd name="T6" fmla="*/ 54 w 209"/>
                <a:gd name="T7" fmla="*/ 206 h 215"/>
                <a:gd name="T8" fmla="*/ 55 w 209"/>
                <a:gd name="T9" fmla="*/ 214 h 215"/>
                <a:gd name="T10" fmla="*/ 60 w 209"/>
                <a:gd name="T11" fmla="*/ 215 h 215"/>
                <a:gd name="T12" fmla="*/ 73 w 209"/>
                <a:gd name="T13" fmla="*/ 205 h 215"/>
                <a:gd name="T14" fmla="*/ 83 w 209"/>
                <a:gd name="T15" fmla="*/ 169 h 215"/>
                <a:gd name="T16" fmla="*/ 83 w 209"/>
                <a:gd name="T17" fmla="*/ 128 h 215"/>
                <a:gd name="T18" fmla="*/ 78 w 209"/>
                <a:gd name="T19" fmla="*/ 115 h 215"/>
                <a:gd name="T20" fmla="*/ 78 w 209"/>
                <a:gd name="T21" fmla="*/ 114 h 215"/>
                <a:gd name="T22" fmla="*/ 108 w 209"/>
                <a:gd name="T23" fmla="*/ 104 h 215"/>
                <a:gd name="T24" fmla="*/ 159 w 209"/>
                <a:gd name="T25" fmla="*/ 79 h 215"/>
                <a:gd name="T26" fmla="*/ 190 w 209"/>
                <a:gd name="T27" fmla="*/ 50 h 215"/>
                <a:gd name="T28" fmla="*/ 205 w 209"/>
                <a:gd name="T29" fmla="*/ 21 h 215"/>
                <a:gd name="T30" fmla="*/ 196 w 209"/>
                <a:gd name="T31" fmla="*/ 7 h 215"/>
                <a:gd name="T32" fmla="*/ 164 w 209"/>
                <a:gd name="T33" fmla="*/ 2 h 215"/>
                <a:gd name="T34" fmla="*/ 133 w 209"/>
                <a:gd name="T35" fmla="*/ 12 h 215"/>
                <a:gd name="T36" fmla="*/ 124 w 209"/>
                <a:gd name="T37" fmla="*/ 23 h 215"/>
                <a:gd name="T38" fmla="*/ 116 w 209"/>
                <a:gd name="T39" fmla="*/ 31 h 215"/>
                <a:gd name="T40" fmla="*/ 111 w 209"/>
                <a:gd name="T41" fmla="*/ 39 h 215"/>
                <a:gd name="T42" fmla="*/ 100 w 209"/>
                <a:gd name="T43" fmla="*/ 50 h 215"/>
                <a:gd name="T44" fmla="*/ 100 w 209"/>
                <a:gd name="T45" fmla="*/ 56 h 215"/>
                <a:gd name="T46" fmla="*/ 100 w 209"/>
                <a:gd name="T47" fmla="*/ 61 h 215"/>
                <a:gd name="T48" fmla="*/ 86 w 209"/>
                <a:gd name="T49" fmla="*/ 93 h 215"/>
                <a:gd name="T50" fmla="*/ 72 w 209"/>
                <a:gd name="T51" fmla="*/ 103 h 215"/>
                <a:gd name="T52" fmla="*/ 66 w 209"/>
                <a:gd name="T53" fmla="*/ 119 h 215"/>
                <a:gd name="T54" fmla="*/ 55 w 209"/>
                <a:gd name="T55" fmla="*/ 148 h 215"/>
                <a:gd name="T56" fmla="*/ 39 w 209"/>
                <a:gd name="T57" fmla="*/ 160 h 215"/>
                <a:gd name="T58" fmla="*/ 33 w 209"/>
                <a:gd name="T59" fmla="*/ 160 h 215"/>
                <a:gd name="T60" fmla="*/ 17 w 209"/>
                <a:gd name="T61" fmla="*/ 156 h 215"/>
                <a:gd name="T62" fmla="*/ 0 w 209"/>
                <a:gd name="T63" fmla="*/ 163 h 215"/>
                <a:gd name="T64" fmla="*/ 22 w 209"/>
                <a:gd name="T65" fmla="*/ 18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15">
                  <a:moveTo>
                    <a:pt x="22" y="180"/>
                  </a:moveTo>
                  <a:cubicBezTo>
                    <a:pt x="33" y="183"/>
                    <a:pt x="46" y="189"/>
                    <a:pt x="50" y="192"/>
                  </a:cubicBezTo>
                  <a:cubicBezTo>
                    <a:pt x="54" y="196"/>
                    <a:pt x="55" y="198"/>
                    <a:pt x="54" y="198"/>
                  </a:cubicBezTo>
                  <a:cubicBezTo>
                    <a:pt x="53" y="198"/>
                    <a:pt x="53" y="202"/>
                    <a:pt x="54" y="206"/>
                  </a:cubicBezTo>
                  <a:cubicBezTo>
                    <a:pt x="55" y="211"/>
                    <a:pt x="56" y="214"/>
                    <a:pt x="55" y="214"/>
                  </a:cubicBezTo>
                  <a:cubicBezTo>
                    <a:pt x="53" y="214"/>
                    <a:pt x="56" y="214"/>
                    <a:pt x="60" y="215"/>
                  </a:cubicBezTo>
                  <a:cubicBezTo>
                    <a:pt x="65" y="215"/>
                    <a:pt x="70" y="211"/>
                    <a:pt x="73" y="205"/>
                  </a:cubicBezTo>
                  <a:cubicBezTo>
                    <a:pt x="75" y="200"/>
                    <a:pt x="80" y="184"/>
                    <a:pt x="83" y="169"/>
                  </a:cubicBezTo>
                  <a:cubicBezTo>
                    <a:pt x="86" y="153"/>
                    <a:pt x="86" y="135"/>
                    <a:pt x="83" y="128"/>
                  </a:cubicBezTo>
                  <a:cubicBezTo>
                    <a:pt x="80" y="121"/>
                    <a:pt x="78" y="115"/>
                    <a:pt x="78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91" y="109"/>
                    <a:pt x="108" y="104"/>
                  </a:cubicBezTo>
                  <a:cubicBezTo>
                    <a:pt x="124" y="98"/>
                    <a:pt x="148" y="87"/>
                    <a:pt x="159" y="79"/>
                  </a:cubicBezTo>
                  <a:cubicBezTo>
                    <a:pt x="171" y="71"/>
                    <a:pt x="185" y="58"/>
                    <a:pt x="190" y="50"/>
                  </a:cubicBezTo>
                  <a:cubicBezTo>
                    <a:pt x="194" y="42"/>
                    <a:pt x="201" y="29"/>
                    <a:pt x="205" y="21"/>
                  </a:cubicBezTo>
                  <a:cubicBezTo>
                    <a:pt x="209" y="13"/>
                    <a:pt x="205" y="7"/>
                    <a:pt x="196" y="7"/>
                  </a:cubicBezTo>
                  <a:cubicBezTo>
                    <a:pt x="187" y="7"/>
                    <a:pt x="172" y="5"/>
                    <a:pt x="164" y="2"/>
                  </a:cubicBezTo>
                  <a:cubicBezTo>
                    <a:pt x="156" y="0"/>
                    <a:pt x="133" y="5"/>
                    <a:pt x="133" y="12"/>
                  </a:cubicBezTo>
                  <a:cubicBezTo>
                    <a:pt x="133" y="18"/>
                    <a:pt x="129" y="23"/>
                    <a:pt x="124" y="23"/>
                  </a:cubicBezTo>
                  <a:cubicBezTo>
                    <a:pt x="120" y="23"/>
                    <a:pt x="116" y="27"/>
                    <a:pt x="116" y="31"/>
                  </a:cubicBezTo>
                  <a:cubicBezTo>
                    <a:pt x="116" y="35"/>
                    <a:pt x="113" y="39"/>
                    <a:pt x="111" y="39"/>
                  </a:cubicBezTo>
                  <a:cubicBezTo>
                    <a:pt x="108" y="39"/>
                    <a:pt x="100" y="44"/>
                    <a:pt x="100" y="50"/>
                  </a:cubicBezTo>
                  <a:cubicBezTo>
                    <a:pt x="100" y="50"/>
                    <a:pt x="100" y="50"/>
                    <a:pt x="100" y="56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73"/>
                    <a:pt x="90" y="87"/>
                    <a:pt x="86" y="93"/>
                  </a:cubicBezTo>
                  <a:cubicBezTo>
                    <a:pt x="81" y="98"/>
                    <a:pt x="75" y="103"/>
                    <a:pt x="72" y="103"/>
                  </a:cubicBezTo>
                  <a:cubicBezTo>
                    <a:pt x="69" y="103"/>
                    <a:pt x="66" y="110"/>
                    <a:pt x="66" y="119"/>
                  </a:cubicBezTo>
                  <a:cubicBezTo>
                    <a:pt x="66" y="128"/>
                    <a:pt x="61" y="141"/>
                    <a:pt x="55" y="148"/>
                  </a:cubicBezTo>
                  <a:cubicBezTo>
                    <a:pt x="49" y="155"/>
                    <a:pt x="41" y="160"/>
                    <a:pt x="39" y="160"/>
                  </a:cubicBezTo>
                  <a:cubicBezTo>
                    <a:pt x="36" y="160"/>
                    <a:pt x="33" y="160"/>
                    <a:pt x="33" y="160"/>
                  </a:cubicBezTo>
                  <a:cubicBezTo>
                    <a:pt x="33" y="160"/>
                    <a:pt x="26" y="158"/>
                    <a:pt x="17" y="156"/>
                  </a:cubicBezTo>
                  <a:cubicBezTo>
                    <a:pt x="8" y="153"/>
                    <a:pt x="0" y="157"/>
                    <a:pt x="0" y="163"/>
                  </a:cubicBezTo>
                  <a:cubicBezTo>
                    <a:pt x="0" y="170"/>
                    <a:pt x="10" y="178"/>
                    <a:pt x="22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1328738" y="2101851"/>
              <a:ext cx="0" cy="4763"/>
            </a:xfrm>
            <a:custGeom>
              <a:avLst/>
              <a:gdLst>
                <a:gd name="T0" fmla="*/ 3 h 5"/>
                <a:gd name="T1" fmla="*/ 0 h 5"/>
                <a:gd name="T2" fmla="*/ 1 h 5"/>
                <a:gd name="T3" fmla="*/ 4 h 5"/>
                <a:gd name="T4" fmla="*/ 3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1330326" y="2101851"/>
              <a:ext cx="0" cy="3175"/>
            </a:xfrm>
            <a:custGeom>
              <a:avLst/>
              <a:gdLst>
                <a:gd name="T0" fmla="*/ 3 h 4"/>
                <a:gd name="T1" fmla="*/ 0 h 4"/>
                <a:gd name="T2" fmla="*/ 1 h 4"/>
                <a:gd name="T3" fmla="*/ 4 h 4"/>
                <a:gd name="T4" fmla="*/ 3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446088" y="2424113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1487488" y="2020888"/>
              <a:ext cx="3175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1738313" y="2111376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3659188" y="2011363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2058988" y="1938338"/>
              <a:ext cx="1588" cy="3175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1 h 3"/>
                <a:gd name="T4" fmla="*/ 3 w 4"/>
                <a:gd name="T5" fmla="*/ 0 h 3"/>
                <a:gd name="T6" fmla="*/ 1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1724026" y="2224088"/>
              <a:ext cx="0" cy="1588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2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3135313" y="2625726"/>
              <a:ext cx="173038" cy="242888"/>
            </a:xfrm>
            <a:custGeom>
              <a:avLst/>
              <a:gdLst>
                <a:gd name="T0" fmla="*/ 20 w 248"/>
                <a:gd name="T1" fmla="*/ 168 h 287"/>
                <a:gd name="T2" fmla="*/ 0 w 248"/>
                <a:gd name="T3" fmla="*/ 201 h 287"/>
                <a:gd name="T4" fmla="*/ 8 w 248"/>
                <a:gd name="T5" fmla="*/ 229 h 287"/>
                <a:gd name="T6" fmla="*/ 40 w 248"/>
                <a:gd name="T7" fmla="*/ 239 h 287"/>
                <a:gd name="T8" fmla="*/ 69 w 248"/>
                <a:gd name="T9" fmla="*/ 237 h 287"/>
                <a:gd name="T10" fmla="*/ 74 w 248"/>
                <a:gd name="T11" fmla="*/ 235 h 287"/>
                <a:gd name="T12" fmla="*/ 79 w 248"/>
                <a:gd name="T13" fmla="*/ 232 h 287"/>
                <a:gd name="T14" fmla="*/ 83 w 248"/>
                <a:gd name="T15" fmla="*/ 170 h 287"/>
                <a:gd name="T16" fmla="*/ 91 w 248"/>
                <a:gd name="T17" fmla="*/ 144 h 287"/>
                <a:gd name="T18" fmla="*/ 116 w 248"/>
                <a:gd name="T19" fmla="*/ 144 h 287"/>
                <a:gd name="T20" fmla="*/ 133 w 248"/>
                <a:gd name="T21" fmla="*/ 165 h 287"/>
                <a:gd name="T22" fmla="*/ 124 w 248"/>
                <a:gd name="T23" fmla="*/ 203 h 287"/>
                <a:gd name="T24" fmla="*/ 113 w 248"/>
                <a:gd name="T25" fmla="*/ 224 h 287"/>
                <a:gd name="T26" fmla="*/ 100 w 248"/>
                <a:gd name="T27" fmla="*/ 243 h 287"/>
                <a:gd name="T28" fmla="*/ 108 w 248"/>
                <a:gd name="T29" fmla="*/ 271 h 287"/>
                <a:gd name="T30" fmla="*/ 148 w 248"/>
                <a:gd name="T31" fmla="*/ 287 h 287"/>
                <a:gd name="T32" fmla="*/ 204 w 248"/>
                <a:gd name="T33" fmla="*/ 279 h 287"/>
                <a:gd name="T34" fmla="*/ 241 w 248"/>
                <a:gd name="T35" fmla="*/ 271 h 287"/>
                <a:gd name="T36" fmla="*/ 248 w 248"/>
                <a:gd name="T37" fmla="*/ 249 h 287"/>
                <a:gd name="T38" fmla="*/ 246 w 248"/>
                <a:gd name="T39" fmla="*/ 201 h 287"/>
                <a:gd name="T40" fmla="*/ 232 w 248"/>
                <a:gd name="T41" fmla="*/ 176 h 287"/>
                <a:gd name="T42" fmla="*/ 180 w 248"/>
                <a:gd name="T43" fmla="*/ 115 h 287"/>
                <a:gd name="T44" fmla="*/ 174 w 248"/>
                <a:gd name="T45" fmla="*/ 103 h 287"/>
                <a:gd name="T46" fmla="*/ 152 w 248"/>
                <a:gd name="T47" fmla="*/ 73 h 287"/>
                <a:gd name="T48" fmla="*/ 132 w 248"/>
                <a:gd name="T49" fmla="*/ 11 h 287"/>
                <a:gd name="T50" fmla="*/ 111 w 248"/>
                <a:gd name="T51" fmla="*/ 0 h 287"/>
                <a:gd name="T52" fmla="*/ 111 w 248"/>
                <a:gd name="T53" fmla="*/ 0 h 287"/>
                <a:gd name="T54" fmla="*/ 100 w 248"/>
                <a:gd name="T55" fmla="*/ 24 h 287"/>
                <a:gd name="T56" fmla="*/ 100 w 248"/>
                <a:gd name="T57" fmla="*/ 79 h 287"/>
                <a:gd name="T58" fmla="*/ 97 w 248"/>
                <a:gd name="T59" fmla="*/ 110 h 287"/>
                <a:gd name="T60" fmla="*/ 83 w 248"/>
                <a:gd name="T61" fmla="*/ 111 h 287"/>
                <a:gd name="T62" fmla="*/ 83 w 248"/>
                <a:gd name="T63" fmla="*/ 108 h 287"/>
                <a:gd name="T64" fmla="*/ 83 w 248"/>
                <a:gd name="T65" fmla="*/ 101 h 287"/>
                <a:gd name="T66" fmla="*/ 62 w 248"/>
                <a:gd name="T67" fmla="*/ 104 h 287"/>
                <a:gd name="T68" fmla="*/ 48 w 248"/>
                <a:gd name="T69" fmla="*/ 136 h 287"/>
                <a:gd name="T70" fmla="*/ 20 w 248"/>
                <a:gd name="T71" fmla="*/ 16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287">
                  <a:moveTo>
                    <a:pt x="20" y="168"/>
                  </a:moveTo>
                  <a:cubicBezTo>
                    <a:pt x="9" y="174"/>
                    <a:pt x="0" y="189"/>
                    <a:pt x="0" y="201"/>
                  </a:cubicBezTo>
                  <a:cubicBezTo>
                    <a:pt x="0" y="213"/>
                    <a:pt x="4" y="226"/>
                    <a:pt x="8" y="229"/>
                  </a:cubicBezTo>
                  <a:cubicBezTo>
                    <a:pt x="13" y="232"/>
                    <a:pt x="27" y="237"/>
                    <a:pt x="40" y="239"/>
                  </a:cubicBezTo>
                  <a:cubicBezTo>
                    <a:pt x="53" y="242"/>
                    <a:pt x="66" y="241"/>
                    <a:pt x="69" y="237"/>
                  </a:cubicBezTo>
                  <a:cubicBezTo>
                    <a:pt x="69" y="237"/>
                    <a:pt x="69" y="237"/>
                    <a:pt x="74" y="235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81" y="213"/>
                    <a:pt x="83" y="185"/>
                    <a:pt x="83" y="170"/>
                  </a:cubicBezTo>
                  <a:cubicBezTo>
                    <a:pt x="83" y="156"/>
                    <a:pt x="87" y="144"/>
                    <a:pt x="91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25" y="144"/>
                    <a:pt x="133" y="153"/>
                    <a:pt x="133" y="165"/>
                  </a:cubicBezTo>
                  <a:cubicBezTo>
                    <a:pt x="133" y="176"/>
                    <a:pt x="129" y="194"/>
                    <a:pt x="124" y="203"/>
                  </a:cubicBezTo>
                  <a:cubicBezTo>
                    <a:pt x="120" y="213"/>
                    <a:pt x="115" y="222"/>
                    <a:pt x="113" y="224"/>
                  </a:cubicBezTo>
                  <a:cubicBezTo>
                    <a:pt x="112" y="225"/>
                    <a:pt x="103" y="238"/>
                    <a:pt x="100" y="243"/>
                  </a:cubicBezTo>
                  <a:cubicBezTo>
                    <a:pt x="98" y="248"/>
                    <a:pt x="100" y="262"/>
                    <a:pt x="108" y="271"/>
                  </a:cubicBezTo>
                  <a:cubicBezTo>
                    <a:pt x="116" y="280"/>
                    <a:pt x="134" y="287"/>
                    <a:pt x="148" y="287"/>
                  </a:cubicBezTo>
                  <a:cubicBezTo>
                    <a:pt x="162" y="287"/>
                    <a:pt x="187" y="284"/>
                    <a:pt x="204" y="279"/>
                  </a:cubicBezTo>
                  <a:cubicBezTo>
                    <a:pt x="221" y="275"/>
                    <a:pt x="238" y="271"/>
                    <a:pt x="241" y="271"/>
                  </a:cubicBezTo>
                  <a:cubicBezTo>
                    <a:pt x="245" y="271"/>
                    <a:pt x="248" y="261"/>
                    <a:pt x="248" y="249"/>
                  </a:cubicBezTo>
                  <a:cubicBezTo>
                    <a:pt x="248" y="237"/>
                    <a:pt x="247" y="215"/>
                    <a:pt x="246" y="201"/>
                  </a:cubicBezTo>
                  <a:cubicBezTo>
                    <a:pt x="245" y="187"/>
                    <a:pt x="239" y="176"/>
                    <a:pt x="232" y="176"/>
                  </a:cubicBezTo>
                  <a:cubicBezTo>
                    <a:pt x="225" y="176"/>
                    <a:pt x="202" y="148"/>
                    <a:pt x="180" y="115"/>
                  </a:cubicBezTo>
                  <a:cubicBezTo>
                    <a:pt x="180" y="115"/>
                    <a:pt x="180" y="115"/>
                    <a:pt x="174" y="103"/>
                  </a:cubicBezTo>
                  <a:cubicBezTo>
                    <a:pt x="167" y="90"/>
                    <a:pt x="160" y="77"/>
                    <a:pt x="152" y="73"/>
                  </a:cubicBezTo>
                  <a:cubicBezTo>
                    <a:pt x="144" y="69"/>
                    <a:pt x="133" y="18"/>
                    <a:pt x="132" y="11"/>
                  </a:cubicBezTo>
                  <a:cubicBezTo>
                    <a:pt x="131" y="6"/>
                    <a:pt x="12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5" y="0"/>
                    <a:pt x="100" y="11"/>
                    <a:pt x="100" y="24"/>
                  </a:cubicBezTo>
                  <a:cubicBezTo>
                    <a:pt x="100" y="37"/>
                    <a:pt x="100" y="61"/>
                    <a:pt x="100" y="79"/>
                  </a:cubicBezTo>
                  <a:cubicBezTo>
                    <a:pt x="101" y="96"/>
                    <a:pt x="98" y="110"/>
                    <a:pt x="97" y="110"/>
                  </a:cubicBezTo>
                  <a:cubicBezTo>
                    <a:pt x="96" y="111"/>
                    <a:pt x="83" y="111"/>
                    <a:pt x="83" y="111"/>
                  </a:cubicBezTo>
                  <a:cubicBezTo>
                    <a:pt x="83" y="111"/>
                    <a:pt x="83" y="111"/>
                    <a:pt x="83" y="108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7"/>
                    <a:pt x="64" y="98"/>
                    <a:pt x="62" y="104"/>
                  </a:cubicBezTo>
                  <a:cubicBezTo>
                    <a:pt x="60" y="111"/>
                    <a:pt x="54" y="125"/>
                    <a:pt x="48" y="136"/>
                  </a:cubicBezTo>
                  <a:cubicBezTo>
                    <a:pt x="43" y="147"/>
                    <a:pt x="31" y="161"/>
                    <a:pt x="2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3494088" y="1938338"/>
              <a:ext cx="114300" cy="109538"/>
            </a:xfrm>
            <a:custGeom>
              <a:avLst/>
              <a:gdLst>
                <a:gd name="T0" fmla="*/ 8 w 164"/>
                <a:gd name="T1" fmla="*/ 38 h 130"/>
                <a:gd name="T2" fmla="*/ 27 w 164"/>
                <a:gd name="T3" fmla="*/ 54 h 130"/>
                <a:gd name="T4" fmla="*/ 58 w 164"/>
                <a:gd name="T5" fmla="*/ 66 h 130"/>
                <a:gd name="T6" fmla="*/ 82 w 164"/>
                <a:gd name="T7" fmla="*/ 79 h 130"/>
                <a:gd name="T8" fmla="*/ 96 w 164"/>
                <a:gd name="T9" fmla="*/ 103 h 130"/>
                <a:gd name="T10" fmla="*/ 102 w 164"/>
                <a:gd name="T11" fmla="*/ 114 h 130"/>
                <a:gd name="T12" fmla="*/ 107 w 164"/>
                <a:gd name="T13" fmla="*/ 121 h 130"/>
                <a:gd name="T14" fmla="*/ 98 w 164"/>
                <a:gd name="T15" fmla="*/ 128 h 130"/>
                <a:gd name="T16" fmla="*/ 98 w 164"/>
                <a:gd name="T17" fmla="*/ 128 h 130"/>
                <a:gd name="T18" fmla="*/ 123 w 164"/>
                <a:gd name="T19" fmla="*/ 130 h 130"/>
                <a:gd name="T20" fmla="*/ 148 w 164"/>
                <a:gd name="T21" fmla="*/ 130 h 130"/>
                <a:gd name="T22" fmla="*/ 147 w 164"/>
                <a:gd name="T23" fmla="*/ 125 h 130"/>
                <a:gd name="T24" fmla="*/ 145 w 164"/>
                <a:gd name="T25" fmla="*/ 111 h 130"/>
                <a:gd name="T26" fmla="*/ 154 w 164"/>
                <a:gd name="T27" fmla="*/ 96 h 130"/>
                <a:gd name="T28" fmla="*/ 162 w 164"/>
                <a:gd name="T29" fmla="*/ 83 h 130"/>
                <a:gd name="T30" fmla="*/ 160 w 164"/>
                <a:gd name="T31" fmla="*/ 68 h 130"/>
                <a:gd name="T32" fmla="*/ 162 w 164"/>
                <a:gd name="T33" fmla="*/ 51 h 130"/>
                <a:gd name="T34" fmla="*/ 164 w 164"/>
                <a:gd name="T35" fmla="*/ 37 h 130"/>
                <a:gd name="T36" fmla="*/ 160 w 164"/>
                <a:gd name="T37" fmla="*/ 24 h 130"/>
                <a:gd name="T38" fmla="*/ 155 w 164"/>
                <a:gd name="T39" fmla="*/ 8 h 130"/>
                <a:gd name="T40" fmla="*/ 143 w 164"/>
                <a:gd name="T41" fmla="*/ 2 h 130"/>
                <a:gd name="T42" fmla="*/ 70 w 164"/>
                <a:gd name="T43" fmla="*/ 2 h 130"/>
                <a:gd name="T44" fmla="*/ 4 w 164"/>
                <a:gd name="T45" fmla="*/ 10 h 130"/>
                <a:gd name="T46" fmla="*/ 8 w 164"/>
                <a:gd name="T47" fmla="*/ 3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130">
                  <a:moveTo>
                    <a:pt x="8" y="38"/>
                  </a:moveTo>
                  <a:cubicBezTo>
                    <a:pt x="14" y="40"/>
                    <a:pt x="22" y="47"/>
                    <a:pt x="27" y="54"/>
                  </a:cubicBezTo>
                  <a:cubicBezTo>
                    <a:pt x="31" y="61"/>
                    <a:pt x="45" y="66"/>
                    <a:pt x="58" y="66"/>
                  </a:cubicBezTo>
                  <a:cubicBezTo>
                    <a:pt x="71" y="66"/>
                    <a:pt x="82" y="72"/>
                    <a:pt x="82" y="79"/>
                  </a:cubicBezTo>
                  <a:cubicBezTo>
                    <a:pt x="82" y="87"/>
                    <a:pt x="88" y="97"/>
                    <a:pt x="96" y="103"/>
                  </a:cubicBezTo>
                  <a:cubicBezTo>
                    <a:pt x="96" y="103"/>
                    <a:pt x="96" y="103"/>
                    <a:pt x="102" y="114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3" y="124"/>
                    <a:pt x="100" y="127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9"/>
                    <a:pt x="109" y="130"/>
                    <a:pt x="123" y="130"/>
                  </a:cubicBezTo>
                  <a:cubicBezTo>
                    <a:pt x="137" y="130"/>
                    <a:pt x="148" y="130"/>
                    <a:pt x="148" y="130"/>
                  </a:cubicBezTo>
                  <a:cubicBezTo>
                    <a:pt x="148" y="129"/>
                    <a:pt x="147" y="127"/>
                    <a:pt x="147" y="125"/>
                  </a:cubicBezTo>
                  <a:cubicBezTo>
                    <a:pt x="147" y="123"/>
                    <a:pt x="146" y="116"/>
                    <a:pt x="145" y="111"/>
                  </a:cubicBezTo>
                  <a:cubicBezTo>
                    <a:pt x="144" y="106"/>
                    <a:pt x="148" y="99"/>
                    <a:pt x="154" y="96"/>
                  </a:cubicBezTo>
                  <a:cubicBezTo>
                    <a:pt x="159" y="93"/>
                    <a:pt x="163" y="87"/>
                    <a:pt x="162" y="83"/>
                  </a:cubicBezTo>
                  <a:cubicBezTo>
                    <a:pt x="161" y="79"/>
                    <a:pt x="160" y="72"/>
                    <a:pt x="160" y="68"/>
                  </a:cubicBezTo>
                  <a:cubicBezTo>
                    <a:pt x="160" y="63"/>
                    <a:pt x="161" y="56"/>
                    <a:pt x="162" y="51"/>
                  </a:cubicBezTo>
                  <a:cubicBezTo>
                    <a:pt x="163" y="47"/>
                    <a:pt x="164" y="41"/>
                    <a:pt x="164" y="37"/>
                  </a:cubicBezTo>
                  <a:cubicBezTo>
                    <a:pt x="164" y="34"/>
                    <a:pt x="162" y="28"/>
                    <a:pt x="160" y="24"/>
                  </a:cubicBezTo>
                  <a:cubicBezTo>
                    <a:pt x="157" y="20"/>
                    <a:pt x="155" y="13"/>
                    <a:pt x="155" y="8"/>
                  </a:cubicBezTo>
                  <a:cubicBezTo>
                    <a:pt x="155" y="3"/>
                    <a:pt x="149" y="1"/>
                    <a:pt x="143" y="2"/>
                  </a:cubicBezTo>
                  <a:cubicBezTo>
                    <a:pt x="136" y="5"/>
                    <a:pt x="103" y="5"/>
                    <a:pt x="70" y="2"/>
                  </a:cubicBezTo>
                  <a:cubicBezTo>
                    <a:pt x="37" y="0"/>
                    <a:pt x="7" y="4"/>
                    <a:pt x="4" y="10"/>
                  </a:cubicBezTo>
                  <a:cubicBezTo>
                    <a:pt x="0" y="17"/>
                    <a:pt x="1" y="36"/>
                    <a:pt x="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auto">
            <a:xfrm>
              <a:off x="3165476" y="1751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2128838" y="1838326"/>
              <a:ext cx="1588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1512888" y="2209801"/>
              <a:ext cx="1588" cy="1588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0 h 1"/>
                <a:gd name="T4" fmla="*/ 1 w 3"/>
                <a:gd name="T5" fmla="*/ 0 h 1"/>
                <a:gd name="T6" fmla="*/ 1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0"/>
                    <a:pt x="3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1517651" y="2216151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1608138" y="2239963"/>
              <a:ext cx="1588" cy="0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5076826" y="4371976"/>
              <a:ext cx="646113" cy="633413"/>
            </a:xfrm>
            <a:custGeom>
              <a:avLst/>
              <a:gdLst>
                <a:gd name="T0" fmla="*/ 881 w 926"/>
                <a:gd name="T1" fmla="*/ 337 h 752"/>
                <a:gd name="T2" fmla="*/ 769 w 926"/>
                <a:gd name="T3" fmla="*/ 200 h 752"/>
                <a:gd name="T4" fmla="*/ 676 w 926"/>
                <a:gd name="T5" fmla="*/ 118 h 752"/>
                <a:gd name="T6" fmla="*/ 645 w 926"/>
                <a:gd name="T7" fmla="*/ 64 h 752"/>
                <a:gd name="T8" fmla="*/ 619 w 926"/>
                <a:gd name="T9" fmla="*/ 17 h 752"/>
                <a:gd name="T10" fmla="*/ 579 w 926"/>
                <a:gd name="T11" fmla="*/ 78 h 752"/>
                <a:gd name="T12" fmla="*/ 563 w 926"/>
                <a:gd name="T13" fmla="*/ 126 h 752"/>
                <a:gd name="T14" fmla="*/ 508 w 926"/>
                <a:gd name="T15" fmla="*/ 122 h 752"/>
                <a:gd name="T16" fmla="*/ 488 w 926"/>
                <a:gd name="T17" fmla="*/ 49 h 752"/>
                <a:gd name="T18" fmla="*/ 497 w 926"/>
                <a:gd name="T19" fmla="*/ 22 h 752"/>
                <a:gd name="T20" fmla="*/ 496 w 926"/>
                <a:gd name="T21" fmla="*/ 20 h 752"/>
                <a:gd name="T22" fmla="*/ 494 w 926"/>
                <a:gd name="T23" fmla="*/ 14 h 752"/>
                <a:gd name="T24" fmla="*/ 428 w 926"/>
                <a:gd name="T25" fmla="*/ 9 h 752"/>
                <a:gd name="T26" fmla="*/ 344 w 926"/>
                <a:gd name="T27" fmla="*/ 36 h 752"/>
                <a:gd name="T28" fmla="*/ 257 w 926"/>
                <a:gd name="T29" fmla="*/ 58 h 752"/>
                <a:gd name="T30" fmla="*/ 204 w 926"/>
                <a:gd name="T31" fmla="*/ 78 h 752"/>
                <a:gd name="T32" fmla="*/ 164 w 926"/>
                <a:gd name="T33" fmla="*/ 147 h 752"/>
                <a:gd name="T34" fmla="*/ 186 w 926"/>
                <a:gd name="T35" fmla="*/ 196 h 752"/>
                <a:gd name="T36" fmla="*/ 129 w 926"/>
                <a:gd name="T37" fmla="*/ 207 h 752"/>
                <a:gd name="T38" fmla="*/ 83 w 926"/>
                <a:gd name="T39" fmla="*/ 219 h 752"/>
                <a:gd name="T40" fmla="*/ 30 w 926"/>
                <a:gd name="T41" fmla="*/ 271 h 752"/>
                <a:gd name="T42" fmla="*/ 11 w 926"/>
                <a:gd name="T43" fmla="*/ 342 h 752"/>
                <a:gd name="T44" fmla="*/ 8 w 926"/>
                <a:gd name="T45" fmla="*/ 392 h 752"/>
                <a:gd name="T46" fmla="*/ 60 w 926"/>
                <a:gd name="T47" fmla="*/ 541 h 752"/>
                <a:gd name="T48" fmla="*/ 65 w 926"/>
                <a:gd name="T49" fmla="*/ 566 h 752"/>
                <a:gd name="T50" fmla="*/ 51 w 926"/>
                <a:gd name="T51" fmla="*/ 599 h 752"/>
                <a:gd name="T52" fmla="*/ 54 w 926"/>
                <a:gd name="T53" fmla="*/ 640 h 752"/>
                <a:gd name="T54" fmla="*/ 83 w 926"/>
                <a:gd name="T55" fmla="*/ 635 h 752"/>
                <a:gd name="T56" fmla="*/ 99 w 926"/>
                <a:gd name="T57" fmla="*/ 627 h 752"/>
                <a:gd name="T58" fmla="*/ 135 w 926"/>
                <a:gd name="T59" fmla="*/ 606 h 752"/>
                <a:gd name="T60" fmla="*/ 215 w 926"/>
                <a:gd name="T61" fmla="*/ 596 h 752"/>
                <a:gd name="T62" fmla="*/ 348 w 926"/>
                <a:gd name="T63" fmla="*/ 553 h 752"/>
                <a:gd name="T64" fmla="*/ 526 w 926"/>
                <a:gd name="T65" fmla="*/ 634 h 752"/>
                <a:gd name="T66" fmla="*/ 611 w 926"/>
                <a:gd name="T67" fmla="*/ 713 h 752"/>
                <a:gd name="T68" fmla="*/ 704 w 926"/>
                <a:gd name="T69" fmla="*/ 752 h 752"/>
                <a:gd name="T70" fmla="*/ 806 w 926"/>
                <a:gd name="T71" fmla="*/ 704 h 752"/>
                <a:gd name="T72" fmla="*/ 851 w 926"/>
                <a:gd name="T73" fmla="*/ 606 h 752"/>
                <a:gd name="T74" fmla="*/ 901 w 926"/>
                <a:gd name="T75" fmla="*/ 570 h 752"/>
                <a:gd name="T76" fmla="*/ 910 w 926"/>
                <a:gd name="T77" fmla="*/ 414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6" h="752">
                  <a:moveTo>
                    <a:pt x="893" y="368"/>
                  </a:moveTo>
                  <a:cubicBezTo>
                    <a:pt x="893" y="351"/>
                    <a:pt x="888" y="337"/>
                    <a:pt x="881" y="337"/>
                  </a:cubicBezTo>
                  <a:cubicBezTo>
                    <a:pt x="875" y="337"/>
                    <a:pt x="853" y="310"/>
                    <a:pt x="833" y="278"/>
                  </a:cubicBezTo>
                  <a:cubicBezTo>
                    <a:pt x="814" y="246"/>
                    <a:pt x="785" y="211"/>
                    <a:pt x="769" y="200"/>
                  </a:cubicBezTo>
                  <a:cubicBezTo>
                    <a:pt x="753" y="189"/>
                    <a:pt x="725" y="174"/>
                    <a:pt x="708" y="167"/>
                  </a:cubicBezTo>
                  <a:cubicBezTo>
                    <a:pt x="690" y="160"/>
                    <a:pt x="676" y="138"/>
                    <a:pt x="676" y="118"/>
                  </a:cubicBezTo>
                  <a:cubicBezTo>
                    <a:pt x="677" y="98"/>
                    <a:pt x="672" y="82"/>
                    <a:pt x="665" y="82"/>
                  </a:cubicBezTo>
                  <a:cubicBezTo>
                    <a:pt x="658" y="82"/>
                    <a:pt x="649" y="74"/>
                    <a:pt x="645" y="64"/>
                  </a:cubicBezTo>
                  <a:cubicBezTo>
                    <a:pt x="641" y="55"/>
                    <a:pt x="638" y="42"/>
                    <a:pt x="638" y="36"/>
                  </a:cubicBezTo>
                  <a:cubicBezTo>
                    <a:pt x="638" y="29"/>
                    <a:pt x="630" y="21"/>
                    <a:pt x="619" y="17"/>
                  </a:cubicBezTo>
                  <a:cubicBezTo>
                    <a:pt x="607" y="13"/>
                    <a:pt x="595" y="38"/>
                    <a:pt x="579" y="71"/>
                  </a:cubicBezTo>
                  <a:cubicBezTo>
                    <a:pt x="579" y="71"/>
                    <a:pt x="579" y="71"/>
                    <a:pt x="579" y="78"/>
                  </a:cubicBezTo>
                  <a:cubicBezTo>
                    <a:pt x="579" y="85"/>
                    <a:pt x="579" y="85"/>
                    <a:pt x="579" y="85"/>
                  </a:cubicBezTo>
                  <a:cubicBezTo>
                    <a:pt x="562" y="96"/>
                    <a:pt x="563" y="114"/>
                    <a:pt x="563" y="126"/>
                  </a:cubicBezTo>
                  <a:cubicBezTo>
                    <a:pt x="563" y="137"/>
                    <a:pt x="557" y="146"/>
                    <a:pt x="550" y="146"/>
                  </a:cubicBezTo>
                  <a:cubicBezTo>
                    <a:pt x="543" y="145"/>
                    <a:pt x="524" y="135"/>
                    <a:pt x="508" y="122"/>
                  </a:cubicBezTo>
                  <a:cubicBezTo>
                    <a:pt x="492" y="110"/>
                    <a:pt x="480" y="91"/>
                    <a:pt x="480" y="79"/>
                  </a:cubicBezTo>
                  <a:cubicBezTo>
                    <a:pt x="480" y="67"/>
                    <a:pt x="483" y="54"/>
                    <a:pt x="488" y="49"/>
                  </a:cubicBezTo>
                  <a:cubicBezTo>
                    <a:pt x="492" y="44"/>
                    <a:pt x="496" y="36"/>
                    <a:pt x="496" y="31"/>
                  </a:cubicBezTo>
                  <a:cubicBezTo>
                    <a:pt x="496" y="26"/>
                    <a:pt x="496" y="22"/>
                    <a:pt x="497" y="22"/>
                  </a:cubicBezTo>
                  <a:cubicBezTo>
                    <a:pt x="497" y="22"/>
                    <a:pt x="497" y="22"/>
                    <a:pt x="497" y="22"/>
                  </a:cubicBezTo>
                  <a:cubicBezTo>
                    <a:pt x="496" y="21"/>
                    <a:pt x="496" y="21"/>
                    <a:pt x="496" y="20"/>
                  </a:cubicBezTo>
                  <a:cubicBezTo>
                    <a:pt x="496" y="20"/>
                    <a:pt x="496" y="20"/>
                    <a:pt x="497" y="20"/>
                  </a:cubicBezTo>
                  <a:cubicBezTo>
                    <a:pt x="498" y="20"/>
                    <a:pt x="496" y="17"/>
                    <a:pt x="494" y="14"/>
                  </a:cubicBezTo>
                  <a:cubicBezTo>
                    <a:pt x="491" y="11"/>
                    <a:pt x="475" y="13"/>
                    <a:pt x="458" y="18"/>
                  </a:cubicBezTo>
                  <a:cubicBezTo>
                    <a:pt x="458" y="18"/>
                    <a:pt x="458" y="18"/>
                    <a:pt x="428" y="9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83" y="4"/>
                    <a:pt x="359" y="20"/>
                    <a:pt x="344" y="36"/>
                  </a:cubicBezTo>
                  <a:cubicBezTo>
                    <a:pt x="329" y="52"/>
                    <a:pt x="305" y="66"/>
                    <a:pt x="291" y="66"/>
                  </a:cubicBezTo>
                  <a:cubicBezTo>
                    <a:pt x="276" y="66"/>
                    <a:pt x="261" y="62"/>
                    <a:pt x="257" y="58"/>
                  </a:cubicBezTo>
                  <a:cubicBezTo>
                    <a:pt x="253" y="54"/>
                    <a:pt x="244" y="51"/>
                    <a:pt x="237" y="52"/>
                  </a:cubicBezTo>
                  <a:cubicBezTo>
                    <a:pt x="229" y="53"/>
                    <a:pt x="214" y="65"/>
                    <a:pt x="204" y="78"/>
                  </a:cubicBezTo>
                  <a:cubicBezTo>
                    <a:pt x="194" y="91"/>
                    <a:pt x="180" y="108"/>
                    <a:pt x="172" y="115"/>
                  </a:cubicBezTo>
                  <a:cubicBezTo>
                    <a:pt x="164" y="123"/>
                    <a:pt x="161" y="137"/>
                    <a:pt x="164" y="147"/>
                  </a:cubicBezTo>
                  <a:cubicBezTo>
                    <a:pt x="167" y="156"/>
                    <a:pt x="175" y="169"/>
                    <a:pt x="181" y="174"/>
                  </a:cubicBezTo>
                  <a:cubicBezTo>
                    <a:pt x="187" y="179"/>
                    <a:pt x="190" y="189"/>
                    <a:pt x="186" y="196"/>
                  </a:cubicBezTo>
                  <a:cubicBezTo>
                    <a:pt x="182" y="203"/>
                    <a:pt x="170" y="209"/>
                    <a:pt x="160" y="209"/>
                  </a:cubicBezTo>
                  <a:cubicBezTo>
                    <a:pt x="150" y="209"/>
                    <a:pt x="136" y="208"/>
                    <a:pt x="129" y="207"/>
                  </a:cubicBezTo>
                  <a:cubicBezTo>
                    <a:pt x="122" y="206"/>
                    <a:pt x="83" y="216"/>
                    <a:pt x="83" y="217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83" y="220"/>
                    <a:pt x="76" y="224"/>
                    <a:pt x="68" y="230"/>
                  </a:cubicBezTo>
                  <a:cubicBezTo>
                    <a:pt x="60" y="235"/>
                    <a:pt x="34" y="263"/>
                    <a:pt x="30" y="271"/>
                  </a:cubicBezTo>
                  <a:cubicBezTo>
                    <a:pt x="27" y="279"/>
                    <a:pt x="21" y="309"/>
                    <a:pt x="22" y="320"/>
                  </a:cubicBezTo>
                  <a:cubicBezTo>
                    <a:pt x="22" y="332"/>
                    <a:pt x="17" y="342"/>
                    <a:pt x="11" y="342"/>
                  </a:cubicBezTo>
                  <a:cubicBezTo>
                    <a:pt x="5" y="342"/>
                    <a:pt x="0" y="352"/>
                    <a:pt x="0" y="363"/>
                  </a:cubicBezTo>
                  <a:cubicBezTo>
                    <a:pt x="0" y="374"/>
                    <a:pt x="4" y="387"/>
                    <a:pt x="8" y="392"/>
                  </a:cubicBezTo>
                  <a:cubicBezTo>
                    <a:pt x="13" y="397"/>
                    <a:pt x="21" y="418"/>
                    <a:pt x="26" y="439"/>
                  </a:cubicBezTo>
                  <a:cubicBezTo>
                    <a:pt x="31" y="459"/>
                    <a:pt x="57" y="528"/>
                    <a:pt x="60" y="541"/>
                  </a:cubicBezTo>
                  <a:cubicBezTo>
                    <a:pt x="63" y="554"/>
                    <a:pt x="66" y="565"/>
                    <a:pt x="66" y="565"/>
                  </a:cubicBezTo>
                  <a:cubicBezTo>
                    <a:pt x="66" y="565"/>
                    <a:pt x="65" y="566"/>
                    <a:pt x="65" y="566"/>
                  </a:cubicBezTo>
                  <a:cubicBezTo>
                    <a:pt x="64" y="566"/>
                    <a:pt x="62" y="571"/>
                    <a:pt x="61" y="577"/>
                  </a:cubicBezTo>
                  <a:cubicBezTo>
                    <a:pt x="60" y="583"/>
                    <a:pt x="56" y="593"/>
                    <a:pt x="51" y="599"/>
                  </a:cubicBezTo>
                  <a:cubicBezTo>
                    <a:pt x="47" y="605"/>
                    <a:pt x="43" y="616"/>
                    <a:pt x="43" y="625"/>
                  </a:cubicBezTo>
                  <a:cubicBezTo>
                    <a:pt x="43" y="633"/>
                    <a:pt x="48" y="640"/>
                    <a:pt x="54" y="640"/>
                  </a:cubicBezTo>
                  <a:cubicBezTo>
                    <a:pt x="75" y="640"/>
                    <a:pt x="75" y="640"/>
                    <a:pt x="75" y="640"/>
                  </a:cubicBezTo>
                  <a:cubicBezTo>
                    <a:pt x="79" y="640"/>
                    <a:pt x="83" y="638"/>
                    <a:pt x="83" y="635"/>
                  </a:cubicBezTo>
                  <a:cubicBezTo>
                    <a:pt x="83" y="629"/>
                    <a:pt x="83" y="629"/>
                    <a:pt x="83" y="629"/>
                  </a:cubicBezTo>
                  <a:cubicBezTo>
                    <a:pt x="83" y="628"/>
                    <a:pt x="90" y="628"/>
                    <a:pt x="99" y="627"/>
                  </a:cubicBezTo>
                  <a:cubicBezTo>
                    <a:pt x="108" y="626"/>
                    <a:pt x="116" y="621"/>
                    <a:pt x="116" y="615"/>
                  </a:cubicBezTo>
                  <a:cubicBezTo>
                    <a:pt x="116" y="609"/>
                    <a:pt x="124" y="604"/>
                    <a:pt x="135" y="606"/>
                  </a:cubicBezTo>
                  <a:cubicBezTo>
                    <a:pt x="145" y="607"/>
                    <a:pt x="167" y="608"/>
                    <a:pt x="184" y="608"/>
                  </a:cubicBezTo>
                  <a:cubicBezTo>
                    <a:pt x="201" y="608"/>
                    <a:pt x="215" y="602"/>
                    <a:pt x="215" y="596"/>
                  </a:cubicBezTo>
                  <a:cubicBezTo>
                    <a:pt x="215" y="589"/>
                    <a:pt x="229" y="578"/>
                    <a:pt x="246" y="571"/>
                  </a:cubicBezTo>
                  <a:cubicBezTo>
                    <a:pt x="264" y="564"/>
                    <a:pt x="310" y="556"/>
                    <a:pt x="348" y="553"/>
                  </a:cubicBezTo>
                  <a:cubicBezTo>
                    <a:pt x="387" y="550"/>
                    <a:pt x="439" y="565"/>
                    <a:pt x="464" y="586"/>
                  </a:cubicBezTo>
                  <a:cubicBezTo>
                    <a:pt x="489" y="607"/>
                    <a:pt x="517" y="628"/>
                    <a:pt x="526" y="634"/>
                  </a:cubicBezTo>
                  <a:cubicBezTo>
                    <a:pt x="536" y="639"/>
                    <a:pt x="553" y="656"/>
                    <a:pt x="564" y="670"/>
                  </a:cubicBezTo>
                  <a:cubicBezTo>
                    <a:pt x="576" y="685"/>
                    <a:pt x="597" y="704"/>
                    <a:pt x="611" y="713"/>
                  </a:cubicBezTo>
                  <a:cubicBezTo>
                    <a:pt x="625" y="722"/>
                    <a:pt x="638" y="735"/>
                    <a:pt x="641" y="741"/>
                  </a:cubicBezTo>
                  <a:cubicBezTo>
                    <a:pt x="643" y="747"/>
                    <a:pt x="672" y="752"/>
                    <a:pt x="704" y="752"/>
                  </a:cubicBezTo>
                  <a:cubicBezTo>
                    <a:pt x="736" y="752"/>
                    <a:pt x="768" y="741"/>
                    <a:pt x="774" y="728"/>
                  </a:cubicBezTo>
                  <a:cubicBezTo>
                    <a:pt x="781" y="714"/>
                    <a:pt x="795" y="704"/>
                    <a:pt x="806" y="704"/>
                  </a:cubicBezTo>
                  <a:cubicBezTo>
                    <a:pt x="818" y="704"/>
                    <a:pt x="827" y="683"/>
                    <a:pt x="827" y="658"/>
                  </a:cubicBezTo>
                  <a:cubicBezTo>
                    <a:pt x="827" y="633"/>
                    <a:pt x="838" y="609"/>
                    <a:pt x="851" y="606"/>
                  </a:cubicBezTo>
                  <a:cubicBezTo>
                    <a:pt x="865" y="602"/>
                    <a:pt x="876" y="594"/>
                    <a:pt x="876" y="588"/>
                  </a:cubicBezTo>
                  <a:cubicBezTo>
                    <a:pt x="876" y="582"/>
                    <a:pt x="888" y="574"/>
                    <a:pt x="901" y="570"/>
                  </a:cubicBezTo>
                  <a:cubicBezTo>
                    <a:pt x="915" y="566"/>
                    <a:pt x="926" y="533"/>
                    <a:pt x="926" y="497"/>
                  </a:cubicBezTo>
                  <a:cubicBezTo>
                    <a:pt x="926" y="460"/>
                    <a:pt x="919" y="423"/>
                    <a:pt x="910" y="414"/>
                  </a:cubicBezTo>
                  <a:cubicBezTo>
                    <a:pt x="900" y="406"/>
                    <a:pt x="893" y="385"/>
                    <a:pt x="89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5572126" y="5072063"/>
              <a:ext cx="34925" cy="53975"/>
            </a:xfrm>
            <a:custGeom>
              <a:avLst/>
              <a:gdLst>
                <a:gd name="T0" fmla="*/ 46 w 50"/>
                <a:gd name="T1" fmla="*/ 45 h 64"/>
                <a:gd name="T2" fmla="*/ 43 w 50"/>
                <a:gd name="T3" fmla="*/ 22 h 64"/>
                <a:gd name="T4" fmla="*/ 32 w 50"/>
                <a:gd name="T5" fmla="*/ 19 h 64"/>
                <a:gd name="T6" fmla="*/ 23 w 50"/>
                <a:gd name="T7" fmla="*/ 8 h 64"/>
                <a:gd name="T8" fmla="*/ 10 w 50"/>
                <a:gd name="T9" fmla="*/ 0 h 64"/>
                <a:gd name="T10" fmla="*/ 1 w 50"/>
                <a:gd name="T11" fmla="*/ 7 h 64"/>
                <a:gd name="T12" fmla="*/ 2 w 50"/>
                <a:gd name="T13" fmla="*/ 23 h 64"/>
                <a:gd name="T14" fmla="*/ 6 w 50"/>
                <a:gd name="T15" fmla="*/ 32 h 64"/>
                <a:gd name="T16" fmla="*/ 13 w 50"/>
                <a:gd name="T17" fmla="*/ 33 h 64"/>
                <a:gd name="T18" fmla="*/ 20 w 50"/>
                <a:gd name="T19" fmla="*/ 34 h 64"/>
                <a:gd name="T20" fmla="*/ 15 w 50"/>
                <a:gd name="T21" fmla="*/ 46 h 64"/>
                <a:gd name="T22" fmla="*/ 19 w 50"/>
                <a:gd name="T23" fmla="*/ 58 h 64"/>
                <a:gd name="T24" fmla="*/ 27 w 50"/>
                <a:gd name="T25" fmla="*/ 64 h 64"/>
                <a:gd name="T26" fmla="*/ 40 w 50"/>
                <a:gd name="T27" fmla="*/ 60 h 64"/>
                <a:gd name="T28" fmla="*/ 50 w 50"/>
                <a:gd name="T29" fmla="*/ 51 h 64"/>
                <a:gd name="T30" fmla="*/ 48 w 50"/>
                <a:gd name="T31" fmla="*/ 48 h 64"/>
                <a:gd name="T32" fmla="*/ 46 w 50"/>
                <a:gd name="T33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4">
                  <a:moveTo>
                    <a:pt x="46" y="45"/>
                  </a:moveTo>
                  <a:cubicBezTo>
                    <a:pt x="47" y="32"/>
                    <a:pt x="46" y="22"/>
                    <a:pt x="43" y="22"/>
                  </a:cubicBezTo>
                  <a:cubicBezTo>
                    <a:pt x="40" y="21"/>
                    <a:pt x="35" y="20"/>
                    <a:pt x="32" y="19"/>
                  </a:cubicBezTo>
                  <a:cubicBezTo>
                    <a:pt x="28" y="17"/>
                    <a:pt x="24" y="13"/>
                    <a:pt x="23" y="8"/>
                  </a:cubicBezTo>
                  <a:cubicBezTo>
                    <a:pt x="21" y="4"/>
                    <a:pt x="15" y="0"/>
                    <a:pt x="10" y="0"/>
                  </a:cubicBezTo>
                  <a:cubicBezTo>
                    <a:pt x="4" y="0"/>
                    <a:pt x="0" y="3"/>
                    <a:pt x="1" y="7"/>
                  </a:cubicBezTo>
                  <a:cubicBezTo>
                    <a:pt x="1" y="11"/>
                    <a:pt x="2" y="18"/>
                    <a:pt x="2" y="23"/>
                  </a:cubicBezTo>
                  <a:cubicBezTo>
                    <a:pt x="2" y="28"/>
                    <a:pt x="4" y="32"/>
                    <a:pt x="6" y="32"/>
                  </a:cubicBezTo>
                  <a:cubicBezTo>
                    <a:pt x="6" y="32"/>
                    <a:pt x="6" y="32"/>
                    <a:pt x="13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7"/>
                    <a:pt x="14" y="43"/>
                    <a:pt x="15" y="46"/>
                  </a:cubicBezTo>
                  <a:cubicBezTo>
                    <a:pt x="15" y="50"/>
                    <a:pt x="17" y="55"/>
                    <a:pt x="19" y="58"/>
                  </a:cubicBezTo>
                  <a:cubicBezTo>
                    <a:pt x="20" y="62"/>
                    <a:pt x="24" y="64"/>
                    <a:pt x="27" y="64"/>
                  </a:cubicBezTo>
                  <a:cubicBezTo>
                    <a:pt x="29" y="64"/>
                    <a:pt x="35" y="62"/>
                    <a:pt x="40" y="60"/>
                  </a:cubicBezTo>
                  <a:cubicBezTo>
                    <a:pt x="44" y="58"/>
                    <a:pt x="49" y="54"/>
                    <a:pt x="50" y="51"/>
                  </a:cubicBezTo>
                  <a:cubicBezTo>
                    <a:pt x="50" y="51"/>
                    <a:pt x="50" y="51"/>
                    <a:pt x="48" y="48"/>
                  </a:cubicBezTo>
                  <a:cubicBezTo>
                    <a:pt x="46" y="45"/>
                    <a:pt x="46" y="45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5156201" y="3714751"/>
              <a:ext cx="82550" cy="95250"/>
            </a:xfrm>
            <a:custGeom>
              <a:avLst/>
              <a:gdLst>
                <a:gd name="T0" fmla="*/ 89 w 118"/>
                <a:gd name="T1" fmla="*/ 41 h 112"/>
                <a:gd name="T2" fmla="*/ 63 w 118"/>
                <a:gd name="T3" fmla="*/ 71 h 112"/>
                <a:gd name="T4" fmla="*/ 54 w 118"/>
                <a:gd name="T5" fmla="*/ 75 h 112"/>
                <a:gd name="T6" fmla="*/ 46 w 118"/>
                <a:gd name="T7" fmla="*/ 79 h 112"/>
                <a:gd name="T8" fmla="*/ 22 w 118"/>
                <a:gd name="T9" fmla="*/ 50 h 112"/>
                <a:gd name="T10" fmla="*/ 17 w 118"/>
                <a:gd name="T11" fmla="*/ 52 h 112"/>
                <a:gd name="T12" fmla="*/ 13 w 118"/>
                <a:gd name="T13" fmla="*/ 53 h 112"/>
                <a:gd name="T14" fmla="*/ 5 w 118"/>
                <a:gd name="T15" fmla="*/ 63 h 112"/>
                <a:gd name="T16" fmla="*/ 12 w 118"/>
                <a:gd name="T17" fmla="*/ 72 h 112"/>
                <a:gd name="T18" fmla="*/ 20 w 118"/>
                <a:gd name="T19" fmla="*/ 82 h 112"/>
                <a:gd name="T20" fmla="*/ 41 w 118"/>
                <a:gd name="T21" fmla="*/ 101 h 112"/>
                <a:gd name="T22" fmla="*/ 64 w 118"/>
                <a:gd name="T23" fmla="*/ 112 h 112"/>
                <a:gd name="T24" fmla="*/ 81 w 118"/>
                <a:gd name="T25" fmla="*/ 95 h 112"/>
                <a:gd name="T26" fmla="*/ 88 w 118"/>
                <a:gd name="T27" fmla="*/ 74 h 112"/>
                <a:gd name="T28" fmla="*/ 108 w 118"/>
                <a:gd name="T29" fmla="*/ 52 h 112"/>
                <a:gd name="T30" fmla="*/ 113 w 118"/>
                <a:gd name="T31" fmla="*/ 49 h 112"/>
                <a:gd name="T32" fmla="*/ 117 w 118"/>
                <a:gd name="T33" fmla="*/ 47 h 112"/>
                <a:gd name="T34" fmla="*/ 118 w 118"/>
                <a:gd name="T35" fmla="*/ 19 h 112"/>
                <a:gd name="T36" fmla="*/ 113 w 118"/>
                <a:gd name="T37" fmla="*/ 0 h 112"/>
                <a:gd name="T38" fmla="*/ 104 w 118"/>
                <a:gd name="T39" fmla="*/ 0 h 112"/>
                <a:gd name="T40" fmla="*/ 102 w 118"/>
                <a:gd name="T41" fmla="*/ 0 h 112"/>
                <a:gd name="T42" fmla="*/ 101 w 118"/>
                <a:gd name="T43" fmla="*/ 14 h 112"/>
                <a:gd name="T44" fmla="*/ 89 w 118"/>
                <a:gd name="T45" fmla="*/ 4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12">
                  <a:moveTo>
                    <a:pt x="89" y="41"/>
                  </a:moveTo>
                  <a:cubicBezTo>
                    <a:pt x="83" y="47"/>
                    <a:pt x="71" y="61"/>
                    <a:pt x="63" y="71"/>
                  </a:cubicBezTo>
                  <a:cubicBezTo>
                    <a:pt x="63" y="71"/>
                    <a:pt x="63" y="71"/>
                    <a:pt x="54" y="75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3" y="71"/>
                    <a:pt x="32" y="58"/>
                    <a:pt x="22" y="50"/>
                  </a:cubicBezTo>
                  <a:cubicBezTo>
                    <a:pt x="22" y="50"/>
                    <a:pt x="22" y="50"/>
                    <a:pt x="17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3" y="52"/>
                    <a:pt x="0" y="57"/>
                    <a:pt x="5" y="63"/>
                  </a:cubicBezTo>
                  <a:cubicBezTo>
                    <a:pt x="5" y="63"/>
                    <a:pt x="5" y="63"/>
                    <a:pt x="12" y="7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6" y="86"/>
                    <a:pt x="35" y="95"/>
                    <a:pt x="41" y="101"/>
                  </a:cubicBezTo>
                  <a:cubicBezTo>
                    <a:pt x="46" y="107"/>
                    <a:pt x="57" y="112"/>
                    <a:pt x="64" y="112"/>
                  </a:cubicBezTo>
                  <a:cubicBezTo>
                    <a:pt x="71" y="112"/>
                    <a:pt x="78" y="104"/>
                    <a:pt x="81" y="95"/>
                  </a:cubicBezTo>
                  <a:cubicBezTo>
                    <a:pt x="83" y="86"/>
                    <a:pt x="86" y="77"/>
                    <a:pt x="88" y="74"/>
                  </a:cubicBezTo>
                  <a:cubicBezTo>
                    <a:pt x="90" y="71"/>
                    <a:pt x="99" y="61"/>
                    <a:pt x="108" y="52"/>
                  </a:cubicBezTo>
                  <a:cubicBezTo>
                    <a:pt x="108" y="52"/>
                    <a:pt x="108" y="52"/>
                    <a:pt x="113" y="4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0"/>
                    <a:pt x="118" y="26"/>
                    <a:pt x="118" y="19"/>
                  </a:cubicBezTo>
                  <a:cubicBezTo>
                    <a:pt x="118" y="13"/>
                    <a:pt x="115" y="16"/>
                    <a:pt x="113" y="0"/>
                  </a:cubicBezTo>
                  <a:cubicBezTo>
                    <a:pt x="113" y="0"/>
                    <a:pt x="113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6"/>
                    <a:pt x="101" y="14"/>
                  </a:cubicBezTo>
                  <a:cubicBezTo>
                    <a:pt x="101" y="21"/>
                    <a:pt x="96" y="35"/>
                    <a:pt x="8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5226051" y="3692526"/>
              <a:ext cx="4763" cy="22225"/>
            </a:xfrm>
            <a:custGeom>
              <a:avLst/>
              <a:gdLst>
                <a:gd name="T0" fmla="*/ 3 w 5"/>
                <a:gd name="T1" fmla="*/ 22 h 26"/>
                <a:gd name="T2" fmla="*/ 3 w 5"/>
                <a:gd name="T3" fmla="*/ 5 h 26"/>
                <a:gd name="T4" fmla="*/ 0 w 5"/>
                <a:gd name="T5" fmla="*/ 13 h 26"/>
                <a:gd name="T6" fmla="*/ 3 w 5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6">
                  <a:moveTo>
                    <a:pt x="3" y="22"/>
                  </a:moveTo>
                  <a:cubicBezTo>
                    <a:pt x="5" y="18"/>
                    <a:pt x="5" y="10"/>
                    <a:pt x="3" y="5"/>
                  </a:cubicBezTo>
                  <a:cubicBezTo>
                    <a:pt x="1" y="0"/>
                    <a:pt x="0" y="4"/>
                    <a:pt x="0" y="13"/>
                  </a:cubicBezTo>
                  <a:cubicBezTo>
                    <a:pt x="0" y="22"/>
                    <a:pt x="1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972051" y="3957638"/>
              <a:ext cx="139700" cy="228600"/>
            </a:xfrm>
            <a:custGeom>
              <a:avLst/>
              <a:gdLst>
                <a:gd name="T0" fmla="*/ 166 w 199"/>
                <a:gd name="T1" fmla="*/ 262 h 272"/>
                <a:gd name="T2" fmla="*/ 174 w 199"/>
                <a:gd name="T3" fmla="*/ 248 h 272"/>
                <a:gd name="T4" fmla="*/ 182 w 199"/>
                <a:gd name="T5" fmla="*/ 211 h 272"/>
                <a:gd name="T6" fmla="*/ 190 w 199"/>
                <a:gd name="T7" fmla="*/ 171 h 272"/>
                <a:gd name="T8" fmla="*/ 199 w 199"/>
                <a:gd name="T9" fmla="*/ 82 h 272"/>
                <a:gd name="T10" fmla="*/ 186 w 199"/>
                <a:gd name="T11" fmla="*/ 0 h 272"/>
                <a:gd name="T12" fmla="*/ 166 w 199"/>
                <a:gd name="T13" fmla="*/ 6 h 272"/>
                <a:gd name="T14" fmla="*/ 156 w 199"/>
                <a:gd name="T15" fmla="*/ 21 h 272"/>
                <a:gd name="T16" fmla="*/ 142 w 199"/>
                <a:gd name="T17" fmla="*/ 39 h 272"/>
                <a:gd name="T18" fmla="*/ 122 w 199"/>
                <a:gd name="T19" fmla="*/ 48 h 272"/>
                <a:gd name="T20" fmla="*/ 100 w 199"/>
                <a:gd name="T21" fmla="*/ 67 h 272"/>
                <a:gd name="T22" fmla="*/ 65 w 199"/>
                <a:gd name="T23" fmla="*/ 102 h 272"/>
                <a:gd name="T24" fmla="*/ 38 w 199"/>
                <a:gd name="T25" fmla="*/ 123 h 272"/>
                <a:gd name="T26" fmla="*/ 17 w 199"/>
                <a:gd name="T27" fmla="*/ 128 h 272"/>
                <a:gd name="T28" fmla="*/ 0 w 199"/>
                <a:gd name="T29" fmla="*/ 147 h 272"/>
                <a:gd name="T30" fmla="*/ 9 w 199"/>
                <a:gd name="T31" fmla="*/ 173 h 272"/>
                <a:gd name="T32" fmla="*/ 18 w 199"/>
                <a:gd name="T33" fmla="*/ 207 h 272"/>
                <a:gd name="T34" fmla="*/ 29 w 199"/>
                <a:gd name="T35" fmla="*/ 241 h 272"/>
                <a:gd name="T36" fmla="*/ 48 w 199"/>
                <a:gd name="T37" fmla="*/ 248 h 272"/>
                <a:gd name="T38" fmla="*/ 64 w 199"/>
                <a:gd name="T39" fmla="*/ 252 h 272"/>
                <a:gd name="T40" fmla="*/ 101 w 199"/>
                <a:gd name="T41" fmla="*/ 255 h 272"/>
                <a:gd name="T42" fmla="*/ 133 w 199"/>
                <a:gd name="T43" fmla="*/ 264 h 272"/>
                <a:gd name="T44" fmla="*/ 149 w 199"/>
                <a:gd name="T45" fmla="*/ 272 h 272"/>
                <a:gd name="T46" fmla="*/ 166 w 199"/>
                <a:gd name="T47" fmla="*/ 26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72">
                  <a:moveTo>
                    <a:pt x="166" y="262"/>
                  </a:moveTo>
                  <a:cubicBezTo>
                    <a:pt x="166" y="257"/>
                    <a:pt x="169" y="251"/>
                    <a:pt x="174" y="248"/>
                  </a:cubicBezTo>
                  <a:cubicBezTo>
                    <a:pt x="178" y="246"/>
                    <a:pt x="182" y="229"/>
                    <a:pt x="182" y="211"/>
                  </a:cubicBezTo>
                  <a:cubicBezTo>
                    <a:pt x="182" y="193"/>
                    <a:pt x="186" y="175"/>
                    <a:pt x="190" y="171"/>
                  </a:cubicBezTo>
                  <a:cubicBezTo>
                    <a:pt x="195" y="167"/>
                    <a:pt x="199" y="127"/>
                    <a:pt x="199" y="82"/>
                  </a:cubicBezTo>
                  <a:cubicBezTo>
                    <a:pt x="199" y="37"/>
                    <a:pt x="193" y="0"/>
                    <a:pt x="186" y="0"/>
                  </a:cubicBezTo>
                  <a:cubicBezTo>
                    <a:pt x="179" y="0"/>
                    <a:pt x="170" y="3"/>
                    <a:pt x="166" y="6"/>
                  </a:cubicBezTo>
                  <a:cubicBezTo>
                    <a:pt x="161" y="10"/>
                    <a:pt x="157" y="16"/>
                    <a:pt x="156" y="21"/>
                  </a:cubicBezTo>
                  <a:cubicBezTo>
                    <a:pt x="154" y="26"/>
                    <a:pt x="148" y="34"/>
                    <a:pt x="142" y="39"/>
                  </a:cubicBezTo>
                  <a:cubicBezTo>
                    <a:pt x="136" y="44"/>
                    <a:pt x="127" y="48"/>
                    <a:pt x="122" y="48"/>
                  </a:cubicBezTo>
                  <a:cubicBezTo>
                    <a:pt x="117" y="48"/>
                    <a:pt x="107" y="57"/>
                    <a:pt x="100" y="67"/>
                  </a:cubicBezTo>
                  <a:cubicBezTo>
                    <a:pt x="92" y="78"/>
                    <a:pt x="76" y="93"/>
                    <a:pt x="65" y="102"/>
                  </a:cubicBezTo>
                  <a:cubicBezTo>
                    <a:pt x="53" y="111"/>
                    <a:pt x="41" y="120"/>
                    <a:pt x="38" y="123"/>
                  </a:cubicBezTo>
                  <a:cubicBezTo>
                    <a:pt x="35" y="126"/>
                    <a:pt x="26" y="128"/>
                    <a:pt x="17" y="128"/>
                  </a:cubicBezTo>
                  <a:cubicBezTo>
                    <a:pt x="8" y="128"/>
                    <a:pt x="0" y="137"/>
                    <a:pt x="0" y="147"/>
                  </a:cubicBezTo>
                  <a:cubicBezTo>
                    <a:pt x="0" y="158"/>
                    <a:pt x="4" y="170"/>
                    <a:pt x="9" y="173"/>
                  </a:cubicBezTo>
                  <a:cubicBezTo>
                    <a:pt x="14" y="177"/>
                    <a:pt x="18" y="192"/>
                    <a:pt x="18" y="207"/>
                  </a:cubicBezTo>
                  <a:cubicBezTo>
                    <a:pt x="18" y="222"/>
                    <a:pt x="23" y="238"/>
                    <a:pt x="29" y="241"/>
                  </a:cubicBezTo>
                  <a:cubicBezTo>
                    <a:pt x="34" y="245"/>
                    <a:pt x="43" y="248"/>
                    <a:pt x="48" y="248"/>
                  </a:cubicBezTo>
                  <a:cubicBezTo>
                    <a:pt x="53" y="248"/>
                    <a:pt x="60" y="250"/>
                    <a:pt x="64" y="252"/>
                  </a:cubicBezTo>
                  <a:cubicBezTo>
                    <a:pt x="67" y="254"/>
                    <a:pt x="84" y="255"/>
                    <a:pt x="101" y="255"/>
                  </a:cubicBezTo>
                  <a:cubicBezTo>
                    <a:pt x="119" y="255"/>
                    <a:pt x="133" y="259"/>
                    <a:pt x="133" y="264"/>
                  </a:cubicBezTo>
                  <a:cubicBezTo>
                    <a:pt x="133" y="268"/>
                    <a:pt x="140" y="272"/>
                    <a:pt x="149" y="272"/>
                  </a:cubicBezTo>
                  <a:cubicBezTo>
                    <a:pt x="158" y="272"/>
                    <a:pt x="166" y="267"/>
                    <a:pt x="166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5175251" y="3817938"/>
              <a:ext cx="66675" cy="146050"/>
            </a:xfrm>
            <a:custGeom>
              <a:avLst/>
              <a:gdLst>
                <a:gd name="T0" fmla="*/ 20 w 95"/>
                <a:gd name="T1" fmla="*/ 120 h 174"/>
                <a:gd name="T2" fmla="*/ 18 w 95"/>
                <a:gd name="T3" fmla="*/ 128 h 174"/>
                <a:gd name="T4" fmla="*/ 32 w 95"/>
                <a:gd name="T5" fmla="*/ 136 h 174"/>
                <a:gd name="T6" fmla="*/ 49 w 95"/>
                <a:gd name="T7" fmla="*/ 149 h 174"/>
                <a:gd name="T8" fmla="*/ 59 w 95"/>
                <a:gd name="T9" fmla="*/ 169 h 174"/>
                <a:gd name="T10" fmla="*/ 69 w 95"/>
                <a:gd name="T11" fmla="*/ 170 h 174"/>
                <a:gd name="T12" fmla="*/ 95 w 95"/>
                <a:gd name="T13" fmla="*/ 152 h 174"/>
                <a:gd name="T14" fmla="*/ 92 w 95"/>
                <a:gd name="T15" fmla="*/ 148 h 174"/>
                <a:gd name="T16" fmla="*/ 90 w 95"/>
                <a:gd name="T17" fmla="*/ 144 h 174"/>
                <a:gd name="T18" fmla="*/ 85 w 95"/>
                <a:gd name="T19" fmla="*/ 73 h 174"/>
                <a:gd name="T20" fmla="*/ 61 w 95"/>
                <a:gd name="T21" fmla="*/ 54 h 174"/>
                <a:gd name="T22" fmla="*/ 37 w 95"/>
                <a:gd name="T23" fmla="*/ 37 h 174"/>
                <a:gd name="T24" fmla="*/ 24 w 95"/>
                <a:gd name="T25" fmla="*/ 16 h 174"/>
                <a:gd name="T26" fmla="*/ 7 w 95"/>
                <a:gd name="T27" fmla="*/ 2 h 174"/>
                <a:gd name="T28" fmla="*/ 5 w 95"/>
                <a:gd name="T29" fmla="*/ 37 h 174"/>
                <a:gd name="T30" fmla="*/ 8 w 95"/>
                <a:gd name="T31" fmla="*/ 47 h 174"/>
                <a:gd name="T32" fmla="*/ 18 w 95"/>
                <a:gd name="T33" fmla="*/ 73 h 174"/>
                <a:gd name="T34" fmla="*/ 28 w 95"/>
                <a:gd name="T35" fmla="*/ 80 h 174"/>
                <a:gd name="T36" fmla="*/ 24 w 95"/>
                <a:gd name="T37" fmla="*/ 112 h 174"/>
                <a:gd name="T38" fmla="*/ 20 w 95"/>
                <a:gd name="T39" fmla="*/ 12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74">
                  <a:moveTo>
                    <a:pt x="20" y="120"/>
                  </a:moveTo>
                  <a:cubicBezTo>
                    <a:pt x="17" y="121"/>
                    <a:pt x="16" y="125"/>
                    <a:pt x="18" y="128"/>
                  </a:cubicBezTo>
                  <a:cubicBezTo>
                    <a:pt x="20" y="131"/>
                    <a:pt x="26" y="135"/>
                    <a:pt x="32" y="136"/>
                  </a:cubicBezTo>
                  <a:cubicBezTo>
                    <a:pt x="38" y="137"/>
                    <a:pt x="46" y="143"/>
                    <a:pt x="49" y="149"/>
                  </a:cubicBezTo>
                  <a:cubicBezTo>
                    <a:pt x="52" y="156"/>
                    <a:pt x="57" y="164"/>
                    <a:pt x="59" y="169"/>
                  </a:cubicBezTo>
                  <a:cubicBezTo>
                    <a:pt x="61" y="173"/>
                    <a:pt x="65" y="174"/>
                    <a:pt x="69" y="170"/>
                  </a:cubicBezTo>
                  <a:cubicBezTo>
                    <a:pt x="72" y="165"/>
                    <a:pt x="84" y="157"/>
                    <a:pt x="95" y="152"/>
                  </a:cubicBezTo>
                  <a:cubicBezTo>
                    <a:pt x="95" y="152"/>
                    <a:pt x="95" y="152"/>
                    <a:pt x="92" y="148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11"/>
                    <a:pt x="89" y="80"/>
                    <a:pt x="85" y="73"/>
                  </a:cubicBezTo>
                  <a:cubicBezTo>
                    <a:pt x="81" y="67"/>
                    <a:pt x="70" y="59"/>
                    <a:pt x="61" y="54"/>
                  </a:cubicBezTo>
                  <a:cubicBezTo>
                    <a:pt x="51" y="50"/>
                    <a:pt x="41" y="42"/>
                    <a:pt x="37" y="37"/>
                  </a:cubicBezTo>
                  <a:cubicBezTo>
                    <a:pt x="33" y="32"/>
                    <a:pt x="27" y="23"/>
                    <a:pt x="24" y="16"/>
                  </a:cubicBezTo>
                  <a:cubicBezTo>
                    <a:pt x="21" y="10"/>
                    <a:pt x="13" y="3"/>
                    <a:pt x="7" y="2"/>
                  </a:cubicBezTo>
                  <a:cubicBezTo>
                    <a:pt x="0" y="0"/>
                    <a:pt x="0" y="16"/>
                    <a:pt x="5" y="37"/>
                  </a:cubicBezTo>
                  <a:cubicBezTo>
                    <a:pt x="5" y="37"/>
                    <a:pt x="5" y="37"/>
                    <a:pt x="8" y="47"/>
                  </a:cubicBezTo>
                  <a:cubicBezTo>
                    <a:pt x="11" y="57"/>
                    <a:pt x="8" y="67"/>
                    <a:pt x="18" y="73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6" y="95"/>
                    <a:pt x="24" y="109"/>
                    <a:pt x="24" y="112"/>
                  </a:cubicBezTo>
                  <a:cubicBezTo>
                    <a:pt x="24" y="115"/>
                    <a:pt x="22" y="119"/>
                    <a:pt x="20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3971926" y="4387851"/>
              <a:ext cx="111125" cy="255588"/>
            </a:xfrm>
            <a:custGeom>
              <a:avLst/>
              <a:gdLst>
                <a:gd name="T0" fmla="*/ 146 w 158"/>
                <a:gd name="T1" fmla="*/ 0 h 303"/>
                <a:gd name="T2" fmla="*/ 133 w 158"/>
                <a:gd name="T3" fmla="*/ 2 h 303"/>
                <a:gd name="T4" fmla="*/ 130 w 158"/>
                <a:gd name="T5" fmla="*/ 17 h 303"/>
                <a:gd name="T6" fmla="*/ 128 w 158"/>
                <a:gd name="T7" fmla="*/ 29 h 303"/>
                <a:gd name="T8" fmla="*/ 126 w 158"/>
                <a:gd name="T9" fmla="*/ 29 h 303"/>
                <a:gd name="T10" fmla="*/ 119 w 158"/>
                <a:gd name="T11" fmla="*/ 31 h 303"/>
                <a:gd name="T12" fmla="*/ 110 w 158"/>
                <a:gd name="T13" fmla="*/ 31 h 303"/>
                <a:gd name="T14" fmla="*/ 109 w 158"/>
                <a:gd name="T15" fmla="*/ 45 h 303"/>
                <a:gd name="T16" fmla="*/ 97 w 158"/>
                <a:gd name="T17" fmla="*/ 61 h 303"/>
                <a:gd name="T18" fmla="*/ 74 w 158"/>
                <a:gd name="T19" fmla="*/ 73 h 303"/>
                <a:gd name="T20" fmla="*/ 63 w 158"/>
                <a:gd name="T21" fmla="*/ 88 h 303"/>
                <a:gd name="T22" fmla="*/ 53 w 158"/>
                <a:gd name="T23" fmla="*/ 122 h 303"/>
                <a:gd name="T24" fmla="*/ 54 w 158"/>
                <a:gd name="T25" fmla="*/ 126 h 303"/>
                <a:gd name="T26" fmla="*/ 55 w 158"/>
                <a:gd name="T27" fmla="*/ 130 h 303"/>
                <a:gd name="T28" fmla="*/ 38 w 158"/>
                <a:gd name="T29" fmla="*/ 141 h 303"/>
                <a:gd name="T30" fmla="*/ 26 w 158"/>
                <a:gd name="T31" fmla="*/ 157 h 303"/>
                <a:gd name="T32" fmla="*/ 27 w 158"/>
                <a:gd name="T33" fmla="*/ 197 h 303"/>
                <a:gd name="T34" fmla="*/ 23 w 158"/>
                <a:gd name="T35" fmla="*/ 199 h 303"/>
                <a:gd name="T36" fmla="*/ 20 w 158"/>
                <a:gd name="T37" fmla="*/ 202 h 303"/>
                <a:gd name="T38" fmla="*/ 10 w 158"/>
                <a:gd name="T39" fmla="*/ 209 h 303"/>
                <a:gd name="T40" fmla="*/ 3 w 158"/>
                <a:gd name="T41" fmla="*/ 223 h 303"/>
                <a:gd name="T42" fmla="*/ 3 w 158"/>
                <a:gd name="T43" fmla="*/ 245 h 303"/>
                <a:gd name="T44" fmla="*/ 11 w 158"/>
                <a:gd name="T45" fmla="*/ 272 h 303"/>
                <a:gd name="T46" fmla="*/ 17 w 158"/>
                <a:gd name="T47" fmla="*/ 298 h 303"/>
                <a:gd name="T48" fmla="*/ 37 w 158"/>
                <a:gd name="T49" fmla="*/ 299 h 303"/>
                <a:gd name="T50" fmla="*/ 61 w 158"/>
                <a:gd name="T51" fmla="*/ 284 h 303"/>
                <a:gd name="T52" fmla="*/ 74 w 158"/>
                <a:gd name="T53" fmla="*/ 270 h 303"/>
                <a:gd name="T54" fmla="*/ 87 w 158"/>
                <a:gd name="T55" fmla="*/ 262 h 303"/>
                <a:gd name="T56" fmla="*/ 97 w 158"/>
                <a:gd name="T57" fmla="*/ 258 h 303"/>
                <a:gd name="T58" fmla="*/ 104 w 158"/>
                <a:gd name="T59" fmla="*/ 255 h 303"/>
                <a:gd name="T60" fmla="*/ 111 w 158"/>
                <a:gd name="T61" fmla="*/ 228 h 303"/>
                <a:gd name="T62" fmla="*/ 113 w 158"/>
                <a:gd name="T63" fmla="*/ 194 h 303"/>
                <a:gd name="T64" fmla="*/ 114 w 158"/>
                <a:gd name="T65" fmla="*/ 186 h 303"/>
                <a:gd name="T66" fmla="*/ 114 w 158"/>
                <a:gd name="T67" fmla="*/ 184 h 303"/>
                <a:gd name="T68" fmla="*/ 115 w 158"/>
                <a:gd name="T69" fmla="*/ 181 h 303"/>
                <a:gd name="T70" fmla="*/ 117 w 158"/>
                <a:gd name="T71" fmla="*/ 170 h 303"/>
                <a:gd name="T72" fmla="*/ 128 w 158"/>
                <a:gd name="T73" fmla="*/ 158 h 303"/>
                <a:gd name="T74" fmla="*/ 140 w 158"/>
                <a:gd name="T75" fmla="*/ 145 h 303"/>
                <a:gd name="T76" fmla="*/ 150 w 158"/>
                <a:gd name="T77" fmla="*/ 126 h 303"/>
                <a:gd name="T78" fmla="*/ 158 w 158"/>
                <a:gd name="T79" fmla="*/ 58 h 303"/>
                <a:gd name="T80" fmla="*/ 146 w 158"/>
                <a:gd name="T8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303">
                  <a:moveTo>
                    <a:pt x="146" y="0"/>
                  </a:moveTo>
                  <a:cubicBezTo>
                    <a:pt x="139" y="0"/>
                    <a:pt x="133" y="1"/>
                    <a:pt x="133" y="2"/>
                  </a:cubicBezTo>
                  <a:cubicBezTo>
                    <a:pt x="133" y="4"/>
                    <a:pt x="131" y="10"/>
                    <a:pt x="130" y="17"/>
                  </a:cubicBezTo>
                  <a:cubicBezTo>
                    <a:pt x="130" y="23"/>
                    <a:pt x="128" y="29"/>
                    <a:pt x="128" y="29"/>
                  </a:cubicBezTo>
                  <a:cubicBezTo>
                    <a:pt x="127" y="29"/>
                    <a:pt x="127" y="29"/>
                    <a:pt x="126" y="29"/>
                  </a:cubicBezTo>
                  <a:cubicBezTo>
                    <a:pt x="126" y="30"/>
                    <a:pt x="123" y="30"/>
                    <a:pt x="119" y="31"/>
                  </a:cubicBezTo>
                  <a:cubicBezTo>
                    <a:pt x="115" y="31"/>
                    <a:pt x="111" y="31"/>
                    <a:pt x="110" y="31"/>
                  </a:cubicBezTo>
                  <a:cubicBezTo>
                    <a:pt x="109" y="31"/>
                    <a:pt x="109" y="37"/>
                    <a:pt x="109" y="45"/>
                  </a:cubicBezTo>
                  <a:cubicBezTo>
                    <a:pt x="109" y="52"/>
                    <a:pt x="103" y="60"/>
                    <a:pt x="97" y="61"/>
                  </a:cubicBezTo>
                  <a:cubicBezTo>
                    <a:pt x="90" y="63"/>
                    <a:pt x="80" y="68"/>
                    <a:pt x="74" y="73"/>
                  </a:cubicBezTo>
                  <a:cubicBezTo>
                    <a:pt x="68" y="77"/>
                    <a:pt x="63" y="84"/>
                    <a:pt x="63" y="88"/>
                  </a:cubicBezTo>
                  <a:cubicBezTo>
                    <a:pt x="64" y="93"/>
                    <a:pt x="59" y="108"/>
                    <a:pt x="53" y="122"/>
                  </a:cubicBezTo>
                  <a:cubicBezTo>
                    <a:pt x="53" y="122"/>
                    <a:pt x="53" y="122"/>
                    <a:pt x="54" y="126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2" y="135"/>
                    <a:pt x="44" y="141"/>
                    <a:pt x="38" y="141"/>
                  </a:cubicBezTo>
                  <a:cubicBezTo>
                    <a:pt x="31" y="142"/>
                    <a:pt x="26" y="149"/>
                    <a:pt x="26" y="157"/>
                  </a:cubicBezTo>
                  <a:cubicBezTo>
                    <a:pt x="26" y="165"/>
                    <a:pt x="27" y="183"/>
                    <a:pt x="27" y="197"/>
                  </a:cubicBezTo>
                  <a:cubicBezTo>
                    <a:pt x="27" y="197"/>
                    <a:pt x="27" y="197"/>
                    <a:pt x="23" y="199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4" y="206"/>
                    <a:pt x="10" y="209"/>
                    <a:pt x="10" y="209"/>
                  </a:cubicBezTo>
                  <a:cubicBezTo>
                    <a:pt x="10" y="209"/>
                    <a:pt x="6" y="215"/>
                    <a:pt x="3" y="223"/>
                  </a:cubicBezTo>
                  <a:cubicBezTo>
                    <a:pt x="0" y="231"/>
                    <a:pt x="0" y="241"/>
                    <a:pt x="3" y="245"/>
                  </a:cubicBezTo>
                  <a:cubicBezTo>
                    <a:pt x="7" y="250"/>
                    <a:pt x="10" y="262"/>
                    <a:pt x="11" y="272"/>
                  </a:cubicBezTo>
                  <a:cubicBezTo>
                    <a:pt x="12" y="282"/>
                    <a:pt x="14" y="294"/>
                    <a:pt x="17" y="298"/>
                  </a:cubicBezTo>
                  <a:cubicBezTo>
                    <a:pt x="19" y="303"/>
                    <a:pt x="28" y="303"/>
                    <a:pt x="37" y="299"/>
                  </a:cubicBezTo>
                  <a:cubicBezTo>
                    <a:pt x="46" y="295"/>
                    <a:pt x="57" y="288"/>
                    <a:pt x="61" y="284"/>
                  </a:cubicBezTo>
                  <a:cubicBezTo>
                    <a:pt x="65" y="280"/>
                    <a:pt x="71" y="274"/>
                    <a:pt x="74" y="270"/>
                  </a:cubicBezTo>
                  <a:cubicBezTo>
                    <a:pt x="78" y="266"/>
                    <a:pt x="83" y="263"/>
                    <a:pt x="87" y="262"/>
                  </a:cubicBezTo>
                  <a:cubicBezTo>
                    <a:pt x="91" y="262"/>
                    <a:pt x="95" y="260"/>
                    <a:pt x="97" y="258"/>
                  </a:cubicBezTo>
                  <a:cubicBezTo>
                    <a:pt x="98" y="256"/>
                    <a:pt x="102" y="255"/>
                    <a:pt x="104" y="255"/>
                  </a:cubicBezTo>
                  <a:cubicBezTo>
                    <a:pt x="107" y="255"/>
                    <a:pt x="109" y="243"/>
                    <a:pt x="111" y="228"/>
                  </a:cubicBezTo>
                  <a:cubicBezTo>
                    <a:pt x="112" y="213"/>
                    <a:pt x="113" y="198"/>
                    <a:pt x="113" y="194"/>
                  </a:cubicBezTo>
                  <a:cubicBezTo>
                    <a:pt x="114" y="190"/>
                    <a:pt x="114" y="186"/>
                    <a:pt x="114" y="186"/>
                  </a:cubicBezTo>
                  <a:cubicBezTo>
                    <a:pt x="114" y="185"/>
                    <a:pt x="114" y="185"/>
                    <a:pt x="114" y="184"/>
                  </a:cubicBezTo>
                  <a:cubicBezTo>
                    <a:pt x="114" y="184"/>
                    <a:pt x="115" y="182"/>
                    <a:pt x="115" y="181"/>
                  </a:cubicBezTo>
                  <a:cubicBezTo>
                    <a:pt x="115" y="180"/>
                    <a:pt x="116" y="175"/>
                    <a:pt x="117" y="170"/>
                  </a:cubicBezTo>
                  <a:cubicBezTo>
                    <a:pt x="118" y="166"/>
                    <a:pt x="123" y="160"/>
                    <a:pt x="128" y="158"/>
                  </a:cubicBezTo>
                  <a:cubicBezTo>
                    <a:pt x="134" y="156"/>
                    <a:pt x="139" y="150"/>
                    <a:pt x="140" y="145"/>
                  </a:cubicBezTo>
                  <a:cubicBezTo>
                    <a:pt x="141" y="140"/>
                    <a:pt x="146" y="131"/>
                    <a:pt x="150" y="126"/>
                  </a:cubicBezTo>
                  <a:cubicBezTo>
                    <a:pt x="155" y="121"/>
                    <a:pt x="158" y="90"/>
                    <a:pt x="158" y="58"/>
                  </a:cubicBezTo>
                  <a:cubicBezTo>
                    <a:pt x="158" y="26"/>
                    <a:pt x="153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2205038" y="1711326"/>
              <a:ext cx="958850" cy="781050"/>
            </a:xfrm>
            <a:custGeom>
              <a:avLst/>
              <a:gdLst>
                <a:gd name="T0" fmla="*/ 1078 w 1373"/>
                <a:gd name="T1" fmla="*/ 557 h 926"/>
                <a:gd name="T2" fmla="*/ 1084 w 1373"/>
                <a:gd name="T3" fmla="*/ 511 h 926"/>
                <a:gd name="T4" fmla="*/ 1144 w 1373"/>
                <a:gd name="T5" fmla="*/ 511 h 926"/>
                <a:gd name="T6" fmla="*/ 1122 w 1373"/>
                <a:gd name="T7" fmla="*/ 490 h 926"/>
                <a:gd name="T8" fmla="*/ 1089 w 1373"/>
                <a:gd name="T9" fmla="*/ 441 h 926"/>
                <a:gd name="T10" fmla="*/ 1166 w 1373"/>
                <a:gd name="T11" fmla="*/ 414 h 926"/>
                <a:gd name="T12" fmla="*/ 1166 w 1373"/>
                <a:gd name="T13" fmla="*/ 416 h 926"/>
                <a:gd name="T14" fmla="*/ 1164 w 1373"/>
                <a:gd name="T15" fmla="*/ 422 h 926"/>
                <a:gd name="T16" fmla="*/ 1167 w 1373"/>
                <a:gd name="T17" fmla="*/ 423 h 926"/>
                <a:gd name="T18" fmla="*/ 1199 w 1373"/>
                <a:gd name="T19" fmla="*/ 342 h 926"/>
                <a:gd name="T20" fmla="*/ 1199 w 1373"/>
                <a:gd name="T21" fmla="*/ 250 h 926"/>
                <a:gd name="T22" fmla="*/ 1201 w 1373"/>
                <a:gd name="T23" fmla="*/ 162 h 926"/>
                <a:gd name="T24" fmla="*/ 1297 w 1373"/>
                <a:gd name="T25" fmla="*/ 113 h 926"/>
                <a:gd name="T26" fmla="*/ 1336 w 1373"/>
                <a:gd name="T27" fmla="*/ 48 h 926"/>
                <a:gd name="T28" fmla="*/ 1217 w 1373"/>
                <a:gd name="T29" fmla="*/ 65 h 926"/>
                <a:gd name="T30" fmla="*/ 1117 w 1373"/>
                <a:gd name="T31" fmla="*/ 93 h 926"/>
                <a:gd name="T32" fmla="*/ 1117 w 1373"/>
                <a:gd name="T33" fmla="*/ 91 h 926"/>
                <a:gd name="T34" fmla="*/ 1117 w 1373"/>
                <a:gd name="T35" fmla="*/ 91 h 926"/>
                <a:gd name="T36" fmla="*/ 1126 w 1373"/>
                <a:gd name="T37" fmla="*/ 11 h 926"/>
                <a:gd name="T38" fmla="*/ 963 w 1373"/>
                <a:gd name="T39" fmla="*/ 19 h 926"/>
                <a:gd name="T40" fmla="*/ 896 w 1373"/>
                <a:gd name="T41" fmla="*/ 21 h 926"/>
                <a:gd name="T42" fmla="*/ 697 w 1373"/>
                <a:gd name="T43" fmla="*/ 32 h 926"/>
                <a:gd name="T44" fmla="*/ 505 w 1373"/>
                <a:gd name="T45" fmla="*/ 54 h 926"/>
                <a:gd name="T46" fmla="*/ 481 w 1373"/>
                <a:gd name="T47" fmla="*/ 96 h 926"/>
                <a:gd name="T48" fmla="*/ 417 w 1373"/>
                <a:gd name="T49" fmla="*/ 51 h 926"/>
                <a:gd name="T50" fmla="*/ 274 w 1373"/>
                <a:gd name="T51" fmla="*/ 95 h 926"/>
                <a:gd name="T52" fmla="*/ 198 w 1373"/>
                <a:gd name="T53" fmla="*/ 112 h 926"/>
                <a:gd name="T54" fmla="*/ 113 w 1373"/>
                <a:gd name="T55" fmla="*/ 112 h 926"/>
                <a:gd name="T56" fmla="*/ 186 w 1373"/>
                <a:gd name="T57" fmla="*/ 128 h 926"/>
                <a:gd name="T58" fmla="*/ 193 w 1373"/>
                <a:gd name="T59" fmla="*/ 145 h 926"/>
                <a:gd name="T60" fmla="*/ 195 w 1373"/>
                <a:gd name="T61" fmla="*/ 147 h 926"/>
                <a:gd name="T62" fmla="*/ 173 w 1373"/>
                <a:gd name="T63" fmla="*/ 187 h 926"/>
                <a:gd name="T64" fmla="*/ 42 w 1373"/>
                <a:gd name="T65" fmla="*/ 193 h 926"/>
                <a:gd name="T66" fmla="*/ 68 w 1373"/>
                <a:gd name="T67" fmla="*/ 225 h 926"/>
                <a:gd name="T68" fmla="*/ 124 w 1373"/>
                <a:gd name="T69" fmla="*/ 258 h 926"/>
                <a:gd name="T70" fmla="*/ 88 w 1373"/>
                <a:gd name="T71" fmla="*/ 285 h 926"/>
                <a:gd name="T72" fmla="*/ 210 w 1373"/>
                <a:gd name="T73" fmla="*/ 319 h 926"/>
                <a:gd name="T74" fmla="*/ 449 w 1373"/>
                <a:gd name="T75" fmla="*/ 559 h 926"/>
                <a:gd name="T76" fmla="*/ 488 w 1373"/>
                <a:gd name="T77" fmla="*/ 602 h 926"/>
                <a:gd name="T78" fmla="*/ 456 w 1373"/>
                <a:gd name="T79" fmla="*/ 660 h 926"/>
                <a:gd name="T80" fmla="*/ 453 w 1373"/>
                <a:gd name="T81" fmla="*/ 670 h 926"/>
                <a:gd name="T82" fmla="*/ 489 w 1373"/>
                <a:gd name="T83" fmla="*/ 711 h 926"/>
                <a:gd name="T84" fmla="*/ 489 w 1373"/>
                <a:gd name="T85" fmla="*/ 716 h 926"/>
                <a:gd name="T86" fmla="*/ 505 w 1373"/>
                <a:gd name="T87" fmla="*/ 766 h 926"/>
                <a:gd name="T88" fmla="*/ 579 w 1373"/>
                <a:gd name="T89" fmla="*/ 894 h 926"/>
                <a:gd name="T90" fmla="*/ 654 w 1373"/>
                <a:gd name="T91" fmla="*/ 917 h 926"/>
                <a:gd name="T92" fmla="*/ 735 w 1373"/>
                <a:gd name="T93" fmla="*/ 793 h 926"/>
                <a:gd name="T94" fmla="*/ 784 w 1373"/>
                <a:gd name="T95" fmla="*/ 713 h 926"/>
                <a:gd name="T96" fmla="*/ 882 w 1373"/>
                <a:gd name="T97" fmla="*/ 702 h 926"/>
                <a:gd name="T98" fmla="*/ 964 w 1373"/>
                <a:gd name="T99" fmla="*/ 654 h 926"/>
                <a:gd name="T100" fmla="*/ 1074 w 1373"/>
                <a:gd name="T101" fmla="*/ 622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3" h="926">
                  <a:moveTo>
                    <a:pt x="1074" y="622"/>
                  </a:moveTo>
                  <a:cubicBezTo>
                    <a:pt x="1088" y="607"/>
                    <a:pt x="1100" y="585"/>
                    <a:pt x="1100" y="577"/>
                  </a:cubicBezTo>
                  <a:cubicBezTo>
                    <a:pt x="1100" y="568"/>
                    <a:pt x="1090" y="560"/>
                    <a:pt x="1078" y="557"/>
                  </a:cubicBezTo>
                  <a:cubicBezTo>
                    <a:pt x="1067" y="554"/>
                    <a:pt x="1063" y="543"/>
                    <a:pt x="1070" y="531"/>
                  </a:cubicBezTo>
                  <a:cubicBezTo>
                    <a:pt x="1077" y="520"/>
                    <a:pt x="1083" y="511"/>
                    <a:pt x="1083" y="511"/>
                  </a:cubicBezTo>
                  <a:cubicBezTo>
                    <a:pt x="1083" y="511"/>
                    <a:pt x="1084" y="511"/>
                    <a:pt x="1084" y="511"/>
                  </a:cubicBezTo>
                  <a:cubicBezTo>
                    <a:pt x="1084" y="511"/>
                    <a:pt x="1092" y="512"/>
                    <a:pt x="1102" y="514"/>
                  </a:cubicBezTo>
                  <a:cubicBezTo>
                    <a:pt x="1112" y="515"/>
                    <a:pt x="1126" y="516"/>
                    <a:pt x="1132" y="515"/>
                  </a:cubicBezTo>
                  <a:cubicBezTo>
                    <a:pt x="1139" y="514"/>
                    <a:pt x="1145" y="513"/>
                    <a:pt x="1144" y="511"/>
                  </a:cubicBezTo>
                  <a:cubicBezTo>
                    <a:pt x="1144" y="511"/>
                    <a:pt x="1144" y="511"/>
                    <a:pt x="1142" y="508"/>
                  </a:cubicBezTo>
                  <a:cubicBezTo>
                    <a:pt x="1140" y="502"/>
                    <a:pt x="1135" y="494"/>
                    <a:pt x="1130" y="492"/>
                  </a:cubicBezTo>
                  <a:cubicBezTo>
                    <a:pt x="1122" y="490"/>
                    <a:pt x="1122" y="490"/>
                    <a:pt x="1122" y="490"/>
                  </a:cubicBezTo>
                  <a:cubicBezTo>
                    <a:pt x="1104" y="471"/>
                    <a:pt x="1089" y="455"/>
                    <a:pt x="1089" y="454"/>
                  </a:cubicBezTo>
                  <a:cubicBezTo>
                    <a:pt x="1089" y="454"/>
                    <a:pt x="1089" y="454"/>
                    <a:pt x="1089" y="450"/>
                  </a:cubicBezTo>
                  <a:cubicBezTo>
                    <a:pt x="1089" y="448"/>
                    <a:pt x="1089" y="445"/>
                    <a:pt x="1089" y="441"/>
                  </a:cubicBezTo>
                  <a:cubicBezTo>
                    <a:pt x="1089" y="436"/>
                    <a:pt x="1090" y="431"/>
                    <a:pt x="1092" y="426"/>
                  </a:cubicBezTo>
                  <a:cubicBezTo>
                    <a:pt x="1097" y="414"/>
                    <a:pt x="1099" y="404"/>
                    <a:pt x="1107" y="404"/>
                  </a:cubicBezTo>
                  <a:cubicBezTo>
                    <a:pt x="1115" y="404"/>
                    <a:pt x="1166" y="407"/>
                    <a:pt x="1166" y="414"/>
                  </a:cubicBezTo>
                  <a:cubicBezTo>
                    <a:pt x="1166" y="414"/>
                    <a:pt x="1166" y="414"/>
                    <a:pt x="1166" y="414"/>
                  </a:cubicBezTo>
                  <a:cubicBezTo>
                    <a:pt x="1166" y="415"/>
                    <a:pt x="1166" y="415"/>
                    <a:pt x="1166" y="415"/>
                  </a:cubicBezTo>
                  <a:cubicBezTo>
                    <a:pt x="1166" y="415"/>
                    <a:pt x="1166" y="415"/>
                    <a:pt x="1166" y="416"/>
                  </a:cubicBezTo>
                  <a:cubicBezTo>
                    <a:pt x="1166" y="420"/>
                    <a:pt x="1166" y="420"/>
                    <a:pt x="1166" y="420"/>
                  </a:cubicBezTo>
                  <a:cubicBezTo>
                    <a:pt x="1166" y="420"/>
                    <a:pt x="1160" y="419"/>
                    <a:pt x="1160" y="419"/>
                  </a:cubicBezTo>
                  <a:cubicBezTo>
                    <a:pt x="1161" y="420"/>
                    <a:pt x="1164" y="422"/>
                    <a:pt x="1164" y="422"/>
                  </a:cubicBezTo>
                  <a:cubicBezTo>
                    <a:pt x="1164" y="422"/>
                    <a:pt x="1164" y="422"/>
                    <a:pt x="1164" y="422"/>
                  </a:cubicBezTo>
                  <a:cubicBezTo>
                    <a:pt x="1164" y="422"/>
                    <a:pt x="1165" y="422"/>
                    <a:pt x="1166" y="423"/>
                  </a:cubicBezTo>
                  <a:cubicBezTo>
                    <a:pt x="1166" y="423"/>
                    <a:pt x="1166" y="423"/>
                    <a:pt x="1167" y="423"/>
                  </a:cubicBezTo>
                  <a:cubicBezTo>
                    <a:pt x="1179" y="423"/>
                    <a:pt x="1179" y="423"/>
                    <a:pt x="1179" y="423"/>
                  </a:cubicBezTo>
                  <a:cubicBezTo>
                    <a:pt x="1184" y="417"/>
                    <a:pt x="1191" y="405"/>
                    <a:pt x="1194" y="397"/>
                  </a:cubicBezTo>
                  <a:cubicBezTo>
                    <a:pt x="1197" y="389"/>
                    <a:pt x="1199" y="364"/>
                    <a:pt x="1199" y="342"/>
                  </a:cubicBezTo>
                  <a:cubicBezTo>
                    <a:pt x="1199" y="320"/>
                    <a:pt x="1195" y="297"/>
                    <a:pt x="1189" y="292"/>
                  </a:cubicBezTo>
                  <a:cubicBezTo>
                    <a:pt x="1183" y="286"/>
                    <a:pt x="1183" y="277"/>
                    <a:pt x="1189" y="271"/>
                  </a:cubicBezTo>
                  <a:cubicBezTo>
                    <a:pt x="1195" y="265"/>
                    <a:pt x="1199" y="255"/>
                    <a:pt x="1199" y="250"/>
                  </a:cubicBezTo>
                  <a:cubicBezTo>
                    <a:pt x="1199" y="244"/>
                    <a:pt x="1192" y="240"/>
                    <a:pt x="1183" y="240"/>
                  </a:cubicBezTo>
                  <a:cubicBezTo>
                    <a:pt x="1174" y="240"/>
                    <a:pt x="1166" y="226"/>
                    <a:pt x="1166" y="209"/>
                  </a:cubicBezTo>
                  <a:cubicBezTo>
                    <a:pt x="1166" y="193"/>
                    <a:pt x="1182" y="172"/>
                    <a:pt x="1201" y="162"/>
                  </a:cubicBezTo>
                  <a:cubicBezTo>
                    <a:pt x="1220" y="153"/>
                    <a:pt x="1241" y="143"/>
                    <a:pt x="1248" y="140"/>
                  </a:cubicBezTo>
                  <a:cubicBezTo>
                    <a:pt x="1248" y="140"/>
                    <a:pt x="1248" y="140"/>
                    <a:pt x="1259" y="134"/>
                  </a:cubicBezTo>
                  <a:cubicBezTo>
                    <a:pt x="1273" y="126"/>
                    <a:pt x="1293" y="116"/>
                    <a:pt x="1297" y="113"/>
                  </a:cubicBezTo>
                  <a:cubicBezTo>
                    <a:pt x="1305" y="108"/>
                    <a:pt x="1339" y="99"/>
                    <a:pt x="1357" y="89"/>
                  </a:cubicBezTo>
                  <a:cubicBezTo>
                    <a:pt x="1370" y="82"/>
                    <a:pt x="1370" y="82"/>
                    <a:pt x="1370" y="82"/>
                  </a:cubicBezTo>
                  <a:cubicBezTo>
                    <a:pt x="1373" y="64"/>
                    <a:pt x="1358" y="48"/>
                    <a:pt x="1336" y="48"/>
                  </a:cubicBezTo>
                  <a:cubicBezTo>
                    <a:pt x="1315" y="48"/>
                    <a:pt x="1268" y="49"/>
                    <a:pt x="1231" y="51"/>
                  </a:cubicBezTo>
                  <a:cubicBezTo>
                    <a:pt x="1231" y="51"/>
                    <a:pt x="1231" y="51"/>
                    <a:pt x="1224" y="58"/>
                  </a:cubicBezTo>
                  <a:cubicBezTo>
                    <a:pt x="1216" y="65"/>
                    <a:pt x="1217" y="65"/>
                    <a:pt x="1217" y="65"/>
                  </a:cubicBezTo>
                  <a:cubicBezTo>
                    <a:pt x="1188" y="78"/>
                    <a:pt x="1150" y="94"/>
                    <a:pt x="1117" y="100"/>
                  </a:cubicBezTo>
                  <a:cubicBezTo>
                    <a:pt x="1117" y="100"/>
                    <a:pt x="1117" y="100"/>
                    <a:pt x="1117" y="93"/>
                  </a:cubicBezTo>
                  <a:cubicBezTo>
                    <a:pt x="1117" y="93"/>
                    <a:pt x="1117" y="93"/>
                    <a:pt x="1117" y="93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117" y="91"/>
                    <a:pt x="1117" y="91"/>
                    <a:pt x="1117" y="91"/>
                  </a:cubicBezTo>
                  <a:cubicBezTo>
                    <a:pt x="1117" y="91"/>
                    <a:pt x="1116" y="91"/>
                    <a:pt x="1117" y="91"/>
                  </a:cubicBezTo>
                  <a:cubicBezTo>
                    <a:pt x="1117" y="91"/>
                    <a:pt x="1117" y="91"/>
                    <a:pt x="1117" y="91"/>
                  </a:cubicBezTo>
                  <a:cubicBezTo>
                    <a:pt x="1117" y="91"/>
                    <a:pt x="1117" y="91"/>
                    <a:pt x="1117" y="91"/>
                  </a:cubicBezTo>
                  <a:cubicBezTo>
                    <a:pt x="1117" y="84"/>
                    <a:pt x="1117" y="84"/>
                    <a:pt x="1117" y="84"/>
                  </a:cubicBezTo>
                  <a:cubicBezTo>
                    <a:pt x="1128" y="53"/>
                    <a:pt x="1135" y="23"/>
                    <a:pt x="1132" y="19"/>
                  </a:cubicBezTo>
                  <a:cubicBezTo>
                    <a:pt x="1129" y="15"/>
                    <a:pt x="1126" y="11"/>
                    <a:pt x="1126" y="11"/>
                  </a:cubicBezTo>
                  <a:cubicBezTo>
                    <a:pt x="1126" y="11"/>
                    <a:pt x="1114" y="8"/>
                    <a:pt x="1101" y="5"/>
                  </a:cubicBezTo>
                  <a:cubicBezTo>
                    <a:pt x="1088" y="3"/>
                    <a:pt x="1053" y="0"/>
                    <a:pt x="1024" y="0"/>
                  </a:cubicBezTo>
                  <a:cubicBezTo>
                    <a:pt x="995" y="0"/>
                    <a:pt x="967" y="9"/>
                    <a:pt x="963" y="19"/>
                  </a:cubicBezTo>
                  <a:cubicBezTo>
                    <a:pt x="959" y="29"/>
                    <a:pt x="950" y="29"/>
                    <a:pt x="944" y="19"/>
                  </a:cubicBezTo>
                  <a:cubicBezTo>
                    <a:pt x="938" y="9"/>
                    <a:pt x="926" y="0"/>
                    <a:pt x="919" y="0"/>
                  </a:cubicBezTo>
                  <a:cubicBezTo>
                    <a:pt x="911" y="0"/>
                    <a:pt x="901" y="10"/>
                    <a:pt x="896" y="21"/>
                  </a:cubicBezTo>
                  <a:cubicBezTo>
                    <a:pt x="891" y="33"/>
                    <a:pt x="874" y="40"/>
                    <a:pt x="858" y="37"/>
                  </a:cubicBezTo>
                  <a:cubicBezTo>
                    <a:pt x="842" y="35"/>
                    <a:pt x="820" y="32"/>
                    <a:pt x="809" y="32"/>
                  </a:cubicBezTo>
                  <a:cubicBezTo>
                    <a:pt x="697" y="32"/>
                    <a:pt x="697" y="32"/>
                    <a:pt x="697" y="32"/>
                  </a:cubicBezTo>
                  <a:cubicBezTo>
                    <a:pt x="648" y="32"/>
                    <a:pt x="605" y="39"/>
                    <a:pt x="601" y="46"/>
                  </a:cubicBezTo>
                  <a:cubicBezTo>
                    <a:pt x="597" y="54"/>
                    <a:pt x="581" y="59"/>
                    <a:pt x="567" y="56"/>
                  </a:cubicBezTo>
                  <a:cubicBezTo>
                    <a:pt x="553" y="54"/>
                    <a:pt x="521" y="53"/>
                    <a:pt x="505" y="54"/>
                  </a:cubicBezTo>
                  <a:cubicBezTo>
                    <a:pt x="505" y="54"/>
                    <a:pt x="505" y="54"/>
                    <a:pt x="505" y="6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88"/>
                    <a:pt x="493" y="96"/>
                    <a:pt x="481" y="96"/>
                  </a:cubicBezTo>
                  <a:cubicBezTo>
                    <a:pt x="468" y="96"/>
                    <a:pt x="456" y="89"/>
                    <a:pt x="452" y="81"/>
                  </a:cubicBezTo>
                  <a:cubicBezTo>
                    <a:pt x="449" y="73"/>
                    <a:pt x="444" y="65"/>
                    <a:pt x="442" y="63"/>
                  </a:cubicBezTo>
                  <a:cubicBezTo>
                    <a:pt x="440" y="62"/>
                    <a:pt x="429" y="56"/>
                    <a:pt x="417" y="51"/>
                  </a:cubicBezTo>
                  <a:cubicBezTo>
                    <a:pt x="405" y="46"/>
                    <a:pt x="374" y="43"/>
                    <a:pt x="348" y="44"/>
                  </a:cubicBezTo>
                  <a:cubicBezTo>
                    <a:pt x="321" y="45"/>
                    <a:pt x="295" y="56"/>
                    <a:pt x="289" y="68"/>
                  </a:cubicBezTo>
                  <a:cubicBezTo>
                    <a:pt x="284" y="79"/>
                    <a:pt x="277" y="92"/>
                    <a:pt x="274" y="95"/>
                  </a:cubicBezTo>
                  <a:cubicBezTo>
                    <a:pt x="271" y="99"/>
                    <a:pt x="268" y="103"/>
                    <a:pt x="268" y="104"/>
                  </a:cubicBezTo>
                  <a:cubicBezTo>
                    <a:pt x="267" y="106"/>
                    <a:pt x="254" y="108"/>
                    <a:pt x="237" y="109"/>
                  </a:cubicBezTo>
                  <a:cubicBezTo>
                    <a:pt x="222" y="111"/>
                    <a:pt x="204" y="112"/>
                    <a:pt x="198" y="112"/>
                  </a:cubicBezTo>
                  <a:cubicBezTo>
                    <a:pt x="193" y="112"/>
                    <a:pt x="178" y="111"/>
                    <a:pt x="165" y="109"/>
                  </a:cubicBezTo>
                  <a:cubicBezTo>
                    <a:pt x="153" y="108"/>
                    <a:pt x="136" y="106"/>
                    <a:pt x="129" y="107"/>
                  </a:cubicBezTo>
                  <a:cubicBezTo>
                    <a:pt x="122" y="109"/>
                    <a:pt x="112" y="112"/>
                    <a:pt x="113" y="112"/>
                  </a:cubicBezTo>
                  <a:cubicBezTo>
                    <a:pt x="113" y="112"/>
                    <a:pt x="113" y="112"/>
                    <a:pt x="115" y="112"/>
                  </a:cubicBezTo>
                  <a:cubicBezTo>
                    <a:pt x="132" y="112"/>
                    <a:pt x="155" y="128"/>
                    <a:pt x="170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91" y="128"/>
                    <a:pt x="191" y="144"/>
                    <a:pt x="191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4"/>
                    <a:pt x="193" y="145"/>
                    <a:pt x="193" y="145"/>
                  </a:cubicBezTo>
                  <a:cubicBezTo>
                    <a:pt x="193" y="145"/>
                    <a:pt x="194" y="145"/>
                    <a:pt x="194" y="145"/>
                  </a:cubicBezTo>
                  <a:cubicBezTo>
                    <a:pt x="194" y="146"/>
                    <a:pt x="195" y="146"/>
                    <a:pt x="195" y="146"/>
                  </a:cubicBezTo>
                  <a:cubicBezTo>
                    <a:pt x="195" y="146"/>
                    <a:pt x="195" y="146"/>
                    <a:pt x="195" y="147"/>
                  </a:cubicBezTo>
                  <a:cubicBezTo>
                    <a:pt x="195" y="147"/>
                    <a:pt x="193" y="151"/>
                    <a:pt x="191" y="157"/>
                  </a:cubicBezTo>
                  <a:cubicBezTo>
                    <a:pt x="188" y="162"/>
                    <a:pt x="186" y="166"/>
                    <a:pt x="186" y="166"/>
                  </a:cubicBezTo>
                  <a:cubicBezTo>
                    <a:pt x="186" y="166"/>
                    <a:pt x="180" y="175"/>
                    <a:pt x="173" y="187"/>
                  </a:cubicBezTo>
                  <a:cubicBezTo>
                    <a:pt x="166" y="198"/>
                    <a:pt x="144" y="208"/>
                    <a:pt x="125" y="208"/>
                  </a:cubicBezTo>
                  <a:cubicBezTo>
                    <a:pt x="105" y="208"/>
                    <a:pt x="79" y="203"/>
                    <a:pt x="66" y="196"/>
                  </a:cubicBezTo>
                  <a:cubicBezTo>
                    <a:pt x="52" y="190"/>
                    <a:pt x="42" y="191"/>
                    <a:pt x="42" y="193"/>
                  </a:cubicBezTo>
                  <a:cubicBezTo>
                    <a:pt x="42" y="196"/>
                    <a:pt x="23" y="208"/>
                    <a:pt x="0" y="224"/>
                  </a:cubicBezTo>
                  <a:cubicBezTo>
                    <a:pt x="0" y="224"/>
                    <a:pt x="0" y="224"/>
                    <a:pt x="18" y="224"/>
                  </a:cubicBezTo>
                  <a:cubicBezTo>
                    <a:pt x="36" y="224"/>
                    <a:pt x="58" y="222"/>
                    <a:pt x="68" y="225"/>
                  </a:cubicBezTo>
                  <a:cubicBezTo>
                    <a:pt x="69" y="225"/>
                    <a:pt x="70" y="223"/>
                    <a:pt x="71" y="224"/>
                  </a:cubicBezTo>
                  <a:cubicBezTo>
                    <a:pt x="84" y="229"/>
                    <a:pt x="84" y="228"/>
                    <a:pt x="84" y="228"/>
                  </a:cubicBezTo>
                  <a:cubicBezTo>
                    <a:pt x="106" y="245"/>
                    <a:pt x="124" y="258"/>
                    <a:pt x="124" y="258"/>
                  </a:cubicBezTo>
                  <a:cubicBezTo>
                    <a:pt x="124" y="258"/>
                    <a:pt x="120" y="261"/>
                    <a:pt x="115" y="264"/>
                  </a:cubicBezTo>
                  <a:cubicBezTo>
                    <a:pt x="109" y="267"/>
                    <a:pt x="102" y="272"/>
                    <a:pt x="98" y="275"/>
                  </a:cubicBezTo>
                  <a:cubicBezTo>
                    <a:pt x="95" y="278"/>
                    <a:pt x="90" y="282"/>
                    <a:pt x="88" y="285"/>
                  </a:cubicBezTo>
                  <a:cubicBezTo>
                    <a:pt x="86" y="287"/>
                    <a:pt x="91" y="293"/>
                    <a:pt x="97" y="297"/>
                  </a:cubicBezTo>
                  <a:cubicBezTo>
                    <a:pt x="104" y="302"/>
                    <a:pt x="111" y="308"/>
                    <a:pt x="112" y="312"/>
                  </a:cubicBezTo>
                  <a:cubicBezTo>
                    <a:pt x="114" y="316"/>
                    <a:pt x="157" y="319"/>
                    <a:pt x="210" y="319"/>
                  </a:cubicBezTo>
                  <a:cubicBezTo>
                    <a:pt x="262" y="319"/>
                    <a:pt x="338" y="360"/>
                    <a:pt x="380" y="409"/>
                  </a:cubicBezTo>
                  <a:cubicBezTo>
                    <a:pt x="421" y="459"/>
                    <a:pt x="455" y="513"/>
                    <a:pt x="455" y="529"/>
                  </a:cubicBezTo>
                  <a:cubicBezTo>
                    <a:pt x="455" y="545"/>
                    <a:pt x="452" y="559"/>
                    <a:pt x="449" y="559"/>
                  </a:cubicBezTo>
                  <a:cubicBezTo>
                    <a:pt x="446" y="559"/>
                    <a:pt x="448" y="566"/>
                    <a:pt x="453" y="575"/>
                  </a:cubicBezTo>
                  <a:cubicBezTo>
                    <a:pt x="458" y="583"/>
                    <a:pt x="468" y="591"/>
                    <a:pt x="475" y="591"/>
                  </a:cubicBezTo>
                  <a:cubicBezTo>
                    <a:pt x="482" y="591"/>
                    <a:pt x="488" y="596"/>
                    <a:pt x="488" y="602"/>
                  </a:cubicBezTo>
                  <a:cubicBezTo>
                    <a:pt x="488" y="609"/>
                    <a:pt x="481" y="622"/>
                    <a:pt x="473" y="632"/>
                  </a:cubicBezTo>
                  <a:cubicBezTo>
                    <a:pt x="465" y="642"/>
                    <a:pt x="458" y="651"/>
                    <a:pt x="458" y="652"/>
                  </a:cubicBezTo>
                  <a:cubicBezTo>
                    <a:pt x="458" y="652"/>
                    <a:pt x="457" y="656"/>
                    <a:pt x="456" y="660"/>
                  </a:cubicBezTo>
                  <a:cubicBezTo>
                    <a:pt x="456" y="664"/>
                    <a:pt x="455" y="668"/>
                    <a:pt x="455" y="669"/>
                  </a:cubicBezTo>
                  <a:cubicBezTo>
                    <a:pt x="455" y="670"/>
                    <a:pt x="455" y="670"/>
                    <a:pt x="455" y="670"/>
                  </a:cubicBezTo>
                  <a:cubicBezTo>
                    <a:pt x="454" y="670"/>
                    <a:pt x="453" y="670"/>
                    <a:pt x="453" y="670"/>
                  </a:cubicBezTo>
                  <a:cubicBezTo>
                    <a:pt x="453" y="670"/>
                    <a:pt x="459" y="670"/>
                    <a:pt x="466" y="670"/>
                  </a:cubicBezTo>
                  <a:cubicBezTo>
                    <a:pt x="473" y="670"/>
                    <a:pt x="482" y="679"/>
                    <a:pt x="484" y="690"/>
                  </a:cubicBezTo>
                  <a:cubicBezTo>
                    <a:pt x="487" y="701"/>
                    <a:pt x="489" y="710"/>
                    <a:pt x="489" y="711"/>
                  </a:cubicBezTo>
                  <a:cubicBezTo>
                    <a:pt x="489" y="711"/>
                    <a:pt x="489" y="712"/>
                    <a:pt x="489" y="713"/>
                  </a:cubicBezTo>
                  <a:cubicBezTo>
                    <a:pt x="489" y="713"/>
                    <a:pt x="489" y="714"/>
                    <a:pt x="489" y="715"/>
                  </a:cubicBezTo>
                  <a:cubicBezTo>
                    <a:pt x="489" y="716"/>
                    <a:pt x="489" y="716"/>
                    <a:pt x="489" y="716"/>
                  </a:cubicBezTo>
                  <a:cubicBezTo>
                    <a:pt x="489" y="717"/>
                    <a:pt x="487" y="726"/>
                    <a:pt x="485" y="736"/>
                  </a:cubicBezTo>
                  <a:cubicBezTo>
                    <a:pt x="482" y="746"/>
                    <a:pt x="482" y="757"/>
                    <a:pt x="485" y="760"/>
                  </a:cubicBezTo>
                  <a:cubicBezTo>
                    <a:pt x="487" y="764"/>
                    <a:pt x="497" y="766"/>
                    <a:pt x="505" y="766"/>
                  </a:cubicBezTo>
                  <a:cubicBezTo>
                    <a:pt x="514" y="766"/>
                    <a:pt x="521" y="785"/>
                    <a:pt x="521" y="807"/>
                  </a:cubicBezTo>
                  <a:cubicBezTo>
                    <a:pt x="521" y="830"/>
                    <a:pt x="529" y="857"/>
                    <a:pt x="538" y="868"/>
                  </a:cubicBezTo>
                  <a:cubicBezTo>
                    <a:pt x="547" y="879"/>
                    <a:pt x="566" y="891"/>
                    <a:pt x="579" y="894"/>
                  </a:cubicBezTo>
                  <a:cubicBezTo>
                    <a:pt x="593" y="897"/>
                    <a:pt x="604" y="906"/>
                    <a:pt x="604" y="913"/>
                  </a:cubicBezTo>
                  <a:cubicBezTo>
                    <a:pt x="604" y="920"/>
                    <a:pt x="614" y="926"/>
                    <a:pt x="627" y="926"/>
                  </a:cubicBezTo>
                  <a:cubicBezTo>
                    <a:pt x="639" y="926"/>
                    <a:pt x="651" y="922"/>
                    <a:pt x="654" y="917"/>
                  </a:cubicBezTo>
                  <a:cubicBezTo>
                    <a:pt x="657" y="912"/>
                    <a:pt x="667" y="893"/>
                    <a:pt x="676" y="874"/>
                  </a:cubicBezTo>
                  <a:cubicBezTo>
                    <a:pt x="685" y="856"/>
                    <a:pt x="699" y="835"/>
                    <a:pt x="707" y="829"/>
                  </a:cubicBezTo>
                  <a:cubicBezTo>
                    <a:pt x="716" y="823"/>
                    <a:pt x="728" y="807"/>
                    <a:pt x="735" y="793"/>
                  </a:cubicBezTo>
                  <a:cubicBezTo>
                    <a:pt x="742" y="779"/>
                    <a:pt x="750" y="757"/>
                    <a:pt x="753" y="744"/>
                  </a:cubicBezTo>
                  <a:cubicBezTo>
                    <a:pt x="756" y="730"/>
                    <a:pt x="761" y="719"/>
                    <a:pt x="765" y="718"/>
                  </a:cubicBezTo>
                  <a:cubicBezTo>
                    <a:pt x="769" y="717"/>
                    <a:pt x="783" y="714"/>
                    <a:pt x="784" y="713"/>
                  </a:cubicBezTo>
                  <a:cubicBezTo>
                    <a:pt x="785" y="713"/>
                    <a:pt x="815" y="702"/>
                    <a:pt x="850" y="702"/>
                  </a:cubicBezTo>
                  <a:cubicBezTo>
                    <a:pt x="850" y="702"/>
                    <a:pt x="850" y="702"/>
                    <a:pt x="862" y="702"/>
                  </a:cubicBezTo>
                  <a:cubicBezTo>
                    <a:pt x="882" y="702"/>
                    <a:pt x="882" y="702"/>
                    <a:pt x="882" y="702"/>
                  </a:cubicBezTo>
                  <a:cubicBezTo>
                    <a:pt x="893" y="686"/>
                    <a:pt x="914" y="654"/>
                    <a:pt x="928" y="654"/>
                  </a:cubicBezTo>
                  <a:cubicBezTo>
                    <a:pt x="928" y="654"/>
                    <a:pt x="928" y="654"/>
                    <a:pt x="946" y="654"/>
                  </a:cubicBezTo>
                  <a:cubicBezTo>
                    <a:pt x="964" y="654"/>
                    <a:pt x="964" y="654"/>
                    <a:pt x="964" y="654"/>
                  </a:cubicBezTo>
                  <a:cubicBezTo>
                    <a:pt x="983" y="638"/>
                    <a:pt x="1010" y="622"/>
                    <a:pt x="1024" y="622"/>
                  </a:cubicBezTo>
                  <a:cubicBezTo>
                    <a:pt x="1024" y="622"/>
                    <a:pt x="1024" y="622"/>
                    <a:pt x="1049" y="622"/>
                  </a:cubicBezTo>
                  <a:cubicBezTo>
                    <a:pt x="1074" y="622"/>
                    <a:pt x="1074" y="622"/>
                    <a:pt x="1074" y="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2263776" y="4024313"/>
              <a:ext cx="4763" cy="6350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0 h 7"/>
                <a:gd name="T4" fmla="*/ 1 w 6"/>
                <a:gd name="T5" fmla="*/ 2 h 7"/>
                <a:gd name="T6" fmla="*/ 4 w 6"/>
                <a:gd name="T7" fmla="*/ 6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5"/>
                    <a:pt x="4" y="6"/>
                  </a:cubicBezTo>
                  <a:cubicBezTo>
                    <a:pt x="5" y="7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936876" y="2390776"/>
              <a:ext cx="168275" cy="82550"/>
            </a:xfrm>
            <a:custGeom>
              <a:avLst/>
              <a:gdLst>
                <a:gd name="T0" fmla="*/ 121 w 240"/>
                <a:gd name="T1" fmla="*/ 76 h 99"/>
                <a:gd name="T2" fmla="*/ 120 w 240"/>
                <a:gd name="T3" fmla="*/ 75 h 99"/>
                <a:gd name="T4" fmla="*/ 121 w 240"/>
                <a:gd name="T5" fmla="*/ 74 h 99"/>
                <a:gd name="T6" fmla="*/ 121 w 240"/>
                <a:gd name="T7" fmla="*/ 73 h 99"/>
                <a:gd name="T8" fmla="*/ 121 w 240"/>
                <a:gd name="T9" fmla="*/ 73 h 99"/>
                <a:gd name="T10" fmla="*/ 122 w 240"/>
                <a:gd name="T11" fmla="*/ 73 h 99"/>
                <a:gd name="T12" fmla="*/ 158 w 240"/>
                <a:gd name="T13" fmla="*/ 76 h 99"/>
                <a:gd name="T14" fmla="*/ 163 w 240"/>
                <a:gd name="T15" fmla="*/ 76 h 99"/>
                <a:gd name="T16" fmla="*/ 194 w 240"/>
                <a:gd name="T17" fmla="*/ 82 h 99"/>
                <a:gd name="T18" fmla="*/ 197 w 240"/>
                <a:gd name="T19" fmla="*/ 83 h 99"/>
                <a:gd name="T20" fmla="*/ 202 w 240"/>
                <a:gd name="T21" fmla="*/ 64 h 99"/>
                <a:gd name="T22" fmla="*/ 221 w 240"/>
                <a:gd name="T23" fmla="*/ 35 h 99"/>
                <a:gd name="T24" fmla="*/ 240 w 240"/>
                <a:gd name="T25" fmla="*/ 26 h 99"/>
                <a:gd name="T26" fmla="*/ 238 w 240"/>
                <a:gd name="T27" fmla="*/ 24 h 99"/>
                <a:gd name="T28" fmla="*/ 232 w 240"/>
                <a:gd name="T29" fmla="*/ 19 h 99"/>
                <a:gd name="T30" fmla="*/ 230 w 240"/>
                <a:gd name="T31" fmla="*/ 19 h 99"/>
                <a:gd name="T32" fmla="*/ 229 w 240"/>
                <a:gd name="T33" fmla="*/ 19 h 99"/>
                <a:gd name="T34" fmla="*/ 225 w 240"/>
                <a:gd name="T35" fmla="*/ 15 h 99"/>
                <a:gd name="T36" fmla="*/ 221 w 240"/>
                <a:gd name="T37" fmla="*/ 9 h 99"/>
                <a:gd name="T38" fmla="*/ 221 w 240"/>
                <a:gd name="T39" fmla="*/ 9 h 99"/>
                <a:gd name="T40" fmla="*/ 195 w 240"/>
                <a:gd name="T41" fmla="*/ 5 h 99"/>
                <a:gd name="T42" fmla="*/ 153 w 240"/>
                <a:gd name="T43" fmla="*/ 9 h 99"/>
                <a:gd name="T44" fmla="*/ 149 w 240"/>
                <a:gd name="T45" fmla="*/ 9 h 99"/>
                <a:gd name="T46" fmla="*/ 117 w 240"/>
                <a:gd name="T47" fmla="*/ 9 h 99"/>
                <a:gd name="T48" fmla="*/ 86 w 240"/>
                <a:gd name="T49" fmla="*/ 17 h 99"/>
                <a:gd name="T50" fmla="*/ 60 w 240"/>
                <a:gd name="T51" fmla="*/ 25 h 99"/>
                <a:gd name="T52" fmla="*/ 40 w 240"/>
                <a:gd name="T53" fmla="*/ 14 h 99"/>
                <a:gd name="T54" fmla="*/ 29 w 240"/>
                <a:gd name="T55" fmla="*/ 0 h 99"/>
                <a:gd name="T56" fmla="*/ 21 w 240"/>
                <a:gd name="T57" fmla="*/ 1 h 99"/>
                <a:gd name="T58" fmla="*/ 1 w 240"/>
                <a:gd name="T59" fmla="*/ 24 h 99"/>
                <a:gd name="T60" fmla="*/ 1 w 240"/>
                <a:gd name="T61" fmla="*/ 25 h 99"/>
                <a:gd name="T62" fmla="*/ 8 w 240"/>
                <a:gd name="T63" fmla="*/ 47 h 99"/>
                <a:gd name="T64" fmla="*/ 11 w 240"/>
                <a:gd name="T65" fmla="*/ 53 h 99"/>
                <a:gd name="T66" fmla="*/ 37 w 240"/>
                <a:gd name="T67" fmla="*/ 74 h 99"/>
                <a:gd name="T68" fmla="*/ 40 w 240"/>
                <a:gd name="T69" fmla="*/ 77 h 99"/>
                <a:gd name="T70" fmla="*/ 73 w 240"/>
                <a:gd name="T71" fmla="*/ 97 h 99"/>
                <a:gd name="T72" fmla="*/ 89 w 240"/>
                <a:gd name="T73" fmla="*/ 94 h 99"/>
                <a:gd name="T74" fmla="*/ 106 w 240"/>
                <a:gd name="T75" fmla="*/ 92 h 99"/>
                <a:gd name="T76" fmla="*/ 123 w 240"/>
                <a:gd name="T77" fmla="*/ 89 h 99"/>
                <a:gd name="T78" fmla="*/ 123 w 240"/>
                <a:gd name="T79" fmla="*/ 87 h 99"/>
                <a:gd name="T80" fmla="*/ 123 w 240"/>
                <a:gd name="T81" fmla="*/ 85 h 99"/>
                <a:gd name="T82" fmla="*/ 121 w 240"/>
                <a:gd name="T83" fmla="*/ 77 h 99"/>
                <a:gd name="T84" fmla="*/ 121 w 240"/>
                <a:gd name="T8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" h="99">
                  <a:moveTo>
                    <a:pt x="121" y="76"/>
                  </a:moveTo>
                  <a:cubicBezTo>
                    <a:pt x="121" y="75"/>
                    <a:pt x="120" y="75"/>
                    <a:pt x="120" y="75"/>
                  </a:cubicBezTo>
                  <a:cubicBezTo>
                    <a:pt x="120" y="75"/>
                    <a:pt x="120" y="74"/>
                    <a:pt x="121" y="74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3"/>
                    <a:pt x="138" y="75"/>
                    <a:pt x="158" y="76"/>
                  </a:cubicBezTo>
                  <a:cubicBezTo>
                    <a:pt x="158" y="76"/>
                    <a:pt x="158" y="76"/>
                    <a:pt x="163" y="76"/>
                  </a:cubicBezTo>
                  <a:cubicBezTo>
                    <a:pt x="167" y="76"/>
                    <a:pt x="182" y="80"/>
                    <a:pt x="194" y="82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9" y="84"/>
                    <a:pt x="202" y="75"/>
                    <a:pt x="202" y="64"/>
                  </a:cubicBezTo>
                  <a:cubicBezTo>
                    <a:pt x="202" y="53"/>
                    <a:pt x="210" y="40"/>
                    <a:pt x="221" y="35"/>
                  </a:cubicBezTo>
                  <a:cubicBezTo>
                    <a:pt x="231" y="30"/>
                    <a:pt x="240" y="26"/>
                    <a:pt x="240" y="26"/>
                  </a:cubicBezTo>
                  <a:cubicBezTo>
                    <a:pt x="240" y="26"/>
                    <a:pt x="239" y="25"/>
                    <a:pt x="238" y="24"/>
                  </a:cubicBezTo>
                  <a:cubicBezTo>
                    <a:pt x="238" y="23"/>
                    <a:pt x="233" y="20"/>
                    <a:pt x="232" y="19"/>
                  </a:cubicBezTo>
                  <a:cubicBezTo>
                    <a:pt x="232" y="19"/>
                    <a:pt x="232" y="19"/>
                    <a:pt x="230" y="19"/>
                  </a:cubicBezTo>
                  <a:cubicBezTo>
                    <a:pt x="229" y="19"/>
                    <a:pt x="229" y="19"/>
                    <a:pt x="229" y="19"/>
                  </a:cubicBezTo>
                  <a:cubicBezTo>
                    <a:pt x="227" y="19"/>
                    <a:pt x="226" y="17"/>
                    <a:pt x="225" y="15"/>
                  </a:cubicBezTo>
                  <a:cubicBezTo>
                    <a:pt x="224" y="14"/>
                    <a:pt x="222" y="9"/>
                    <a:pt x="221" y="9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17" y="9"/>
                    <a:pt x="199" y="0"/>
                    <a:pt x="195" y="5"/>
                  </a:cubicBezTo>
                  <a:cubicBezTo>
                    <a:pt x="192" y="8"/>
                    <a:pt x="166" y="9"/>
                    <a:pt x="153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9"/>
                    <a:pt x="133" y="9"/>
                    <a:pt x="117" y="9"/>
                  </a:cubicBezTo>
                  <a:cubicBezTo>
                    <a:pt x="101" y="9"/>
                    <a:pt x="87" y="13"/>
                    <a:pt x="86" y="17"/>
                  </a:cubicBezTo>
                  <a:cubicBezTo>
                    <a:pt x="84" y="21"/>
                    <a:pt x="69" y="25"/>
                    <a:pt x="60" y="25"/>
                  </a:cubicBezTo>
                  <a:cubicBezTo>
                    <a:pt x="50" y="25"/>
                    <a:pt x="41" y="20"/>
                    <a:pt x="40" y="14"/>
                  </a:cubicBezTo>
                  <a:cubicBezTo>
                    <a:pt x="39" y="8"/>
                    <a:pt x="34" y="2"/>
                    <a:pt x="29" y="0"/>
                  </a:cubicBezTo>
                  <a:cubicBezTo>
                    <a:pt x="29" y="0"/>
                    <a:pt x="29" y="0"/>
                    <a:pt x="21" y="1"/>
                  </a:cubicBezTo>
                  <a:cubicBezTo>
                    <a:pt x="13" y="2"/>
                    <a:pt x="7" y="18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4" y="36"/>
                    <a:pt x="8" y="47"/>
                  </a:cubicBezTo>
                  <a:cubicBezTo>
                    <a:pt x="8" y="47"/>
                    <a:pt x="8" y="47"/>
                    <a:pt x="11" y="53"/>
                  </a:cubicBezTo>
                  <a:cubicBezTo>
                    <a:pt x="13" y="59"/>
                    <a:pt x="35" y="70"/>
                    <a:pt x="37" y="7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50" y="90"/>
                    <a:pt x="64" y="99"/>
                    <a:pt x="73" y="97"/>
                  </a:cubicBezTo>
                  <a:cubicBezTo>
                    <a:pt x="81" y="96"/>
                    <a:pt x="88" y="94"/>
                    <a:pt x="89" y="94"/>
                  </a:cubicBezTo>
                  <a:cubicBezTo>
                    <a:pt x="89" y="94"/>
                    <a:pt x="97" y="93"/>
                    <a:pt x="106" y="92"/>
                  </a:cubicBezTo>
                  <a:cubicBezTo>
                    <a:pt x="115" y="91"/>
                    <a:pt x="123" y="90"/>
                    <a:pt x="123" y="89"/>
                  </a:cubicBezTo>
                  <a:cubicBezTo>
                    <a:pt x="123" y="89"/>
                    <a:pt x="123" y="89"/>
                    <a:pt x="123" y="87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3" y="82"/>
                    <a:pt x="121" y="77"/>
                    <a:pt x="121" y="77"/>
                  </a:cubicBezTo>
                  <a:cubicBezTo>
                    <a:pt x="121" y="77"/>
                    <a:pt x="121" y="76"/>
                    <a:pt x="12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5491163" y="4297363"/>
              <a:ext cx="1588" cy="6350"/>
            </a:xfrm>
            <a:custGeom>
              <a:avLst/>
              <a:gdLst>
                <a:gd name="T0" fmla="*/ 2 w 2"/>
                <a:gd name="T1" fmla="*/ 2 h 7"/>
                <a:gd name="T2" fmla="*/ 0 w 2"/>
                <a:gd name="T3" fmla="*/ 0 h 7"/>
                <a:gd name="T4" fmla="*/ 2 w 2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7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3636963" y="27447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3930651" y="2324101"/>
              <a:ext cx="0" cy="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3860801" y="333851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021013" y="3205163"/>
              <a:ext cx="1074738" cy="1673225"/>
            </a:xfrm>
            <a:custGeom>
              <a:avLst/>
              <a:gdLst>
                <a:gd name="T0" fmla="*/ 1478 w 1538"/>
                <a:gd name="T1" fmla="*/ 733 h 1987"/>
                <a:gd name="T2" fmla="*/ 1430 w 1538"/>
                <a:gd name="T3" fmla="*/ 748 h 1987"/>
                <a:gd name="T4" fmla="*/ 1397 w 1538"/>
                <a:gd name="T5" fmla="*/ 734 h 1987"/>
                <a:gd name="T6" fmla="*/ 1388 w 1538"/>
                <a:gd name="T7" fmla="*/ 701 h 1987"/>
                <a:gd name="T8" fmla="*/ 1353 w 1538"/>
                <a:gd name="T9" fmla="*/ 690 h 1987"/>
                <a:gd name="T10" fmla="*/ 1311 w 1538"/>
                <a:gd name="T11" fmla="*/ 669 h 1987"/>
                <a:gd name="T12" fmla="*/ 1301 w 1538"/>
                <a:gd name="T13" fmla="*/ 656 h 1987"/>
                <a:gd name="T14" fmla="*/ 1290 w 1538"/>
                <a:gd name="T15" fmla="*/ 643 h 1987"/>
                <a:gd name="T16" fmla="*/ 1269 w 1538"/>
                <a:gd name="T17" fmla="*/ 604 h 1987"/>
                <a:gd name="T18" fmla="*/ 1205 w 1538"/>
                <a:gd name="T19" fmla="*/ 484 h 1987"/>
                <a:gd name="T20" fmla="*/ 1174 w 1538"/>
                <a:gd name="T21" fmla="*/ 329 h 1987"/>
                <a:gd name="T22" fmla="*/ 1135 w 1538"/>
                <a:gd name="T23" fmla="*/ 226 h 1987"/>
                <a:gd name="T24" fmla="*/ 1103 w 1538"/>
                <a:gd name="T25" fmla="*/ 212 h 1987"/>
                <a:gd name="T26" fmla="*/ 972 w 1538"/>
                <a:gd name="T27" fmla="*/ 186 h 1987"/>
                <a:gd name="T28" fmla="*/ 833 w 1538"/>
                <a:gd name="T29" fmla="*/ 169 h 1987"/>
                <a:gd name="T30" fmla="*/ 829 w 1538"/>
                <a:gd name="T31" fmla="*/ 201 h 1987"/>
                <a:gd name="T32" fmla="*/ 829 w 1538"/>
                <a:gd name="T33" fmla="*/ 200 h 1987"/>
                <a:gd name="T34" fmla="*/ 820 w 1538"/>
                <a:gd name="T35" fmla="*/ 209 h 1987"/>
                <a:gd name="T36" fmla="*/ 774 w 1538"/>
                <a:gd name="T37" fmla="*/ 180 h 1987"/>
                <a:gd name="T38" fmla="*/ 709 w 1538"/>
                <a:gd name="T39" fmla="*/ 150 h 1987"/>
                <a:gd name="T40" fmla="*/ 612 w 1538"/>
                <a:gd name="T41" fmla="*/ 75 h 1987"/>
                <a:gd name="T42" fmla="*/ 506 w 1538"/>
                <a:gd name="T43" fmla="*/ 0 h 1987"/>
                <a:gd name="T44" fmla="*/ 353 w 1538"/>
                <a:gd name="T45" fmla="*/ 41 h 1987"/>
                <a:gd name="T46" fmla="*/ 301 w 1538"/>
                <a:gd name="T47" fmla="*/ 61 h 1987"/>
                <a:gd name="T48" fmla="*/ 265 w 1538"/>
                <a:gd name="T49" fmla="*/ 70 h 1987"/>
                <a:gd name="T50" fmla="*/ 233 w 1538"/>
                <a:gd name="T51" fmla="*/ 79 h 1987"/>
                <a:gd name="T52" fmla="*/ 149 w 1538"/>
                <a:gd name="T53" fmla="*/ 198 h 1987"/>
                <a:gd name="T54" fmla="*/ 0 w 1538"/>
                <a:gd name="T55" fmla="*/ 515 h 1987"/>
                <a:gd name="T56" fmla="*/ 81 w 1538"/>
                <a:gd name="T57" fmla="*/ 755 h 1987"/>
                <a:gd name="T58" fmla="*/ 122 w 1538"/>
                <a:gd name="T59" fmla="*/ 815 h 1987"/>
                <a:gd name="T60" fmla="*/ 174 w 1538"/>
                <a:gd name="T61" fmla="*/ 887 h 1987"/>
                <a:gd name="T62" fmla="*/ 341 w 1538"/>
                <a:gd name="T63" fmla="*/ 916 h 1987"/>
                <a:gd name="T64" fmla="*/ 440 w 1538"/>
                <a:gd name="T65" fmla="*/ 875 h 1987"/>
                <a:gd name="T66" fmla="*/ 601 w 1538"/>
                <a:gd name="T67" fmla="*/ 933 h 1987"/>
                <a:gd name="T68" fmla="*/ 645 w 1538"/>
                <a:gd name="T69" fmla="*/ 1116 h 1987"/>
                <a:gd name="T70" fmla="*/ 698 w 1538"/>
                <a:gd name="T71" fmla="*/ 1247 h 1987"/>
                <a:gd name="T72" fmla="*/ 713 w 1538"/>
                <a:gd name="T73" fmla="*/ 1266 h 1987"/>
                <a:gd name="T74" fmla="*/ 713 w 1538"/>
                <a:gd name="T75" fmla="*/ 1355 h 1987"/>
                <a:gd name="T76" fmla="*/ 663 w 1538"/>
                <a:gd name="T77" fmla="*/ 1487 h 1987"/>
                <a:gd name="T78" fmla="*/ 711 w 1538"/>
                <a:gd name="T79" fmla="*/ 1717 h 1987"/>
                <a:gd name="T80" fmla="*/ 753 w 1538"/>
                <a:gd name="T81" fmla="*/ 1947 h 1987"/>
                <a:gd name="T82" fmla="*/ 802 w 1538"/>
                <a:gd name="T83" fmla="*/ 1984 h 1987"/>
                <a:gd name="T84" fmla="*/ 1033 w 1538"/>
                <a:gd name="T85" fmla="*/ 1889 h 1987"/>
                <a:gd name="T86" fmla="*/ 1105 w 1538"/>
                <a:gd name="T87" fmla="*/ 1799 h 1987"/>
                <a:gd name="T88" fmla="*/ 1106 w 1538"/>
                <a:gd name="T89" fmla="*/ 1763 h 1987"/>
                <a:gd name="T90" fmla="*/ 1157 w 1538"/>
                <a:gd name="T91" fmla="*/ 1631 h 1987"/>
                <a:gd name="T92" fmla="*/ 1290 w 1538"/>
                <a:gd name="T93" fmla="*/ 1394 h 1987"/>
                <a:gd name="T94" fmla="*/ 1266 w 1538"/>
                <a:gd name="T95" fmla="*/ 1261 h 1987"/>
                <a:gd name="T96" fmla="*/ 1270 w 1538"/>
                <a:gd name="T97" fmla="*/ 1221 h 1987"/>
                <a:gd name="T98" fmla="*/ 1292 w 1538"/>
                <a:gd name="T99" fmla="*/ 1171 h 1987"/>
                <a:gd name="T100" fmla="*/ 1334 w 1538"/>
                <a:gd name="T101" fmla="*/ 1095 h 1987"/>
                <a:gd name="T102" fmla="*/ 1422 w 1538"/>
                <a:gd name="T103" fmla="*/ 1009 h 1987"/>
                <a:gd name="T104" fmla="*/ 1538 w 1538"/>
                <a:gd name="T105" fmla="*/ 767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8" h="1987">
                  <a:moveTo>
                    <a:pt x="1525" y="728"/>
                  </a:moveTo>
                  <a:cubicBezTo>
                    <a:pt x="1518" y="725"/>
                    <a:pt x="1497" y="727"/>
                    <a:pt x="1478" y="733"/>
                  </a:cubicBezTo>
                  <a:cubicBezTo>
                    <a:pt x="1459" y="740"/>
                    <a:pt x="1444" y="745"/>
                    <a:pt x="1443" y="745"/>
                  </a:cubicBezTo>
                  <a:cubicBezTo>
                    <a:pt x="1443" y="745"/>
                    <a:pt x="1437" y="746"/>
                    <a:pt x="1430" y="748"/>
                  </a:cubicBezTo>
                  <a:cubicBezTo>
                    <a:pt x="1422" y="750"/>
                    <a:pt x="1412" y="748"/>
                    <a:pt x="1406" y="743"/>
                  </a:cubicBezTo>
                  <a:cubicBezTo>
                    <a:pt x="1401" y="738"/>
                    <a:pt x="1397" y="734"/>
                    <a:pt x="1397" y="734"/>
                  </a:cubicBezTo>
                  <a:cubicBezTo>
                    <a:pt x="1397" y="734"/>
                    <a:pt x="1398" y="730"/>
                    <a:pt x="1399" y="725"/>
                  </a:cubicBezTo>
                  <a:cubicBezTo>
                    <a:pt x="1401" y="721"/>
                    <a:pt x="1396" y="710"/>
                    <a:pt x="1388" y="701"/>
                  </a:cubicBezTo>
                  <a:cubicBezTo>
                    <a:pt x="1382" y="695"/>
                    <a:pt x="1378" y="690"/>
                    <a:pt x="1375" y="688"/>
                  </a:cubicBezTo>
                  <a:cubicBezTo>
                    <a:pt x="1372" y="689"/>
                    <a:pt x="1363" y="690"/>
                    <a:pt x="1353" y="690"/>
                  </a:cubicBezTo>
                  <a:cubicBezTo>
                    <a:pt x="1339" y="690"/>
                    <a:pt x="1325" y="687"/>
                    <a:pt x="1322" y="682"/>
                  </a:cubicBezTo>
                  <a:cubicBezTo>
                    <a:pt x="1320" y="678"/>
                    <a:pt x="1314" y="672"/>
                    <a:pt x="1311" y="669"/>
                  </a:cubicBezTo>
                  <a:cubicBezTo>
                    <a:pt x="1307" y="666"/>
                    <a:pt x="1304" y="662"/>
                    <a:pt x="1304" y="661"/>
                  </a:cubicBezTo>
                  <a:cubicBezTo>
                    <a:pt x="1304" y="660"/>
                    <a:pt x="1303" y="657"/>
                    <a:pt x="1301" y="656"/>
                  </a:cubicBezTo>
                  <a:cubicBezTo>
                    <a:pt x="1300" y="654"/>
                    <a:pt x="1298" y="652"/>
                    <a:pt x="1298" y="652"/>
                  </a:cubicBezTo>
                  <a:cubicBezTo>
                    <a:pt x="1297" y="652"/>
                    <a:pt x="1294" y="648"/>
                    <a:pt x="1290" y="643"/>
                  </a:cubicBezTo>
                  <a:cubicBezTo>
                    <a:pt x="1286" y="638"/>
                    <a:pt x="1283" y="634"/>
                    <a:pt x="1283" y="634"/>
                  </a:cubicBezTo>
                  <a:cubicBezTo>
                    <a:pt x="1283" y="634"/>
                    <a:pt x="1276" y="620"/>
                    <a:pt x="1269" y="604"/>
                  </a:cubicBezTo>
                  <a:cubicBezTo>
                    <a:pt x="1261" y="587"/>
                    <a:pt x="1248" y="560"/>
                    <a:pt x="1240" y="544"/>
                  </a:cubicBezTo>
                  <a:cubicBezTo>
                    <a:pt x="1233" y="528"/>
                    <a:pt x="1217" y="501"/>
                    <a:pt x="1205" y="484"/>
                  </a:cubicBezTo>
                  <a:cubicBezTo>
                    <a:pt x="1194" y="467"/>
                    <a:pt x="1183" y="431"/>
                    <a:pt x="1182" y="404"/>
                  </a:cubicBezTo>
                  <a:cubicBezTo>
                    <a:pt x="1181" y="377"/>
                    <a:pt x="1177" y="344"/>
                    <a:pt x="1174" y="329"/>
                  </a:cubicBezTo>
                  <a:cubicBezTo>
                    <a:pt x="1170" y="316"/>
                    <a:pt x="1162" y="300"/>
                    <a:pt x="1157" y="295"/>
                  </a:cubicBezTo>
                  <a:cubicBezTo>
                    <a:pt x="1151" y="290"/>
                    <a:pt x="1141" y="258"/>
                    <a:pt x="1135" y="226"/>
                  </a:cubicBezTo>
                  <a:cubicBezTo>
                    <a:pt x="1134" y="221"/>
                    <a:pt x="1133" y="212"/>
                    <a:pt x="1132" y="212"/>
                  </a:cubicBezTo>
                  <a:cubicBezTo>
                    <a:pt x="1103" y="212"/>
                    <a:pt x="1103" y="212"/>
                    <a:pt x="1103" y="212"/>
                  </a:cubicBezTo>
                  <a:cubicBezTo>
                    <a:pt x="1088" y="212"/>
                    <a:pt x="1069" y="208"/>
                    <a:pt x="1061" y="199"/>
                  </a:cubicBezTo>
                  <a:cubicBezTo>
                    <a:pt x="1054" y="190"/>
                    <a:pt x="1013" y="186"/>
                    <a:pt x="972" y="186"/>
                  </a:cubicBezTo>
                  <a:cubicBezTo>
                    <a:pt x="874" y="186"/>
                    <a:pt x="874" y="186"/>
                    <a:pt x="874" y="186"/>
                  </a:cubicBezTo>
                  <a:cubicBezTo>
                    <a:pt x="865" y="186"/>
                    <a:pt x="846" y="175"/>
                    <a:pt x="833" y="169"/>
                  </a:cubicBezTo>
                  <a:cubicBezTo>
                    <a:pt x="820" y="162"/>
                    <a:pt x="814" y="165"/>
                    <a:pt x="819" y="178"/>
                  </a:cubicBezTo>
                  <a:cubicBezTo>
                    <a:pt x="825" y="191"/>
                    <a:pt x="829" y="200"/>
                    <a:pt x="829" y="201"/>
                  </a:cubicBezTo>
                  <a:cubicBezTo>
                    <a:pt x="830" y="201"/>
                    <a:pt x="830" y="200"/>
                    <a:pt x="830" y="200"/>
                  </a:cubicBezTo>
                  <a:cubicBezTo>
                    <a:pt x="829" y="200"/>
                    <a:pt x="829" y="200"/>
                    <a:pt x="829" y="200"/>
                  </a:cubicBezTo>
                  <a:cubicBezTo>
                    <a:pt x="829" y="200"/>
                    <a:pt x="830" y="202"/>
                    <a:pt x="825" y="205"/>
                  </a:cubicBezTo>
                  <a:cubicBezTo>
                    <a:pt x="820" y="208"/>
                    <a:pt x="820" y="210"/>
                    <a:pt x="820" y="209"/>
                  </a:cubicBezTo>
                  <a:cubicBezTo>
                    <a:pt x="820" y="197"/>
                    <a:pt x="820" y="197"/>
                    <a:pt x="820" y="197"/>
                  </a:cubicBezTo>
                  <a:cubicBezTo>
                    <a:pt x="820" y="191"/>
                    <a:pt x="796" y="184"/>
                    <a:pt x="774" y="180"/>
                  </a:cubicBezTo>
                  <a:cubicBezTo>
                    <a:pt x="751" y="176"/>
                    <a:pt x="730" y="169"/>
                    <a:pt x="730" y="164"/>
                  </a:cubicBezTo>
                  <a:cubicBezTo>
                    <a:pt x="730" y="160"/>
                    <a:pt x="720" y="153"/>
                    <a:pt x="709" y="150"/>
                  </a:cubicBezTo>
                  <a:cubicBezTo>
                    <a:pt x="697" y="146"/>
                    <a:pt x="671" y="144"/>
                    <a:pt x="650" y="144"/>
                  </a:cubicBezTo>
                  <a:cubicBezTo>
                    <a:pt x="629" y="144"/>
                    <a:pt x="612" y="113"/>
                    <a:pt x="612" y="75"/>
                  </a:cubicBezTo>
                  <a:cubicBezTo>
                    <a:pt x="612" y="37"/>
                    <a:pt x="606" y="5"/>
                    <a:pt x="599" y="3"/>
                  </a:cubicBezTo>
                  <a:cubicBezTo>
                    <a:pt x="591" y="1"/>
                    <a:pt x="550" y="0"/>
                    <a:pt x="506" y="0"/>
                  </a:cubicBezTo>
                  <a:cubicBezTo>
                    <a:pt x="463" y="0"/>
                    <a:pt x="416" y="8"/>
                    <a:pt x="402" y="18"/>
                  </a:cubicBezTo>
                  <a:cubicBezTo>
                    <a:pt x="387" y="27"/>
                    <a:pt x="365" y="38"/>
                    <a:pt x="353" y="41"/>
                  </a:cubicBezTo>
                  <a:cubicBezTo>
                    <a:pt x="341" y="44"/>
                    <a:pt x="328" y="48"/>
                    <a:pt x="325" y="49"/>
                  </a:cubicBezTo>
                  <a:cubicBezTo>
                    <a:pt x="322" y="50"/>
                    <a:pt x="311" y="55"/>
                    <a:pt x="301" y="61"/>
                  </a:cubicBezTo>
                  <a:cubicBezTo>
                    <a:pt x="290" y="66"/>
                    <a:pt x="281" y="70"/>
                    <a:pt x="281" y="70"/>
                  </a:cubicBezTo>
                  <a:cubicBezTo>
                    <a:pt x="281" y="69"/>
                    <a:pt x="274" y="69"/>
                    <a:pt x="265" y="70"/>
                  </a:cubicBezTo>
                  <a:cubicBezTo>
                    <a:pt x="256" y="70"/>
                    <a:pt x="248" y="68"/>
                    <a:pt x="248" y="64"/>
                  </a:cubicBezTo>
                  <a:cubicBezTo>
                    <a:pt x="248" y="60"/>
                    <a:pt x="241" y="67"/>
                    <a:pt x="233" y="79"/>
                  </a:cubicBezTo>
                  <a:cubicBezTo>
                    <a:pt x="225" y="91"/>
                    <a:pt x="202" y="110"/>
                    <a:pt x="183" y="120"/>
                  </a:cubicBezTo>
                  <a:cubicBezTo>
                    <a:pt x="165" y="130"/>
                    <a:pt x="149" y="166"/>
                    <a:pt x="149" y="198"/>
                  </a:cubicBezTo>
                  <a:cubicBezTo>
                    <a:pt x="149" y="231"/>
                    <a:pt x="115" y="281"/>
                    <a:pt x="74" y="309"/>
                  </a:cubicBezTo>
                  <a:cubicBezTo>
                    <a:pt x="34" y="337"/>
                    <a:pt x="0" y="430"/>
                    <a:pt x="0" y="515"/>
                  </a:cubicBezTo>
                  <a:cubicBezTo>
                    <a:pt x="0" y="600"/>
                    <a:pt x="11" y="682"/>
                    <a:pt x="24" y="696"/>
                  </a:cubicBezTo>
                  <a:cubicBezTo>
                    <a:pt x="37" y="710"/>
                    <a:pt x="63" y="736"/>
                    <a:pt x="81" y="755"/>
                  </a:cubicBezTo>
                  <a:cubicBezTo>
                    <a:pt x="100" y="773"/>
                    <a:pt x="117" y="789"/>
                    <a:pt x="118" y="790"/>
                  </a:cubicBezTo>
                  <a:cubicBezTo>
                    <a:pt x="119" y="792"/>
                    <a:pt x="121" y="802"/>
                    <a:pt x="122" y="815"/>
                  </a:cubicBezTo>
                  <a:cubicBezTo>
                    <a:pt x="122" y="827"/>
                    <a:pt x="134" y="844"/>
                    <a:pt x="148" y="853"/>
                  </a:cubicBezTo>
                  <a:cubicBezTo>
                    <a:pt x="161" y="863"/>
                    <a:pt x="173" y="878"/>
                    <a:pt x="174" y="887"/>
                  </a:cubicBezTo>
                  <a:cubicBezTo>
                    <a:pt x="175" y="896"/>
                    <a:pt x="213" y="907"/>
                    <a:pt x="259" y="910"/>
                  </a:cubicBezTo>
                  <a:cubicBezTo>
                    <a:pt x="304" y="913"/>
                    <a:pt x="341" y="916"/>
                    <a:pt x="341" y="916"/>
                  </a:cubicBezTo>
                  <a:cubicBezTo>
                    <a:pt x="341" y="916"/>
                    <a:pt x="352" y="908"/>
                    <a:pt x="366" y="898"/>
                  </a:cubicBezTo>
                  <a:cubicBezTo>
                    <a:pt x="380" y="888"/>
                    <a:pt x="413" y="878"/>
                    <a:pt x="440" y="875"/>
                  </a:cubicBezTo>
                  <a:cubicBezTo>
                    <a:pt x="467" y="872"/>
                    <a:pt x="514" y="879"/>
                    <a:pt x="544" y="891"/>
                  </a:cubicBezTo>
                  <a:cubicBezTo>
                    <a:pt x="574" y="903"/>
                    <a:pt x="600" y="922"/>
                    <a:pt x="601" y="933"/>
                  </a:cubicBezTo>
                  <a:cubicBezTo>
                    <a:pt x="602" y="944"/>
                    <a:pt x="606" y="981"/>
                    <a:pt x="610" y="1014"/>
                  </a:cubicBezTo>
                  <a:cubicBezTo>
                    <a:pt x="614" y="1048"/>
                    <a:pt x="629" y="1094"/>
                    <a:pt x="645" y="1116"/>
                  </a:cubicBezTo>
                  <a:cubicBezTo>
                    <a:pt x="660" y="1139"/>
                    <a:pt x="675" y="1173"/>
                    <a:pt x="678" y="1193"/>
                  </a:cubicBezTo>
                  <a:cubicBezTo>
                    <a:pt x="680" y="1213"/>
                    <a:pt x="694" y="1237"/>
                    <a:pt x="698" y="1247"/>
                  </a:cubicBezTo>
                  <a:cubicBezTo>
                    <a:pt x="701" y="1258"/>
                    <a:pt x="713" y="1266"/>
                    <a:pt x="713" y="1266"/>
                  </a:cubicBezTo>
                  <a:cubicBezTo>
                    <a:pt x="713" y="1266"/>
                    <a:pt x="713" y="1266"/>
                    <a:pt x="713" y="1266"/>
                  </a:cubicBezTo>
                  <a:cubicBezTo>
                    <a:pt x="713" y="1266"/>
                    <a:pt x="713" y="1279"/>
                    <a:pt x="713" y="1295"/>
                  </a:cubicBezTo>
                  <a:cubicBezTo>
                    <a:pt x="713" y="1355"/>
                    <a:pt x="713" y="1355"/>
                    <a:pt x="713" y="1355"/>
                  </a:cubicBezTo>
                  <a:cubicBezTo>
                    <a:pt x="713" y="1371"/>
                    <a:pt x="693" y="1393"/>
                    <a:pt x="681" y="1402"/>
                  </a:cubicBezTo>
                  <a:cubicBezTo>
                    <a:pt x="668" y="1412"/>
                    <a:pt x="658" y="1450"/>
                    <a:pt x="663" y="1487"/>
                  </a:cubicBezTo>
                  <a:cubicBezTo>
                    <a:pt x="668" y="1525"/>
                    <a:pt x="677" y="1575"/>
                    <a:pt x="687" y="1598"/>
                  </a:cubicBezTo>
                  <a:cubicBezTo>
                    <a:pt x="696" y="1622"/>
                    <a:pt x="706" y="1675"/>
                    <a:pt x="711" y="1717"/>
                  </a:cubicBezTo>
                  <a:cubicBezTo>
                    <a:pt x="716" y="1759"/>
                    <a:pt x="723" y="1822"/>
                    <a:pt x="728" y="1857"/>
                  </a:cubicBezTo>
                  <a:cubicBezTo>
                    <a:pt x="733" y="1892"/>
                    <a:pt x="744" y="1932"/>
                    <a:pt x="753" y="1947"/>
                  </a:cubicBezTo>
                  <a:cubicBezTo>
                    <a:pt x="761" y="1962"/>
                    <a:pt x="775" y="1978"/>
                    <a:pt x="783" y="1982"/>
                  </a:cubicBezTo>
                  <a:cubicBezTo>
                    <a:pt x="790" y="1986"/>
                    <a:pt x="799" y="1987"/>
                    <a:pt x="802" y="1984"/>
                  </a:cubicBezTo>
                  <a:cubicBezTo>
                    <a:pt x="805" y="1981"/>
                    <a:pt x="841" y="1978"/>
                    <a:pt x="883" y="1978"/>
                  </a:cubicBezTo>
                  <a:cubicBezTo>
                    <a:pt x="925" y="1978"/>
                    <a:pt x="992" y="1938"/>
                    <a:pt x="1033" y="1889"/>
                  </a:cubicBezTo>
                  <a:cubicBezTo>
                    <a:pt x="1074" y="1840"/>
                    <a:pt x="1108" y="1800"/>
                    <a:pt x="1108" y="1799"/>
                  </a:cubicBezTo>
                  <a:cubicBezTo>
                    <a:pt x="1108" y="1799"/>
                    <a:pt x="1106" y="1799"/>
                    <a:pt x="1105" y="1799"/>
                  </a:cubicBezTo>
                  <a:cubicBezTo>
                    <a:pt x="1103" y="1799"/>
                    <a:pt x="1101" y="1799"/>
                    <a:pt x="1100" y="1799"/>
                  </a:cubicBezTo>
                  <a:cubicBezTo>
                    <a:pt x="1099" y="1799"/>
                    <a:pt x="1101" y="1783"/>
                    <a:pt x="1106" y="1763"/>
                  </a:cubicBezTo>
                  <a:cubicBezTo>
                    <a:pt x="1111" y="1742"/>
                    <a:pt x="1124" y="1716"/>
                    <a:pt x="1136" y="1704"/>
                  </a:cubicBezTo>
                  <a:cubicBezTo>
                    <a:pt x="1148" y="1692"/>
                    <a:pt x="1157" y="1659"/>
                    <a:pt x="1157" y="1631"/>
                  </a:cubicBezTo>
                  <a:cubicBezTo>
                    <a:pt x="1157" y="1602"/>
                    <a:pt x="1187" y="1559"/>
                    <a:pt x="1223" y="1533"/>
                  </a:cubicBezTo>
                  <a:cubicBezTo>
                    <a:pt x="1260" y="1508"/>
                    <a:pt x="1290" y="1445"/>
                    <a:pt x="1290" y="1394"/>
                  </a:cubicBezTo>
                  <a:cubicBezTo>
                    <a:pt x="1290" y="1342"/>
                    <a:pt x="1284" y="1296"/>
                    <a:pt x="1277" y="1292"/>
                  </a:cubicBezTo>
                  <a:cubicBezTo>
                    <a:pt x="1270" y="1287"/>
                    <a:pt x="1265" y="1273"/>
                    <a:pt x="1266" y="1261"/>
                  </a:cubicBezTo>
                  <a:cubicBezTo>
                    <a:pt x="1268" y="1249"/>
                    <a:pt x="1269" y="1236"/>
                    <a:pt x="1269" y="1232"/>
                  </a:cubicBezTo>
                  <a:cubicBezTo>
                    <a:pt x="1270" y="1228"/>
                    <a:pt x="1270" y="1223"/>
                    <a:pt x="1270" y="1221"/>
                  </a:cubicBezTo>
                  <a:cubicBezTo>
                    <a:pt x="1270" y="1219"/>
                    <a:pt x="1272" y="1212"/>
                    <a:pt x="1276" y="1206"/>
                  </a:cubicBezTo>
                  <a:cubicBezTo>
                    <a:pt x="1279" y="1199"/>
                    <a:pt x="1286" y="1184"/>
                    <a:pt x="1292" y="1171"/>
                  </a:cubicBezTo>
                  <a:cubicBezTo>
                    <a:pt x="1298" y="1158"/>
                    <a:pt x="1304" y="1146"/>
                    <a:pt x="1305" y="1143"/>
                  </a:cubicBezTo>
                  <a:cubicBezTo>
                    <a:pt x="1306" y="1140"/>
                    <a:pt x="1319" y="1119"/>
                    <a:pt x="1334" y="1095"/>
                  </a:cubicBezTo>
                  <a:cubicBezTo>
                    <a:pt x="1349" y="1072"/>
                    <a:pt x="1369" y="1053"/>
                    <a:pt x="1379" y="1053"/>
                  </a:cubicBezTo>
                  <a:cubicBezTo>
                    <a:pt x="1389" y="1053"/>
                    <a:pt x="1408" y="1033"/>
                    <a:pt x="1422" y="1009"/>
                  </a:cubicBezTo>
                  <a:cubicBezTo>
                    <a:pt x="1436" y="984"/>
                    <a:pt x="1468" y="927"/>
                    <a:pt x="1493" y="882"/>
                  </a:cubicBezTo>
                  <a:cubicBezTo>
                    <a:pt x="1517" y="837"/>
                    <a:pt x="1538" y="785"/>
                    <a:pt x="1538" y="767"/>
                  </a:cubicBezTo>
                  <a:cubicBezTo>
                    <a:pt x="1538" y="749"/>
                    <a:pt x="1532" y="732"/>
                    <a:pt x="1525" y="7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2"/>
            <p:cNvSpPr>
              <a:spLocks noEditPoints="1"/>
            </p:cNvSpPr>
            <p:nvPr/>
          </p:nvSpPr>
          <p:spPr bwMode="auto">
            <a:xfrm>
              <a:off x="3138488" y="2044701"/>
              <a:ext cx="3133725" cy="2262188"/>
            </a:xfrm>
            <a:custGeom>
              <a:avLst/>
              <a:gdLst>
                <a:gd name="T0" fmla="*/ 4162 w 4486"/>
                <a:gd name="T1" fmla="*/ 323 h 2684"/>
                <a:gd name="T2" fmla="*/ 3530 w 4486"/>
                <a:gd name="T3" fmla="*/ 223 h 2684"/>
                <a:gd name="T4" fmla="*/ 2939 w 4486"/>
                <a:gd name="T5" fmla="*/ 190 h 2684"/>
                <a:gd name="T6" fmla="*/ 2771 w 4486"/>
                <a:gd name="T7" fmla="*/ 131 h 2684"/>
                <a:gd name="T8" fmla="*/ 2683 w 4486"/>
                <a:gd name="T9" fmla="*/ 39 h 2684"/>
                <a:gd name="T10" fmla="*/ 2288 w 4486"/>
                <a:gd name="T11" fmla="*/ 103 h 2684"/>
                <a:gd name="T12" fmla="*/ 2083 w 4486"/>
                <a:gd name="T13" fmla="*/ 227 h 2684"/>
                <a:gd name="T14" fmla="*/ 1935 w 4486"/>
                <a:gd name="T15" fmla="*/ 388 h 2684"/>
                <a:gd name="T16" fmla="*/ 1790 w 4486"/>
                <a:gd name="T17" fmla="*/ 310 h 2684"/>
                <a:gd name="T18" fmla="*/ 1596 w 4486"/>
                <a:gd name="T19" fmla="*/ 308 h 2684"/>
                <a:gd name="T20" fmla="*/ 1313 w 4486"/>
                <a:gd name="T21" fmla="*/ 403 h 2684"/>
                <a:gd name="T22" fmla="*/ 1184 w 4486"/>
                <a:gd name="T23" fmla="*/ 427 h 2684"/>
                <a:gd name="T24" fmla="*/ 1121 w 4486"/>
                <a:gd name="T25" fmla="*/ 333 h 2684"/>
                <a:gd name="T26" fmla="*/ 597 w 4486"/>
                <a:gd name="T27" fmla="*/ 342 h 2684"/>
                <a:gd name="T28" fmla="*/ 410 w 4486"/>
                <a:gd name="T29" fmla="*/ 688 h 2684"/>
                <a:gd name="T30" fmla="*/ 630 w 4486"/>
                <a:gd name="T31" fmla="*/ 690 h 2684"/>
                <a:gd name="T32" fmla="*/ 760 w 4486"/>
                <a:gd name="T33" fmla="*/ 440 h 2684"/>
                <a:gd name="T34" fmla="*/ 829 w 4486"/>
                <a:gd name="T35" fmla="*/ 642 h 2684"/>
                <a:gd name="T36" fmla="*/ 768 w 4486"/>
                <a:gd name="T37" fmla="*/ 750 h 2684"/>
                <a:gd name="T38" fmla="*/ 692 w 4486"/>
                <a:gd name="T39" fmla="*/ 810 h 2684"/>
                <a:gd name="T40" fmla="*/ 412 w 4486"/>
                <a:gd name="T41" fmla="*/ 796 h 2684"/>
                <a:gd name="T42" fmla="*/ 191 w 4486"/>
                <a:gd name="T43" fmla="*/ 1153 h 2684"/>
                <a:gd name="T44" fmla="*/ 78 w 4486"/>
                <a:gd name="T45" fmla="*/ 1376 h 2684"/>
                <a:gd name="T46" fmla="*/ 191 w 4486"/>
                <a:gd name="T47" fmla="*/ 1353 h 2684"/>
                <a:gd name="T48" fmla="*/ 268 w 4486"/>
                <a:gd name="T49" fmla="*/ 1259 h 2684"/>
                <a:gd name="T50" fmla="*/ 491 w 4486"/>
                <a:gd name="T51" fmla="*/ 1225 h 2684"/>
                <a:gd name="T52" fmla="*/ 549 w 4486"/>
                <a:gd name="T53" fmla="*/ 1128 h 2684"/>
                <a:gd name="T54" fmla="*/ 650 w 4486"/>
                <a:gd name="T55" fmla="*/ 1313 h 2684"/>
                <a:gd name="T56" fmla="*/ 681 w 4486"/>
                <a:gd name="T57" fmla="*/ 1369 h 2684"/>
                <a:gd name="T58" fmla="*/ 705 w 4486"/>
                <a:gd name="T59" fmla="*/ 1369 h 2684"/>
                <a:gd name="T60" fmla="*/ 727 w 4486"/>
                <a:gd name="T61" fmla="*/ 1344 h 2684"/>
                <a:gd name="T62" fmla="*/ 754 w 4486"/>
                <a:gd name="T63" fmla="*/ 1296 h 2684"/>
                <a:gd name="T64" fmla="*/ 841 w 4486"/>
                <a:gd name="T65" fmla="*/ 1421 h 2684"/>
                <a:gd name="T66" fmla="*/ 982 w 4486"/>
                <a:gd name="T67" fmla="*/ 1551 h 2684"/>
                <a:gd name="T68" fmla="*/ 1139 w 4486"/>
                <a:gd name="T69" fmla="*/ 1886 h 2684"/>
                <a:gd name="T70" fmla="*/ 1206 w 4486"/>
                <a:gd name="T71" fmla="*/ 2047 h 2684"/>
                <a:gd name="T72" fmla="*/ 1337 w 4486"/>
                <a:gd name="T73" fmla="*/ 2049 h 2684"/>
                <a:gd name="T74" fmla="*/ 1440 w 4486"/>
                <a:gd name="T75" fmla="*/ 1969 h 2684"/>
                <a:gd name="T76" fmla="*/ 1553 w 4486"/>
                <a:gd name="T77" fmla="*/ 1806 h 2684"/>
                <a:gd name="T78" fmla="*/ 1761 w 4486"/>
                <a:gd name="T79" fmla="*/ 1806 h 2684"/>
                <a:gd name="T80" fmla="*/ 2012 w 4486"/>
                <a:gd name="T81" fmla="*/ 2242 h 2684"/>
                <a:gd name="T82" fmla="*/ 2058 w 4486"/>
                <a:gd name="T83" fmla="*/ 2001 h 2684"/>
                <a:gd name="T84" fmla="*/ 2400 w 4486"/>
                <a:gd name="T85" fmla="*/ 2005 h 2684"/>
                <a:gd name="T86" fmla="*/ 2468 w 4486"/>
                <a:gd name="T87" fmla="*/ 2330 h 2684"/>
                <a:gd name="T88" fmla="*/ 2463 w 4486"/>
                <a:gd name="T89" fmla="*/ 2446 h 2684"/>
                <a:gd name="T90" fmla="*/ 2650 w 4486"/>
                <a:gd name="T91" fmla="*/ 2668 h 2684"/>
                <a:gd name="T92" fmla="*/ 2580 w 4486"/>
                <a:gd name="T93" fmla="*/ 2470 h 2684"/>
                <a:gd name="T94" fmla="*/ 2551 w 4486"/>
                <a:gd name="T95" fmla="*/ 2313 h 2684"/>
                <a:gd name="T96" fmla="*/ 2621 w 4486"/>
                <a:gd name="T97" fmla="*/ 2182 h 2684"/>
                <a:gd name="T98" fmla="*/ 2636 w 4486"/>
                <a:gd name="T99" fmla="*/ 1895 h 2684"/>
                <a:gd name="T100" fmla="*/ 2965 w 4486"/>
                <a:gd name="T101" fmla="*/ 1538 h 2684"/>
                <a:gd name="T102" fmla="*/ 3044 w 4486"/>
                <a:gd name="T103" fmla="*/ 1429 h 2684"/>
                <a:gd name="T104" fmla="*/ 3316 w 4486"/>
                <a:gd name="T105" fmla="*/ 1202 h 2684"/>
                <a:gd name="T106" fmla="*/ 3487 w 4486"/>
                <a:gd name="T107" fmla="*/ 1106 h 2684"/>
                <a:gd name="T108" fmla="*/ 3351 w 4486"/>
                <a:gd name="T109" fmla="*/ 866 h 2684"/>
                <a:gd name="T110" fmla="*/ 3723 w 4486"/>
                <a:gd name="T111" fmla="*/ 707 h 2684"/>
                <a:gd name="T112" fmla="*/ 3791 w 4486"/>
                <a:gd name="T113" fmla="*/ 941 h 2684"/>
                <a:gd name="T114" fmla="*/ 4191 w 4486"/>
                <a:gd name="T115" fmla="*/ 605 h 2684"/>
                <a:gd name="T116" fmla="*/ 4486 w 4486"/>
                <a:gd name="T117" fmla="*/ 498 h 2684"/>
                <a:gd name="T118" fmla="*/ 1351 w 4486"/>
                <a:gd name="T119" fmla="*/ 1382 h 2684"/>
                <a:gd name="T120" fmla="*/ 1382 w 4486"/>
                <a:gd name="T121" fmla="*/ 1139 h 2684"/>
                <a:gd name="T122" fmla="*/ 1473 w 4486"/>
                <a:gd name="T123" fmla="*/ 1376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2684">
                  <a:moveTo>
                    <a:pt x="4402" y="451"/>
                  </a:moveTo>
                  <a:cubicBezTo>
                    <a:pt x="4390" y="451"/>
                    <a:pt x="4374" y="445"/>
                    <a:pt x="4365" y="438"/>
                  </a:cubicBezTo>
                  <a:cubicBezTo>
                    <a:pt x="4356" y="431"/>
                    <a:pt x="4364" y="433"/>
                    <a:pt x="4381" y="443"/>
                  </a:cubicBezTo>
                  <a:cubicBezTo>
                    <a:pt x="4381" y="443"/>
                    <a:pt x="4381" y="443"/>
                    <a:pt x="4370" y="426"/>
                  </a:cubicBezTo>
                  <a:cubicBezTo>
                    <a:pt x="4360" y="409"/>
                    <a:pt x="4360" y="409"/>
                    <a:pt x="4360" y="409"/>
                  </a:cubicBezTo>
                  <a:cubicBezTo>
                    <a:pt x="4336" y="402"/>
                    <a:pt x="4308" y="391"/>
                    <a:pt x="4296" y="384"/>
                  </a:cubicBezTo>
                  <a:cubicBezTo>
                    <a:pt x="4285" y="378"/>
                    <a:pt x="4270" y="368"/>
                    <a:pt x="4263" y="363"/>
                  </a:cubicBezTo>
                  <a:cubicBezTo>
                    <a:pt x="4256" y="357"/>
                    <a:pt x="4239" y="346"/>
                    <a:pt x="4226" y="338"/>
                  </a:cubicBezTo>
                  <a:cubicBezTo>
                    <a:pt x="4212" y="330"/>
                    <a:pt x="4184" y="323"/>
                    <a:pt x="4162" y="323"/>
                  </a:cubicBezTo>
                  <a:cubicBezTo>
                    <a:pt x="4141" y="323"/>
                    <a:pt x="4113" y="337"/>
                    <a:pt x="4100" y="353"/>
                  </a:cubicBezTo>
                  <a:cubicBezTo>
                    <a:pt x="4088" y="370"/>
                    <a:pt x="4071" y="385"/>
                    <a:pt x="4063" y="386"/>
                  </a:cubicBezTo>
                  <a:cubicBezTo>
                    <a:pt x="4055" y="387"/>
                    <a:pt x="4046" y="384"/>
                    <a:pt x="4042" y="379"/>
                  </a:cubicBezTo>
                  <a:cubicBezTo>
                    <a:pt x="4038" y="374"/>
                    <a:pt x="3997" y="359"/>
                    <a:pt x="3950" y="359"/>
                  </a:cubicBezTo>
                  <a:cubicBezTo>
                    <a:pt x="3950" y="359"/>
                    <a:pt x="3950" y="359"/>
                    <a:pt x="3926" y="359"/>
                  </a:cubicBezTo>
                  <a:cubicBezTo>
                    <a:pt x="3901" y="359"/>
                    <a:pt x="3901" y="359"/>
                    <a:pt x="3901" y="359"/>
                  </a:cubicBezTo>
                  <a:cubicBezTo>
                    <a:pt x="3862" y="308"/>
                    <a:pt x="3799" y="291"/>
                    <a:pt x="3760" y="291"/>
                  </a:cubicBezTo>
                  <a:cubicBezTo>
                    <a:pt x="3721" y="291"/>
                    <a:pt x="3673" y="278"/>
                    <a:pt x="3652" y="262"/>
                  </a:cubicBezTo>
                  <a:cubicBezTo>
                    <a:pt x="3632" y="246"/>
                    <a:pt x="3577" y="229"/>
                    <a:pt x="3530" y="223"/>
                  </a:cubicBezTo>
                  <a:cubicBezTo>
                    <a:pt x="3484" y="217"/>
                    <a:pt x="3407" y="221"/>
                    <a:pt x="3359" y="231"/>
                  </a:cubicBezTo>
                  <a:cubicBezTo>
                    <a:pt x="3311" y="242"/>
                    <a:pt x="3261" y="256"/>
                    <a:pt x="3248" y="264"/>
                  </a:cubicBezTo>
                  <a:cubicBezTo>
                    <a:pt x="3234" y="271"/>
                    <a:pt x="3217" y="271"/>
                    <a:pt x="3209" y="264"/>
                  </a:cubicBezTo>
                  <a:cubicBezTo>
                    <a:pt x="3202" y="256"/>
                    <a:pt x="3183" y="245"/>
                    <a:pt x="3168" y="240"/>
                  </a:cubicBezTo>
                  <a:cubicBezTo>
                    <a:pt x="3152" y="234"/>
                    <a:pt x="3140" y="218"/>
                    <a:pt x="3140" y="205"/>
                  </a:cubicBezTo>
                  <a:cubicBezTo>
                    <a:pt x="3140" y="191"/>
                    <a:pt x="3120" y="180"/>
                    <a:pt x="3095" y="180"/>
                  </a:cubicBezTo>
                  <a:cubicBezTo>
                    <a:pt x="3070" y="180"/>
                    <a:pt x="3041" y="185"/>
                    <a:pt x="3031" y="191"/>
                  </a:cubicBezTo>
                  <a:cubicBezTo>
                    <a:pt x="3020" y="198"/>
                    <a:pt x="2999" y="202"/>
                    <a:pt x="2983" y="201"/>
                  </a:cubicBezTo>
                  <a:cubicBezTo>
                    <a:pt x="2968" y="200"/>
                    <a:pt x="2948" y="195"/>
                    <a:pt x="2939" y="190"/>
                  </a:cubicBezTo>
                  <a:cubicBezTo>
                    <a:pt x="2930" y="184"/>
                    <a:pt x="2898" y="180"/>
                    <a:pt x="2876" y="180"/>
                  </a:cubicBezTo>
                  <a:cubicBezTo>
                    <a:pt x="2854" y="180"/>
                    <a:pt x="2829" y="181"/>
                    <a:pt x="2829" y="182"/>
                  </a:cubicBezTo>
                  <a:cubicBezTo>
                    <a:pt x="2829" y="190"/>
                    <a:pt x="2829" y="190"/>
                    <a:pt x="2829" y="190"/>
                  </a:cubicBezTo>
                  <a:cubicBezTo>
                    <a:pt x="2829" y="193"/>
                    <a:pt x="2809" y="196"/>
                    <a:pt x="2777" y="196"/>
                  </a:cubicBezTo>
                  <a:cubicBezTo>
                    <a:pt x="2745" y="196"/>
                    <a:pt x="2720" y="188"/>
                    <a:pt x="2717" y="180"/>
                  </a:cubicBezTo>
                  <a:cubicBezTo>
                    <a:pt x="2714" y="171"/>
                    <a:pt x="2714" y="164"/>
                    <a:pt x="2714" y="164"/>
                  </a:cubicBezTo>
                  <a:cubicBezTo>
                    <a:pt x="2715" y="164"/>
                    <a:pt x="2715" y="160"/>
                    <a:pt x="2715" y="156"/>
                  </a:cubicBezTo>
                  <a:cubicBezTo>
                    <a:pt x="2715" y="151"/>
                    <a:pt x="2722" y="148"/>
                    <a:pt x="2732" y="148"/>
                  </a:cubicBezTo>
                  <a:cubicBezTo>
                    <a:pt x="2742" y="148"/>
                    <a:pt x="2759" y="140"/>
                    <a:pt x="2771" y="131"/>
                  </a:cubicBezTo>
                  <a:cubicBezTo>
                    <a:pt x="2783" y="122"/>
                    <a:pt x="2793" y="114"/>
                    <a:pt x="2794" y="112"/>
                  </a:cubicBezTo>
                  <a:cubicBezTo>
                    <a:pt x="2795" y="111"/>
                    <a:pt x="2803" y="104"/>
                    <a:pt x="2811" y="98"/>
                  </a:cubicBezTo>
                  <a:cubicBezTo>
                    <a:pt x="2819" y="92"/>
                    <a:pt x="2826" y="78"/>
                    <a:pt x="2826" y="68"/>
                  </a:cubicBezTo>
                  <a:cubicBezTo>
                    <a:pt x="2826" y="58"/>
                    <a:pt x="2813" y="47"/>
                    <a:pt x="2797" y="44"/>
                  </a:cubicBezTo>
                  <a:cubicBezTo>
                    <a:pt x="2797" y="44"/>
                    <a:pt x="2797" y="44"/>
                    <a:pt x="2773" y="45"/>
                  </a:cubicBezTo>
                  <a:cubicBezTo>
                    <a:pt x="2765" y="46"/>
                    <a:pt x="2761" y="47"/>
                    <a:pt x="2758" y="49"/>
                  </a:cubicBezTo>
                  <a:cubicBezTo>
                    <a:pt x="2754" y="52"/>
                    <a:pt x="2749" y="53"/>
                    <a:pt x="2741" y="54"/>
                  </a:cubicBezTo>
                  <a:cubicBezTo>
                    <a:pt x="2719" y="55"/>
                    <a:pt x="2719" y="55"/>
                    <a:pt x="2719" y="55"/>
                  </a:cubicBezTo>
                  <a:cubicBezTo>
                    <a:pt x="2701" y="52"/>
                    <a:pt x="2684" y="45"/>
                    <a:pt x="2683" y="39"/>
                  </a:cubicBezTo>
                  <a:cubicBezTo>
                    <a:pt x="2681" y="32"/>
                    <a:pt x="2668" y="19"/>
                    <a:pt x="2654" y="10"/>
                  </a:cubicBezTo>
                  <a:cubicBezTo>
                    <a:pt x="2641" y="0"/>
                    <a:pt x="2609" y="6"/>
                    <a:pt x="2582" y="22"/>
                  </a:cubicBezTo>
                  <a:cubicBezTo>
                    <a:pt x="2556" y="38"/>
                    <a:pt x="2510" y="55"/>
                    <a:pt x="2480" y="59"/>
                  </a:cubicBezTo>
                  <a:cubicBezTo>
                    <a:pt x="2450" y="64"/>
                    <a:pt x="2416" y="68"/>
                    <a:pt x="2403" y="68"/>
                  </a:cubicBezTo>
                  <a:cubicBezTo>
                    <a:pt x="2390" y="68"/>
                    <a:pt x="2381" y="69"/>
                    <a:pt x="2381" y="71"/>
                  </a:cubicBezTo>
                  <a:cubicBezTo>
                    <a:pt x="2381" y="79"/>
                    <a:pt x="2381" y="79"/>
                    <a:pt x="2381" y="79"/>
                  </a:cubicBezTo>
                  <a:cubicBezTo>
                    <a:pt x="2381" y="82"/>
                    <a:pt x="2361" y="84"/>
                    <a:pt x="2339" y="84"/>
                  </a:cubicBezTo>
                  <a:cubicBezTo>
                    <a:pt x="2316" y="84"/>
                    <a:pt x="2297" y="89"/>
                    <a:pt x="2297" y="93"/>
                  </a:cubicBezTo>
                  <a:cubicBezTo>
                    <a:pt x="2297" y="98"/>
                    <a:pt x="2293" y="103"/>
                    <a:pt x="2288" y="103"/>
                  </a:cubicBezTo>
                  <a:cubicBezTo>
                    <a:pt x="2264" y="103"/>
                    <a:pt x="2264" y="103"/>
                    <a:pt x="2264" y="103"/>
                  </a:cubicBezTo>
                  <a:cubicBezTo>
                    <a:pt x="2256" y="103"/>
                    <a:pt x="2244" y="110"/>
                    <a:pt x="2238" y="120"/>
                  </a:cubicBezTo>
                  <a:cubicBezTo>
                    <a:pt x="2232" y="130"/>
                    <a:pt x="2226" y="143"/>
                    <a:pt x="2224" y="151"/>
                  </a:cubicBezTo>
                  <a:cubicBezTo>
                    <a:pt x="2222" y="158"/>
                    <a:pt x="2192" y="164"/>
                    <a:pt x="2157" y="164"/>
                  </a:cubicBezTo>
                  <a:cubicBezTo>
                    <a:pt x="2122" y="164"/>
                    <a:pt x="2088" y="170"/>
                    <a:pt x="2082" y="178"/>
                  </a:cubicBezTo>
                  <a:cubicBezTo>
                    <a:pt x="2075" y="186"/>
                    <a:pt x="2074" y="198"/>
                    <a:pt x="2080" y="204"/>
                  </a:cubicBezTo>
                  <a:cubicBezTo>
                    <a:pt x="2086" y="211"/>
                    <a:pt x="2089" y="219"/>
                    <a:pt x="2087" y="223"/>
                  </a:cubicBezTo>
                  <a:cubicBezTo>
                    <a:pt x="2085" y="227"/>
                    <a:pt x="2083" y="229"/>
                    <a:pt x="2083" y="229"/>
                  </a:cubicBezTo>
                  <a:cubicBezTo>
                    <a:pt x="2083" y="228"/>
                    <a:pt x="2083" y="227"/>
                    <a:pt x="2083" y="227"/>
                  </a:cubicBezTo>
                  <a:cubicBezTo>
                    <a:pt x="2083" y="227"/>
                    <a:pt x="2074" y="222"/>
                    <a:pt x="2063" y="214"/>
                  </a:cubicBezTo>
                  <a:cubicBezTo>
                    <a:pt x="2052" y="207"/>
                    <a:pt x="2035" y="202"/>
                    <a:pt x="2025" y="203"/>
                  </a:cubicBezTo>
                  <a:cubicBezTo>
                    <a:pt x="2014" y="204"/>
                    <a:pt x="1996" y="215"/>
                    <a:pt x="1984" y="227"/>
                  </a:cubicBezTo>
                  <a:cubicBezTo>
                    <a:pt x="1973" y="240"/>
                    <a:pt x="1960" y="256"/>
                    <a:pt x="1956" y="264"/>
                  </a:cubicBezTo>
                  <a:cubicBezTo>
                    <a:pt x="1952" y="271"/>
                    <a:pt x="1949" y="284"/>
                    <a:pt x="1949" y="293"/>
                  </a:cubicBezTo>
                  <a:cubicBezTo>
                    <a:pt x="1949" y="301"/>
                    <a:pt x="1956" y="309"/>
                    <a:pt x="1963" y="311"/>
                  </a:cubicBezTo>
                  <a:cubicBezTo>
                    <a:pt x="1971" y="313"/>
                    <a:pt x="1976" y="321"/>
                    <a:pt x="1975" y="330"/>
                  </a:cubicBezTo>
                  <a:cubicBezTo>
                    <a:pt x="1973" y="338"/>
                    <a:pt x="1968" y="352"/>
                    <a:pt x="1963" y="361"/>
                  </a:cubicBezTo>
                  <a:cubicBezTo>
                    <a:pt x="1958" y="369"/>
                    <a:pt x="1945" y="381"/>
                    <a:pt x="1935" y="388"/>
                  </a:cubicBezTo>
                  <a:cubicBezTo>
                    <a:pt x="1926" y="394"/>
                    <a:pt x="1912" y="385"/>
                    <a:pt x="1905" y="367"/>
                  </a:cubicBezTo>
                  <a:cubicBezTo>
                    <a:pt x="1898" y="350"/>
                    <a:pt x="1890" y="327"/>
                    <a:pt x="1886" y="316"/>
                  </a:cubicBezTo>
                  <a:cubicBezTo>
                    <a:pt x="1882" y="306"/>
                    <a:pt x="1880" y="287"/>
                    <a:pt x="1882" y="274"/>
                  </a:cubicBezTo>
                  <a:cubicBezTo>
                    <a:pt x="1884" y="261"/>
                    <a:pt x="1878" y="234"/>
                    <a:pt x="1870" y="214"/>
                  </a:cubicBezTo>
                  <a:cubicBezTo>
                    <a:pt x="1861" y="194"/>
                    <a:pt x="1844" y="180"/>
                    <a:pt x="1832" y="182"/>
                  </a:cubicBezTo>
                  <a:cubicBezTo>
                    <a:pt x="1821" y="184"/>
                    <a:pt x="1808" y="195"/>
                    <a:pt x="1804" y="207"/>
                  </a:cubicBezTo>
                  <a:cubicBezTo>
                    <a:pt x="1800" y="220"/>
                    <a:pt x="1789" y="234"/>
                    <a:pt x="1779" y="240"/>
                  </a:cubicBezTo>
                  <a:cubicBezTo>
                    <a:pt x="1769" y="245"/>
                    <a:pt x="1764" y="259"/>
                    <a:pt x="1768" y="270"/>
                  </a:cubicBezTo>
                  <a:cubicBezTo>
                    <a:pt x="1772" y="282"/>
                    <a:pt x="1781" y="299"/>
                    <a:pt x="1790" y="310"/>
                  </a:cubicBezTo>
                  <a:cubicBezTo>
                    <a:pt x="1799" y="320"/>
                    <a:pt x="1805" y="328"/>
                    <a:pt x="1805" y="328"/>
                  </a:cubicBezTo>
                  <a:cubicBezTo>
                    <a:pt x="1805" y="328"/>
                    <a:pt x="1805" y="328"/>
                    <a:pt x="1805" y="328"/>
                  </a:cubicBezTo>
                  <a:cubicBezTo>
                    <a:pt x="1805" y="328"/>
                    <a:pt x="1804" y="335"/>
                    <a:pt x="1801" y="344"/>
                  </a:cubicBezTo>
                  <a:cubicBezTo>
                    <a:pt x="1798" y="352"/>
                    <a:pt x="1790" y="350"/>
                    <a:pt x="1782" y="339"/>
                  </a:cubicBezTo>
                  <a:cubicBezTo>
                    <a:pt x="1774" y="328"/>
                    <a:pt x="1762" y="316"/>
                    <a:pt x="1754" y="314"/>
                  </a:cubicBezTo>
                  <a:cubicBezTo>
                    <a:pt x="1747" y="311"/>
                    <a:pt x="1732" y="308"/>
                    <a:pt x="1721" y="307"/>
                  </a:cubicBezTo>
                  <a:cubicBezTo>
                    <a:pt x="1710" y="306"/>
                    <a:pt x="1696" y="302"/>
                    <a:pt x="1689" y="298"/>
                  </a:cubicBezTo>
                  <a:cubicBezTo>
                    <a:pt x="1682" y="294"/>
                    <a:pt x="1658" y="291"/>
                    <a:pt x="1635" y="291"/>
                  </a:cubicBezTo>
                  <a:cubicBezTo>
                    <a:pt x="1612" y="291"/>
                    <a:pt x="1595" y="299"/>
                    <a:pt x="1596" y="308"/>
                  </a:cubicBezTo>
                  <a:cubicBezTo>
                    <a:pt x="1598" y="317"/>
                    <a:pt x="1599" y="324"/>
                    <a:pt x="1599" y="324"/>
                  </a:cubicBezTo>
                  <a:cubicBezTo>
                    <a:pt x="1599" y="324"/>
                    <a:pt x="1599" y="325"/>
                    <a:pt x="1599" y="327"/>
                  </a:cubicBezTo>
                  <a:cubicBezTo>
                    <a:pt x="1599" y="329"/>
                    <a:pt x="1587" y="336"/>
                    <a:pt x="1571" y="343"/>
                  </a:cubicBezTo>
                  <a:cubicBezTo>
                    <a:pt x="1556" y="350"/>
                    <a:pt x="1533" y="355"/>
                    <a:pt x="1520" y="355"/>
                  </a:cubicBezTo>
                  <a:cubicBezTo>
                    <a:pt x="1508" y="355"/>
                    <a:pt x="1491" y="349"/>
                    <a:pt x="1483" y="342"/>
                  </a:cubicBezTo>
                  <a:cubicBezTo>
                    <a:pt x="1475" y="334"/>
                    <a:pt x="1458" y="326"/>
                    <a:pt x="1444" y="324"/>
                  </a:cubicBezTo>
                  <a:cubicBezTo>
                    <a:pt x="1430" y="322"/>
                    <a:pt x="1396" y="339"/>
                    <a:pt x="1366" y="363"/>
                  </a:cubicBezTo>
                  <a:cubicBezTo>
                    <a:pt x="1337" y="386"/>
                    <a:pt x="1313" y="405"/>
                    <a:pt x="1313" y="404"/>
                  </a:cubicBezTo>
                  <a:cubicBezTo>
                    <a:pt x="1313" y="404"/>
                    <a:pt x="1313" y="403"/>
                    <a:pt x="1313" y="403"/>
                  </a:cubicBezTo>
                  <a:cubicBezTo>
                    <a:pt x="1313" y="403"/>
                    <a:pt x="1308" y="400"/>
                    <a:pt x="1301" y="395"/>
                  </a:cubicBezTo>
                  <a:cubicBezTo>
                    <a:pt x="1294" y="391"/>
                    <a:pt x="1287" y="378"/>
                    <a:pt x="1286" y="366"/>
                  </a:cubicBezTo>
                  <a:cubicBezTo>
                    <a:pt x="1285" y="354"/>
                    <a:pt x="1276" y="339"/>
                    <a:pt x="1267" y="334"/>
                  </a:cubicBezTo>
                  <a:cubicBezTo>
                    <a:pt x="1258" y="328"/>
                    <a:pt x="1248" y="328"/>
                    <a:pt x="1244" y="336"/>
                  </a:cubicBezTo>
                  <a:cubicBezTo>
                    <a:pt x="1241" y="343"/>
                    <a:pt x="1238" y="359"/>
                    <a:pt x="1238" y="373"/>
                  </a:cubicBezTo>
                  <a:cubicBezTo>
                    <a:pt x="1238" y="386"/>
                    <a:pt x="1234" y="403"/>
                    <a:pt x="1229" y="410"/>
                  </a:cubicBezTo>
                  <a:cubicBezTo>
                    <a:pt x="1224" y="418"/>
                    <a:pt x="1212" y="424"/>
                    <a:pt x="1204" y="425"/>
                  </a:cubicBezTo>
                  <a:cubicBezTo>
                    <a:pt x="1195" y="426"/>
                    <a:pt x="1188" y="427"/>
                    <a:pt x="1188" y="427"/>
                  </a:cubicBezTo>
                  <a:cubicBezTo>
                    <a:pt x="1188" y="427"/>
                    <a:pt x="1186" y="427"/>
                    <a:pt x="1184" y="427"/>
                  </a:cubicBezTo>
                  <a:cubicBezTo>
                    <a:pt x="1181" y="427"/>
                    <a:pt x="1170" y="416"/>
                    <a:pt x="1159" y="403"/>
                  </a:cubicBezTo>
                  <a:cubicBezTo>
                    <a:pt x="1148" y="390"/>
                    <a:pt x="1139" y="374"/>
                    <a:pt x="1139" y="367"/>
                  </a:cubicBezTo>
                  <a:cubicBezTo>
                    <a:pt x="1139" y="361"/>
                    <a:pt x="1140" y="355"/>
                    <a:pt x="1141" y="353"/>
                  </a:cubicBezTo>
                  <a:cubicBezTo>
                    <a:pt x="1141" y="352"/>
                    <a:pt x="1141" y="350"/>
                    <a:pt x="1141" y="349"/>
                  </a:cubicBezTo>
                  <a:cubicBezTo>
                    <a:pt x="1140" y="348"/>
                    <a:pt x="1139" y="346"/>
                    <a:pt x="1139" y="345"/>
                  </a:cubicBezTo>
                  <a:cubicBezTo>
                    <a:pt x="1139" y="344"/>
                    <a:pt x="1136" y="341"/>
                    <a:pt x="1132" y="338"/>
                  </a:cubicBezTo>
                  <a:cubicBezTo>
                    <a:pt x="1128" y="334"/>
                    <a:pt x="1124" y="332"/>
                    <a:pt x="1123" y="331"/>
                  </a:cubicBezTo>
                  <a:cubicBezTo>
                    <a:pt x="1123" y="331"/>
                    <a:pt x="1123" y="331"/>
                    <a:pt x="1123" y="332"/>
                  </a:cubicBezTo>
                  <a:cubicBezTo>
                    <a:pt x="1122" y="333"/>
                    <a:pt x="1122" y="333"/>
                    <a:pt x="1121" y="333"/>
                  </a:cubicBezTo>
                  <a:cubicBezTo>
                    <a:pt x="1121" y="333"/>
                    <a:pt x="1122" y="330"/>
                    <a:pt x="1123" y="328"/>
                  </a:cubicBezTo>
                  <a:cubicBezTo>
                    <a:pt x="1124" y="325"/>
                    <a:pt x="1102" y="323"/>
                    <a:pt x="1075" y="323"/>
                  </a:cubicBezTo>
                  <a:cubicBezTo>
                    <a:pt x="1047" y="323"/>
                    <a:pt x="1011" y="321"/>
                    <a:pt x="996" y="318"/>
                  </a:cubicBezTo>
                  <a:cubicBezTo>
                    <a:pt x="980" y="315"/>
                    <a:pt x="962" y="304"/>
                    <a:pt x="955" y="294"/>
                  </a:cubicBezTo>
                  <a:cubicBezTo>
                    <a:pt x="948" y="284"/>
                    <a:pt x="899" y="275"/>
                    <a:pt x="845" y="275"/>
                  </a:cubicBezTo>
                  <a:cubicBezTo>
                    <a:pt x="791" y="275"/>
                    <a:pt x="733" y="285"/>
                    <a:pt x="716" y="296"/>
                  </a:cubicBezTo>
                  <a:cubicBezTo>
                    <a:pt x="698" y="308"/>
                    <a:pt x="671" y="317"/>
                    <a:pt x="655" y="316"/>
                  </a:cubicBezTo>
                  <a:cubicBezTo>
                    <a:pt x="640" y="316"/>
                    <a:pt x="625" y="316"/>
                    <a:pt x="622" y="315"/>
                  </a:cubicBezTo>
                  <a:cubicBezTo>
                    <a:pt x="620" y="315"/>
                    <a:pt x="608" y="326"/>
                    <a:pt x="597" y="342"/>
                  </a:cubicBezTo>
                  <a:cubicBezTo>
                    <a:pt x="586" y="357"/>
                    <a:pt x="577" y="378"/>
                    <a:pt x="577" y="389"/>
                  </a:cubicBezTo>
                  <a:cubicBezTo>
                    <a:pt x="577" y="400"/>
                    <a:pt x="558" y="420"/>
                    <a:pt x="535" y="434"/>
                  </a:cubicBezTo>
                  <a:cubicBezTo>
                    <a:pt x="511" y="448"/>
                    <a:pt x="490" y="470"/>
                    <a:pt x="488" y="484"/>
                  </a:cubicBezTo>
                  <a:cubicBezTo>
                    <a:pt x="486" y="498"/>
                    <a:pt x="455" y="523"/>
                    <a:pt x="419" y="538"/>
                  </a:cubicBezTo>
                  <a:cubicBezTo>
                    <a:pt x="384" y="554"/>
                    <a:pt x="354" y="574"/>
                    <a:pt x="352" y="582"/>
                  </a:cubicBezTo>
                  <a:cubicBezTo>
                    <a:pt x="350" y="590"/>
                    <a:pt x="355" y="607"/>
                    <a:pt x="363" y="618"/>
                  </a:cubicBezTo>
                  <a:cubicBezTo>
                    <a:pt x="371" y="629"/>
                    <a:pt x="377" y="647"/>
                    <a:pt x="376" y="659"/>
                  </a:cubicBezTo>
                  <a:cubicBezTo>
                    <a:pt x="375" y="670"/>
                    <a:pt x="374" y="679"/>
                    <a:pt x="374" y="679"/>
                  </a:cubicBezTo>
                  <a:cubicBezTo>
                    <a:pt x="374" y="679"/>
                    <a:pt x="391" y="683"/>
                    <a:pt x="410" y="688"/>
                  </a:cubicBezTo>
                  <a:cubicBezTo>
                    <a:pt x="429" y="693"/>
                    <a:pt x="461" y="694"/>
                    <a:pt x="474" y="690"/>
                  </a:cubicBezTo>
                  <a:cubicBezTo>
                    <a:pt x="488" y="686"/>
                    <a:pt x="504" y="683"/>
                    <a:pt x="504" y="683"/>
                  </a:cubicBezTo>
                  <a:cubicBezTo>
                    <a:pt x="504" y="712"/>
                    <a:pt x="504" y="712"/>
                    <a:pt x="504" y="712"/>
                  </a:cubicBezTo>
                  <a:cubicBezTo>
                    <a:pt x="504" y="728"/>
                    <a:pt x="508" y="746"/>
                    <a:pt x="519" y="752"/>
                  </a:cubicBezTo>
                  <a:cubicBezTo>
                    <a:pt x="530" y="759"/>
                    <a:pt x="535" y="773"/>
                    <a:pt x="533" y="783"/>
                  </a:cubicBezTo>
                  <a:cubicBezTo>
                    <a:pt x="530" y="793"/>
                    <a:pt x="527" y="802"/>
                    <a:pt x="528" y="803"/>
                  </a:cubicBezTo>
                  <a:cubicBezTo>
                    <a:pt x="528" y="804"/>
                    <a:pt x="533" y="795"/>
                    <a:pt x="541" y="782"/>
                  </a:cubicBezTo>
                  <a:cubicBezTo>
                    <a:pt x="549" y="770"/>
                    <a:pt x="567" y="745"/>
                    <a:pt x="581" y="725"/>
                  </a:cubicBezTo>
                  <a:cubicBezTo>
                    <a:pt x="596" y="706"/>
                    <a:pt x="618" y="690"/>
                    <a:pt x="630" y="690"/>
                  </a:cubicBezTo>
                  <a:cubicBezTo>
                    <a:pt x="643" y="690"/>
                    <a:pt x="652" y="679"/>
                    <a:pt x="650" y="666"/>
                  </a:cubicBezTo>
                  <a:cubicBezTo>
                    <a:pt x="648" y="652"/>
                    <a:pt x="638" y="633"/>
                    <a:pt x="628" y="624"/>
                  </a:cubicBezTo>
                  <a:cubicBezTo>
                    <a:pt x="618" y="614"/>
                    <a:pt x="623" y="589"/>
                    <a:pt x="640" y="568"/>
                  </a:cubicBezTo>
                  <a:cubicBezTo>
                    <a:pt x="657" y="547"/>
                    <a:pt x="676" y="531"/>
                    <a:pt x="682" y="531"/>
                  </a:cubicBezTo>
                  <a:cubicBezTo>
                    <a:pt x="688" y="531"/>
                    <a:pt x="693" y="518"/>
                    <a:pt x="693" y="503"/>
                  </a:cubicBezTo>
                  <a:cubicBezTo>
                    <a:pt x="693" y="487"/>
                    <a:pt x="699" y="466"/>
                    <a:pt x="706" y="456"/>
                  </a:cubicBezTo>
                  <a:cubicBezTo>
                    <a:pt x="713" y="446"/>
                    <a:pt x="728" y="431"/>
                    <a:pt x="739" y="423"/>
                  </a:cubicBezTo>
                  <a:cubicBezTo>
                    <a:pt x="750" y="415"/>
                    <a:pt x="760" y="410"/>
                    <a:pt x="760" y="411"/>
                  </a:cubicBezTo>
                  <a:cubicBezTo>
                    <a:pt x="760" y="440"/>
                    <a:pt x="760" y="440"/>
                    <a:pt x="760" y="440"/>
                  </a:cubicBezTo>
                  <a:cubicBezTo>
                    <a:pt x="760" y="455"/>
                    <a:pt x="764" y="462"/>
                    <a:pt x="770" y="462"/>
                  </a:cubicBezTo>
                  <a:cubicBezTo>
                    <a:pt x="783" y="462"/>
                    <a:pt x="783" y="462"/>
                    <a:pt x="783" y="462"/>
                  </a:cubicBezTo>
                  <a:cubicBezTo>
                    <a:pt x="784" y="462"/>
                    <a:pt x="778" y="479"/>
                    <a:pt x="770" y="496"/>
                  </a:cubicBezTo>
                  <a:cubicBezTo>
                    <a:pt x="762" y="514"/>
                    <a:pt x="749" y="529"/>
                    <a:pt x="741" y="529"/>
                  </a:cubicBezTo>
                  <a:cubicBezTo>
                    <a:pt x="733" y="529"/>
                    <a:pt x="726" y="546"/>
                    <a:pt x="726" y="567"/>
                  </a:cubicBezTo>
                  <a:cubicBezTo>
                    <a:pt x="726" y="587"/>
                    <a:pt x="729" y="616"/>
                    <a:pt x="733" y="631"/>
                  </a:cubicBezTo>
                  <a:cubicBezTo>
                    <a:pt x="737" y="646"/>
                    <a:pt x="747" y="658"/>
                    <a:pt x="756" y="658"/>
                  </a:cubicBezTo>
                  <a:cubicBezTo>
                    <a:pt x="764" y="658"/>
                    <a:pt x="781" y="654"/>
                    <a:pt x="793" y="650"/>
                  </a:cubicBezTo>
                  <a:cubicBezTo>
                    <a:pt x="806" y="646"/>
                    <a:pt x="822" y="642"/>
                    <a:pt x="829" y="642"/>
                  </a:cubicBezTo>
                  <a:cubicBezTo>
                    <a:pt x="836" y="642"/>
                    <a:pt x="842" y="649"/>
                    <a:pt x="842" y="658"/>
                  </a:cubicBezTo>
                  <a:cubicBezTo>
                    <a:pt x="842" y="667"/>
                    <a:pt x="831" y="674"/>
                    <a:pt x="819" y="674"/>
                  </a:cubicBezTo>
                  <a:cubicBezTo>
                    <a:pt x="806" y="674"/>
                    <a:pt x="797" y="674"/>
                    <a:pt x="792" y="673"/>
                  </a:cubicBezTo>
                  <a:cubicBezTo>
                    <a:pt x="787" y="672"/>
                    <a:pt x="781" y="673"/>
                    <a:pt x="781" y="674"/>
                  </a:cubicBezTo>
                  <a:cubicBezTo>
                    <a:pt x="781" y="674"/>
                    <a:pt x="781" y="674"/>
                    <a:pt x="781" y="674"/>
                  </a:cubicBezTo>
                  <a:cubicBezTo>
                    <a:pt x="781" y="677"/>
                    <a:pt x="782" y="686"/>
                    <a:pt x="782" y="695"/>
                  </a:cubicBezTo>
                  <a:cubicBezTo>
                    <a:pt x="783" y="713"/>
                    <a:pt x="780" y="713"/>
                    <a:pt x="780" y="713"/>
                  </a:cubicBezTo>
                  <a:cubicBezTo>
                    <a:pt x="779" y="726"/>
                    <a:pt x="777" y="740"/>
                    <a:pt x="777" y="744"/>
                  </a:cubicBezTo>
                  <a:cubicBezTo>
                    <a:pt x="777" y="747"/>
                    <a:pt x="772" y="750"/>
                    <a:pt x="768" y="750"/>
                  </a:cubicBezTo>
                  <a:cubicBezTo>
                    <a:pt x="763" y="749"/>
                    <a:pt x="759" y="749"/>
                    <a:pt x="759" y="750"/>
                  </a:cubicBezTo>
                  <a:cubicBezTo>
                    <a:pt x="759" y="750"/>
                    <a:pt x="748" y="747"/>
                    <a:pt x="733" y="742"/>
                  </a:cubicBezTo>
                  <a:cubicBezTo>
                    <a:pt x="719" y="737"/>
                    <a:pt x="709" y="727"/>
                    <a:pt x="711" y="719"/>
                  </a:cubicBezTo>
                  <a:cubicBezTo>
                    <a:pt x="713" y="710"/>
                    <a:pt x="714" y="696"/>
                    <a:pt x="714" y="697"/>
                  </a:cubicBezTo>
                  <a:cubicBezTo>
                    <a:pt x="714" y="697"/>
                    <a:pt x="714" y="697"/>
                    <a:pt x="713" y="698"/>
                  </a:cubicBezTo>
                  <a:cubicBezTo>
                    <a:pt x="706" y="717"/>
                    <a:pt x="706" y="717"/>
                    <a:pt x="706" y="717"/>
                  </a:cubicBezTo>
                  <a:cubicBezTo>
                    <a:pt x="695" y="756"/>
                    <a:pt x="685" y="788"/>
                    <a:pt x="685" y="788"/>
                  </a:cubicBezTo>
                  <a:cubicBezTo>
                    <a:pt x="686" y="788"/>
                    <a:pt x="686" y="788"/>
                    <a:pt x="686" y="788"/>
                  </a:cubicBezTo>
                  <a:cubicBezTo>
                    <a:pt x="686" y="788"/>
                    <a:pt x="688" y="798"/>
                    <a:pt x="692" y="810"/>
                  </a:cubicBezTo>
                  <a:cubicBezTo>
                    <a:pt x="696" y="821"/>
                    <a:pt x="687" y="835"/>
                    <a:pt x="673" y="840"/>
                  </a:cubicBezTo>
                  <a:cubicBezTo>
                    <a:pt x="658" y="845"/>
                    <a:pt x="646" y="850"/>
                    <a:pt x="645" y="850"/>
                  </a:cubicBezTo>
                  <a:cubicBezTo>
                    <a:pt x="644" y="850"/>
                    <a:pt x="643" y="851"/>
                    <a:pt x="643" y="853"/>
                  </a:cubicBezTo>
                  <a:cubicBezTo>
                    <a:pt x="643" y="854"/>
                    <a:pt x="628" y="851"/>
                    <a:pt x="609" y="845"/>
                  </a:cubicBezTo>
                  <a:cubicBezTo>
                    <a:pt x="591" y="839"/>
                    <a:pt x="553" y="834"/>
                    <a:pt x="525" y="834"/>
                  </a:cubicBezTo>
                  <a:cubicBezTo>
                    <a:pt x="497" y="834"/>
                    <a:pt x="472" y="824"/>
                    <a:pt x="471" y="813"/>
                  </a:cubicBezTo>
                  <a:cubicBezTo>
                    <a:pt x="470" y="802"/>
                    <a:pt x="463" y="783"/>
                    <a:pt x="455" y="771"/>
                  </a:cubicBezTo>
                  <a:cubicBezTo>
                    <a:pt x="448" y="760"/>
                    <a:pt x="435" y="753"/>
                    <a:pt x="427" y="756"/>
                  </a:cubicBezTo>
                  <a:cubicBezTo>
                    <a:pt x="419" y="758"/>
                    <a:pt x="412" y="777"/>
                    <a:pt x="412" y="796"/>
                  </a:cubicBezTo>
                  <a:cubicBezTo>
                    <a:pt x="412" y="815"/>
                    <a:pt x="412" y="842"/>
                    <a:pt x="411" y="855"/>
                  </a:cubicBezTo>
                  <a:cubicBezTo>
                    <a:pt x="411" y="866"/>
                    <a:pt x="411" y="874"/>
                    <a:pt x="411" y="876"/>
                  </a:cubicBezTo>
                  <a:cubicBezTo>
                    <a:pt x="408" y="877"/>
                    <a:pt x="397" y="881"/>
                    <a:pt x="383" y="887"/>
                  </a:cubicBezTo>
                  <a:cubicBezTo>
                    <a:pt x="367" y="893"/>
                    <a:pt x="346" y="897"/>
                    <a:pt x="336" y="897"/>
                  </a:cubicBezTo>
                  <a:cubicBezTo>
                    <a:pt x="326" y="897"/>
                    <a:pt x="295" y="925"/>
                    <a:pt x="267" y="959"/>
                  </a:cubicBezTo>
                  <a:cubicBezTo>
                    <a:pt x="239" y="993"/>
                    <a:pt x="196" y="1024"/>
                    <a:pt x="172" y="1029"/>
                  </a:cubicBezTo>
                  <a:cubicBezTo>
                    <a:pt x="147" y="1034"/>
                    <a:pt x="141" y="1053"/>
                    <a:pt x="158" y="1071"/>
                  </a:cubicBezTo>
                  <a:cubicBezTo>
                    <a:pt x="174" y="1089"/>
                    <a:pt x="188" y="1115"/>
                    <a:pt x="189" y="1129"/>
                  </a:cubicBezTo>
                  <a:cubicBezTo>
                    <a:pt x="190" y="1142"/>
                    <a:pt x="191" y="1153"/>
                    <a:pt x="191" y="1153"/>
                  </a:cubicBezTo>
                  <a:cubicBezTo>
                    <a:pt x="191" y="1153"/>
                    <a:pt x="191" y="1156"/>
                    <a:pt x="191" y="1161"/>
                  </a:cubicBezTo>
                  <a:cubicBezTo>
                    <a:pt x="191" y="1165"/>
                    <a:pt x="184" y="1169"/>
                    <a:pt x="175" y="1169"/>
                  </a:cubicBezTo>
                  <a:cubicBezTo>
                    <a:pt x="166" y="1169"/>
                    <a:pt x="152" y="1172"/>
                    <a:pt x="142" y="1177"/>
                  </a:cubicBezTo>
                  <a:cubicBezTo>
                    <a:pt x="133" y="1181"/>
                    <a:pt x="109" y="1185"/>
                    <a:pt x="89" y="1185"/>
                  </a:cubicBezTo>
                  <a:cubicBezTo>
                    <a:pt x="70" y="1185"/>
                    <a:pt x="42" y="1185"/>
                    <a:pt x="28" y="1185"/>
                  </a:cubicBezTo>
                  <a:cubicBezTo>
                    <a:pt x="14" y="1186"/>
                    <a:pt x="2" y="1217"/>
                    <a:pt x="1" y="1255"/>
                  </a:cubicBezTo>
                  <a:cubicBezTo>
                    <a:pt x="0" y="1294"/>
                    <a:pt x="2" y="1335"/>
                    <a:pt x="7" y="1348"/>
                  </a:cubicBezTo>
                  <a:cubicBezTo>
                    <a:pt x="11" y="1361"/>
                    <a:pt x="26" y="1373"/>
                    <a:pt x="41" y="1374"/>
                  </a:cubicBezTo>
                  <a:cubicBezTo>
                    <a:pt x="55" y="1375"/>
                    <a:pt x="72" y="1376"/>
                    <a:pt x="78" y="1376"/>
                  </a:cubicBezTo>
                  <a:cubicBezTo>
                    <a:pt x="84" y="1376"/>
                    <a:pt x="90" y="1380"/>
                    <a:pt x="92" y="1385"/>
                  </a:cubicBezTo>
                  <a:cubicBezTo>
                    <a:pt x="94" y="1390"/>
                    <a:pt x="98" y="1396"/>
                    <a:pt x="100" y="1400"/>
                  </a:cubicBezTo>
                  <a:cubicBezTo>
                    <a:pt x="102" y="1403"/>
                    <a:pt x="105" y="1407"/>
                    <a:pt x="105" y="1408"/>
                  </a:cubicBezTo>
                  <a:cubicBezTo>
                    <a:pt x="106" y="1408"/>
                    <a:pt x="113" y="1406"/>
                    <a:pt x="120" y="1402"/>
                  </a:cubicBezTo>
                  <a:cubicBezTo>
                    <a:pt x="127" y="1399"/>
                    <a:pt x="134" y="1395"/>
                    <a:pt x="134" y="1395"/>
                  </a:cubicBezTo>
                  <a:cubicBezTo>
                    <a:pt x="134" y="1395"/>
                    <a:pt x="134" y="1395"/>
                    <a:pt x="136" y="1395"/>
                  </a:cubicBezTo>
                  <a:cubicBezTo>
                    <a:pt x="143" y="1392"/>
                    <a:pt x="163" y="1383"/>
                    <a:pt x="170" y="1383"/>
                  </a:cubicBezTo>
                  <a:cubicBezTo>
                    <a:pt x="178" y="1383"/>
                    <a:pt x="178" y="1383"/>
                    <a:pt x="178" y="1383"/>
                  </a:cubicBezTo>
                  <a:cubicBezTo>
                    <a:pt x="184" y="1383"/>
                    <a:pt x="190" y="1358"/>
                    <a:pt x="191" y="1353"/>
                  </a:cubicBezTo>
                  <a:cubicBezTo>
                    <a:pt x="191" y="1348"/>
                    <a:pt x="193" y="1334"/>
                    <a:pt x="194" y="1321"/>
                  </a:cubicBezTo>
                  <a:cubicBezTo>
                    <a:pt x="195" y="1309"/>
                    <a:pt x="193" y="1291"/>
                    <a:pt x="190" y="1282"/>
                  </a:cubicBezTo>
                  <a:cubicBezTo>
                    <a:pt x="187" y="1272"/>
                    <a:pt x="195" y="1281"/>
                    <a:pt x="195" y="1281"/>
                  </a:cubicBezTo>
                  <a:cubicBezTo>
                    <a:pt x="195" y="1281"/>
                    <a:pt x="195" y="1281"/>
                    <a:pt x="195" y="1281"/>
                  </a:cubicBezTo>
                  <a:cubicBezTo>
                    <a:pt x="196" y="1281"/>
                    <a:pt x="196" y="1279"/>
                    <a:pt x="196" y="1279"/>
                  </a:cubicBezTo>
                  <a:cubicBezTo>
                    <a:pt x="196" y="1279"/>
                    <a:pt x="197" y="1279"/>
                    <a:pt x="197" y="1279"/>
                  </a:cubicBezTo>
                  <a:cubicBezTo>
                    <a:pt x="200" y="1280"/>
                    <a:pt x="207" y="1281"/>
                    <a:pt x="215" y="1281"/>
                  </a:cubicBezTo>
                  <a:cubicBezTo>
                    <a:pt x="234" y="1281"/>
                    <a:pt x="234" y="1281"/>
                    <a:pt x="234" y="1281"/>
                  </a:cubicBezTo>
                  <a:cubicBezTo>
                    <a:pt x="246" y="1281"/>
                    <a:pt x="262" y="1270"/>
                    <a:pt x="268" y="1259"/>
                  </a:cubicBezTo>
                  <a:cubicBezTo>
                    <a:pt x="274" y="1249"/>
                    <a:pt x="280" y="1234"/>
                    <a:pt x="280" y="1226"/>
                  </a:cubicBezTo>
                  <a:cubicBezTo>
                    <a:pt x="280" y="1218"/>
                    <a:pt x="284" y="1210"/>
                    <a:pt x="289" y="1208"/>
                  </a:cubicBezTo>
                  <a:cubicBezTo>
                    <a:pt x="294" y="1206"/>
                    <a:pt x="309" y="1200"/>
                    <a:pt x="322" y="1195"/>
                  </a:cubicBezTo>
                  <a:cubicBezTo>
                    <a:pt x="335" y="1189"/>
                    <a:pt x="353" y="1182"/>
                    <a:pt x="363" y="1182"/>
                  </a:cubicBezTo>
                  <a:cubicBezTo>
                    <a:pt x="373" y="1182"/>
                    <a:pt x="383" y="1178"/>
                    <a:pt x="386" y="1178"/>
                  </a:cubicBezTo>
                  <a:cubicBezTo>
                    <a:pt x="386" y="1178"/>
                    <a:pt x="386" y="1178"/>
                    <a:pt x="405" y="1178"/>
                  </a:cubicBezTo>
                  <a:cubicBezTo>
                    <a:pt x="444" y="1178"/>
                    <a:pt x="444" y="1178"/>
                    <a:pt x="444" y="1178"/>
                  </a:cubicBezTo>
                  <a:cubicBezTo>
                    <a:pt x="447" y="1178"/>
                    <a:pt x="464" y="1209"/>
                    <a:pt x="480" y="1221"/>
                  </a:cubicBezTo>
                  <a:cubicBezTo>
                    <a:pt x="480" y="1221"/>
                    <a:pt x="480" y="1222"/>
                    <a:pt x="491" y="1225"/>
                  </a:cubicBezTo>
                  <a:cubicBezTo>
                    <a:pt x="503" y="1228"/>
                    <a:pt x="507" y="1257"/>
                    <a:pt x="518" y="1264"/>
                  </a:cubicBezTo>
                  <a:cubicBezTo>
                    <a:pt x="530" y="1270"/>
                    <a:pt x="530" y="1270"/>
                    <a:pt x="530" y="1270"/>
                  </a:cubicBezTo>
                  <a:cubicBezTo>
                    <a:pt x="555" y="1289"/>
                    <a:pt x="578" y="1302"/>
                    <a:pt x="581" y="1299"/>
                  </a:cubicBezTo>
                  <a:cubicBezTo>
                    <a:pt x="583" y="1295"/>
                    <a:pt x="583" y="1286"/>
                    <a:pt x="579" y="1277"/>
                  </a:cubicBezTo>
                  <a:cubicBezTo>
                    <a:pt x="576" y="1269"/>
                    <a:pt x="555" y="1247"/>
                    <a:pt x="534" y="1229"/>
                  </a:cubicBezTo>
                  <a:cubicBezTo>
                    <a:pt x="534" y="1229"/>
                    <a:pt x="534" y="1229"/>
                    <a:pt x="525" y="1221"/>
                  </a:cubicBezTo>
                  <a:cubicBezTo>
                    <a:pt x="518" y="1214"/>
                    <a:pt x="518" y="1214"/>
                    <a:pt x="518" y="1214"/>
                  </a:cubicBezTo>
                  <a:cubicBezTo>
                    <a:pt x="511" y="1198"/>
                    <a:pt x="507" y="1178"/>
                    <a:pt x="508" y="1170"/>
                  </a:cubicBezTo>
                  <a:cubicBezTo>
                    <a:pt x="509" y="1163"/>
                    <a:pt x="528" y="1144"/>
                    <a:pt x="549" y="1128"/>
                  </a:cubicBezTo>
                  <a:cubicBezTo>
                    <a:pt x="549" y="1128"/>
                    <a:pt x="549" y="1128"/>
                    <a:pt x="562" y="1157"/>
                  </a:cubicBezTo>
                  <a:cubicBezTo>
                    <a:pt x="575" y="1185"/>
                    <a:pt x="598" y="1216"/>
                    <a:pt x="606" y="1217"/>
                  </a:cubicBezTo>
                  <a:cubicBezTo>
                    <a:pt x="614" y="1219"/>
                    <a:pt x="637" y="1242"/>
                    <a:pt x="639" y="1249"/>
                  </a:cubicBezTo>
                  <a:cubicBezTo>
                    <a:pt x="639" y="1249"/>
                    <a:pt x="639" y="1251"/>
                    <a:pt x="640" y="1253"/>
                  </a:cubicBezTo>
                  <a:cubicBezTo>
                    <a:pt x="640" y="1253"/>
                    <a:pt x="640" y="1254"/>
                    <a:pt x="641" y="1255"/>
                  </a:cubicBezTo>
                  <a:cubicBezTo>
                    <a:pt x="643" y="1267"/>
                    <a:pt x="649" y="1290"/>
                    <a:pt x="650" y="1298"/>
                  </a:cubicBezTo>
                  <a:cubicBezTo>
                    <a:pt x="651" y="1299"/>
                    <a:pt x="651" y="1299"/>
                    <a:pt x="651" y="1299"/>
                  </a:cubicBezTo>
                  <a:cubicBezTo>
                    <a:pt x="651" y="1300"/>
                    <a:pt x="651" y="1303"/>
                    <a:pt x="650" y="1306"/>
                  </a:cubicBezTo>
                  <a:cubicBezTo>
                    <a:pt x="650" y="1306"/>
                    <a:pt x="650" y="1306"/>
                    <a:pt x="650" y="1313"/>
                  </a:cubicBezTo>
                  <a:cubicBezTo>
                    <a:pt x="650" y="1324"/>
                    <a:pt x="651" y="1340"/>
                    <a:pt x="658" y="1342"/>
                  </a:cubicBezTo>
                  <a:cubicBezTo>
                    <a:pt x="658" y="1342"/>
                    <a:pt x="658" y="1342"/>
                    <a:pt x="658" y="1342"/>
                  </a:cubicBezTo>
                  <a:cubicBezTo>
                    <a:pt x="658" y="1342"/>
                    <a:pt x="658" y="1342"/>
                    <a:pt x="658" y="1342"/>
                  </a:cubicBezTo>
                  <a:cubicBezTo>
                    <a:pt x="652" y="1340"/>
                    <a:pt x="651" y="1324"/>
                    <a:pt x="651" y="1313"/>
                  </a:cubicBezTo>
                  <a:cubicBezTo>
                    <a:pt x="651" y="1324"/>
                    <a:pt x="653" y="1340"/>
                    <a:pt x="659" y="1342"/>
                  </a:cubicBezTo>
                  <a:cubicBezTo>
                    <a:pt x="660" y="1342"/>
                    <a:pt x="660" y="1343"/>
                    <a:pt x="661" y="1343"/>
                  </a:cubicBezTo>
                  <a:cubicBezTo>
                    <a:pt x="667" y="1345"/>
                    <a:pt x="668" y="1345"/>
                    <a:pt x="668" y="1345"/>
                  </a:cubicBezTo>
                  <a:cubicBezTo>
                    <a:pt x="679" y="1358"/>
                    <a:pt x="687" y="1369"/>
                    <a:pt x="686" y="1368"/>
                  </a:cubicBezTo>
                  <a:cubicBezTo>
                    <a:pt x="687" y="1369"/>
                    <a:pt x="681" y="1369"/>
                    <a:pt x="681" y="1369"/>
                  </a:cubicBezTo>
                  <a:cubicBezTo>
                    <a:pt x="681" y="1369"/>
                    <a:pt x="674" y="1369"/>
                    <a:pt x="674" y="1369"/>
                  </a:cubicBezTo>
                  <a:cubicBezTo>
                    <a:pt x="674" y="1369"/>
                    <a:pt x="674" y="1369"/>
                    <a:pt x="674" y="1369"/>
                  </a:cubicBezTo>
                  <a:cubicBezTo>
                    <a:pt x="674" y="1369"/>
                    <a:pt x="682" y="1369"/>
                    <a:pt x="682" y="1370"/>
                  </a:cubicBezTo>
                  <a:cubicBezTo>
                    <a:pt x="682" y="1370"/>
                    <a:pt x="686" y="1370"/>
                    <a:pt x="687" y="1370"/>
                  </a:cubicBezTo>
                  <a:cubicBezTo>
                    <a:pt x="687" y="1370"/>
                    <a:pt x="688" y="1370"/>
                    <a:pt x="688" y="1370"/>
                  </a:cubicBezTo>
                  <a:cubicBezTo>
                    <a:pt x="688" y="1370"/>
                    <a:pt x="689" y="1370"/>
                    <a:pt x="689" y="1370"/>
                  </a:cubicBezTo>
                  <a:cubicBezTo>
                    <a:pt x="689" y="1370"/>
                    <a:pt x="694" y="1370"/>
                    <a:pt x="699" y="1369"/>
                  </a:cubicBezTo>
                  <a:cubicBezTo>
                    <a:pt x="699" y="1369"/>
                    <a:pt x="699" y="1369"/>
                    <a:pt x="702" y="1369"/>
                  </a:cubicBezTo>
                  <a:cubicBezTo>
                    <a:pt x="705" y="1369"/>
                    <a:pt x="705" y="1369"/>
                    <a:pt x="705" y="1369"/>
                  </a:cubicBezTo>
                  <a:cubicBezTo>
                    <a:pt x="717" y="1371"/>
                    <a:pt x="726" y="1373"/>
                    <a:pt x="726" y="1373"/>
                  </a:cubicBezTo>
                  <a:cubicBezTo>
                    <a:pt x="726" y="1381"/>
                    <a:pt x="717" y="1391"/>
                    <a:pt x="717" y="1397"/>
                  </a:cubicBezTo>
                  <a:cubicBezTo>
                    <a:pt x="717" y="1400"/>
                    <a:pt x="717" y="1400"/>
                    <a:pt x="717" y="1400"/>
                  </a:cubicBezTo>
                  <a:cubicBezTo>
                    <a:pt x="717" y="1402"/>
                    <a:pt x="720" y="1400"/>
                    <a:pt x="725" y="1396"/>
                  </a:cubicBezTo>
                  <a:cubicBezTo>
                    <a:pt x="729" y="1392"/>
                    <a:pt x="736" y="1384"/>
                    <a:pt x="739" y="1379"/>
                  </a:cubicBezTo>
                  <a:cubicBezTo>
                    <a:pt x="743" y="1374"/>
                    <a:pt x="749" y="1367"/>
                    <a:pt x="752" y="1364"/>
                  </a:cubicBezTo>
                  <a:cubicBezTo>
                    <a:pt x="756" y="1361"/>
                    <a:pt x="754" y="1357"/>
                    <a:pt x="747" y="1354"/>
                  </a:cubicBezTo>
                  <a:cubicBezTo>
                    <a:pt x="740" y="1352"/>
                    <a:pt x="733" y="1348"/>
                    <a:pt x="732" y="1347"/>
                  </a:cubicBezTo>
                  <a:cubicBezTo>
                    <a:pt x="730" y="1345"/>
                    <a:pt x="728" y="1344"/>
                    <a:pt x="727" y="1344"/>
                  </a:cubicBezTo>
                  <a:cubicBezTo>
                    <a:pt x="726" y="1344"/>
                    <a:pt x="720" y="1342"/>
                    <a:pt x="720" y="1340"/>
                  </a:cubicBezTo>
                  <a:cubicBezTo>
                    <a:pt x="720" y="1338"/>
                    <a:pt x="717" y="1336"/>
                    <a:pt x="717" y="1336"/>
                  </a:cubicBezTo>
                  <a:cubicBezTo>
                    <a:pt x="717" y="1336"/>
                    <a:pt x="717" y="1336"/>
                    <a:pt x="717" y="1336"/>
                  </a:cubicBezTo>
                  <a:cubicBezTo>
                    <a:pt x="717" y="1336"/>
                    <a:pt x="717" y="1336"/>
                    <a:pt x="717" y="1336"/>
                  </a:cubicBezTo>
                  <a:cubicBezTo>
                    <a:pt x="738" y="1335"/>
                    <a:pt x="738" y="1334"/>
                    <a:pt x="738" y="1333"/>
                  </a:cubicBezTo>
                  <a:cubicBezTo>
                    <a:pt x="738" y="1333"/>
                    <a:pt x="738" y="1333"/>
                    <a:pt x="738" y="1333"/>
                  </a:cubicBezTo>
                  <a:cubicBezTo>
                    <a:pt x="738" y="1326"/>
                    <a:pt x="738" y="1298"/>
                    <a:pt x="738" y="1295"/>
                  </a:cubicBezTo>
                  <a:cubicBezTo>
                    <a:pt x="738" y="1294"/>
                    <a:pt x="738" y="1294"/>
                    <a:pt x="738" y="1294"/>
                  </a:cubicBezTo>
                  <a:cubicBezTo>
                    <a:pt x="738" y="1295"/>
                    <a:pt x="745" y="1296"/>
                    <a:pt x="754" y="1296"/>
                  </a:cubicBezTo>
                  <a:cubicBezTo>
                    <a:pt x="763" y="1296"/>
                    <a:pt x="774" y="1293"/>
                    <a:pt x="778" y="1288"/>
                  </a:cubicBezTo>
                  <a:cubicBezTo>
                    <a:pt x="783" y="1284"/>
                    <a:pt x="792" y="1280"/>
                    <a:pt x="798" y="1280"/>
                  </a:cubicBezTo>
                  <a:cubicBezTo>
                    <a:pt x="804" y="1280"/>
                    <a:pt x="809" y="1286"/>
                    <a:pt x="809" y="1289"/>
                  </a:cubicBezTo>
                  <a:cubicBezTo>
                    <a:pt x="809" y="1293"/>
                    <a:pt x="816" y="1306"/>
                    <a:pt x="825" y="1306"/>
                  </a:cubicBezTo>
                  <a:cubicBezTo>
                    <a:pt x="825" y="1306"/>
                    <a:pt x="825" y="1306"/>
                    <a:pt x="833" y="1306"/>
                  </a:cubicBezTo>
                  <a:cubicBezTo>
                    <a:pt x="841" y="1306"/>
                    <a:pt x="841" y="1306"/>
                    <a:pt x="841" y="1306"/>
                  </a:cubicBezTo>
                  <a:cubicBezTo>
                    <a:pt x="842" y="1332"/>
                    <a:pt x="842" y="1359"/>
                    <a:pt x="842" y="1375"/>
                  </a:cubicBezTo>
                  <a:cubicBezTo>
                    <a:pt x="842" y="1391"/>
                    <a:pt x="836" y="1410"/>
                    <a:pt x="830" y="1418"/>
                  </a:cubicBezTo>
                  <a:cubicBezTo>
                    <a:pt x="830" y="1418"/>
                    <a:pt x="830" y="1418"/>
                    <a:pt x="841" y="1421"/>
                  </a:cubicBezTo>
                  <a:cubicBezTo>
                    <a:pt x="852" y="1424"/>
                    <a:pt x="852" y="1423"/>
                    <a:pt x="852" y="1423"/>
                  </a:cubicBezTo>
                  <a:cubicBezTo>
                    <a:pt x="865" y="1418"/>
                    <a:pt x="894" y="1412"/>
                    <a:pt x="917" y="1411"/>
                  </a:cubicBezTo>
                  <a:cubicBezTo>
                    <a:pt x="940" y="1409"/>
                    <a:pt x="966" y="1408"/>
                    <a:pt x="976" y="1408"/>
                  </a:cubicBezTo>
                  <a:cubicBezTo>
                    <a:pt x="986" y="1408"/>
                    <a:pt x="998" y="1425"/>
                    <a:pt x="1002" y="1446"/>
                  </a:cubicBezTo>
                  <a:cubicBezTo>
                    <a:pt x="1007" y="1466"/>
                    <a:pt x="1011" y="1494"/>
                    <a:pt x="1013" y="1508"/>
                  </a:cubicBezTo>
                  <a:cubicBezTo>
                    <a:pt x="1016" y="1522"/>
                    <a:pt x="1016" y="1533"/>
                    <a:pt x="1016" y="1533"/>
                  </a:cubicBezTo>
                  <a:cubicBezTo>
                    <a:pt x="1016" y="1534"/>
                    <a:pt x="1016" y="1534"/>
                    <a:pt x="1016" y="1534"/>
                  </a:cubicBezTo>
                  <a:cubicBezTo>
                    <a:pt x="1016" y="1534"/>
                    <a:pt x="1014" y="1538"/>
                    <a:pt x="1010" y="1543"/>
                  </a:cubicBezTo>
                  <a:cubicBezTo>
                    <a:pt x="1006" y="1548"/>
                    <a:pt x="994" y="1551"/>
                    <a:pt x="982" y="1551"/>
                  </a:cubicBezTo>
                  <a:cubicBezTo>
                    <a:pt x="973" y="1551"/>
                    <a:pt x="967" y="1556"/>
                    <a:pt x="965" y="1562"/>
                  </a:cubicBezTo>
                  <a:cubicBezTo>
                    <a:pt x="967" y="1570"/>
                    <a:pt x="970" y="1580"/>
                    <a:pt x="972" y="1591"/>
                  </a:cubicBezTo>
                  <a:cubicBezTo>
                    <a:pt x="976" y="1610"/>
                    <a:pt x="985" y="1626"/>
                    <a:pt x="992" y="1626"/>
                  </a:cubicBezTo>
                  <a:cubicBezTo>
                    <a:pt x="999" y="1626"/>
                    <a:pt x="1014" y="1641"/>
                    <a:pt x="1026" y="1661"/>
                  </a:cubicBezTo>
                  <a:cubicBezTo>
                    <a:pt x="1037" y="1680"/>
                    <a:pt x="1054" y="1715"/>
                    <a:pt x="1065" y="1739"/>
                  </a:cubicBezTo>
                  <a:cubicBezTo>
                    <a:pt x="1076" y="1763"/>
                    <a:pt x="1101" y="1801"/>
                    <a:pt x="1122" y="1823"/>
                  </a:cubicBezTo>
                  <a:cubicBezTo>
                    <a:pt x="1122" y="1823"/>
                    <a:pt x="1122" y="1823"/>
                    <a:pt x="1122" y="1828"/>
                  </a:cubicBezTo>
                  <a:cubicBezTo>
                    <a:pt x="1122" y="1832"/>
                    <a:pt x="1134" y="1861"/>
                    <a:pt x="1134" y="1878"/>
                  </a:cubicBezTo>
                  <a:cubicBezTo>
                    <a:pt x="1134" y="1886"/>
                    <a:pt x="1139" y="1886"/>
                    <a:pt x="1139" y="1886"/>
                  </a:cubicBezTo>
                  <a:cubicBezTo>
                    <a:pt x="1139" y="1889"/>
                    <a:pt x="1144" y="1892"/>
                    <a:pt x="1144" y="1892"/>
                  </a:cubicBezTo>
                  <a:cubicBezTo>
                    <a:pt x="1144" y="1892"/>
                    <a:pt x="1144" y="1892"/>
                    <a:pt x="1144" y="1892"/>
                  </a:cubicBezTo>
                  <a:cubicBezTo>
                    <a:pt x="1144" y="1892"/>
                    <a:pt x="1144" y="1893"/>
                    <a:pt x="1144" y="1893"/>
                  </a:cubicBezTo>
                  <a:cubicBezTo>
                    <a:pt x="1144" y="1893"/>
                    <a:pt x="1157" y="1902"/>
                    <a:pt x="1178" y="1912"/>
                  </a:cubicBezTo>
                  <a:cubicBezTo>
                    <a:pt x="1178" y="1912"/>
                    <a:pt x="1177" y="1912"/>
                    <a:pt x="1180" y="1919"/>
                  </a:cubicBezTo>
                  <a:cubicBezTo>
                    <a:pt x="1184" y="1926"/>
                    <a:pt x="1183" y="1926"/>
                    <a:pt x="1183" y="1926"/>
                  </a:cubicBezTo>
                  <a:cubicBezTo>
                    <a:pt x="1190" y="1942"/>
                    <a:pt x="1196" y="1973"/>
                    <a:pt x="1196" y="1994"/>
                  </a:cubicBezTo>
                  <a:cubicBezTo>
                    <a:pt x="1196" y="2016"/>
                    <a:pt x="1198" y="2037"/>
                    <a:pt x="1201" y="2041"/>
                  </a:cubicBezTo>
                  <a:cubicBezTo>
                    <a:pt x="1204" y="2044"/>
                    <a:pt x="1206" y="2047"/>
                    <a:pt x="1206" y="2047"/>
                  </a:cubicBezTo>
                  <a:cubicBezTo>
                    <a:pt x="1206" y="2047"/>
                    <a:pt x="1207" y="2050"/>
                    <a:pt x="1208" y="2053"/>
                  </a:cubicBezTo>
                  <a:cubicBezTo>
                    <a:pt x="1209" y="2056"/>
                    <a:pt x="1209" y="2058"/>
                    <a:pt x="1210" y="2060"/>
                  </a:cubicBezTo>
                  <a:cubicBezTo>
                    <a:pt x="1215" y="2059"/>
                    <a:pt x="1227" y="2057"/>
                    <a:pt x="1241" y="2056"/>
                  </a:cubicBezTo>
                  <a:cubicBezTo>
                    <a:pt x="1241" y="2056"/>
                    <a:pt x="1241" y="2056"/>
                    <a:pt x="1245" y="2059"/>
                  </a:cubicBezTo>
                  <a:cubicBezTo>
                    <a:pt x="1250" y="2062"/>
                    <a:pt x="1250" y="2062"/>
                    <a:pt x="1250" y="2062"/>
                  </a:cubicBezTo>
                  <a:cubicBezTo>
                    <a:pt x="1263" y="2066"/>
                    <a:pt x="1278" y="2072"/>
                    <a:pt x="1284" y="2075"/>
                  </a:cubicBezTo>
                  <a:cubicBezTo>
                    <a:pt x="1290" y="2079"/>
                    <a:pt x="1300" y="2079"/>
                    <a:pt x="1307" y="2075"/>
                  </a:cubicBezTo>
                  <a:cubicBezTo>
                    <a:pt x="1314" y="2072"/>
                    <a:pt x="1323" y="2065"/>
                    <a:pt x="1328" y="2060"/>
                  </a:cubicBezTo>
                  <a:cubicBezTo>
                    <a:pt x="1331" y="2055"/>
                    <a:pt x="1336" y="2050"/>
                    <a:pt x="1337" y="2049"/>
                  </a:cubicBezTo>
                  <a:cubicBezTo>
                    <a:pt x="1338" y="2047"/>
                    <a:pt x="1358" y="2046"/>
                    <a:pt x="1367" y="2046"/>
                  </a:cubicBezTo>
                  <a:cubicBezTo>
                    <a:pt x="1376" y="2046"/>
                    <a:pt x="1387" y="2042"/>
                    <a:pt x="1393" y="2038"/>
                  </a:cubicBezTo>
                  <a:cubicBezTo>
                    <a:pt x="1398" y="2033"/>
                    <a:pt x="1408" y="2027"/>
                    <a:pt x="1414" y="2023"/>
                  </a:cubicBezTo>
                  <a:cubicBezTo>
                    <a:pt x="1420" y="2020"/>
                    <a:pt x="1427" y="2017"/>
                    <a:pt x="1429" y="2015"/>
                  </a:cubicBezTo>
                  <a:cubicBezTo>
                    <a:pt x="1432" y="2014"/>
                    <a:pt x="1431" y="2010"/>
                    <a:pt x="1428" y="2007"/>
                  </a:cubicBezTo>
                  <a:cubicBezTo>
                    <a:pt x="1425" y="2004"/>
                    <a:pt x="1426" y="1998"/>
                    <a:pt x="1430" y="1995"/>
                  </a:cubicBezTo>
                  <a:cubicBezTo>
                    <a:pt x="1434" y="1992"/>
                    <a:pt x="1433" y="1985"/>
                    <a:pt x="1429" y="1979"/>
                  </a:cubicBezTo>
                  <a:cubicBezTo>
                    <a:pt x="1424" y="1973"/>
                    <a:pt x="1438" y="1969"/>
                    <a:pt x="1438" y="1969"/>
                  </a:cubicBezTo>
                  <a:cubicBezTo>
                    <a:pt x="1439" y="1969"/>
                    <a:pt x="1440" y="1969"/>
                    <a:pt x="1440" y="1969"/>
                  </a:cubicBezTo>
                  <a:cubicBezTo>
                    <a:pt x="1440" y="1969"/>
                    <a:pt x="1446" y="1969"/>
                    <a:pt x="1453" y="1970"/>
                  </a:cubicBezTo>
                  <a:cubicBezTo>
                    <a:pt x="1459" y="1971"/>
                    <a:pt x="1470" y="1971"/>
                    <a:pt x="1476" y="1970"/>
                  </a:cubicBezTo>
                  <a:cubicBezTo>
                    <a:pt x="1481" y="1969"/>
                    <a:pt x="1486" y="1957"/>
                    <a:pt x="1486" y="1944"/>
                  </a:cubicBezTo>
                  <a:cubicBezTo>
                    <a:pt x="1486" y="1932"/>
                    <a:pt x="1489" y="1921"/>
                    <a:pt x="1493" y="1895"/>
                  </a:cubicBezTo>
                  <a:cubicBezTo>
                    <a:pt x="1493" y="1895"/>
                    <a:pt x="1493" y="1895"/>
                    <a:pt x="1503" y="1895"/>
                  </a:cubicBezTo>
                  <a:cubicBezTo>
                    <a:pt x="1512" y="1895"/>
                    <a:pt x="1512" y="1895"/>
                    <a:pt x="1512" y="1895"/>
                  </a:cubicBezTo>
                  <a:cubicBezTo>
                    <a:pt x="1522" y="1895"/>
                    <a:pt x="1536" y="1887"/>
                    <a:pt x="1543" y="1877"/>
                  </a:cubicBezTo>
                  <a:cubicBezTo>
                    <a:pt x="1549" y="1868"/>
                    <a:pt x="1554" y="1856"/>
                    <a:pt x="1554" y="1849"/>
                  </a:cubicBezTo>
                  <a:cubicBezTo>
                    <a:pt x="1554" y="1843"/>
                    <a:pt x="1554" y="1824"/>
                    <a:pt x="1553" y="1806"/>
                  </a:cubicBezTo>
                  <a:cubicBezTo>
                    <a:pt x="1553" y="1788"/>
                    <a:pt x="1556" y="1764"/>
                    <a:pt x="1560" y="1754"/>
                  </a:cubicBezTo>
                  <a:cubicBezTo>
                    <a:pt x="1564" y="1743"/>
                    <a:pt x="1571" y="1732"/>
                    <a:pt x="1575" y="1730"/>
                  </a:cubicBezTo>
                  <a:cubicBezTo>
                    <a:pt x="1579" y="1728"/>
                    <a:pt x="1586" y="1721"/>
                    <a:pt x="1587" y="1716"/>
                  </a:cubicBezTo>
                  <a:cubicBezTo>
                    <a:pt x="1588" y="1711"/>
                    <a:pt x="1591" y="1710"/>
                    <a:pt x="1591" y="1716"/>
                  </a:cubicBezTo>
                  <a:cubicBezTo>
                    <a:pt x="1591" y="1727"/>
                    <a:pt x="1591" y="1727"/>
                    <a:pt x="1591" y="1727"/>
                  </a:cubicBezTo>
                  <a:cubicBezTo>
                    <a:pt x="1591" y="1728"/>
                    <a:pt x="1608" y="1728"/>
                    <a:pt x="1632" y="1727"/>
                  </a:cubicBezTo>
                  <a:cubicBezTo>
                    <a:pt x="1655" y="1726"/>
                    <a:pt x="1680" y="1725"/>
                    <a:pt x="1689" y="1724"/>
                  </a:cubicBezTo>
                  <a:cubicBezTo>
                    <a:pt x="1698" y="1723"/>
                    <a:pt x="1717" y="1735"/>
                    <a:pt x="1732" y="1751"/>
                  </a:cubicBezTo>
                  <a:cubicBezTo>
                    <a:pt x="1746" y="1767"/>
                    <a:pt x="1760" y="1792"/>
                    <a:pt x="1761" y="1806"/>
                  </a:cubicBezTo>
                  <a:cubicBezTo>
                    <a:pt x="1763" y="1820"/>
                    <a:pt x="1778" y="1843"/>
                    <a:pt x="1794" y="1857"/>
                  </a:cubicBezTo>
                  <a:cubicBezTo>
                    <a:pt x="1810" y="1871"/>
                    <a:pt x="1828" y="1874"/>
                    <a:pt x="1835" y="1863"/>
                  </a:cubicBezTo>
                  <a:cubicBezTo>
                    <a:pt x="1842" y="1853"/>
                    <a:pt x="1853" y="1879"/>
                    <a:pt x="1860" y="1921"/>
                  </a:cubicBezTo>
                  <a:cubicBezTo>
                    <a:pt x="1867" y="1963"/>
                    <a:pt x="1887" y="2023"/>
                    <a:pt x="1906" y="2054"/>
                  </a:cubicBezTo>
                  <a:cubicBezTo>
                    <a:pt x="1924" y="2085"/>
                    <a:pt x="1940" y="2124"/>
                    <a:pt x="1941" y="2139"/>
                  </a:cubicBezTo>
                  <a:cubicBezTo>
                    <a:pt x="1942" y="2155"/>
                    <a:pt x="1949" y="2178"/>
                    <a:pt x="1957" y="2190"/>
                  </a:cubicBezTo>
                  <a:cubicBezTo>
                    <a:pt x="1965" y="2203"/>
                    <a:pt x="1975" y="2210"/>
                    <a:pt x="1980" y="2207"/>
                  </a:cubicBezTo>
                  <a:cubicBezTo>
                    <a:pt x="1985" y="2205"/>
                    <a:pt x="1994" y="2206"/>
                    <a:pt x="2001" y="2211"/>
                  </a:cubicBezTo>
                  <a:cubicBezTo>
                    <a:pt x="2008" y="2216"/>
                    <a:pt x="2013" y="2229"/>
                    <a:pt x="2012" y="2242"/>
                  </a:cubicBezTo>
                  <a:cubicBezTo>
                    <a:pt x="2011" y="2254"/>
                    <a:pt x="2019" y="2262"/>
                    <a:pt x="2029" y="2260"/>
                  </a:cubicBezTo>
                  <a:cubicBezTo>
                    <a:pt x="2040" y="2258"/>
                    <a:pt x="2053" y="2255"/>
                    <a:pt x="2059" y="2253"/>
                  </a:cubicBezTo>
                  <a:cubicBezTo>
                    <a:pt x="2065" y="2252"/>
                    <a:pt x="2069" y="2243"/>
                    <a:pt x="2068" y="2235"/>
                  </a:cubicBezTo>
                  <a:cubicBezTo>
                    <a:pt x="2067" y="2226"/>
                    <a:pt x="2062" y="2218"/>
                    <a:pt x="2056" y="2216"/>
                  </a:cubicBezTo>
                  <a:cubicBezTo>
                    <a:pt x="2050" y="2214"/>
                    <a:pt x="2046" y="2203"/>
                    <a:pt x="2047" y="2190"/>
                  </a:cubicBezTo>
                  <a:cubicBezTo>
                    <a:pt x="2048" y="2178"/>
                    <a:pt x="2045" y="2165"/>
                    <a:pt x="2041" y="2162"/>
                  </a:cubicBezTo>
                  <a:cubicBezTo>
                    <a:pt x="2036" y="2158"/>
                    <a:pt x="2032" y="2155"/>
                    <a:pt x="2032" y="2155"/>
                  </a:cubicBezTo>
                  <a:cubicBezTo>
                    <a:pt x="2032" y="2155"/>
                    <a:pt x="2031" y="2128"/>
                    <a:pt x="2030" y="2095"/>
                  </a:cubicBezTo>
                  <a:cubicBezTo>
                    <a:pt x="2029" y="2062"/>
                    <a:pt x="2041" y="2020"/>
                    <a:pt x="2058" y="2001"/>
                  </a:cubicBezTo>
                  <a:cubicBezTo>
                    <a:pt x="2074" y="1983"/>
                    <a:pt x="2097" y="1966"/>
                    <a:pt x="2108" y="1964"/>
                  </a:cubicBezTo>
                  <a:cubicBezTo>
                    <a:pt x="2119" y="1962"/>
                    <a:pt x="2133" y="1952"/>
                    <a:pt x="2138" y="1942"/>
                  </a:cubicBezTo>
                  <a:cubicBezTo>
                    <a:pt x="2144" y="1931"/>
                    <a:pt x="2168" y="1904"/>
                    <a:pt x="2192" y="1881"/>
                  </a:cubicBezTo>
                  <a:cubicBezTo>
                    <a:pt x="2216" y="1858"/>
                    <a:pt x="2246" y="1843"/>
                    <a:pt x="2257" y="1847"/>
                  </a:cubicBezTo>
                  <a:cubicBezTo>
                    <a:pt x="2269" y="1851"/>
                    <a:pt x="2288" y="1855"/>
                    <a:pt x="2299" y="1855"/>
                  </a:cubicBezTo>
                  <a:cubicBezTo>
                    <a:pt x="2311" y="1855"/>
                    <a:pt x="2321" y="1870"/>
                    <a:pt x="2322" y="1890"/>
                  </a:cubicBezTo>
                  <a:cubicBezTo>
                    <a:pt x="2323" y="1909"/>
                    <a:pt x="2333" y="1928"/>
                    <a:pt x="2343" y="1932"/>
                  </a:cubicBezTo>
                  <a:cubicBezTo>
                    <a:pt x="2354" y="1936"/>
                    <a:pt x="2365" y="1953"/>
                    <a:pt x="2368" y="1971"/>
                  </a:cubicBezTo>
                  <a:cubicBezTo>
                    <a:pt x="2371" y="1988"/>
                    <a:pt x="2385" y="2003"/>
                    <a:pt x="2400" y="2005"/>
                  </a:cubicBezTo>
                  <a:cubicBezTo>
                    <a:pt x="2414" y="2007"/>
                    <a:pt x="2427" y="2019"/>
                    <a:pt x="2428" y="2032"/>
                  </a:cubicBezTo>
                  <a:cubicBezTo>
                    <a:pt x="2429" y="2045"/>
                    <a:pt x="2435" y="2097"/>
                    <a:pt x="2440" y="2146"/>
                  </a:cubicBezTo>
                  <a:cubicBezTo>
                    <a:pt x="2446" y="2196"/>
                    <a:pt x="2456" y="2239"/>
                    <a:pt x="2463" y="2243"/>
                  </a:cubicBezTo>
                  <a:cubicBezTo>
                    <a:pt x="2470" y="2247"/>
                    <a:pt x="2479" y="2260"/>
                    <a:pt x="2485" y="2272"/>
                  </a:cubicBezTo>
                  <a:cubicBezTo>
                    <a:pt x="2490" y="2284"/>
                    <a:pt x="2495" y="2309"/>
                    <a:pt x="2495" y="2327"/>
                  </a:cubicBezTo>
                  <a:cubicBezTo>
                    <a:pt x="2495" y="2344"/>
                    <a:pt x="2491" y="2358"/>
                    <a:pt x="2487" y="2358"/>
                  </a:cubicBezTo>
                  <a:cubicBezTo>
                    <a:pt x="2482" y="2357"/>
                    <a:pt x="2478" y="2357"/>
                    <a:pt x="2478" y="2358"/>
                  </a:cubicBezTo>
                  <a:cubicBezTo>
                    <a:pt x="2478" y="2358"/>
                    <a:pt x="2476" y="2366"/>
                    <a:pt x="2472" y="2363"/>
                  </a:cubicBezTo>
                  <a:cubicBezTo>
                    <a:pt x="2469" y="2361"/>
                    <a:pt x="2467" y="2356"/>
                    <a:pt x="2468" y="2330"/>
                  </a:cubicBezTo>
                  <a:cubicBezTo>
                    <a:pt x="2468" y="2330"/>
                    <a:pt x="2468" y="2330"/>
                    <a:pt x="2453" y="2330"/>
                  </a:cubicBezTo>
                  <a:cubicBezTo>
                    <a:pt x="2441" y="2330"/>
                    <a:pt x="2441" y="2330"/>
                    <a:pt x="2441" y="2330"/>
                  </a:cubicBezTo>
                  <a:cubicBezTo>
                    <a:pt x="2429" y="2305"/>
                    <a:pt x="2413" y="2288"/>
                    <a:pt x="2407" y="2296"/>
                  </a:cubicBezTo>
                  <a:cubicBezTo>
                    <a:pt x="2401" y="2304"/>
                    <a:pt x="2396" y="2315"/>
                    <a:pt x="2396" y="2326"/>
                  </a:cubicBezTo>
                  <a:cubicBezTo>
                    <a:pt x="2396" y="2338"/>
                    <a:pt x="2403" y="2355"/>
                    <a:pt x="2412" y="2368"/>
                  </a:cubicBezTo>
                  <a:cubicBezTo>
                    <a:pt x="2420" y="2381"/>
                    <a:pt x="2435" y="2401"/>
                    <a:pt x="2444" y="2415"/>
                  </a:cubicBezTo>
                  <a:cubicBezTo>
                    <a:pt x="2454" y="2428"/>
                    <a:pt x="2462" y="2436"/>
                    <a:pt x="2462" y="2434"/>
                  </a:cubicBezTo>
                  <a:cubicBezTo>
                    <a:pt x="2462" y="2431"/>
                    <a:pt x="2463" y="2429"/>
                    <a:pt x="2463" y="2429"/>
                  </a:cubicBezTo>
                  <a:cubicBezTo>
                    <a:pt x="2464" y="2429"/>
                    <a:pt x="2464" y="2437"/>
                    <a:pt x="2463" y="2446"/>
                  </a:cubicBezTo>
                  <a:cubicBezTo>
                    <a:pt x="2462" y="2456"/>
                    <a:pt x="2467" y="2477"/>
                    <a:pt x="2474" y="2492"/>
                  </a:cubicBezTo>
                  <a:cubicBezTo>
                    <a:pt x="2481" y="2508"/>
                    <a:pt x="2495" y="2531"/>
                    <a:pt x="2506" y="2543"/>
                  </a:cubicBezTo>
                  <a:cubicBezTo>
                    <a:pt x="2516" y="2556"/>
                    <a:pt x="2532" y="2568"/>
                    <a:pt x="2541" y="2571"/>
                  </a:cubicBezTo>
                  <a:cubicBezTo>
                    <a:pt x="2550" y="2574"/>
                    <a:pt x="2557" y="2577"/>
                    <a:pt x="2557" y="2577"/>
                  </a:cubicBezTo>
                  <a:cubicBezTo>
                    <a:pt x="2557" y="2577"/>
                    <a:pt x="2557" y="2578"/>
                    <a:pt x="2557" y="2578"/>
                  </a:cubicBezTo>
                  <a:cubicBezTo>
                    <a:pt x="2557" y="2578"/>
                    <a:pt x="2555" y="2584"/>
                    <a:pt x="2554" y="2591"/>
                  </a:cubicBezTo>
                  <a:cubicBezTo>
                    <a:pt x="2552" y="2597"/>
                    <a:pt x="2560" y="2614"/>
                    <a:pt x="2571" y="2628"/>
                  </a:cubicBezTo>
                  <a:cubicBezTo>
                    <a:pt x="2583" y="2641"/>
                    <a:pt x="2601" y="2652"/>
                    <a:pt x="2612" y="2652"/>
                  </a:cubicBezTo>
                  <a:cubicBezTo>
                    <a:pt x="2622" y="2652"/>
                    <a:pt x="2640" y="2659"/>
                    <a:pt x="2650" y="2668"/>
                  </a:cubicBezTo>
                  <a:cubicBezTo>
                    <a:pt x="2661" y="2677"/>
                    <a:pt x="2683" y="2684"/>
                    <a:pt x="2699" y="2684"/>
                  </a:cubicBezTo>
                  <a:cubicBezTo>
                    <a:pt x="2715" y="2684"/>
                    <a:pt x="2724" y="2679"/>
                    <a:pt x="2719" y="2673"/>
                  </a:cubicBezTo>
                  <a:cubicBezTo>
                    <a:pt x="2714" y="2667"/>
                    <a:pt x="2710" y="2656"/>
                    <a:pt x="2710" y="2649"/>
                  </a:cubicBezTo>
                  <a:cubicBezTo>
                    <a:pt x="2710" y="2642"/>
                    <a:pt x="2710" y="2636"/>
                    <a:pt x="2709" y="2636"/>
                  </a:cubicBezTo>
                  <a:cubicBezTo>
                    <a:pt x="2709" y="2636"/>
                    <a:pt x="2705" y="2629"/>
                    <a:pt x="2700" y="2620"/>
                  </a:cubicBezTo>
                  <a:cubicBezTo>
                    <a:pt x="2695" y="2612"/>
                    <a:pt x="2673" y="2604"/>
                    <a:pt x="2651" y="2604"/>
                  </a:cubicBezTo>
                  <a:cubicBezTo>
                    <a:pt x="2629" y="2604"/>
                    <a:pt x="2611" y="2589"/>
                    <a:pt x="2611" y="2570"/>
                  </a:cubicBezTo>
                  <a:cubicBezTo>
                    <a:pt x="2611" y="2551"/>
                    <a:pt x="2609" y="2527"/>
                    <a:pt x="2608" y="2516"/>
                  </a:cubicBezTo>
                  <a:cubicBezTo>
                    <a:pt x="2607" y="2504"/>
                    <a:pt x="2594" y="2484"/>
                    <a:pt x="2580" y="2470"/>
                  </a:cubicBezTo>
                  <a:cubicBezTo>
                    <a:pt x="2566" y="2456"/>
                    <a:pt x="2541" y="2437"/>
                    <a:pt x="2525" y="2429"/>
                  </a:cubicBezTo>
                  <a:cubicBezTo>
                    <a:pt x="2508" y="2420"/>
                    <a:pt x="2495" y="2407"/>
                    <a:pt x="2495" y="2398"/>
                  </a:cubicBezTo>
                  <a:cubicBezTo>
                    <a:pt x="2495" y="2390"/>
                    <a:pt x="2501" y="2382"/>
                    <a:pt x="2507" y="2381"/>
                  </a:cubicBezTo>
                  <a:cubicBezTo>
                    <a:pt x="2514" y="2380"/>
                    <a:pt x="2520" y="2380"/>
                    <a:pt x="2520" y="2380"/>
                  </a:cubicBezTo>
                  <a:cubicBezTo>
                    <a:pt x="2521" y="2380"/>
                    <a:pt x="2522" y="2380"/>
                    <a:pt x="2524" y="2380"/>
                  </a:cubicBezTo>
                  <a:cubicBezTo>
                    <a:pt x="2525" y="2380"/>
                    <a:pt x="2528" y="2384"/>
                    <a:pt x="2530" y="2389"/>
                  </a:cubicBezTo>
                  <a:cubicBezTo>
                    <a:pt x="2533" y="2394"/>
                    <a:pt x="2536" y="2395"/>
                    <a:pt x="2543" y="2391"/>
                  </a:cubicBezTo>
                  <a:cubicBezTo>
                    <a:pt x="2551" y="2386"/>
                    <a:pt x="2551" y="2371"/>
                    <a:pt x="2551" y="2356"/>
                  </a:cubicBezTo>
                  <a:cubicBezTo>
                    <a:pt x="2551" y="2313"/>
                    <a:pt x="2551" y="2313"/>
                    <a:pt x="2551" y="2313"/>
                  </a:cubicBezTo>
                  <a:cubicBezTo>
                    <a:pt x="2551" y="2305"/>
                    <a:pt x="2553" y="2291"/>
                    <a:pt x="2548" y="2282"/>
                  </a:cubicBezTo>
                  <a:cubicBezTo>
                    <a:pt x="2543" y="2274"/>
                    <a:pt x="2536" y="2261"/>
                    <a:pt x="2528" y="2253"/>
                  </a:cubicBezTo>
                  <a:cubicBezTo>
                    <a:pt x="2521" y="2246"/>
                    <a:pt x="2510" y="2215"/>
                    <a:pt x="2503" y="2184"/>
                  </a:cubicBezTo>
                  <a:cubicBezTo>
                    <a:pt x="2496" y="2153"/>
                    <a:pt x="2492" y="2128"/>
                    <a:pt x="2493" y="2128"/>
                  </a:cubicBezTo>
                  <a:cubicBezTo>
                    <a:pt x="2494" y="2127"/>
                    <a:pt x="2495" y="2127"/>
                    <a:pt x="2495" y="2127"/>
                  </a:cubicBezTo>
                  <a:cubicBezTo>
                    <a:pt x="2495" y="2127"/>
                    <a:pt x="2499" y="2123"/>
                    <a:pt x="2504" y="2117"/>
                  </a:cubicBezTo>
                  <a:cubicBezTo>
                    <a:pt x="2509" y="2112"/>
                    <a:pt x="2523" y="2116"/>
                    <a:pt x="2534" y="2127"/>
                  </a:cubicBezTo>
                  <a:cubicBezTo>
                    <a:pt x="2545" y="2139"/>
                    <a:pt x="2566" y="2159"/>
                    <a:pt x="2579" y="2172"/>
                  </a:cubicBezTo>
                  <a:cubicBezTo>
                    <a:pt x="2592" y="2185"/>
                    <a:pt x="2611" y="2189"/>
                    <a:pt x="2621" y="2182"/>
                  </a:cubicBezTo>
                  <a:cubicBezTo>
                    <a:pt x="2630" y="2174"/>
                    <a:pt x="2639" y="2140"/>
                    <a:pt x="2638" y="2107"/>
                  </a:cubicBezTo>
                  <a:cubicBezTo>
                    <a:pt x="2636" y="2073"/>
                    <a:pt x="2637" y="2046"/>
                    <a:pt x="2637" y="2046"/>
                  </a:cubicBezTo>
                  <a:cubicBezTo>
                    <a:pt x="2637" y="2046"/>
                    <a:pt x="2637" y="2042"/>
                    <a:pt x="2637" y="2038"/>
                  </a:cubicBezTo>
                  <a:cubicBezTo>
                    <a:pt x="2637" y="2034"/>
                    <a:pt x="2649" y="2030"/>
                    <a:pt x="2665" y="2030"/>
                  </a:cubicBezTo>
                  <a:cubicBezTo>
                    <a:pt x="2681" y="2030"/>
                    <a:pt x="2693" y="2027"/>
                    <a:pt x="2691" y="2023"/>
                  </a:cubicBezTo>
                  <a:cubicBezTo>
                    <a:pt x="2689" y="2019"/>
                    <a:pt x="2684" y="2008"/>
                    <a:pt x="2679" y="1999"/>
                  </a:cubicBezTo>
                  <a:cubicBezTo>
                    <a:pt x="2674" y="1990"/>
                    <a:pt x="2661" y="1982"/>
                    <a:pt x="2649" y="1982"/>
                  </a:cubicBezTo>
                  <a:cubicBezTo>
                    <a:pt x="2637" y="1982"/>
                    <a:pt x="2627" y="1965"/>
                    <a:pt x="2627" y="1939"/>
                  </a:cubicBezTo>
                  <a:cubicBezTo>
                    <a:pt x="2627" y="1912"/>
                    <a:pt x="2631" y="1895"/>
                    <a:pt x="2636" y="1895"/>
                  </a:cubicBezTo>
                  <a:cubicBezTo>
                    <a:pt x="2675" y="1895"/>
                    <a:pt x="2675" y="1895"/>
                    <a:pt x="2675" y="1895"/>
                  </a:cubicBezTo>
                  <a:cubicBezTo>
                    <a:pt x="2691" y="1895"/>
                    <a:pt x="2719" y="1885"/>
                    <a:pt x="2737" y="1879"/>
                  </a:cubicBezTo>
                  <a:cubicBezTo>
                    <a:pt x="2754" y="1872"/>
                    <a:pt x="2775" y="1859"/>
                    <a:pt x="2783" y="1853"/>
                  </a:cubicBezTo>
                  <a:cubicBezTo>
                    <a:pt x="2791" y="1846"/>
                    <a:pt x="2808" y="1840"/>
                    <a:pt x="2822" y="1840"/>
                  </a:cubicBezTo>
                  <a:cubicBezTo>
                    <a:pt x="2835" y="1840"/>
                    <a:pt x="2845" y="1836"/>
                    <a:pt x="2844" y="1832"/>
                  </a:cubicBezTo>
                  <a:cubicBezTo>
                    <a:pt x="2843" y="1829"/>
                    <a:pt x="2842" y="1825"/>
                    <a:pt x="2842" y="1824"/>
                  </a:cubicBezTo>
                  <a:cubicBezTo>
                    <a:pt x="2842" y="1823"/>
                    <a:pt x="2872" y="1805"/>
                    <a:pt x="2908" y="1784"/>
                  </a:cubicBezTo>
                  <a:cubicBezTo>
                    <a:pt x="2945" y="1763"/>
                    <a:pt x="2975" y="1705"/>
                    <a:pt x="2975" y="1654"/>
                  </a:cubicBezTo>
                  <a:cubicBezTo>
                    <a:pt x="2975" y="1604"/>
                    <a:pt x="2970" y="1551"/>
                    <a:pt x="2965" y="1538"/>
                  </a:cubicBezTo>
                  <a:cubicBezTo>
                    <a:pt x="2959" y="1525"/>
                    <a:pt x="2951" y="1506"/>
                    <a:pt x="2947" y="1496"/>
                  </a:cubicBezTo>
                  <a:cubicBezTo>
                    <a:pt x="2943" y="1485"/>
                    <a:pt x="2944" y="1467"/>
                    <a:pt x="2950" y="1455"/>
                  </a:cubicBezTo>
                  <a:cubicBezTo>
                    <a:pt x="2955" y="1443"/>
                    <a:pt x="2950" y="1423"/>
                    <a:pt x="2939" y="1411"/>
                  </a:cubicBezTo>
                  <a:cubicBezTo>
                    <a:pt x="2927" y="1398"/>
                    <a:pt x="2914" y="1385"/>
                    <a:pt x="2910" y="1382"/>
                  </a:cubicBezTo>
                  <a:cubicBezTo>
                    <a:pt x="2906" y="1378"/>
                    <a:pt x="2910" y="1369"/>
                    <a:pt x="2919" y="1361"/>
                  </a:cubicBezTo>
                  <a:cubicBezTo>
                    <a:pt x="2928" y="1354"/>
                    <a:pt x="2939" y="1346"/>
                    <a:pt x="2945" y="1344"/>
                  </a:cubicBezTo>
                  <a:cubicBezTo>
                    <a:pt x="2951" y="1342"/>
                    <a:pt x="2972" y="1342"/>
                    <a:pt x="2993" y="1344"/>
                  </a:cubicBezTo>
                  <a:cubicBezTo>
                    <a:pt x="3013" y="1346"/>
                    <a:pt x="3028" y="1362"/>
                    <a:pt x="3027" y="1380"/>
                  </a:cubicBezTo>
                  <a:cubicBezTo>
                    <a:pt x="3024" y="1398"/>
                    <a:pt x="3032" y="1420"/>
                    <a:pt x="3044" y="1429"/>
                  </a:cubicBezTo>
                  <a:cubicBezTo>
                    <a:pt x="3056" y="1439"/>
                    <a:pt x="3069" y="1459"/>
                    <a:pt x="3073" y="1474"/>
                  </a:cubicBezTo>
                  <a:cubicBezTo>
                    <a:pt x="3077" y="1489"/>
                    <a:pt x="3090" y="1502"/>
                    <a:pt x="3102" y="1502"/>
                  </a:cubicBezTo>
                  <a:cubicBezTo>
                    <a:pt x="3114" y="1503"/>
                    <a:pt x="3123" y="1492"/>
                    <a:pt x="3123" y="1477"/>
                  </a:cubicBezTo>
                  <a:cubicBezTo>
                    <a:pt x="3123" y="1462"/>
                    <a:pt x="3125" y="1433"/>
                    <a:pt x="3127" y="1412"/>
                  </a:cubicBezTo>
                  <a:cubicBezTo>
                    <a:pt x="3128" y="1392"/>
                    <a:pt x="3128" y="1362"/>
                    <a:pt x="3126" y="1348"/>
                  </a:cubicBezTo>
                  <a:cubicBezTo>
                    <a:pt x="3124" y="1333"/>
                    <a:pt x="3132" y="1316"/>
                    <a:pt x="3145" y="1310"/>
                  </a:cubicBezTo>
                  <a:cubicBezTo>
                    <a:pt x="3157" y="1305"/>
                    <a:pt x="3189" y="1292"/>
                    <a:pt x="3215" y="1283"/>
                  </a:cubicBezTo>
                  <a:cubicBezTo>
                    <a:pt x="3242" y="1274"/>
                    <a:pt x="3273" y="1260"/>
                    <a:pt x="3286" y="1254"/>
                  </a:cubicBezTo>
                  <a:cubicBezTo>
                    <a:pt x="3299" y="1247"/>
                    <a:pt x="3312" y="1224"/>
                    <a:pt x="3316" y="1202"/>
                  </a:cubicBezTo>
                  <a:cubicBezTo>
                    <a:pt x="3320" y="1181"/>
                    <a:pt x="3324" y="1164"/>
                    <a:pt x="3326" y="1164"/>
                  </a:cubicBezTo>
                  <a:cubicBezTo>
                    <a:pt x="3328" y="1165"/>
                    <a:pt x="3339" y="1155"/>
                    <a:pt x="3351" y="1142"/>
                  </a:cubicBezTo>
                  <a:cubicBezTo>
                    <a:pt x="3362" y="1129"/>
                    <a:pt x="3379" y="1111"/>
                    <a:pt x="3388" y="1103"/>
                  </a:cubicBezTo>
                  <a:cubicBezTo>
                    <a:pt x="3397" y="1095"/>
                    <a:pt x="3404" y="1078"/>
                    <a:pt x="3404" y="1067"/>
                  </a:cubicBezTo>
                  <a:cubicBezTo>
                    <a:pt x="3404" y="1056"/>
                    <a:pt x="3408" y="1044"/>
                    <a:pt x="3413" y="1042"/>
                  </a:cubicBezTo>
                  <a:cubicBezTo>
                    <a:pt x="3417" y="1039"/>
                    <a:pt x="3421" y="1057"/>
                    <a:pt x="3421" y="1083"/>
                  </a:cubicBezTo>
                  <a:cubicBezTo>
                    <a:pt x="3421" y="1108"/>
                    <a:pt x="3432" y="1135"/>
                    <a:pt x="3446" y="1142"/>
                  </a:cubicBezTo>
                  <a:cubicBezTo>
                    <a:pt x="3459" y="1150"/>
                    <a:pt x="3471" y="1149"/>
                    <a:pt x="3471" y="1140"/>
                  </a:cubicBezTo>
                  <a:cubicBezTo>
                    <a:pt x="3471" y="1132"/>
                    <a:pt x="3478" y="1117"/>
                    <a:pt x="3487" y="1106"/>
                  </a:cubicBezTo>
                  <a:cubicBezTo>
                    <a:pt x="3496" y="1096"/>
                    <a:pt x="3504" y="1076"/>
                    <a:pt x="3504" y="1062"/>
                  </a:cubicBezTo>
                  <a:cubicBezTo>
                    <a:pt x="3504" y="1048"/>
                    <a:pt x="3496" y="1035"/>
                    <a:pt x="3486" y="1033"/>
                  </a:cubicBezTo>
                  <a:cubicBezTo>
                    <a:pt x="3477" y="1031"/>
                    <a:pt x="3467" y="1014"/>
                    <a:pt x="3464" y="995"/>
                  </a:cubicBezTo>
                  <a:cubicBezTo>
                    <a:pt x="3464" y="995"/>
                    <a:pt x="3464" y="995"/>
                    <a:pt x="3461" y="978"/>
                  </a:cubicBezTo>
                  <a:cubicBezTo>
                    <a:pt x="3457" y="961"/>
                    <a:pt x="3457" y="961"/>
                    <a:pt x="3457" y="961"/>
                  </a:cubicBezTo>
                  <a:cubicBezTo>
                    <a:pt x="3451" y="935"/>
                    <a:pt x="3435" y="913"/>
                    <a:pt x="3421" y="913"/>
                  </a:cubicBezTo>
                  <a:cubicBezTo>
                    <a:pt x="3407" y="913"/>
                    <a:pt x="3387" y="910"/>
                    <a:pt x="3375" y="907"/>
                  </a:cubicBezTo>
                  <a:cubicBezTo>
                    <a:pt x="3364" y="903"/>
                    <a:pt x="3355" y="893"/>
                    <a:pt x="3355" y="883"/>
                  </a:cubicBezTo>
                  <a:cubicBezTo>
                    <a:pt x="3355" y="873"/>
                    <a:pt x="3353" y="866"/>
                    <a:pt x="3351" y="866"/>
                  </a:cubicBezTo>
                  <a:cubicBezTo>
                    <a:pt x="3349" y="866"/>
                    <a:pt x="3345" y="873"/>
                    <a:pt x="3343" y="881"/>
                  </a:cubicBezTo>
                  <a:cubicBezTo>
                    <a:pt x="3341" y="890"/>
                    <a:pt x="3331" y="897"/>
                    <a:pt x="3320" y="897"/>
                  </a:cubicBezTo>
                  <a:cubicBezTo>
                    <a:pt x="3310" y="897"/>
                    <a:pt x="3300" y="891"/>
                    <a:pt x="3299" y="883"/>
                  </a:cubicBezTo>
                  <a:cubicBezTo>
                    <a:pt x="3298" y="875"/>
                    <a:pt x="3321" y="852"/>
                    <a:pt x="3350" y="832"/>
                  </a:cubicBezTo>
                  <a:cubicBezTo>
                    <a:pt x="3350" y="832"/>
                    <a:pt x="3350" y="832"/>
                    <a:pt x="3361" y="821"/>
                  </a:cubicBezTo>
                  <a:cubicBezTo>
                    <a:pt x="3372" y="811"/>
                    <a:pt x="3372" y="811"/>
                    <a:pt x="3372" y="811"/>
                  </a:cubicBezTo>
                  <a:cubicBezTo>
                    <a:pt x="3389" y="782"/>
                    <a:pt x="3417" y="750"/>
                    <a:pt x="3435" y="740"/>
                  </a:cubicBezTo>
                  <a:cubicBezTo>
                    <a:pt x="3452" y="730"/>
                    <a:pt x="3521" y="722"/>
                    <a:pt x="3587" y="722"/>
                  </a:cubicBezTo>
                  <a:cubicBezTo>
                    <a:pt x="3653" y="722"/>
                    <a:pt x="3714" y="715"/>
                    <a:pt x="3723" y="707"/>
                  </a:cubicBezTo>
                  <a:cubicBezTo>
                    <a:pt x="3731" y="699"/>
                    <a:pt x="3730" y="684"/>
                    <a:pt x="3719" y="675"/>
                  </a:cubicBezTo>
                  <a:cubicBezTo>
                    <a:pt x="3708" y="666"/>
                    <a:pt x="3778" y="658"/>
                    <a:pt x="3795" y="658"/>
                  </a:cubicBezTo>
                  <a:cubicBezTo>
                    <a:pt x="3813" y="658"/>
                    <a:pt x="3831" y="662"/>
                    <a:pt x="3836" y="666"/>
                  </a:cubicBezTo>
                  <a:cubicBezTo>
                    <a:pt x="3840" y="670"/>
                    <a:pt x="3848" y="678"/>
                    <a:pt x="3853" y="683"/>
                  </a:cubicBezTo>
                  <a:cubicBezTo>
                    <a:pt x="3858" y="688"/>
                    <a:pt x="3852" y="702"/>
                    <a:pt x="3839" y="714"/>
                  </a:cubicBezTo>
                  <a:cubicBezTo>
                    <a:pt x="3826" y="726"/>
                    <a:pt x="3807" y="747"/>
                    <a:pt x="3795" y="760"/>
                  </a:cubicBezTo>
                  <a:cubicBezTo>
                    <a:pt x="3783" y="774"/>
                    <a:pt x="3772" y="830"/>
                    <a:pt x="3769" y="886"/>
                  </a:cubicBezTo>
                  <a:cubicBezTo>
                    <a:pt x="3766" y="943"/>
                    <a:pt x="3771" y="982"/>
                    <a:pt x="3781" y="973"/>
                  </a:cubicBezTo>
                  <a:cubicBezTo>
                    <a:pt x="3790" y="965"/>
                    <a:pt x="3795" y="951"/>
                    <a:pt x="3791" y="941"/>
                  </a:cubicBezTo>
                  <a:cubicBezTo>
                    <a:pt x="3788" y="932"/>
                    <a:pt x="3796" y="923"/>
                    <a:pt x="3810" y="922"/>
                  </a:cubicBezTo>
                  <a:cubicBezTo>
                    <a:pt x="3825" y="922"/>
                    <a:pt x="3843" y="905"/>
                    <a:pt x="3852" y="887"/>
                  </a:cubicBezTo>
                  <a:cubicBezTo>
                    <a:pt x="3860" y="868"/>
                    <a:pt x="3867" y="830"/>
                    <a:pt x="3867" y="802"/>
                  </a:cubicBezTo>
                  <a:cubicBezTo>
                    <a:pt x="3867" y="774"/>
                    <a:pt x="3876" y="744"/>
                    <a:pt x="3886" y="736"/>
                  </a:cubicBezTo>
                  <a:cubicBezTo>
                    <a:pt x="3896" y="728"/>
                    <a:pt x="3919" y="722"/>
                    <a:pt x="3936" y="722"/>
                  </a:cubicBezTo>
                  <a:cubicBezTo>
                    <a:pt x="3954" y="722"/>
                    <a:pt x="3991" y="714"/>
                    <a:pt x="4019" y="704"/>
                  </a:cubicBezTo>
                  <a:cubicBezTo>
                    <a:pt x="4047" y="694"/>
                    <a:pt x="4085" y="673"/>
                    <a:pt x="4104" y="656"/>
                  </a:cubicBezTo>
                  <a:cubicBezTo>
                    <a:pt x="4122" y="640"/>
                    <a:pt x="4148" y="626"/>
                    <a:pt x="4160" y="626"/>
                  </a:cubicBezTo>
                  <a:cubicBezTo>
                    <a:pt x="4173" y="626"/>
                    <a:pt x="4187" y="617"/>
                    <a:pt x="4191" y="605"/>
                  </a:cubicBezTo>
                  <a:cubicBezTo>
                    <a:pt x="4195" y="593"/>
                    <a:pt x="4198" y="567"/>
                    <a:pt x="4198" y="546"/>
                  </a:cubicBezTo>
                  <a:cubicBezTo>
                    <a:pt x="4198" y="526"/>
                    <a:pt x="4219" y="513"/>
                    <a:pt x="4243" y="519"/>
                  </a:cubicBezTo>
                  <a:cubicBezTo>
                    <a:pt x="4243" y="519"/>
                    <a:pt x="4243" y="527"/>
                    <a:pt x="4254" y="517"/>
                  </a:cubicBezTo>
                  <a:cubicBezTo>
                    <a:pt x="4265" y="506"/>
                    <a:pt x="4275" y="538"/>
                    <a:pt x="4286" y="538"/>
                  </a:cubicBezTo>
                  <a:cubicBezTo>
                    <a:pt x="4296" y="538"/>
                    <a:pt x="4296" y="538"/>
                    <a:pt x="4296" y="538"/>
                  </a:cubicBezTo>
                  <a:cubicBezTo>
                    <a:pt x="4328" y="564"/>
                    <a:pt x="4361" y="579"/>
                    <a:pt x="4369" y="580"/>
                  </a:cubicBezTo>
                  <a:cubicBezTo>
                    <a:pt x="4377" y="581"/>
                    <a:pt x="4404" y="550"/>
                    <a:pt x="4430" y="516"/>
                  </a:cubicBezTo>
                  <a:cubicBezTo>
                    <a:pt x="4430" y="516"/>
                    <a:pt x="4430" y="514"/>
                    <a:pt x="4458" y="506"/>
                  </a:cubicBezTo>
                  <a:cubicBezTo>
                    <a:pt x="4486" y="499"/>
                    <a:pt x="4486" y="498"/>
                    <a:pt x="4486" y="498"/>
                  </a:cubicBezTo>
                  <a:cubicBezTo>
                    <a:pt x="4452" y="472"/>
                    <a:pt x="4414" y="451"/>
                    <a:pt x="4402" y="451"/>
                  </a:cubicBezTo>
                  <a:close/>
                  <a:moveTo>
                    <a:pt x="1525" y="1410"/>
                  </a:moveTo>
                  <a:cubicBezTo>
                    <a:pt x="1516" y="1401"/>
                    <a:pt x="1509" y="1396"/>
                    <a:pt x="1511" y="1398"/>
                  </a:cubicBezTo>
                  <a:cubicBezTo>
                    <a:pt x="1513" y="1400"/>
                    <a:pt x="1520" y="1407"/>
                    <a:pt x="1528" y="1414"/>
                  </a:cubicBezTo>
                  <a:cubicBezTo>
                    <a:pt x="1536" y="1421"/>
                    <a:pt x="1532" y="1419"/>
                    <a:pt x="1520" y="1410"/>
                  </a:cubicBezTo>
                  <a:cubicBezTo>
                    <a:pt x="1507" y="1400"/>
                    <a:pt x="1486" y="1392"/>
                    <a:pt x="1472" y="1392"/>
                  </a:cubicBezTo>
                  <a:cubicBezTo>
                    <a:pt x="1459" y="1392"/>
                    <a:pt x="1441" y="1396"/>
                    <a:pt x="1432" y="1402"/>
                  </a:cubicBezTo>
                  <a:cubicBezTo>
                    <a:pt x="1424" y="1407"/>
                    <a:pt x="1405" y="1408"/>
                    <a:pt x="1391" y="1405"/>
                  </a:cubicBezTo>
                  <a:cubicBezTo>
                    <a:pt x="1377" y="1401"/>
                    <a:pt x="1359" y="1390"/>
                    <a:pt x="1351" y="1382"/>
                  </a:cubicBezTo>
                  <a:cubicBezTo>
                    <a:pt x="1342" y="1373"/>
                    <a:pt x="1334" y="1344"/>
                    <a:pt x="1334" y="1318"/>
                  </a:cubicBezTo>
                  <a:cubicBezTo>
                    <a:pt x="1333" y="1292"/>
                    <a:pt x="1324" y="1264"/>
                    <a:pt x="1313" y="1255"/>
                  </a:cubicBezTo>
                  <a:cubicBezTo>
                    <a:pt x="1303" y="1247"/>
                    <a:pt x="1287" y="1224"/>
                    <a:pt x="1278" y="1205"/>
                  </a:cubicBezTo>
                  <a:cubicBezTo>
                    <a:pt x="1270" y="1186"/>
                    <a:pt x="1273" y="1169"/>
                    <a:pt x="1286" y="1168"/>
                  </a:cubicBezTo>
                  <a:cubicBezTo>
                    <a:pt x="1300" y="1167"/>
                    <a:pt x="1311" y="1160"/>
                    <a:pt x="1312" y="1152"/>
                  </a:cubicBezTo>
                  <a:cubicBezTo>
                    <a:pt x="1312" y="1145"/>
                    <a:pt x="1321" y="1136"/>
                    <a:pt x="1332" y="1132"/>
                  </a:cubicBezTo>
                  <a:cubicBezTo>
                    <a:pt x="1343" y="1128"/>
                    <a:pt x="1352" y="1122"/>
                    <a:pt x="1353" y="1117"/>
                  </a:cubicBezTo>
                  <a:cubicBezTo>
                    <a:pt x="1354" y="1113"/>
                    <a:pt x="1361" y="1113"/>
                    <a:pt x="1370" y="1117"/>
                  </a:cubicBezTo>
                  <a:cubicBezTo>
                    <a:pt x="1378" y="1121"/>
                    <a:pt x="1384" y="1132"/>
                    <a:pt x="1382" y="1139"/>
                  </a:cubicBezTo>
                  <a:cubicBezTo>
                    <a:pt x="1381" y="1148"/>
                    <a:pt x="1377" y="1163"/>
                    <a:pt x="1379" y="1174"/>
                  </a:cubicBezTo>
                  <a:cubicBezTo>
                    <a:pt x="1381" y="1184"/>
                    <a:pt x="1378" y="1193"/>
                    <a:pt x="1378" y="1193"/>
                  </a:cubicBezTo>
                  <a:cubicBezTo>
                    <a:pt x="1378" y="1193"/>
                    <a:pt x="1378" y="1193"/>
                    <a:pt x="1378" y="1193"/>
                  </a:cubicBezTo>
                  <a:cubicBezTo>
                    <a:pt x="1378" y="1193"/>
                    <a:pt x="1380" y="1210"/>
                    <a:pt x="1377" y="1230"/>
                  </a:cubicBezTo>
                  <a:cubicBezTo>
                    <a:pt x="1374" y="1250"/>
                    <a:pt x="1377" y="1269"/>
                    <a:pt x="1382" y="1272"/>
                  </a:cubicBezTo>
                  <a:cubicBezTo>
                    <a:pt x="1387" y="1274"/>
                    <a:pt x="1394" y="1285"/>
                    <a:pt x="1397" y="1295"/>
                  </a:cubicBezTo>
                  <a:cubicBezTo>
                    <a:pt x="1401" y="1305"/>
                    <a:pt x="1405" y="1322"/>
                    <a:pt x="1406" y="1333"/>
                  </a:cubicBezTo>
                  <a:cubicBezTo>
                    <a:pt x="1407" y="1344"/>
                    <a:pt x="1418" y="1357"/>
                    <a:pt x="1430" y="1364"/>
                  </a:cubicBezTo>
                  <a:cubicBezTo>
                    <a:pt x="1442" y="1371"/>
                    <a:pt x="1461" y="1376"/>
                    <a:pt x="1473" y="1376"/>
                  </a:cubicBezTo>
                  <a:cubicBezTo>
                    <a:pt x="1485" y="1376"/>
                    <a:pt x="1499" y="1381"/>
                    <a:pt x="1504" y="1387"/>
                  </a:cubicBezTo>
                  <a:cubicBezTo>
                    <a:pt x="1510" y="1393"/>
                    <a:pt x="1520" y="1403"/>
                    <a:pt x="1528" y="1411"/>
                  </a:cubicBezTo>
                  <a:cubicBezTo>
                    <a:pt x="1536" y="1418"/>
                    <a:pt x="1535" y="1417"/>
                    <a:pt x="1525" y="1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3414713" y="3043238"/>
              <a:ext cx="1588" cy="1588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1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3432176" y="2774951"/>
              <a:ext cx="1588" cy="6350"/>
            </a:xfrm>
            <a:custGeom>
              <a:avLst/>
              <a:gdLst>
                <a:gd name="T0" fmla="*/ 1 w 1"/>
                <a:gd name="T1" fmla="*/ 3 h 7"/>
                <a:gd name="T2" fmla="*/ 1 w 1"/>
                <a:gd name="T3" fmla="*/ 1 h 7"/>
                <a:gd name="T4" fmla="*/ 0 w 1"/>
                <a:gd name="T5" fmla="*/ 6 h 7"/>
                <a:gd name="T6" fmla="*/ 1 w 1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3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1" y="6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5116513" y="4064001"/>
              <a:ext cx="109538" cy="149225"/>
            </a:xfrm>
            <a:custGeom>
              <a:avLst/>
              <a:gdLst>
                <a:gd name="T0" fmla="*/ 42 w 158"/>
                <a:gd name="T1" fmla="*/ 36 h 178"/>
                <a:gd name="T2" fmla="*/ 26 w 158"/>
                <a:gd name="T3" fmla="*/ 45 h 178"/>
                <a:gd name="T4" fmla="*/ 26 w 158"/>
                <a:gd name="T5" fmla="*/ 59 h 178"/>
                <a:gd name="T6" fmla="*/ 18 w 158"/>
                <a:gd name="T7" fmla="*/ 76 h 178"/>
                <a:gd name="T8" fmla="*/ 8 w 158"/>
                <a:gd name="T9" fmla="*/ 92 h 178"/>
                <a:gd name="T10" fmla="*/ 5 w 158"/>
                <a:gd name="T11" fmla="*/ 103 h 178"/>
                <a:gd name="T12" fmla="*/ 2 w 158"/>
                <a:gd name="T13" fmla="*/ 125 h 178"/>
                <a:gd name="T14" fmla="*/ 6 w 158"/>
                <a:gd name="T15" fmla="*/ 159 h 178"/>
                <a:gd name="T16" fmla="*/ 16 w 158"/>
                <a:gd name="T17" fmla="*/ 174 h 178"/>
                <a:gd name="T18" fmla="*/ 22 w 158"/>
                <a:gd name="T19" fmla="*/ 176 h 178"/>
                <a:gd name="T20" fmla="*/ 35 w 158"/>
                <a:gd name="T21" fmla="*/ 176 h 178"/>
                <a:gd name="T22" fmla="*/ 48 w 158"/>
                <a:gd name="T23" fmla="*/ 167 h 178"/>
                <a:gd name="T24" fmla="*/ 56 w 158"/>
                <a:gd name="T25" fmla="*/ 161 h 178"/>
                <a:gd name="T26" fmla="*/ 77 w 158"/>
                <a:gd name="T27" fmla="*/ 170 h 178"/>
                <a:gd name="T28" fmla="*/ 96 w 158"/>
                <a:gd name="T29" fmla="*/ 176 h 178"/>
                <a:gd name="T30" fmla="*/ 101 w 158"/>
                <a:gd name="T31" fmla="*/ 175 h 178"/>
                <a:gd name="T32" fmla="*/ 111 w 158"/>
                <a:gd name="T33" fmla="*/ 176 h 178"/>
                <a:gd name="T34" fmla="*/ 124 w 158"/>
                <a:gd name="T35" fmla="*/ 165 h 178"/>
                <a:gd name="T36" fmla="*/ 124 w 158"/>
                <a:gd name="T37" fmla="*/ 145 h 178"/>
                <a:gd name="T38" fmla="*/ 114 w 158"/>
                <a:gd name="T39" fmla="*/ 145 h 178"/>
                <a:gd name="T40" fmla="*/ 105 w 158"/>
                <a:gd name="T41" fmla="*/ 145 h 178"/>
                <a:gd name="T42" fmla="*/ 98 w 158"/>
                <a:gd name="T43" fmla="*/ 110 h 178"/>
                <a:gd name="T44" fmla="*/ 79 w 158"/>
                <a:gd name="T45" fmla="*/ 87 h 178"/>
                <a:gd name="T46" fmla="*/ 56 w 158"/>
                <a:gd name="T47" fmla="*/ 68 h 178"/>
                <a:gd name="T48" fmla="*/ 66 w 158"/>
                <a:gd name="T49" fmla="*/ 45 h 178"/>
                <a:gd name="T50" fmla="*/ 142 w 158"/>
                <a:gd name="T51" fmla="*/ 33 h 178"/>
                <a:gd name="T52" fmla="*/ 149 w 158"/>
                <a:gd name="T53" fmla="*/ 33 h 178"/>
                <a:gd name="T54" fmla="*/ 156 w 158"/>
                <a:gd name="T55" fmla="*/ 33 h 178"/>
                <a:gd name="T56" fmla="*/ 158 w 158"/>
                <a:gd name="T57" fmla="*/ 18 h 178"/>
                <a:gd name="T58" fmla="*/ 130 w 158"/>
                <a:gd name="T59" fmla="*/ 2 h 178"/>
                <a:gd name="T60" fmla="*/ 80 w 158"/>
                <a:gd name="T61" fmla="*/ 2 h 178"/>
                <a:gd name="T62" fmla="*/ 59 w 158"/>
                <a:gd name="T63" fmla="*/ 18 h 178"/>
                <a:gd name="T64" fmla="*/ 42 w 158"/>
                <a:gd name="T65" fmla="*/ 3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8">
                  <a:moveTo>
                    <a:pt x="42" y="36"/>
                  </a:moveTo>
                  <a:cubicBezTo>
                    <a:pt x="33" y="40"/>
                    <a:pt x="26" y="44"/>
                    <a:pt x="26" y="4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5"/>
                    <a:pt x="22" y="73"/>
                    <a:pt x="18" y="76"/>
                  </a:cubicBezTo>
                  <a:cubicBezTo>
                    <a:pt x="14" y="80"/>
                    <a:pt x="9" y="87"/>
                    <a:pt x="8" y="92"/>
                  </a:cubicBezTo>
                  <a:cubicBezTo>
                    <a:pt x="6" y="98"/>
                    <a:pt x="5" y="103"/>
                    <a:pt x="5" y="103"/>
                  </a:cubicBezTo>
                  <a:cubicBezTo>
                    <a:pt x="6" y="104"/>
                    <a:pt x="4" y="113"/>
                    <a:pt x="2" y="125"/>
                  </a:cubicBezTo>
                  <a:cubicBezTo>
                    <a:pt x="0" y="136"/>
                    <a:pt x="2" y="151"/>
                    <a:pt x="6" y="159"/>
                  </a:cubicBezTo>
                  <a:cubicBezTo>
                    <a:pt x="10" y="166"/>
                    <a:pt x="15" y="173"/>
                    <a:pt x="16" y="174"/>
                  </a:cubicBezTo>
                  <a:cubicBezTo>
                    <a:pt x="17" y="175"/>
                    <a:pt x="19" y="176"/>
                    <a:pt x="22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41" y="176"/>
                    <a:pt x="46" y="172"/>
                    <a:pt x="48" y="167"/>
                  </a:cubicBezTo>
                  <a:cubicBezTo>
                    <a:pt x="50" y="162"/>
                    <a:pt x="54" y="159"/>
                    <a:pt x="56" y="161"/>
                  </a:cubicBezTo>
                  <a:cubicBezTo>
                    <a:pt x="59" y="162"/>
                    <a:pt x="68" y="166"/>
                    <a:pt x="77" y="170"/>
                  </a:cubicBezTo>
                  <a:cubicBezTo>
                    <a:pt x="86" y="174"/>
                    <a:pt x="95" y="176"/>
                    <a:pt x="96" y="176"/>
                  </a:cubicBezTo>
                  <a:cubicBezTo>
                    <a:pt x="98" y="176"/>
                    <a:pt x="100" y="176"/>
                    <a:pt x="101" y="175"/>
                  </a:cubicBezTo>
                  <a:cubicBezTo>
                    <a:pt x="101" y="174"/>
                    <a:pt x="106" y="174"/>
                    <a:pt x="111" y="176"/>
                  </a:cubicBezTo>
                  <a:cubicBezTo>
                    <a:pt x="116" y="178"/>
                    <a:pt x="122" y="172"/>
                    <a:pt x="124" y="165"/>
                  </a:cubicBezTo>
                  <a:cubicBezTo>
                    <a:pt x="126" y="157"/>
                    <a:pt x="126" y="145"/>
                    <a:pt x="124" y="145"/>
                  </a:cubicBezTo>
                  <a:cubicBezTo>
                    <a:pt x="124" y="145"/>
                    <a:pt x="124" y="145"/>
                    <a:pt x="114" y="145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02" y="128"/>
                    <a:pt x="99" y="118"/>
                    <a:pt x="98" y="110"/>
                  </a:cubicBezTo>
                  <a:cubicBezTo>
                    <a:pt x="98" y="102"/>
                    <a:pt x="89" y="92"/>
                    <a:pt x="79" y="87"/>
                  </a:cubicBezTo>
                  <a:cubicBezTo>
                    <a:pt x="69" y="83"/>
                    <a:pt x="59" y="74"/>
                    <a:pt x="56" y="68"/>
                  </a:cubicBezTo>
                  <a:cubicBezTo>
                    <a:pt x="54" y="61"/>
                    <a:pt x="58" y="51"/>
                    <a:pt x="66" y="45"/>
                  </a:cubicBezTo>
                  <a:cubicBezTo>
                    <a:pt x="74" y="39"/>
                    <a:pt x="108" y="33"/>
                    <a:pt x="142" y="33"/>
                  </a:cubicBezTo>
                  <a:cubicBezTo>
                    <a:pt x="142" y="33"/>
                    <a:pt x="142" y="33"/>
                    <a:pt x="149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3"/>
                    <a:pt x="158" y="24"/>
                    <a:pt x="158" y="18"/>
                  </a:cubicBezTo>
                  <a:cubicBezTo>
                    <a:pt x="158" y="12"/>
                    <a:pt x="145" y="5"/>
                    <a:pt x="130" y="2"/>
                  </a:cubicBezTo>
                  <a:cubicBezTo>
                    <a:pt x="115" y="0"/>
                    <a:pt x="92" y="0"/>
                    <a:pt x="80" y="2"/>
                  </a:cubicBezTo>
                  <a:cubicBezTo>
                    <a:pt x="68" y="5"/>
                    <a:pt x="59" y="12"/>
                    <a:pt x="59" y="18"/>
                  </a:cubicBezTo>
                  <a:cubicBezTo>
                    <a:pt x="59" y="24"/>
                    <a:pt x="51" y="32"/>
                    <a:pt x="4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3608388" y="3176588"/>
              <a:ext cx="19050" cy="20638"/>
            </a:xfrm>
            <a:custGeom>
              <a:avLst/>
              <a:gdLst>
                <a:gd name="T0" fmla="*/ 27 w 27"/>
                <a:gd name="T1" fmla="*/ 25 h 25"/>
                <a:gd name="T2" fmla="*/ 2 w 27"/>
                <a:gd name="T3" fmla="*/ 1 h 25"/>
                <a:gd name="T4" fmla="*/ 0 w 27"/>
                <a:gd name="T5" fmla="*/ 0 h 25"/>
                <a:gd name="T6" fmla="*/ 27 w 27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27" y="25"/>
                  </a:moveTo>
                  <a:cubicBezTo>
                    <a:pt x="20" y="19"/>
                    <a:pt x="11" y="5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" y="3"/>
                    <a:pt x="19" y="19"/>
                    <a:pt x="2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5511801" y="3043238"/>
              <a:ext cx="90488" cy="93663"/>
            </a:xfrm>
            <a:custGeom>
              <a:avLst/>
              <a:gdLst>
                <a:gd name="T0" fmla="*/ 99 w 130"/>
                <a:gd name="T1" fmla="*/ 99 h 111"/>
                <a:gd name="T2" fmla="*/ 130 w 130"/>
                <a:gd name="T3" fmla="*/ 51 h 111"/>
                <a:gd name="T4" fmla="*/ 129 w 130"/>
                <a:gd name="T5" fmla="*/ 44 h 111"/>
                <a:gd name="T6" fmla="*/ 127 w 130"/>
                <a:gd name="T7" fmla="*/ 37 h 111"/>
                <a:gd name="T8" fmla="*/ 94 w 130"/>
                <a:gd name="T9" fmla="*/ 16 h 111"/>
                <a:gd name="T10" fmla="*/ 56 w 130"/>
                <a:gd name="T11" fmla="*/ 0 h 111"/>
                <a:gd name="T12" fmla="*/ 29 w 130"/>
                <a:gd name="T13" fmla="*/ 17 h 111"/>
                <a:gd name="T14" fmla="*/ 22 w 130"/>
                <a:gd name="T15" fmla="*/ 45 h 111"/>
                <a:gd name="T16" fmla="*/ 17 w 130"/>
                <a:gd name="T17" fmla="*/ 79 h 111"/>
                <a:gd name="T18" fmla="*/ 4 w 130"/>
                <a:gd name="T19" fmla="*/ 107 h 111"/>
                <a:gd name="T20" fmla="*/ 47 w 130"/>
                <a:gd name="T21" fmla="*/ 111 h 111"/>
                <a:gd name="T22" fmla="*/ 99 w 130"/>
                <a:gd name="T23" fmla="*/ 9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1">
                  <a:moveTo>
                    <a:pt x="99" y="99"/>
                  </a:moveTo>
                  <a:cubicBezTo>
                    <a:pt x="99" y="92"/>
                    <a:pt x="114" y="71"/>
                    <a:pt x="130" y="51"/>
                  </a:cubicBezTo>
                  <a:cubicBezTo>
                    <a:pt x="130" y="51"/>
                    <a:pt x="130" y="51"/>
                    <a:pt x="129" y="44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0" y="35"/>
                    <a:pt x="105" y="26"/>
                    <a:pt x="94" y="16"/>
                  </a:cubicBezTo>
                  <a:cubicBezTo>
                    <a:pt x="84" y="7"/>
                    <a:pt x="67" y="0"/>
                    <a:pt x="56" y="0"/>
                  </a:cubicBezTo>
                  <a:cubicBezTo>
                    <a:pt x="45" y="0"/>
                    <a:pt x="33" y="7"/>
                    <a:pt x="29" y="17"/>
                  </a:cubicBezTo>
                  <a:cubicBezTo>
                    <a:pt x="25" y="26"/>
                    <a:pt x="22" y="39"/>
                    <a:pt x="22" y="45"/>
                  </a:cubicBezTo>
                  <a:cubicBezTo>
                    <a:pt x="22" y="51"/>
                    <a:pt x="20" y="66"/>
                    <a:pt x="17" y="79"/>
                  </a:cubicBezTo>
                  <a:cubicBezTo>
                    <a:pt x="14" y="92"/>
                    <a:pt x="8" y="104"/>
                    <a:pt x="4" y="107"/>
                  </a:cubicBezTo>
                  <a:cubicBezTo>
                    <a:pt x="0" y="109"/>
                    <a:pt x="20" y="111"/>
                    <a:pt x="47" y="111"/>
                  </a:cubicBezTo>
                  <a:cubicBezTo>
                    <a:pt x="75" y="111"/>
                    <a:pt x="98" y="106"/>
                    <a:pt x="99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5365751" y="3151188"/>
              <a:ext cx="173038" cy="209550"/>
            </a:xfrm>
            <a:custGeom>
              <a:avLst/>
              <a:gdLst>
                <a:gd name="T0" fmla="*/ 5 w 248"/>
                <a:gd name="T1" fmla="*/ 229 h 250"/>
                <a:gd name="T2" fmla="*/ 20 w 248"/>
                <a:gd name="T3" fmla="*/ 239 h 250"/>
                <a:gd name="T4" fmla="*/ 32 w 248"/>
                <a:gd name="T5" fmla="*/ 244 h 250"/>
                <a:gd name="T6" fmla="*/ 46 w 248"/>
                <a:gd name="T7" fmla="*/ 249 h 250"/>
                <a:gd name="T8" fmla="*/ 64 w 248"/>
                <a:gd name="T9" fmla="*/ 246 h 250"/>
                <a:gd name="T10" fmla="*/ 74 w 248"/>
                <a:gd name="T11" fmla="*/ 241 h 250"/>
                <a:gd name="T12" fmla="*/ 87 w 248"/>
                <a:gd name="T13" fmla="*/ 239 h 250"/>
                <a:gd name="T14" fmla="*/ 140 w 248"/>
                <a:gd name="T15" fmla="*/ 239 h 250"/>
                <a:gd name="T16" fmla="*/ 146 w 248"/>
                <a:gd name="T17" fmla="*/ 224 h 250"/>
                <a:gd name="T18" fmla="*/ 154 w 248"/>
                <a:gd name="T19" fmla="*/ 208 h 250"/>
                <a:gd name="T20" fmla="*/ 169 w 248"/>
                <a:gd name="T21" fmla="*/ 203 h 250"/>
                <a:gd name="T22" fmla="*/ 185 w 248"/>
                <a:gd name="T23" fmla="*/ 194 h 250"/>
                <a:gd name="T24" fmla="*/ 205 w 248"/>
                <a:gd name="T25" fmla="*/ 183 h 250"/>
                <a:gd name="T26" fmla="*/ 223 w 248"/>
                <a:gd name="T27" fmla="*/ 167 h 250"/>
                <a:gd name="T28" fmla="*/ 228 w 248"/>
                <a:gd name="T29" fmla="*/ 149 h 250"/>
                <a:gd name="T30" fmla="*/ 231 w 248"/>
                <a:gd name="T31" fmla="*/ 119 h 250"/>
                <a:gd name="T32" fmla="*/ 239 w 248"/>
                <a:gd name="T33" fmla="*/ 93 h 250"/>
                <a:gd name="T34" fmla="*/ 248 w 248"/>
                <a:gd name="T35" fmla="*/ 53 h 250"/>
                <a:gd name="T36" fmla="*/ 228 w 248"/>
                <a:gd name="T37" fmla="*/ 16 h 250"/>
                <a:gd name="T38" fmla="*/ 224 w 248"/>
                <a:gd name="T39" fmla="*/ 16 h 250"/>
                <a:gd name="T40" fmla="*/ 220 w 248"/>
                <a:gd name="T41" fmla="*/ 16 h 250"/>
                <a:gd name="T42" fmla="*/ 197 w 248"/>
                <a:gd name="T43" fmla="*/ 9 h 250"/>
                <a:gd name="T44" fmla="*/ 181 w 248"/>
                <a:gd name="T45" fmla="*/ 34 h 250"/>
                <a:gd name="T46" fmla="*/ 174 w 248"/>
                <a:gd name="T47" fmla="*/ 66 h 250"/>
                <a:gd name="T48" fmla="*/ 165 w 248"/>
                <a:gd name="T49" fmla="*/ 91 h 250"/>
                <a:gd name="T50" fmla="*/ 147 w 248"/>
                <a:gd name="T51" fmla="*/ 107 h 250"/>
                <a:gd name="T52" fmla="*/ 132 w 248"/>
                <a:gd name="T53" fmla="*/ 121 h 250"/>
                <a:gd name="T54" fmla="*/ 122 w 248"/>
                <a:gd name="T55" fmla="*/ 137 h 250"/>
                <a:gd name="T56" fmla="*/ 102 w 248"/>
                <a:gd name="T57" fmla="*/ 152 h 250"/>
                <a:gd name="T58" fmla="*/ 73 w 248"/>
                <a:gd name="T59" fmla="*/ 160 h 250"/>
                <a:gd name="T60" fmla="*/ 37 w 248"/>
                <a:gd name="T61" fmla="*/ 176 h 250"/>
                <a:gd name="T62" fmla="*/ 38 w 248"/>
                <a:gd name="T63" fmla="*/ 180 h 250"/>
                <a:gd name="T64" fmla="*/ 40 w 248"/>
                <a:gd name="T65" fmla="*/ 185 h 250"/>
                <a:gd name="T66" fmla="*/ 6 w 248"/>
                <a:gd name="T67" fmla="*/ 207 h 250"/>
                <a:gd name="T68" fmla="*/ 5 w 248"/>
                <a:gd name="T69" fmla="*/ 2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250">
                  <a:moveTo>
                    <a:pt x="5" y="229"/>
                  </a:moveTo>
                  <a:cubicBezTo>
                    <a:pt x="10" y="235"/>
                    <a:pt x="17" y="239"/>
                    <a:pt x="20" y="239"/>
                  </a:cubicBezTo>
                  <a:cubicBezTo>
                    <a:pt x="23" y="239"/>
                    <a:pt x="29" y="242"/>
                    <a:pt x="32" y="244"/>
                  </a:cubicBezTo>
                  <a:cubicBezTo>
                    <a:pt x="36" y="247"/>
                    <a:pt x="42" y="249"/>
                    <a:pt x="46" y="249"/>
                  </a:cubicBezTo>
                  <a:cubicBezTo>
                    <a:pt x="51" y="250"/>
                    <a:pt x="59" y="248"/>
                    <a:pt x="64" y="246"/>
                  </a:cubicBezTo>
                  <a:cubicBezTo>
                    <a:pt x="69" y="244"/>
                    <a:pt x="73" y="242"/>
                    <a:pt x="74" y="241"/>
                  </a:cubicBezTo>
                  <a:cubicBezTo>
                    <a:pt x="74" y="240"/>
                    <a:pt x="80" y="239"/>
                    <a:pt x="87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39"/>
                    <a:pt x="145" y="232"/>
                    <a:pt x="146" y="224"/>
                  </a:cubicBezTo>
                  <a:cubicBezTo>
                    <a:pt x="148" y="215"/>
                    <a:pt x="151" y="208"/>
                    <a:pt x="154" y="208"/>
                  </a:cubicBezTo>
                  <a:cubicBezTo>
                    <a:pt x="157" y="208"/>
                    <a:pt x="163" y="206"/>
                    <a:pt x="169" y="203"/>
                  </a:cubicBezTo>
                  <a:cubicBezTo>
                    <a:pt x="174" y="201"/>
                    <a:pt x="181" y="197"/>
                    <a:pt x="185" y="194"/>
                  </a:cubicBezTo>
                  <a:cubicBezTo>
                    <a:pt x="188" y="191"/>
                    <a:pt x="197" y="186"/>
                    <a:pt x="205" y="183"/>
                  </a:cubicBezTo>
                  <a:cubicBezTo>
                    <a:pt x="214" y="179"/>
                    <a:pt x="221" y="172"/>
                    <a:pt x="223" y="167"/>
                  </a:cubicBezTo>
                  <a:cubicBezTo>
                    <a:pt x="224" y="161"/>
                    <a:pt x="227" y="153"/>
                    <a:pt x="228" y="149"/>
                  </a:cubicBezTo>
                  <a:cubicBezTo>
                    <a:pt x="230" y="144"/>
                    <a:pt x="231" y="131"/>
                    <a:pt x="231" y="119"/>
                  </a:cubicBezTo>
                  <a:cubicBezTo>
                    <a:pt x="231" y="107"/>
                    <a:pt x="235" y="96"/>
                    <a:pt x="239" y="93"/>
                  </a:cubicBezTo>
                  <a:cubicBezTo>
                    <a:pt x="244" y="91"/>
                    <a:pt x="248" y="74"/>
                    <a:pt x="248" y="53"/>
                  </a:cubicBezTo>
                  <a:cubicBezTo>
                    <a:pt x="248" y="33"/>
                    <a:pt x="239" y="16"/>
                    <a:pt x="228" y="16"/>
                  </a:cubicBezTo>
                  <a:cubicBezTo>
                    <a:pt x="228" y="16"/>
                    <a:pt x="228" y="16"/>
                    <a:pt x="224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5" y="0"/>
                    <a:pt x="205" y="5"/>
                    <a:pt x="197" y="9"/>
                  </a:cubicBezTo>
                  <a:cubicBezTo>
                    <a:pt x="188" y="14"/>
                    <a:pt x="181" y="24"/>
                    <a:pt x="181" y="34"/>
                  </a:cubicBezTo>
                  <a:cubicBezTo>
                    <a:pt x="181" y="43"/>
                    <a:pt x="178" y="58"/>
                    <a:pt x="174" y="66"/>
                  </a:cubicBezTo>
                  <a:cubicBezTo>
                    <a:pt x="170" y="74"/>
                    <a:pt x="166" y="86"/>
                    <a:pt x="165" y="91"/>
                  </a:cubicBezTo>
                  <a:cubicBezTo>
                    <a:pt x="164" y="97"/>
                    <a:pt x="156" y="104"/>
                    <a:pt x="147" y="107"/>
                  </a:cubicBezTo>
                  <a:cubicBezTo>
                    <a:pt x="139" y="109"/>
                    <a:pt x="132" y="116"/>
                    <a:pt x="132" y="121"/>
                  </a:cubicBezTo>
                  <a:cubicBezTo>
                    <a:pt x="132" y="126"/>
                    <a:pt x="127" y="134"/>
                    <a:pt x="122" y="137"/>
                  </a:cubicBezTo>
                  <a:cubicBezTo>
                    <a:pt x="117" y="141"/>
                    <a:pt x="108" y="148"/>
                    <a:pt x="102" y="152"/>
                  </a:cubicBezTo>
                  <a:cubicBezTo>
                    <a:pt x="96" y="156"/>
                    <a:pt x="83" y="160"/>
                    <a:pt x="73" y="160"/>
                  </a:cubicBezTo>
                  <a:cubicBezTo>
                    <a:pt x="63" y="160"/>
                    <a:pt x="46" y="167"/>
                    <a:pt x="37" y="176"/>
                  </a:cubicBezTo>
                  <a:cubicBezTo>
                    <a:pt x="37" y="176"/>
                    <a:pt x="37" y="176"/>
                    <a:pt x="38" y="180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27" y="191"/>
                    <a:pt x="12" y="201"/>
                    <a:pt x="6" y="207"/>
                  </a:cubicBezTo>
                  <a:cubicBezTo>
                    <a:pt x="0" y="214"/>
                    <a:pt x="0" y="223"/>
                    <a:pt x="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330826" y="4114801"/>
              <a:ext cx="290513" cy="249238"/>
            </a:xfrm>
            <a:custGeom>
              <a:avLst/>
              <a:gdLst>
                <a:gd name="T0" fmla="*/ 35 w 416"/>
                <a:gd name="T1" fmla="*/ 36 h 295"/>
                <a:gd name="T2" fmla="*/ 31 w 416"/>
                <a:gd name="T3" fmla="*/ 36 h 295"/>
                <a:gd name="T4" fmla="*/ 21 w 416"/>
                <a:gd name="T5" fmla="*/ 1 h 295"/>
                <a:gd name="T6" fmla="*/ 6 w 416"/>
                <a:gd name="T7" fmla="*/ 6 h 295"/>
                <a:gd name="T8" fmla="*/ 0 w 416"/>
                <a:gd name="T9" fmla="*/ 21 h 295"/>
                <a:gd name="T10" fmla="*/ 16 w 416"/>
                <a:gd name="T11" fmla="*/ 36 h 295"/>
                <a:gd name="T12" fmla="*/ 33 w 416"/>
                <a:gd name="T13" fmla="*/ 51 h 295"/>
                <a:gd name="T14" fmla="*/ 46 w 416"/>
                <a:gd name="T15" fmla="*/ 70 h 295"/>
                <a:gd name="T16" fmla="*/ 71 w 416"/>
                <a:gd name="T17" fmla="*/ 84 h 295"/>
                <a:gd name="T18" fmla="*/ 90 w 416"/>
                <a:gd name="T19" fmla="*/ 98 h 295"/>
                <a:gd name="T20" fmla="*/ 104 w 416"/>
                <a:gd name="T21" fmla="*/ 114 h 295"/>
                <a:gd name="T22" fmla="*/ 112 w 416"/>
                <a:gd name="T23" fmla="*/ 132 h 295"/>
                <a:gd name="T24" fmla="*/ 115 w 416"/>
                <a:gd name="T25" fmla="*/ 167 h 295"/>
                <a:gd name="T26" fmla="*/ 128 w 416"/>
                <a:gd name="T27" fmla="*/ 192 h 295"/>
                <a:gd name="T28" fmla="*/ 159 w 416"/>
                <a:gd name="T29" fmla="*/ 195 h 295"/>
                <a:gd name="T30" fmla="*/ 189 w 416"/>
                <a:gd name="T31" fmla="*/ 203 h 295"/>
                <a:gd name="T32" fmla="*/ 215 w 416"/>
                <a:gd name="T33" fmla="*/ 211 h 295"/>
                <a:gd name="T34" fmla="*/ 231 w 416"/>
                <a:gd name="T35" fmla="*/ 214 h 295"/>
                <a:gd name="T36" fmla="*/ 231 w 416"/>
                <a:gd name="T37" fmla="*/ 218 h 295"/>
                <a:gd name="T38" fmla="*/ 231 w 416"/>
                <a:gd name="T39" fmla="*/ 221 h 295"/>
                <a:gd name="T40" fmla="*/ 250 w 416"/>
                <a:gd name="T41" fmla="*/ 216 h 295"/>
                <a:gd name="T42" fmla="*/ 321 w 416"/>
                <a:gd name="T43" fmla="*/ 218 h 295"/>
                <a:gd name="T44" fmla="*/ 314 w 416"/>
                <a:gd name="T45" fmla="*/ 225 h 295"/>
                <a:gd name="T46" fmla="*/ 307 w 416"/>
                <a:gd name="T47" fmla="*/ 232 h 295"/>
                <a:gd name="T48" fmla="*/ 380 w 416"/>
                <a:gd name="T49" fmla="*/ 295 h 295"/>
                <a:gd name="T50" fmla="*/ 388 w 416"/>
                <a:gd name="T51" fmla="*/ 290 h 295"/>
                <a:gd name="T52" fmla="*/ 396 w 416"/>
                <a:gd name="T53" fmla="*/ 285 h 295"/>
                <a:gd name="T54" fmla="*/ 406 w 416"/>
                <a:gd name="T55" fmla="*/ 291 h 295"/>
                <a:gd name="T56" fmla="*/ 416 w 416"/>
                <a:gd name="T57" fmla="*/ 268 h 295"/>
                <a:gd name="T58" fmla="*/ 391 w 416"/>
                <a:gd name="T59" fmla="*/ 226 h 295"/>
                <a:gd name="T60" fmla="*/ 370 w 416"/>
                <a:gd name="T61" fmla="*/ 209 h 295"/>
                <a:gd name="T62" fmla="*/ 347 w 416"/>
                <a:gd name="T63" fmla="*/ 191 h 295"/>
                <a:gd name="T64" fmla="*/ 344 w 416"/>
                <a:gd name="T65" fmla="*/ 184 h 295"/>
                <a:gd name="T66" fmla="*/ 364 w 416"/>
                <a:gd name="T67" fmla="*/ 161 h 295"/>
                <a:gd name="T68" fmla="*/ 350 w 416"/>
                <a:gd name="T69" fmla="*/ 130 h 295"/>
                <a:gd name="T70" fmla="*/ 317 w 416"/>
                <a:gd name="T71" fmla="*/ 115 h 295"/>
                <a:gd name="T72" fmla="*/ 298 w 416"/>
                <a:gd name="T73" fmla="*/ 108 h 295"/>
                <a:gd name="T74" fmla="*/ 242 w 416"/>
                <a:gd name="T75" fmla="*/ 69 h 295"/>
                <a:gd name="T76" fmla="*/ 223 w 416"/>
                <a:gd name="T77" fmla="*/ 64 h 295"/>
                <a:gd name="T78" fmla="*/ 215 w 416"/>
                <a:gd name="T79" fmla="*/ 62 h 295"/>
                <a:gd name="T80" fmla="*/ 213 w 416"/>
                <a:gd name="T81" fmla="*/ 62 h 295"/>
                <a:gd name="T82" fmla="*/ 213 w 416"/>
                <a:gd name="T83" fmla="*/ 59 h 295"/>
                <a:gd name="T84" fmla="*/ 199 w 416"/>
                <a:gd name="T85" fmla="*/ 53 h 295"/>
                <a:gd name="T86" fmla="*/ 160 w 416"/>
                <a:gd name="T87" fmla="*/ 52 h 295"/>
                <a:gd name="T88" fmla="*/ 154 w 416"/>
                <a:gd name="T89" fmla="*/ 52 h 295"/>
                <a:gd name="T90" fmla="*/ 98 w 416"/>
                <a:gd name="T91" fmla="*/ 44 h 295"/>
                <a:gd name="T92" fmla="*/ 40 w 416"/>
                <a:gd name="T93" fmla="*/ 36 h 295"/>
                <a:gd name="T94" fmla="*/ 35 w 416"/>
                <a:gd name="T95" fmla="*/ 3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6" h="295">
                  <a:moveTo>
                    <a:pt x="35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20"/>
                    <a:pt x="26" y="3"/>
                    <a:pt x="21" y="1"/>
                  </a:cubicBezTo>
                  <a:cubicBezTo>
                    <a:pt x="16" y="0"/>
                    <a:pt x="10" y="2"/>
                    <a:pt x="6" y="6"/>
                  </a:cubicBezTo>
                  <a:cubicBezTo>
                    <a:pt x="3" y="10"/>
                    <a:pt x="0" y="17"/>
                    <a:pt x="0" y="21"/>
                  </a:cubicBezTo>
                  <a:cubicBezTo>
                    <a:pt x="0" y="25"/>
                    <a:pt x="7" y="32"/>
                    <a:pt x="16" y="36"/>
                  </a:cubicBezTo>
                  <a:cubicBezTo>
                    <a:pt x="26" y="39"/>
                    <a:pt x="33" y="46"/>
                    <a:pt x="33" y="51"/>
                  </a:cubicBezTo>
                  <a:cubicBezTo>
                    <a:pt x="33" y="55"/>
                    <a:pt x="39" y="64"/>
                    <a:pt x="46" y="70"/>
                  </a:cubicBezTo>
                  <a:cubicBezTo>
                    <a:pt x="53" y="76"/>
                    <a:pt x="64" y="83"/>
                    <a:pt x="71" y="84"/>
                  </a:cubicBezTo>
                  <a:cubicBezTo>
                    <a:pt x="77" y="86"/>
                    <a:pt x="86" y="93"/>
                    <a:pt x="90" y="98"/>
                  </a:cubicBezTo>
                  <a:cubicBezTo>
                    <a:pt x="94" y="104"/>
                    <a:pt x="100" y="111"/>
                    <a:pt x="104" y="114"/>
                  </a:cubicBezTo>
                  <a:cubicBezTo>
                    <a:pt x="107" y="117"/>
                    <a:pt x="111" y="125"/>
                    <a:pt x="112" y="132"/>
                  </a:cubicBezTo>
                  <a:cubicBezTo>
                    <a:pt x="114" y="139"/>
                    <a:pt x="115" y="155"/>
                    <a:pt x="115" y="167"/>
                  </a:cubicBezTo>
                  <a:cubicBezTo>
                    <a:pt x="115" y="179"/>
                    <a:pt x="121" y="190"/>
                    <a:pt x="128" y="192"/>
                  </a:cubicBezTo>
                  <a:cubicBezTo>
                    <a:pt x="135" y="194"/>
                    <a:pt x="149" y="195"/>
                    <a:pt x="159" y="195"/>
                  </a:cubicBezTo>
                  <a:cubicBezTo>
                    <a:pt x="170" y="195"/>
                    <a:pt x="183" y="199"/>
                    <a:pt x="189" y="203"/>
                  </a:cubicBezTo>
                  <a:cubicBezTo>
                    <a:pt x="195" y="207"/>
                    <a:pt x="207" y="211"/>
                    <a:pt x="215" y="211"/>
                  </a:cubicBezTo>
                  <a:cubicBezTo>
                    <a:pt x="224" y="211"/>
                    <a:pt x="231" y="212"/>
                    <a:pt x="231" y="214"/>
                  </a:cubicBezTo>
                  <a:cubicBezTo>
                    <a:pt x="231" y="215"/>
                    <a:pt x="231" y="218"/>
                    <a:pt x="231" y="218"/>
                  </a:cubicBezTo>
                  <a:cubicBezTo>
                    <a:pt x="231" y="218"/>
                    <a:pt x="231" y="219"/>
                    <a:pt x="231" y="221"/>
                  </a:cubicBezTo>
                  <a:cubicBezTo>
                    <a:pt x="231" y="222"/>
                    <a:pt x="240" y="220"/>
                    <a:pt x="250" y="216"/>
                  </a:cubicBezTo>
                  <a:cubicBezTo>
                    <a:pt x="261" y="211"/>
                    <a:pt x="293" y="212"/>
                    <a:pt x="321" y="218"/>
                  </a:cubicBezTo>
                  <a:cubicBezTo>
                    <a:pt x="321" y="218"/>
                    <a:pt x="321" y="218"/>
                    <a:pt x="314" y="225"/>
                  </a:cubicBezTo>
                  <a:cubicBezTo>
                    <a:pt x="307" y="232"/>
                    <a:pt x="307" y="232"/>
                    <a:pt x="307" y="232"/>
                  </a:cubicBezTo>
                  <a:cubicBezTo>
                    <a:pt x="322" y="242"/>
                    <a:pt x="355" y="270"/>
                    <a:pt x="380" y="295"/>
                  </a:cubicBezTo>
                  <a:cubicBezTo>
                    <a:pt x="380" y="295"/>
                    <a:pt x="380" y="295"/>
                    <a:pt x="388" y="290"/>
                  </a:cubicBezTo>
                  <a:cubicBezTo>
                    <a:pt x="396" y="285"/>
                    <a:pt x="396" y="285"/>
                    <a:pt x="396" y="285"/>
                  </a:cubicBezTo>
                  <a:cubicBezTo>
                    <a:pt x="396" y="288"/>
                    <a:pt x="400" y="291"/>
                    <a:pt x="406" y="291"/>
                  </a:cubicBezTo>
                  <a:cubicBezTo>
                    <a:pt x="412" y="291"/>
                    <a:pt x="416" y="280"/>
                    <a:pt x="416" y="268"/>
                  </a:cubicBezTo>
                  <a:cubicBezTo>
                    <a:pt x="416" y="268"/>
                    <a:pt x="416" y="268"/>
                    <a:pt x="391" y="226"/>
                  </a:cubicBezTo>
                  <a:cubicBezTo>
                    <a:pt x="365" y="185"/>
                    <a:pt x="380" y="209"/>
                    <a:pt x="370" y="209"/>
                  </a:cubicBezTo>
                  <a:cubicBezTo>
                    <a:pt x="360" y="209"/>
                    <a:pt x="349" y="198"/>
                    <a:pt x="347" y="191"/>
                  </a:cubicBezTo>
                  <a:cubicBezTo>
                    <a:pt x="344" y="184"/>
                    <a:pt x="344" y="184"/>
                    <a:pt x="344" y="184"/>
                  </a:cubicBezTo>
                  <a:cubicBezTo>
                    <a:pt x="355" y="181"/>
                    <a:pt x="364" y="171"/>
                    <a:pt x="364" y="161"/>
                  </a:cubicBezTo>
                  <a:cubicBezTo>
                    <a:pt x="364" y="152"/>
                    <a:pt x="358" y="138"/>
                    <a:pt x="350" y="130"/>
                  </a:cubicBezTo>
                  <a:cubicBezTo>
                    <a:pt x="343" y="122"/>
                    <a:pt x="329" y="115"/>
                    <a:pt x="317" y="115"/>
                  </a:cubicBezTo>
                  <a:cubicBezTo>
                    <a:pt x="306" y="115"/>
                    <a:pt x="298" y="112"/>
                    <a:pt x="298" y="108"/>
                  </a:cubicBezTo>
                  <a:cubicBezTo>
                    <a:pt x="298" y="104"/>
                    <a:pt x="272" y="86"/>
                    <a:pt x="242" y="69"/>
                  </a:cubicBezTo>
                  <a:cubicBezTo>
                    <a:pt x="242" y="69"/>
                    <a:pt x="242" y="69"/>
                    <a:pt x="223" y="6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4" y="66"/>
                    <a:pt x="213" y="66"/>
                    <a:pt x="213" y="62"/>
                  </a:cubicBezTo>
                  <a:cubicBezTo>
                    <a:pt x="213" y="62"/>
                    <a:pt x="213" y="62"/>
                    <a:pt x="213" y="59"/>
                  </a:cubicBezTo>
                  <a:cubicBezTo>
                    <a:pt x="211" y="48"/>
                    <a:pt x="203" y="53"/>
                    <a:pt x="199" y="53"/>
                  </a:cubicBezTo>
                  <a:cubicBezTo>
                    <a:pt x="195" y="53"/>
                    <a:pt x="166" y="52"/>
                    <a:pt x="160" y="52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40" y="52"/>
                    <a:pt x="115" y="47"/>
                    <a:pt x="98" y="44"/>
                  </a:cubicBezTo>
                  <a:cubicBezTo>
                    <a:pt x="82" y="41"/>
                    <a:pt x="56" y="36"/>
                    <a:pt x="40" y="36"/>
                  </a:cubicBezTo>
                  <a:cubicBezTo>
                    <a:pt x="40" y="36"/>
                    <a:pt x="40" y="36"/>
                    <a:pt x="3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1846263" y="522128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1833563" y="3538538"/>
              <a:ext cx="20638" cy="1588"/>
            </a:xfrm>
            <a:custGeom>
              <a:avLst/>
              <a:gdLst>
                <a:gd name="T0" fmla="*/ 29 w 29"/>
                <a:gd name="T1" fmla="*/ 0 h 3"/>
                <a:gd name="T2" fmla="*/ 15 w 29"/>
                <a:gd name="T3" fmla="*/ 2 h 3"/>
                <a:gd name="T4" fmla="*/ 0 w 29"/>
                <a:gd name="T5" fmla="*/ 3 h 3"/>
                <a:gd name="T6" fmla="*/ 15 w 29"/>
                <a:gd name="T7" fmla="*/ 2 h 3"/>
                <a:gd name="T8" fmla="*/ 29 w 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9" y="0"/>
                  </a:moveTo>
                  <a:cubicBezTo>
                    <a:pt x="29" y="0"/>
                    <a:pt x="23" y="1"/>
                    <a:pt x="15" y="2"/>
                  </a:cubicBezTo>
                  <a:cubicBezTo>
                    <a:pt x="7" y="2"/>
                    <a:pt x="0" y="3"/>
                    <a:pt x="0" y="3"/>
                  </a:cubicBezTo>
                  <a:cubicBezTo>
                    <a:pt x="0" y="3"/>
                    <a:pt x="7" y="2"/>
                    <a:pt x="15" y="2"/>
                  </a:cubicBezTo>
                  <a:cubicBezTo>
                    <a:pt x="23" y="1"/>
                    <a:pt x="29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2047876" y="3092451"/>
              <a:ext cx="0" cy="3175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0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2047876" y="3087688"/>
              <a:ext cx="0" cy="158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1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2047876" y="3090863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1725613" y="2514601"/>
              <a:ext cx="0" cy="3175"/>
            </a:xfrm>
            <a:custGeom>
              <a:avLst/>
              <a:gdLst>
                <a:gd name="T0" fmla="*/ 0 w 1"/>
                <a:gd name="T1" fmla="*/ 2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2041526" y="3046413"/>
              <a:ext cx="7938" cy="25400"/>
            </a:xfrm>
            <a:custGeom>
              <a:avLst/>
              <a:gdLst>
                <a:gd name="T0" fmla="*/ 9 w 10"/>
                <a:gd name="T1" fmla="*/ 8 h 30"/>
                <a:gd name="T2" fmla="*/ 3 w 10"/>
                <a:gd name="T3" fmla="*/ 3 h 30"/>
                <a:gd name="T4" fmla="*/ 0 w 10"/>
                <a:gd name="T5" fmla="*/ 0 h 30"/>
                <a:gd name="T6" fmla="*/ 2 w 10"/>
                <a:gd name="T7" fmla="*/ 3 h 30"/>
                <a:gd name="T8" fmla="*/ 8 w 10"/>
                <a:gd name="T9" fmla="*/ 8 h 30"/>
                <a:gd name="T10" fmla="*/ 9 w 10"/>
                <a:gd name="T11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0">
                  <a:moveTo>
                    <a:pt x="9" y="8"/>
                  </a:moveTo>
                  <a:cubicBezTo>
                    <a:pt x="9" y="8"/>
                    <a:pt x="9" y="8"/>
                    <a:pt x="3" y="3"/>
                  </a:cubicBezTo>
                  <a:cubicBezTo>
                    <a:pt x="2" y="2"/>
                    <a:pt x="0" y="1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30"/>
                    <a:pt x="10" y="30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1490663" y="37036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1492251" y="3703638"/>
              <a:ext cx="0" cy="3175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  <a:gd name="T6" fmla="*/ 1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1257301" y="2351088"/>
              <a:ext cx="1588" cy="15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279526" y="2276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1990726" y="5157788"/>
              <a:ext cx="1588" cy="158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441576" y="4175126"/>
              <a:ext cx="3175" cy="7938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0 h 10"/>
                <a:gd name="T4" fmla="*/ 3 w 4"/>
                <a:gd name="T5" fmla="*/ 8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cubicBezTo>
                    <a:pt x="3" y="9"/>
                    <a:pt x="2" y="6"/>
                    <a:pt x="0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1760538" y="3836988"/>
              <a:ext cx="768350" cy="1562100"/>
            </a:xfrm>
            <a:custGeom>
              <a:avLst/>
              <a:gdLst>
                <a:gd name="T0" fmla="*/ 1022 w 1100"/>
                <a:gd name="T1" fmla="*/ 456 h 1855"/>
                <a:gd name="T2" fmla="*/ 1021 w 1100"/>
                <a:gd name="T3" fmla="*/ 451 h 1855"/>
                <a:gd name="T4" fmla="*/ 1016 w 1100"/>
                <a:gd name="T5" fmla="*/ 458 h 1855"/>
                <a:gd name="T6" fmla="*/ 1013 w 1100"/>
                <a:gd name="T7" fmla="*/ 460 h 1855"/>
                <a:gd name="T8" fmla="*/ 1008 w 1100"/>
                <a:gd name="T9" fmla="*/ 462 h 1855"/>
                <a:gd name="T10" fmla="*/ 991 w 1100"/>
                <a:gd name="T11" fmla="*/ 436 h 1855"/>
                <a:gd name="T12" fmla="*/ 952 w 1100"/>
                <a:gd name="T13" fmla="*/ 394 h 1855"/>
                <a:gd name="T14" fmla="*/ 975 w 1100"/>
                <a:gd name="T15" fmla="*/ 401 h 1855"/>
                <a:gd name="T16" fmla="*/ 919 w 1100"/>
                <a:gd name="T17" fmla="*/ 384 h 1855"/>
                <a:gd name="T18" fmla="*/ 865 w 1100"/>
                <a:gd name="T19" fmla="*/ 373 h 1855"/>
                <a:gd name="T20" fmla="*/ 810 w 1100"/>
                <a:gd name="T21" fmla="*/ 327 h 1855"/>
                <a:gd name="T22" fmla="*/ 765 w 1100"/>
                <a:gd name="T23" fmla="*/ 338 h 1855"/>
                <a:gd name="T24" fmla="*/ 758 w 1100"/>
                <a:gd name="T25" fmla="*/ 341 h 1855"/>
                <a:gd name="T26" fmla="*/ 751 w 1100"/>
                <a:gd name="T27" fmla="*/ 348 h 1855"/>
                <a:gd name="T28" fmla="*/ 739 w 1100"/>
                <a:gd name="T29" fmla="*/ 361 h 1855"/>
                <a:gd name="T30" fmla="*/ 719 w 1100"/>
                <a:gd name="T31" fmla="*/ 335 h 1855"/>
                <a:gd name="T32" fmla="*/ 720 w 1100"/>
                <a:gd name="T33" fmla="*/ 282 h 1855"/>
                <a:gd name="T34" fmla="*/ 652 w 1100"/>
                <a:gd name="T35" fmla="*/ 174 h 1855"/>
                <a:gd name="T36" fmla="*/ 607 w 1100"/>
                <a:gd name="T37" fmla="*/ 162 h 1855"/>
                <a:gd name="T38" fmla="*/ 494 w 1100"/>
                <a:gd name="T39" fmla="*/ 67 h 1855"/>
                <a:gd name="T40" fmla="*/ 256 w 1100"/>
                <a:gd name="T41" fmla="*/ 0 h 1855"/>
                <a:gd name="T42" fmla="*/ 148 w 1100"/>
                <a:gd name="T43" fmla="*/ 43 h 1855"/>
                <a:gd name="T44" fmla="*/ 15 w 1100"/>
                <a:gd name="T45" fmla="*/ 79 h 1855"/>
                <a:gd name="T46" fmla="*/ 38 w 1100"/>
                <a:gd name="T47" fmla="*/ 97 h 1855"/>
                <a:gd name="T48" fmla="*/ 82 w 1100"/>
                <a:gd name="T49" fmla="*/ 180 h 1855"/>
                <a:gd name="T50" fmla="*/ 0 w 1100"/>
                <a:gd name="T51" fmla="*/ 359 h 1855"/>
                <a:gd name="T52" fmla="*/ 0 w 1100"/>
                <a:gd name="T53" fmla="*/ 452 h 1855"/>
                <a:gd name="T54" fmla="*/ 47 w 1100"/>
                <a:gd name="T55" fmla="*/ 494 h 1855"/>
                <a:gd name="T56" fmla="*/ 198 w 1100"/>
                <a:gd name="T57" fmla="*/ 809 h 1855"/>
                <a:gd name="T58" fmla="*/ 129 w 1100"/>
                <a:gd name="T59" fmla="*/ 1402 h 1855"/>
                <a:gd name="T60" fmla="*/ 135 w 1100"/>
                <a:gd name="T61" fmla="*/ 1564 h 1855"/>
                <a:gd name="T62" fmla="*/ 116 w 1100"/>
                <a:gd name="T63" fmla="*/ 1619 h 1855"/>
                <a:gd name="T64" fmla="*/ 125 w 1100"/>
                <a:gd name="T65" fmla="*/ 1620 h 1855"/>
                <a:gd name="T66" fmla="*/ 124 w 1100"/>
                <a:gd name="T67" fmla="*/ 1648 h 1855"/>
                <a:gd name="T68" fmla="*/ 113 w 1100"/>
                <a:gd name="T69" fmla="*/ 1703 h 1855"/>
                <a:gd name="T70" fmla="*/ 136 w 1100"/>
                <a:gd name="T71" fmla="*/ 1762 h 1855"/>
                <a:gd name="T72" fmla="*/ 190 w 1100"/>
                <a:gd name="T73" fmla="*/ 1855 h 1855"/>
                <a:gd name="T74" fmla="*/ 327 w 1100"/>
                <a:gd name="T75" fmla="*/ 1619 h 1855"/>
                <a:gd name="T76" fmla="*/ 331 w 1100"/>
                <a:gd name="T77" fmla="*/ 1601 h 1855"/>
                <a:gd name="T78" fmla="*/ 321 w 1100"/>
                <a:gd name="T79" fmla="*/ 1579 h 1855"/>
                <a:gd name="T80" fmla="*/ 320 w 1100"/>
                <a:gd name="T81" fmla="*/ 1566 h 1855"/>
                <a:gd name="T82" fmla="*/ 348 w 1100"/>
                <a:gd name="T83" fmla="*/ 1531 h 1855"/>
                <a:gd name="T84" fmla="*/ 339 w 1100"/>
                <a:gd name="T85" fmla="*/ 1455 h 1855"/>
                <a:gd name="T86" fmla="*/ 397 w 1100"/>
                <a:gd name="T87" fmla="*/ 1425 h 1855"/>
                <a:gd name="T88" fmla="*/ 470 w 1100"/>
                <a:gd name="T89" fmla="*/ 1372 h 1855"/>
                <a:gd name="T90" fmla="*/ 588 w 1100"/>
                <a:gd name="T91" fmla="*/ 1252 h 1855"/>
                <a:gd name="T92" fmla="*/ 704 w 1100"/>
                <a:gd name="T93" fmla="*/ 1086 h 1855"/>
                <a:gd name="T94" fmla="*/ 867 w 1100"/>
                <a:gd name="T95" fmla="*/ 920 h 1855"/>
                <a:gd name="T96" fmla="*/ 942 w 1100"/>
                <a:gd name="T97" fmla="*/ 783 h 1855"/>
                <a:gd name="T98" fmla="*/ 1030 w 1100"/>
                <a:gd name="T99" fmla="*/ 596 h 1855"/>
                <a:gd name="T100" fmla="*/ 1060 w 1100"/>
                <a:gd name="T101" fmla="*/ 448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0" h="1855">
                  <a:moveTo>
                    <a:pt x="1060" y="448"/>
                  </a:moveTo>
                  <a:cubicBezTo>
                    <a:pt x="1049" y="448"/>
                    <a:pt x="1038" y="452"/>
                    <a:pt x="1029" y="454"/>
                  </a:cubicBezTo>
                  <a:cubicBezTo>
                    <a:pt x="1026" y="455"/>
                    <a:pt x="1024" y="455"/>
                    <a:pt x="1022" y="456"/>
                  </a:cubicBezTo>
                  <a:cubicBezTo>
                    <a:pt x="1021" y="456"/>
                    <a:pt x="1021" y="456"/>
                    <a:pt x="1021" y="456"/>
                  </a:cubicBezTo>
                  <a:cubicBezTo>
                    <a:pt x="1021" y="456"/>
                    <a:pt x="1021" y="454"/>
                    <a:pt x="1021" y="451"/>
                  </a:cubicBezTo>
                  <a:cubicBezTo>
                    <a:pt x="1021" y="451"/>
                    <a:pt x="1021" y="451"/>
                    <a:pt x="1021" y="451"/>
                  </a:cubicBezTo>
                  <a:cubicBezTo>
                    <a:pt x="1019" y="451"/>
                    <a:pt x="1018" y="446"/>
                    <a:pt x="1017" y="446"/>
                  </a:cubicBezTo>
                  <a:cubicBezTo>
                    <a:pt x="1017" y="446"/>
                    <a:pt x="1017" y="451"/>
                    <a:pt x="1016" y="451"/>
                  </a:cubicBezTo>
                  <a:cubicBezTo>
                    <a:pt x="1016" y="458"/>
                    <a:pt x="1016" y="458"/>
                    <a:pt x="1016" y="458"/>
                  </a:cubicBezTo>
                  <a:cubicBezTo>
                    <a:pt x="1010" y="458"/>
                    <a:pt x="1010" y="458"/>
                    <a:pt x="1010" y="458"/>
                  </a:cubicBezTo>
                  <a:cubicBezTo>
                    <a:pt x="1003" y="451"/>
                    <a:pt x="1002" y="451"/>
                    <a:pt x="1008" y="458"/>
                  </a:cubicBezTo>
                  <a:cubicBezTo>
                    <a:pt x="1008" y="458"/>
                    <a:pt x="1008" y="458"/>
                    <a:pt x="1013" y="460"/>
                  </a:cubicBezTo>
                  <a:cubicBezTo>
                    <a:pt x="1014" y="460"/>
                    <a:pt x="1015" y="462"/>
                    <a:pt x="1017" y="462"/>
                  </a:cubicBezTo>
                  <a:cubicBezTo>
                    <a:pt x="1017" y="462"/>
                    <a:pt x="1017" y="462"/>
                    <a:pt x="1016" y="462"/>
                  </a:cubicBezTo>
                  <a:cubicBezTo>
                    <a:pt x="1008" y="462"/>
                    <a:pt x="1008" y="462"/>
                    <a:pt x="1008" y="462"/>
                  </a:cubicBezTo>
                  <a:cubicBezTo>
                    <a:pt x="1004" y="456"/>
                    <a:pt x="999" y="448"/>
                    <a:pt x="995" y="441"/>
                  </a:cubicBezTo>
                  <a:cubicBezTo>
                    <a:pt x="993" y="438"/>
                    <a:pt x="987" y="427"/>
                    <a:pt x="980" y="413"/>
                  </a:cubicBezTo>
                  <a:cubicBezTo>
                    <a:pt x="984" y="421"/>
                    <a:pt x="988" y="430"/>
                    <a:pt x="991" y="436"/>
                  </a:cubicBezTo>
                  <a:cubicBezTo>
                    <a:pt x="987" y="429"/>
                    <a:pt x="983" y="422"/>
                    <a:pt x="981" y="417"/>
                  </a:cubicBezTo>
                  <a:cubicBezTo>
                    <a:pt x="976" y="407"/>
                    <a:pt x="971" y="398"/>
                    <a:pt x="971" y="398"/>
                  </a:cubicBezTo>
                  <a:cubicBezTo>
                    <a:pt x="970" y="398"/>
                    <a:pt x="962" y="397"/>
                    <a:pt x="952" y="394"/>
                  </a:cubicBezTo>
                  <a:cubicBezTo>
                    <a:pt x="942" y="392"/>
                    <a:pt x="942" y="391"/>
                    <a:pt x="953" y="392"/>
                  </a:cubicBezTo>
                  <a:cubicBezTo>
                    <a:pt x="963" y="392"/>
                    <a:pt x="972" y="395"/>
                    <a:pt x="973" y="396"/>
                  </a:cubicBezTo>
                  <a:cubicBezTo>
                    <a:pt x="973" y="396"/>
                    <a:pt x="973" y="396"/>
                    <a:pt x="975" y="401"/>
                  </a:cubicBezTo>
                  <a:cubicBezTo>
                    <a:pt x="973" y="396"/>
                    <a:pt x="973" y="396"/>
                    <a:pt x="973" y="396"/>
                  </a:cubicBezTo>
                  <a:cubicBezTo>
                    <a:pt x="972" y="394"/>
                    <a:pt x="960" y="391"/>
                    <a:pt x="947" y="389"/>
                  </a:cubicBezTo>
                  <a:cubicBezTo>
                    <a:pt x="933" y="386"/>
                    <a:pt x="920" y="384"/>
                    <a:pt x="919" y="384"/>
                  </a:cubicBezTo>
                  <a:cubicBezTo>
                    <a:pt x="917" y="384"/>
                    <a:pt x="911" y="383"/>
                    <a:pt x="905" y="382"/>
                  </a:cubicBezTo>
                  <a:cubicBezTo>
                    <a:pt x="900" y="381"/>
                    <a:pt x="889" y="379"/>
                    <a:pt x="881" y="378"/>
                  </a:cubicBezTo>
                  <a:cubicBezTo>
                    <a:pt x="873" y="377"/>
                    <a:pt x="866" y="375"/>
                    <a:pt x="865" y="373"/>
                  </a:cubicBezTo>
                  <a:cubicBezTo>
                    <a:pt x="863" y="371"/>
                    <a:pt x="856" y="362"/>
                    <a:pt x="848" y="352"/>
                  </a:cubicBezTo>
                  <a:cubicBezTo>
                    <a:pt x="840" y="342"/>
                    <a:pt x="832" y="332"/>
                    <a:pt x="831" y="330"/>
                  </a:cubicBezTo>
                  <a:cubicBezTo>
                    <a:pt x="829" y="328"/>
                    <a:pt x="820" y="326"/>
                    <a:pt x="810" y="327"/>
                  </a:cubicBezTo>
                  <a:cubicBezTo>
                    <a:pt x="801" y="327"/>
                    <a:pt x="770" y="335"/>
                    <a:pt x="770" y="335"/>
                  </a:cubicBezTo>
                  <a:cubicBezTo>
                    <a:pt x="770" y="335"/>
                    <a:pt x="770" y="335"/>
                    <a:pt x="770" y="336"/>
                  </a:cubicBezTo>
                  <a:cubicBezTo>
                    <a:pt x="768" y="336"/>
                    <a:pt x="766" y="337"/>
                    <a:pt x="765" y="338"/>
                  </a:cubicBezTo>
                  <a:cubicBezTo>
                    <a:pt x="764" y="338"/>
                    <a:pt x="764" y="338"/>
                    <a:pt x="764" y="338"/>
                  </a:cubicBezTo>
                  <a:cubicBezTo>
                    <a:pt x="762" y="339"/>
                    <a:pt x="761" y="340"/>
                    <a:pt x="760" y="341"/>
                  </a:cubicBezTo>
                  <a:cubicBezTo>
                    <a:pt x="759" y="341"/>
                    <a:pt x="759" y="341"/>
                    <a:pt x="758" y="341"/>
                  </a:cubicBezTo>
                  <a:cubicBezTo>
                    <a:pt x="757" y="342"/>
                    <a:pt x="756" y="343"/>
                    <a:pt x="755" y="344"/>
                  </a:cubicBezTo>
                  <a:cubicBezTo>
                    <a:pt x="754" y="344"/>
                    <a:pt x="754" y="345"/>
                    <a:pt x="754" y="345"/>
                  </a:cubicBezTo>
                  <a:cubicBezTo>
                    <a:pt x="753" y="346"/>
                    <a:pt x="752" y="347"/>
                    <a:pt x="751" y="348"/>
                  </a:cubicBezTo>
                  <a:cubicBezTo>
                    <a:pt x="751" y="349"/>
                    <a:pt x="750" y="349"/>
                    <a:pt x="750" y="350"/>
                  </a:cubicBezTo>
                  <a:cubicBezTo>
                    <a:pt x="749" y="351"/>
                    <a:pt x="749" y="351"/>
                    <a:pt x="748" y="352"/>
                  </a:cubicBezTo>
                  <a:cubicBezTo>
                    <a:pt x="745" y="359"/>
                    <a:pt x="742" y="361"/>
                    <a:pt x="739" y="361"/>
                  </a:cubicBezTo>
                  <a:cubicBezTo>
                    <a:pt x="739" y="361"/>
                    <a:pt x="739" y="361"/>
                    <a:pt x="739" y="361"/>
                  </a:cubicBezTo>
                  <a:cubicBezTo>
                    <a:pt x="738" y="359"/>
                    <a:pt x="735" y="356"/>
                    <a:pt x="731" y="354"/>
                  </a:cubicBezTo>
                  <a:cubicBezTo>
                    <a:pt x="727" y="352"/>
                    <a:pt x="719" y="335"/>
                    <a:pt x="719" y="335"/>
                  </a:cubicBezTo>
                  <a:cubicBezTo>
                    <a:pt x="719" y="335"/>
                    <a:pt x="719" y="335"/>
                    <a:pt x="719" y="335"/>
                  </a:cubicBezTo>
                  <a:cubicBezTo>
                    <a:pt x="719" y="336"/>
                    <a:pt x="718" y="336"/>
                    <a:pt x="718" y="336"/>
                  </a:cubicBezTo>
                  <a:cubicBezTo>
                    <a:pt x="717" y="336"/>
                    <a:pt x="717" y="312"/>
                    <a:pt x="720" y="282"/>
                  </a:cubicBezTo>
                  <a:cubicBezTo>
                    <a:pt x="722" y="253"/>
                    <a:pt x="724" y="229"/>
                    <a:pt x="724" y="228"/>
                  </a:cubicBezTo>
                  <a:cubicBezTo>
                    <a:pt x="723" y="227"/>
                    <a:pt x="711" y="216"/>
                    <a:pt x="696" y="203"/>
                  </a:cubicBezTo>
                  <a:cubicBezTo>
                    <a:pt x="682" y="190"/>
                    <a:pt x="662" y="177"/>
                    <a:pt x="652" y="174"/>
                  </a:cubicBezTo>
                  <a:cubicBezTo>
                    <a:pt x="643" y="171"/>
                    <a:pt x="636" y="170"/>
                    <a:pt x="637" y="170"/>
                  </a:cubicBezTo>
                  <a:cubicBezTo>
                    <a:pt x="637" y="170"/>
                    <a:pt x="637" y="170"/>
                    <a:pt x="636" y="170"/>
                  </a:cubicBezTo>
                  <a:cubicBezTo>
                    <a:pt x="634" y="169"/>
                    <a:pt x="621" y="166"/>
                    <a:pt x="607" y="162"/>
                  </a:cubicBezTo>
                  <a:cubicBezTo>
                    <a:pt x="593" y="158"/>
                    <a:pt x="573" y="151"/>
                    <a:pt x="563" y="148"/>
                  </a:cubicBezTo>
                  <a:cubicBezTo>
                    <a:pt x="552" y="144"/>
                    <a:pt x="540" y="129"/>
                    <a:pt x="536" y="114"/>
                  </a:cubicBezTo>
                  <a:cubicBezTo>
                    <a:pt x="532" y="99"/>
                    <a:pt x="513" y="78"/>
                    <a:pt x="494" y="67"/>
                  </a:cubicBezTo>
                  <a:cubicBezTo>
                    <a:pt x="475" y="57"/>
                    <a:pt x="431" y="48"/>
                    <a:pt x="397" y="48"/>
                  </a:cubicBezTo>
                  <a:cubicBezTo>
                    <a:pt x="362" y="48"/>
                    <a:pt x="323" y="37"/>
                    <a:pt x="310" y="24"/>
                  </a:cubicBezTo>
                  <a:cubicBezTo>
                    <a:pt x="297" y="11"/>
                    <a:pt x="273" y="0"/>
                    <a:pt x="256" y="0"/>
                  </a:cubicBezTo>
                  <a:cubicBezTo>
                    <a:pt x="240" y="0"/>
                    <a:pt x="211" y="5"/>
                    <a:pt x="192" y="10"/>
                  </a:cubicBezTo>
                  <a:cubicBezTo>
                    <a:pt x="173" y="16"/>
                    <a:pt x="156" y="24"/>
                    <a:pt x="154" y="27"/>
                  </a:cubicBezTo>
                  <a:cubicBezTo>
                    <a:pt x="152" y="31"/>
                    <a:pt x="150" y="38"/>
                    <a:pt x="148" y="43"/>
                  </a:cubicBezTo>
                  <a:cubicBezTo>
                    <a:pt x="147" y="48"/>
                    <a:pt x="132" y="58"/>
                    <a:pt x="115" y="66"/>
                  </a:cubicBezTo>
                  <a:cubicBezTo>
                    <a:pt x="99" y="73"/>
                    <a:pt x="70" y="79"/>
                    <a:pt x="51" y="79"/>
                  </a:cubicBezTo>
                  <a:cubicBezTo>
                    <a:pt x="32" y="79"/>
                    <a:pt x="16" y="79"/>
                    <a:pt x="15" y="79"/>
                  </a:cubicBezTo>
                  <a:cubicBezTo>
                    <a:pt x="14" y="79"/>
                    <a:pt x="14" y="88"/>
                    <a:pt x="17" y="94"/>
                  </a:cubicBezTo>
                  <a:cubicBezTo>
                    <a:pt x="17" y="94"/>
                    <a:pt x="17" y="94"/>
                    <a:pt x="32" y="96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3" y="99"/>
                    <a:pt x="63" y="119"/>
                    <a:pt x="82" y="142"/>
                  </a:cubicBezTo>
                  <a:cubicBezTo>
                    <a:pt x="82" y="142"/>
                    <a:pt x="82" y="142"/>
                    <a:pt x="82" y="159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3" y="210"/>
                    <a:pt x="83" y="250"/>
                    <a:pt x="83" y="270"/>
                  </a:cubicBezTo>
                  <a:cubicBezTo>
                    <a:pt x="83" y="290"/>
                    <a:pt x="64" y="313"/>
                    <a:pt x="41" y="320"/>
                  </a:cubicBezTo>
                  <a:cubicBezTo>
                    <a:pt x="19" y="328"/>
                    <a:pt x="0" y="346"/>
                    <a:pt x="0" y="359"/>
                  </a:cubicBezTo>
                  <a:cubicBezTo>
                    <a:pt x="0" y="373"/>
                    <a:pt x="4" y="385"/>
                    <a:pt x="9" y="385"/>
                  </a:cubicBezTo>
                  <a:cubicBezTo>
                    <a:pt x="14" y="386"/>
                    <a:pt x="14" y="394"/>
                    <a:pt x="9" y="403"/>
                  </a:cubicBezTo>
                  <a:cubicBezTo>
                    <a:pt x="4" y="412"/>
                    <a:pt x="0" y="434"/>
                    <a:pt x="0" y="452"/>
                  </a:cubicBezTo>
                  <a:cubicBezTo>
                    <a:pt x="0" y="470"/>
                    <a:pt x="13" y="489"/>
                    <a:pt x="29" y="494"/>
                  </a:cubicBezTo>
                  <a:cubicBezTo>
                    <a:pt x="29" y="494"/>
                    <a:pt x="29" y="494"/>
                    <a:pt x="38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57" y="529"/>
                    <a:pt x="79" y="588"/>
                    <a:pt x="97" y="625"/>
                  </a:cubicBezTo>
                  <a:cubicBezTo>
                    <a:pt x="114" y="663"/>
                    <a:pt x="149" y="708"/>
                    <a:pt x="175" y="725"/>
                  </a:cubicBezTo>
                  <a:cubicBezTo>
                    <a:pt x="175" y="725"/>
                    <a:pt x="175" y="725"/>
                    <a:pt x="198" y="809"/>
                  </a:cubicBezTo>
                  <a:cubicBezTo>
                    <a:pt x="222" y="892"/>
                    <a:pt x="218" y="970"/>
                    <a:pt x="218" y="970"/>
                  </a:cubicBezTo>
                  <a:cubicBezTo>
                    <a:pt x="212" y="1058"/>
                    <a:pt x="198" y="1166"/>
                    <a:pt x="187" y="1210"/>
                  </a:cubicBezTo>
                  <a:cubicBezTo>
                    <a:pt x="175" y="1255"/>
                    <a:pt x="126" y="1359"/>
                    <a:pt x="129" y="1402"/>
                  </a:cubicBezTo>
                  <a:cubicBezTo>
                    <a:pt x="131" y="1446"/>
                    <a:pt x="137" y="1483"/>
                    <a:pt x="141" y="1485"/>
                  </a:cubicBezTo>
                  <a:cubicBezTo>
                    <a:pt x="145" y="1486"/>
                    <a:pt x="149" y="1503"/>
                    <a:pt x="149" y="1522"/>
                  </a:cubicBezTo>
                  <a:cubicBezTo>
                    <a:pt x="149" y="1541"/>
                    <a:pt x="143" y="1560"/>
                    <a:pt x="135" y="1564"/>
                  </a:cubicBezTo>
                  <a:cubicBezTo>
                    <a:pt x="128" y="1568"/>
                    <a:pt x="121" y="1577"/>
                    <a:pt x="120" y="1583"/>
                  </a:cubicBezTo>
                  <a:cubicBezTo>
                    <a:pt x="119" y="1590"/>
                    <a:pt x="117" y="1595"/>
                    <a:pt x="117" y="1595"/>
                  </a:cubicBezTo>
                  <a:cubicBezTo>
                    <a:pt x="116" y="1595"/>
                    <a:pt x="116" y="1606"/>
                    <a:pt x="116" y="1619"/>
                  </a:cubicBezTo>
                  <a:cubicBezTo>
                    <a:pt x="116" y="1632"/>
                    <a:pt x="117" y="1643"/>
                    <a:pt x="119" y="1643"/>
                  </a:cubicBezTo>
                  <a:cubicBezTo>
                    <a:pt x="121" y="1643"/>
                    <a:pt x="124" y="1633"/>
                    <a:pt x="124" y="1620"/>
                  </a:cubicBezTo>
                  <a:cubicBezTo>
                    <a:pt x="125" y="1608"/>
                    <a:pt x="125" y="1608"/>
                    <a:pt x="125" y="1620"/>
                  </a:cubicBezTo>
                  <a:cubicBezTo>
                    <a:pt x="124" y="1633"/>
                    <a:pt x="124" y="1643"/>
                    <a:pt x="124" y="1643"/>
                  </a:cubicBezTo>
                  <a:cubicBezTo>
                    <a:pt x="124" y="1643"/>
                    <a:pt x="124" y="1643"/>
                    <a:pt x="124" y="1643"/>
                  </a:cubicBezTo>
                  <a:cubicBezTo>
                    <a:pt x="124" y="1643"/>
                    <a:pt x="124" y="1645"/>
                    <a:pt x="124" y="1648"/>
                  </a:cubicBezTo>
                  <a:cubicBezTo>
                    <a:pt x="124" y="1650"/>
                    <a:pt x="119" y="1659"/>
                    <a:pt x="113" y="1667"/>
                  </a:cubicBezTo>
                  <a:cubicBezTo>
                    <a:pt x="108" y="1675"/>
                    <a:pt x="103" y="1682"/>
                    <a:pt x="103" y="1682"/>
                  </a:cubicBezTo>
                  <a:cubicBezTo>
                    <a:pt x="104" y="1683"/>
                    <a:pt x="109" y="1694"/>
                    <a:pt x="113" y="1703"/>
                  </a:cubicBezTo>
                  <a:cubicBezTo>
                    <a:pt x="113" y="1703"/>
                    <a:pt x="113" y="1703"/>
                    <a:pt x="118" y="1703"/>
                  </a:cubicBezTo>
                  <a:cubicBezTo>
                    <a:pt x="125" y="1703"/>
                    <a:pt x="132" y="1741"/>
                    <a:pt x="135" y="1757"/>
                  </a:cubicBezTo>
                  <a:cubicBezTo>
                    <a:pt x="136" y="1762"/>
                    <a:pt x="136" y="1762"/>
                    <a:pt x="136" y="1762"/>
                  </a:cubicBezTo>
                  <a:cubicBezTo>
                    <a:pt x="136" y="1764"/>
                    <a:pt x="140" y="1775"/>
                    <a:pt x="145" y="1786"/>
                  </a:cubicBezTo>
                  <a:cubicBezTo>
                    <a:pt x="150" y="1798"/>
                    <a:pt x="160" y="1829"/>
                    <a:pt x="166" y="1855"/>
                  </a:cubicBezTo>
                  <a:cubicBezTo>
                    <a:pt x="166" y="1855"/>
                    <a:pt x="166" y="1855"/>
                    <a:pt x="190" y="1855"/>
                  </a:cubicBezTo>
                  <a:cubicBezTo>
                    <a:pt x="214" y="1855"/>
                    <a:pt x="238" y="1710"/>
                    <a:pt x="289" y="1704"/>
                  </a:cubicBezTo>
                  <a:cubicBezTo>
                    <a:pt x="317" y="1701"/>
                    <a:pt x="323" y="1660"/>
                    <a:pt x="323" y="1622"/>
                  </a:cubicBezTo>
                  <a:cubicBezTo>
                    <a:pt x="323" y="1621"/>
                    <a:pt x="327" y="1620"/>
                    <a:pt x="327" y="1619"/>
                  </a:cubicBezTo>
                  <a:cubicBezTo>
                    <a:pt x="327" y="1617"/>
                    <a:pt x="331" y="1615"/>
                    <a:pt x="331" y="1613"/>
                  </a:cubicBezTo>
                  <a:cubicBezTo>
                    <a:pt x="331" y="1613"/>
                    <a:pt x="331" y="1613"/>
                    <a:pt x="331" y="1613"/>
                  </a:cubicBezTo>
                  <a:cubicBezTo>
                    <a:pt x="331" y="1601"/>
                    <a:pt x="331" y="1601"/>
                    <a:pt x="331" y="1601"/>
                  </a:cubicBezTo>
                  <a:cubicBezTo>
                    <a:pt x="327" y="1591"/>
                    <a:pt x="324" y="1583"/>
                    <a:pt x="324" y="1583"/>
                  </a:cubicBezTo>
                  <a:cubicBezTo>
                    <a:pt x="323" y="1583"/>
                    <a:pt x="322" y="1582"/>
                    <a:pt x="321" y="1580"/>
                  </a:cubicBezTo>
                  <a:cubicBezTo>
                    <a:pt x="321" y="1580"/>
                    <a:pt x="321" y="1580"/>
                    <a:pt x="321" y="1579"/>
                  </a:cubicBezTo>
                  <a:cubicBezTo>
                    <a:pt x="321" y="1576"/>
                    <a:pt x="321" y="1576"/>
                    <a:pt x="321" y="1576"/>
                  </a:cubicBezTo>
                  <a:cubicBezTo>
                    <a:pt x="320" y="1574"/>
                    <a:pt x="320" y="1571"/>
                    <a:pt x="320" y="1570"/>
                  </a:cubicBezTo>
                  <a:cubicBezTo>
                    <a:pt x="320" y="1569"/>
                    <a:pt x="320" y="1567"/>
                    <a:pt x="320" y="1566"/>
                  </a:cubicBezTo>
                  <a:cubicBezTo>
                    <a:pt x="320" y="1564"/>
                    <a:pt x="321" y="1563"/>
                    <a:pt x="322" y="1563"/>
                  </a:cubicBezTo>
                  <a:cubicBezTo>
                    <a:pt x="323" y="1563"/>
                    <a:pt x="329" y="1556"/>
                    <a:pt x="336" y="1547"/>
                  </a:cubicBezTo>
                  <a:cubicBezTo>
                    <a:pt x="343" y="1538"/>
                    <a:pt x="349" y="1531"/>
                    <a:pt x="348" y="1531"/>
                  </a:cubicBezTo>
                  <a:cubicBezTo>
                    <a:pt x="347" y="1531"/>
                    <a:pt x="347" y="1523"/>
                    <a:pt x="347" y="1512"/>
                  </a:cubicBezTo>
                  <a:cubicBezTo>
                    <a:pt x="347" y="1502"/>
                    <a:pt x="344" y="1486"/>
                    <a:pt x="341" y="1476"/>
                  </a:cubicBezTo>
                  <a:cubicBezTo>
                    <a:pt x="337" y="1467"/>
                    <a:pt x="336" y="1457"/>
                    <a:pt x="339" y="1455"/>
                  </a:cubicBezTo>
                  <a:cubicBezTo>
                    <a:pt x="342" y="1453"/>
                    <a:pt x="348" y="1448"/>
                    <a:pt x="353" y="1443"/>
                  </a:cubicBezTo>
                  <a:cubicBezTo>
                    <a:pt x="357" y="1439"/>
                    <a:pt x="367" y="1434"/>
                    <a:pt x="373" y="1432"/>
                  </a:cubicBezTo>
                  <a:cubicBezTo>
                    <a:pt x="380" y="1430"/>
                    <a:pt x="391" y="1427"/>
                    <a:pt x="397" y="1425"/>
                  </a:cubicBezTo>
                  <a:cubicBezTo>
                    <a:pt x="404" y="1423"/>
                    <a:pt x="415" y="1416"/>
                    <a:pt x="422" y="1409"/>
                  </a:cubicBezTo>
                  <a:cubicBezTo>
                    <a:pt x="430" y="1402"/>
                    <a:pt x="437" y="1393"/>
                    <a:pt x="440" y="1390"/>
                  </a:cubicBezTo>
                  <a:cubicBezTo>
                    <a:pt x="443" y="1386"/>
                    <a:pt x="456" y="1378"/>
                    <a:pt x="470" y="1372"/>
                  </a:cubicBezTo>
                  <a:cubicBezTo>
                    <a:pt x="484" y="1366"/>
                    <a:pt x="496" y="1343"/>
                    <a:pt x="496" y="1322"/>
                  </a:cubicBezTo>
                  <a:cubicBezTo>
                    <a:pt x="496" y="1300"/>
                    <a:pt x="515" y="1277"/>
                    <a:pt x="539" y="1270"/>
                  </a:cubicBezTo>
                  <a:cubicBezTo>
                    <a:pt x="563" y="1262"/>
                    <a:pt x="585" y="1255"/>
                    <a:pt x="588" y="1252"/>
                  </a:cubicBezTo>
                  <a:cubicBezTo>
                    <a:pt x="590" y="1250"/>
                    <a:pt x="604" y="1237"/>
                    <a:pt x="619" y="1224"/>
                  </a:cubicBezTo>
                  <a:cubicBezTo>
                    <a:pt x="633" y="1210"/>
                    <a:pt x="655" y="1190"/>
                    <a:pt x="668" y="1180"/>
                  </a:cubicBezTo>
                  <a:cubicBezTo>
                    <a:pt x="680" y="1170"/>
                    <a:pt x="697" y="1127"/>
                    <a:pt x="704" y="1086"/>
                  </a:cubicBezTo>
                  <a:cubicBezTo>
                    <a:pt x="711" y="1045"/>
                    <a:pt x="737" y="995"/>
                    <a:pt x="762" y="975"/>
                  </a:cubicBezTo>
                  <a:cubicBezTo>
                    <a:pt x="787" y="955"/>
                    <a:pt x="811" y="936"/>
                    <a:pt x="816" y="933"/>
                  </a:cubicBezTo>
                  <a:cubicBezTo>
                    <a:pt x="821" y="930"/>
                    <a:pt x="844" y="924"/>
                    <a:pt x="867" y="920"/>
                  </a:cubicBezTo>
                  <a:cubicBezTo>
                    <a:pt x="890" y="916"/>
                    <a:pt x="909" y="900"/>
                    <a:pt x="909" y="884"/>
                  </a:cubicBezTo>
                  <a:cubicBezTo>
                    <a:pt x="909" y="868"/>
                    <a:pt x="917" y="844"/>
                    <a:pt x="926" y="830"/>
                  </a:cubicBezTo>
                  <a:cubicBezTo>
                    <a:pt x="935" y="817"/>
                    <a:pt x="942" y="795"/>
                    <a:pt x="942" y="783"/>
                  </a:cubicBezTo>
                  <a:cubicBezTo>
                    <a:pt x="942" y="770"/>
                    <a:pt x="954" y="756"/>
                    <a:pt x="967" y="751"/>
                  </a:cubicBezTo>
                  <a:cubicBezTo>
                    <a:pt x="981" y="746"/>
                    <a:pt x="992" y="720"/>
                    <a:pt x="992" y="692"/>
                  </a:cubicBezTo>
                  <a:cubicBezTo>
                    <a:pt x="992" y="664"/>
                    <a:pt x="1009" y="621"/>
                    <a:pt x="1030" y="596"/>
                  </a:cubicBezTo>
                  <a:cubicBezTo>
                    <a:pt x="1051" y="572"/>
                    <a:pt x="1083" y="547"/>
                    <a:pt x="1100" y="540"/>
                  </a:cubicBezTo>
                  <a:cubicBezTo>
                    <a:pt x="1100" y="540"/>
                    <a:pt x="1100" y="540"/>
                    <a:pt x="1091" y="482"/>
                  </a:cubicBezTo>
                  <a:cubicBezTo>
                    <a:pt x="1087" y="454"/>
                    <a:pt x="1074" y="447"/>
                    <a:pt x="106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339976" y="4117976"/>
              <a:ext cx="33338" cy="39688"/>
            </a:xfrm>
            <a:custGeom>
              <a:avLst/>
              <a:gdLst>
                <a:gd name="T0" fmla="*/ 45 w 49"/>
                <a:gd name="T1" fmla="*/ 45 h 46"/>
                <a:gd name="T2" fmla="*/ 19 w 49"/>
                <a:gd name="T3" fmla="*/ 22 h 46"/>
                <a:gd name="T4" fmla="*/ 0 w 49"/>
                <a:gd name="T5" fmla="*/ 0 h 46"/>
                <a:gd name="T6" fmla="*/ 20 w 49"/>
                <a:gd name="T7" fmla="*/ 22 h 46"/>
                <a:gd name="T8" fmla="*/ 46 w 49"/>
                <a:gd name="T9" fmla="*/ 45 h 46"/>
                <a:gd name="T10" fmla="*/ 45 w 49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6">
                  <a:moveTo>
                    <a:pt x="45" y="45"/>
                  </a:moveTo>
                  <a:cubicBezTo>
                    <a:pt x="42" y="45"/>
                    <a:pt x="30" y="35"/>
                    <a:pt x="19" y="22"/>
                  </a:cubicBezTo>
                  <a:cubicBezTo>
                    <a:pt x="9" y="10"/>
                    <a:pt x="0" y="0"/>
                    <a:pt x="0" y="0"/>
                  </a:cubicBezTo>
                  <a:cubicBezTo>
                    <a:pt x="0" y="0"/>
                    <a:pt x="9" y="10"/>
                    <a:pt x="20" y="22"/>
                  </a:cubicBezTo>
                  <a:cubicBezTo>
                    <a:pt x="30" y="35"/>
                    <a:pt x="42" y="45"/>
                    <a:pt x="46" y="45"/>
                  </a:cubicBezTo>
                  <a:cubicBezTo>
                    <a:pt x="49" y="46"/>
                    <a:pt x="49" y="46"/>
                    <a:pt x="4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1984376" y="5153026"/>
              <a:ext cx="6350" cy="4763"/>
            </a:xfrm>
            <a:custGeom>
              <a:avLst/>
              <a:gdLst>
                <a:gd name="T0" fmla="*/ 6 w 9"/>
                <a:gd name="T1" fmla="*/ 0 h 5"/>
                <a:gd name="T2" fmla="*/ 1 w 9"/>
                <a:gd name="T3" fmla="*/ 2 h 5"/>
                <a:gd name="T4" fmla="*/ 0 w 9"/>
                <a:gd name="T5" fmla="*/ 4 h 5"/>
                <a:gd name="T6" fmla="*/ 2 w 9"/>
                <a:gd name="T7" fmla="*/ 4 h 5"/>
                <a:gd name="T8" fmla="*/ 9 w 9"/>
                <a:gd name="T9" fmla="*/ 5 h 5"/>
                <a:gd name="T10" fmla="*/ 6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5"/>
                    <a:pt x="6" y="5"/>
                    <a:pt x="9" y="5"/>
                  </a:cubicBezTo>
                  <a:cubicBezTo>
                    <a:pt x="9" y="2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2444751" y="4183063"/>
              <a:ext cx="0" cy="158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1368426" y="2035176"/>
              <a:ext cx="6350" cy="26988"/>
            </a:xfrm>
            <a:custGeom>
              <a:avLst/>
              <a:gdLst>
                <a:gd name="T0" fmla="*/ 5 w 10"/>
                <a:gd name="T1" fmla="*/ 32 h 32"/>
                <a:gd name="T2" fmla="*/ 9 w 10"/>
                <a:gd name="T3" fmla="*/ 25 h 32"/>
                <a:gd name="T4" fmla="*/ 7 w 10"/>
                <a:gd name="T5" fmla="*/ 17 h 32"/>
                <a:gd name="T6" fmla="*/ 7 w 10"/>
                <a:gd name="T7" fmla="*/ 16 h 32"/>
                <a:gd name="T8" fmla="*/ 7 w 10"/>
                <a:gd name="T9" fmla="*/ 16 h 32"/>
                <a:gd name="T10" fmla="*/ 7 w 10"/>
                <a:gd name="T11" fmla="*/ 15 h 32"/>
                <a:gd name="T12" fmla="*/ 7 w 10"/>
                <a:gd name="T13" fmla="*/ 14 h 32"/>
                <a:gd name="T14" fmla="*/ 7 w 10"/>
                <a:gd name="T15" fmla="*/ 14 h 32"/>
                <a:gd name="T16" fmla="*/ 7 w 10"/>
                <a:gd name="T17" fmla="*/ 7 h 32"/>
                <a:gd name="T18" fmla="*/ 3 w 10"/>
                <a:gd name="T19" fmla="*/ 0 h 32"/>
                <a:gd name="T20" fmla="*/ 0 w 10"/>
                <a:gd name="T21" fmla="*/ 4 h 32"/>
                <a:gd name="T22" fmla="*/ 0 w 10"/>
                <a:gd name="T23" fmla="*/ 20 h 32"/>
                <a:gd name="T24" fmla="*/ 5 w 1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cubicBezTo>
                    <a:pt x="8" y="32"/>
                    <a:pt x="10" y="29"/>
                    <a:pt x="9" y="25"/>
                  </a:cubicBezTo>
                  <a:cubicBezTo>
                    <a:pt x="8" y="21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1"/>
                    <a:pt x="7" y="7"/>
                  </a:cubicBez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2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1193801" y="2047876"/>
              <a:ext cx="242888" cy="119063"/>
            </a:xfrm>
            <a:custGeom>
              <a:avLst/>
              <a:gdLst>
                <a:gd name="T0" fmla="*/ 0 w 346"/>
                <a:gd name="T1" fmla="*/ 58 h 141"/>
                <a:gd name="T2" fmla="*/ 0 w 346"/>
                <a:gd name="T3" fmla="*/ 61 h 141"/>
                <a:gd name="T4" fmla="*/ 14 w 346"/>
                <a:gd name="T5" fmla="*/ 64 h 141"/>
                <a:gd name="T6" fmla="*/ 32 w 346"/>
                <a:gd name="T7" fmla="*/ 67 h 141"/>
                <a:gd name="T8" fmla="*/ 69 w 346"/>
                <a:gd name="T9" fmla="*/ 46 h 141"/>
                <a:gd name="T10" fmla="*/ 99 w 346"/>
                <a:gd name="T11" fmla="*/ 41 h 141"/>
                <a:gd name="T12" fmla="*/ 123 w 346"/>
                <a:gd name="T13" fmla="*/ 104 h 141"/>
                <a:gd name="T14" fmla="*/ 132 w 346"/>
                <a:gd name="T15" fmla="*/ 108 h 141"/>
                <a:gd name="T16" fmla="*/ 137 w 346"/>
                <a:gd name="T17" fmla="*/ 100 h 141"/>
                <a:gd name="T18" fmla="*/ 198 w 346"/>
                <a:gd name="T19" fmla="*/ 99 h 141"/>
                <a:gd name="T20" fmla="*/ 205 w 346"/>
                <a:gd name="T21" fmla="*/ 110 h 141"/>
                <a:gd name="T22" fmla="*/ 206 w 346"/>
                <a:gd name="T23" fmla="*/ 138 h 141"/>
                <a:gd name="T24" fmla="*/ 271 w 346"/>
                <a:gd name="T25" fmla="*/ 132 h 141"/>
                <a:gd name="T26" fmla="*/ 304 w 346"/>
                <a:gd name="T27" fmla="*/ 119 h 141"/>
                <a:gd name="T28" fmla="*/ 333 w 346"/>
                <a:gd name="T29" fmla="*/ 77 h 141"/>
                <a:gd name="T30" fmla="*/ 327 w 346"/>
                <a:gd name="T31" fmla="*/ 69 h 141"/>
                <a:gd name="T32" fmla="*/ 322 w 346"/>
                <a:gd name="T33" fmla="*/ 62 h 141"/>
                <a:gd name="T34" fmla="*/ 322 w 346"/>
                <a:gd name="T35" fmla="*/ 63 h 141"/>
                <a:gd name="T36" fmla="*/ 320 w 346"/>
                <a:gd name="T37" fmla="*/ 61 h 141"/>
                <a:gd name="T38" fmla="*/ 322 w 346"/>
                <a:gd name="T39" fmla="*/ 49 h 141"/>
                <a:gd name="T40" fmla="*/ 323 w 346"/>
                <a:gd name="T41" fmla="*/ 43 h 141"/>
                <a:gd name="T42" fmla="*/ 321 w 346"/>
                <a:gd name="T43" fmla="*/ 39 h 141"/>
                <a:gd name="T44" fmla="*/ 309 w 346"/>
                <a:gd name="T45" fmla="*/ 40 h 141"/>
                <a:gd name="T46" fmla="*/ 294 w 346"/>
                <a:gd name="T47" fmla="*/ 39 h 141"/>
                <a:gd name="T48" fmla="*/ 289 w 346"/>
                <a:gd name="T49" fmla="*/ 43 h 141"/>
                <a:gd name="T50" fmla="*/ 274 w 346"/>
                <a:gd name="T51" fmla="*/ 56 h 141"/>
                <a:gd name="T52" fmla="*/ 269 w 346"/>
                <a:gd name="T53" fmla="*/ 74 h 141"/>
                <a:gd name="T54" fmla="*/ 255 w 346"/>
                <a:gd name="T55" fmla="*/ 86 h 141"/>
                <a:gd name="T56" fmla="*/ 238 w 346"/>
                <a:gd name="T57" fmla="*/ 91 h 141"/>
                <a:gd name="T58" fmla="*/ 229 w 346"/>
                <a:gd name="T59" fmla="*/ 86 h 141"/>
                <a:gd name="T60" fmla="*/ 229 w 346"/>
                <a:gd name="T61" fmla="*/ 86 h 141"/>
                <a:gd name="T62" fmla="*/ 226 w 346"/>
                <a:gd name="T63" fmla="*/ 78 h 141"/>
                <a:gd name="T64" fmla="*/ 220 w 346"/>
                <a:gd name="T65" fmla="*/ 64 h 141"/>
                <a:gd name="T66" fmla="*/ 220 w 346"/>
                <a:gd name="T67" fmla="*/ 64 h 141"/>
                <a:gd name="T68" fmla="*/ 205 w 346"/>
                <a:gd name="T69" fmla="*/ 63 h 141"/>
                <a:gd name="T70" fmla="*/ 194 w 346"/>
                <a:gd name="T71" fmla="*/ 63 h 141"/>
                <a:gd name="T72" fmla="*/ 196 w 346"/>
                <a:gd name="T73" fmla="*/ 64 h 141"/>
                <a:gd name="T74" fmla="*/ 195 w 346"/>
                <a:gd name="T75" fmla="*/ 65 h 141"/>
                <a:gd name="T76" fmla="*/ 197 w 346"/>
                <a:gd name="T77" fmla="*/ 71 h 141"/>
                <a:gd name="T78" fmla="*/ 198 w 346"/>
                <a:gd name="T79" fmla="*/ 73 h 141"/>
                <a:gd name="T80" fmla="*/ 145 w 346"/>
                <a:gd name="T81" fmla="*/ 58 h 141"/>
                <a:gd name="T82" fmla="*/ 116 w 346"/>
                <a:gd name="T83" fmla="*/ 13 h 141"/>
                <a:gd name="T84" fmla="*/ 49 w 346"/>
                <a:gd name="T85" fmla="*/ 10 h 141"/>
                <a:gd name="T86" fmla="*/ 42 w 346"/>
                <a:gd name="T87" fmla="*/ 27 h 141"/>
                <a:gd name="T88" fmla="*/ 39 w 346"/>
                <a:gd name="T89" fmla="*/ 31 h 141"/>
                <a:gd name="T90" fmla="*/ 37 w 346"/>
                <a:gd name="T91" fmla="*/ 31 h 141"/>
                <a:gd name="T92" fmla="*/ 15 w 346"/>
                <a:gd name="T93" fmla="*/ 32 h 141"/>
                <a:gd name="T94" fmla="*/ 0 w 346"/>
                <a:gd name="T95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6" h="141">
                  <a:moveTo>
                    <a:pt x="0" y="5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3"/>
                    <a:pt x="2" y="64"/>
                    <a:pt x="4" y="64"/>
                  </a:cubicBezTo>
                  <a:cubicBezTo>
                    <a:pt x="5" y="64"/>
                    <a:pt x="11" y="64"/>
                    <a:pt x="14" y="64"/>
                  </a:cubicBezTo>
                  <a:cubicBezTo>
                    <a:pt x="14" y="64"/>
                    <a:pt x="14" y="64"/>
                    <a:pt x="18" y="65"/>
                  </a:cubicBezTo>
                  <a:cubicBezTo>
                    <a:pt x="21" y="67"/>
                    <a:pt x="26" y="67"/>
                    <a:pt x="32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2" y="63"/>
                    <a:pt x="63" y="54"/>
                    <a:pt x="69" y="46"/>
                  </a:cubicBezTo>
                  <a:cubicBezTo>
                    <a:pt x="74" y="38"/>
                    <a:pt x="83" y="32"/>
                    <a:pt x="89" y="32"/>
                  </a:cubicBezTo>
                  <a:cubicBezTo>
                    <a:pt x="95" y="32"/>
                    <a:pt x="99" y="36"/>
                    <a:pt x="99" y="41"/>
                  </a:cubicBezTo>
                  <a:cubicBezTo>
                    <a:pt x="99" y="45"/>
                    <a:pt x="101" y="55"/>
                    <a:pt x="103" y="61"/>
                  </a:cubicBezTo>
                  <a:cubicBezTo>
                    <a:pt x="105" y="68"/>
                    <a:pt x="114" y="87"/>
                    <a:pt x="123" y="104"/>
                  </a:cubicBezTo>
                  <a:cubicBezTo>
                    <a:pt x="123" y="104"/>
                    <a:pt x="123" y="104"/>
                    <a:pt x="130" y="108"/>
                  </a:cubicBezTo>
                  <a:cubicBezTo>
                    <a:pt x="131" y="108"/>
                    <a:pt x="131" y="108"/>
                    <a:pt x="132" y="108"/>
                  </a:cubicBezTo>
                  <a:cubicBezTo>
                    <a:pt x="132" y="108"/>
                    <a:pt x="132" y="108"/>
                    <a:pt x="133" y="107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53" y="99"/>
                    <a:pt x="171" y="96"/>
                    <a:pt x="178" y="94"/>
                  </a:cubicBezTo>
                  <a:cubicBezTo>
                    <a:pt x="185" y="92"/>
                    <a:pt x="194" y="94"/>
                    <a:pt x="198" y="99"/>
                  </a:cubicBezTo>
                  <a:cubicBezTo>
                    <a:pt x="202" y="104"/>
                    <a:pt x="205" y="109"/>
                    <a:pt x="205" y="109"/>
                  </a:cubicBezTo>
                  <a:cubicBezTo>
                    <a:pt x="205" y="109"/>
                    <a:pt x="205" y="109"/>
                    <a:pt x="205" y="110"/>
                  </a:cubicBezTo>
                  <a:cubicBezTo>
                    <a:pt x="202" y="113"/>
                    <a:pt x="196" y="123"/>
                    <a:pt x="197" y="131"/>
                  </a:cubicBezTo>
                  <a:cubicBezTo>
                    <a:pt x="197" y="135"/>
                    <a:pt x="200" y="138"/>
                    <a:pt x="206" y="138"/>
                  </a:cubicBezTo>
                  <a:cubicBezTo>
                    <a:pt x="225" y="140"/>
                    <a:pt x="251" y="135"/>
                    <a:pt x="260" y="138"/>
                  </a:cubicBezTo>
                  <a:cubicBezTo>
                    <a:pt x="270" y="141"/>
                    <a:pt x="271" y="137"/>
                    <a:pt x="271" y="132"/>
                  </a:cubicBezTo>
                  <a:cubicBezTo>
                    <a:pt x="271" y="127"/>
                    <a:pt x="279" y="119"/>
                    <a:pt x="292" y="119"/>
                  </a:cubicBezTo>
                  <a:cubicBezTo>
                    <a:pt x="304" y="119"/>
                    <a:pt x="304" y="119"/>
                    <a:pt x="304" y="119"/>
                  </a:cubicBezTo>
                  <a:cubicBezTo>
                    <a:pt x="327" y="113"/>
                    <a:pt x="346" y="104"/>
                    <a:pt x="344" y="99"/>
                  </a:cubicBezTo>
                  <a:cubicBezTo>
                    <a:pt x="343" y="94"/>
                    <a:pt x="338" y="84"/>
                    <a:pt x="333" y="77"/>
                  </a:cubicBezTo>
                  <a:cubicBezTo>
                    <a:pt x="329" y="71"/>
                    <a:pt x="325" y="66"/>
                    <a:pt x="323" y="64"/>
                  </a:cubicBezTo>
                  <a:cubicBezTo>
                    <a:pt x="324" y="64"/>
                    <a:pt x="325" y="66"/>
                    <a:pt x="327" y="69"/>
                  </a:cubicBezTo>
                  <a:cubicBezTo>
                    <a:pt x="329" y="71"/>
                    <a:pt x="328" y="70"/>
                    <a:pt x="326" y="67"/>
                  </a:cubicBezTo>
                  <a:cubicBezTo>
                    <a:pt x="324" y="64"/>
                    <a:pt x="322" y="62"/>
                    <a:pt x="322" y="62"/>
                  </a:cubicBezTo>
                  <a:cubicBezTo>
                    <a:pt x="322" y="62"/>
                    <a:pt x="323" y="63"/>
                    <a:pt x="323" y="63"/>
                  </a:cubicBezTo>
                  <a:cubicBezTo>
                    <a:pt x="323" y="63"/>
                    <a:pt x="322" y="63"/>
                    <a:pt x="322" y="63"/>
                  </a:cubicBezTo>
                  <a:cubicBezTo>
                    <a:pt x="322" y="62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1" y="58"/>
                    <a:pt x="322" y="55"/>
                  </a:cubicBezTo>
                  <a:cubicBezTo>
                    <a:pt x="322" y="55"/>
                    <a:pt x="322" y="55"/>
                    <a:pt x="322" y="49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6"/>
                    <a:pt x="323" y="44"/>
                    <a:pt x="323" y="43"/>
                  </a:cubicBezTo>
                  <a:cubicBezTo>
                    <a:pt x="323" y="43"/>
                    <a:pt x="323" y="43"/>
                    <a:pt x="323" y="42"/>
                  </a:cubicBezTo>
                  <a:cubicBezTo>
                    <a:pt x="322" y="40"/>
                    <a:pt x="322" y="39"/>
                    <a:pt x="321" y="39"/>
                  </a:cubicBezTo>
                  <a:cubicBezTo>
                    <a:pt x="319" y="38"/>
                    <a:pt x="315" y="40"/>
                    <a:pt x="311" y="40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7" y="40"/>
                    <a:pt x="304" y="39"/>
                    <a:pt x="301" y="39"/>
                  </a:cubicBezTo>
                  <a:cubicBezTo>
                    <a:pt x="299" y="38"/>
                    <a:pt x="295" y="38"/>
                    <a:pt x="294" y="39"/>
                  </a:cubicBezTo>
                  <a:cubicBezTo>
                    <a:pt x="294" y="39"/>
                    <a:pt x="294" y="39"/>
                    <a:pt x="290" y="42"/>
                  </a:cubicBezTo>
                  <a:cubicBezTo>
                    <a:pt x="289" y="43"/>
                    <a:pt x="289" y="43"/>
                    <a:pt x="289" y="43"/>
                  </a:cubicBezTo>
                  <a:cubicBezTo>
                    <a:pt x="287" y="44"/>
                    <a:pt x="281" y="49"/>
                    <a:pt x="274" y="54"/>
                  </a:cubicBezTo>
                  <a:cubicBezTo>
                    <a:pt x="274" y="54"/>
                    <a:pt x="274" y="54"/>
                    <a:pt x="274" y="56"/>
                  </a:cubicBezTo>
                  <a:cubicBezTo>
                    <a:pt x="274" y="57"/>
                    <a:pt x="274" y="58"/>
                    <a:pt x="274" y="58"/>
                  </a:cubicBezTo>
                  <a:cubicBezTo>
                    <a:pt x="273" y="62"/>
                    <a:pt x="271" y="69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5" y="76"/>
                    <a:pt x="258" y="81"/>
                    <a:pt x="255" y="86"/>
                  </a:cubicBezTo>
                  <a:cubicBezTo>
                    <a:pt x="251" y="91"/>
                    <a:pt x="248" y="95"/>
                    <a:pt x="248" y="95"/>
                  </a:cubicBezTo>
                  <a:cubicBezTo>
                    <a:pt x="248" y="94"/>
                    <a:pt x="243" y="92"/>
                    <a:pt x="238" y="91"/>
                  </a:cubicBezTo>
                  <a:cubicBezTo>
                    <a:pt x="232" y="89"/>
                    <a:pt x="228" y="87"/>
                    <a:pt x="229" y="87"/>
                  </a:cubicBezTo>
                  <a:cubicBezTo>
                    <a:pt x="229" y="86"/>
                    <a:pt x="229" y="86"/>
                    <a:pt x="229" y="86"/>
                  </a:cubicBezTo>
                  <a:cubicBezTo>
                    <a:pt x="229" y="86"/>
                    <a:pt x="229" y="86"/>
                    <a:pt x="229" y="86"/>
                  </a:cubicBezTo>
                  <a:cubicBezTo>
                    <a:pt x="229" y="86"/>
                    <a:pt x="229" y="86"/>
                    <a:pt x="229" y="86"/>
                  </a:cubicBezTo>
                  <a:cubicBezTo>
                    <a:pt x="229" y="86"/>
                    <a:pt x="229" y="85"/>
                    <a:pt x="229" y="85"/>
                  </a:cubicBezTo>
                  <a:cubicBezTo>
                    <a:pt x="229" y="84"/>
                    <a:pt x="227" y="81"/>
                    <a:pt x="226" y="78"/>
                  </a:cubicBezTo>
                  <a:cubicBezTo>
                    <a:pt x="224" y="74"/>
                    <a:pt x="222" y="70"/>
                    <a:pt x="222" y="68"/>
                  </a:cubicBezTo>
                  <a:cubicBezTo>
                    <a:pt x="221" y="66"/>
                    <a:pt x="220" y="64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4"/>
                    <a:pt x="218" y="64"/>
                    <a:pt x="216" y="64"/>
                  </a:cubicBezTo>
                  <a:cubicBezTo>
                    <a:pt x="213" y="64"/>
                    <a:pt x="208" y="64"/>
                    <a:pt x="205" y="63"/>
                  </a:cubicBezTo>
                  <a:cubicBezTo>
                    <a:pt x="201" y="63"/>
                    <a:pt x="198" y="63"/>
                    <a:pt x="198" y="63"/>
                  </a:cubicBezTo>
                  <a:cubicBezTo>
                    <a:pt x="198" y="63"/>
                    <a:pt x="196" y="63"/>
                    <a:pt x="194" y="63"/>
                  </a:cubicBezTo>
                  <a:cubicBezTo>
                    <a:pt x="196" y="63"/>
                    <a:pt x="198" y="63"/>
                    <a:pt x="198" y="64"/>
                  </a:cubicBezTo>
                  <a:cubicBezTo>
                    <a:pt x="198" y="64"/>
                    <a:pt x="197" y="64"/>
                    <a:pt x="196" y="64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4"/>
                    <a:pt x="194" y="64"/>
                    <a:pt x="195" y="65"/>
                  </a:cubicBezTo>
                  <a:cubicBezTo>
                    <a:pt x="195" y="66"/>
                    <a:pt x="195" y="67"/>
                    <a:pt x="196" y="68"/>
                  </a:cubicBezTo>
                  <a:cubicBezTo>
                    <a:pt x="196" y="68"/>
                    <a:pt x="197" y="70"/>
                    <a:pt x="197" y="71"/>
                  </a:cubicBezTo>
                  <a:cubicBezTo>
                    <a:pt x="198" y="71"/>
                    <a:pt x="198" y="72"/>
                    <a:pt x="198" y="71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89" y="71"/>
                    <a:pt x="177" y="67"/>
                  </a:cubicBezTo>
                  <a:cubicBezTo>
                    <a:pt x="165" y="63"/>
                    <a:pt x="151" y="59"/>
                    <a:pt x="145" y="58"/>
                  </a:cubicBezTo>
                  <a:cubicBezTo>
                    <a:pt x="139" y="56"/>
                    <a:pt x="130" y="48"/>
                    <a:pt x="125" y="40"/>
                  </a:cubicBezTo>
                  <a:cubicBezTo>
                    <a:pt x="120" y="32"/>
                    <a:pt x="116" y="20"/>
                    <a:pt x="116" y="13"/>
                  </a:cubicBezTo>
                  <a:cubicBezTo>
                    <a:pt x="116" y="6"/>
                    <a:pt x="101" y="0"/>
                    <a:pt x="82" y="0"/>
                  </a:cubicBezTo>
                  <a:cubicBezTo>
                    <a:pt x="64" y="0"/>
                    <a:pt x="49" y="4"/>
                    <a:pt x="49" y="10"/>
                  </a:cubicBezTo>
                  <a:cubicBezTo>
                    <a:pt x="49" y="15"/>
                    <a:pt x="48" y="20"/>
                    <a:pt x="46" y="22"/>
                  </a:cubicBezTo>
                  <a:cubicBezTo>
                    <a:pt x="44" y="23"/>
                    <a:pt x="42" y="26"/>
                    <a:pt x="42" y="27"/>
                  </a:cubicBezTo>
                  <a:cubicBezTo>
                    <a:pt x="41" y="28"/>
                    <a:pt x="40" y="29"/>
                    <a:pt x="40" y="30"/>
                  </a:cubicBezTo>
                  <a:cubicBezTo>
                    <a:pt x="40" y="30"/>
                    <a:pt x="39" y="31"/>
                    <a:pt x="39" y="31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38" y="32"/>
                    <a:pt x="38" y="32"/>
                    <a:pt x="37" y="31"/>
                  </a:cubicBezTo>
                  <a:cubicBezTo>
                    <a:pt x="37" y="30"/>
                    <a:pt x="35" y="30"/>
                    <a:pt x="32" y="31"/>
                  </a:cubicBezTo>
                  <a:cubicBezTo>
                    <a:pt x="30" y="32"/>
                    <a:pt x="22" y="32"/>
                    <a:pt x="15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40"/>
                    <a:pt x="0" y="50"/>
                  </a:cubicBezTo>
                  <a:cubicBezTo>
                    <a:pt x="0" y="50"/>
                    <a:pt x="0" y="50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1655763" y="2082801"/>
              <a:ext cx="3175" cy="6350"/>
            </a:xfrm>
            <a:custGeom>
              <a:avLst/>
              <a:gdLst>
                <a:gd name="T0" fmla="*/ 2 w 3"/>
                <a:gd name="T1" fmla="*/ 0 h 8"/>
                <a:gd name="T2" fmla="*/ 0 w 3"/>
                <a:gd name="T3" fmla="*/ 5 h 8"/>
                <a:gd name="T4" fmla="*/ 1 w 3"/>
                <a:gd name="T5" fmla="*/ 6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0" y="7"/>
                    <a:pt x="1" y="8"/>
                    <a:pt x="1" y="6"/>
                  </a:cubicBezTo>
                  <a:cubicBezTo>
                    <a:pt x="2" y="4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1528763" y="2101851"/>
              <a:ext cx="23813" cy="26988"/>
            </a:xfrm>
            <a:custGeom>
              <a:avLst/>
              <a:gdLst>
                <a:gd name="T0" fmla="*/ 0 w 33"/>
                <a:gd name="T1" fmla="*/ 15 h 32"/>
                <a:gd name="T2" fmla="*/ 9 w 33"/>
                <a:gd name="T3" fmla="*/ 28 h 32"/>
                <a:gd name="T4" fmla="*/ 26 w 33"/>
                <a:gd name="T5" fmla="*/ 32 h 32"/>
                <a:gd name="T6" fmla="*/ 33 w 33"/>
                <a:gd name="T7" fmla="*/ 30 h 32"/>
                <a:gd name="T8" fmla="*/ 33 w 33"/>
                <a:gd name="T9" fmla="*/ 14 h 32"/>
                <a:gd name="T10" fmla="*/ 24 w 33"/>
                <a:gd name="T11" fmla="*/ 0 h 32"/>
                <a:gd name="T12" fmla="*/ 4 w 33"/>
                <a:gd name="T13" fmla="*/ 2 h 32"/>
                <a:gd name="T14" fmla="*/ 0 w 33"/>
                <a:gd name="T1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0" y="15"/>
                  </a:moveTo>
                  <a:cubicBezTo>
                    <a:pt x="0" y="20"/>
                    <a:pt x="4" y="26"/>
                    <a:pt x="9" y="28"/>
                  </a:cubicBezTo>
                  <a:cubicBezTo>
                    <a:pt x="14" y="30"/>
                    <a:pt x="22" y="32"/>
                    <a:pt x="26" y="32"/>
                  </a:cubicBezTo>
                  <a:cubicBezTo>
                    <a:pt x="30" y="32"/>
                    <a:pt x="33" y="31"/>
                    <a:pt x="33" y="3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6"/>
                    <a:pt x="29" y="0"/>
                    <a:pt x="24" y="0"/>
                  </a:cubicBezTo>
                  <a:cubicBezTo>
                    <a:pt x="20" y="0"/>
                    <a:pt x="5" y="1"/>
                    <a:pt x="4" y="2"/>
                  </a:cubicBezTo>
                  <a:cubicBezTo>
                    <a:pt x="2" y="3"/>
                    <a:pt x="0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1471613" y="1981201"/>
              <a:ext cx="69850" cy="71438"/>
            </a:xfrm>
            <a:custGeom>
              <a:avLst/>
              <a:gdLst>
                <a:gd name="T0" fmla="*/ 10 w 99"/>
                <a:gd name="T1" fmla="*/ 46 h 86"/>
                <a:gd name="T2" fmla="*/ 12 w 99"/>
                <a:gd name="T3" fmla="*/ 47 h 86"/>
                <a:gd name="T4" fmla="*/ 16 w 99"/>
                <a:gd name="T5" fmla="*/ 47 h 86"/>
                <a:gd name="T6" fmla="*/ 31 w 99"/>
                <a:gd name="T7" fmla="*/ 45 h 86"/>
                <a:gd name="T8" fmla="*/ 34 w 99"/>
                <a:gd name="T9" fmla="*/ 46 h 86"/>
                <a:gd name="T10" fmla="*/ 44 w 99"/>
                <a:gd name="T11" fmla="*/ 47 h 86"/>
                <a:gd name="T12" fmla="*/ 61 w 99"/>
                <a:gd name="T13" fmla="*/ 64 h 86"/>
                <a:gd name="T14" fmla="*/ 72 w 99"/>
                <a:gd name="T15" fmla="*/ 64 h 86"/>
                <a:gd name="T16" fmla="*/ 76 w 99"/>
                <a:gd name="T17" fmla="*/ 64 h 86"/>
                <a:gd name="T18" fmla="*/ 76 w 99"/>
                <a:gd name="T19" fmla="*/ 64 h 86"/>
                <a:gd name="T20" fmla="*/ 77 w 99"/>
                <a:gd name="T21" fmla="*/ 64 h 86"/>
                <a:gd name="T22" fmla="*/ 77 w 99"/>
                <a:gd name="T23" fmla="*/ 64 h 86"/>
                <a:gd name="T24" fmla="*/ 80 w 99"/>
                <a:gd name="T25" fmla="*/ 64 h 86"/>
                <a:gd name="T26" fmla="*/ 86 w 99"/>
                <a:gd name="T27" fmla="*/ 68 h 86"/>
                <a:gd name="T28" fmla="*/ 88 w 99"/>
                <a:gd name="T29" fmla="*/ 70 h 86"/>
                <a:gd name="T30" fmla="*/ 89 w 99"/>
                <a:gd name="T31" fmla="*/ 71 h 86"/>
                <a:gd name="T32" fmla="*/ 93 w 99"/>
                <a:gd name="T33" fmla="*/ 82 h 86"/>
                <a:gd name="T34" fmla="*/ 93 w 99"/>
                <a:gd name="T35" fmla="*/ 83 h 86"/>
                <a:gd name="T36" fmla="*/ 93 w 99"/>
                <a:gd name="T37" fmla="*/ 83 h 86"/>
                <a:gd name="T38" fmla="*/ 93 w 99"/>
                <a:gd name="T39" fmla="*/ 84 h 86"/>
                <a:gd name="T40" fmla="*/ 96 w 99"/>
                <a:gd name="T41" fmla="*/ 82 h 86"/>
                <a:gd name="T42" fmla="*/ 99 w 99"/>
                <a:gd name="T43" fmla="*/ 54 h 86"/>
                <a:gd name="T44" fmla="*/ 81 w 99"/>
                <a:gd name="T45" fmla="*/ 37 h 86"/>
                <a:gd name="T46" fmla="*/ 55 w 99"/>
                <a:gd name="T47" fmla="*/ 16 h 86"/>
                <a:gd name="T48" fmla="*/ 54 w 99"/>
                <a:gd name="T49" fmla="*/ 16 h 86"/>
                <a:gd name="T50" fmla="*/ 53 w 99"/>
                <a:gd name="T51" fmla="*/ 13 h 86"/>
                <a:gd name="T52" fmla="*/ 49 w 99"/>
                <a:gd name="T53" fmla="*/ 0 h 86"/>
                <a:gd name="T54" fmla="*/ 49 w 99"/>
                <a:gd name="T55" fmla="*/ 0 h 86"/>
                <a:gd name="T56" fmla="*/ 48 w 99"/>
                <a:gd name="T57" fmla="*/ 0 h 86"/>
                <a:gd name="T58" fmla="*/ 46 w 99"/>
                <a:gd name="T59" fmla="*/ 0 h 86"/>
                <a:gd name="T60" fmla="*/ 22 w 99"/>
                <a:gd name="T61" fmla="*/ 3 h 86"/>
                <a:gd name="T62" fmla="*/ 0 w 99"/>
                <a:gd name="T63" fmla="*/ 19 h 86"/>
                <a:gd name="T64" fmla="*/ 4 w 99"/>
                <a:gd name="T65" fmla="*/ 39 h 86"/>
                <a:gd name="T66" fmla="*/ 10 w 99"/>
                <a:gd name="T67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86">
                  <a:moveTo>
                    <a:pt x="10" y="46"/>
                  </a:moveTo>
                  <a:cubicBezTo>
                    <a:pt x="10" y="47"/>
                    <a:pt x="11" y="47"/>
                    <a:pt x="12" y="47"/>
                  </a:cubicBezTo>
                  <a:cubicBezTo>
                    <a:pt x="13" y="47"/>
                    <a:pt x="16" y="47"/>
                    <a:pt x="16" y="47"/>
                  </a:cubicBezTo>
                  <a:cubicBezTo>
                    <a:pt x="16" y="46"/>
                    <a:pt x="23" y="46"/>
                    <a:pt x="31" y="45"/>
                  </a:cubicBezTo>
                  <a:cubicBezTo>
                    <a:pt x="31" y="45"/>
                    <a:pt x="31" y="45"/>
                    <a:pt x="34" y="46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51" y="54"/>
                    <a:pt x="58" y="61"/>
                    <a:pt x="61" y="64"/>
                  </a:cubicBezTo>
                  <a:cubicBezTo>
                    <a:pt x="64" y="66"/>
                    <a:pt x="69" y="66"/>
                    <a:pt x="72" y="64"/>
                  </a:cubicBezTo>
                  <a:cubicBezTo>
                    <a:pt x="72" y="64"/>
                    <a:pt x="72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9" y="64"/>
                    <a:pt x="80" y="64"/>
                  </a:cubicBezTo>
                  <a:cubicBezTo>
                    <a:pt x="82" y="64"/>
                    <a:pt x="86" y="68"/>
                    <a:pt x="86" y="68"/>
                  </a:cubicBezTo>
                  <a:cubicBezTo>
                    <a:pt x="86" y="68"/>
                    <a:pt x="87" y="69"/>
                    <a:pt x="88" y="70"/>
                  </a:cubicBezTo>
                  <a:cubicBezTo>
                    <a:pt x="88" y="70"/>
                    <a:pt x="88" y="70"/>
                    <a:pt x="89" y="71"/>
                  </a:cubicBezTo>
                  <a:cubicBezTo>
                    <a:pt x="92" y="76"/>
                    <a:pt x="93" y="80"/>
                    <a:pt x="93" y="82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6"/>
                    <a:pt x="94" y="84"/>
                    <a:pt x="96" y="82"/>
                  </a:cubicBezTo>
                  <a:cubicBezTo>
                    <a:pt x="98" y="79"/>
                    <a:pt x="99" y="61"/>
                    <a:pt x="99" y="54"/>
                  </a:cubicBezTo>
                  <a:cubicBezTo>
                    <a:pt x="99" y="47"/>
                    <a:pt x="91" y="42"/>
                    <a:pt x="81" y="37"/>
                  </a:cubicBezTo>
                  <a:cubicBezTo>
                    <a:pt x="72" y="33"/>
                    <a:pt x="56" y="16"/>
                    <a:pt x="55" y="16"/>
                  </a:cubicBezTo>
                  <a:cubicBezTo>
                    <a:pt x="55" y="16"/>
                    <a:pt x="55" y="16"/>
                    <a:pt x="54" y="16"/>
                  </a:cubicBezTo>
                  <a:cubicBezTo>
                    <a:pt x="53" y="16"/>
                    <a:pt x="53" y="13"/>
                    <a:pt x="53" y="13"/>
                  </a:cubicBezTo>
                  <a:cubicBezTo>
                    <a:pt x="52" y="10"/>
                    <a:pt x="50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35" y="2"/>
                    <a:pt x="22" y="3"/>
                  </a:cubicBezTo>
                  <a:cubicBezTo>
                    <a:pt x="10" y="5"/>
                    <a:pt x="0" y="12"/>
                    <a:pt x="0" y="19"/>
                  </a:cubicBezTo>
                  <a:cubicBezTo>
                    <a:pt x="0" y="26"/>
                    <a:pt x="2" y="35"/>
                    <a:pt x="4" y="39"/>
                  </a:cubicBezTo>
                  <a:cubicBezTo>
                    <a:pt x="7" y="43"/>
                    <a:pt x="9" y="46"/>
                    <a:pt x="1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1514476" y="2193926"/>
              <a:ext cx="93663" cy="82550"/>
            </a:xfrm>
            <a:custGeom>
              <a:avLst/>
              <a:gdLst>
                <a:gd name="T0" fmla="*/ 47 w 134"/>
                <a:gd name="T1" fmla="*/ 4 h 99"/>
                <a:gd name="T2" fmla="*/ 36 w 134"/>
                <a:gd name="T3" fmla="*/ 11 h 99"/>
                <a:gd name="T4" fmla="*/ 28 w 134"/>
                <a:gd name="T5" fmla="*/ 19 h 99"/>
                <a:gd name="T6" fmla="*/ 14 w 134"/>
                <a:gd name="T7" fmla="*/ 15 h 99"/>
                <a:gd name="T8" fmla="*/ 1 w 134"/>
                <a:gd name="T9" fmla="*/ 22 h 99"/>
                <a:gd name="T10" fmla="*/ 0 w 134"/>
                <a:gd name="T11" fmla="*/ 21 h 99"/>
                <a:gd name="T12" fmla="*/ 1 w 134"/>
                <a:gd name="T13" fmla="*/ 22 h 99"/>
                <a:gd name="T14" fmla="*/ 1 w 134"/>
                <a:gd name="T15" fmla="*/ 22 h 99"/>
                <a:gd name="T16" fmla="*/ 5 w 134"/>
                <a:gd name="T17" fmla="*/ 24 h 99"/>
                <a:gd name="T18" fmla="*/ 5 w 134"/>
                <a:gd name="T19" fmla="*/ 24 h 99"/>
                <a:gd name="T20" fmla="*/ 5 w 134"/>
                <a:gd name="T21" fmla="*/ 25 h 99"/>
                <a:gd name="T22" fmla="*/ 5 w 134"/>
                <a:gd name="T23" fmla="*/ 28 h 99"/>
                <a:gd name="T24" fmla="*/ 9 w 134"/>
                <a:gd name="T25" fmla="*/ 31 h 99"/>
                <a:gd name="T26" fmla="*/ 32 w 134"/>
                <a:gd name="T27" fmla="*/ 36 h 99"/>
                <a:gd name="T28" fmla="*/ 51 w 134"/>
                <a:gd name="T29" fmla="*/ 43 h 99"/>
                <a:gd name="T30" fmla="*/ 54 w 134"/>
                <a:gd name="T31" fmla="*/ 57 h 99"/>
                <a:gd name="T32" fmla="*/ 54 w 134"/>
                <a:gd name="T33" fmla="*/ 81 h 99"/>
                <a:gd name="T34" fmla="*/ 73 w 134"/>
                <a:gd name="T35" fmla="*/ 99 h 99"/>
                <a:gd name="T36" fmla="*/ 97 w 134"/>
                <a:gd name="T37" fmla="*/ 87 h 99"/>
                <a:gd name="T38" fmla="*/ 104 w 134"/>
                <a:gd name="T39" fmla="*/ 66 h 99"/>
                <a:gd name="T40" fmla="*/ 104 w 134"/>
                <a:gd name="T41" fmla="*/ 61 h 99"/>
                <a:gd name="T42" fmla="*/ 104 w 134"/>
                <a:gd name="T43" fmla="*/ 60 h 99"/>
                <a:gd name="T44" fmla="*/ 104 w 134"/>
                <a:gd name="T45" fmla="*/ 60 h 99"/>
                <a:gd name="T46" fmla="*/ 113 w 134"/>
                <a:gd name="T47" fmla="*/ 50 h 99"/>
                <a:gd name="T48" fmla="*/ 113 w 134"/>
                <a:gd name="T49" fmla="*/ 50 h 99"/>
                <a:gd name="T50" fmla="*/ 114 w 134"/>
                <a:gd name="T51" fmla="*/ 50 h 99"/>
                <a:gd name="T52" fmla="*/ 115 w 134"/>
                <a:gd name="T53" fmla="*/ 50 h 99"/>
                <a:gd name="T54" fmla="*/ 121 w 134"/>
                <a:gd name="T55" fmla="*/ 50 h 99"/>
                <a:gd name="T56" fmla="*/ 134 w 134"/>
                <a:gd name="T57" fmla="*/ 55 h 99"/>
                <a:gd name="T58" fmla="*/ 134 w 134"/>
                <a:gd name="T59" fmla="*/ 55 h 99"/>
                <a:gd name="T60" fmla="*/ 121 w 134"/>
                <a:gd name="T61" fmla="*/ 39 h 99"/>
                <a:gd name="T62" fmla="*/ 92 w 134"/>
                <a:gd name="T63" fmla="*/ 36 h 99"/>
                <a:gd name="T64" fmla="*/ 79 w 134"/>
                <a:gd name="T65" fmla="*/ 29 h 99"/>
                <a:gd name="T66" fmla="*/ 76 w 134"/>
                <a:gd name="T67" fmla="*/ 20 h 99"/>
                <a:gd name="T68" fmla="*/ 74 w 134"/>
                <a:gd name="T69" fmla="*/ 14 h 99"/>
                <a:gd name="T70" fmla="*/ 71 w 134"/>
                <a:gd name="T71" fmla="*/ 8 h 99"/>
                <a:gd name="T72" fmla="*/ 63 w 134"/>
                <a:gd name="T73" fmla="*/ 4 h 99"/>
                <a:gd name="T74" fmla="*/ 57 w 134"/>
                <a:gd name="T75" fmla="*/ 2 h 99"/>
                <a:gd name="T76" fmla="*/ 57 w 134"/>
                <a:gd name="T77" fmla="*/ 2 h 99"/>
                <a:gd name="T78" fmla="*/ 56 w 134"/>
                <a:gd name="T79" fmla="*/ 1 h 99"/>
                <a:gd name="T80" fmla="*/ 55 w 134"/>
                <a:gd name="T81" fmla="*/ 0 h 99"/>
                <a:gd name="T82" fmla="*/ 54 w 134"/>
                <a:gd name="T83" fmla="*/ 2 h 99"/>
                <a:gd name="T84" fmla="*/ 47 w 134"/>
                <a:gd name="T85" fmla="*/ 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99">
                  <a:moveTo>
                    <a:pt x="47" y="4"/>
                  </a:moveTo>
                  <a:cubicBezTo>
                    <a:pt x="44" y="4"/>
                    <a:pt x="38" y="7"/>
                    <a:pt x="36" y="11"/>
                  </a:cubicBezTo>
                  <a:cubicBezTo>
                    <a:pt x="33" y="15"/>
                    <a:pt x="30" y="19"/>
                    <a:pt x="28" y="19"/>
                  </a:cubicBezTo>
                  <a:cubicBezTo>
                    <a:pt x="26" y="20"/>
                    <a:pt x="20" y="18"/>
                    <a:pt x="14" y="15"/>
                  </a:cubicBezTo>
                  <a:cubicBezTo>
                    <a:pt x="8" y="12"/>
                    <a:pt x="1" y="22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3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7" y="29"/>
                    <a:pt x="9" y="31"/>
                  </a:cubicBezTo>
                  <a:cubicBezTo>
                    <a:pt x="13" y="33"/>
                    <a:pt x="23" y="36"/>
                    <a:pt x="32" y="36"/>
                  </a:cubicBezTo>
                  <a:cubicBezTo>
                    <a:pt x="40" y="36"/>
                    <a:pt x="49" y="39"/>
                    <a:pt x="51" y="43"/>
                  </a:cubicBezTo>
                  <a:cubicBezTo>
                    <a:pt x="53" y="48"/>
                    <a:pt x="54" y="54"/>
                    <a:pt x="54" y="57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91"/>
                    <a:pt x="63" y="99"/>
                    <a:pt x="73" y="99"/>
                  </a:cubicBezTo>
                  <a:cubicBezTo>
                    <a:pt x="83" y="99"/>
                    <a:pt x="94" y="94"/>
                    <a:pt x="97" y="87"/>
                  </a:cubicBezTo>
                  <a:cubicBezTo>
                    <a:pt x="100" y="80"/>
                    <a:pt x="104" y="68"/>
                    <a:pt x="104" y="66"/>
                  </a:cubicBezTo>
                  <a:cubicBezTo>
                    <a:pt x="104" y="65"/>
                    <a:pt x="104" y="62"/>
                    <a:pt x="104" y="61"/>
                  </a:cubicBezTo>
                  <a:cubicBezTo>
                    <a:pt x="104" y="61"/>
                    <a:pt x="104" y="60"/>
                    <a:pt x="104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57"/>
                    <a:pt x="10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4" y="50"/>
                  </a:cubicBezTo>
                  <a:cubicBezTo>
                    <a:pt x="114" y="50"/>
                    <a:pt x="114" y="50"/>
                    <a:pt x="115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6" y="52"/>
                    <a:pt x="131" y="54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1" y="37"/>
                    <a:pt x="98" y="36"/>
                    <a:pt x="92" y="36"/>
                  </a:cubicBezTo>
                  <a:cubicBezTo>
                    <a:pt x="86" y="36"/>
                    <a:pt x="80" y="33"/>
                    <a:pt x="79" y="29"/>
                  </a:cubicBezTo>
                  <a:cubicBezTo>
                    <a:pt x="78" y="25"/>
                    <a:pt x="77" y="21"/>
                    <a:pt x="76" y="20"/>
                  </a:cubicBezTo>
                  <a:cubicBezTo>
                    <a:pt x="76" y="19"/>
                    <a:pt x="75" y="16"/>
                    <a:pt x="74" y="14"/>
                  </a:cubicBezTo>
                  <a:cubicBezTo>
                    <a:pt x="73" y="11"/>
                    <a:pt x="72" y="9"/>
                    <a:pt x="71" y="8"/>
                  </a:cubicBezTo>
                  <a:cubicBezTo>
                    <a:pt x="70" y="7"/>
                    <a:pt x="66" y="6"/>
                    <a:pt x="63" y="4"/>
                  </a:cubicBezTo>
                  <a:cubicBezTo>
                    <a:pt x="60" y="3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1"/>
                    <a:pt x="56" y="1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3"/>
                    <a:pt x="51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1517651" y="2211388"/>
              <a:ext cx="0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1608138" y="2074863"/>
              <a:ext cx="12700" cy="31750"/>
            </a:xfrm>
            <a:custGeom>
              <a:avLst/>
              <a:gdLst>
                <a:gd name="T0" fmla="*/ 0 w 20"/>
                <a:gd name="T1" fmla="*/ 25 h 38"/>
                <a:gd name="T2" fmla="*/ 3 w 20"/>
                <a:gd name="T3" fmla="*/ 25 h 38"/>
                <a:gd name="T4" fmla="*/ 9 w 20"/>
                <a:gd name="T5" fmla="*/ 26 h 38"/>
                <a:gd name="T6" fmla="*/ 16 w 20"/>
                <a:gd name="T7" fmla="*/ 37 h 38"/>
                <a:gd name="T8" fmla="*/ 20 w 20"/>
                <a:gd name="T9" fmla="*/ 18 h 38"/>
                <a:gd name="T10" fmla="*/ 18 w 20"/>
                <a:gd name="T11" fmla="*/ 1 h 38"/>
                <a:gd name="T12" fmla="*/ 10 w 20"/>
                <a:gd name="T13" fmla="*/ 1 h 38"/>
                <a:gd name="T14" fmla="*/ 6 w 20"/>
                <a:gd name="T15" fmla="*/ 1 h 38"/>
                <a:gd name="T16" fmla="*/ 6 w 20"/>
                <a:gd name="T17" fmla="*/ 1 h 38"/>
                <a:gd name="T18" fmla="*/ 4 w 20"/>
                <a:gd name="T19" fmla="*/ 1 h 38"/>
                <a:gd name="T20" fmla="*/ 4 w 20"/>
                <a:gd name="T21" fmla="*/ 1 h 38"/>
                <a:gd name="T22" fmla="*/ 4 w 20"/>
                <a:gd name="T23" fmla="*/ 4 h 38"/>
                <a:gd name="T24" fmla="*/ 0 w 20"/>
                <a:gd name="T25" fmla="*/ 17 h 38"/>
                <a:gd name="T26" fmla="*/ 0 w 20"/>
                <a:gd name="T2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cubicBezTo>
                    <a:pt x="0" y="25"/>
                    <a:pt x="0" y="25"/>
                    <a:pt x="3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34"/>
                    <a:pt x="14" y="38"/>
                    <a:pt x="16" y="37"/>
                  </a:cubicBezTo>
                  <a:cubicBezTo>
                    <a:pt x="19" y="36"/>
                    <a:pt x="20" y="27"/>
                    <a:pt x="20" y="18"/>
                  </a:cubicBezTo>
                  <a:cubicBezTo>
                    <a:pt x="20" y="9"/>
                    <a:pt x="19" y="1"/>
                    <a:pt x="1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10"/>
                    <a:pt x="0" y="16"/>
                    <a:pt x="0" y="17"/>
                  </a:cubicBezTo>
                  <a:cubicBezTo>
                    <a:pt x="0" y="17"/>
                    <a:pt x="0" y="21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1557338" y="2125663"/>
              <a:ext cx="17463" cy="25400"/>
            </a:xfrm>
            <a:custGeom>
              <a:avLst/>
              <a:gdLst>
                <a:gd name="T0" fmla="*/ 14 w 25"/>
                <a:gd name="T1" fmla="*/ 28 h 31"/>
                <a:gd name="T2" fmla="*/ 25 w 25"/>
                <a:gd name="T3" fmla="*/ 20 h 31"/>
                <a:gd name="T4" fmla="*/ 25 w 25"/>
                <a:gd name="T5" fmla="*/ 7 h 31"/>
                <a:gd name="T6" fmla="*/ 13 w 25"/>
                <a:gd name="T7" fmla="*/ 0 h 31"/>
                <a:gd name="T8" fmla="*/ 0 w 25"/>
                <a:gd name="T9" fmla="*/ 6 h 31"/>
                <a:gd name="T10" fmla="*/ 0 w 25"/>
                <a:gd name="T11" fmla="*/ 29 h 31"/>
                <a:gd name="T12" fmla="*/ 1 w 25"/>
                <a:gd name="T13" fmla="*/ 31 h 31"/>
                <a:gd name="T14" fmla="*/ 14 w 25"/>
                <a:gd name="T1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1">
                  <a:moveTo>
                    <a:pt x="14" y="28"/>
                  </a:moveTo>
                  <a:cubicBezTo>
                    <a:pt x="20" y="27"/>
                    <a:pt x="25" y="23"/>
                    <a:pt x="25" y="20"/>
                  </a:cubicBezTo>
                  <a:cubicBezTo>
                    <a:pt x="25" y="17"/>
                    <a:pt x="25" y="11"/>
                    <a:pt x="25" y="7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1" y="31"/>
                    <a:pt x="7" y="30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1611313" y="1833563"/>
              <a:ext cx="534988" cy="336550"/>
            </a:xfrm>
            <a:custGeom>
              <a:avLst/>
              <a:gdLst>
                <a:gd name="T0" fmla="*/ 49 w 765"/>
                <a:gd name="T1" fmla="*/ 187 h 399"/>
                <a:gd name="T2" fmla="*/ 100 w 765"/>
                <a:gd name="T3" fmla="*/ 241 h 399"/>
                <a:gd name="T4" fmla="*/ 120 w 765"/>
                <a:gd name="T5" fmla="*/ 212 h 399"/>
                <a:gd name="T6" fmla="*/ 137 w 765"/>
                <a:gd name="T7" fmla="*/ 211 h 399"/>
                <a:gd name="T8" fmla="*/ 173 w 765"/>
                <a:gd name="T9" fmla="*/ 221 h 399"/>
                <a:gd name="T10" fmla="*/ 204 w 765"/>
                <a:gd name="T11" fmla="*/ 207 h 399"/>
                <a:gd name="T12" fmla="*/ 205 w 765"/>
                <a:gd name="T13" fmla="*/ 207 h 399"/>
                <a:gd name="T14" fmla="*/ 237 w 765"/>
                <a:gd name="T15" fmla="*/ 240 h 399"/>
                <a:gd name="T16" fmla="*/ 178 w 765"/>
                <a:gd name="T17" fmla="*/ 276 h 399"/>
                <a:gd name="T18" fmla="*/ 151 w 765"/>
                <a:gd name="T19" fmla="*/ 328 h 399"/>
                <a:gd name="T20" fmla="*/ 127 w 765"/>
                <a:gd name="T21" fmla="*/ 342 h 399"/>
                <a:gd name="T22" fmla="*/ 82 w 765"/>
                <a:gd name="T23" fmla="*/ 319 h 399"/>
                <a:gd name="T24" fmla="*/ 63 w 765"/>
                <a:gd name="T25" fmla="*/ 311 h 399"/>
                <a:gd name="T26" fmla="*/ 98 w 765"/>
                <a:gd name="T27" fmla="*/ 379 h 399"/>
                <a:gd name="T28" fmla="*/ 361 w 765"/>
                <a:gd name="T29" fmla="*/ 386 h 399"/>
                <a:gd name="T30" fmla="*/ 164 w 765"/>
                <a:gd name="T31" fmla="*/ 357 h 399"/>
                <a:gd name="T32" fmla="*/ 161 w 765"/>
                <a:gd name="T33" fmla="*/ 333 h 399"/>
                <a:gd name="T34" fmla="*/ 166 w 765"/>
                <a:gd name="T35" fmla="*/ 332 h 399"/>
                <a:gd name="T36" fmla="*/ 169 w 765"/>
                <a:gd name="T37" fmla="*/ 333 h 399"/>
                <a:gd name="T38" fmla="*/ 175 w 765"/>
                <a:gd name="T39" fmla="*/ 333 h 399"/>
                <a:gd name="T40" fmla="*/ 183 w 765"/>
                <a:gd name="T41" fmla="*/ 330 h 399"/>
                <a:gd name="T42" fmla="*/ 198 w 765"/>
                <a:gd name="T43" fmla="*/ 319 h 399"/>
                <a:gd name="T44" fmla="*/ 278 w 765"/>
                <a:gd name="T45" fmla="*/ 319 h 399"/>
                <a:gd name="T46" fmla="*/ 356 w 765"/>
                <a:gd name="T47" fmla="*/ 320 h 399"/>
                <a:gd name="T48" fmla="*/ 360 w 765"/>
                <a:gd name="T49" fmla="*/ 296 h 399"/>
                <a:gd name="T50" fmla="*/ 363 w 765"/>
                <a:gd name="T51" fmla="*/ 294 h 399"/>
                <a:gd name="T52" fmla="*/ 360 w 765"/>
                <a:gd name="T53" fmla="*/ 292 h 399"/>
                <a:gd name="T54" fmla="*/ 363 w 765"/>
                <a:gd name="T55" fmla="*/ 289 h 399"/>
                <a:gd name="T56" fmla="*/ 461 w 765"/>
                <a:gd name="T57" fmla="*/ 225 h 399"/>
                <a:gd name="T58" fmla="*/ 460 w 765"/>
                <a:gd name="T59" fmla="*/ 175 h 399"/>
                <a:gd name="T60" fmla="*/ 579 w 765"/>
                <a:gd name="T61" fmla="*/ 159 h 399"/>
                <a:gd name="T62" fmla="*/ 627 w 765"/>
                <a:gd name="T63" fmla="*/ 124 h 399"/>
                <a:gd name="T64" fmla="*/ 663 w 765"/>
                <a:gd name="T65" fmla="*/ 112 h 399"/>
                <a:gd name="T66" fmla="*/ 733 w 765"/>
                <a:gd name="T67" fmla="*/ 69 h 399"/>
                <a:gd name="T68" fmla="*/ 763 w 765"/>
                <a:gd name="T69" fmla="*/ 65 h 399"/>
                <a:gd name="T70" fmla="*/ 760 w 765"/>
                <a:gd name="T71" fmla="*/ 41 h 399"/>
                <a:gd name="T72" fmla="*/ 744 w 765"/>
                <a:gd name="T73" fmla="*/ 22 h 399"/>
                <a:gd name="T74" fmla="*/ 743 w 765"/>
                <a:gd name="T75" fmla="*/ 18 h 399"/>
                <a:gd name="T76" fmla="*/ 745 w 765"/>
                <a:gd name="T77" fmla="*/ 8 h 399"/>
                <a:gd name="T78" fmla="*/ 742 w 765"/>
                <a:gd name="T79" fmla="*/ 6 h 399"/>
                <a:gd name="T80" fmla="*/ 740 w 765"/>
                <a:gd name="T81" fmla="*/ 5 h 399"/>
                <a:gd name="T82" fmla="*/ 737 w 765"/>
                <a:gd name="T83" fmla="*/ 4 h 399"/>
                <a:gd name="T84" fmla="*/ 699 w 765"/>
                <a:gd name="T85" fmla="*/ 0 h 399"/>
                <a:gd name="T86" fmla="*/ 643 w 765"/>
                <a:gd name="T87" fmla="*/ 16 h 399"/>
                <a:gd name="T88" fmla="*/ 625 w 765"/>
                <a:gd name="T89" fmla="*/ 8 h 399"/>
                <a:gd name="T90" fmla="*/ 605 w 765"/>
                <a:gd name="T91" fmla="*/ 16 h 399"/>
                <a:gd name="T92" fmla="*/ 574 w 765"/>
                <a:gd name="T93" fmla="*/ 16 h 399"/>
                <a:gd name="T94" fmla="*/ 309 w 765"/>
                <a:gd name="T95" fmla="*/ 32 h 399"/>
                <a:gd name="T96" fmla="*/ 229 w 765"/>
                <a:gd name="T97" fmla="*/ 64 h 399"/>
                <a:gd name="T98" fmla="*/ 134 w 765"/>
                <a:gd name="T99" fmla="*/ 96 h 399"/>
                <a:gd name="T100" fmla="*/ 144 w 765"/>
                <a:gd name="T101" fmla="*/ 128 h 399"/>
                <a:gd name="T102" fmla="*/ 97 w 765"/>
                <a:gd name="T103" fmla="*/ 112 h 399"/>
                <a:gd name="T104" fmla="*/ 98 w 765"/>
                <a:gd name="T105" fmla="*/ 83 h 399"/>
                <a:gd name="T106" fmla="*/ 52 w 765"/>
                <a:gd name="T107" fmla="*/ 68 h 399"/>
                <a:gd name="T108" fmla="*/ 39 w 765"/>
                <a:gd name="T109" fmla="*/ 84 h 399"/>
                <a:gd name="T110" fmla="*/ 10 w 765"/>
                <a:gd name="T111" fmla="*/ 1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5" h="399">
                  <a:moveTo>
                    <a:pt x="10" y="159"/>
                  </a:moveTo>
                  <a:cubicBezTo>
                    <a:pt x="17" y="161"/>
                    <a:pt x="29" y="166"/>
                    <a:pt x="36" y="168"/>
                  </a:cubicBezTo>
                  <a:cubicBezTo>
                    <a:pt x="43" y="171"/>
                    <a:pt x="49" y="180"/>
                    <a:pt x="49" y="187"/>
                  </a:cubicBezTo>
                  <a:cubicBezTo>
                    <a:pt x="49" y="194"/>
                    <a:pt x="56" y="205"/>
                    <a:pt x="65" y="210"/>
                  </a:cubicBezTo>
                  <a:cubicBezTo>
                    <a:pt x="73" y="216"/>
                    <a:pt x="85" y="225"/>
                    <a:pt x="90" y="230"/>
                  </a:cubicBezTo>
                  <a:cubicBezTo>
                    <a:pt x="95" y="236"/>
                    <a:pt x="99" y="241"/>
                    <a:pt x="100" y="241"/>
                  </a:cubicBezTo>
                  <a:cubicBezTo>
                    <a:pt x="100" y="241"/>
                    <a:pt x="100" y="241"/>
                    <a:pt x="100" y="241"/>
                  </a:cubicBezTo>
                  <a:cubicBezTo>
                    <a:pt x="100" y="241"/>
                    <a:pt x="100" y="241"/>
                    <a:pt x="101" y="240"/>
                  </a:cubicBezTo>
                  <a:cubicBezTo>
                    <a:pt x="104" y="236"/>
                    <a:pt x="119" y="219"/>
                    <a:pt x="120" y="212"/>
                  </a:cubicBezTo>
                  <a:cubicBezTo>
                    <a:pt x="121" y="210"/>
                    <a:pt x="124" y="209"/>
                    <a:pt x="128" y="209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32" y="209"/>
                    <a:pt x="135" y="210"/>
                    <a:pt x="137" y="211"/>
                  </a:cubicBezTo>
                  <a:cubicBezTo>
                    <a:pt x="140" y="212"/>
                    <a:pt x="144" y="216"/>
                    <a:pt x="148" y="221"/>
                  </a:cubicBezTo>
                  <a:cubicBezTo>
                    <a:pt x="151" y="226"/>
                    <a:pt x="160" y="228"/>
                    <a:pt x="167" y="226"/>
                  </a:cubicBezTo>
                  <a:cubicBezTo>
                    <a:pt x="167" y="226"/>
                    <a:pt x="167" y="226"/>
                    <a:pt x="173" y="221"/>
                  </a:cubicBezTo>
                  <a:cubicBezTo>
                    <a:pt x="174" y="221"/>
                    <a:pt x="174" y="221"/>
                    <a:pt x="175" y="220"/>
                  </a:cubicBezTo>
                  <a:cubicBezTo>
                    <a:pt x="180" y="216"/>
                    <a:pt x="197" y="213"/>
                    <a:pt x="202" y="210"/>
                  </a:cubicBezTo>
                  <a:cubicBezTo>
                    <a:pt x="202" y="210"/>
                    <a:pt x="203" y="207"/>
                    <a:pt x="204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27" y="213"/>
                    <a:pt x="238" y="223"/>
                    <a:pt x="239" y="230"/>
                  </a:cubicBezTo>
                  <a:cubicBezTo>
                    <a:pt x="239" y="230"/>
                    <a:pt x="239" y="230"/>
                    <a:pt x="237" y="240"/>
                  </a:cubicBezTo>
                  <a:cubicBezTo>
                    <a:pt x="236" y="250"/>
                    <a:pt x="218" y="255"/>
                    <a:pt x="213" y="261"/>
                  </a:cubicBezTo>
                  <a:cubicBezTo>
                    <a:pt x="209" y="267"/>
                    <a:pt x="185" y="269"/>
                    <a:pt x="181" y="272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67" y="289"/>
                    <a:pt x="159" y="304"/>
                    <a:pt x="161" y="309"/>
                  </a:cubicBezTo>
                  <a:cubicBezTo>
                    <a:pt x="163" y="314"/>
                    <a:pt x="148" y="328"/>
                    <a:pt x="148" y="328"/>
                  </a:cubicBezTo>
                  <a:cubicBezTo>
                    <a:pt x="148" y="328"/>
                    <a:pt x="149" y="328"/>
                    <a:pt x="151" y="328"/>
                  </a:cubicBezTo>
                  <a:cubicBezTo>
                    <a:pt x="153" y="328"/>
                    <a:pt x="152" y="331"/>
                    <a:pt x="148" y="334"/>
                  </a:cubicBezTo>
                  <a:cubicBezTo>
                    <a:pt x="144" y="338"/>
                    <a:pt x="130" y="342"/>
                    <a:pt x="130" y="342"/>
                  </a:cubicBezTo>
                  <a:cubicBezTo>
                    <a:pt x="130" y="342"/>
                    <a:pt x="128" y="342"/>
                    <a:pt x="127" y="342"/>
                  </a:cubicBezTo>
                  <a:cubicBezTo>
                    <a:pt x="125" y="342"/>
                    <a:pt x="118" y="339"/>
                    <a:pt x="111" y="335"/>
                  </a:cubicBezTo>
                  <a:cubicBezTo>
                    <a:pt x="104" y="331"/>
                    <a:pt x="98" y="326"/>
                    <a:pt x="98" y="324"/>
                  </a:cubicBezTo>
                  <a:cubicBezTo>
                    <a:pt x="98" y="321"/>
                    <a:pt x="91" y="319"/>
                    <a:pt x="82" y="319"/>
                  </a:cubicBezTo>
                  <a:cubicBezTo>
                    <a:pt x="73" y="319"/>
                    <a:pt x="65" y="316"/>
                    <a:pt x="65" y="312"/>
                  </a:cubicBezTo>
                  <a:cubicBezTo>
                    <a:pt x="65" y="309"/>
                    <a:pt x="64" y="307"/>
                    <a:pt x="64" y="309"/>
                  </a:cubicBezTo>
                  <a:cubicBezTo>
                    <a:pt x="64" y="309"/>
                    <a:pt x="64" y="309"/>
                    <a:pt x="63" y="311"/>
                  </a:cubicBezTo>
                  <a:cubicBezTo>
                    <a:pt x="60" y="322"/>
                    <a:pt x="66" y="330"/>
                    <a:pt x="68" y="334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85" y="350"/>
                    <a:pt x="98" y="368"/>
                    <a:pt x="98" y="379"/>
                  </a:cubicBezTo>
                  <a:cubicBezTo>
                    <a:pt x="98" y="390"/>
                    <a:pt x="158" y="399"/>
                    <a:pt x="230" y="399"/>
                  </a:cubicBezTo>
                  <a:cubicBezTo>
                    <a:pt x="303" y="399"/>
                    <a:pt x="365" y="396"/>
                    <a:pt x="368" y="394"/>
                  </a:cubicBezTo>
                  <a:cubicBezTo>
                    <a:pt x="371" y="391"/>
                    <a:pt x="368" y="388"/>
                    <a:pt x="361" y="386"/>
                  </a:cubicBezTo>
                  <a:cubicBezTo>
                    <a:pt x="354" y="384"/>
                    <a:pt x="320" y="383"/>
                    <a:pt x="287" y="383"/>
                  </a:cubicBezTo>
                  <a:cubicBezTo>
                    <a:pt x="254" y="383"/>
                    <a:pt x="212" y="378"/>
                    <a:pt x="195" y="373"/>
                  </a:cubicBezTo>
                  <a:cubicBezTo>
                    <a:pt x="178" y="367"/>
                    <a:pt x="164" y="360"/>
                    <a:pt x="164" y="357"/>
                  </a:cubicBezTo>
                  <a:cubicBezTo>
                    <a:pt x="164" y="354"/>
                    <a:pt x="163" y="347"/>
                    <a:pt x="162" y="342"/>
                  </a:cubicBezTo>
                  <a:cubicBezTo>
                    <a:pt x="160" y="337"/>
                    <a:pt x="160" y="332"/>
                    <a:pt x="161" y="333"/>
                  </a:cubicBezTo>
                  <a:cubicBezTo>
                    <a:pt x="161" y="333"/>
                    <a:pt x="161" y="333"/>
                    <a:pt x="161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4" y="333"/>
                    <a:pt x="165" y="333"/>
                    <a:pt x="165" y="333"/>
                  </a:cubicBezTo>
                  <a:cubicBezTo>
                    <a:pt x="165" y="332"/>
                    <a:pt x="165" y="332"/>
                    <a:pt x="166" y="332"/>
                  </a:cubicBezTo>
                  <a:cubicBezTo>
                    <a:pt x="166" y="332"/>
                    <a:pt x="166" y="332"/>
                    <a:pt x="166" y="332"/>
                  </a:cubicBezTo>
                  <a:cubicBezTo>
                    <a:pt x="166" y="332"/>
                    <a:pt x="167" y="332"/>
                    <a:pt x="168" y="333"/>
                  </a:cubicBezTo>
                  <a:cubicBezTo>
                    <a:pt x="168" y="333"/>
                    <a:pt x="168" y="333"/>
                    <a:pt x="169" y="333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2" y="333"/>
                    <a:pt x="173" y="333"/>
                    <a:pt x="174" y="333"/>
                  </a:cubicBezTo>
                  <a:cubicBezTo>
                    <a:pt x="174" y="333"/>
                    <a:pt x="174" y="333"/>
                    <a:pt x="175" y="333"/>
                  </a:cubicBezTo>
                  <a:cubicBezTo>
                    <a:pt x="177" y="332"/>
                    <a:pt x="177" y="332"/>
                    <a:pt x="177" y="332"/>
                  </a:cubicBezTo>
                  <a:cubicBezTo>
                    <a:pt x="180" y="332"/>
                    <a:pt x="183" y="331"/>
                    <a:pt x="183" y="330"/>
                  </a:cubicBezTo>
                  <a:cubicBezTo>
                    <a:pt x="183" y="330"/>
                    <a:pt x="183" y="330"/>
                    <a:pt x="183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90" y="329"/>
                    <a:pt x="190" y="329"/>
                    <a:pt x="190" y="329"/>
                  </a:cubicBezTo>
                  <a:cubicBezTo>
                    <a:pt x="194" y="326"/>
                    <a:pt x="198" y="321"/>
                    <a:pt x="198" y="319"/>
                  </a:cubicBezTo>
                  <a:cubicBezTo>
                    <a:pt x="198" y="319"/>
                    <a:pt x="198" y="319"/>
                    <a:pt x="198" y="319"/>
                  </a:cubicBezTo>
                  <a:cubicBezTo>
                    <a:pt x="277" y="319"/>
                    <a:pt x="277" y="319"/>
                    <a:pt x="277" y="319"/>
                  </a:cubicBezTo>
                  <a:cubicBezTo>
                    <a:pt x="278" y="319"/>
                    <a:pt x="278" y="319"/>
                    <a:pt x="278" y="319"/>
                  </a:cubicBezTo>
                  <a:cubicBezTo>
                    <a:pt x="278" y="319"/>
                    <a:pt x="278" y="319"/>
                    <a:pt x="278" y="319"/>
                  </a:cubicBezTo>
                  <a:cubicBezTo>
                    <a:pt x="278" y="319"/>
                    <a:pt x="292" y="321"/>
                    <a:pt x="310" y="323"/>
                  </a:cubicBezTo>
                  <a:cubicBezTo>
                    <a:pt x="328" y="325"/>
                    <a:pt x="358" y="325"/>
                    <a:pt x="356" y="320"/>
                  </a:cubicBezTo>
                  <a:cubicBezTo>
                    <a:pt x="356" y="320"/>
                    <a:pt x="356" y="320"/>
                    <a:pt x="355" y="314"/>
                  </a:cubicBezTo>
                  <a:cubicBezTo>
                    <a:pt x="354" y="306"/>
                    <a:pt x="354" y="306"/>
                    <a:pt x="354" y="306"/>
                  </a:cubicBezTo>
                  <a:cubicBezTo>
                    <a:pt x="356" y="300"/>
                    <a:pt x="359" y="296"/>
                    <a:pt x="360" y="296"/>
                  </a:cubicBezTo>
                  <a:cubicBezTo>
                    <a:pt x="362" y="295"/>
                    <a:pt x="363" y="295"/>
                    <a:pt x="363" y="295"/>
                  </a:cubicBezTo>
                  <a:cubicBezTo>
                    <a:pt x="363" y="295"/>
                    <a:pt x="363" y="295"/>
                    <a:pt x="363" y="295"/>
                  </a:cubicBezTo>
                  <a:cubicBezTo>
                    <a:pt x="363" y="294"/>
                    <a:pt x="363" y="294"/>
                    <a:pt x="363" y="294"/>
                  </a:cubicBezTo>
                  <a:cubicBezTo>
                    <a:pt x="363" y="294"/>
                    <a:pt x="363" y="293"/>
                    <a:pt x="363" y="293"/>
                  </a:cubicBezTo>
                  <a:cubicBezTo>
                    <a:pt x="363" y="293"/>
                    <a:pt x="363" y="293"/>
                    <a:pt x="363" y="293"/>
                  </a:cubicBezTo>
                  <a:cubicBezTo>
                    <a:pt x="363" y="293"/>
                    <a:pt x="362" y="293"/>
                    <a:pt x="360" y="292"/>
                  </a:cubicBezTo>
                  <a:cubicBezTo>
                    <a:pt x="359" y="291"/>
                    <a:pt x="357" y="290"/>
                    <a:pt x="355" y="289"/>
                  </a:cubicBezTo>
                  <a:cubicBezTo>
                    <a:pt x="353" y="288"/>
                    <a:pt x="355" y="287"/>
                    <a:pt x="358" y="287"/>
                  </a:cubicBezTo>
                  <a:cubicBezTo>
                    <a:pt x="360" y="287"/>
                    <a:pt x="363" y="288"/>
                    <a:pt x="363" y="289"/>
                  </a:cubicBezTo>
                  <a:cubicBezTo>
                    <a:pt x="363" y="290"/>
                    <a:pt x="364" y="279"/>
                    <a:pt x="366" y="265"/>
                  </a:cubicBezTo>
                  <a:cubicBezTo>
                    <a:pt x="367" y="251"/>
                    <a:pt x="390" y="239"/>
                    <a:pt x="415" y="239"/>
                  </a:cubicBezTo>
                  <a:cubicBezTo>
                    <a:pt x="441" y="239"/>
                    <a:pt x="461" y="233"/>
                    <a:pt x="461" y="225"/>
                  </a:cubicBezTo>
                  <a:cubicBezTo>
                    <a:pt x="461" y="216"/>
                    <a:pt x="461" y="210"/>
                    <a:pt x="461" y="210"/>
                  </a:cubicBezTo>
                  <a:cubicBezTo>
                    <a:pt x="461" y="210"/>
                    <a:pt x="461" y="202"/>
                    <a:pt x="460" y="193"/>
                  </a:cubicBezTo>
                  <a:cubicBezTo>
                    <a:pt x="460" y="183"/>
                    <a:pt x="460" y="175"/>
                    <a:pt x="460" y="175"/>
                  </a:cubicBezTo>
                  <a:cubicBezTo>
                    <a:pt x="460" y="175"/>
                    <a:pt x="460" y="172"/>
                    <a:pt x="460" y="167"/>
                  </a:cubicBezTo>
                  <a:cubicBezTo>
                    <a:pt x="460" y="163"/>
                    <a:pt x="483" y="159"/>
                    <a:pt x="510" y="159"/>
                  </a:cubicBezTo>
                  <a:cubicBezTo>
                    <a:pt x="579" y="159"/>
                    <a:pt x="579" y="159"/>
                    <a:pt x="579" y="159"/>
                  </a:cubicBezTo>
                  <a:cubicBezTo>
                    <a:pt x="586" y="159"/>
                    <a:pt x="592" y="153"/>
                    <a:pt x="592" y="144"/>
                  </a:cubicBezTo>
                  <a:cubicBezTo>
                    <a:pt x="592" y="136"/>
                    <a:pt x="600" y="127"/>
                    <a:pt x="610" y="125"/>
                  </a:cubicBezTo>
                  <a:cubicBezTo>
                    <a:pt x="619" y="123"/>
                    <a:pt x="627" y="122"/>
                    <a:pt x="627" y="124"/>
                  </a:cubicBezTo>
                  <a:cubicBezTo>
                    <a:pt x="627" y="126"/>
                    <a:pt x="628" y="128"/>
                    <a:pt x="628" y="128"/>
                  </a:cubicBezTo>
                  <a:cubicBezTo>
                    <a:pt x="628" y="128"/>
                    <a:pt x="631" y="127"/>
                    <a:pt x="636" y="126"/>
                  </a:cubicBezTo>
                  <a:cubicBezTo>
                    <a:pt x="640" y="126"/>
                    <a:pt x="652" y="120"/>
                    <a:pt x="663" y="112"/>
                  </a:cubicBezTo>
                  <a:cubicBezTo>
                    <a:pt x="674" y="105"/>
                    <a:pt x="689" y="96"/>
                    <a:pt x="696" y="91"/>
                  </a:cubicBezTo>
                  <a:cubicBezTo>
                    <a:pt x="704" y="86"/>
                    <a:pt x="713" y="79"/>
                    <a:pt x="717" y="76"/>
                  </a:cubicBezTo>
                  <a:cubicBezTo>
                    <a:pt x="721" y="73"/>
                    <a:pt x="728" y="70"/>
                    <a:pt x="733" y="69"/>
                  </a:cubicBezTo>
                  <a:cubicBezTo>
                    <a:pt x="733" y="69"/>
                    <a:pt x="733" y="69"/>
                    <a:pt x="742" y="67"/>
                  </a:cubicBezTo>
                  <a:cubicBezTo>
                    <a:pt x="747" y="66"/>
                    <a:pt x="752" y="65"/>
                    <a:pt x="756" y="65"/>
                  </a:cubicBezTo>
                  <a:cubicBezTo>
                    <a:pt x="763" y="65"/>
                    <a:pt x="763" y="65"/>
                    <a:pt x="763" y="65"/>
                  </a:cubicBezTo>
                  <a:cubicBezTo>
                    <a:pt x="765" y="53"/>
                    <a:pt x="765" y="41"/>
                    <a:pt x="764" y="38"/>
                  </a:cubicBezTo>
                  <a:cubicBezTo>
                    <a:pt x="763" y="34"/>
                    <a:pt x="761" y="32"/>
                    <a:pt x="761" y="32"/>
                  </a:cubicBezTo>
                  <a:cubicBezTo>
                    <a:pt x="760" y="32"/>
                    <a:pt x="760" y="36"/>
                    <a:pt x="760" y="41"/>
                  </a:cubicBezTo>
                  <a:cubicBezTo>
                    <a:pt x="760" y="46"/>
                    <a:pt x="756" y="46"/>
                    <a:pt x="750" y="41"/>
                  </a:cubicBezTo>
                  <a:cubicBezTo>
                    <a:pt x="745" y="36"/>
                    <a:pt x="742" y="31"/>
                    <a:pt x="743" y="30"/>
                  </a:cubicBezTo>
                  <a:cubicBezTo>
                    <a:pt x="743" y="28"/>
                    <a:pt x="745" y="23"/>
                    <a:pt x="744" y="22"/>
                  </a:cubicBezTo>
                  <a:cubicBezTo>
                    <a:pt x="744" y="22"/>
                    <a:pt x="744" y="22"/>
                    <a:pt x="744" y="22"/>
                  </a:cubicBezTo>
                  <a:cubicBezTo>
                    <a:pt x="744" y="21"/>
                    <a:pt x="743" y="19"/>
                    <a:pt x="743" y="18"/>
                  </a:cubicBezTo>
                  <a:cubicBezTo>
                    <a:pt x="743" y="18"/>
                    <a:pt x="743" y="18"/>
                    <a:pt x="743" y="18"/>
                  </a:cubicBezTo>
                  <a:cubicBezTo>
                    <a:pt x="743" y="17"/>
                    <a:pt x="744" y="16"/>
                    <a:pt x="745" y="16"/>
                  </a:cubicBezTo>
                  <a:cubicBezTo>
                    <a:pt x="746" y="16"/>
                    <a:pt x="747" y="15"/>
                    <a:pt x="747" y="13"/>
                  </a:cubicBezTo>
                  <a:cubicBezTo>
                    <a:pt x="746" y="11"/>
                    <a:pt x="746" y="8"/>
                    <a:pt x="745" y="8"/>
                  </a:cubicBezTo>
                  <a:cubicBezTo>
                    <a:pt x="745" y="8"/>
                    <a:pt x="745" y="8"/>
                    <a:pt x="745" y="8"/>
                  </a:cubicBezTo>
                  <a:cubicBezTo>
                    <a:pt x="745" y="8"/>
                    <a:pt x="743" y="7"/>
                    <a:pt x="743" y="6"/>
                  </a:cubicBezTo>
                  <a:cubicBezTo>
                    <a:pt x="743" y="6"/>
                    <a:pt x="743" y="6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0" y="5"/>
                    <a:pt x="740" y="5"/>
                  </a:cubicBezTo>
                  <a:cubicBezTo>
                    <a:pt x="740" y="5"/>
                    <a:pt x="740" y="5"/>
                    <a:pt x="739" y="5"/>
                  </a:cubicBezTo>
                  <a:cubicBezTo>
                    <a:pt x="738" y="5"/>
                    <a:pt x="738" y="4"/>
                    <a:pt x="738" y="4"/>
                  </a:cubicBezTo>
                  <a:cubicBezTo>
                    <a:pt x="737" y="4"/>
                    <a:pt x="737" y="4"/>
                    <a:pt x="737" y="4"/>
                  </a:cubicBezTo>
                  <a:cubicBezTo>
                    <a:pt x="737" y="4"/>
                    <a:pt x="733" y="3"/>
                    <a:pt x="729" y="2"/>
                  </a:cubicBezTo>
                  <a:cubicBezTo>
                    <a:pt x="724" y="1"/>
                    <a:pt x="717" y="1"/>
                    <a:pt x="711" y="0"/>
                  </a:cubicBezTo>
                  <a:cubicBezTo>
                    <a:pt x="711" y="0"/>
                    <a:pt x="711" y="0"/>
                    <a:pt x="699" y="0"/>
                  </a:cubicBezTo>
                  <a:cubicBezTo>
                    <a:pt x="684" y="0"/>
                    <a:pt x="666" y="6"/>
                    <a:pt x="662" y="9"/>
                  </a:cubicBezTo>
                  <a:cubicBezTo>
                    <a:pt x="660" y="10"/>
                    <a:pt x="653" y="16"/>
                    <a:pt x="644" y="16"/>
                  </a:cubicBezTo>
                  <a:cubicBezTo>
                    <a:pt x="643" y="16"/>
                    <a:pt x="643" y="16"/>
                    <a:pt x="643" y="16"/>
                  </a:cubicBezTo>
                  <a:cubicBezTo>
                    <a:pt x="632" y="16"/>
                    <a:pt x="632" y="16"/>
                    <a:pt x="632" y="16"/>
                  </a:cubicBezTo>
                  <a:cubicBezTo>
                    <a:pt x="631" y="16"/>
                    <a:pt x="631" y="11"/>
                    <a:pt x="630" y="11"/>
                  </a:cubicBezTo>
                  <a:cubicBezTo>
                    <a:pt x="628" y="11"/>
                    <a:pt x="627" y="8"/>
                    <a:pt x="625" y="8"/>
                  </a:cubicBezTo>
                  <a:cubicBezTo>
                    <a:pt x="624" y="8"/>
                    <a:pt x="623" y="12"/>
                    <a:pt x="621" y="12"/>
                  </a:cubicBezTo>
                  <a:cubicBezTo>
                    <a:pt x="620" y="12"/>
                    <a:pt x="619" y="16"/>
                    <a:pt x="618" y="16"/>
                  </a:cubicBezTo>
                  <a:cubicBezTo>
                    <a:pt x="605" y="16"/>
                    <a:pt x="605" y="16"/>
                    <a:pt x="605" y="16"/>
                  </a:cubicBezTo>
                  <a:cubicBezTo>
                    <a:pt x="598" y="16"/>
                    <a:pt x="592" y="11"/>
                    <a:pt x="588" y="12"/>
                  </a:cubicBezTo>
                  <a:cubicBezTo>
                    <a:pt x="587" y="12"/>
                    <a:pt x="586" y="11"/>
                    <a:pt x="585" y="11"/>
                  </a:cubicBezTo>
                  <a:cubicBezTo>
                    <a:pt x="574" y="16"/>
                    <a:pt x="574" y="16"/>
                    <a:pt x="574" y="16"/>
                  </a:cubicBezTo>
                  <a:cubicBezTo>
                    <a:pt x="543" y="16"/>
                    <a:pt x="491" y="16"/>
                    <a:pt x="458" y="16"/>
                  </a:cubicBezTo>
                  <a:cubicBezTo>
                    <a:pt x="424" y="16"/>
                    <a:pt x="391" y="19"/>
                    <a:pt x="384" y="24"/>
                  </a:cubicBezTo>
                  <a:cubicBezTo>
                    <a:pt x="376" y="28"/>
                    <a:pt x="343" y="32"/>
                    <a:pt x="309" y="32"/>
                  </a:cubicBezTo>
                  <a:cubicBezTo>
                    <a:pt x="275" y="32"/>
                    <a:pt x="247" y="35"/>
                    <a:pt x="247" y="40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47" y="60"/>
                    <a:pt x="239" y="64"/>
                    <a:pt x="229" y="64"/>
                  </a:cubicBezTo>
                  <a:cubicBezTo>
                    <a:pt x="218" y="64"/>
                    <a:pt x="209" y="67"/>
                    <a:pt x="209" y="72"/>
                  </a:cubicBezTo>
                  <a:cubicBezTo>
                    <a:pt x="208" y="76"/>
                    <a:pt x="188" y="80"/>
                    <a:pt x="164" y="80"/>
                  </a:cubicBezTo>
                  <a:cubicBezTo>
                    <a:pt x="141" y="80"/>
                    <a:pt x="127" y="87"/>
                    <a:pt x="134" y="96"/>
                  </a:cubicBezTo>
                  <a:cubicBezTo>
                    <a:pt x="141" y="104"/>
                    <a:pt x="145" y="112"/>
                    <a:pt x="144" y="112"/>
                  </a:cubicBezTo>
                  <a:cubicBezTo>
                    <a:pt x="143" y="112"/>
                    <a:pt x="143" y="115"/>
                    <a:pt x="144" y="120"/>
                  </a:cubicBezTo>
                  <a:cubicBezTo>
                    <a:pt x="145" y="124"/>
                    <a:pt x="145" y="128"/>
                    <a:pt x="144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6" y="124"/>
                    <a:pt x="97" y="120"/>
                  </a:cubicBezTo>
                  <a:cubicBezTo>
                    <a:pt x="97" y="115"/>
                    <a:pt x="97" y="112"/>
                    <a:pt x="97" y="112"/>
                  </a:cubicBezTo>
                  <a:cubicBezTo>
                    <a:pt x="97" y="112"/>
                    <a:pt x="97" y="105"/>
                    <a:pt x="97" y="98"/>
                  </a:cubicBezTo>
                  <a:cubicBezTo>
                    <a:pt x="98" y="90"/>
                    <a:pt x="98" y="84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83" y="77"/>
                    <a:pt x="64" y="70"/>
                  </a:cubicBezTo>
                  <a:cubicBezTo>
                    <a:pt x="64" y="70"/>
                    <a:pt x="64" y="70"/>
                    <a:pt x="53" y="68"/>
                  </a:cubicBezTo>
                  <a:cubicBezTo>
                    <a:pt x="53" y="68"/>
                    <a:pt x="52" y="68"/>
                    <a:pt x="52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3" y="69"/>
                    <a:pt x="45" y="75"/>
                    <a:pt x="42" y="79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1" y="96"/>
                    <a:pt x="20" y="111"/>
                    <a:pt x="15" y="117"/>
                  </a:cubicBezTo>
                  <a:cubicBezTo>
                    <a:pt x="9" y="124"/>
                    <a:pt x="4" y="135"/>
                    <a:pt x="1" y="142"/>
                  </a:cubicBezTo>
                  <a:cubicBezTo>
                    <a:pt x="0" y="149"/>
                    <a:pt x="4" y="157"/>
                    <a:pt x="10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1947863" y="3675063"/>
              <a:ext cx="69850" cy="55563"/>
            </a:xfrm>
            <a:custGeom>
              <a:avLst/>
              <a:gdLst>
                <a:gd name="T0" fmla="*/ 44 w 101"/>
                <a:gd name="T1" fmla="*/ 66 h 66"/>
                <a:gd name="T2" fmla="*/ 56 w 101"/>
                <a:gd name="T3" fmla="*/ 61 h 66"/>
                <a:gd name="T4" fmla="*/ 59 w 101"/>
                <a:gd name="T5" fmla="*/ 62 h 66"/>
                <a:gd name="T6" fmla="*/ 59 w 101"/>
                <a:gd name="T7" fmla="*/ 63 h 66"/>
                <a:gd name="T8" fmla="*/ 69 w 101"/>
                <a:gd name="T9" fmla="*/ 57 h 66"/>
                <a:gd name="T10" fmla="*/ 85 w 101"/>
                <a:gd name="T11" fmla="*/ 47 h 66"/>
                <a:gd name="T12" fmla="*/ 98 w 101"/>
                <a:gd name="T13" fmla="*/ 37 h 66"/>
                <a:gd name="T14" fmla="*/ 99 w 101"/>
                <a:gd name="T15" fmla="*/ 18 h 66"/>
                <a:gd name="T16" fmla="*/ 80 w 101"/>
                <a:gd name="T17" fmla="*/ 2 h 66"/>
                <a:gd name="T18" fmla="*/ 64 w 101"/>
                <a:gd name="T19" fmla="*/ 1 h 66"/>
                <a:gd name="T20" fmla="*/ 55 w 101"/>
                <a:gd name="T21" fmla="*/ 0 h 66"/>
                <a:gd name="T22" fmla="*/ 47 w 101"/>
                <a:gd name="T23" fmla="*/ 4 h 66"/>
                <a:gd name="T24" fmla="*/ 46 w 101"/>
                <a:gd name="T25" fmla="*/ 8 h 66"/>
                <a:gd name="T26" fmla="*/ 38 w 101"/>
                <a:gd name="T27" fmla="*/ 13 h 66"/>
                <a:gd name="T28" fmla="*/ 23 w 101"/>
                <a:gd name="T29" fmla="*/ 20 h 66"/>
                <a:gd name="T30" fmla="*/ 21 w 101"/>
                <a:gd name="T31" fmla="*/ 21 h 66"/>
                <a:gd name="T32" fmla="*/ 21 w 101"/>
                <a:gd name="T33" fmla="*/ 21 h 66"/>
                <a:gd name="T34" fmla="*/ 20 w 101"/>
                <a:gd name="T35" fmla="*/ 21 h 66"/>
                <a:gd name="T36" fmla="*/ 16 w 101"/>
                <a:gd name="T37" fmla="*/ 23 h 66"/>
                <a:gd name="T38" fmla="*/ 9 w 101"/>
                <a:gd name="T39" fmla="*/ 26 h 66"/>
                <a:gd name="T40" fmla="*/ 8 w 101"/>
                <a:gd name="T41" fmla="*/ 27 h 66"/>
                <a:gd name="T42" fmla="*/ 6 w 101"/>
                <a:gd name="T43" fmla="*/ 32 h 66"/>
                <a:gd name="T44" fmla="*/ 2 w 101"/>
                <a:gd name="T45" fmla="*/ 42 h 66"/>
                <a:gd name="T46" fmla="*/ 15 w 101"/>
                <a:gd name="T47" fmla="*/ 48 h 66"/>
                <a:gd name="T48" fmla="*/ 30 w 101"/>
                <a:gd name="T49" fmla="*/ 53 h 66"/>
                <a:gd name="T50" fmla="*/ 38 w 101"/>
                <a:gd name="T51" fmla="*/ 62 h 66"/>
                <a:gd name="T52" fmla="*/ 44 w 101"/>
                <a:gd name="T53" fmla="*/ 64 h 66"/>
                <a:gd name="T54" fmla="*/ 45 w 101"/>
                <a:gd name="T55" fmla="*/ 64 h 66"/>
                <a:gd name="T56" fmla="*/ 44 w 101"/>
                <a:gd name="T5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66">
                  <a:moveTo>
                    <a:pt x="44" y="66"/>
                  </a:moveTo>
                  <a:cubicBezTo>
                    <a:pt x="44" y="66"/>
                    <a:pt x="49" y="63"/>
                    <a:pt x="56" y="61"/>
                  </a:cubicBezTo>
                  <a:cubicBezTo>
                    <a:pt x="56" y="61"/>
                    <a:pt x="56" y="60"/>
                    <a:pt x="59" y="62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5" y="59"/>
                    <a:pt x="69" y="57"/>
                  </a:cubicBezTo>
                  <a:cubicBezTo>
                    <a:pt x="73" y="55"/>
                    <a:pt x="81" y="51"/>
                    <a:pt x="85" y="47"/>
                  </a:cubicBezTo>
                  <a:cubicBezTo>
                    <a:pt x="90" y="44"/>
                    <a:pt x="96" y="39"/>
                    <a:pt x="98" y="37"/>
                  </a:cubicBezTo>
                  <a:cubicBezTo>
                    <a:pt x="101" y="34"/>
                    <a:pt x="101" y="26"/>
                    <a:pt x="99" y="18"/>
                  </a:cubicBezTo>
                  <a:cubicBezTo>
                    <a:pt x="97" y="10"/>
                    <a:pt x="89" y="3"/>
                    <a:pt x="80" y="2"/>
                  </a:cubicBezTo>
                  <a:cubicBezTo>
                    <a:pt x="71" y="1"/>
                    <a:pt x="64" y="1"/>
                    <a:pt x="64" y="1"/>
                  </a:cubicBezTo>
                  <a:cubicBezTo>
                    <a:pt x="64" y="0"/>
                    <a:pt x="60" y="0"/>
                    <a:pt x="55" y="0"/>
                  </a:cubicBezTo>
                  <a:cubicBezTo>
                    <a:pt x="51" y="0"/>
                    <a:pt x="47" y="2"/>
                    <a:pt x="47" y="4"/>
                  </a:cubicBezTo>
                  <a:cubicBezTo>
                    <a:pt x="47" y="6"/>
                    <a:pt x="47" y="8"/>
                    <a:pt x="46" y="8"/>
                  </a:cubicBezTo>
                  <a:cubicBezTo>
                    <a:pt x="45" y="8"/>
                    <a:pt x="42" y="11"/>
                    <a:pt x="38" y="13"/>
                  </a:cubicBezTo>
                  <a:cubicBezTo>
                    <a:pt x="34" y="15"/>
                    <a:pt x="23" y="20"/>
                    <a:pt x="23" y="20"/>
                  </a:cubicBezTo>
                  <a:cubicBezTo>
                    <a:pt x="23" y="20"/>
                    <a:pt x="22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8" y="22"/>
                    <a:pt x="16" y="23"/>
                  </a:cubicBezTo>
                  <a:cubicBezTo>
                    <a:pt x="13" y="24"/>
                    <a:pt x="9" y="26"/>
                    <a:pt x="9" y="26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7" y="30"/>
                    <a:pt x="6" y="32"/>
                  </a:cubicBezTo>
                  <a:cubicBezTo>
                    <a:pt x="6" y="34"/>
                    <a:pt x="4" y="38"/>
                    <a:pt x="2" y="42"/>
                  </a:cubicBezTo>
                  <a:cubicBezTo>
                    <a:pt x="0" y="45"/>
                    <a:pt x="6" y="48"/>
                    <a:pt x="15" y="48"/>
                  </a:cubicBezTo>
                  <a:cubicBezTo>
                    <a:pt x="23" y="48"/>
                    <a:pt x="30" y="50"/>
                    <a:pt x="30" y="53"/>
                  </a:cubicBezTo>
                  <a:cubicBezTo>
                    <a:pt x="30" y="55"/>
                    <a:pt x="34" y="61"/>
                    <a:pt x="38" y="62"/>
                  </a:cubicBezTo>
                  <a:cubicBezTo>
                    <a:pt x="38" y="62"/>
                    <a:pt x="38" y="64"/>
                    <a:pt x="44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4" y="64"/>
                    <a:pt x="43" y="66"/>
                    <a:pt x="4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1819276" y="3578226"/>
              <a:ext cx="98425" cy="84138"/>
            </a:xfrm>
            <a:custGeom>
              <a:avLst/>
              <a:gdLst>
                <a:gd name="T0" fmla="*/ 3 w 142"/>
                <a:gd name="T1" fmla="*/ 1 h 101"/>
                <a:gd name="T2" fmla="*/ 0 w 142"/>
                <a:gd name="T3" fmla="*/ 17 h 101"/>
                <a:gd name="T4" fmla="*/ 30 w 142"/>
                <a:gd name="T5" fmla="*/ 40 h 101"/>
                <a:gd name="T6" fmla="*/ 73 w 142"/>
                <a:gd name="T7" fmla="*/ 83 h 101"/>
                <a:gd name="T8" fmla="*/ 75 w 142"/>
                <a:gd name="T9" fmla="*/ 83 h 101"/>
                <a:gd name="T10" fmla="*/ 77 w 142"/>
                <a:gd name="T11" fmla="*/ 83 h 101"/>
                <a:gd name="T12" fmla="*/ 121 w 142"/>
                <a:gd name="T13" fmla="*/ 101 h 101"/>
                <a:gd name="T14" fmla="*/ 142 w 142"/>
                <a:gd name="T15" fmla="*/ 99 h 101"/>
                <a:gd name="T16" fmla="*/ 142 w 142"/>
                <a:gd name="T17" fmla="*/ 86 h 101"/>
                <a:gd name="T18" fmla="*/ 141 w 142"/>
                <a:gd name="T19" fmla="*/ 84 h 101"/>
                <a:gd name="T20" fmla="*/ 136 w 142"/>
                <a:gd name="T21" fmla="*/ 77 h 101"/>
                <a:gd name="T22" fmla="*/ 111 w 142"/>
                <a:gd name="T23" fmla="*/ 68 h 101"/>
                <a:gd name="T24" fmla="*/ 90 w 142"/>
                <a:gd name="T25" fmla="*/ 51 h 101"/>
                <a:gd name="T26" fmla="*/ 88 w 142"/>
                <a:gd name="T27" fmla="*/ 46 h 101"/>
                <a:gd name="T28" fmla="*/ 66 w 142"/>
                <a:gd name="T29" fmla="*/ 21 h 101"/>
                <a:gd name="T30" fmla="*/ 66 w 142"/>
                <a:gd name="T31" fmla="*/ 21 h 101"/>
                <a:gd name="T32" fmla="*/ 66 w 142"/>
                <a:gd name="T33" fmla="*/ 20 h 101"/>
                <a:gd name="T34" fmla="*/ 66 w 142"/>
                <a:gd name="T35" fmla="*/ 20 h 101"/>
                <a:gd name="T36" fmla="*/ 64 w 142"/>
                <a:gd name="T37" fmla="*/ 20 h 101"/>
                <a:gd name="T38" fmla="*/ 66 w 142"/>
                <a:gd name="T39" fmla="*/ 16 h 101"/>
                <a:gd name="T40" fmla="*/ 66 w 142"/>
                <a:gd name="T41" fmla="*/ 14 h 101"/>
                <a:gd name="T42" fmla="*/ 63 w 142"/>
                <a:gd name="T43" fmla="*/ 11 h 101"/>
                <a:gd name="T44" fmla="*/ 53 w 142"/>
                <a:gd name="T45" fmla="*/ 7 h 101"/>
                <a:gd name="T46" fmla="*/ 23 w 142"/>
                <a:gd name="T47" fmla="*/ 4 h 101"/>
                <a:gd name="T48" fmla="*/ 3 w 142"/>
                <a:gd name="T4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01">
                  <a:moveTo>
                    <a:pt x="3" y="1"/>
                  </a:moveTo>
                  <a:cubicBezTo>
                    <a:pt x="1" y="1"/>
                    <a:pt x="0" y="9"/>
                    <a:pt x="0" y="17"/>
                  </a:cubicBezTo>
                  <a:cubicBezTo>
                    <a:pt x="0" y="24"/>
                    <a:pt x="13" y="35"/>
                    <a:pt x="30" y="40"/>
                  </a:cubicBezTo>
                  <a:cubicBezTo>
                    <a:pt x="46" y="45"/>
                    <a:pt x="66" y="68"/>
                    <a:pt x="73" y="83"/>
                  </a:cubicBezTo>
                  <a:cubicBezTo>
                    <a:pt x="73" y="83"/>
                    <a:pt x="73" y="83"/>
                    <a:pt x="75" y="83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90" y="83"/>
                    <a:pt x="110" y="101"/>
                    <a:pt x="121" y="101"/>
                  </a:cubicBezTo>
                  <a:cubicBezTo>
                    <a:pt x="132" y="101"/>
                    <a:pt x="141" y="100"/>
                    <a:pt x="142" y="99"/>
                  </a:cubicBezTo>
                  <a:cubicBezTo>
                    <a:pt x="142" y="99"/>
                    <a:pt x="142" y="90"/>
                    <a:pt x="142" y="86"/>
                  </a:cubicBezTo>
                  <a:cubicBezTo>
                    <a:pt x="142" y="86"/>
                    <a:pt x="142" y="86"/>
                    <a:pt x="141" y="84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28" y="72"/>
                    <a:pt x="117" y="68"/>
                    <a:pt x="111" y="68"/>
                  </a:cubicBezTo>
                  <a:cubicBezTo>
                    <a:pt x="105" y="68"/>
                    <a:pt x="96" y="60"/>
                    <a:pt x="90" y="51"/>
                  </a:cubicBezTo>
                  <a:cubicBezTo>
                    <a:pt x="90" y="51"/>
                    <a:pt x="91" y="51"/>
                    <a:pt x="88" y="46"/>
                  </a:cubicBezTo>
                  <a:cubicBezTo>
                    <a:pt x="85" y="42"/>
                    <a:pt x="66" y="26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5" y="20"/>
                    <a:pt x="64" y="20"/>
                  </a:cubicBezTo>
                  <a:cubicBezTo>
                    <a:pt x="64" y="20"/>
                    <a:pt x="64" y="18"/>
                    <a:pt x="66" y="16"/>
                  </a:cubicBezTo>
                  <a:cubicBezTo>
                    <a:pt x="66" y="16"/>
                    <a:pt x="66" y="16"/>
                    <a:pt x="66" y="14"/>
                  </a:cubicBezTo>
                  <a:cubicBezTo>
                    <a:pt x="66" y="13"/>
                    <a:pt x="66" y="12"/>
                    <a:pt x="63" y="1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2" y="8"/>
                    <a:pt x="29" y="6"/>
                    <a:pt x="23" y="4"/>
                  </a:cubicBezTo>
                  <a:cubicBezTo>
                    <a:pt x="18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449263" y="2155826"/>
              <a:ext cx="1762125" cy="1747838"/>
            </a:xfrm>
            <a:custGeom>
              <a:avLst/>
              <a:gdLst>
                <a:gd name="T0" fmla="*/ 1844 w 2523"/>
                <a:gd name="T1" fmla="*/ 1795 h 2073"/>
                <a:gd name="T2" fmla="*/ 1844 w 2523"/>
                <a:gd name="T3" fmla="*/ 1734 h 2073"/>
                <a:gd name="T4" fmla="*/ 1753 w 2523"/>
                <a:gd name="T5" fmla="*/ 1789 h 2073"/>
                <a:gd name="T6" fmla="*/ 1713 w 2523"/>
                <a:gd name="T7" fmla="*/ 1842 h 2073"/>
                <a:gd name="T8" fmla="*/ 1662 w 2523"/>
                <a:gd name="T9" fmla="*/ 1510 h 2073"/>
                <a:gd name="T10" fmla="*/ 1919 w 2523"/>
                <a:gd name="T11" fmla="*/ 1531 h 2073"/>
                <a:gd name="T12" fmla="*/ 1981 w 2523"/>
                <a:gd name="T13" fmla="*/ 1642 h 2073"/>
                <a:gd name="T14" fmla="*/ 2083 w 2523"/>
                <a:gd name="T15" fmla="*/ 1292 h 2073"/>
                <a:gd name="T16" fmla="*/ 2222 w 2523"/>
                <a:gd name="T17" fmla="*/ 1123 h 2073"/>
                <a:gd name="T18" fmla="*/ 2287 w 2523"/>
                <a:gd name="T19" fmla="*/ 1106 h 2073"/>
                <a:gd name="T20" fmla="*/ 2436 w 2523"/>
                <a:gd name="T21" fmla="*/ 1066 h 2073"/>
                <a:gd name="T22" fmla="*/ 2267 w 2523"/>
                <a:gd name="T23" fmla="*/ 956 h 2073"/>
                <a:gd name="T24" fmla="*/ 2324 w 2523"/>
                <a:gd name="T25" fmla="*/ 574 h 2073"/>
                <a:gd name="T26" fmla="*/ 2168 w 2523"/>
                <a:gd name="T27" fmla="*/ 538 h 2073"/>
                <a:gd name="T28" fmla="*/ 2130 w 2523"/>
                <a:gd name="T29" fmla="*/ 514 h 2073"/>
                <a:gd name="T30" fmla="*/ 2033 w 2523"/>
                <a:gd name="T31" fmla="*/ 635 h 2073"/>
                <a:gd name="T32" fmla="*/ 2006 w 2523"/>
                <a:gd name="T33" fmla="*/ 759 h 2073"/>
                <a:gd name="T34" fmla="*/ 1647 w 2523"/>
                <a:gd name="T35" fmla="*/ 606 h 2073"/>
                <a:gd name="T36" fmla="*/ 1657 w 2523"/>
                <a:gd name="T37" fmla="*/ 522 h 2073"/>
                <a:gd name="T38" fmla="*/ 1822 w 2523"/>
                <a:gd name="T39" fmla="*/ 368 h 2073"/>
                <a:gd name="T40" fmla="*/ 1830 w 2523"/>
                <a:gd name="T41" fmla="*/ 418 h 2073"/>
                <a:gd name="T42" fmla="*/ 1874 w 2523"/>
                <a:gd name="T43" fmla="*/ 372 h 2073"/>
                <a:gd name="T44" fmla="*/ 1950 w 2523"/>
                <a:gd name="T45" fmla="*/ 229 h 2073"/>
                <a:gd name="T46" fmla="*/ 2148 w 2523"/>
                <a:gd name="T47" fmla="*/ 255 h 2073"/>
                <a:gd name="T48" fmla="*/ 2145 w 2523"/>
                <a:gd name="T49" fmla="*/ 434 h 2073"/>
                <a:gd name="T50" fmla="*/ 2286 w 2523"/>
                <a:gd name="T51" fmla="*/ 362 h 2073"/>
                <a:gd name="T52" fmla="*/ 2406 w 2523"/>
                <a:gd name="T53" fmla="*/ 334 h 2073"/>
                <a:gd name="T54" fmla="*/ 2291 w 2523"/>
                <a:gd name="T55" fmla="*/ 226 h 2073"/>
                <a:gd name="T56" fmla="*/ 1908 w 2523"/>
                <a:gd name="T57" fmla="*/ 115 h 2073"/>
                <a:gd name="T58" fmla="*/ 1866 w 2523"/>
                <a:gd name="T59" fmla="*/ 56 h 2073"/>
                <a:gd name="T60" fmla="*/ 1839 w 2523"/>
                <a:gd name="T61" fmla="*/ 147 h 2073"/>
                <a:gd name="T62" fmla="*/ 1849 w 2523"/>
                <a:gd name="T63" fmla="*/ 158 h 2073"/>
                <a:gd name="T64" fmla="*/ 1882 w 2523"/>
                <a:gd name="T65" fmla="*/ 256 h 2073"/>
                <a:gd name="T66" fmla="*/ 1704 w 2523"/>
                <a:gd name="T67" fmla="*/ 118 h 2073"/>
                <a:gd name="T68" fmla="*/ 1675 w 2523"/>
                <a:gd name="T69" fmla="*/ 42 h 2073"/>
                <a:gd name="T70" fmla="*/ 1606 w 2523"/>
                <a:gd name="T71" fmla="*/ 213 h 2073"/>
                <a:gd name="T72" fmla="*/ 1539 w 2523"/>
                <a:gd name="T73" fmla="*/ 279 h 2073"/>
                <a:gd name="T74" fmla="*/ 1475 w 2523"/>
                <a:gd name="T75" fmla="*/ 255 h 2073"/>
                <a:gd name="T76" fmla="*/ 1315 w 2523"/>
                <a:gd name="T77" fmla="*/ 280 h 2073"/>
                <a:gd name="T78" fmla="*/ 1292 w 2523"/>
                <a:gd name="T79" fmla="*/ 263 h 2073"/>
                <a:gd name="T80" fmla="*/ 1321 w 2523"/>
                <a:gd name="T81" fmla="*/ 253 h 2073"/>
                <a:gd name="T82" fmla="*/ 1484 w 2523"/>
                <a:gd name="T83" fmla="*/ 127 h 2073"/>
                <a:gd name="T84" fmla="*/ 1189 w 2523"/>
                <a:gd name="T85" fmla="*/ 62 h 2073"/>
                <a:gd name="T86" fmla="*/ 1034 w 2523"/>
                <a:gd name="T87" fmla="*/ 27 h 2073"/>
                <a:gd name="T88" fmla="*/ 1171 w 2523"/>
                <a:gd name="T89" fmla="*/ 103 h 2073"/>
                <a:gd name="T90" fmla="*/ 1254 w 2523"/>
                <a:gd name="T91" fmla="*/ 169 h 2073"/>
                <a:gd name="T92" fmla="*/ 1102 w 2523"/>
                <a:gd name="T93" fmla="*/ 191 h 2073"/>
                <a:gd name="T94" fmla="*/ 849 w 2523"/>
                <a:gd name="T95" fmla="*/ 189 h 2073"/>
                <a:gd name="T96" fmla="*/ 538 w 2523"/>
                <a:gd name="T97" fmla="*/ 159 h 2073"/>
                <a:gd name="T98" fmla="*/ 121 w 2523"/>
                <a:gd name="T99" fmla="*/ 319 h 2073"/>
                <a:gd name="T100" fmla="*/ 116 w 2523"/>
                <a:gd name="T101" fmla="*/ 526 h 2073"/>
                <a:gd name="T102" fmla="*/ 226 w 2523"/>
                <a:gd name="T103" fmla="*/ 628 h 2073"/>
                <a:gd name="T104" fmla="*/ 609 w 2523"/>
                <a:gd name="T105" fmla="*/ 558 h 2073"/>
                <a:gd name="T106" fmla="*/ 1037 w 2523"/>
                <a:gd name="T107" fmla="*/ 984 h 2073"/>
                <a:gd name="T108" fmla="*/ 1298 w 2523"/>
                <a:gd name="T109" fmla="*/ 1536 h 2073"/>
                <a:gd name="T110" fmla="*/ 1443 w 2523"/>
                <a:gd name="T111" fmla="*/ 1724 h 2073"/>
                <a:gd name="T112" fmla="*/ 1472 w 2523"/>
                <a:gd name="T113" fmla="*/ 1813 h 2073"/>
                <a:gd name="T114" fmla="*/ 1493 w 2523"/>
                <a:gd name="T115" fmla="*/ 1842 h 2073"/>
                <a:gd name="T116" fmla="*/ 1737 w 2523"/>
                <a:gd name="T117" fmla="*/ 1949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3" h="2073">
                  <a:moveTo>
                    <a:pt x="1870" y="2052"/>
                  </a:moveTo>
                  <a:cubicBezTo>
                    <a:pt x="1864" y="2043"/>
                    <a:pt x="1865" y="1981"/>
                    <a:pt x="1873" y="1916"/>
                  </a:cubicBezTo>
                  <a:cubicBezTo>
                    <a:pt x="1873" y="1916"/>
                    <a:pt x="1873" y="1916"/>
                    <a:pt x="1873" y="1900"/>
                  </a:cubicBezTo>
                  <a:cubicBezTo>
                    <a:pt x="1873" y="1898"/>
                    <a:pt x="1873" y="1897"/>
                    <a:pt x="1873" y="1895"/>
                  </a:cubicBezTo>
                  <a:cubicBezTo>
                    <a:pt x="1870" y="1884"/>
                    <a:pt x="1870" y="1884"/>
                    <a:pt x="1870" y="1884"/>
                  </a:cubicBezTo>
                  <a:cubicBezTo>
                    <a:pt x="1864" y="1884"/>
                    <a:pt x="1856" y="1880"/>
                    <a:pt x="1854" y="1877"/>
                  </a:cubicBezTo>
                  <a:cubicBezTo>
                    <a:pt x="1851" y="1874"/>
                    <a:pt x="1848" y="1863"/>
                    <a:pt x="1847" y="1854"/>
                  </a:cubicBezTo>
                  <a:cubicBezTo>
                    <a:pt x="1847" y="1854"/>
                    <a:pt x="1847" y="1854"/>
                    <a:pt x="1848" y="1832"/>
                  </a:cubicBezTo>
                  <a:cubicBezTo>
                    <a:pt x="1847" y="1848"/>
                    <a:pt x="1844" y="1862"/>
                    <a:pt x="1844" y="1868"/>
                  </a:cubicBezTo>
                  <a:cubicBezTo>
                    <a:pt x="1844" y="1860"/>
                    <a:pt x="1848" y="1834"/>
                    <a:pt x="1848" y="1810"/>
                  </a:cubicBezTo>
                  <a:cubicBezTo>
                    <a:pt x="1848" y="1809"/>
                    <a:pt x="1846" y="1809"/>
                    <a:pt x="1846" y="1808"/>
                  </a:cubicBezTo>
                  <a:cubicBezTo>
                    <a:pt x="1846" y="1806"/>
                    <a:pt x="1844" y="1804"/>
                    <a:pt x="1844" y="1802"/>
                  </a:cubicBezTo>
                  <a:cubicBezTo>
                    <a:pt x="1844" y="1802"/>
                    <a:pt x="1844" y="1802"/>
                    <a:pt x="1844" y="1802"/>
                  </a:cubicBezTo>
                  <a:cubicBezTo>
                    <a:pt x="1844" y="1795"/>
                    <a:pt x="1844" y="1795"/>
                    <a:pt x="1844" y="1795"/>
                  </a:cubicBezTo>
                  <a:cubicBezTo>
                    <a:pt x="1844" y="1795"/>
                    <a:pt x="1844" y="1795"/>
                    <a:pt x="1844" y="1795"/>
                  </a:cubicBezTo>
                  <a:cubicBezTo>
                    <a:pt x="1844" y="1779"/>
                    <a:pt x="1844" y="1779"/>
                    <a:pt x="1844" y="1779"/>
                  </a:cubicBezTo>
                  <a:cubicBezTo>
                    <a:pt x="1844" y="1777"/>
                    <a:pt x="1847" y="1775"/>
                    <a:pt x="1847" y="1772"/>
                  </a:cubicBezTo>
                  <a:cubicBezTo>
                    <a:pt x="1847" y="1771"/>
                    <a:pt x="1849" y="1770"/>
                    <a:pt x="1849" y="1770"/>
                  </a:cubicBezTo>
                  <a:cubicBezTo>
                    <a:pt x="1849" y="1769"/>
                    <a:pt x="1850" y="1767"/>
                    <a:pt x="1850" y="1766"/>
                  </a:cubicBezTo>
                  <a:cubicBezTo>
                    <a:pt x="1850" y="1765"/>
                    <a:pt x="1850" y="1765"/>
                    <a:pt x="1850" y="1764"/>
                  </a:cubicBezTo>
                  <a:cubicBezTo>
                    <a:pt x="1850" y="1763"/>
                    <a:pt x="1850" y="1762"/>
                    <a:pt x="1850" y="1761"/>
                  </a:cubicBezTo>
                  <a:cubicBezTo>
                    <a:pt x="1850" y="1761"/>
                    <a:pt x="1850" y="1760"/>
                    <a:pt x="1850" y="1760"/>
                  </a:cubicBezTo>
                  <a:cubicBezTo>
                    <a:pt x="1850" y="1759"/>
                    <a:pt x="1850" y="1758"/>
                    <a:pt x="1850" y="1757"/>
                  </a:cubicBezTo>
                  <a:cubicBezTo>
                    <a:pt x="1850" y="1757"/>
                    <a:pt x="1850" y="1757"/>
                    <a:pt x="1850" y="1757"/>
                  </a:cubicBezTo>
                  <a:cubicBezTo>
                    <a:pt x="1850" y="1757"/>
                    <a:pt x="1849" y="1751"/>
                    <a:pt x="1848" y="1744"/>
                  </a:cubicBezTo>
                  <a:cubicBezTo>
                    <a:pt x="1848" y="1744"/>
                    <a:pt x="1848" y="1744"/>
                    <a:pt x="1847" y="1738"/>
                  </a:cubicBezTo>
                  <a:cubicBezTo>
                    <a:pt x="1847" y="1738"/>
                    <a:pt x="1846" y="1738"/>
                    <a:pt x="1846" y="1737"/>
                  </a:cubicBezTo>
                  <a:cubicBezTo>
                    <a:pt x="1846" y="1736"/>
                    <a:pt x="1844" y="1735"/>
                    <a:pt x="1844" y="1734"/>
                  </a:cubicBezTo>
                  <a:cubicBezTo>
                    <a:pt x="1844" y="1733"/>
                    <a:pt x="1844" y="1733"/>
                    <a:pt x="1844" y="1733"/>
                  </a:cubicBezTo>
                  <a:cubicBezTo>
                    <a:pt x="1844" y="1733"/>
                    <a:pt x="1844" y="1733"/>
                    <a:pt x="1844" y="1733"/>
                  </a:cubicBezTo>
                  <a:cubicBezTo>
                    <a:pt x="1844" y="1731"/>
                    <a:pt x="1844" y="1731"/>
                    <a:pt x="1844" y="1731"/>
                  </a:cubicBezTo>
                  <a:cubicBezTo>
                    <a:pt x="1844" y="1731"/>
                    <a:pt x="1844" y="1731"/>
                    <a:pt x="1844" y="1731"/>
                  </a:cubicBezTo>
                  <a:cubicBezTo>
                    <a:pt x="1844" y="1729"/>
                    <a:pt x="1844" y="1729"/>
                    <a:pt x="1844" y="1729"/>
                  </a:cubicBezTo>
                  <a:cubicBezTo>
                    <a:pt x="1844" y="1729"/>
                    <a:pt x="1844" y="1729"/>
                    <a:pt x="1844" y="1729"/>
                  </a:cubicBezTo>
                  <a:cubicBezTo>
                    <a:pt x="1844" y="1728"/>
                    <a:pt x="1844" y="1728"/>
                    <a:pt x="1844" y="1728"/>
                  </a:cubicBezTo>
                  <a:cubicBezTo>
                    <a:pt x="1844" y="1728"/>
                    <a:pt x="1844" y="1728"/>
                    <a:pt x="1844" y="1728"/>
                  </a:cubicBezTo>
                  <a:cubicBezTo>
                    <a:pt x="1844" y="1725"/>
                    <a:pt x="1844" y="1725"/>
                    <a:pt x="1844" y="1725"/>
                  </a:cubicBezTo>
                  <a:cubicBezTo>
                    <a:pt x="1843" y="1726"/>
                    <a:pt x="1842" y="1727"/>
                    <a:pt x="1839" y="1729"/>
                  </a:cubicBezTo>
                  <a:cubicBezTo>
                    <a:pt x="1839" y="1729"/>
                    <a:pt x="1839" y="1729"/>
                    <a:pt x="1834" y="1733"/>
                  </a:cubicBezTo>
                  <a:cubicBezTo>
                    <a:pt x="1826" y="1738"/>
                    <a:pt x="1818" y="1745"/>
                    <a:pt x="1815" y="1747"/>
                  </a:cubicBezTo>
                  <a:cubicBezTo>
                    <a:pt x="1811" y="1751"/>
                    <a:pt x="1777" y="1766"/>
                    <a:pt x="1773" y="1773"/>
                  </a:cubicBezTo>
                  <a:cubicBezTo>
                    <a:pt x="1768" y="1780"/>
                    <a:pt x="1758" y="1783"/>
                    <a:pt x="1753" y="1789"/>
                  </a:cubicBezTo>
                  <a:cubicBezTo>
                    <a:pt x="1753" y="1790"/>
                    <a:pt x="1753" y="1790"/>
                    <a:pt x="1753" y="1790"/>
                  </a:cubicBezTo>
                  <a:cubicBezTo>
                    <a:pt x="1751" y="1790"/>
                    <a:pt x="1747" y="1797"/>
                    <a:pt x="1745" y="1804"/>
                  </a:cubicBezTo>
                  <a:cubicBezTo>
                    <a:pt x="1745" y="1804"/>
                    <a:pt x="1745" y="1804"/>
                    <a:pt x="1745" y="1811"/>
                  </a:cubicBezTo>
                  <a:cubicBezTo>
                    <a:pt x="1745" y="1811"/>
                    <a:pt x="1745" y="1811"/>
                    <a:pt x="1745" y="1811"/>
                  </a:cubicBezTo>
                  <a:cubicBezTo>
                    <a:pt x="1745" y="1812"/>
                    <a:pt x="1745" y="1812"/>
                    <a:pt x="1745" y="1812"/>
                  </a:cubicBezTo>
                  <a:cubicBezTo>
                    <a:pt x="1745" y="1816"/>
                    <a:pt x="1745" y="1816"/>
                    <a:pt x="1745" y="1816"/>
                  </a:cubicBezTo>
                  <a:cubicBezTo>
                    <a:pt x="1746" y="1820"/>
                    <a:pt x="1748" y="1823"/>
                    <a:pt x="1748" y="1824"/>
                  </a:cubicBezTo>
                  <a:cubicBezTo>
                    <a:pt x="1748" y="1824"/>
                    <a:pt x="1743" y="1828"/>
                    <a:pt x="1735" y="1833"/>
                  </a:cubicBezTo>
                  <a:cubicBezTo>
                    <a:pt x="1728" y="1838"/>
                    <a:pt x="1716" y="1842"/>
                    <a:pt x="1715" y="1842"/>
                  </a:cubicBezTo>
                  <a:cubicBezTo>
                    <a:pt x="1715" y="1842"/>
                    <a:pt x="1715" y="1842"/>
                    <a:pt x="1715" y="1842"/>
                  </a:cubicBezTo>
                  <a:cubicBezTo>
                    <a:pt x="1715" y="1842"/>
                    <a:pt x="1715" y="1842"/>
                    <a:pt x="1715" y="1842"/>
                  </a:cubicBezTo>
                  <a:cubicBezTo>
                    <a:pt x="1715" y="1842"/>
                    <a:pt x="1714" y="1842"/>
                    <a:pt x="1714" y="1842"/>
                  </a:cubicBezTo>
                  <a:cubicBezTo>
                    <a:pt x="1714" y="1842"/>
                    <a:pt x="1714" y="1842"/>
                    <a:pt x="1713" y="1842"/>
                  </a:cubicBezTo>
                  <a:cubicBezTo>
                    <a:pt x="1713" y="1842"/>
                    <a:pt x="1713" y="1842"/>
                    <a:pt x="1713" y="1842"/>
                  </a:cubicBezTo>
                  <a:cubicBezTo>
                    <a:pt x="1713" y="1843"/>
                    <a:pt x="1709" y="1845"/>
                    <a:pt x="1705" y="1847"/>
                  </a:cubicBezTo>
                  <a:cubicBezTo>
                    <a:pt x="1700" y="1849"/>
                    <a:pt x="1691" y="1850"/>
                    <a:pt x="1685" y="1850"/>
                  </a:cubicBezTo>
                  <a:cubicBezTo>
                    <a:pt x="1678" y="1850"/>
                    <a:pt x="1671" y="1843"/>
                    <a:pt x="1669" y="1834"/>
                  </a:cubicBezTo>
                  <a:cubicBezTo>
                    <a:pt x="1667" y="1825"/>
                    <a:pt x="1660" y="1818"/>
                    <a:pt x="1654" y="1818"/>
                  </a:cubicBezTo>
                  <a:cubicBezTo>
                    <a:pt x="1647" y="1818"/>
                    <a:pt x="1637" y="1814"/>
                    <a:pt x="1631" y="1809"/>
                  </a:cubicBezTo>
                  <a:cubicBezTo>
                    <a:pt x="1626" y="1804"/>
                    <a:pt x="1619" y="1793"/>
                    <a:pt x="1617" y="1785"/>
                  </a:cubicBezTo>
                  <a:cubicBezTo>
                    <a:pt x="1615" y="1777"/>
                    <a:pt x="1610" y="1770"/>
                    <a:pt x="1607" y="1770"/>
                  </a:cubicBezTo>
                  <a:cubicBezTo>
                    <a:pt x="1603" y="1770"/>
                    <a:pt x="1597" y="1764"/>
                    <a:pt x="1593" y="1756"/>
                  </a:cubicBezTo>
                  <a:cubicBezTo>
                    <a:pt x="1589" y="1747"/>
                    <a:pt x="1584" y="1727"/>
                    <a:pt x="1582" y="1711"/>
                  </a:cubicBezTo>
                  <a:cubicBezTo>
                    <a:pt x="1581" y="1694"/>
                    <a:pt x="1579" y="1655"/>
                    <a:pt x="1579" y="1644"/>
                  </a:cubicBezTo>
                  <a:cubicBezTo>
                    <a:pt x="1579" y="1634"/>
                    <a:pt x="1587" y="1608"/>
                    <a:pt x="1596" y="1586"/>
                  </a:cubicBezTo>
                  <a:cubicBezTo>
                    <a:pt x="1605" y="1565"/>
                    <a:pt x="1620" y="1547"/>
                    <a:pt x="1629" y="1545"/>
                  </a:cubicBezTo>
                  <a:cubicBezTo>
                    <a:pt x="1639" y="1544"/>
                    <a:pt x="1650" y="1536"/>
                    <a:pt x="1654" y="1527"/>
                  </a:cubicBezTo>
                  <a:cubicBezTo>
                    <a:pt x="1658" y="1518"/>
                    <a:pt x="1661" y="1510"/>
                    <a:pt x="1662" y="1510"/>
                  </a:cubicBezTo>
                  <a:cubicBezTo>
                    <a:pt x="1662" y="1510"/>
                    <a:pt x="1662" y="1510"/>
                    <a:pt x="1662" y="1510"/>
                  </a:cubicBezTo>
                  <a:cubicBezTo>
                    <a:pt x="1662" y="1510"/>
                    <a:pt x="1662" y="1510"/>
                    <a:pt x="1662" y="1510"/>
                  </a:cubicBezTo>
                  <a:cubicBezTo>
                    <a:pt x="1663" y="1510"/>
                    <a:pt x="1663" y="1510"/>
                    <a:pt x="1663" y="1510"/>
                  </a:cubicBezTo>
                  <a:cubicBezTo>
                    <a:pt x="1663" y="1510"/>
                    <a:pt x="1666" y="1511"/>
                    <a:pt x="1669" y="1512"/>
                  </a:cubicBezTo>
                  <a:cubicBezTo>
                    <a:pt x="1672" y="1514"/>
                    <a:pt x="1695" y="1519"/>
                    <a:pt x="1720" y="1524"/>
                  </a:cubicBezTo>
                  <a:cubicBezTo>
                    <a:pt x="1746" y="1530"/>
                    <a:pt x="1773" y="1533"/>
                    <a:pt x="1781" y="1532"/>
                  </a:cubicBezTo>
                  <a:cubicBezTo>
                    <a:pt x="1788" y="1530"/>
                    <a:pt x="1794" y="1522"/>
                    <a:pt x="1794" y="1514"/>
                  </a:cubicBezTo>
                  <a:cubicBezTo>
                    <a:pt x="1794" y="1498"/>
                    <a:pt x="1794" y="1498"/>
                    <a:pt x="1794" y="1498"/>
                  </a:cubicBezTo>
                  <a:cubicBezTo>
                    <a:pt x="1794" y="1498"/>
                    <a:pt x="1798" y="1498"/>
                    <a:pt x="1803" y="1498"/>
                  </a:cubicBezTo>
                  <a:cubicBezTo>
                    <a:pt x="1807" y="1499"/>
                    <a:pt x="1811" y="1499"/>
                    <a:pt x="1811" y="1498"/>
                  </a:cubicBezTo>
                  <a:cubicBezTo>
                    <a:pt x="1811" y="1498"/>
                    <a:pt x="1828" y="1503"/>
                    <a:pt x="1849" y="1510"/>
                  </a:cubicBezTo>
                  <a:cubicBezTo>
                    <a:pt x="1870" y="1516"/>
                    <a:pt x="1888" y="1522"/>
                    <a:pt x="1891" y="1522"/>
                  </a:cubicBezTo>
                  <a:cubicBezTo>
                    <a:pt x="1893" y="1522"/>
                    <a:pt x="1898" y="1522"/>
                    <a:pt x="1903" y="1522"/>
                  </a:cubicBezTo>
                  <a:cubicBezTo>
                    <a:pt x="1908" y="1523"/>
                    <a:pt x="1915" y="1527"/>
                    <a:pt x="1919" y="1531"/>
                  </a:cubicBezTo>
                  <a:cubicBezTo>
                    <a:pt x="1923" y="1535"/>
                    <a:pt x="1927" y="1539"/>
                    <a:pt x="1927" y="1539"/>
                  </a:cubicBezTo>
                  <a:cubicBezTo>
                    <a:pt x="1927" y="1539"/>
                    <a:pt x="1926" y="1539"/>
                    <a:pt x="1926" y="1539"/>
                  </a:cubicBezTo>
                  <a:cubicBezTo>
                    <a:pt x="1926" y="1539"/>
                    <a:pt x="1927" y="1555"/>
                    <a:pt x="1929" y="1575"/>
                  </a:cubicBezTo>
                  <a:cubicBezTo>
                    <a:pt x="1929" y="1575"/>
                    <a:pt x="1929" y="1575"/>
                    <a:pt x="1929" y="1588"/>
                  </a:cubicBezTo>
                  <a:cubicBezTo>
                    <a:pt x="1929" y="1588"/>
                    <a:pt x="1929" y="1588"/>
                    <a:pt x="1929" y="1588"/>
                  </a:cubicBezTo>
                  <a:cubicBezTo>
                    <a:pt x="1929" y="1590"/>
                    <a:pt x="1929" y="1593"/>
                    <a:pt x="1930" y="1594"/>
                  </a:cubicBezTo>
                  <a:cubicBezTo>
                    <a:pt x="1930" y="1594"/>
                    <a:pt x="1930" y="1594"/>
                    <a:pt x="1930" y="1595"/>
                  </a:cubicBezTo>
                  <a:cubicBezTo>
                    <a:pt x="1930" y="1595"/>
                    <a:pt x="1930" y="1594"/>
                    <a:pt x="1930" y="1594"/>
                  </a:cubicBezTo>
                  <a:cubicBezTo>
                    <a:pt x="1930" y="1595"/>
                    <a:pt x="1930" y="1595"/>
                    <a:pt x="1931" y="1595"/>
                  </a:cubicBezTo>
                  <a:cubicBezTo>
                    <a:pt x="1931" y="1595"/>
                    <a:pt x="1931" y="1596"/>
                    <a:pt x="1931" y="1596"/>
                  </a:cubicBezTo>
                  <a:cubicBezTo>
                    <a:pt x="1932" y="1597"/>
                    <a:pt x="1932" y="1597"/>
                    <a:pt x="1933" y="1598"/>
                  </a:cubicBezTo>
                  <a:cubicBezTo>
                    <a:pt x="1945" y="1615"/>
                    <a:pt x="1945" y="1615"/>
                    <a:pt x="1945" y="1615"/>
                  </a:cubicBezTo>
                  <a:cubicBezTo>
                    <a:pt x="1965" y="1630"/>
                    <a:pt x="1981" y="1643"/>
                    <a:pt x="1981" y="1643"/>
                  </a:cubicBezTo>
                  <a:cubicBezTo>
                    <a:pt x="1981" y="1643"/>
                    <a:pt x="1981" y="1643"/>
                    <a:pt x="1981" y="1642"/>
                  </a:cubicBezTo>
                  <a:cubicBezTo>
                    <a:pt x="1981" y="1642"/>
                    <a:pt x="1973" y="1635"/>
                    <a:pt x="1963" y="1627"/>
                  </a:cubicBezTo>
                  <a:cubicBezTo>
                    <a:pt x="1963" y="1627"/>
                    <a:pt x="1963" y="1627"/>
                    <a:pt x="1947" y="1613"/>
                  </a:cubicBezTo>
                  <a:cubicBezTo>
                    <a:pt x="1963" y="1627"/>
                    <a:pt x="1963" y="1627"/>
                    <a:pt x="1963" y="1627"/>
                  </a:cubicBezTo>
                  <a:cubicBezTo>
                    <a:pt x="1973" y="1635"/>
                    <a:pt x="1988" y="1641"/>
                    <a:pt x="1996" y="1640"/>
                  </a:cubicBezTo>
                  <a:cubicBezTo>
                    <a:pt x="2004" y="1640"/>
                    <a:pt x="2010" y="1640"/>
                    <a:pt x="2010" y="1640"/>
                  </a:cubicBezTo>
                  <a:cubicBezTo>
                    <a:pt x="2010" y="1640"/>
                    <a:pt x="2011" y="1628"/>
                    <a:pt x="2012" y="1614"/>
                  </a:cubicBezTo>
                  <a:cubicBezTo>
                    <a:pt x="2013" y="1600"/>
                    <a:pt x="2009" y="1584"/>
                    <a:pt x="2003" y="1579"/>
                  </a:cubicBezTo>
                  <a:cubicBezTo>
                    <a:pt x="1997" y="1573"/>
                    <a:pt x="1993" y="1552"/>
                    <a:pt x="1993" y="1531"/>
                  </a:cubicBezTo>
                  <a:cubicBezTo>
                    <a:pt x="1993" y="1510"/>
                    <a:pt x="1998" y="1483"/>
                    <a:pt x="2005" y="1471"/>
                  </a:cubicBezTo>
                  <a:cubicBezTo>
                    <a:pt x="2012" y="1459"/>
                    <a:pt x="2023" y="1434"/>
                    <a:pt x="2030" y="1417"/>
                  </a:cubicBezTo>
                  <a:cubicBezTo>
                    <a:pt x="2036" y="1400"/>
                    <a:pt x="2045" y="1384"/>
                    <a:pt x="2049" y="1383"/>
                  </a:cubicBezTo>
                  <a:cubicBezTo>
                    <a:pt x="2054" y="1382"/>
                    <a:pt x="2065" y="1377"/>
                    <a:pt x="2076" y="1373"/>
                  </a:cubicBezTo>
                  <a:cubicBezTo>
                    <a:pt x="2086" y="1369"/>
                    <a:pt x="2092" y="1349"/>
                    <a:pt x="2089" y="1329"/>
                  </a:cubicBezTo>
                  <a:cubicBezTo>
                    <a:pt x="2086" y="1309"/>
                    <a:pt x="2083" y="1292"/>
                    <a:pt x="2083" y="1292"/>
                  </a:cubicBezTo>
                  <a:cubicBezTo>
                    <a:pt x="2083" y="1292"/>
                    <a:pt x="2084" y="1292"/>
                    <a:pt x="2086" y="1292"/>
                  </a:cubicBezTo>
                  <a:cubicBezTo>
                    <a:pt x="2087" y="1293"/>
                    <a:pt x="2089" y="1293"/>
                    <a:pt x="2090" y="1293"/>
                  </a:cubicBezTo>
                  <a:cubicBezTo>
                    <a:pt x="2091" y="1292"/>
                    <a:pt x="2092" y="1292"/>
                    <a:pt x="2092" y="1292"/>
                  </a:cubicBezTo>
                  <a:cubicBezTo>
                    <a:pt x="2092" y="1292"/>
                    <a:pt x="2094" y="1289"/>
                    <a:pt x="2098" y="1286"/>
                  </a:cubicBezTo>
                  <a:cubicBezTo>
                    <a:pt x="2101" y="1282"/>
                    <a:pt x="2099" y="1282"/>
                    <a:pt x="2094" y="1285"/>
                  </a:cubicBezTo>
                  <a:cubicBezTo>
                    <a:pt x="2088" y="1288"/>
                    <a:pt x="2095" y="1283"/>
                    <a:pt x="2107" y="1273"/>
                  </a:cubicBezTo>
                  <a:cubicBezTo>
                    <a:pt x="2120" y="1263"/>
                    <a:pt x="2131" y="1247"/>
                    <a:pt x="2132" y="1238"/>
                  </a:cubicBezTo>
                  <a:cubicBezTo>
                    <a:pt x="2133" y="1228"/>
                    <a:pt x="2134" y="1214"/>
                    <a:pt x="2135" y="1206"/>
                  </a:cubicBezTo>
                  <a:cubicBezTo>
                    <a:pt x="2136" y="1197"/>
                    <a:pt x="2142" y="1188"/>
                    <a:pt x="2150" y="1184"/>
                  </a:cubicBezTo>
                  <a:cubicBezTo>
                    <a:pt x="2157" y="1180"/>
                    <a:pt x="2171" y="1176"/>
                    <a:pt x="2180" y="1175"/>
                  </a:cubicBezTo>
                  <a:cubicBezTo>
                    <a:pt x="2190" y="1173"/>
                    <a:pt x="2201" y="1159"/>
                    <a:pt x="2206" y="1143"/>
                  </a:cubicBezTo>
                  <a:cubicBezTo>
                    <a:pt x="2206" y="1143"/>
                    <a:pt x="2206" y="1143"/>
                    <a:pt x="2206" y="1139"/>
                  </a:cubicBezTo>
                  <a:cubicBezTo>
                    <a:pt x="2206" y="1135"/>
                    <a:pt x="2217" y="1127"/>
                    <a:pt x="2222" y="1123"/>
                  </a:cubicBezTo>
                  <a:cubicBezTo>
                    <a:pt x="2222" y="1123"/>
                    <a:pt x="2222" y="1123"/>
                    <a:pt x="2222" y="1123"/>
                  </a:cubicBezTo>
                  <a:cubicBezTo>
                    <a:pt x="2223" y="1123"/>
                    <a:pt x="2224" y="1122"/>
                    <a:pt x="2224" y="1122"/>
                  </a:cubicBezTo>
                  <a:cubicBezTo>
                    <a:pt x="2224" y="1122"/>
                    <a:pt x="2230" y="1125"/>
                    <a:pt x="2238" y="1129"/>
                  </a:cubicBezTo>
                  <a:cubicBezTo>
                    <a:pt x="2245" y="1133"/>
                    <a:pt x="2253" y="1141"/>
                    <a:pt x="2255" y="1148"/>
                  </a:cubicBezTo>
                  <a:cubicBezTo>
                    <a:pt x="2258" y="1154"/>
                    <a:pt x="2265" y="1161"/>
                    <a:pt x="2270" y="1162"/>
                  </a:cubicBezTo>
                  <a:cubicBezTo>
                    <a:pt x="2276" y="1163"/>
                    <a:pt x="2283" y="1164"/>
                    <a:pt x="2287" y="1164"/>
                  </a:cubicBezTo>
                  <a:cubicBezTo>
                    <a:pt x="2290" y="1164"/>
                    <a:pt x="2295" y="1163"/>
                    <a:pt x="2298" y="1162"/>
                  </a:cubicBezTo>
                  <a:cubicBezTo>
                    <a:pt x="2302" y="1161"/>
                    <a:pt x="2307" y="1157"/>
                    <a:pt x="2310" y="1154"/>
                  </a:cubicBezTo>
                  <a:cubicBezTo>
                    <a:pt x="2313" y="1151"/>
                    <a:pt x="2316" y="1148"/>
                    <a:pt x="2316" y="1148"/>
                  </a:cubicBezTo>
                  <a:cubicBezTo>
                    <a:pt x="2316" y="1148"/>
                    <a:pt x="2309" y="1137"/>
                    <a:pt x="2301" y="1125"/>
                  </a:cubicBezTo>
                  <a:cubicBezTo>
                    <a:pt x="2301" y="1125"/>
                    <a:pt x="2301" y="1125"/>
                    <a:pt x="2292" y="1120"/>
                  </a:cubicBezTo>
                  <a:cubicBezTo>
                    <a:pt x="2288" y="1119"/>
                    <a:pt x="2288" y="1119"/>
                    <a:pt x="2288" y="1119"/>
                  </a:cubicBezTo>
                  <a:cubicBezTo>
                    <a:pt x="2288" y="1115"/>
                    <a:pt x="2287" y="1111"/>
                    <a:pt x="2287" y="1110"/>
                  </a:cubicBezTo>
                  <a:cubicBezTo>
                    <a:pt x="2287" y="1110"/>
                    <a:pt x="2287" y="1110"/>
                    <a:pt x="2287" y="1108"/>
                  </a:cubicBezTo>
                  <a:cubicBezTo>
                    <a:pt x="2287" y="1106"/>
                    <a:pt x="2287" y="1106"/>
                    <a:pt x="2287" y="1106"/>
                  </a:cubicBezTo>
                  <a:cubicBezTo>
                    <a:pt x="2287" y="1105"/>
                    <a:pt x="2287" y="1087"/>
                    <a:pt x="2287" y="1065"/>
                  </a:cubicBezTo>
                  <a:cubicBezTo>
                    <a:pt x="2287" y="1065"/>
                    <a:pt x="2287" y="1065"/>
                    <a:pt x="2281" y="1059"/>
                  </a:cubicBezTo>
                  <a:cubicBezTo>
                    <a:pt x="2280" y="1058"/>
                    <a:pt x="2280" y="1058"/>
                    <a:pt x="2280" y="1058"/>
                  </a:cubicBezTo>
                  <a:cubicBezTo>
                    <a:pt x="2278" y="1058"/>
                    <a:pt x="2275" y="1057"/>
                    <a:pt x="2274" y="1057"/>
                  </a:cubicBezTo>
                  <a:cubicBezTo>
                    <a:pt x="2274" y="1057"/>
                    <a:pt x="2274" y="1057"/>
                    <a:pt x="2274" y="1057"/>
                  </a:cubicBezTo>
                  <a:cubicBezTo>
                    <a:pt x="2274" y="1057"/>
                    <a:pt x="2274" y="1057"/>
                    <a:pt x="2274" y="1056"/>
                  </a:cubicBezTo>
                  <a:cubicBezTo>
                    <a:pt x="2274" y="1056"/>
                    <a:pt x="2274" y="1056"/>
                    <a:pt x="2274" y="1056"/>
                  </a:cubicBezTo>
                  <a:cubicBezTo>
                    <a:pt x="2275" y="1056"/>
                    <a:pt x="2279" y="1053"/>
                    <a:pt x="2283" y="1050"/>
                  </a:cubicBezTo>
                  <a:cubicBezTo>
                    <a:pt x="2287" y="1046"/>
                    <a:pt x="2294" y="1050"/>
                    <a:pt x="2299" y="1059"/>
                  </a:cubicBezTo>
                  <a:cubicBezTo>
                    <a:pt x="2304" y="1067"/>
                    <a:pt x="2311" y="1081"/>
                    <a:pt x="2315" y="1089"/>
                  </a:cubicBezTo>
                  <a:cubicBezTo>
                    <a:pt x="2319" y="1097"/>
                    <a:pt x="2331" y="1102"/>
                    <a:pt x="2343" y="1102"/>
                  </a:cubicBezTo>
                  <a:cubicBezTo>
                    <a:pt x="2354" y="1101"/>
                    <a:pt x="2371" y="1100"/>
                    <a:pt x="2379" y="1100"/>
                  </a:cubicBezTo>
                  <a:cubicBezTo>
                    <a:pt x="2387" y="1100"/>
                    <a:pt x="2399" y="1096"/>
                    <a:pt x="2406" y="1090"/>
                  </a:cubicBezTo>
                  <a:cubicBezTo>
                    <a:pt x="2413" y="1084"/>
                    <a:pt x="2426" y="1074"/>
                    <a:pt x="2436" y="1066"/>
                  </a:cubicBezTo>
                  <a:cubicBezTo>
                    <a:pt x="2445" y="1059"/>
                    <a:pt x="2442" y="1053"/>
                    <a:pt x="2428" y="1053"/>
                  </a:cubicBezTo>
                  <a:cubicBezTo>
                    <a:pt x="2401" y="1053"/>
                    <a:pt x="2401" y="1053"/>
                    <a:pt x="2401" y="1053"/>
                  </a:cubicBezTo>
                  <a:cubicBezTo>
                    <a:pt x="2400" y="1053"/>
                    <a:pt x="2400" y="1049"/>
                    <a:pt x="2401" y="1045"/>
                  </a:cubicBezTo>
                  <a:cubicBezTo>
                    <a:pt x="2402" y="1040"/>
                    <a:pt x="2402" y="1037"/>
                    <a:pt x="2401" y="1037"/>
                  </a:cubicBezTo>
                  <a:cubicBezTo>
                    <a:pt x="2400" y="1037"/>
                    <a:pt x="2403" y="1031"/>
                    <a:pt x="2407" y="1025"/>
                  </a:cubicBezTo>
                  <a:cubicBezTo>
                    <a:pt x="2411" y="1019"/>
                    <a:pt x="2403" y="1013"/>
                    <a:pt x="2390" y="1012"/>
                  </a:cubicBezTo>
                  <a:cubicBezTo>
                    <a:pt x="2376" y="1011"/>
                    <a:pt x="2361" y="1000"/>
                    <a:pt x="2356" y="988"/>
                  </a:cubicBezTo>
                  <a:cubicBezTo>
                    <a:pt x="2356" y="988"/>
                    <a:pt x="2356" y="988"/>
                    <a:pt x="2356" y="984"/>
                  </a:cubicBezTo>
                  <a:cubicBezTo>
                    <a:pt x="2356" y="979"/>
                    <a:pt x="2356" y="979"/>
                    <a:pt x="2356" y="979"/>
                  </a:cubicBezTo>
                  <a:cubicBezTo>
                    <a:pt x="2358" y="965"/>
                    <a:pt x="2345" y="956"/>
                    <a:pt x="2328" y="958"/>
                  </a:cubicBezTo>
                  <a:cubicBezTo>
                    <a:pt x="2328" y="958"/>
                    <a:pt x="2328" y="958"/>
                    <a:pt x="2319" y="958"/>
                  </a:cubicBezTo>
                  <a:cubicBezTo>
                    <a:pt x="2310" y="958"/>
                    <a:pt x="2310" y="958"/>
                    <a:pt x="2310" y="958"/>
                  </a:cubicBezTo>
                  <a:cubicBezTo>
                    <a:pt x="2313" y="962"/>
                    <a:pt x="2304" y="968"/>
                    <a:pt x="2291" y="972"/>
                  </a:cubicBezTo>
                  <a:cubicBezTo>
                    <a:pt x="2278" y="975"/>
                    <a:pt x="2267" y="968"/>
                    <a:pt x="2267" y="956"/>
                  </a:cubicBezTo>
                  <a:cubicBezTo>
                    <a:pt x="2266" y="944"/>
                    <a:pt x="2272" y="933"/>
                    <a:pt x="2280" y="932"/>
                  </a:cubicBezTo>
                  <a:cubicBezTo>
                    <a:pt x="2288" y="930"/>
                    <a:pt x="2300" y="926"/>
                    <a:pt x="2307" y="922"/>
                  </a:cubicBezTo>
                  <a:cubicBezTo>
                    <a:pt x="2314" y="918"/>
                    <a:pt x="2338" y="912"/>
                    <a:pt x="2362" y="909"/>
                  </a:cubicBezTo>
                  <a:cubicBezTo>
                    <a:pt x="2385" y="905"/>
                    <a:pt x="2417" y="902"/>
                    <a:pt x="2433" y="901"/>
                  </a:cubicBezTo>
                  <a:cubicBezTo>
                    <a:pt x="2449" y="900"/>
                    <a:pt x="2471" y="889"/>
                    <a:pt x="2483" y="877"/>
                  </a:cubicBezTo>
                  <a:cubicBezTo>
                    <a:pt x="2494" y="865"/>
                    <a:pt x="2509" y="844"/>
                    <a:pt x="2516" y="831"/>
                  </a:cubicBezTo>
                  <a:cubicBezTo>
                    <a:pt x="2523" y="818"/>
                    <a:pt x="2518" y="792"/>
                    <a:pt x="2505" y="773"/>
                  </a:cubicBezTo>
                  <a:cubicBezTo>
                    <a:pt x="2505" y="773"/>
                    <a:pt x="2505" y="773"/>
                    <a:pt x="2478" y="773"/>
                  </a:cubicBezTo>
                  <a:cubicBezTo>
                    <a:pt x="2475" y="773"/>
                    <a:pt x="2472" y="773"/>
                    <a:pt x="2468" y="771"/>
                  </a:cubicBezTo>
                  <a:cubicBezTo>
                    <a:pt x="2444" y="762"/>
                    <a:pt x="2444" y="762"/>
                    <a:pt x="2444" y="762"/>
                  </a:cubicBezTo>
                  <a:cubicBezTo>
                    <a:pt x="2429" y="741"/>
                    <a:pt x="2408" y="709"/>
                    <a:pt x="2396" y="692"/>
                  </a:cubicBezTo>
                  <a:cubicBezTo>
                    <a:pt x="2384" y="675"/>
                    <a:pt x="2368" y="642"/>
                    <a:pt x="2360" y="620"/>
                  </a:cubicBezTo>
                  <a:cubicBezTo>
                    <a:pt x="2353" y="597"/>
                    <a:pt x="2341" y="577"/>
                    <a:pt x="2335" y="576"/>
                  </a:cubicBezTo>
                  <a:cubicBezTo>
                    <a:pt x="2329" y="575"/>
                    <a:pt x="2324" y="574"/>
                    <a:pt x="2324" y="574"/>
                  </a:cubicBezTo>
                  <a:cubicBezTo>
                    <a:pt x="2324" y="574"/>
                    <a:pt x="2324" y="574"/>
                    <a:pt x="2324" y="574"/>
                  </a:cubicBezTo>
                  <a:cubicBezTo>
                    <a:pt x="2324" y="574"/>
                    <a:pt x="2324" y="573"/>
                    <a:pt x="2324" y="573"/>
                  </a:cubicBezTo>
                  <a:cubicBezTo>
                    <a:pt x="2323" y="572"/>
                    <a:pt x="2323" y="571"/>
                    <a:pt x="2323" y="570"/>
                  </a:cubicBezTo>
                  <a:cubicBezTo>
                    <a:pt x="2323" y="569"/>
                    <a:pt x="2309" y="571"/>
                    <a:pt x="2292" y="574"/>
                  </a:cubicBezTo>
                  <a:cubicBezTo>
                    <a:pt x="2292" y="574"/>
                    <a:pt x="2292" y="574"/>
                    <a:pt x="2288" y="574"/>
                  </a:cubicBezTo>
                  <a:cubicBezTo>
                    <a:pt x="2284" y="574"/>
                    <a:pt x="2284" y="574"/>
                    <a:pt x="2284" y="574"/>
                  </a:cubicBezTo>
                  <a:cubicBezTo>
                    <a:pt x="2278" y="591"/>
                    <a:pt x="2272" y="607"/>
                    <a:pt x="2270" y="611"/>
                  </a:cubicBezTo>
                  <a:cubicBezTo>
                    <a:pt x="2269" y="615"/>
                    <a:pt x="2261" y="620"/>
                    <a:pt x="2254" y="622"/>
                  </a:cubicBezTo>
                  <a:cubicBezTo>
                    <a:pt x="2246" y="624"/>
                    <a:pt x="2240" y="626"/>
                    <a:pt x="2240" y="625"/>
                  </a:cubicBezTo>
                  <a:cubicBezTo>
                    <a:pt x="2239" y="625"/>
                    <a:pt x="2238" y="625"/>
                    <a:pt x="2237" y="625"/>
                  </a:cubicBezTo>
                  <a:cubicBezTo>
                    <a:pt x="2236" y="625"/>
                    <a:pt x="2228" y="624"/>
                    <a:pt x="2221" y="621"/>
                  </a:cubicBezTo>
                  <a:cubicBezTo>
                    <a:pt x="2214" y="619"/>
                    <a:pt x="2208" y="609"/>
                    <a:pt x="2208" y="598"/>
                  </a:cubicBezTo>
                  <a:cubicBezTo>
                    <a:pt x="2208" y="588"/>
                    <a:pt x="2205" y="569"/>
                    <a:pt x="2201" y="557"/>
                  </a:cubicBezTo>
                  <a:cubicBezTo>
                    <a:pt x="2198" y="544"/>
                    <a:pt x="2183" y="536"/>
                    <a:pt x="2168" y="538"/>
                  </a:cubicBezTo>
                  <a:cubicBezTo>
                    <a:pt x="2168" y="538"/>
                    <a:pt x="2168" y="538"/>
                    <a:pt x="2164" y="538"/>
                  </a:cubicBezTo>
                  <a:cubicBezTo>
                    <a:pt x="2163" y="538"/>
                    <a:pt x="2163" y="538"/>
                    <a:pt x="2163" y="538"/>
                  </a:cubicBezTo>
                  <a:cubicBezTo>
                    <a:pt x="2163" y="537"/>
                    <a:pt x="2161" y="530"/>
                    <a:pt x="2159" y="522"/>
                  </a:cubicBezTo>
                  <a:cubicBezTo>
                    <a:pt x="2157" y="514"/>
                    <a:pt x="2153" y="506"/>
                    <a:pt x="2150" y="507"/>
                  </a:cubicBezTo>
                  <a:cubicBezTo>
                    <a:pt x="2150" y="507"/>
                    <a:pt x="2150" y="507"/>
                    <a:pt x="2145" y="509"/>
                  </a:cubicBezTo>
                  <a:cubicBezTo>
                    <a:pt x="2145" y="509"/>
                    <a:pt x="2145" y="509"/>
                    <a:pt x="2145" y="509"/>
                  </a:cubicBezTo>
                  <a:cubicBezTo>
                    <a:pt x="2145" y="509"/>
                    <a:pt x="2143" y="510"/>
                    <a:pt x="2142" y="510"/>
                  </a:cubicBezTo>
                  <a:cubicBezTo>
                    <a:pt x="2142" y="510"/>
                    <a:pt x="2142" y="510"/>
                    <a:pt x="2140" y="511"/>
                  </a:cubicBezTo>
                  <a:cubicBezTo>
                    <a:pt x="2140" y="511"/>
                    <a:pt x="2140" y="511"/>
                    <a:pt x="2140" y="511"/>
                  </a:cubicBezTo>
                  <a:cubicBezTo>
                    <a:pt x="2138" y="511"/>
                    <a:pt x="2137" y="512"/>
                    <a:pt x="2135" y="512"/>
                  </a:cubicBezTo>
                  <a:cubicBezTo>
                    <a:pt x="2135" y="512"/>
                    <a:pt x="2135" y="512"/>
                    <a:pt x="2135" y="512"/>
                  </a:cubicBezTo>
                  <a:cubicBezTo>
                    <a:pt x="2135" y="513"/>
                    <a:pt x="2133" y="513"/>
                    <a:pt x="2132" y="513"/>
                  </a:cubicBezTo>
                  <a:cubicBezTo>
                    <a:pt x="2132" y="513"/>
                    <a:pt x="2132" y="513"/>
                    <a:pt x="2130" y="514"/>
                  </a:cubicBezTo>
                  <a:cubicBezTo>
                    <a:pt x="2130" y="514"/>
                    <a:pt x="2130" y="514"/>
                    <a:pt x="2130" y="514"/>
                  </a:cubicBezTo>
                  <a:cubicBezTo>
                    <a:pt x="2128" y="514"/>
                    <a:pt x="2128" y="514"/>
                    <a:pt x="2128" y="514"/>
                  </a:cubicBezTo>
                  <a:cubicBezTo>
                    <a:pt x="2127" y="515"/>
                    <a:pt x="2126" y="514"/>
                    <a:pt x="2126" y="512"/>
                  </a:cubicBezTo>
                  <a:cubicBezTo>
                    <a:pt x="2126" y="512"/>
                    <a:pt x="2126" y="512"/>
                    <a:pt x="2126" y="512"/>
                  </a:cubicBezTo>
                  <a:cubicBezTo>
                    <a:pt x="2125" y="513"/>
                    <a:pt x="2125" y="513"/>
                    <a:pt x="2125" y="513"/>
                  </a:cubicBezTo>
                  <a:cubicBezTo>
                    <a:pt x="2124" y="511"/>
                    <a:pt x="2109" y="510"/>
                    <a:pt x="2091" y="510"/>
                  </a:cubicBezTo>
                  <a:cubicBezTo>
                    <a:pt x="2073" y="510"/>
                    <a:pt x="2059" y="503"/>
                    <a:pt x="2059" y="494"/>
                  </a:cubicBezTo>
                  <a:cubicBezTo>
                    <a:pt x="2059" y="485"/>
                    <a:pt x="2055" y="478"/>
                    <a:pt x="2049" y="479"/>
                  </a:cubicBezTo>
                  <a:cubicBezTo>
                    <a:pt x="2044" y="479"/>
                    <a:pt x="2036" y="483"/>
                    <a:pt x="2031" y="487"/>
                  </a:cubicBezTo>
                  <a:cubicBezTo>
                    <a:pt x="2026" y="491"/>
                    <a:pt x="2022" y="513"/>
                    <a:pt x="2022" y="535"/>
                  </a:cubicBezTo>
                  <a:cubicBezTo>
                    <a:pt x="2023" y="557"/>
                    <a:pt x="2021" y="575"/>
                    <a:pt x="2019" y="575"/>
                  </a:cubicBezTo>
                  <a:cubicBezTo>
                    <a:pt x="2017" y="574"/>
                    <a:pt x="2012" y="574"/>
                    <a:pt x="2008" y="574"/>
                  </a:cubicBezTo>
                  <a:cubicBezTo>
                    <a:pt x="2004" y="573"/>
                    <a:pt x="2003" y="586"/>
                    <a:pt x="2005" y="601"/>
                  </a:cubicBezTo>
                  <a:cubicBezTo>
                    <a:pt x="2007" y="617"/>
                    <a:pt x="2013" y="631"/>
                    <a:pt x="2017" y="632"/>
                  </a:cubicBezTo>
                  <a:cubicBezTo>
                    <a:pt x="2021" y="632"/>
                    <a:pt x="2029" y="634"/>
                    <a:pt x="2033" y="635"/>
                  </a:cubicBezTo>
                  <a:cubicBezTo>
                    <a:pt x="2038" y="636"/>
                    <a:pt x="2041" y="637"/>
                    <a:pt x="2041" y="637"/>
                  </a:cubicBezTo>
                  <a:cubicBezTo>
                    <a:pt x="2041" y="637"/>
                    <a:pt x="2042" y="638"/>
                    <a:pt x="2042" y="639"/>
                  </a:cubicBezTo>
                  <a:cubicBezTo>
                    <a:pt x="2042" y="640"/>
                    <a:pt x="2044" y="655"/>
                    <a:pt x="2046" y="672"/>
                  </a:cubicBezTo>
                  <a:cubicBezTo>
                    <a:pt x="2049" y="688"/>
                    <a:pt x="2051" y="702"/>
                    <a:pt x="2051" y="702"/>
                  </a:cubicBezTo>
                  <a:cubicBezTo>
                    <a:pt x="2051" y="702"/>
                    <a:pt x="2051" y="702"/>
                    <a:pt x="2051" y="702"/>
                  </a:cubicBezTo>
                  <a:cubicBezTo>
                    <a:pt x="2051" y="702"/>
                    <a:pt x="2049" y="701"/>
                    <a:pt x="2048" y="700"/>
                  </a:cubicBezTo>
                  <a:cubicBezTo>
                    <a:pt x="2047" y="700"/>
                    <a:pt x="2045" y="699"/>
                    <a:pt x="2044" y="699"/>
                  </a:cubicBezTo>
                  <a:cubicBezTo>
                    <a:pt x="2043" y="699"/>
                    <a:pt x="2042" y="699"/>
                    <a:pt x="2042" y="699"/>
                  </a:cubicBezTo>
                  <a:cubicBezTo>
                    <a:pt x="2042" y="699"/>
                    <a:pt x="2039" y="706"/>
                    <a:pt x="2036" y="715"/>
                  </a:cubicBezTo>
                  <a:cubicBezTo>
                    <a:pt x="2033" y="723"/>
                    <a:pt x="2029" y="732"/>
                    <a:pt x="2029" y="735"/>
                  </a:cubicBezTo>
                  <a:cubicBezTo>
                    <a:pt x="2028" y="737"/>
                    <a:pt x="2028" y="739"/>
                    <a:pt x="2028" y="740"/>
                  </a:cubicBezTo>
                  <a:cubicBezTo>
                    <a:pt x="2028" y="740"/>
                    <a:pt x="2027" y="740"/>
                    <a:pt x="2027" y="740"/>
                  </a:cubicBezTo>
                  <a:cubicBezTo>
                    <a:pt x="2027" y="741"/>
                    <a:pt x="2025" y="743"/>
                    <a:pt x="2023" y="744"/>
                  </a:cubicBezTo>
                  <a:cubicBezTo>
                    <a:pt x="2021" y="746"/>
                    <a:pt x="2013" y="753"/>
                    <a:pt x="2006" y="759"/>
                  </a:cubicBezTo>
                  <a:cubicBezTo>
                    <a:pt x="1999" y="765"/>
                    <a:pt x="1993" y="789"/>
                    <a:pt x="1993" y="813"/>
                  </a:cubicBezTo>
                  <a:cubicBezTo>
                    <a:pt x="1993" y="836"/>
                    <a:pt x="1993" y="855"/>
                    <a:pt x="1993" y="855"/>
                  </a:cubicBezTo>
                  <a:cubicBezTo>
                    <a:pt x="1993" y="855"/>
                    <a:pt x="1986" y="854"/>
                    <a:pt x="1979" y="853"/>
                  </a:cubicBezTo>
                  <a:cubicBezTo>
                    <a:pt x="1971" y="852"/>
                    <a:pt x="1958" y="847"/>
                    <a:pt x="1949" y="843"/>
                  </a:cubicBezTo>
                  <a:cubicBezTo>
                    <a:pt x="1940" y="839"/>
                    <a:pt x="1930" y="818"/>
                    <a:pt x="1926" y="797"/>
                  </a:cubicBezTo>
                  <a:cubicBezTo>
                    <a:pt x="1923" y="777"/>
                    <a:pt x="1906" y="749"/>
                    <a:pt x="1889" y="737"/>
                  </a:cubicBezTo>
                  <a:cubicBezTo>
                    <a:pt x="1889" y="737"/>
                    <a:pt x="1889" y="737"/>
                    <a:pt x="1883" y="737"/>
                  </a:cubicBezTo>
                  <a:cubicBezTo>
                    <a:pt x="1877" y="737"/>
                    <a:pt x="1877" y="737"/>
                    <a:pt x="1877" y="737"/>
                  </a:cubicBezTo>
                  <a:cubicBezTo>
                    <a:pt x="1852" y="744"/>
                    <a:pt x="1827" y="738"/>
                    <a:pt x="1820" y="726"/>
                  </a:cubicBezTo>
                  <a:cubicBezTo>
                    <a:pt x="1814" y="713"/>
                    <a:pt x="1800" y="695"/>
                    <a:pt x="1790" y="686"/>
                  </a:cubicBezTo>
                  <a:cubicBezTo>
                    <a:pt x="1780" y="677"/>
                    <a:pt x="1753" y="670"/>
                    <a:pt x="1730" y="670"/>
                  </a:cubicBezTo>
                  <a:cubicBezTo>
                    <a:pt x="1707" y="670"/>
                    <a:pt x="1684" y="661"/>
                    <a:pt x="1680" y="650"/>
                  </a:cubicBezTo>
                  <a:cubicBezTo>
                    <a:pt x="1675" y="639"/>
                    <a:pt x="1664" y="622"/>
                    <a:pt x="1655" y="611"/>
                  </a:cubicBezTo>
                  <a:cubicBezTo>
                    <a:pt x="1655" y="611"/>
                    <a:pt x="1655" y="611"/>
                    <a:pt x="1647" y="606"/>
                  </a:cubicBezTo>
                  <a:cubicBezTo>
                    <a:pt x="1646" y="606"/>
                    <a:pt x="1645" y="606"/>
                    <a:pt x="1645" y="606"/>
                  </a:cubicBezTo>
                  <a:cubicBezTo>
                    <a:pt x="1639" y="606"/>
                    <a:pt x="1639" y="606"/>
                    <a:pt x="1639" y="606"/>
                  </a:cubicBezTo>
                  <a:cubicBezTo>
                    <a:pt x="1626" y="605"/>
                    <a:pt x="1616" y="604"/>
                    <a:pt x="1616" y="605"/>
                  </a:cubicBezTo>
                  <a:cubicBezTo>
                    <a:pt x="1616" y="606"/>
                    <a:pt x="1616" y="606"/>
                    <a:pt x="1615" y="606"/>
                  </a:cubicBezTo>
                  <a:cubicBezTo>
                    <a:pt x="1615" y="606"/>
                    <a:pt x="1614" y="605"/>
                    <a:pt x="1613" y="603"/>
                  </a:cubicBezTo>
                  <a:cubicBezTo>
                    <a:pt x="1613" y="601"/>
                    <a:pt x="1612" y="600"/>
                    <a:pt x="1612" y="600"/>
                  </a:cubicBezTo>
                  <a:cubicBezTo>
                    <a:pt x="1612" y="600"/>
                    <a:pt x="1613" y="600"/>
                    <a:pt x="1613" y="600"/>
                  </a:cubicBezTo>
                  <a:cubicBezTo>
                    <a:pt x="1614" y="600"/>
                    <a:pt x="1615" y="601"/>
                    <a:pt x="1615" y="601"/>
                  </a:cubicBezTo>
                  <a:cubicBezTo>
                    <a:pt x="1615" y="601"/>
                    <a:pt x="1616" y="600"/>
                    <a:pt x="1616" y="599"/>
                  </a:cubicBezTo>
                  <a:cubicBezTo>
                    <a:pt x="1616" y="598"/>
                    <a:pt x="1615" y="593"/>
                    <a:pt x="1615" y="589"/>
                  </a:cubicBezTo>
                  <a:cubicBezTo>
                    <a:pt x="1614" y="584"/>
                    <a:pt x="1617" y="581"/>
                    <a:pt x="1621" y="582"/>
                  </a:cubicBezTo>
                  <a:cubicBezTo>
                    <a:pt x="1625" y="584"/>
                    <a:pt x="1633" y="574"/>
                    <a:pt x="1639" y="562"/>
                  </a:cubicBezTo>
                  <a:cubicBezTo>
                    <a:pt x="1645" y="549"/>
                    <a:pt x="1651" y="537"/>
                    <a:pt x="1652" y="535"/>
                  </a:cubicBezTo>
                  <a:cubicBezTo>
                    <a:pt x="1652" y="534"/>
                    <a:pt x="1655" y="528"/>
                    <a:pt x="1657" y="522"/>
                  </a:cubicBezTo>
                  <a:cubicBezTo>
                    <a:pt x="1659" y="517"/>
                    <a:pt x="1663" y="505"/>
                    <a:pt x="1667" y="496"/>
                  </a:cubicBezTo>
                  <a:cubicBezTo>
                    <a:pt x="1670" y="487"/>
                    <a:pt x="1685" y="474"/>
                    <a:pt x="1701" y="467"/>
                  </a:cubicBezTo>
                  <a:cubicBezTo>
                    <a:pt x="1716" y="460"/>
                    <a:pt x="1733" y="446"/>
                    <a:pt x="1737" y="435"/>
                  </a:cubicBezTo>
                  <a:cubicBezTo>
                    <a:pt x="1742" y="424"/>
                    <a:pt x="1752" y="415"/>
                    <a:pt x="1759" y="415"/>
                  </a:cubicBezTo>
                  <a:cubicBezTo>
                    <a:pt x="1766" y="415"/>
                    <a:pt x="1777" y="413"/>
                    <a:pt x="1783" y="412"/>
                  </a:cubicBezTo>
                  <a:cubicBezTo>
                    <a:pt x="1789" y="410"/>
                    <a:pt x="1792" y="405"/>
                    <a:pt x="1791" y="399"/>
                  </a:cubicBezTo>
                  <a:cubicBezTo>
                    <a:pt x="1790" y="394"/>
                    <a:pt x="1789" y="388"/>
                    <a:pt x="1788" y="386"/>
                  </a:cubicBezTo>
                  <a:cubicBezTo>
                    <a:pt x="1788" y="384"/>
                    <a:pt x="1787" y="383"/>
                    <a:pt x="1787" y="383"/>
                  </a:cubicBezTo>
                  <a:cubicBezTo>
                    <a:pt x="1787" y="383"/>
                    <a:pt x="1787" y="383"/>
                    <a:pt x="1787" y="383"/>
                  </a:cubicBezTo>
                  <a:cubicBezTo>
                    <a:pt x="1787" y="382"/>
                    <a:pt x="1787" y="382"/>
                    <a:pt x="1788" y="383"/>
                  </a:cubicBezTo>
                  <a:cubicBezTo>
                    <a:pt x="1788" y="383"/>
                    <a:pt x="1788" y="383"/>
                    <a:pt x="1788" y="383"/>
                  </a:cubicBezTo>
                  <a:cubicBezTo>
                    <a:pt x="1788" y="383"/>
                    <a:pt x="1794" y="381"/>
                    <a:pt x="1801" y="379"/>
                  </a:cubicBezTo>
                  <a:cubicBezTo>
                    <a:pt x="1801" y="379"/>
                    <a:pt x="1801" y="379"/>
                    <a:pt x="1816" y="371"/>
                  </a:cubicBezTo>
                  <a:cubicBezTo>
                    <a:pt x="1818" y="369"/>
                    <a:pt x="1821" y="368"/>
                    <a:pt x="1822" y="368"/>
                  </a:cubicBezTo>
                  <a:cubicBezTo>
                    <a:pt x="1822" y="368"/>
                    <a:pt x="1822" y="368"/>
                    <a:pt x="1822" y="368"/>
                  </a:cubicBezTo>
                  <a:cubicBezTo>
                    <a:pt x="1823" y="368"/>
                    <a:pt x="1823" y="367"/>
                    <a:pt x="1824" y="367"/>
                  </a:cubicBezTo>
                  <a:cubicBezTo>
                    <a:pt x="1824" y="367"/>
                    <a:pt x="1824" y="367"/>
                    <a:pt x="1825" y="367"/>
                  </a:cubicBezTo>
                  <a:cubicBezTo>
                    <a:pt x="1825" y="367"/>
                    <a:pt x="1825" y="367"/>
                    <a:pt x="1825" y="367"/>
                  </a:cubicBezTo>
                  <a:cubicBezTo>
                    <a:pt x="1825" y="367"/>
                    <a:pt x="1826" y="367"/>
                    <a:pt x="1826" y="367"/>
                  </a:cubicBezTo>
                  <a:cubicBezTo>
                    <a:pt x="1826" y="368"/>
                    <a:pt x="1827" y="368"/>
                    <a:pt x="1826" y="368"/>
                  </a:cubicBezTo>
                  <a:cubicBezTo>
                    <a:pt x="1826" y="368"/>
                    <a:pt x="1826" y="371"/>
                    <a:pt x="1826" y="373"/>
                  </a:cubicBezTo>
                  <a:cubicBezTo>
                    <a:pt x="1827" y="376"/>
                    <a:pt x="1827" y="379"/>
                    <a:pt x="1827" y="379"/>
                  </a:cubicBezTo>
                  <a:cubicBezTo>
                    <a:pt x="1827" y="379"/>
                    <a:pt x="1827" y="380"/>
                    <a:pt x="1827" y="380"/>
                  </a:cubicBezTo>
                  <a:cubicBezTo>
                    <a:pt x="1827" y="380"/>
                    <a:pt x="1828" y="383"/>
                    <a:pt x="1828" y="383"/>
                  </a:cubicBezTo>
                  <a:cubicBezTo>
                    <a:pt x="1827" y="383"/>
                    <a:pt x="1829" y="387"/>
                    <a:pt x="1830" y="393"/>
                  </a:cubicBezTo>
                  <a:cubicBezTo>
                    <a:pt x="1830" y="393"/>
                    <a:pt x="1830" y="393"/>
                    <a:pt x="1829" y="398"/>
                  </a:cubicBezTo>
                  <a:cubicBezTo>
                    <a:pt x="1829" y="400"/>
                    <a:pt x="1829" y="400"/>
                    <a:pt x="1829" y="400"/>
                  </a:cubicBezTo>
                  <a:cubicBezTo>
                    <a:pt x="1829" y="403"/>
                    <a:pt x="1830" y="411"/>
                    <a:pt x="1830" y="418"/>
                  </a:cubicBezTo>
                  <a:cubicBezTo>
                    <a:pt x="1831" y="425"/>
                    <a:pt x="1830" y="430"/>
                    <a:pt x="1830" y="430"/>
                  </a:cubicBezTo>
                  <a:cubicBezTo>
                    <a:pt x="1829" y="430"/>
                    <a:pt x="1829" y="432"/>
                    <a:pt x="1829" y="434"/>
                  </a:cubicBezTo>
                  <a:cubicBezTo>
                    <a:pt x="1829" y="436"/>
                    <a:pt x="1837" y="440"/>
                    <a:pt x="1845" y="444"/>
                  </a:cubicBezTo>
                  <a:cubicBezTo>
                    <a:pt x="1854" y="447"/>
                    <a:pt x="1877" y="449"/>
                    <a:pt x="1897" y="448"/>
                  </a:cubicBezTo>
                  <a:cubicBezTo>
                    <a:pt x="1917" y="447"/>
                    <a:pt x="1939" y="446"/>
                    <a:pt x="1946" y="446"/>
                  </a:cubicBezTo>
                  <a:cubicBezTo>
                    <a:pt x="1952" y="446"/>
                    <a:pt x="1962" y="442"/>
                    <a:pt x="1967" y="436"/>
                  </a:cubicBezTo>
                  <a:cubicBezTo>
                    <a:pt x="1972" y="430"/>
                    <a:pt x="1970" y="424"/>
                    <a:pt x="1961" y="423"/>
                  </a:cubicBezTo>
                  <a:cubicBezTo>
                    <a:pt x="1952" y="421"/>
                    <a:pt x="1927" y="402"/>
                    <a:pt x="1906" y="380"/>
                  </a:cubicBezTo>
                  <a:cubicBezTo>
                    <a:pt x="1906" y="380"/>
                    <a:pt x="1906" y="380"/>
                    <a:pt x="1900" y="380"/>
                  </a:cubicBezTo>
                  <a:cubicBezTo>
                    <a:pt x="1899" y="380"/>
                    <a:pt x="1899" y="380"/>
                    <a:pt x="1899" y="380"/>
                  </a:cubicBezTo>
                  <a:cubicBezTo>
                    <a:pt x="1898" y="379"/>
                    <a:pt x="1897" y="379"/>
                    <a:pt x="1897" y="379"/>
                  </a:cubicBezTo>
                  <a:cubicBezTo>
                    <a:pt x="1897" y="379"/>
                    <a:pt x="1897" y="379"/>
                    <a:pt x="1897" y="379"/>
                  </a:cubicBezTo>
                  <a:cubicBezTo>
                    <a:pt x="1889" y="378"/>
                    <a:pt x="1875" y="373"/>
                    <a:pt x="1874" y="372"/>
                  </a:cubicBezTo>
                  <a:cubicBezTo>
                    <a:pt x="1874" y="372"/>
                    <a:pt x="1874" y="372"/>
                    <a:pt x="1874" y="372"/>
                  </a:cubicBezTo>
                  <a:cubicBezTo>
                    <a:pt x="1874" y="372"/>
                    <a:pt x="1873" y="372"/>
                    <a:pt x="1874" y="372"/>
                  </a:cubicBezTo>
                  <a:cubicBezTo>
                    <a:pt x="1874" y="372"/>
                    <a:pt x="1874" y="372"/>
                    <a:pt x="1874" y="372"/>
                  </a:cubicBezTo>
                  <a:cubicBezTo>
                    <a:pt x="1873" y="372"/>
                    <a:pt x="1876" y="367"/>
                    <a:pt x="1880" y="361"/>
                  </a:cubicBezTo>
                  <a:cubicBezTo>
                    <a:pt x="1884" y="355"/>
                    <a:pt x="1897" y="346"/>
                    <a:pt x="1908" y="340"/>
                  </a:cubicBezTo>
                  <a:cubicBezTo>
                    <a:pt x="1920" y="335"/>
                    <a:pt x="1932" y="324"/>
                    <a:pt x="1934" y="316"/>
                  </a:cubicBezTo>
                  <a:cubicBezTo>
                    <a:pt x="1937" y="308"/>
                    <a:pt x="1944" y="291"/>
                    <a:pt x="1949" y="279"/>
                  </a:cubicBezTo>
                  <a:cubicBezTo>
                    <a:pt x="1955" y="266"/>
                    <a:pt x="1965" y="255"/>
                    <a:pt x="1972" y="255"/>
                  </a:cubicBezTo>
                  <a:cubicBezTo>
                    <a:pt x="1978" y="255"/>
                    <a:pt x="1986" y="254"/>
                    <a:pt x="1989" y="252"/>
                  </a:cubicBezTo>
                  <a:cubicBezTo>
                    <a:pt x="1993" y="250"/>
                    <a:pt x="1996" y="249"/>
                    <a:pt x="1996" y="248"/>
                  </a:cubicBezTo>
                  <a:cubicBezTo>
                    <a:pt x="1996" y="248"/>
                    <a:pt x="1997" y="245"/>
                    <a:pt x="1998" y="242"/>
                  </a:cubicBezTo>
                  <a:cubicBezTo>
                    <a:pt x="1999" y="239"/>
                    <a:pt x="1999" y="233"/>
                    <a:pt x="1998" y="230"/>
                  </a:cubicBezTo>
                  <a:cubicBezTo>
                    <a:pt x="1996" y="226"/>
                    <a:pt x="1986" y="223"/>
                    <a:pt x="1974" y="223"/>
                  </a:cubicBezTo>
                  <a:cubicBezTo>
                    <a:pt x="1963" y="223"/>
                    <a:pt x="1953" y="224"/>
                    <a:pt x="1953" y="226"/>
                  </a:cubicBezTo>
                  <a:cubicBezTo>
                    <a:pt x="1952" y="227"/>
                    <a:pt x="1951" y="228"/>
                    <a:pt x="1950" y="229"/>
                  </a:cubicBezTo>
                  <a:cubicBezTo>
                    <a:pt x="1950" y="230"/>
                    <a:pt x="1948" y="224"/>
                    <a:pt x="1944" y="217"/>
                  </a:cubicBezTo>
                  <a:cubicBezTo>
                    <a:pt x="1940" y="210"/>
                    <a:pt x="1938" y="203"/>
                    <a:pt x="1938" y="202"/>
                  </a:cubicBezTo>
                  <a:cubicBezTo>
                    <a:pt x="1938" y="202"/>
                    <a:pt x="1938" y="201"/>
                    <a:pt x="1938" y="201"/>
                  </a:cubicBezTo>
                  <a:cubicBezTo>
                    <a:pt x="1938" y="200"/>
                    <a:pt x="1937" y="200"/>
                    <a:pt x="1937" y="200"/>
                  </a:cubicBezTo>
                  <a:cubicBezTo>
                    <a:pt x="1938" y="200"/>
                    <a:pt x="1938" y="200"/>
                    <a:pt x="1938" y="200"/>
                  </a:cubicBezTo>
                  <a:cubicBezTo>
                    <a:pt x="1937" y="200"/>
                    <a:pt x="1941" y="194"/>
                    <a:pt x="1945" y="188"/>
                  </a:cubicBezTo>
                  <a:cubicBezTo>
                    <a:pt x="1949" y="181"/>
                    <a:pt x="1961" y="174"/>
                    <a:pt x="1972" y="171"/>
                  </a:cubicBezTo>
                  <a:cubicBezTo>
                    <a:pt x="1983" y="169"/>
                    <a:pt x="2005" y="172"/>
                    <a:pt x="2021" y="179"/>
                  </a:cubicBezTo>
                  <a:cubicBezTo>
                    <a:pt x="2036" y="186"/>
                    <a:pt x="2059" y="196"/>
                    <a:pt x="2072" y="201"/>
                  </a:cubicBezTo>
                  <a:cubicBezTo>
                    <a:pt x="2085" y="206"/>
                    <a:pt x="2103" y="215"/>
                    <a:pt x="2114" y="222"/>
                  </a:cubicBezTo>
                  <a:cubicBezTo>
                    <a:pt x="2125" y="228"/>
                    <a:pt x="2135" y="238"/>
                    <a:pt x="2137" y="243"/>
                  </a:cubicBezTo>
                  <a:cubicBezTo>
                    <a:pt x="2140" y="247"/>
                    <a:pt x="2141" y="252"/>
                    <a:pt x="2141" y="253"/>
                  </a:cubicBezTo>
                  <a:cubicBezTo>
                    <a:pt x="2141" y="254"/>
                    <a:pt x="2143" y="255"/>
                    <a:pt x="2145" y="255"/>
                  </a:cubicBezTo>
                  <a:cubicBezTo>
                    <a:pt x="2147" y="255"/>
                    <a:pt x="2148" y="255"/>
                    <a:pt x="2148" y="255"/>
                  </a:cubicBezTo>
                  <a:cubicBezTo>
                    <a:pt x="2148" y="255"/>
                    <a:pt x="2148" y="255"/>
                    <a:pt x="2148" y="255"/>
                  </a:cubicBezTo>
                  <a:cubicBezTo>
                    <a:pt x="2148" y="255"/>
                    <a:pt x="2144" y="262"/>
                    <a:pt x="2138" y="271"/>
                  </a:cubicBezTo>
                  <a:cubicBezTo>
                    <a:pt x="2138" y="271"/>
                    <a:pt x="2138" y="271"/>
                    <a:pt x="2137" y="277"/>
                  </a:cubicBezTo>
                  <a:cubicBezTo>
                    <a:pt x="2135" y="283"/>
                    <a:pt x="2135" y="283"/>
                    <a:pt x="2135" y="283"/>
                  </a:cubicBezTo>
                  <a:cubicBezTo>
                    <a:pt x="2131" y="297"/>
                    <a:pt x="2126" y="318"/>
                    <a:pt x="2125" y="330"/>
                  </a:cubicBezTo>
                  <a:cubicBezTo>
                    <a:pt x="2123" y="342"/>
                    <a:pt x="2118" y="363"/>
                    <a:pt x="2113" y="376"/>
                  </a:cubicBezTo>
                  <a:cubicBezTo>
                    <a:pt x="2109" y="388"/>
                    <a:pt x="2097" y="399"/>
                    <a:pt x="2087" y="399"/>
                  </a:cubicBezTo>
                  <a:cubicBezTo>
                    <a:pt x="2078" y="399"/>
                    <a:pt x="2069" y="395"/>
                    <a:pt x="2069" y="391"/>
                  </a:cubicBezTo>
                  <a:cubicBezTo>
                    <a:pt x="2068" y="386"/>
                    <a:pt x="2066" y="383"/>
                    <a:pt x="2063" y="383"/>
                  </a:cubicBezTo>
                  <a:cubicBezTo>
                    <a:pt x="2060" y="383"/>
                    <a:pt x="2056" y="385"/>
                    <a:pt x="2054" y="387"/>
                  </a:cubicBezTo>
                  <a:cubicBezTo>
                    <a:pt x="2052" y="390"/>
                    <a:pt x="2051" y="393"/>
                    <a:pt x="2051" y="395"/>
                  </a:cubicBezTo>
                  <a:cubicBezTo>
                    <a:pt x="2052" y="397"/>
                    <a:pt x="2066" y="399"/>
                    <a:pt x="2084" y="400"/>
                  </a:cubicBezTo>
                  <a:cubicBezTo>
                    <a:pt x="2102" y="401"/>
                    <a:pt x="2123" y="406"/>
                    <a:pt x="2130" y="411"/>
                  </a:cubicBezTo>
                  <a:cubicBezTo>
                    <a:pt x="2137" y="415"/>
                    <a:pt x="2144" y="426"/>
                    <a:pt x="2145" y="434"/>
                  </a:cubicBezTo>
                  <a:cubicBezTo>
                    <a:pt x="2147" y="441"/>
                    <a:pt x="2163" y="456"/>
                    <a:pt x="2180" y="466"/>
                  </a:cubicBezTo>
                  <a:cubicBezTo>
                    <a:pt x="2198" y="475"/>
                    <a:pt x="2215" y="489"/>
                    <a:pt x="2218" y="496"/>
                  </a:cubicBezTo>
                  <a:cubicBezTo>
                    <a:pt x="2220" y="504"/>
                    <a:pt x="2228" y="512"/>
                    <a:pt x="2234" y="515"/>
                  </a:cubicBezTo>
                  <a:cubicBezTo>
                    <a:pt x="2240" y="518"/>
                    <a:pt x="2247" y="511"/>
                    <a:pt x="2250" y="499"/>
                  </a:cubicBezTo>
                  <a:cubicBezTo>
                    <a:pt x="2253" y="488"/>
                    <a:pt x="2267" y="478"/>
                    <a:pt x="2282" y="478"/>
                  </a:cubicBezTo>
                  <a:cubicBezTo>
                    <a:pt x="2297" y="478"/>
                    <a:pt x="2315" y="473"/>
                    <a:pt x="2322" y="465"/>
                  </a:cubicBezTo>
                  <a:cubicBezTo>
                    <a:pt x="2330" y="458"/>
                    <a:pt x="2332" y="448"/>
                    <a:pt x="2328" y="441"/>
                  </a:cubicBezTo>
                  <a:cubicBezTo>
                    <a:pt x="2323" y="435"/>
                    <a:pt x="2305" y="413"/>
                    <a:pt x="2288" y="392"/>
                  </a:cubicBezTo>
                  <a:cubicBezTo>
                    <a:pt x="2288" y="392"/>
                    <a:pt x="2288" y="392"/>
                    <a:pt x="2278" y="389"/>
                  </a:cubicBezTo>
                  <a:cubicBezTo>
                    <a:pt x="2267" y="386"/>
                    <a:pt x="2267" y="386"/>
                    <a:pt x="2267" y="386"/>
                  </a:cubicBezTo>
                  <a:cubicBezTo>
                    <a:pt x="2271" y="381"/>
                    <a:pt x="2275" y="372"/>
                    <a:pt x="2277" y="366"/>
                  </a:cubicBezTo>
                  <a:cubicBezTo>
                    <a:pt x="2279" y="360"/>
                    <a:pt x="2281" y="356"/>
                    <a:pt x="2281" y="356"/>
                  </a:cubicBezTo>
                  <a:cubicBezTo>
                    <a:pt x="2281" y="356"/>
                    <a:pt x="2281" y="356"/>
                    <a:pt x="2281" y="356"/>
                  </a:cubicBezTo>
                  <a:cubicBezTo>
                    <a:pt x="2281" y="356"/>
                    <a:pt x="2283" y="359"/>
                    <a:pt x="2286" y="362"/>
                  </a:cubicBezTo>
                  <a:cubicBezTo>
                    <a:pt x="2289" y="365"/>
                    <a:pt x="2304" y="382"/>
                    <a:pt x="2319" y="399"/>
                  </a:cubicBezTo>
                  <a:cubicBezTo>
                    <a:pt x="2319" y="399"/>
                    <a:pt x="2319" y="399"/>
                    <a:pt x="2334" y="409"/>
                  </a:cubicBezTo>
                  <a:cubicBezTo>
                    <a:pt x="2338" y="411"/>
                    <a:pt x="2338" y="411"/>
                    <a:pt x="2338" y="411"/>
                  </a:cubicBezTo>
                  <a:cubicBezTo>
                    <a:pt x="2340" y="412"/>
                    <a:pt x="2342" y="412"/>
                    <a:pt x="2343" y="412"/>
                  </a:cubicBezTo>
                  <a:cubicBezTo>
                    <a:pt x="2343" y="412"/>
                    <a:pt x="2343" y="412"/>
                    <a:pt x="2344" y="412"/>
                  </a:cubicBezTo>
                  <a:cubicBezTo>
                    <a:pt x="2344" y="412"/>
                    <a:pt x="2344" y="412"/>
                    <a:pt x="2344" y="413"/>
                  </a:cubicBezTo>
                  <a:cubicBezTo>
                    <a:pt x="2344" y="413"/>
                    <a:pt x="2344" y="413"/>
                    <a:pt x="2344" y="413"/>
                  </a:cubicBezTo>
                  <a:cubicBezTo>
                    <a:pt x="2344" y="413"/>
                    <a:pt x="2344" y="413"/>
                    <a:pt x="2344" y="413"/>
                  </a:cubicBezTo>
                  <a:cubicBezTo>
                    <a:pt x="2344" y="414"/>
                    <a:pt x="2344" y="414"/>
                    <a:pt x="2344" y="414"/>
                  </a:cubicBezTo>
                  <a:cubicBezTo>
                    <a:pt x="2344" y="413"/>
                    <a:pt x="2346" y="411"/>
                    <a:pt x="2346" y="408"/>
                  </a:cubicBezTo>
                  <a:cubicBezTo>
                    <a:pt x="2347" y="406"/>
                    <a:pt x="2360" y="386"/>
                    <a:pt x="2376" y="364"/>
                  </a:cubicBezTo>
                  <a:cubicBezTo>
                    <a:pt x="2376" y="364"/>
                    <a:pt x="2376" y="364"/>
                    <a:pt x="2380" y="362"/>
                  </a:cubicBezTo>
                  <a:cubicBezTo>
                    <a:pt x="2385" y="361"/>
                    <a:pt x="2385" y="361"/>
                    <a:pt x="2385" y="361"/>
                  </a:cubicBezTo>
                  <a:cubicBezTo>
                    <a:pt x="2397" y="354"/>
                    <a:pt x="2406" y="342"/>
                    <a:pt x="2406" y="334"/>
                  </a:cubicBezTo>
                  <a:cubicBezTo>
                    <a:pt x="2406" y="326"/>
                    <a:pt x="2397" y="319"/>
                    <a:pt x="2386" y="319"/>
                  </a:cubicBezTo>
                  <a:cubicBezTo>
                    <a:pt x="2375" y="319"/>
                    <a:pt x="2362" y="315"/>
                    <a:pt x="2359" y="311"/>
                  </a:cubicBezTo>
                  <a:cubicBezTo>
                    <a:pt x="2355" y="306"/>
                    <a:pt x="2347" y="303"/>
                    <a:pt x="2342" y="303"/>
                  </a:cubicBezTo>
                  <a:cubicBezTo>
                    <a:pt x="2336" y="303"/>
                    <a:pt x="2315" y="298"/>
                    <a:pt x="2296" y="292"/>
                  </a:cubicBezTo>
                  <a:cubicBezTo>
                    <a:pt x="2276" y="286"/>
                    <a:pt x="2260" y="279"/>
                    <a:pt x="2260" y="276"/>
                  </a:cubicBezTo>
                  <a:cubicBezTo>
                    <a:pt x="2260" y="274"/>
                    <a:pt x="2260" y="268"/>
                    <a:pt x="2260" y="263"/>
                  </a:cubicBezTo>
                  <a:cubicBezTo>
                    <a:pt x="2260" y="259"/>
                    <a:pt x="2265" y="252"/>
                    <a:pt x="2271" y="249"/>
                  </a:cubicBezTo>
                  <a:cubicBezTo>
                    <a:pt x="2276" y="245"/>
                    <a:pt x="2284" y="241"/>
                    <a:pt x="2286" y="239"/>
                  </a:cubicBezTo>
                  <a:cubicBezTo>
                    <a:pt x="2289" y="237"/>
                    <a:pt x="2291" y="235"/>
                    <a:pt x="2291" y="235"/>
                  </a:cubicBezTo>
                  <a:cubicBezTo>
                    <a:pt x="2291" y="235"/>
                    <a:pt x="2291" y="235"/>
                    <a:pt x="2291" y="235"/>
                  </a:cubicBezTo>
                  <a:cubicBezTo>
                    <a:pt x="2290" y="235"/>
                    <a:pt x="2290" y="235"/>
                    <a:pt x="2290" y="235"/>
                  </a:cubicBezTo>
                  <a:cubicBezTo>
                    <a:pt x="2290" y="235"/>
                    <a:pt x="2291" y="232"/>
                    <a:pt x="2291" y="229"/>
                  </a:cubicBezTo>
                  <a:cubicBezTo>
                    <a:pt x="2292" y="226"/>
                    <a:pt x="2292" y="223"/>
                    <a:pt x="2292" y="223"/>
                  </a:cubicBezTo>
                  <a:cubicBezTo>
                    <a:pt x="2291" y="223"/>
                    <a:pt x="2291" y="224"/>
                    <a:pt x="2291" y="226"/>
                  </a:cubicBezTo>
                  <a:cubicBezTo>
                    <a:pt x="2290" y="228"/>
                    <a:pt x="2288" y="214"/>
                    <a:pt x="2286" y="196"/>
                  </a:cubicBezTo>
                  <a:cubicBezTo>
                    <a:pt x="2283" y="177"/>
                    <a:pt x="2274" y="155"/>
                    <a:pt x="2265" y="147"/>
                  </a:cubicBezTo>
                  <a:cubicBezTo>
                    <a:pt x="2257" y="138"/>
                    <a:pt x="2234" y="130"/>
                    <a:pt x="2213" y="128"/>
                  </a:cubicBezTo>
                  <a:cubicBezTo>
                    <a:pt x="2194" y="127"/>
                    <a:pt x="2172" y="125"/>
                    <a:pt x="2164" y="125"/>
                  </a:cubicBezTo>
                  <a:cubicBezTo>
                    <a:pt x="2157" y="123"/>
                    <a:pt x="2134" y="109"/>
                    <a:pt x="2113" y="93"/>
                  </a:cubicBezTo>
                  <a:cubicBezTo>
                    <a:pt x="2092" y="77"/>
                    <a:pt x="2037" y="64"/>
                    <a:pt x="2017" y="64"/>
                  </a:cubicBezTo>
                  <a:cubicBezTo>
                    <a:pt x="1997" y="64"/>
                    <a:pt x="1978" y="59"/>
                    <a:pt x="1974" y="52"/>
                  </a:cubicBezTo>
                  <a:cubicBezTo>
                    <a:pt x="1970" y="46"/>
                    <a:pt x="1965" y="41"/>
                    <a:pt x="1963" y="41"/>
                  </a:cubicBezTo>
                  <a:cubicBezTo>
                    <a:pt x="1961" y="40"/>
                    <a:pt x="1960" y="43"/>
                    <a:pt x="1960" y="46"/>
                  </a:cubicBezTo>
                  <a:cubicBezTo>
                    <a:pt x="1960" y="49"/>
                    <a:pt x="1948" y="54"/>
                    <a:pt x="1935" y="57"/>
                  </a:cubicBezTo>
                  <a:cubicBezTo>
                    <a:pt x="1921" y="60"/>
                    <a:pt x="1910" y="68"/>
                    <a:pt x="1910" y="76"/>
                  </a:cubicBezTo>
                  <a:cubicBezTo>
                    <a:pt x="1910" y="84"/>
                    <a:pt x="1909" y="96"/>
                    <a:pt x="1909" y="103"/>
                  </a:cubicBezTo>
                  <a:cubicBezTo>
                    <a:pt x="1908" y="110"/>
                    <a:pt x="1908" y="115"/>
                    <a:pt x="1908" y="115"/>
                  </a:cubicBezTo>
                  <a:cubicBezTo>
                    <a:pt x="1908" y="115"/>
                    <a:pt x="1908" y="115"/>
                    <a:pt x="1908" y="115"/>
                  </a:cubicBezTo>
                  <a:cubicBezTo>
                    <a:pt x="1909" y="115"/>
                    <a:pt x="1908" y="116"/>
                    <a:pt x="1908" y="116"/>
                  </a:cubicBezTo>
                  <a:cubicBezTo>
                    <a:pt x="1907" y="116"/>
                    <a:pt x="1905" y="116"/>
                    <a:pt x="1905" y="117"/>
                  </a:cubicBezTo>
                  <a:cubicBezTo>
                    <a:pt x="1905" y="117"/>
                    <a:pt x="1904" y="117"/>
                    <a:pt x="1904" y="117"/>
                  </a:cubicBezTo>
                  <a:cubicBezTo>
                    <a:pt x="1904" y="117"/>
                    <a:pt x="1899" y="118"/>
                    <a:pt x="1895" y="119"/>
                  </a:cubicBezTo>
                  <a:cubicBezTo>
                    <a:pt x="1895" y="119"/>
                    <a:pt x="1895" y="119"/>
                    <a:pt x="1893" y="119"/>
                  </a:cubicBezTo>
                  <a:cubicBezTo>
                    <a:pt x="1892" y="119"/>
                    <a:pt x="1892" y="119"/>
                    <a:pt x="1892" y="119"/>
                  </a:cubicBezTo>
                  <a:cubicBezTo>
                    <a:pt x="1892" y="119"/>
                    <a:pt x="1891" y="113"/>
                    <a:pt x="1889" y="105"/>
                  </a:cubicBezTo>
                  <a:cubicBezTo>
                    <a:pt x="1890" y="107"/>
                    <a:pt x="1890" y="105"/>
                    <a:pt x="1890" y="100"/>
                  </a:cubicBezTo>
                  <a:cubicBezTo>
                    <a:pt x="1890" y="100"/>
                    <a:pt x="1890" y="100"/>
                    <a:pt x="1890" y="97"/>
                  </a:cubicBezTo>
                  <a:cubicBezTo>
                    <a:pt x="1890" y="95"/>
                    <a:pt x="1890" y="95"/>
                    <a:pt x="1890" y="95"/>
                  </a:cubicBezTo>
                  <a:cubicBezTo>
                    <a:pt x="1890" y="95"/>
                    <a:pt x="1891" y="89"/>
                    <a:pt x="1891" y="81"/>
                  </a:cubicBezTo>
                  <a:cubicBezTo>
                    <a:pt x="1892" y="74"/>
                    <a:pt x="1892" y="67"/>
                    <a:pt x="1892" y="66"/>
                  </a:cubicBezTo>
                  <a:cubicBezTo>
                    <a:pt x="1892" y="64"/>
                    <a:pt x="1887" y="64"/>
                    <a:pt x="1880" y="64"/>
                  </a:cubicBezTo>
                  <a:cubicBezTo>
                    <a:pt x="1873" y="64"/>
                    <a:pt x="1867" y="60"/>
                    <a:pt x="1866" y="56"/>
                  </a:cubicBezTo>
                  <a:cubicBezTo>
                    <a:pt x="1865" y="51"/>
                    <a:pt x="1859" y="48"/>
                    <a:pt x="1852" y="48"/>
                  </a:cubicBezTo>
                  <a:cubicBezTo>
                    <a:pt x="1845" y="48"/>
                    <a:pt x="1836" y="53"/>
                    <a:pt x="1832" y="58"/>
                  </a:cubicBezTo>
                  <a:cubicBezTo>
                    <a:pt x="1832" y="58"/>
                    <a:pt x="1832" y="58"/>
                    <a:pt x="1827" y="64"/>
                  </a:cubicBezTo>
                  <a:cubicBezTo>
                    <a:pt x="1825" y="67"/>
                    <a:pt x="1824" y="74"/>
                    <a:pt x="1824" y="81"/>
                  </a:cubicBezTo>
                  <a:cubicBezTo>
                    <a:pt x="1824" y="82"/>
                    <a:pt x="1824" y="82"/>
                    <a:pt x="1824" y="82"/>
                  </a:cubicBezTo>
                  <a:cubicBezTo>
                    <a:pt x="1824" y="82"/>
                    <a:pt x="1824" y="86"/>
                    <a:pt x="1824" y="91"/>
                  </a:cubicBezTo>
                  <a:cubicBezTo>
                    <a:pt x="1824" y="91"/>
                    <a:pt x="1824" y="91"/>
                    <a:pt x="1824" y="92"/>
                  </a:cubicBezTo>
                  <a:cubicBezTo>
                    <a:pt x="1822" y="97"/>
                    <a:pt x="1822" y="97"/>
                    <a:pt x="1822" y="97"/>
                  </a:cubicBezTo>
                  <a:cubicBezTo>
                    <a:pt x="1819" y="108"/>
                    <a:pt x="1815" y="119"/>
                    <a:pt x="1814" y="119"/>
                  </a:cubicBezTo>
                  <a:cubicBezTo>
                    <a:pt x="1812" y="120"/>
                    <a:pt x="1811" y="121"/>
                    <a:pt x="1811" y="121"/>
                  </a:cubicBezTo>
                  <a:cubicBezTo>
                    <a:pt x="1811" y="121"/>
                    <a:pt x="1815" y="122"/>
                    <a:pt x="1820" y="123"/>
                  </a:cubicBezTo>
                  <a:cubicBezTo>
                    <a:pt x="1820" y="123"/>
                    <a:pt x="1820" y="123"/>
                    <a:pt x="1823" y="127"/>
                  </a:cubicBezTo>
                  <a:cubicBezTo>
                    <a:pt x="1827" y="131"/>
                    <a:pt x="1834" y="136"/>
                    <a:pt x="1836" y="144"/>
                  </a:cubicBezTo>
                  <a:cubicBezTo>
                    <a:pt x="1836" y="145"/>
                    <a:pt x="1839" y="146"/>
                    <a:pt x="1839" y="147"/>
                  </a:cubicBezTo>
                  <a:cubicBezTo>
                    <a:pt x="1839" y="149"/>
                    <a:pt x="1841" y="150"/>
                    <a:pt x="1842" y="152"/>
                  </a:cubicBezTo>
                  <a:cubicBezTo>
                    <a:pt x="1842" y="152"/>
                    <a:pt x="1842" y="153"/>
                    <a:pt x="1843" y="153"/>
                  </a:cubicBezTo>
                  <a:cubicBezTo>
                    <a:pt x="1843" y="154"/>
                    <a:pt x="1844" y="154"/>
                    <a:pt x="1844" y="155"/>
                  </a:cubicBezTo>
                  <a:cubicBezTo>
                    <a:pt x="1845" y="155"/>
                    <a:pt x="1845" y="156"/>
                    <a:pt x="1846" y="156"/>
                  </a:cubicBezTo>
                  <a:cubicBezTo>
                    <a:pt x="1846" y="156"/>
                    <a:pt x="1846" y="156"/>
                    <a:pt x="1846" y="156"/>
                  </a:cubicBezTo>
                  <a:cubicBezTo>
                    <a:pt x="1846" y="157"/>
                    <a:pt x="1847" y="157"/>
                    <a:pt x="1848" y="158"/>
                  </a:cubicBezTo>
                  <a:cubicBezTo>
                    <a:pt x="1848" y="158"/>
                    <a:pt x="1848" y="158"/>
                    <a:pt x="1848" y="158"/>
                  </a:cubicBezTo>
                  <a:cubicBezTo>
                    <a:pt x="1848" y="158"/>
                    <a:pt x="1849" y="158"/>
                    <a:pt x="1849" y="158"/>
                  </a:cubicBezTo>
                  <a:cubicBezTo>
                    <a:pt x="1846" y="157"/>
                    <a:pt x="1844" y="157"/>
                    <a:pt x="1844" y="157"/>
                  </a:cubicBezTo>
                  <a:cubicBezTo>
                    <a:pt x="1844" y="159"/>
                    <a:pt x="1844" y="159"/>
                    <a:pt x="1844" y="159"/>
                  </a:cubicBezTo>
                  <a:cubicBezTo>
                    <a:pt x="1844" y="159"/>
                    <a:pt x="1846" y="159"/>
                    <a:pt x="1849" y="159"/>
                  </a:cubicBezTo>
                  <a:cubicBezTo>
                    <a:pt x="1852" y="159"/>
                    <a:pt x="1854" y="159"/>
                    <a:pt x="1854" y="159"/>
                  </a:cubicBezTo>
                  <a:cubicBezTo>
                    <a:pt x="1854" y="159"/>
                    <a:pt x="1852" y="159"/>
                    <a:pt x="1849" y="158"/>
                  </a:cubicBezTo>
                  <a:cubicBezTo>
                    <a:pt x="1849" y="158"/>
                    <a:pt x="1849" y="158"/>
                    <a:pt x="1849" y="158"/>
                  </a:cubicBezTo>
                  <a:cubicBezTo>
                    <a:pt x="1850" y="158"/>
                    <a:pt x="1851" y="158"/>
                    <a:pt x="1852" y="158"/>
                  </a:cubicBezTo>
                  <a:cubicBezTo>
                    <a:pt x="1852" y="158"/>
                    <a:pt x="1852" y="158"/>
                    <a:pt x="1852" y="158"/>
                  </a:cubicBezTo>
                  <a:cubicBezTo>
                    <a:pt x="1852" y="158"/>
                    <a:pt x="1853" y="159"/>
                    <a:pt x="1853" y="159"/>
                  </a:cubicBezTo>
                  <a:cubicBezTo>
                    <a:pt x="1853" y="158"/>
                    <a:pt x="1853" y="158"/>
                    <a:pt x="1853" y="158"/>
                  </a:cubicBezTo>
                  <a:cubicBezTo>
                    <a:pt x="1854" y="159"/>
                    <a:pt x="1858" y="160"/>
                    <a:pt x="1863" y="162"/>
                  </a:cubicBezTo>
                  <a:cubicBezTo>
                    <a:pt x="1868" y="163"/>
                    <a:pt x="1876" y="168"/>
                    <a:pt x="1879" y="174"/>
                  </a:cubicBezTo>
                  <a:cubicBezTo>
                    <a:pt x="1883" y="179"/>
                    <a:pt x="1891" y="184"/>
                    <a:pt x="1897" y="185"/>
                  </a:cubicBezTo>
                  <a:cubicBezTo>
                    <a:pt x="1903" y="186"/>
                    <a:pt x="1911" y="196"/>
                    <a:pt x="1916" y="207"/>
                  </a:cubicBezTo>
                  <a:cubicBezTo>
                    <a:pt x="1916" y="207"/>
                    <a:pt x="1916" y="207"/>
                    <a:pt x="1916" y="211"/>
                  </a:cubicBezTo>
                  <a:cubicBezTo>
                    <a:pt x="1916" y="215"/>
                    <a:pt x="1916" y="215"/>
                    <a:pt x="1916" y="215"/>
                  </a:cubicBezTo>
                  <a:cubicBezTo>
                    <a:pt x="1903" y="225"/>
                    <a:pt x="1893" y="237"/>
                    <a:pt x="1893" y="243"/>
                  </a:cubicBezTo>
                  <a:cubicBezTo>
                    <a:pt x="1893" y="243"/>
                    <a:pt x="1893" y="243"/>
                    <a:pt x="1893" y="250"/>
                  </a:cubicBezTo>
                  <a:cubicBezTo>
                    <a:pt x="1893" y="254"/>
                    <a:pt x="1893" y="254"/>
                    <a:pt x="1893" y="254"/>
                  </a:cubicBezTo>
                  <a:cubicBezTo>
                    <a:pt x="1888" y="255"/>
                    <a:pt x="1883" y="256"/>
                    <a:pt x="1882" y="256"/>
                  </a:cubicBezTo>
                  <a:cubicBezTo>
                    <a:pt x="1881" y="256"/>
                    <a:pt x="1878" y="257"/>
                    <a:pt x="1878" y="258"/>
                  </a:cubicBezTo>
                  <a:cubicBezTo>
                    <a:pt x="1877" y="259"/>
                    <a:pt x="1877" y="262"/>
                    <a:pt x="1877" y="265"/>
                  </a:cubicBezTo>
                  <a:cubicBezTo>
                    <a:pt x="1877" y="269"/>
                    <a:pt x="1877" y="271"/>
                    <a:pt x="1877" y="271"/>
                  </a:cubicBezTo>
                  <a:cubicBezTo>
                    <a:pt x="1877" y="271"/>
                    <a:pt x="1877" y="271"/>
                    <a:pt x="1877" y="271"/>
                  </a:cubicBezTo>
                  <a:cubicBezTo>
                    <a:pt x="1876" y="271"/>
                    <a:pt x="1876" y="271"/>
                    <a:pt x="1876" y="271"/>
                  </a:cubicBezTo>
                  <a:cubicBezTo>
                    <a:pt x="1876" y="271"/>
                    <a:pt x="1876" y="271"/>
                    <a:pt x="1876" y="271"/>
                  </a:cubicBezTo>
                  <a:cubicBezTo>
                    <a:pt x="1876" y="271"/>
                    <a:pt x="1870" y="270"/>
                    <a:pt x="1864" y="269"/>
                  </a:cubicBezTo>
                  <a:cubicBezTo>
                    <a:pt x="1857" y="268"/>
                    <a:pt x="1847" y="260"/>
                    <a:pt x="1841" y="251"/>
                  </a:cubicBezTo>
                  <a:cubicBezTo>
                    <a:pt x="1835" y="241"/>
                    <a:pt x="1829" y="231"/>
                    <a:pt x="1826" y="227"/>
                  </a:cubicBezTo>
                  <a:cubicBezTo>
                    <a:pt x="1824" y="224"/>
                    <a:pt x="1808" y="220"/>
                    <a:pt x="1791" y="219"/>
                  </a:cubicBezTo>
                  <a:cubicBezTo>
                    <a:pt x="1774" y="218"/>
                    <a:pt x="1757" y="212"/>
                    <a:pt x="1754" y="206"/>
                  </a:cubicBezTo>
                  <a:cubicBezTo>
                    <a:pt x="1751" y="200"/>
                    <a:pt x="1740" y="184"/>
                    <a:pt x="1730" y="173"/>
                  </a:cubicBezTo>
                  <a:cubicBezTo>
                    <a:pt x="1720" y="161"/>
                    <a:pt x="1712" y="144"/>
                    <a:pt x="1712" y="136"/>
                  </a:cubicBezTo>
                  <a:cubicBezTo>
                    <a:pt x="1712" y="127"/>
                    <a:pt x="1708" y="120"/>
                    <a:pt x="1704" y="118"/>
                  </a:cubicBezTo>
                  <a:cubicBezTo>
                    <a:pt x="1700" y="116"/>
                    <a:pt x="1696" y="114"/>
                    <a:pt x="1695" y="112"/>
                  </a:cubicBezTo>
                  <a:cubicBezTo>
                    <a:pt x="1695" y="111"/>
                    <a:pt x="1694" y="107"/>
                    <a:pt x="1693" y="104"/>
                  </a:cubicBezTo>
                  <a:cubicBezTo>
                    <a:pt x="1692" y="100"/>
                    <a:pt x="1693" y="96"/>
                    <a:pt x="1695" y="93"/>
                  </a:cubicBezTo>
                  <a:cubicBezTo>
                    <a:pt x="1697" y="91"/>
                    <a:pt x="1701" y="87"/>
                    <a:pt x="1703" y="85"/>
                  </a:cubicBezTo>
                  <a:cubicBezTo>
                    <a:pt x="1705" y="83"/>
                    <a:pt x="1711" y="79"/>
                    <a:pt x="1716" y="76"/>
                  </a:cubicBezTo>
                  <a:cubicBezTo>
                    <a:pt x="1720" y="74"/>
                    <a:pt x="1726" y="71"/>
                    <a:pt x="1727" y="70"/>
                  </a:cubicBezTo>
                  <a:cubicBezTo>
                    <a:pt x="1729" y="69"/>
                    <a:pt x="1737" y="65"/>
                    <a:pt x="1746" y="61"/>
                  </a:cubicBezTo>
                  <a:cubicBezTo>
                    <a:pt x="1754" y="58"/>
                    <a:pt x="1761" y="51"/>
                    <a:pt x="1761" y="47"/>
                  </a:cubicBezTo>
                  <a:cubicBezTo>
                    <a:pt x="1761" y="43"/>
                    <a:pt x="1761" y="37"/>
                    <a:pt x="1762" y="35"/>
                  </a:cubicBezTo>
                  <a:cubicBezTo>
                    <a:pt x="1762" y="33"/>
                    <a:pt x="1753" y="32"/>
                    <a:pt x="1750" y="32"/>
                  </a:cubicBezTo>
                  <a:cubicBezTo>
                    <a:pt x="1747" y="32"/>
                    <a:pt x="1745" y="29"/>
                    <a:pt x="1745" y="26"/>
                  </a:cubicBezTo>
                  <a:cubicBezTo>
                    <a:pt x="1745" y="23"/>
                    <a:pt x="1733" y="23"/>
                    <a:pt x="1720" y="26"/>
                  </a:cubicBezTo>
                  <a:cubicBezTo>
                    <a:pt x="1706" y="29"/>
                    <a:pt x="1692" y="33"/>
                    <a:pt x="1689" y="34"/>
                  </a:cubicBezTo>
                  <a:cubicBezTo>
                    <a:pt x="1685" y="35"/>
                    <a:pt x="1679" y="39"/>
                    <a:pt x="1675" y="42"/>
                  </a:cubicBezTo>
                  <a:cubicBezTo>
                    <a:pt x="1670" y="44"/>
                    <a:pt x="1669" y="58"/>
                    <a:pt x="1672" y="73"/>
                  </a:cubicBezTo>
                  <a:cubicBezTo>
                    <a:pt x="1676" y="87"/>
                    <a:pt x="1678" y="115"/>
                    <a:pt x="1678" y="135"/>
                  </a:cubicBezTo>
                  <a:cubicBezTo>
                    <a:pt x="1678" y="155"/>
                    <a:pt x="1681" y="179"/>
                    <a:pt x="1684" y="189"/>
                  </a:cubicBezTo>
                  <a:cubicBezTo>
                    <a:pt x="1687" y="199"/>
                    <a:pt x="1694" y="210"/>
                    <a:pt x="1700" y="214"/>
                  </a:cubicBezTo>
                  <a:cubicBezTo>
                    <a:pt x="1706" y="218"/>
                    <a:pt x="1709" y="225"/>
                    <a:pt x="1706" y="230"/>
                  </a:cubicBezTo>
                  <a:cubicBezTo>
                    <a:pt x="1704" y="236"/>
                    <a:pt x="1698" y="243"/>
                    <a:pt x="1693" y="247"/>
                  </a:cubicBezTo>
                  <a:cubicBezTo>
                    <a:pt x="1687" y="251"/>
                    <a:pt x="1675" y="255"/>
                    <a:pt x="1664" y="255"/>
                  </a:cubicBezTo>
                  <a:cubicBezTo>
                    <a:pt x="1654" y="255"/>
                    <a:pt x="1645" y="255"/>
                    <a:pt x="1645" y="255"/>
                  </a:cubicBezTo>
                  <a:cubicBezTo>
                    <a:pt x="1645" y="255"/>
                    <a:pt x="1645" y="249"/>
                    <a:pt x="1645" y="242"/>
                  </a:cubicBezTo>
                  <a:cubicBezTo>
                    <a:pt x="1645" y="234"/>
                    <a:pt x="1644" y="224"/>
                    <a:pt x="1641" y="218"/>
                  </a:cubicBezTo>
                  <a:cubicBezTo>
                    <a:pt x="1641" y="218"/>
                    <a:pt x="1641" y="218"/>
                    <a:pt x="1636" y="213"/>
                  </a:cubicBezTo>
                  <a:cubicBezTo>
                    <a:pt x="1634" y="211"/>
                    <a:pt x="1634" y="211"/>
                    <a:pt x="1634" y="211"/>
                  </a:cubicBezTo>
                  <a:cubicBezTo>
                    <a:pt x="1631" y="209"/>
                    <a:pt x="1628" y="207"/>
                    <a:pt x="1627" y="206"/>
                  </a:cubicBezTo>
                  <a:cubicBezTo>
                    <a:pt x="1626" y="206"/>
                    <a:pt x="1616" y="208"/>
                    <a:pt x="1606" y="213"/>
                  </a:cubicBezTo>
                  <a:cubicBezTo>
                    <a:pt x="1606" y="213"/>
                    <a:pt x="1606" y="213"/>
                    <a:pt x="1602" y="215"/>
                  </a:cubicBezTo>
                  <a:cubicBezTo>
                    <a:pt x="1597" y="218"/>
                    <a:pt x="1597" y="218"/>
                    <a:pt x="1597" y="218"/>
                  </a:cubicBezTo>
                  <a:cubicBezTo>
                    <a:pt x="1596" y="225"/>
                    <a:pt x="1595" y="233"/>
                    <a:pt x="1597" y="235"/>
                  </a:cubicBezTo>
                  <a:cubicBezTo>
                    <a:pt x="1598" y="237"/>
                    <a:pt x="1602" y="239"/>
                    <a:pt x="1606" y="240"/>
                  </a:cubicBezTo>
                  <a:cubicBezTo>
                    <a:pt x="1609" y="241"/>
                    <a:pt x="1612" y="245"/>
                    <a:pt x="1612" y="249"/>
                  </a:cubicBezTo>
                  <a:cubicBezTo>
                    <a:pt x="1612" y="253"/>
                    <a:pt x="1612" y="257"/>
                    <a:pt x="1612" y="257"/>
                  </a:cubicBezTo>
                  <a:cubicBezTo>
                    <a:pt x="1612" y="257"/>
                    <a:pt x="1612" y="257"/>
                    <a:pt x="1612" y="257"/>
                  </a:cubicBezTo>
                  <a:cubicBezTo>
                    <a:pt x="1612" y="257"/>
                    <a:pt x="1607" y="257"/>
                    <a:pt x="1601" y="256"/>
                  </a:cubicBezTo>
                  <a:cubicBezTo>
                    <a:pt x="1595" y="256"/>
                    <a:pt x="1587" y="256"/>
                    <a:pt x="1585" y="256"/>
                  </a:cubicBezTo>
                  <a:cubicBezTo>
                    <a:pt x="1582" y="256"/>
                    <a:pt x="1579" y="256"/>
                    <a:pt x="1579" y="256"/>
                  </a:cubicBezTo>
                  <a:cubicBezTo>
                    <a:pt x="1579" y="257"/>
                    <a:pt x="1579" y="257"/>
                    <a:pt x="1579" y="257"/>
                  </a:cubicBezTo>
                  <a:cubicBezTo>
                    <a:pt x="1579" y="257"/>
                    <a:pt x="1572" y="259"/>
                    <a:pt x="1562" y="261"/>
                  </a:cubicBezTo>
                  <a:cubicBezTo>
                    <a:pt x="1553" y="263"/>
                    <a:pt x="1545" y="268"/>
                    <a:pt x="1544" y="272"/>
                  </a:cubicBezTo>
                  <a:cubicBezTo>
                    <a:pt x="1543" y="276"/>
                    <a:pt x="1541" y="279"/>
                    <a:pt x="1539" y="279"/>
                  </a:cubicBezTo>
                  <a:cubicBezTo>
                    <a:pt x="1539" y="279"/>
                    <a:pt x="1539" y="279"/>
                    <a:pt x="1537" y="279"/>
                  </a:cubicBezTo>
                  <a:cubicBezTo>
                    <a:pt x="1536" y="279"/>
                    <a:pt x="1533" y="278"/>
                    <a:pt x="1532" y="278"/>
                  </a:cubicBezTo>
                  <a:cubicBezTo>
                    <a:pt x="1531" y="278"/>
                    <a:pt x="1529" y="277"/>
                    <a:pt x="1528" y="277"/>
                  </a:cubicBezTo>
                  <a:cubicBezTo>
                    <a:pt x="1526" y="276"/>
                    <a:pt x="1524" y="276"/>
                    <a:pt x="1522" y="275"/>
                  </a:cubicBezTo>
                  <a:cubicBezTo>
                    <a:pt x="1516" y="273"/>
                    <a:pt x="1510" y="269"/>
                    <a:pt x="1508" y="264"/>
                  </a:cubicBezTo>
                  <a:cubicBezTo>
                    <a:pt x="1506" y="259"/>
                    <a:pt x="1505" y="256"/>
                    <a:pt x="1505" y="254"/>
                  </a:cubicBezTo>
                  <a:cubicBezTo>
                    <a:pt x="1505" y="251"/>
                    <a:pt x="1505" y="251"/>
                    <a:pt x="1505" y="251"/>
                  </a:cubicBezTo>
                  <a:cubicBezTo>
                    <a:pt x="1506" y="250"/>
                    <a:pt x="1500" y="248"/>
                    <a:pt x="1491" y="246"/>
                  </a:cubicBezTo>
                  <a:cubicBezTo>
                    <a:pt x="1482" y="244"/>
                    <a:pt x="1474" y="242"/>
                    <a:pt x="1474" y="243"/>
                  </a:cubicBezTo>
                  <a:cubicBezTo>
                    <a:pt x="1473" y="243"/>
                    <a:pt x="1472" y="243"/>
                    <a:pt x="1472" y="243"/>
                  </a:cubicBezTo>
                  <a:cubicBezTo>
                    <a:pt x="1471" y="243"/>
                    <a:pt x="1471" y="244"/>
                    <a:pt x="1471" y="245"/>
                  </a:cubicBezTo>
                  <a:cubicBezTo>
                    <a:pt x="1471" y="245"/>
                    <a:pt x="1471" y="245"/>
                    <a:pt x="1471" y="245"/>
                  </a:cubicBezTo>
                  <a:cubicBezTo>
                    <a:pt x="1471" y="249"/>
                    <a:pt x="1474" y="253"/>
                    <a:pt x="1475" y="255"/>
                  </a:cubicBezTo>
                  <a:cubicBezTo>
                    <a:pt x="1475" y="255"/>
                    <a:pt x="1475" y="255"/>
                    <a:pt x="1475" y="255"/>
                  </a:cubicBezTo>
                  <a:cubicBezTo>
                    <a:pt x="1475" y="255"/>
                    <a:pt x="1474" y="255"/>
                    <a:pt x="1472" y="255"/>
                  </a:cubicBezTo>
                  <a:cubicBezTo>
                    <a:pt x="1469" y="255"/>
                    <a:pt x="1468" y="259"/>
                    <a:pt x="1469" y="263"/>
                  </a:cubicBezTo>
                  <a:cubicBezTo>
                    <a:pt x="1470" y="267"/>
                    <a:pt x="1470" y="271"/>
                    <a:pt x="1469" y="271"/>
                  </a:cubicBezTo>
                  <a:cubicBezTo>
                    <a:pt x="1445" y="271"/>
                    <a:pt x="1445" y="271"/>
                    <a:pt x="1445" y="271"/>
                  </a:cubicBezTo>
                  <a:cubicBezTo>
                    <a:pt x="1433" y="271"/>
                    <a:pt x="1415" y="270"/>
                    <a:pt x="1406" y="269"/>
                  </a:cubicBezTo>
                  <a:cubicBezTo>
                    <a:pt x="1397" y="268"/>
                    <a:pt x="1388" y="267"/>
                    <a:pt x="1388" y="267"/>
                  </a:cubicBezTo>
                  <a:cubicBezTo>
                    <a:pt x="1387" y="267"/>
                    <a:pt x="1380" y="269"/>
                    <a:pt x="1372" y="272"/>
                  </a:cubicBezTo>
                  <a:cubicBezTo>
                    <a:pt x="1364" y="275"/>
                    <a:pt x="1356" y="284"/>
                    <a:pt x="1353" y="292"/>
                  </a:cubicBezTo>
                  <a:cubicBezTo>
                    <a:pt x="1351" y="300"/>
                    <a:pt x="1348" y="306"/>
                    <a:pt x="1347" y="305"/>
                  </a:cubicBezTo>
                  <a:cubicBezTo>
                    <a:pt x="1345" y="305"/>
                    <a:pt x="1343" y="303"/>
                    <a:pt x="1342" y="303"/>
                  </a:cubicBezTo>
                  <a:cubicBezTo>
                    <a:pt x="1341" y="302"/>
                    <a:pt x="1335" y="297"/>
                    <a:pt x="1329" y="292"/>
                  </a:cubicBezTo>
                  <a:cubicBezTo>
                    <a:pt x="1323" y="287"/>
                    <a:pt x="1318" y="282"/>
                    <a:pt x="1318" y="282"/>
                  </a:cubicBezTo>
                  <a:cubicBezTo>
                    <a:pt x="1318" y="282"/>
                    <a:pt x="1317" y="282"/>
                    <a:pt x="1317" y="281"/>
                  </a:cubicBezTo>
                  <a:cubicBezTo>
                    <a:pt x="1316" y="281"/>
                    <a:pt x="1315" y="280"/>
                    <a:pt x="1315" y="280"/>
                  </a:cubicBezTo>
                  <a:cubicBezTo>
                    <a:pt x="1315" y="280"/>
                    <a:pt x="1315" y="280"/>
                    <a:pt x="1315" y="280"/>
                  </a:cubicBezTo>
                  <a:cubicBezTo>
                    <a:pt x="1315" y="279"/>
                    <a:pt x="1315" y="279"/>
                    <a:pt x="1315" y="279"/>
                  </a:cubicBezTo>
                  <a:cubicBezTo>
                    <a:pt x="1314" y="279"/>
                    <a:pt x="1313" y="278"/>
                    <a:pt x="1313" y="278"/>
                  </a:cubicBezTo>
                  <a:cubicBezTo>
                    <a:pt x="1313" y="278"/>
                    <a:pt x="1313" y="278"/>
                    <a:pt x="1313" y="278"/>
                  </a:cubicBezTo>
                  <a:cubicBezTo>
                    <a:pt x="1313" y="278"/>
                    <a:pt x="1312" y="277"/>
                    <a:pt x="1311" y="276"/>
                  </a:cubicBezTo>
                  <a:cubicBezTo>
                    <a:pt x="1311" y="276"/>
                    <a:pt x="1311" y="276"/>
                    <a:pt x="1310" y="275"/>
                  </a:cubicBezTo>
                  <a:cubicBezTo>
                    <a:pt x="1310" y="275"/>
                    <a:pt x="1310" y="275"/>
                    <a:pt x="1310" y="275"/>
                  </a:cubicBezTo>
                  <a:cubicBezTo>
                    <a:pt x="1310" y="275"/>
                    <a:pt x="1306" y="272"/>
                    <a:pt x="1303" y="268"/>
                  </a:cubicBezTo>
                  <a:cubicBezTo>
                    <a:pt x="1303" y="268"/>
                    <a:pt x="1303" y="268"/>
                    <a:pt x="1299" y="266"/>
                  </a:cubicBezTo>
                  <a:cubicBezTo>
                    <a:pt x="1299" y="265"/>
                    <a:pt x="1298" y="265"/>
                    <a:pt x="1297" y="265"/>
                  </a:cubicBezTo>
                  <a:cubicBezTo>
                    <a:pt x="1297" y="264"/>
                    <a:pt x="1297" y="264"/>
                    <a:pt x="1297" y="264"/>
                  </a:cubicBezTo>
                  <a:cubicBezTo>
                    <a:pt x="1296" y="264"/>
                    <a:pt x="1296" y="264"/>
                    <a:pt x="1296" y="263"/>
                  </a:cubicBezTo>
                  <a:cubicBezTo>
                    <a:pt x="1295" y="263"/>
                    <a:pt x="1294" y="263"/>
                    <a:pt x="1293" y="263"/>
                  </a:cubicBezTo>
                  <a:cubicBezTo>
                    <a:pt x="1293" y="263"/>
                    <a:pt x="1293" y="263"/>
                    <a:pt x="1292" y="263"/>
                  </a:cubicBezTo>
                  <a:cubicBezTo>
                    <a:pt x="1286" y="263"/>
                    <a:pt x="1286" y="263"/>
                    <a:pt x="1286" y="263"/>
                  </a:cubicBezTo>
                  <a:cubicBezTo>
                    <a:pt x="1286" y="276"/>
                    <a:pt x="1269" y="287"/>
                    <a:pt x="1250" y="287"/>
                  </a:cubicBezTo>
                  <a:cubicBezTo>
                    <a:pt x="1231" y="287"/>
                    <a:pt x="1215" y="287"/>
                    <a:pt x="1214" y="286"/>
                  </a:cubicBezTo>
                  <a:cubicBezTo>
                    <a:pt x="1214" y="286"/>
                    <a:pt x="1214" y="286"/>
                    <a:pt x="1214" y="286"/>
                  </a:cubicBezTo>
                  <a:cubicBezTo>
                    <a:pt x="1212" y="285"/>
                    <a:pt x="1212" y="285"/>
                    <a:pt x="1212" y="285"/>
                  </a:cubicBezTo>
                  <a:cubicBezTo>
                    <a:pt x="1212" y="282"/>
                    <a:pt x="1211" y="278"/>
                    <a:pt x="1211" y="278"/>
                  </a:cubicBezTo>
                  <a:cubicBezTo>
                    <a:pt x="1211" y="276"/>
                    <a:pt x="1211" y="274"/>
                    <a:pt x="1211" y="273"/>
                  </a:cubicBezTo>
                  <a:cubicBezTo>
                    <a:pt x="1211" y="273"/>
                    <a:pt x="1212" y="268"/>
                    <a:pt x="1212" y="264"/>
                  </a:cubicBezTo>
                  <a:cubicBezTo>
                    <a:pt x="1213" y="260"/>
                    <a:pt x="1222" y="252"/>
                    <a:pt x="1231" y="247"/>
                  </a:cubicBezTo>
                  <a:cubicBezTo>
                    <a:pt x="1241" y="241"/>
                    <a:pt x="1252" y="233"/>
                    <a:pt x="1254" y="229"/>
                  </a:cubicBezTo>
                  <a:cubicBezTo>
                    <a:pt x="1257" y="226"/>
                    <a:pt x="1267" y="223"/>
                    <a:pt x="1276" y="223"/>
                  </a:cubicBezTo>
                  <a:cubicBezTo>
                    <a:pt x="1285" y="223"/>
                    <a:pt x="1294" y="225"/>
                    <a:pt x="1296" y="228"/>
                  </a:cubicBezTo>
                  <a:cubicBezTo>
                    <a:pt x="1298" y="230"/>
                    <a:pt x="1301" y="235"/>
                    <a:pt x="1303" y="238"/>
                  </a:cubicBezTo>
                  <a:cubicBezTo>
                    <a:pt x="1304" y="241"/>
                    <a:pt x="1312" y="248"/>
                    <a:pt x="1321" y="253"/>
                  </a:cubicBezTo>
                  <a:cubicBezTo>
                    <a:pt x="1321" y="253"/>
                    <a:pt x="1321" y="253"/>
                    <a:pt x="1322" y="257"/>
                  </a:cubicBezTo>
                  <a:cubicBezTo>
                    <a:pt x="1324" y="262"/>
                    <a:pt x="1324" y="262"/>
                    <a:pt x="1324" y="262"/>
                  </a:cubicBezTo>
                  <a:cubicBezTo>
                    <a:pt x="1335" y="260"/>
                    <a:pt x="1346" y="257"/>
                    <a:pt x="1349" y="256"/>
                  </a:cubicBezTo>
                  <a:cubicBezTo>
                    <a:pt x="1351" y="255"/>
                    <a:pt x="1355" y="253"/>
                    <a:pt x="1356" y="251"/>
                  </a:cubicBezTo>
                  <a:cubicBezTo>
                    <a:pt x="1358" y="250"/>
                    <a:pt x="1363" y="243"/>
                    <a:pt x="1368" y="236"/>
                  </a:cubicBezTo>
                  <a:cubicBezTo>
                    <a:pt x="1373" y="229"/>
                    <a:pt x="1396" y="223"/>
                    <a:pt x="1419" y="223"/>
                  </a:cubicBezTo>
                  <a:cubicBezTo>
                    <a:pt x="1443" y="223"/>
                    <a:pt x="1467" y="225"/>
                    <a:pt x="1474" y="227"/>
                  </a:cubicBezTo>
                  <a:cubicBezTo>
                    <a:pt x="1480" y="228"/>
                    <a:pt x="1488" y="231"/>
                    <a:pt x="1490" y="233"/>
                  </a:cubicBezTo>
                  <a:cubicBezTo>
                    <a:pt x="1492" y="234"/>
                    <a:pt x="1494" y="235"/>
                    <a:pt x="1495" y="235"/>
                  </a:cubicBezTo>
                  <a:cubicBezTo>
                    <a:pt x="1495" y="235"/>
                    <a:pt x="1495" y="234"/>
                    <a:pt x="1495" y="234"/>
                  </a:cubicBezTo>
                  <a:cubicBezTo>
                    <a:pt x="1495" y="234"/>
                    <a:pt x="1498" y="232"/>
                    <a:pt x="1501" y="230"/>
                  </a:cubicBezTo>
                  <a:cubicBezTo>
                    <a:pt x="1503" y="228"/>
                    <a:pt x="1507" y="222"/>
                    <a:pt x="1509" y="218"/>
                  </a:cubicBezTo>
                  <a:cubicBezTo>
                    <a:pt x="1512" y="213"/>
                    <a:pt x="1513" y="197"/>
                    <a:pt x="1513" y="183"/>
                  </a:cubicBezTo>
                  <a:cubicBezTo>
                    <a:pt x="1513" y="168"/>
                    <a:pt x="1500" y="142"/>
                    <a:pt x="1484" y="127"/>
                  </a:cubicBezTo>
                  <a:cubicBezTo>
                    <a:pt x="1469" y="111"/>
                    <a:pt x="1454" y="84"/>
                    <a:pt x="1452" y="66"/>
                  </a:cubicBezTo>
                  <a:cubicBezTo>
                    <a:pt x="1451" y="49"/>
                    <a:pt x="1445" y="34"/>
                    <a:pt x="1440" y="34"/>
                  </a:cubicBezTo>
                  <a:cubicBezTo>
                    <a:pt x="1435" y="33"/>
                    <a:pt x="1431" y="39"/>
                    <a:pt x="1431" y="46"/>
                  </a:cubicBezTo>
                  <a:cubicBezTo>
                    <a:pt x="1431" y="53"/>
                    <a:pt x="1423" y="60"/>
                    <a:pt x="1414" y="61"/>
                  </a:cubicBezTo>
                  <a:cubicBezTo>
                    <a:pt x="1405" y="62"/>
                    <a:pt x="1397" y="69"/>
                    <a:pt x="1397" y="75"/>
                  </a:cubicBezTo>
                  <a:cubicBezTo>
                    <a:pt x="1397" y="81"/>
                    <a:pt x="1393" y="89"/>
                    <a:pt x="1388" y="92"/>
                  </a:cubicBezTo>
                  <a:cubicBezTo>
                    <a:pt x="1383" y="95"/>
                    <a:pt x="1379" y="98"/>
                    <a:pt x="1378" y="99"/>
                  </a:cubicBezTo>
                  <a:cubicBezTo>
                    <a:pt x="1378" y="100"/>
                    <a:pt x="1377" y="100"/>
                    <a:pt x="1377" y="100"/>
                  </a:cubicBezTo>
                  <a:cubicBezTo>
                    <a:pt x="1377" y="100"/>
                    <a:pt x="1377" y="100"/>
                    <a:pt x="1376" y="101"/>
                  </a:cubicBezTo>
                  <a:cubicBezTo>
                    <a:pt x="1376" y="101"/>
                    <a:pt x="1372" y="94"/>
                    <a:pt x="1367" y="84"/>
                  </a:cubicBezTo>
                  <a:cubicBezTo>
                    <a:pt x="1362" y="75"/>
                    <a:pt x="1358" y="66"/>
                    <a:pt x="1358" y="66"/>
                  </a:cubicBezTo>
                  <a:cubicBezTo>
                    <a:pt x="1357" y="66"/>
                    <a:pt x="1327" y="65"/>
                    <a:pt x="1291" y="64"/>
                  </a:cubicBezTo>
                  <a:cubicBezTo>
                    <a:pt x="1255" y="64"/>
                    <a:pt x="1217" y="64"/>
                    <a:pt x="1208" y="64"/>
                  </a:cubicBezTo>
                  <a:cubicBezTo>
                    <a:pt x="1198" y="64"/>
                    <a:pt x="1190" y="63"/>
                    <a:pt x="1189" y="62"/>
                  </a:cubicBezTo>
                  <a:cubicBezTo>
                    <a:pt x="1189" y="61"/>
                    <a:pt x="1189" y="60"/>
                    <a:pt x="1189" y="59"/>
                  </a:cubicBezTo>
                  <a:cubicBezTo>
                    <a:pt x="1189" y="59"/>
                    <a:pt x="1188" y="54"/>
                    <a:pt x="1187" y="49"/>
                  </a:cubicBezTo>
                  <a:cubicBezTo>
                    <a:pt x="1186" y="44"/>
                    <a:pt x="1185" y="40"/>
                    <a:pt x="1185" y="39"/>
                  </a:cubicBezTo>
                  <a:cubicBezTo>
                    <a:pt x="1184" y="38"/>
                    <a:pt x="1184" y="37"/>
                    <a:pt x="1183" y="36"/>
                  </a:cubicBezTo>
                  <a:cubicBezTo>
                    <a:pt x="1183" y="35"/>
                    <a:pt x="1183" y="35"/>
                    <a:pt x="1183" y="35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34"/>
                    <a:pt x="1185" y="31"/>
                    <a:pt x="1188" y="26"/>
                  </a:cubicBezTo>
                  <a:cubicBezTo>
                    <a:pt x="1191" y="22"/>
                    <a:pt x="1194" y="18"/>
                    <a:pt x="1194" y="18"/>
                  </a:cubicBezTo>
                  <a:cubicBezTo>
                    <a:pt x="1193" y="18"/>
                    <a:pt x="1192" y="16"/>
                    <a:pt x="1190" y="14"/>
                  </a:cubicBezTo>
                  <a:cubicBezTo>
                    <a:pt x="1189" y="13"/>
                    <a:pt x="1183" y="9"/>
                    <a:pt x="1176" y="6"/>
                  </a:cubicBezTo>
                  <a:cubicBezTo>
                    <a:pt x="1170" y="2"/>
                    <a:pt x="1147" y="0"/>
                    <a:pt x="1127" y="0"/>
                  </a:cubicBezTo>
                  <a:cubicBezTo>
                    <a:pt x="1106" y="0"/>
                    <a:pt x="1078" y="3"/>
                    <a:pt x="1064" y="8"/>
                  </a:cubicBezTo>
                  <a:cubicBezTo>
                    <a:pt x="1051" y="12"/>
                    <a:pt x="1039" y="17"/>
                    <a:pt x="1038" y="20"/>
                  </a:cubicBezTo>
                  <a:cubicBezTo>
                    <a:pt x="1037" y="22"/>
                    <a:pt x="1035" y="25"/>
                    <a:pt x="1034" y="27"/>
                  </a:cubicBezTo>
                  <a:cubicBezTo>
                    <a:pt x="1033" y="29"/>
                    <a:pt x="1029" y="38"/>
                    <a:pt x="1025" y="47"/>
                  </a:cubicBezTo>
                  <a:cubicBezTo>
                    <a:pt x="1021" y="56"/>
                    <a:pt x="1013" y="64"/>
                    <a:pt x="1007" y="64"/>
                  </a:cubicBezTo>
                  <a:cubicBezTo>
                    <a:pt x="1001" y="64"/>
                    <a:pt x="997" y="65"/>
                    <a:pt x="997" y="66"/>
                  </a:cubicBezTo>
                  <a:cubicBezTo>
                    <a:pt x="997" y="67"/>
                    <a:pt x="999" y="70"/>
                    <a:pt x="1000" y="73"/>
                  </a:cubicBezTo>
                  <a:cubicBezTo>
                    <a:pt x="1001" y="76"/>
                    <a:pt x="1007" y="81"/>
                    <a:pt x="1013" y="85"/>
                  </a:cubicBezTo>
                  <a:cubicBezTo>
                    <a:pt x="1019" y="88"/>
                    <a:pt x="1031" y="96"/>
                    <a:pt x="1040" y="101"/>
                  </a:cubicBezTo>
                  <a:cubicBezTo>
                    <a:pt x="1050" y="107"/>
                    <a:pt x="1066" y="111"/>
                    <a:pt x="1078" y="111"/>
                  </a:cubicBezTo>
                  <a:cubicBezTo>
                    <a:pt x="1089" y="111"/>
                    <a:pt x="1102" y="109"/>
                    <a:pt x="1107" y="106"/>
                  </a:cubicBezTo>
                  <a:cubicBezTo>
                    <a:pt x="1111" y="103"/>
                    <a:pt x="1115" y="93"/>
                    <a:pt x="1114" y="85"/>
                  </a:cubicBezTo>
                  <a:cubicBezTo>
                    <a:pt x="1113" y="76"/>
                    <a:pt x="1115" y="68"/>
                    <a:pt x="1117" y="66"/>
                  </a:cubicBezTo>
                  <a:cubicBezTo>
                    <a:pt x="1119" y="65"/>
                    <a:pt x="1128" y="64"/>
                    <a:pt x="1135" y="64"/>
                  </a:cubicBezTo>
                  <a:cubicBezTo>
                    <a:pt x="1143" y="64"/>
                    <a:pt x="1149" y="66"/>
                    <a:pt x="1149" y="70"/>
                  </a:cubicBezTo>
                  <a:cubicBezTo>
                    <a:pt x="1149" y="74"/>
                    <a:pt x="1152" y="80"/>
                    <a:pt x="1156" y="84"/>
                  </a:cubicBezTo>
                  <a:cubicBezTo>
                    <a:pt x="1159" y="88"/>
                    <a:pt x="1166" y="96"/>
                    <a:pt x="1171" y="103"/>
                  </a:cubicBezTo>
                  <a:cubicBezTo>
                    <a:pt x="1175" y="109"/>
                    <a:pt x="1181" y="121"/>
                    <a:pt x="1184" y="129"/>
                  </a:cubicBezTo>
                  <a:cubicBezTo>
                    <a:pt x="1186" y="137"/>
                    <a:pt x="1188" y="142"/>
                    <a:pt x="1188" y="141"/>
                  </a:cubicBezTo>
                  <a:cubicBezTo>
                    <a:pt x="1188" y="140"/>
                    <a:pt x="1200" y="137"/>
                    <a:pt x="1214" y="135"/>
                  </a:cubicBezTo>
                  <a:cubicBezTo>
                    <a:pt x="1229" y="132"/>
                    <a:pt x="1240" y="130"/>
                    <a:pt x="1240" y="130"/>
                  </a:cubicBezTo>
                  <a:cubicBezTo>
                    <a:pt x="1239" y="129"/>
                    <a:pt x="1232" y="130"/>
                    <a:pt x="1224" y="131"/>
                  </a:cubicBezTo>
                  <a:cubicBezTo>
                    <a:pt x="1215" y="132"/>
                    <a:pt x="1205" y="132"/>
                    <a:pt x="1201" y="133"/>
                  </a:cubicBezTo>
                  <a:cubicBezTo>
                    <a:pt x="1197" y="133"/>
                    <a:pt x="1197" y="133"/>
                    <a:pt x="1202" y="132"/>
                  </a:cubicBezTo>
                  <a:cubicBezTo>
                    <a:pt x="1207" y="132"/>
                    <a:pt x="1217" y="130"/>
                    <a:pt x="1226" y="130"/>
                  </a:cubicBezTo>
                  <a:cubicBezTo>
                    <a:pt x="1234" y="129"/>
                    <a:pt x="1240" y="128"/>
                    <a:pt x="1240" y="128"/>
                  </a:cubicBezTo>
                  <a:cubicBezTo>
                    <a:pt x="1241" y="128"/>
                    <a:pt x="1242" y="128"/>
                    <a:pt x="1243" y="128"/>
                  </a:cubicBezTo>
                  <a:cubicBezTo>
                    <a:pt x="1244" y="128"/>
                    <a:pt x="1249" y="132"/>
                    <a:pt x="1255" y="137"/>
                  </a:cubicBezTo>
                  <a:cubicBezTo>
                    <a:pt x="1261" y="141"/>
                    <a:pt x="1265" y="145"/>
                    <a:pt x="1265" y="145"/>
                  </a:cubicBezTo>
                  <a:cubicBezTo>
                    <a:pt x="1265" y="145"/>
                    <a:pt x="1263" y="151"/>
                    <a:pt x="1260" y="157"/>
                  </a:cubicBezTo>
                  <a:cubicBezTo>
                    <a:pt x="1257" y="163"/>
                    <a:pt x="1255" y="169"/>
                    <a:pt x="1254" y="169"/>
                  </a:cubicBezTo>
                  <a:cubicBezTo>
                    <a:pt x="1254" y="170"/>
                    <a:pt x="1253" y="171"/>
                    <a:pt x="1252" y="173"/>
                  </a:cubicBezTo>
                  <a:cubicBezTo>
                    <a:pt x="1252" y="174"/>
                    <a:pt x="1251" y="175"/>
                    <a:pt x="1251" y="175"/>
                  </a:cubicBezTo>
                  <a:cubicBezTo>
                    <a:pt x="1251" y="175"/>
                    <a:pt x="1251" y="175"/>
                    <a:pt x="1251" y="174"/>
                  </a:cubicBezTo>
                  <a:cubicBezTo>
                    <a:pt x="1251" y="173"/>
                    <a:pt x="1247" y="172"/>
                    <a:pt x="1242" y="172"/>
                  </a:cubicBezTo>
                  <a:cubicBezTo>
                    <a:pt x="1237" y="172"/>
                    <a:pt x="1228" y="173"/>
                    <a:pt x="1222" y="173"/>
                  </a:cubicBezTo>
                  <a:cubicBezTo>
                    <a:pt x="1216" y="174"/>
                    <a:pt x="1209" y="185"/>
                    <a:pt x="1206" y="199"/>
                  </a:cubicBezTo>
                  <a:cubicBezTo>
                    <a:pt x="1203" y="212"/>
                    <a:pt x="1201" y="223"/>
                    <a:pt x="1201" y="223"/>
                  </a:cubicBezTo>
                  <a:cubicBezTo>
                    <a:pt x="1200" y="223"/>
                    <a:pt x="1200" y="223"/>
                    <a:pt x="1200" y="223"/>
                  </a:cubicBezTo>
                  <a:cubicBezTo>
                    <a:pt x="1200" y="223"/>
                    <a:pt x="1191" y="225"/>
                    <a:pt x="1179" y="228"/>
                  </a:cubicBezTo>
                  <a:cubicBezTo>
                    <a:pt x="1167" y="230"/>
                    <a:pt x="1157" y="233"/>
                    <a:pt x="1156" y="235"/>
                  </a:cubicBezTo>
                  <a:cubicBezTo>
                    <a:pt x="1156" y="236"/>
                    <a:pt x="1155" y="234"/>
                    <a:pt x="1155" y="230"/>
                  </a:cubicBezTo>
                  <a:cubicBezTo>
                    <a:pt x="1154" y="226"/>
                    <a:pt x="1144" y="223"/>
                    <a:pt x="1132" y="223"/>
                  </a:cubicBezTo>
                  <a:cubicBezTo>
                    <a:pt x="1120" y="223"/>
                    <a:pt x="1108" y="216"/>
                    <a:pt x="1107" y="207"/>
                  </a:cubicBezTo>
                  <a:cubicBezTo>
                    <a:pt x="1105" y="198"/>
                    <a:pt x="1103" y="191"/>
                    <a:pt x="1102" y="191"/>
                  </a:cubicBezTo>
                  <a:cubicBezTo>
                    <a:pt x="1101" y="191"/>
                    <a:pt x="1100" y="192"/>
                    <a:pt x="1100" y="193"/>
                  </a:cubicBezTo>
                  <a:cubicBezTo>
                    <a:pt x="1100" y="194"/>
                    <a:pt x="1083" y="193"/>
                    <a:pt x="1063" y="190"/>
                  </a:cubicBezTo>
                  <a:cubicBezTo>
                    <a:pt x="1043" y="188"/>
                    <a:pt x="1023" y="182"/>
                    <a:pt x="1019" y="177"/>
                  </a:cubicBezTo>
                  <a:cubicBezTo>
                    <a:pt x="1014" y="172"/>
                    <a:pt x="1005" y="168"/>
                    <a:pt x="999" y="168"/>
                  </a:cubicBezTo>
                  <a:cubicBezTo>
                    <a:pt x="993" y="169"/>
                    <a:pt x="986" y="167"/>
                    <a:pt x="984" y="165"/>
                  </a:cubicBezTo>
                  <a:cubicBezTo>
                    <a:pt x="982" y="163"/>
                    <a:pt x="978" y="160"/>
                    <a:pt x="976" y="158"/>
                  </a:cubicBezTo>
                  <a:cubicBezTo>
                    <a:pt x="974" y="156"/>
                    <a:pt x="964" y="155"/>
                    <a:pt x="953" y="155"/>
                  </a:cubicBezTo>
                  <a:cubicBezTo>
                    <a:pt x="942" y="156"/>
                    <a:pt x="932" y="163"/>
                    <a:pt x="932" y="171"/>
                  </a:cubicBezTo>
                  <a:cubicBezTo>
                    <a:pt x="932" y="180"/>
                    <a:pt x="924" y="189"/>
                    <a:pt x="916" y="191"/>
                  </a:cubicBezTo>
                  <a:cubicBezTo>
                    <a:pt x="907" y="194"/>
                    <a:pt x="900" y="197"/>
                    <a:pt x="900" y="198"/>
                  </a:cubicBezTo>
                  <a:cubicBezTo>
                    <a:pt x="900" y="200"/>
                    <a:pt x="899" y="206"/>
                    <a:pt x="899" y="212"/>
                  </a:cubicBezTo>
                  <a:cubicBezTo>
                    <a:pt x="899" y="218"/>
                    <a:pt x="890" y="223"/>
                    <a:pt x="880" y="223"/>
                  </a:cubicBezTo>
                  <a:cubicBezTo>
                    <a:pt x="870" y="223"/>
                    <a:pt x="860" y="216"/>
                    <a:pt x="859" y="208"/>
                  </a:cubicBezTo>
                  <a:cubicBezTo>
                    <a:pt x="857" y="199"/>
                    <a:pt x="853" y="191"/>
                    <a:pt x="849" y="189"/>
                  </a:cubicBezTo>
                  <a:cubicBezTo>
                    <a:pt x="846" y="187"/>
                    <a:pt x="844" y="187"/>
                    <a:pt x="845" y="188"/>
                  </a:cubicBezTo>
                  <a:cubicBezTo>
                    <a:pt x="846" y="190"/>
                    <a:pt x="846" y="191"/>
                    <a:pt x="846" y="191"/>
                  </a:cubicBezTo>
                  <a:cubicBezTo>
                    <a:pt x="846" y="191"/>
                    <a:pt x="846" y="192"/>
                    <a:pt x="846" y="192"/>
                  </a:cubicBezTo>
                  <a:cubicBezTo>
                    <a:pt x="846" y="192"/>
                    <a:pt x="846" y="192"/>
                    <a:pt x="846" y="193"/>
                  </a:cubicBezTo>
                  <a:cubicBezTo>
                    <a:pt x="846" y="193"/>
                    <a:pt x="846" y="193"/>
                    <a:pt x="846" y="193"/>
                  </a:cubicBezTo>
                  <a:cubicBezTo>
                    <a:pt x="847" y="194"/>
                    <a:pt x="837" y="201"/>
                    <a:pt x="826" y="209"/>
                  </a:cubicBezTo>
                  <a:cubicBezTo>
                    <a:pt x="814" y="217"/>
                    <a:pt x="793" y="223"/>
                    <a:pt x="779" y="223"/>
                  </a:cubicBezTo>
                  <a:cubicBezTo>
                    <a:pt x="765" y="223"/>
                    <a:pt x="752" y="219"/>
                    <a:pt x="751" y="213"/>
                  </a:cubicBezTo>
                  <a:cubicBezTo>
                    <a:pt x="750" y="208"/>
                    <a:pt x="735" y="204"/>
                    <a:pt x="717" y="204"/>
                  </a:cubicBezTo>
                  <a:cubicBezTo>
                    <a:pt x="699" y="205"/>
                    <a:pt x="681" y="204"/>
                    <a:pt x="677" y="203"/>
                  </a:cubicBezTo>
                  <a:cubicBezTo>
                    <a:pt x="673" y="202"/>
                    <a:pt x="664" y="199"/>
                    <a:pt x="656" y="196"/>
                  </a:cubicBezTo>
                  <a:cubicBezTo>
                    <a:pt x="649" y="193"/>
                    <a:pt x="623" y="191"/>
                    <a:pt x="598" y="191"/>
                  </a:cubicBezTo>
                  <a:cubicBezTo>
                    <a:pt x="574" y="191"/>
                    <a:pt x="554" y="184"/>
                    <a:pt x="554" y="175"/>
                  </a:cubicBezTo>
                  <a:cubicBezTo>
                    <a:pt x="554" y="166"/>
                    <a:pt x="547" y="159"/>
                    <a:pt x="538" y="159"/>
                  </a:cubicBezTo>
                  <a:cubicBezTo>
                    <a:pt x="528" y="159"/>
                    <a:pt x="519" y="156"/>
                    <a:pt x="518" y="151"/>
                  </a:cubicBezTo>
                  <a:cubicBezTo>
                    <a:pt x="516" y="146"/>
                    <a:pt x="495" y="142"/>
                    <a:pt x="472" y="142"/>
                  </a:cubicBezTo>
                  <a:cubicBezTo>
                    <a:pt x="450" y="142"/>
                    <a:pt x="412" y="143"/>
                    <a:pt x="389" y="144"/>
                  </a:cubicBezTo>
                  <a:cubicBezTo>
                    <a:pt x="367" y="146"/>
                    <a:pt x="334" y="147"/>
                    <a:pt x="317" y="145"/>
                  </a:cubicBezTo>
                  <a:cubicBezTo>
                    <a:pt x="300" y="144"/>
                    <a:pt x="274" y="143"/>
                    <a:pt x="259" y="143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85" y="143"/>
                    <a:pt x="168" y="148"/>
                    <a:pt x="156" y="155"/>
                  </a:cubicBezTo>
                  <a:cubicBezTo>
                    <a:pt x="143" y="161"/>
                    <a:pt x="126" y="175"/>
                    <a:pt x="118" y="186"/>
                  </a:cubicBezTo>
                  <a:cubicBezTo>
                    <a:pt x="109" y="197"/>
                    <a:pt x="98" y="218"/>
                    <a:pt x="94" y="232"/>
                  </a:cubicBezTo>
                  <a:cubicBezTo>
                    <a:pt x="89" y="246"/>
                    <a:pt x="91" y="265"/>
                    <a:pt x="99" y="273"/>
                  </a:cubicBezTo>
                  <a:cubicBezTo>
                    <a:pt x="106" y="280"/>
                    <a:pt x="115" y="291"/>
                    <a:pt x="118" y="295"/>
                  </a:cubicBezTo>
                  <a:cubicBezTo>
                    <a:pt x="121" y="299"/>
                    <a:pt x="122" y="303"/>
                    <a:pt x="121" y="303"/>
                  </a:cubicBezTo>
                  <a:cubicBezTo>
                    <a:pt x="121" y="303"/>
                    <a:pt x="121" y="306"/>
                    <a:pt x="121" y="311"/>
                  </a:cubicBezTo>
                  <a:cubicBezTo>
                    <a:pt x="122" y="315"/>
                    <a:pt x="122" y="319"/>
                    <a:pt x="121" y="319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24" y="319"/>
                    <a:pt x="0" y="322"/>
                    <a:pt x="4" y="325"/>
                  </a:cubicBezTo>
                  <a:cubicBezTo>
                    <a:pt x="8" y="329"/>
                    <a:pt x="18" y="339"/>
                    <a:pt x="26" y="349"/>
                  </a:cubicBezTo>
                  <a:cubicBezTo>
                    <a:pt x="33" y="359"/>
                    <a:pt x="62" y="367"/>
                    <a:pt x="90" y="367"/>
                  </a:cubicBezTo>
                  <a:cubicBezTo>
                    <a:pt x="118" y="367"/>
                    <a:pt x="141" y="374"/>
                    <a:pt x="141" y="382"/>
                  </a:cubicBezTo>
                  <a:cubicBezTo>
                    <a:pt x="141" y="391"/>
                    <a:pt x="135" y="402"/>
                    <a:pt x="128" y="406"/>
                  </a:cubicBezTo>
                  <a:cubicBezTo>
                    <a:pt x="120" y="410"/>
                    <a:pt x="113" y="414"/>
                    <a:pt x="112" y="415"/>
                  </a:cubicBezTo>
                  <a:cubicBezTo>
                    <a:pt x="110" y="415"/>
                    <a:pt x="108" y="416"/>
                    <a:pt x="107" y="417"/>
                  </a:cubicBezTo>
                  <a:cubicBezTo>
                    <a:pt x="106" y="417"/>
                    <a:pt x="95" y="422"/>
                    <a:pt x="82" y="428"/>
                  </a:cubicBezTo>
                  <a:cubicBezTo>
                    <a:pt x="69" y="435"/>
                    <a:pt x="55" y="445"/>
                    <a:pt x="51" y="451"/>
                  </a:cubicBezTo>
                  <a:cubicBezTo>
                    <a:pt x="46" y="457"/>
                    <a:pt x="46" y="462"/>
                    <a:pt x="51" y="462"/>
                  </a:cubicBezTo>
                  <a:cubicBezTo>
                    <a:pt x="55" y="462"/>
                    <a:pt x="58" y="472"/>
                    <a:pt x="58" y="484"/>
                  </a:cubicBezTo>
                  <a:cubicBezTo>
                    <a:pt x="58" y="495"/>
                    <a:pt x="68" y="510"/>
                    <a:pt x="80" y="516"/>
                  </a:cubicBezTo>
                  <a:cubicBezTo>
                    <a:pt x="92" y="521"/>
                    <a:pt x="108" y="526"/>
                    <a:pt x="116" y="526"/>
                  </a:cubicBezTo>
                  <a:cubicBezTo>
                    <a:pt x="123" y="526"/>
                    <a:pt x="134" y="533"/>
                    <a:pt x="140" y="542"/>
                  </a:cubicBezTo>
                  <a:cubicBezTo>
                    <a:pt x="146" y="551"/>
                    <a:pt x="157" y="558"/>
                    <a:pt x="164" y="558"/>
                  </a:cubicBezTo>
                  <a:cubicBezTo>
                    <a:pt x="172" y="558"/>
                    <a:pt x="182" y="565"/>
                    <a:pt x="186" y="574"/>
                  </a:cubicBezTo>
                  <a:cubicBezTo>
                    <a:pt x="190" y="583"/>
                    <a:pt x="192" y="593"/>
                    <a:pt x="192" y="595"/>
                  </a:cubicBezTo>
                  <a:cubicBezTo>
                    <a:pt x="191" y="598"/>
                    <a:pt x="189" y="602"/>
                    <a:pt x="188" y="605"/>
                  </a:cubicBezTo>
                  <a:cubicBezTo>
                    <a:pt x="187" y="607"/>
                    <a:pt x="182" y="616"/>
                    <a:pt x="178" y="623"/>
                  </a:cubicBezTo>
                  <a:cubicBezTo>
                    <a:pt x="174" y="631"/>
                    <a:pt x="161" y="644"/>
                    <a:pt x="148" y="652"/>
                  </a:cubicBezTo>
                  <a:cubicBezTo>
                    <a:pt x="136" y="661"/>
                    <a:pt x="129" y="673"/>
                    <a:pt x="133" y="679"/>
                  </a:cubicBezTo>
                  <a:cubicBezTo>
                    <a:pt x="138" y="685"/>
                    <a:pt x="141" y="686"/>
                    <a:pt x="141" y="681"/>
                  </a:cubicBezTo>
                  <a:cubicBezTo>
                    <a:pt x="141" y="676"/>
                    <a:pt x="151" y="671"/>
                    <a:pt x="162" y="669"/>
                  </a:cubicBezTo>
                  <a:cubicBezTo>
                    <a:pt x="174" y="667"/>
                    <a:pt x="193" y="665"/>
                    <a:pt x="204" y="664"/>
                  </a:cubicBezTo>
                  <a:cubicBezTo>
                    <a:pt x="215" y="663"/>
                    <a:pt x="224" y="655"/>
                    <a:pt x="224" y="645"/>
                  </a:cubicBezTo>
                  <a:cubicBezTo>
                    <a:pt x="224" y="636"/>
                    <a:pt x="224" y="629"/>
                    <a:pt x="225" y="628"/>
                  </a:cubicBezTo>
                  <a:cubicBezTo>
                    <a:pt x="225" y="628"/>
                    <a:pt x="226" y="628"/>
                    <a:pt x="226" y="628"/>
                  </a:cubicBezTo>
                  <a:cubicBezTo>
                    <a:pt x="227" y="629"/>
                    <a:pt x="233" y="627"/>
                    <a:pt x="241" y="625"/>
                  </a:cubicBezTo>
                  <a:cubicBezTo>
                    <a:pt x="248" y="623"/>
                    <a:pt x="258" y="622"/>
                    <a:pt x="261" y="622"/>
                  </a:cubicBezTo>
                  <a:cubicBezTo>
                    <a:pt x="265" y="622"/>
                    <a:pt x="272" y="629"/>
                    <a:pt x="277" y="638"/>
                  </a:cubicBezTo>
                  <a:cubicBezTo>
                    <a:pt x="282" y="647"/>
                    <a:pt x="290" y="654"/>
                    <a:pt x="296" y="654"/>
                  </a:cubicBezTo>
                  <a:cubicBezTo>
                    <a:pt x="302" y="654"/>
                    <a:pt x="306" y="649"/>
                    <a:pt x="306" y="643"/>
                  </a:cubicBezTo>
                  <a:cubicBezTo>
                    <a:pt x="306" y="637"/>
                    <a:pt x="299" y="626"/>
                    <a:pt x="290" y="619"/>
                  </a:cubicBezTo>
                  <a:cubicBezTo>
                    <a:pt x="282" y="613"/>
                    <a:pt x="275" y="606"/>
                    <a:pt x="276" y="606"/>
                  </a:cubicBezTo>
                  <a:cubicBezTo>
                    <a:pt x="277" y="606"/>
                    <a:pt x="277" y="605"/>
                    <a:pt x="276" y="605"/>
                  </a:cubicBezTo>
                  <a:cubicBezTo>
                    <a:pt x="275" y="605"/>
                    <a:pt x="274" y="605"/>
                    <a:pt x="274" y="605"/>
                  </a:cubicBezTo>
                  <a:cubicBezTo>
                    <a:pt x="274" y="604"/>
                    <a:pt x="273" y="604"/>
                    <a:pt x="273" y="604"/>
                  </a:cubicBezTo>
                  <a:cubicBezTo>
                    <a:pt x="273" y="604"/>
                    <a:pt x="277" y="601"/>
                    <a:pt x="281" y="597"/>
                  </a:cubicBezTo>
                  <a:cubicBezTo>
                    <a:pt x="286" y="593"/>
                    <a:pt x="299" y="575"/>
                    <a:pt x="312" y="558"/>
                  </a:cubicBezTo>
                  <a:cubicBezTo>
                    <a:pt x="324" y="541"/>
                    <a:pt x="385" y="526"/>
                    <a:pt x="447" y="526"/>
                  </a:cubicBezTo>
                  <a:cubicBezTo>
                    <a:pt x="509" y="526"/>
                    <a:pt x="582" y="541"/>
                    <a:pt x="609" y="558"/>
                  </a:cubicBezTo>
                  <a:cubicBezTo>
                    <a:pt x="637" y="576"/>
                    <a:pt x="676" y="590"/>
                    <a:pt x="697" y="590"/>
                  </a:cubicBezTo>
                  <a:cubicBezTo>
                    <a:pt x="719" y="590"/>
                    <a:pt x="736" y="606"/>
                    <a:pt x="736" y="626"/>
                  </a:cubicBezTo>
                  <a:cubicBezTo>
                    <a:pt x="736" y="646"/>
                    <a:pt x="742" y="654"/>
                    <a:pt x="749" y="643"/>
                  </a:cubicBezTo>
                  <a:cubicBezTo>
                    <a:pt x="756" y="632"/>
                    <a:pt x="762" y="624"/>
                    <a:pt x="762" y="624"/>
                  </a:cubicBezTo>
                  <a:cubicBezTo>
                    <a:pt x="762" y="625"/>
                    <a:pt x="762" y="625"/>
                    <a:pt x="762" y="624"/>
                  </a:cubicBezTo>
                  <a:cubicBezTo>
                    <a:pt x="763" y="624"/>
                    <a:pt x="771" y="638"/>
                    <a:pt x="781" y="657"/>
                  </a:cubicBezTo>
                  <a:cubicBezTo>
                    <a:pt x="791" y="676"/>
                    <a:pt x="814" y="708"/>
                    <a:pt x="831" y="729"/>
                  </a:cubicBezTo>
                  <a:cubicBezTo>
                    <a:pt x="849" y="749"/>
                    <a:pt x="871" y="784"/>
                    <a:pt x="882" y="807"/>
                  </a:cubicBezTo>
                  <a:cubicBezTo>
                    <a:pt x="892" y="829"/>
                    <a:pt x="912" y="854"/>
                    <a:pt x="926" y="861"/>
                  </a:cubicBezTo>
                  <a:cubicBezTo>
                    <a:pt x="940" y="869"/>
                    <a:pt x="951" y="890"/>
                    <a:pt x="951" y="908"/>
                  </a:cubicBezTo>
                  <a:cubicBezTo>
                    <a:pt x="951" y="926"/>
                    <a:pt x="973" y="941"/>
                    <a:pt x="999" y="941"/>
                  </a:cubicBezTo>
                  <a:cubicBezTo>
                    <a:pt x="1026" y="941"/>
                    <a:pt x="1047" y="944"/>
                    <a:pt x="1046" y="949"/>
                  </a:cubicBezTo>
                  <a:cubicBezTo>
                    <a:pt x="1046" y="953"/>
                    <a:pt x="1046" y="957"/>
                    <a:pt x="1046" y="957"/>
                  </a:cubicBezTo>
                  <a:cubicBezTo>
                    <a:pt x="1047" y="957"/>
                    <a:pt x="1043" y="969"/>
                    <a:pt x="1037" y="984"/>
                  </a:cubicBezTo>
                  <a:cubicBezTo>
                    <a:pt x="1032" y="999"/>
                    <a:pt x="1026" y="1028"/>
                    <a:pt x="1023" y="1049"/>
                  </a:cubicBezTo>
                  <a:cubicBezTo>
                    <a:pt x="1023" y="1049"/>
                    <a:pt x="1023" y="1049"/>
                    <a:pt x="1023" y="1077"/>
                  </a:cubicBezTo>
                  <a:cubicBezTo>
                    <a:pt x="1023" y="1167"/>
                    <a:pt x="1042" y="1296"/>
                    <a:pt x="1063" y="1311"/>
                  </a:cubicBezTo>
                  <a:cubicBezTo>
                    <a:pt x="1092" y="1332"/>
                    <a:pt x="1120" y="1374"/>
                    <a:pt x="1120" y="1374"/>
                  </a:cubicBezTo>
                  <a:cubicBezTo>
                    <a:pt x="1169" y="1448"/>
                    <a:pt x="1229" y="1545"/>
                    <a:pt x="1252" y="1590"/>
                  </a:cubicBezTo>
                  <a:cubicBezTo>
                    <a:pt x="1275" y="1635"/>
                    <a:pt x="1296" y="1676"/>
                    <a:pt x="1297" y="1681"/>
                  </a:cubicBezTo>
                  <a:cubicBezTo>
                    <a:pt x="1299" y="1686"/>
                    <a:pt x="1302" y="1691"/>
                    <a:pt x="1306" y="1691"/>
                  </a:cubicBezTo>
                  <a:cubicBezTo>
                    <a:pt x="1309" y="1691"/>
                    <a:pt x="1308" y="1688"/>
                    <a:pt x="1305" y="1684"/>
                  </a:cubicBezTo>
                  <a:cubicBezTo>
                    <a:pt x="1301" y="1681"/>
                    <a:pt x="1298" y="1673"/>
                    <a:pt x="1298" y="1667"/>
                  </a:cubicBezTo>
                  <a:cubicBezTo>
                    <a:pt x="1298" y="1660"/>
                    <a:pt x="1301" y="1642"/>
                    <a:pt x="1303" y="1626"/>
                  </a:cubicBezTo>
                  <a:cubicBezTo>
                    <a:pt x="1303" y="1626"/>
                    <a:pt x="1303" y="1626"/>
                    <a:pt x="1301" y="1622"/>
                  </a:cubicBezTo>
                  <a:cubicBezTo>
                    <a:pt x="1297" y="1618"/>
                    <a:pt x="1297" y="1618"/>
                    <a:pt x="1297" y="1618"/>
                  </a:cubicBezTo>
                  <a:cubicBezTo>
                    <a:pt x="1298" y="1604"/>
                    <a:pt x="1298" y="1582"/>
                    <a:pt x="1298" y="1568"/>
                  </a:cubicBezTo>
                  <a:cubicBezTo>
                    <a:pt x="1298" y="1536"/>
                    <a:pt x="1298" y="1536"/>
                    <a:pt x="1298" y="1536"/>
                  </a:cubicBezTo>
                  <a:cubicBezTo>
                    <a:pt x="1298" y="1534"/>
                    <a:pt x="1302" y="1533"/>
                    <a:pt x="1307" y="1534"/>
                  </a:cubicBezTo>
                  <a:cubicBezTo>
                    <a:pt x="1311" y="1534"/>
                    <a:pt x="1315" y="1537"/>
                    <a:pt x="1315" y="1536"/>
                  </a:cubicBezTo>
                  <a:cubicBezTo>
                    <a:pt x="1315" y="1534"/>
                    <a:pt x="1318" y="1539"/>
                    <a:pt x="1321" y="1545"/>
                  </a:cubicBezTo>
                  <a:cubicBezTo>
                    <a:pt x="1325" y="1552"/>
                    <a:pt x="1332" y="1561"/>
                    <a:pt x="1336" y="1565"/>
                  </a:cubicBezTo>
                  <a:cubicBezTo>
                    <a:pt x="1340" y="1569"/>
                    <a:pt x="1344" y="1573"/>
                    <a:pt x="1344" y="1573"/>
                  </a:cubicBezTo>
                  <a:cubicBezTo>
                    <a:pt x="1344" y="1573"/>
                    <a:pt x="1353" y="1582"/>
                    <a:pt x="1364" y="1593"/>
                  </a:cubicBezTo>
                  <a:cubicBezTo>
                    <a:pt x="1375" y="1604"/>
                    <a:pt x="1386" y="1616"/>
                    <a:pt x="1388" y="1619"/>
                  </a:cubicBezTo>
                  <a:cubicBezTo>
                    <a:pt x="1390" y="1622"/>
                    <a:pt x="1414" y="1667"/>
                    <a:pt x="1440" y="1718"/>
                  </a:cubicBezTo>
                  <a:cubicBezTo>
                    <a:pt x="1440" y="1718"/>
                    <a:pt x="1440" y="1718"/>
                    <a:pt x="1443" y="1724"/>
                  </a:cubicBezTo>
                  <a:cubicBezTo>
                    <a:pt x="1443" y="1724"/>
                    <a:pt x="1443" y="1723"/>
                    <a:pt x="1443" y="1724"/>
                  </a:cubicBezTo>
                  <a:cubicBezTo>
                    <a:pt x="1444" y="1726"/>
                    <a:pt x="1444" y="1726"/>
                    <a:pt x="1444" y="1726"/>
                  </a:cubicBezTo>
                  <a:cubicBezTo>
                    <a:pt x="1444" y="1729"/>
                    <a:pt x="1445" y="1732"/>
                    <a:pt x="1445" y="1732"/>
                  </a:cubicBezTo>
                  <a:cubicBezTo>
                    <a:pt x="1445" y="1732"/>
                    <a:pt x="1444" y="1729"/>
                    <a:pt x="1444" y="1726"/>
                  </a:cubicBezTo>
                  <a:cubicBezTo>
                    <a:pt x="1444" y="1726"/>
                    <a:pt x="1444" y="1726"/>
                    <a:pt x="1443" y="1724"/>
                  </a:cubicBezTo>
                  <a:cubicBezTo>
                    <a:pt x="1446" y="1730"/>
                    <a:pt x="1446" y="1730"/>
                    <a:pt x="1446" y="1730"/>
                  </a:cubicBezTo>
                  <a:cubicBezTo>
                    <a:pt x="1447" y="1739"/>
                    <a:pt x="1447" y="1747"/>
                    <a:pt x="1446" y="1748"/>
                  </a:cubicBezTo>
                  <a:cubicBezTo>
                    <a:pt x="1445" y="1749"/>
                    <a:pt x="1444" y="1751"/>
                    <a:pt x="1444" y="1752"/>
                  </a:cubicBezTo>
                  <a:cubicBezTo>
                    <a:pt x="1444" y="1753"/>
                    <a:pt x="1444" y="1755"/>
                    <a:pt x="1444" y="1755"/>
                  </a:cubicBezTo>
                  <a:cubicBezTo>
                    <a:pt x="1443" y="1755"/>
                    <a:pt x="1442" y="1754"/>
                    <a:pt x="1442" y="1754"/>
                  </a:cubicBezTo>
                  <a:cubicBezTo>
                    <a:pt x="1441" y="1753"/>
                    <a:pt x="1438" y="1754"/>
                    <a:pt x="1436" y="1755"/>
                  </a:cubicBezTo>
                  <a:cubicBezTo>
                    <a:pt x="1434" y="1756"/>
                    <a:pt x="1433" y="1757"/>
                    <a:pt x="1433" y="1757"/>
                  </a:cubicBezTo>
                  <a:cubicBezTo>
                    <a:pt x="1433" y="1757"/>
                    <a:pt x="1433" y="1762"/>
                    <a:pt x="1433" y="1769"/>
                  </a:cubicBezTo>
                  <a:cubicBezTo>
                    <a:pt x="1433" y="1775"/>
                    <a:pt x="1434" y="1781"/>
                    <a:pt x="1434" y="1781"/>
                  </a:cubicBezTo>
                  <a:cubicBezTo>
                    <a:pt x="1434" y="1781"/>
                    <a:pt x="1434" y="1781"/>
                    <a:pt x="1434" y="1781"/>
                  </a:cubicBezTo>
                  <a:cubicBezTo>
                    <a:pt x="1434" y="1782"/>
                    <a:pt x="1441" y="1788"/>
                    <a:pt x="1450" y="1796"/>
                  </a:cubicBezTo>
                  <a:cubicBezTo>
                    <a:pt x="1460" y="1803"/>
                    <a:pt x="1469" y="1811"/>
                    <a:pt x="1472" y="1813"/>
                  </a:cubicBezTo>
                  <a:cubicBezTo>
                    <a:pt x="1475" y="1815"/>
                    <a:pt x="1474" y="1815"/>
                    <a:pt x="1470" y="1812"/>
                  </a:cubicBezTo>
                  <a:cubicBezTo>
                    <a:pt x="1466" y="1809"/>
                    <a:pt x="1467" y="1809"/>
                    <a:pt x="1472" y="1813"/>
                  </a:cubicBezTo>
                  <a:cubicBezTo>
                    <a:pt x="1474" y="1814"/>
                    <a:pt x="1476" y="1816"/>
                    <a:pt x="1478" y="1817"/>
                  </a:cubicBezTo>
                  <a:cubicBezTo>
                    <a:pt x="1478" y="1817"/>
                    <a:pt x="1478" y="1817"/>
                    <a:pt x="1478" y="1817"/>
                  </a:cubicBezTo>
                  <a:cubicBezTo>
                    <a:pt x="1478" y="1818"/>
                    <a:pt x="1478" y="1818"/>
                    <a:pt x="1479" y="1818"/>
                  </a:cubicBezTo>
                  <a:cubicBezTo>
                    <a:pt x="1479" y="1818"/>
                    <a:pt x="1479" y="1818"/>
                    <a:pt x="1479" y="1818"/>
                  </a:cubicBezTo>
                  <a:cubicBezTo>
                    <a:pt x="1479" y="1818"/>
                    <a:pt x="1479" y="1818"/>
                    <a:pt x="1479" y="1818"/>
                  </a:cubicBezTo>
                  <a:cubicBezTo>
                    <a:pt x="1480" y="1819"/>
                    <a:pt x="1481" y="1819"/>
                    <a:pt x="1481" y="1820"/>
                  </a:cubicBezTo>
                  <a:cubicBezTo>
                    <a:pt x="1481" y="1820"/>
                    <a:pt x="1480" y="1819"/>
                    <a:pt x="1480" y="1819"/>
                  </a:cubicBezTo>
                  <a:cubicBezTo>
                    <a:pt x="1481" y="1820"/>
                    <a:pt x="1482" y="1821"/>
                    <a:pt x="1482" y="1821"/>
                  </a:cubicBezTo>
                  <a:cubicBezTo>
                    <a:pt x="1482" y="1821"/>
                    <a:pt x="1489" y="1827"/>
                    <a:pt x="1497" y="1834"/>
                  </a:cubicBezTo>
                  <a:cubicBezTo>
                    <a:pt x="1497" y="1834"/>
                    <a:pt x="1497" y="1834"/>
                    <a:pt x="1497" y="1841"/>
                  </a:cubicBezTo>
                  <a:cubicBezTo>
                    <a:pt x="1497" y="1841"/>
                    <a:pt x="1497" y="1841"/>
                    <a:pt x="1497" y="1841"/>
                  </a:cubicBezTo>
                  <a:cubicBezTo>
                    <a:pt x="1497" y="1842"/>
                    <a:pt x="1497" y="1842"/>
                    <a:pt x="1497" y="1842"/>
                  </a:cubicBezTo>
                  <a:cubicBezTo>
                    <a:pt x="1496" y="1842"/>
                    <a:pt x="1494" y="1842"/>
                    <a:pt x="1494" y="1842"/>
                  </a:cubicBezTo>
                  <a:cubicBezTo>
                    <a:pt x="1493" y="1842"/>
                    <a:pt x="1493" y="1842"/>
                    <a:pt x="1493" y="1842"/>
                  </a:cubicBezTo>
                  <a:cubicBezTo>
                    <a:pt x="1493" y="1842"/>
                    <a:pt x="1493" y="1842"/>
                    <a:pt x="1493" y="1842"/>
                  </a:cubicBezTo>
                  <a:cubicBezTo>
                    <a:pt x="1493" y="1842"/>
                    <a:pt x="1491" y="1848"/>
                    <a:pt x="1487" y="1855"/>
                  </a:cubicBezTo>
                  <a:cubicBezTo>
                    <a:pt x="1484" y="1862"/>
                    <a:pt x="1481" y="1868"/>
                    <a:pt x="1481" y="1869"/>
                  </a:cubicBezTo>
                  <a:cubicBezTo>
                    <a:pt x="1480" y="1869"/>
                    <a:pt x="1480" y="1869"/>
                    <a:pt x="1480" y="1869"/>
                  </a:cubicBezTo>
                  <a:cubicBezTo>
                    <a:pt x="1480" y="1869"/>
                    <a:pt x="1481" y="1869"/>
                    <a:pt x="1481" y="1869"/>
                  </a:cubicBezTo>
                  <a:cubicBezTo>
                    <a:pt x="1482" y="1869"/>
                    <a:pt x="1482" y="1870"/>
                    <a:pt x="1482" y="1870"/>
                  </a:cubicBezTo>
                  <a:cubicBezTo>
                    <a:pt x="1483" y="1871"/>
                    <a:pt x="1485" y="1874"/>
                    <a:pt x="1487" y="1877"/>
                  </a:cubicBezTo>
                  <a:cubicBezTo>
                    <a:pt x="1489" y="1880"/>
                    <a:pt x="1511" y="1882"/>
                    <a:pt x="1535" y="1882"/>
                  </a:cubicBezTo>
                  <a:cubicBezTo>
                    <a:pt x="1598" y="1882"/>
                    <a:pt x="1598" y="1882"/>
                    <a:pt x="1598" y="1882"/>
                  </a:cubicBezTo>
                  <a:cubicBezTo>
                    <a:pt x="1608" y="1882"/>
                    <a:pt x="1625" y="1887"/>
                    <a:pt x="1635" y="1893"/>
                  </a:cubicBezTo>
                  <a:cubicBezTo>
                    <a:pt x="1645" y="1900"/>
                    <a:pt x="1663" y="1913"/>
                    <a:pt x="1674" y="1924"/>
                  </a:cubicBezTo>
                  <a:cubicBezTo>
                    <a:pt x="1674" y="1924"/>
                    <a:pt x="1674" y="1924"/>
                    <a:pt x="1674" y="1928"/>
                  </a:cubicBezTo>
                  <a:cubicBezTo>
                    <a:pt x="1674" y="1933"/>
                    <a:pt x="1674" y="1933"/>
                    <a:pt x="1674" y="1933"/>
                  </a:cubicBezTo>
                  <a:cubicBezTo>
                    <a:pt x="1692" y="1941"/>
                    <a:pt x="1720" y="1949"/>
                    <a:pt x="1737" y="1949"/>
                  </a:cubicBezTo>
                  <a:cubicBezTo>
                    <a:pt x="1753" y="1950"/>
                    <a:pt x="1769" y="1956"/>
                    <a:pt x="1772" y="1962"/>
                  </a:cubicBezTo>
                  <a:cubicBezTo>
                    <a:pt x="1775" y="1968"/>
                    <a:pt x="1778" y="1989"/>
                    <a:pt x="1778" y="2000"/>
                  </a:cubicBezTo>
                  <a:cubicBezTo>
                    <a:pt x="1778" y="2011"/>
                    <a:pt x="1793" y="2036"/>
                    <a:pt x="1811" y="2055"/>
                  </a:cubicBezTo>
                  <a:cubicBezTo>
                    <a:pt x="1811" y="2055"/>
                    <a:pt x="1811" y="2055"/>
                    <a:pt x="1815" y="2056"/>
                  </a:cubicBezTo>
                  <a:cubicBezTo>
                    <a:pt x="1820" y="2058"/>
                    <a:pt x="1820" y="2058"/>
                    <a:pt x="1820" y="2058"/>
                  </a:cubicBezTo>
                  <a:cubicBezTo>
                    <a:pt x="1831" y="2066"/>
                    <a:pt x="1848" y="2073"/>
                    <a:pt x="1857" y="2073"/>
                  </a:cubicBezTo>
                  <a:cubicBezTo>
                    <a:pt x="1866" y="2073"/>
                    <a:pt x="1875" y="2073"/>
                    <a:pt x="1877" y="2071"/>
                  </a:cubicBezTo>
                  <a:cubicBezTo>
                    <a:pt x="1880" y="2070"/>
                    <a:pt x="1876" y="2061"/>
                    <a:pt x="1870" y="20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1768476" y="2238376"/>
              <a:ext cx="0" cy="6350"/>
            </a:xfrm>
            <a:custGeom>
              <a:avLst/>
              <a:gdLst>
                <a:gd name="T0" fmla="*/ 5 h 8"/>
                <a:gd name="T1" fmla="*/ 0 h 8"/>
                <a:gd name="T2" fmla="*/ 5 h 8"/>
                <a:gd name="T3" fmla="*/ 8 h 8"/>
                <a:gd name="T4" fmla="*/ 5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5"/>
                  </a:moveTo>
                  <a:cubicBezTo>
                    <a:pt x="0" y="5"/>
                    <a:pt x="0" y="5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1725613" y="2476501"/>
              <a:ext cx="3175" cy="317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2 h 2"/>
                <a:gd name="T4" fmla="*/ 1 w 3"/>
                <a:gd name="T5" fmla="*/ 2 h 2"/>
                <a:gd name="T6" fmla="*/ 1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1576388" y="2640013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3"/>
            <p:cNvSpPr/>
            <p:nvPr/>
          </p:nvSpPr>
          <p:spPr bwMode="auto">
            <a:xfrm>
              <a:off x="1225551" y="22145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4"/>
            <p:cNvSpPr/>
            <p:nvPr/>
          </p:nvSpPr>
          <p:spPr bwMode="auto">
            <a:xfrm>
              <a:off x="584201" y="2654301"/>
              <a:ext cx="1588" cy="6350"/>
            </a:xfrm>
            <a:custGeom>
              <a:avLst/>
              <a:gdLst>
                <a:gd name="T0" fmla="*/ 1 w 1"/>
                <a:gd name="T1" fmla="*/ 4 h 7"/>
                <a:gd name="T2" fmla="*/ 1 w 1"/>
                <a:gd name="T3" fmla="*/ 5 h 7"/>
                <a:gd name="T4" fmla="*/ 0 w 1"/>
                <a:gd name="T5" fmla="*/ 7 h 7"/>
                <a:gd name="T6" fmla="*/ 0 w 1"/>
                <a:gd name="T7" fmla="*/ 7 h 7"/>
                <a:gd name="T8" fmla="*/ 0 w 1"/>
                <a:gd name="T9" fmla="*/ 5 h 7"/>
                <a:gd name="T10" fmla="*/ 0 w 1"/>
                <a:gd name="T11" fmla="*/ 1 h 7"/>
                <a:gd name="T12" fmla="*/ 1 w 1"/>
                <a:gd name="T13" fmla="*/ 1 h 7"/>
                <a:gd name="T14" fmla="*/ 1 w 1"/>
                <a:gd name="T15" fmla="*/ 3 h 7"/>
                <a:gd name="T16" fmla="*/ 1 w 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1041401" y="2320926"/>
              <a:ext cx="1588" cy="3175"/>
            </a:xfrm>
            <a:custGeom>
              <a:avLst/>
              <a:gdLst>
                <a:gd name="T0" fmla="*/ 3 w 4"/>
                <a:gd name="T1" fmla="*/ 3 h 4"/>
                <a:gd name="T2" fmla="*/ 0 w 4"/>
                <a:gd name="T3" fmla="*/ 1 h 4"/>
                <a:gd name="T4" fmla="*/ 1 w 4"/>
                <a:gd name="T5" fmla="*/ 1 h 4"/>
                <a:gd name="T6" fmla="*/ 3 w 4"/>
                <a:gd name="T7" fmla="*/ 2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4"/>
                    <a:pt x="1" y="3"/>
                    <a:pt x="0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4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1768476" y="39052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1833563" y="5224463"/>
              <a:ext cx="12700" cy="23813"/>
            </a:xfrm>
            <a:custGeom>
              <a:avLst/>
              <a:gdLst>
                <a:gd name="T0" fmla="*/ 7 w 19"/>
                <a:gd name="T1" fmla="*/ 16 h 28"/>
                <a:gd name="T2" fmla="*/ 7 w 19"/>
                <a:gd name="T3" fmla="*/ 20 h 28"/>
                <a:gd name="T4" fmla="*/ 18 w 19"/>
                <a:gd name="T5" fmla="*/ 2 h 28"/>
                <a:gd name="T6" fmla="*/ 7 w 19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7" y="16"/>
                  </a:moveTo>
                  <a:cubicBezTo>
                    <a:pt x="1" y="26"/>
                    <a:pt x="0" y="28"/>
                    <a:pt x="7" y="20"/>
                  </a:cubicBezTo>
                  <a:cubicBezTo>
                    <a:pt x="13" y="12"/>
                    <a:pt x="18" y="4"/>
                    <a:pt x="18" y="2"/>
                  </a:cubicBezTo>
                  <a:cubicBezTo>
                    <a:pt x="19" y="0"/>
                    <a:pt x="13" y="6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1919288" y="5395913"/>
              <a:ext cx="80963" cy="50800"/>
            </a:xfrm>
            <a:custGeom>
              <a:avLst/>
              <a:gdLst>
                <a:gd name="T0" fmla="*/ 104 w 117"/>
                <a:gd name="T1" fmla="*/ 32 h 61"/>
                <a:gd name="T2" fmla="*/ 93 w 117"/>
                <a:gd name="T3" fmla="*/ 21 h 61"/>
                <a:gd name="T4" fmla="*/ 82 w 117"/>
                <a:gd name="T5" fmla="*/ 6 h 61"/>
                <a:gd name="T6" fmla="*/ 71 w 117"/>
                <a:gd name="T7" fmla="*/ 1 h 61"/>
                <a:gd name="T8" fmla="*/ 37 w 117"/>
                <a:gd name="T9" fmla="*/ 0 h 61"/>
                <a:gd name="T10" fmla="*/ 2 w 117"/>
                <a:gd name="T11" fmla="*/ 13 h 61"/>
                <a:gd name="T12" fmla="*/ 1 w 117"/>
                <a:gd name="T13" fmla="*/ 25 h 61"/>
                <a:gd name="T14" fmla="*/ 1 w 117"/>
                <a:gd name="T15" fmla="*/ 29 h 61"/>
                <a:gd name="T16" fmla="*/ 2 w 117"/>
                <a:gd name="T17" fmla="*/ 35 h 61"/>
                <a:gd name="T18" fmla="*/ 4 w 117"/>
                <a:gd name="T19" fmla="*/ 36 h 61"/>
                <a:gd name="T20" fmla="*/ 5 w 117"/>
                <a:gd name="T21" fmla="*/ 36 h 61"/>
                <a:gd name="T22" fmla="*/ 5 w 117"/>
                <a:gd name="T23" fmla="*/ 36 h 61"/>
                <a:gd name="T24" fmla="*/ 18 w 117"/>
                <a:gd name="T25" fmla="*/ 48 h 61"/>
                <a:gd name="T26" fmla="*/ 21 w 117"/>
                <a:gd name="T27" fmla="*/ 48 h 61"/>
                <a:gd name="T28" fmla="*/ 23 w 117"/>
                <a:gd name="T29" fmla="*/ 48 h 61"/>
                <a:gd name="T30" fmla="*/ 24 w 117"/>
                <a:gd name="T31" fmla="*/ 60 h 61"/>
                <a:gd name="T32" fmla="*/ 62 w 117"/>
                <a:gd name="T33" fmla="*/ 60 h 61"/>
                <a:gd name="T34" fmla="*/ 100 w 117"/>
                <a:gd name="T35" fmla="*/ 52 h 61"/>
                <a:gd name="T36" fmla="*/ 101 w 117"/>
                <a:gd name="T37" fmla="*/ 43 h 61"/>
                <a:gd name="T38" fmla="*/ 101 w 117"/>
                <a:gd name="T39" fmla="*/ 42 h 61"/>
                <a:gd name="T40" fmla="*/ 109 w 117"/>
                <a:gd name="T41" fmla="*/ 39 h 61"/>
                <a:gd name="T42" fmla="*/ 116 w 117"/>
                <a:gd name="T43" fmla="*/ 34 h 61"/>
                <a:gd name="T44" fmla="*/ 104 w 117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61">
                  <a:moveTo>
                    <a:pt x="104" y="32"/>
                  </a:moveTo>
                  <a:cubicBezTo>
                    <a:pt x="98" y="32"/>
                    <a:pt x="93" y="27"/>
                    <a:pt x="93" y="21"/>
                  </a:cubicBezTo>
                  <a:cubicBezTo>
                    <a:pt x="93" y="15"/>
                    <a:pt x="87" y="9"/>
                    <a:pt x="82" y="6"/>
                  </a:cubicBezTo>
                  <a:cubicBezTo>
                    <a:pt x="76" y="3"/>
                    <a:pt x="71" y="1"/>
                    <a:pt x="71" y="1"/>
                  </a:cubicBezTo>
                  <a:cubicBezTo>
                    <a:pt x="71" y="0"/>
                    <a:pt x="56" y="0"/>
                    <a:pt x="37" y="0"/>
                  </a:cubicBezTo>
                  <a:cubicBezTo>
                    <a:pt x="18" y="0"/>
                    <a:pt x="2" y="6"/>
                    <a:pt x="2" y="13"/>
                  </a:cubicBezTo>
                  <a:cubicBezTo>
                    <a:pt x="2" y="13"/>
                    <a:pt x="2" y="13"/>
                    <a:pt x="1" y="2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1" y="34"/>
                    <a:pt x="2" y="35"/>
                  </a:cubicBezTo>
                  <a:cubicBezTo>
                    <a:pt x="2" y="35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10" y="48"/>
                    <a:pt x="18" y="48"/>
                  </a:cubicBezTo>
                  <a:cubicBezTo>
                    <a:pt x="18" y="48"/>
                    <a:pt x="18" y="48"/>
                    <a:pt x="21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61"/>
                    <a:pt x="24" y="60"/>
                  </a:cubicBezTo>
                  <a:cubicBezTo>
                    <a:pt x="24" y="59"/>
                    <a:pt x="41" y="59"/>
                    <a:pt x="62" y="60"/>
                  </a:cubicBezTo>
                  <a:cubicBezTo>
                    <a:pt x="82" y="61"/>
                    <a:pt x="99" y="57"/>
                    <a:pt x="100" y="52"/>
                  </a:cubicBezTo>
                  <a:cubicBezTo>
                    <a:pt x="101" y="47"/>
                    <a:pt x="101" y="43"/>
                    <a:pt x="101" y="4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5" y="41"/>
                    <a:pt x="109" y="39"/>
                  </a:cubicBezTo>
                  <a:cubicBezTo>
                    <a:pt x="114" y="37"/>
                    <a:pt x="117" y="34"/>
                    <a:pt x="116" y="34"/>
                  </a:cubicBezTo>
                  <a:cubicBezTo>
                    <a:pt x="115" y="33"/>
                    <a:pt x="110" y="32"/>
                    <a:pt x="10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8272" y="-54240"/>
            <a:ext cx="12192000" cy="1346125"/>
            <a:chOff x="-1" y="-41200"/>
            <a:chExt cx="12192000" cy="1346125"/>
          </a:xfrm>
        </p:grpSpPr>
        <p:sp>
          <p:nvSpPr>
            <p:cNvPr id="131" name="矩形 130"/>
            <p:cNvSpPr/>
            <p:nvPr/>
          </p:nvSpPr>
          <p:spPr>
            <a:xfrm>
              <a:off x="-1" y="-17718"/>
              <a:ext cx="12192000" cy="130234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12"/>
            <p:cNvSpPr txBox="1"/>
            <p:nvPr/>
          </p:nvSpPr>
          <p:spPr>
            <a:xfrm>
              <a:off x="4818253" y="377727"/>
              <a:ext cx="2555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Recent work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3" name="直角三角形 132"/>
            <p:cNvSpPr/>
            <p:nvPr/>
          </p:nvSpPr>
          <p:spPr>
            <a:xfrm rot="10800000">
              <a:off x="10410100" y="-1"/>
              <a:ext cx="1781899" cy="1302345"/>
            </a:xfrm>
            <a:prstGeom prst="rtTriangle">
              <a:avLst/>
            </a:prstGeom>
            <a:gradFill flip="none" rotWithShape="1">
              <a:gsLst>
                <a:gs pos="0">
                  <a:srgbClr val="6EA049">
                    <a:alpha val="49000"/>
                  </a:srgbClr>
                </a:gs>
                <a:gs pos="100000">
                  <a:srgbClr val="525252">
                    <a:alpha val="8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直角三角形 133"/>
            <p:cNvSpPr/>
            <p:nvPr/>
          </p:nvSpPr>
          <p:spPr>
            <a:xfrm>
              <a:off x="0" y="-41200"/>
              <a:ext cx="1781908" cy="1346125"/>
            </a:xfrm>
            <a:prstGeom prst="rtTriangle">
              <a:avLst/>
            </a:prstGeom>
            <a:gradFill flip="none" rotWithShape="1">
              <a:gsLst>
                <a:gs pos="0">
                  <a:srgbClr val="6EA049">
                    <a:alpha val="49000"/>
                  </a:srgbClr>
                </a:gs>
                <a:gs pos="100000">
                  <a:srgbClr val="525252">
                    <a:alpha val="8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Group 4"/>
          <p:cNvGrpSpPr>
            <a:grpSpLocks noChangeAspect="1"/>
          </p:cNvGrpSpPr>
          <p:nvPr/>
        </p:nvGrpSpPr>
        <p:grpSpPr bwMode="auto">
          <a:xfrm>
            <a:off x="4995037" y="2658463"/>
            <a:ext cx="260350" cy="330199"/>
            <a:chOff x="3384" y="1931"/>
            <a:chExt cx="164" cy="208"/>
          </a:xfrm>
          <a:solidFill>
            <a:schemeClr val="bg2">
              <a:lumMod val="10000"/>
            </a:schemeClr>
          </a:solidFill>
        </p:grpSpPr>
        <p:sp>
          <p:nvSpPr>
            <p:cNvPr id="141" name="Freeform 5"/>
            <p:cNvSpPr/>
            <p:nvPr/>
          </p:nvSpPr>
          <p:spPr bwMode="auto">
            <a:xfrm>
              <a:off x="3384" y="1932"/>
              <a:ext cx="164" cy="207"/>
            </a:xfrm>
            <a:custGeom>
              <a:avLst/>
              <a:gdLst>
                <a:gd name="T0" fmla="*/ 622 w 1245"/>
                <a:gd name="T1" fmla="*/ 0 h 1568"/>
                <a:gd name="T2" fmla="*/ 0 w 1245"/>
                <a:gd name="T3" fmla="*/ 574 h 1568"/>
                <a:gd name="T4" fmla="*/ 320 w 1245"/>
                <a:gd name="T5" fmla="*/ 1076 h 1568"/>
                <a:gd name="T6" fmla="*/ 622 w 1245"/>
                <a:gd name="T7" fmla="*/ 1568 h 1568"/>
                <a:gd name="T8" fmla="*/ 924 w 1245"/>
                <a:gd name="T9" fmla="*/ 1076 h 1568"/>
                <a:gd name="T10" fmla="*/ 1245 w 1245"/>
                <a:gd name="T11" fmla="*/ 574 h 1568"/>
                <a:gd name="T12" fmla="*/ 622 w 1245"/>
                <a:gd name="T1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68">
                  <a:moveTo>
                    <a:pt x="622" y="0"/>
                  </a:moveTo>
                  <a:cubicBezTo>
                    <a:pt x="278" y="0"/>
                    <a:pt x="0" y="257"/>
                    <a:pt x="0" y="574"/>
                  </a:cubicBezTo>
                  <a:cubicBezTo>
                    <a:pt x="0" y="790"/>
                    <a:pt x="129" y="978"/>
                    <a:pt x="320" y="1076"/>
                  </a:cubicBezTo>
                  <a:cubicBezTo>
                    <a:pt x="501" y="1176"/>
                    <a:pt x="622" y="1359"/>
                    <a:pt x="622" y="1568"/>
                  </a:cubicBezTo>
                  <a:cubicBezTo>
                    <a:pt x="622" y="1359"/>
                    <a:pt x="743" y="1176"/>
                    <a:pt x="924" y="1076"/>
                  </a:cubicBezTo>
                  <a:cubicBezTo>
                    <a:pt x="1115" y="978"/>
                    <a:pt x="1245" y="790"/>
                    <a:pt x="1245" y="574"/>
                  </a:cubicBezTo>
                  <a:cubicBezTo>
                    <a:pt x="1245" y="257"/>
                    <a:pt x="966" y="0"/>
                    <a:pt x="622" y="0"/>
                  </a:cubicBezTo>
                </a:path>
              </a:pathLst>
            </a:custGeom>
            <a:grpFill/>
            <a:ln w="15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"/>
            <p:cNvSpPr/>
            <p:nvPr/>
          </p:nvSpPr>
          <p:spPr bwMode="auto">
            <a:xfrm>
              <a:off x="3384" y="1931"/>
              <a:ext cx="164" cy="207"/>
            </a:xfrm>
            <a:custGeom>
              <a:avLst/>
              <a:gdLst>
                <a:gd name="T0" fmla="*/ 622 w 1245"/>
                <a:gd name="T1" fmla="*/ 0 h 1568"/>
                <a:gd name="T2" fmla="*/ 0 w 1245"/>
                <a:gd name="T3" fmla="*/ 574 h 1568"/>
                <a:gd name="T4" fmla="*/ 320 w 1245"/>
                <a:gd name="T5" fmla="*/ 1076 h 1568"/>
                <a:gd name="T6" fmla="*/ 622 w 1245"/>
                <a:gd name="T7" fmla="*/ 1568 h 1568"/>
                <a:gd name="T8" fmla="*/ 924 w 1245"/>
                <a:gd name="T9" fmla="*/ 1076 h 1568"/>
                <a:gd name="T10" fmla="*/ 1245 w 1245"/>
                <a:gd name="T11" fmla="*/ 574 h 1568"/>
                <a:gd name="T12" fmla="*/ 622 w 1245"/>
                <a:gd name="T1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68">
                  <a:moveTo>
                    <a:pt x="622" y="0"/>
                  </a:moveTo>
                  <a:cubicBezTo>
                    <a:pt x="278" y="0"/>
                    <a:pt x="0" y="257"/>
                    <a:pt x="0" y="574"/>
                  </a:cubicBezTo>
                  <a:cubicBezTo>
                    <a:pt x="0" y="790"/>
                    <a:pt x="129" y="978"/>
                    <a:pt x="320" y="1076"/>
                  </a:cubicBezTo>
                  <a:cubicBezTo>
                    <a:pt x="501" y="1176"/>
                    <a:pt x="622" y="1359"/>
                    <a:pt x="622" y="1568"/>
                  </a:cubicBezTo>
                  <a:cubicBezTo>
                    <a:pt x="622" y="1359"/>
                    <a:pt x="743" y="1176"/>
                    <a:pt x="924" y="1076"/>
                  </a:cubicBezTo>
                  <a:cubicBezTo>
                    <a:pt x="1115" y="978"/>
                    <a:pt x="1245" y="790"/>
                    <a:pt x="1245" y="574"/>
                  </a:cubicBezTo>
                  <a:cubicBezTo>
                    <a:pt x="1245" y="257"/>
                    <a:pt x="966" y="0"/>
                    <a:pt x="622" y="0"/>
                  </a:cubicBezTo>
                </a:path>
              </a:pathLst>
            </a:custGeom>
            <a:grpFill/>
            <a:ln w="15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Group 4"/>
          <p:cNvGrpSpPr>
            <a:grpSpLocks noChangeAspect="1"/>
          </p:cNvGrpSpPr>
          <p:nvPr/>
        </p:nvGrpSpPr>
        <p:grpSpPr bwMode="auto">
          <a:xfrm>
            <a:off x="2452855" y="4560889"/>
            <a:ext cx="260350" cy="330199"/>
            <a:chOff x="3384" y="1931"/>
            <a:chExt cx="164" cy="20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4" name="Freeform 5"/>
            <p:cNvSpPr/>
            <p:nvPr/>
          </p:nvSpPr>
          <p:spPr bwMode="auto">
            <a:xfrm>
              <a:off x="3384" y="1932"/>
              <a:ext cx="164" cy="207"/>
            </a:xfrm>
            <a:custGeom>
              <a:avLst/>
              <a:gdLst>
                <a:gd name="T0" fmla="*/ 622 w 1245"/>
                <a:gd name="T1" fmla="*/ 0 h 1568"/>
                <a:gd name="T2" fmla="*/ 0 w 1245"/>
                <a:gd name="T3" fmla="*/ 574 h 1568"/>
                <a:gd name="T4" fmla="*/ 320 w 1245"/>
                <a:gd name="T5" fmla="*/ 1076 h 1568"/>
                <a:gd name="T6" fmla="*/ 622 w 1245"/>
                <a:gd name="T7" fmla="*/ 1568 h 1568"/>
                <a:gd name="T8" fmla="*/ 924 w 1245"/>
                <a:gd name="T9" fmla="*/ 1076 h 1568"/>
                <a:gd name="T10" fmla="*/ 1245 w 1245"/>
                <a:gd name="T11" fmla="*/ 574 h 1568"/>
                <a:gd name="T12" fmla="*/ 622 w 1245"/>
                <a:gd name="T1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68">
                  <a:moveTo>
                    <a:pt x="622" y="0"/>
                  </a:moveTo>
                  <a:cubicBezTo>
                    <a:pt x="278" y="0"/>
                    <a:pt x="0" y="257"/>
                    <a:pt x="0" y="574"/>
                  </a:cubicBezTo>
                  <a:cubicBezTo>
                    <a:pt x="0" y="790"/>
                    <a:pt x="129" y="978"/>
                    <a:pt x="320" y="1076"/>
                  </a:cubicBezTo>
                  <a:cubicBezTo>
                    <a:pt x="501" y="1176"/>
                    <a:pt x="622" y="1359"/>
                    <a:pt x="622" y="1568"/>
                  </a:cubicBezTo>
                  <a:cubicBezTo>
                    <a:pt x="622" y="1359"/>
                    <a:pt x="743" y="1176"/>
                    <a:pt x="924" y="1076"/>
                  </a:cubicBezTo>
                  <a:cubicBezTo>
                    <a:pt x="1115" y="978"/>
                    <a:pt x="1245" y="790"/>
                    <a:pt x="1245" y="574"/>
                  </a:cubicBezTo>
                  <a:cubicBezTo>
                    <a:pt x="1245" y="257"/>
                    <a:pt x="966" y="0"/>
                    <a:pt x="622" y="0"/>
                  </a:cubicBezTo>
                </a:path>
              </a:pathLst>
            </a:custGeom>
            <a:grpFill/>
            <a:ln w="15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"/>
            <p:cNvSpPr/>
            <p:nvPr/>
          </p:nvSpPr>
          <p:spPr bwMode="auto">
            <a:xfrm>
              <a:off x="3384" y="1931"/>
              <a:ext cx="164" cy="207"/>
            </a:xfrm>
            <a:custGeom>
              <a:avLst/>
              <a:gdLst>
                <a:gd name="T0" fmla="*/ 622 w 1245"/>
                <a:gd name="T1" fmla="*/ 0 h 1568"/>
                <a:gd name="T2" fmla="*/ 0 w 1245"/>
                <a:gd name="T3" fmla="*/ 574 h 1568"/>
                <a:gd name="T4" fmla="*/ 320 w 1245"/>
                <a:gd name="T5" fmla="*/ 1076 h 1568"/>
                <a:gd name="T6" fmla="*/ 622 w 1245"/>
                <a:gd name="T7" fmla="*/ 1568 h 1568"/>
                <a:gd name="T8" fmla="*/ 924 w 1245"/>
                <a:gd name="T9" fmla="*/ 1076 h 1568"/>
                <a:gd name="T10" fmla="*/ 1245 w 1245"/>
                <a:gd name="T11" fmla="*/ 574 h 1568"/>
                <a:gd name="T12" fmla="*/ 622 w 1245"/>
                <a:gd name="T1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68">
                  <a:moveTo>
                    <a:pt x="622" y="0"/>
                  </a:moveTo>
                  <a:cubicBezTo>
                    <a:pt x="278" y="0"/>
                    <a:pt x="0" y="257"/>
                    <a:pt x="0" y="574"/>
                  </a:cubicBezTo>
                  <a:cubicBezTo>
                    <a:pt x="0" y="790"/>
                    <a:pt x="129" y="978"/>
                    <a:pt x="320" y="1076"/>
                  </a:cubicBezTo>
                  <a:cubicBezTo>
                    <a:pt x="501" y="1176"/>
                    <a:pt x="622" y="1359"/>
                    <a:pt x="622" y="1568"/>
                  </a:cubicBezTo>
                  <a:cubicBezTo>
                    <a:pt x="622" y="1359"/>
                    <a:pt x="743" y="1176"/>
                    <a:pt x="924" y="1076"/>
                  </a:cubicBezTo>
                  <a:cubicBezTo>
                    <a:pt x="1115" y="978"/>
                    <a:pt x="1245" y="790"/>
                    <a:pt x="1245" y="574"/>
                  </a:cubicBezTo>
                  <a:cubicBezTo>
                    <a:pt x="1245" y="257"/>
                    <a:pt x="966" y="0"/>
                    <a:pt x="622" y="0"/>
                  </a:cubicBezTo>
                </a:path>
              </a:pathLst>
            </a:custGeom>
            <a:grpFill/>
            <a:ln w="15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Group 4"/>
          <p:cNvGrpSpPr>
            <a:grpSpLocks noChangeAspect="1"/>
          </p:cNvGrpSpPr>
          <p:nvPr/>
        </p:nvGrpSpPr>
        <p:grpSpPr bwMode="auto">
          <a:xfrm>
            <a:off x="4707124" y="3787655"/>
            <a:ext cx="260350" cy="330199"/>
            <a:chOff x="3384" y="1931"/>
            <a:chExt cx="164" cy="208"/>
          </a:xfrm>
          <a:solidFill>
            <a:schemeClr val="bg2">
              <a:lumMod val="10000"/>
            </a:schemeClr>
          </a:solidFill>
        </p:grpSpPr>
        <p:sp>
          <p:nvSpPr>
            <p:cNvPr id="147" name="Freeform 5"/>
            <p:cNvSpPr/>
            <p:nvPr/>
          </p:nvSpPr>
          <p:spPr bwMode="auto">
            <a:xfrm>
              <a:off x="3384" y="1932"/>
              <a:ext cx="164" cy="207"/>
            </a:xfrm>
            <a:custGeom>
              <a:avLst/>
              <a:gdLst>
                <a:gd name="T0" fmla="*/ 622 w 1245"/>
                <a:gd name="T1" fmla="*/ 0 h 1568"/>
                <a:gd name="T2" fmla="*/ 0 w 1245"/>
                <a:gd name="T3" fmla="*/ 574 h 1568"/>
                <a:gd name="T4" fmla="*/ 320 w 1245"/>
                <a:gd name="T5" fmla="*/ 1076 h 1568"/>
                <a:gd name="T6" fmla="*/ 622 w 1245"/>
                <a:gd name="T7" fmla="*/ 1568 h 1568"/>
                <a:gd name="T8" fmla="*/ 924 w 1245"/>
                <a:gd name="T9" fmla="*/ 1076 h 1568"/>
                <a:gd name="T10" fmla="*/ 1245 w 1245"/>
                <a:gd name="T11" fmla="*/ 574 h 1568"/>
                <a:gd name="T12" fmla="*/ 622 w 1245"/>
                <a:gd name="T1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68">
                  <a:moveTo>
                    <a:pt x="622" y="0"/>
                  </a:moveTo>
                  <a:cubicBezTo>
                    <a:pt x="278" y="0"/>
                    <a:pt x="0" y="257"/>
                    <a:pt x="0" y="574"/>
                  </a:cubicBezTo>
                  <a:cubicBezTo>
                    <a:pt x="0" y="790"/>
                    <a:pt x="129" y="978"/>
                    <a:pt x="320" y="1076"/>
                  </a:cubicBezTo>
                  <a:cubicBezTo>
                    <a:pt x="501" y="1176"/>
                    <a:pt x="622" y="1359"/>
                    <a:pt x="622" y="1568"/>
                  </a:cubicBezTo>
                  <a:cubicBezTo>
                    <a:pt x="622" y="1359"/>
                    <a:pt x="743" y="1176"/>
                    <a:pt x="924" y="1076"/>
                  </a:cubicBezTo>
                  <a:cubicBezTo>
                    <a:pt x="1115" y="978"/>
                    <a:pt x="1245" y="790"/>
                    <a:pt x="1245" y="574"/>
                  </a:cubicBezTo>
                  <a:cubicBezTo>
                    <a:pt x="1245" y="257"/>
                    <a:pt x="966" y="0"/>
                    <a:pt x="622" y="0"/>
                  </a:cubicBezTo>
                </a:path>
              </a:pathLst>
            </a:custGeom>
            <a:grpFill/>
            <a:ln w="15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"/>
            <p:cNvSpPr/>
            <p:nvPr/>
          </p:nvSpPr>
          <p:spPr bwMode="auto">
            <a:xfrm>
              <a:off x="3384" y="1931"/>
              <a:ext cx="164" cy="207"/>
            </a:xfrm>
            <a:custGeom>
              <a:avLst/>
              <a:gdLst>
                <a:gd name="T0" fmla="*/ 622 w 1245"/>
                <a:gd name="T1" fmla="*/ 0 h 1568"/>
                <a:gd name="T2" fmla="*/ 0 w 1245"/>
                <a:gd name="T3" fmla="*/ 574 h 1568"/>
                <a:gd name="T4" fmla="*/ 320 w 1245"/>
                <a:gd name="T5" fmla="*/ 1076 h 1568"/>
                <a:gd name="T6" fmla="*/ 622 w 1245"/>
                <a:gd name="T7" fmla="*/ 1568 h 1568"/>
                <a:gd name="T8" fmla="*/ 924 w 1245"/>
                <a:gd name="T9" fmla="*/ 1076 h 1568"/>
                <a:gd name="T10" fmla="*/ 1245 w 1245"/>
                <a:gd name="T11" fmla="*/ 574 h 1568"/>
                <a:gd name="T12" fmla="*/ 622 w 1245"/>
                <a:gd name="T1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68">
                  <a:moveTo>
                    <a:pt x="622" y="0"/>
                  </a:moveTo>
                  <a:cubicBezTo>
                    <a:pt x="278" y="0"/>
                    <a:pt x="0" y="257"/>
                    <a:pt x="0" y="574"/>
                  </a:cubicBezTo>
                  <a:cubicBezTo>
                    <a:pt x="0" y="790"/>
                    <a:pt x="129" y="978"/>
                    <a:pt x="320" y="1076"/>
                  </a:cubicBezTo>
                  <a:cubicBezTo>
                    <a:pt x="501" y="1176"/>
                    <a:pt x="622" y="1359"/>
                    <a:pt x="622" y="1568"/>
                  </a:cubicBezTo>
                  <a:cubicBezTo>
                    <a:pt x="622" y="1359"/>
                    <a:pt x="743" y="1176"/>
                    <a:pt x="924" y="1076"/>
                  </a:cubicBezTo>
                  <a:cubicBezTo>
                    <a:pt x="1115" y="978"/>
                    <a:pt x="1245" y="790"/>
                    <a:pt x="1245" y="574"/>
                  </a:cubicBezTo>
                  <a:cubicBezTo>
                    <a:pt x="1245" y="257"/>
                    <a:pt x="966" y="0"/>
                    <a:pt x="622" y="0"/>
                  </a:cubicBezTo>
                </a:path>
              </a:pathLst>
            </a:custGeom>
            <a:grpFill/>
            <a:ln w="15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7086768" y="1655803"/>
            <a:ext cx="7032886" cy="1221095"/>
            <a:chOff x="7086768" y="1655803"/>
            <a:chExt cx="7032886" cy="1221095"/>
          </a:xfrm>
        </p:grpSpPr>
        <p:grpSp>
          <p:nvGrpSpPr>
            <p:cNvPr id="149" name="组合 148"/>
            <p:cNvGrpSpPr/>
            <p:nvPr/>
          </p:nvGrpSpPr>
          <p:grpSpPr>
            <a:xfrm>
              <a:off x="7086768" y="1667032"/>
              <a:ext cx="4301958" cy="1209866"/>
              <a:chOff x="7106110" y="412680"/>
              <a:chExt cx="4549079" cy="1237346"/>
            </a:xfrm>
          </p:grpSpPr>
          <p:sp>
            <p:nvSpPr>
              <p:cNvPr id="150" name="圆角矩形 149"/>
              <p:cNvSpPr/>
              <p:nvPr/>
            </p:nvSpPr>
            <p:spPr>
              <a:xfrm>
                <a:off x="7175699" y="642860"/>
                <a:ext cx="4479490" cy="1007166"/>
              </a:xfrm>
              <a:prstGeom prst="roundRect">
                <a:avLst/>
              </a:prstGeom>
              <a:noFill/>
              <a:ln w="28575">
                <a:solidFill>
                  <a:srgbClr val="04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剪去同侧角的矩形 150"/>
              <p:cNvSpPr/>
              <p:nvPr/>
            </p:nvSpPr>
            <p:spPr>
              <a:xfrm rot="5400000">
                <a:off x="6896081" y="1019579"/>
                <a:ext cx="655093" cy="235035"/>
              </a:xfrm>
              <a:prstGeom prst="snip2Same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2" name="圆角矩形 151"/>
              <p:cNvSpPr/>
              <p:nvPr/>
            </p:nvSpPr>
            <p:spPr>
              <a:xfrm>
                <a:off x="8380338" y="412680"/>
                <a:ext cx="2347414" cy="3875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Topic A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7441525" y="901020"/>
                <a:ext cx="4123111" cy="472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zh-CN" altLang="en-US" sz="2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54" name="线形标注 2(无边框) 153"/>
            <p:cNvSpPr/>
            <p:nvPr/>
          </p:nvSpPr>
          <p:spPr>
            <a:xfrm>
              <a:off x="9940414" y="1655803"/>
              <a:ext cx="4179240" cy="1028676"/>
            </a:xfrm>
            <a:prstGeom prst="callout2">
              <a:avLst>
                <a:gd name="adj1" fmla="val 72862"/>
                <a:gd name="adj2" fmla="val -68126"/>
                <a:gd name="adj3" fmla="val 74186"/>
                <a:gd name="adj4" fmla="val -89804"/>
                <a:gd name="adj5" fmla="val 125767"/>
                <a:gd name="adj6" fmla="val -114265"/>
              </a:avLst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152576" y="3058959"/>
            <a:ext cx="7024972" cy="2716914"/>
            <a:chOff x="7116063" y="1655803"/>
            <a:chExt cx="7024972" cy="2716914"/>
          </a:xfrm>
        </p:grpSpPr>
        <p:grpSp>
          <p:nvGrpSpPr>
            <p:cNvPr id="159" name="组合 158"/>
            <p:cNvGrpSpPr/>
            <p:nvPr/>
          </p:nvGrpSpPr>
          <p:grpSpPr>
            <a:xfrm>
              <a:off x="7116063" y="1667032"/>
              <a:ext cx="4294045" cy="2705685"/>
              <a:chOff x="7137088" y="412680"/>
              <a:chExt cx="4540711" cy="2767140"/>
            </a:xfrm>
          </p:grpSpPr>
          <p:sp>
            <p:nvSpPr>
              <p:cNvPr id="161" name="圆角矩形 160"/>
              <p:cNvSpPr/>
              <p:nvPr/>
            </p:nvSpPr>
            <p:spPr>
              <a:xfrm>
                <a:off x="7175699" y="642860"/>
                <a:ext cx="4479490" cy="1007166"/>
              </a:xfrm>
              <a:prstGeom prst="roundRect">
                <a:avLst/>
              </a:prstGeom>
              <a:noFill/>
              <a:ln w="28575">
                <a:solidFill>
                  <a:srgbClr val="04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圆角矩形 162"/>
              <p:cNvSpPr/>
              <p:nvPr/>
            </p:nvSpPr>
            <p:spPr>
              <a:xfrm>
                <a:off x="8380338" y="412680"/>
                <a:ext cx="2347414" cy="387523"/>
              </a:xfrm>
              <a:prstGeom prst="roundRect">
                <a:avLst>
                  <a:gd name="adj" fmla="val 50000"/>
                </a:avLst>
              </a:prstGeom>
              <a:solidFill>
                <a:srgbClr val="8A8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Topic B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7441525" y="901020"/>
                <a:ext cx="4123111" cy="472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zh-CN" altLang="en-US" sz="2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65" name="圆角矩形 164"/>
              <p:cNvSpPr/>
              <p:nvPr/>
            </p:nvSpPr>
            <p:spPr>
              <a:xfrm>
                <a:off x="7198309" y="2172654"/>
                <a:ext cx="4479490" cy="1007166"/>
              </a:xfrm>
              <a:prstGeom prst="roundRect">
                <a:avLst/>
              </a:prstGeom>
              <a:noFill/>
              <a:ln w="28575">
                <a:solidFill>
                  <a:srgbClr val="041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圆角矩形 166"/>
              <p:cNvSpPr/>
              <p:nvPr/>
            </p:nvSpPr>
            <p:spPr>
              <a:xfrm>
                <a:off x="8341727" y="1947153"/>
                <a:ext cx="2347414" cy="387523"/>
              </a:xfrm>
              <a:prstGeom prst="roundRect">
                <a:avLst>
                  <a:gd name="adj" fmla="val 50000"/>
                </a:avLst>
              </a:prstGeom>
              <a:solidFill>
                <a:srgbClr val="8A8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Topic C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剪去同侧角的矩形 161"/>
              <p:cNvSpPr/>
              <p:nvPr/>
            </p:nvSpPr>
            <p:spPr>
              <a:xfrm rot="5400000">
                <a:off x="6927059" y="2609183"/>
                <a:ext cx="655093" cy="235035"/>
              </a:xfrm>
              <a:prstGeom prst="snip2SameRect">
                <a:avLst/>
              </a:prstGeom>
              <a:solidFill>
                <a:srgbClr val="8A8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0" name="线形标注 2(无边框) 159"/>
            <p:cNvSpPr/>
            <p:nvPr/>
          </p:nvSpPr>
          <p:spPr>
            <a:xfrm>
              <a:off x="9940414" y="1655803"/>
              <a:ext cx="4179240" cy="1028676"/>
            </a:xfrm>
            <a:prstGeom prst="callout2">
              <a:avLst>
                <a:gd name="adj1" fmla="val 69899"/>
                <a:gd name="adj2" fmla="val -66485"/>
                <a:gd name="adj3" fmla="val 70583"/>
                <a:gd name="adj4" fmla="val -89509"/>
                <a:gd name="adj5" fmla="val 99340"/>
                <a:gd name="adj6" fmla="val -123135"/>
              </a:avLst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线形标注 2(无边框) 165"/>
            <p:cNvSpPr/>
            <p:nvPr/>
          </p:nvSpPr>
          <p:spPr>
            <a:xfrm>
              <a:off x="9961795" y="3151622"/>
              <a:ext cx="4179240" cy="1028676"/>
            </a:xfrm>
            <a:prstGeom prst="callout2">
              <a:avLst>
                <a:gd name="adj1" fmla="val 73503"/>
                <a:gd name="adj2" fmla="val -67963"/>
                <a:gd name="adj3" fmla="val 71784"/>
                <a:gd name="adj4" fmla="val -120555"/>
                <a:gd name="adj5" fmla="val 29669"/>
                <a:gd name="adj6" fmla="val -177243"/>
              </a:avLst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8" name="剪去同侧角的矩形 177"/>
          <p:cNvSpPr/>
          <p:nvPr/>
        </p:nvSpPr>
        <p:spPr>
          <a:xfrm rot="5400000">
            <a:off x="6909736" y="3732596"/>
            <a:ext cx="640544" cy="222267"/>
          </a:xfrm>
          <a:prstGeom prst="snip2Same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文本框 178"/>
          <p:cNvSpPr txBox="1"/>
          <p:nvPr/>
        </p:nvSpPr>
        <p:spPr>
          <a:xfrm>
            <a:off x="7542994" y="2031714"/>
            <a:ext cx="360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spc="1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recentwork is the most important task</a:t>
            </a:r>
            <a:endParaRPr lang="zh-CN" altLang="en-US" sz="2000" spc="1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7542994" y="3425131"/>
            <a:ext cx="360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spc="1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recentwork is the most important task</a:t>
            </a:r>
            <a:endParaRPr lang="zh-CN" altLang="en-US" sz="2000" spc="1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7530637" y="4942117"/>
            <a:ext cx="360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spc="1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recentwork is the most important task</a:t>
            </a:r>
            <a:endParaRPr lang="zh-CN" altLang="en-US" sz="2000" spc="1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28800"/>
            <a:ext cx="12192000" cy="5029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66125" y="1828800"/>
            <a:ext cx="5239475" cy="5029200"/>
          </a:xfrm>
          <a:prstGeom prst="rect">
            <a:avLst/>
          </a:prstGeom>
          <a:solidFill>
            <a:srgbClr val="6EA04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08767" y="5385813"/>
            <a:ext cx="60768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</a:t>
            </a:r>
            <a:endParaRPr lang="en-US" altLang="zh-CN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08771" y="4852886"/>
            <a:ext cx="2146979" cy="47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Teaching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4933664" y="376396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Teaching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5098" y="1145837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682372" y="1900414"/>
            <a:ext cx="4827256" cy="4061952"/>
            <a:chOff x="2985534" y="802598"/>
            <a:chExt cx="6245443" cy="5255302"/>
          </a:xfrm>
        </p:grpSpPr>
        <p:pic>
          <p:nvPicPr>
            <p:cNvPr id="4" name="图片 3"/>
            <p:cNvPicPr/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619" r="3274"/>
            <a:stretch>
              <a:fillRect/>
            </a:stretch>
          </p:blipFill>
          <p:spPr>
            <a:xfrm>
              <a:off x="2985534" y="802598"/>
              <a:ext cx="2880000" cy="2301965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11135"/>
            <a:stretch>
              <a:fillRect/>
            </a:stretch>
          </p:blipFill>
          <p:spPr>
            <a:xfrm>
              <a:off x="6350977" y="802598"/>
              <a:ext cx="2880000" cy="2351503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2769"/>
            <a:stretch>
              <a:fillRect/>
            </a:stretch>
          </p:blipFill>
          <p:spPr>
            <a:xfrm>
              <a:off x="6350977" y="3753438"/>
              <a:ext cx="2880000" cy="2304462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04002" y="3753437"/>
              <a:ext cx="2880000" cy="230196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998581" y="2391507"/>
              <a:ext cx="2316619" cy="2045555"/>
            </a:xfrm>
            <a:prstGeom prst="rect">
              <a:avLst/>
            </a:prstGeom>
            <a:solidFill>
              <a:srgbClr val="6D9F48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287864" y="2573188"/>
              <a:ext cx="1680750" cy="1680750"/>
            </a:xfrm>
            <a:prstGeom prst="ellipse">
              <a:avLst/>
            </a:prstGeom>
            <a:noFill/>
            <a:ln w="22225" cmpd="dbl">
              <a:solidFill>
                <a:schemeClr val="bg2"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773308" y="3095571"/>
              <a:ext cx="709863" cy="635984"/>
              <a:chOff x="5953126" y="3303588"/>
              <a:chExt cx="285750" cy="252413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5953126" y="3417888"/>
                <a:ext cx="285750" cy="138113"/>
              </a:xfrm>
              <a:custGeom>
                <a:avLst/>
                <a:gdLst>
                  <a:gd name="T0" fmla="*/ 80 w 130"/>
                  <a:gd name="T1" fmla="*/ 11 h 63"/>
                  <a:gd name="T2" fmla="*/ 76 w 130"/>
                  <a:gd name="T3" fmla="*/ 15 h 63"/>
                  <a:gd name="T4" fmla="*/ 53 w 130"/>
                  <a:gd name="T5" fmla="*/ 15 h 63"/>
                  <a:gd name="T6" fmla="*/ 49 w 130"/>
                  <a:gd name="T7" fmla="*/ 11 h 63"/>
                  <a:gd name="T8" fmla="*/ 49 w 130"/>
                  <a:gd name="T9" fmla="*/ 0 h 63"/>
                  <a:gd name="T10" fmla="*/ 0 w 130"/>
                  <a:gd name="T11" fmla="*/ 0 h 63"/>
                  <a:gd name="T12" fmla="*/ 0 w 130"/>
                  <a:gd name="T13" fmla="*/ 50 h 63"/>
                  <a:gd name="T14" fmla="*/ 13 w 130"/>
                  <a:gd name="T15" fmla="*/ 63 h 63"/>
                  <a:gd name="T16" fmla="*/ 117 w 130"/>
                  <a:gd name="T17" fmla="*/ 63 h 63"/>
                  <a:gd name="T18" fmla="*/ 130 w 130"/>
                  <a:gd name="T19" fmla="*/ 50 h 63"/>
                  <a:gd name="T20" fmla="*/ 130 w 130"/>
                  <a:gd name="T21" fmla="*/ 0 h 63"/>
                  <a:gd name="T22" fmla="*/ 80 w 130"/>
                  <a:gd name="T23" fmla="*/ 0 h 63"/>
                  <a:gd name="T24" fmla="*/ 80 w 130"/>
                  <a:gd name="T2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63">
                    <a:moveTo>
                      <a:pt x="80" y="11"/>
                    </a:moveTo>
                    <a:cubicBezTo>
                      <a:pt x="80" y="13"/>
                      <a:pt x="79" y="15"/>
                      <a:pt x="76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5"/>
                      <a:pt x="49" y="13"/>
                      <a:pt x="49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7"/>
                      <a:pt x="6" y="63"/>
                      <a:pt x="13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24" y="63"/>
                      <a:pt x="130" y="57"/>
                      <a:pt x="130" y="5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5953126" y="3303588"/>
                <a:ext cx="285750" cy="106363"/>
              </a:xfrm>
              <a:custGeom>
                <a:avLst/>
                <a:gdLst>
                  <a:gd name="T0" fmla="*/ 117 w 130"/>
                  <a:gd name="T1" fmla="*/ 21 h 48"/>
                  <a:gd name="T2" fmla="*/ 87 w 130"/>
                  <a:gd name="T3" fmla="*/ 21 h 48"/>
                  <a:gd name="T4" fmla="*/ 87 w 130"/>
                  <a:gd name="T5" fmla="*/ 8 h 48"/>
                  <a:gd name="T6" fmla="*/ 78 w 130"/>
                  <a:gd name="T7" fmla="*/ 0 h 48"/>
                  <a:gd name="T8" fmla="*/ 51 w 130"/>
                  <a:gd name="T9" fmla="*/ 0 h 48"/>
                  <a:gd name="T10" fmla="*/ 43 w 130"/>
                  <a:gd name="T11" fmla="*/ 8 h 48"/>
                  <a:gd name="T12" fmla="*/ 43 w 130"/>
                  <a:gd name="T13" fmla="*/ 21 h 48"/>
                  <a:gd name="T14" fmla="*/ 13 w 130"/>
                  <a:gd name="T15" fmla="*/ 21 h 48"/>
                  <a:gd name="T16" fmla="*/ 0 w 130"/>
                  <a:gd name="T17" fmla="*/ 34 h 48"/>
                  <a:gd name="T18" fmla="*/ 0 w 130"/>
                  <a:gd name="T19" fmla="*/ 48 h 48"/>
                  <a:gd name="T20" fmla="*/ 130 w 130"/>
                  <a:gd name="T21" fmla="*/ 48 h 48"/>
                  <a:gd name="T22" fmla="*/ 130 w 130"/>
                  <a:gd name="T23" fmla="*/ 34 h 48"/>
                  <a:gd name="T24" fmla="*/ 117 w 130"/>
                  <a:gd name="T25" fmla="*/ 21 h 48"/>
                  <a:gd name="T26" fmla="*/ 52 w 130"/>
                  <a:gd name="T27" fmla="*/ 9 h 48"/>
                  <a:gd name="T28" fmla="*/ 78 w 130"/>
                  <a:gd name="T29" fmla="*/ 9 h 48"/>
                  <a:gd name="T30" fmla="*/ 78 w 130"/>
                  <a:gd name="T31" fmla="*/ 21 h 48"/>
                  <a:gd name="T32" fmla="*/ 52 w 130"/>
                  <a:gd name="T33" fmla="*/ 21 h 48"/>
                  <a:gd name="T34" fmla="*/ 52 w 130"/>
                  <a:gd name="T35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48">
                    <a:moveTo>
                      <a:pt x="117" y="21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3" y="4"/>
                      <a:pt x="43" y="8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6" y="21"/>
                      <a:pt x="0" y="27"/>
                      <a:pt x="0" y="3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30" y="27"/>
                      <a:pt x="124" y="21"/>
                      <a:pt x="117" y="21"/>
                    </a:cubicBezTo>
                    <a:close/>
                    <a:moveTo>
                      <a:pt x="52" y="9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52" y="21"/>
                      <a:pt x="52" y="21"/>
                      <a:pt x="52" y="21"/>
                    </a:cubicBezTo>
                    <a:lnTo>
                      <a:pt x="52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893490" y="2628419"/>
            <a:ext cx="26201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Now the optimal way</a:t>
            </a:r>
            <a:endParaRPr lang="en-US" altLang="zh-CN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 the management of way thus wo can 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83066" y="2082413"/>
            <a:ext cx="1571729" cy="47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Teaching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87957" y="2096981"/>
            <a:ext cx="2146979" cy="47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Teaching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723077" y="4324605"/>
            <a:ext cx="2146979" cy="47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Teaching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69755" y="4334437"/>
            <a:ext cx="1568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Teaching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304799"/>
            <a:ext cx="2898669" cy="0"/>
          </a:xfrm>
          <a:prstGeom prst="line">
            <a:avLst/>
          </a:prstGeom>
          <a:ln w="9525">
            <a:solidFill>
              <a:srgbClr val="7CAE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2277" y="0"/>
            <a:ext cx="0" cy="1582994"/>
          </a:xfrm>
          <a:prstGeom prst="line">
            <a:avLst/>
          </a:prstGeom>
          <a:ln w="9525">
            <a:solidFill>
              <a:srgbClr val="6EA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-54309" y="0"/>
            <a:ext cx="346586" cy="304799"/>
          </a:xfrm>
          <a:prstGeom prst="rect">
            <a:avLst/>
          </a:prstGeom>
          <a:solidFill>
            <a:srgbClr val="6EA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93490" y="5005477"/>
            <a:ext cx="26201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Now the optimal way</a:t>
            </a:r>
            <a:endParaRPr lang="en-US" altLang="zh-CN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 the management of way thus wo can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93582" y="2745026"/>
            <a:ext cx="26201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Now the optimal way</a:t>
            </a:r>
            <a:endParaRPr lang="en-US" altLang="zh-CN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 the management of way thus wo can 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97791" y="5021652"/>
            <a:ext cx="26201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Now the optimal way</a:t>
            </a:r>
            <a:endParaRPr lang="en-US" altLang="zh-CN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 the management of way thus wo can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4933663" y="308932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Teaching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95064" y="1098226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-54309" y="1582994"/>
            <a:ext cx="12246309" cy="0"/>
          </a:xfrm>
          <a:prstGeom prst="line">
            <a:avLst/>
          </a:prstGeom>
          <a:ln w="12700">
            <a:solidFill>
              <a:srgbClr val="7CA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56716" y="1009650"/>
            <a:ext cx="11035284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Freeform 5"/>
          <p:cNvSpPr/>
          <p:nvPr/>
        </p:nvSpPr>
        <p:spPr bwMode="auto">
          <a:xfrm>
            <a:off x="1346617" y="2675451"/>
            <a:ext cx="1606550" cy="1587500"/>
          </a:xfrm>
          <a:custGeom>
            <a:avLst/>
            <a:gdLst>
              <a:gd name="T0" fmla="*/ 0 w 1012"/>
              <a:gd name="T1" fmla="*/ 1000 h 1000"/>
              <a:gd name="T2" fmla="*/ 1012 w 1012"/>
              <a:gd name="T3" fmla="*/ 1000 h 1000"/>
              <a:gd name="T4" fmla="*/ 1012 w 1012"/>
              <a:gd name="T5" fmla="*/ 262 h 1000"/>
              <a:gd name="T6" fmla="*/ 504 w 1012"/>
              <a:gd name="T7" fmla="*/ 0 h 1000"/>
              <a:gd name="T8" fmla="*/ 0 w 1012"/>
              <a:gd name="T9" fmla="*/ 262 h 1000"/>
              <a:gd name="T10" fmla="*/ 0 w 1012"/>
              <a:gd name="T1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1000">
                <a:moveTo>
                  <a:pt x="0" y="1000"/>
                </a:moveTo>
                <a:lnTo>
                  <a:pt x="1012" y="1000"/>
                </a:lnTo>
                <a:lnTo>
                  <a:pt x="1012" y="262"/>
                </a:lnTo>
                <a:lnTo>
                  <a:pt x="504" y="0"/>
                </a:lnTo>
                <a:lnTo>
                  <a:pt x="0" y="262"/>
                </a:lnTo>
                <a:lnTo>
                  <a:pt x="0" y="10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1346617" y="4543938"/>
            <a:ext cx="1606550" cy="1000125"/>
          </a:xfrm>
          <a:custGeom>
            <a:avLst/>
            <a:gdLst>
              <a:gd name="T0" fmla="*/ 0 w 1012"/>
              <a:gd name="T1" fmla="*/ 0 h 630"/>
              <a:gd name="T2" fmla="*/ 1012 w 1012"/>
              <a:gd name="T3" fmla="*/ 0 h 630"/>
              <a:gd name="T4" fmla="*/ 1012 w 1012"/>
              <a:gd name="T5" fmla="*/ 371 h 630"/>
              <a:gd name="T6" fmla="*/ 504 w 1012"/>
              <a:gd name="T7" fmla="*/ 630 h 630"/>
              <a:gd name="T8" fmla="*/ 0 w 1012"/>
              <a:gd name="T9" fmla="*/ 371 h 630"/>
              <a:gd name="T10" fmla="*/ 0 w 1012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630">
                <a:moveTo>
                  <a:pt x="0" y="0"/>
                </a:moveTo>
                <a:lnTo>
                  <a:pt x="1012" y="0"/>
                </a:lnTo>
                <a:lnTo>
                  <a:pt x="1012" y="371"/>
                </a:lnTo>
                <a:lnTo>
                  <a:pt x="504" y="630"/>
                </a:lnTo>
                <a:lnTo>
                  <a:pt x="0" y="37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3169067" y="2156338"/>
            <a:ext cx="1600200" cy="2106613"/>
          </a:xfrm>
          <a:custGeom>
            <a:avLst/>
            <a:gdLst>
              <a:gd name="T0" fmla="*/ 0 w 1008"/>
              <a:gd name="T1" fmla="*/ 1327 h 1327"/>
              <a:gd name="T2" fmla="*/ 1008 w 1008"/>
              <a:gd name="T3" fmla="*/ 1327 h 1327"/>
              <a:gd name="T4" fmla="*/ 1008 w 1008"/>
              <a:gd name="T5" fmla="*/ 262 h 1327"/>
              <a:gd name="T6" fmla="*/ 504 w 1008"/>
              <a:gd name="T7" fmla="*/ 0 h 1327"/>
              <a:gd name="T8" fmla="*/ 0 w 1008"/>
              <a:gd name="T9" fmla="*/ 262 h 1327"/>
              <a:gd name="T10" fmla="*/ 0 w 1008"/>
              <a:gd name="T11" fmla="*/ 1327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327">
                <a:moveTo>
                  <a:pt x="0" y="1327"/>
                </a:moveTo>
                <a:lnTo>
                  <a:pt x="1008" y="1327"/>
                </a:lnTo>
                <a:lnTo>
                  <a:pt x="1008" y="262"/>
                </a:lnTo>
                <a:lnTo>
                  <a:pt x="504" y="0"/>
                </a:lnTo>
                <a:lnTo>
                  <a:pt x="0" y="262"/>
                </a:lnTo>
                <a:lnTo>
                  <a:pt x="0" y="1327"/>
                </a:lnTo>
                <a:close/>
              </a:path>
            </a:pathLst>
          </a:custGeom>
          <a:solidFill>
            <a:srgbClr val="6EA04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3169067" y="4543938"/>
            <a:ext cx="1600200" cy="685800"/>
          </a:xfrm>
          <a:custGeom>
            <a:avLst/>
            <a:gdLst>
              <a:gd name="T0" fmla="*/ 0 w 1008"/>
              <a:gd name="T1" fmla="*/ 0 h 432"/>
              <a:gd name="T2" fmla="*/ 1008 w 1008"/>
              <a:gd name="T3" fmla="*/ 0 h 432"/>
              <a:gd name="T4" fmla="*/ 1008 w 1008"/>
              <a:gd name="T5" fmla="*/ 170 h 432"/>
              <a:gd name="T6" fmla="*/ 504 w 1008"/>
              <a:gd name="T7" fmla="*/ 432 h 432"/>
              <a:gd name="T8" fmla="*/ 0 w 1008"/>
              <a:gd name="T9" fmla="*/ 170 h 432"/>
              <a:gd name="T10" fmla="*/ 0 w 1008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432">
                <a:moveTo>
                  <a:pt x="0" y="0"/>
                </a:moveTo>
                <a:lnTo>
                  <a:pt x="1008" y="0"/>
                </a:lnTo>
                <a:lnTo>
                  <a:pt x="1008" y="170"/>
                </a:lnTo>
                <a:lnTo>
                  <a:pt x="504" y="432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EA04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391067" y="4355026"/>
            <a:ext cx="3405188" cy="92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296609" y="361185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15884" y="361185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6609" y="5640900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27%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15884" y="5640900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12%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0" y="304799"/>
            <a:ext cx="2898669" cy="0"/>
          </a:xfrm>
          <a:prstGeom prst="line">
            <a:avLst/>
          </a:prstGeom>
          <a:ln w="9525">
            <a:solidFill>
              <a:srgbClr val="7CAE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92277" y="0"/>
            <a:ext cx="0" cy="1582994"/>
          </a:xfrm>
          <a:prstGeom prst="line">
            <a:avLst/>
          </a:prstGeom>
          <a:ln w="9525">
            <a:solidFill>
              <a:srgbClr val="6EA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-54309" y="0"/>
            <a:ext cx="346586" cy="304799"/>
          </a:xfrm>
          <a:prstGeom prst="rect">
            <a:avLst/>
          </a:prstGeom>
          <a:solidFill>
            <a:srgbClr val="6EA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2"/>
          <p:cNvSpPr txBox="1"/>
          <p:nvPr/>
        </p:nvSpPr>
        <p:spPr>
          <a:xfrm>
            <a:off x="4933663" y="308932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Teaching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95064" y="1098226"/>
            <a:ext cx="92018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-54309" y="1582994"/>
            <a:ext cx="12246309" cy="0"/>
          </a:xfrm>
          <a:prstGeom prst="line">
            <a:avLst/>
          </a:prstGeom>
          <a:ln w="12700">
            <a:solidFill>
              <a:srgbClr val="7CA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951538" y="1632281"/>
            <a:ext cx="4860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dobe 繁黑體 Std B" panose="020B0700000000000000" pitchFamily="34" charset="-128"/>
              </a:rPr>
              <a:t>Now theoptimalway Of the management of way thus wo can 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Adobe 繁黑體 Std B" panose="020B0700000000000000" pitchFamily="34" charset="-128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51538" y="3153014"/>
            <a:ext cx="4860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dobe 繁黑體 Std B" panose="020B0700000000000000" pitchFamily="34" charset="-128"/>
              </a:rPr>
              <a:t>Now theoptimalway Of the management of way thus wo can 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Adobe 繁黑體 Std B" panose="020B0700000000000000" pitchFamily="34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51538" y="4673747"/>
            <a:ext cx="4860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dobe 繁黑體 Std B" panose="020B0700000000000000" pitchFamily="34" charset="-128"/>
              </a:rPr>
              <a:t>Now theoptimalway Of the management of way thus wo can </a:t>
            </a:r>
            <a:endParaRPr lang="zh-CN" altLang="en-US" spc="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Adobe 繁黑體 Std B" panose="020B0700000000000000" pitchFamily="34" charset="-12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3814"/>
            <a:ext cx="4498733" cy="3457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914"/>
          <a:stretch>
            <a:fillRect/>
          </a:stretch>
        </p:blipFill>
        <p:spPr>
          <a:xfrm>
            <a:off x="-1" y="3481389"/>
            <a:ext cx="4478215" cy="33766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0276" y="23814"/>
            <a:ext cx="3821723" cy="3457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873" r="22399"/>
          <a:stretch>
            <a:fillRect/>
          </a:stretch>
        </p:blipFill>
        <p:spPr>
          <a:xfrm>
            <a:off x="4478215" y="23814"/>
            <a:ext cx="3859529" cy="683418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38499" y="0"/>
            <a:ext cx="6134101" cy="5115732"/>
            <a:chOff x="3619499" y="-1"/>
            <a:chExt cx="4953001" cy="4623364"/>
          </a:xfrm>
          <a:solidFill>
            <a:srgbClr val="6EA049">
              <a:alpha val="73000"/>
            </a:srgbClr>
          </a:solidFill>
        </p:grpSpPr>
        <p:sp>
          <p:nvSpPr>
            <p:cNvPr id="5" name="矩形 4"/>
            <p:cNvSpPr/>
            <p:nvPr/>
          </p:nvSpPr>
          <p:spPr>
            <a:xfrm>
              <a:off x="3640016" y="-1"/>
              <a:ext cx="4911969" cy="305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3619499" y="3048955"/>
              <a:ext cx="4953001" cy="1574408"/>
            </a:xfrm>
            <a:custGeom>
              <a:avLst/>
              <a:gdLst>
                <a:gd name="connsiteX0" fmla="*/ 0 w 4841631"/>
                <a:gd name="connsiteY0" fmla="*/ 1406770 h 1406770"/>
                <a:gd name="connsiteX1" fmla="*/ 2420816 w 4841631"/>
                <a:gd name="connsiteY1" fmla="*/ 0 h 1406770"/>
                <a:gd name="connsiteX2" fmla="*/ 4841631 w 4841631"/>
                <a:gd name="connsiteY2" fmla="*/ 1406770 h 1406770"/>
                <a:gd name="connsiteX3" fmla="*/ 0 w 4841631"/>
                <a:gd name="connsiteY3" fmla="*/ 1406770 h 1406770"/>
                <a:gd name="connsiteX0-1" fmla="*/ 0 w 4853354"/>
                <a:gd name="connsiteY0-2" fmla="*/ 1441939 h 1441939"/>
                <a:gd name="connsiteX1-3" fmla="*/ 2432539 w 4853354"/>
                <a:gd name="connsiteY1-4" fmla="*/ 0 h 1441939"/>
                <a:gd name="connsiteX2-5" fmla="*/ 4853354 w 4853354"/>
                <a:gd name="connsiteY2-6" fmla="*/ 1406770 h 1441939"/>
                <a:gd name="connsiteX3-7" fmla="*/ 0 w 4853354"/>
                <a:gd name="connsiteY3-8" fmla="*/ 1441939 h 1441939"/>
                <a:gd name="connsiteX0-9" fmla="*/ 0 w 4900246"/>
                <a:gd name="connsiteY0-10" fmla="*/ 1441939 h 1441939"/>
                <a:gd name="connsiteX1-11" fmla="*/ 2432539 w 4900246"/>
                <a:gd name="connsiteY1-12" fmla="*/ 0 h 1441939"/>
                <a:gd name="connsiteX2-13" fmla="*/ 4900246 w 4900246"/>
                <a:gd name="connsiteY2-14" fmla="*/ 1406770 h 1441939"/>
                <a:gd name="connsiteX3-15" fmla="*/ 0 w 4900246"/>
                <a:gd name="connsiteY3-16" fmla="*/ 1441939 h 1441939"/>
                <a:gd name="connsiteX0-17" fmla="*/ 0 w 4923692"/>
                <a:gd name="connsiteY0-18" fmla="*/ 1395047 h 1406770"/>
                <a:gd name="connsiteX1-19" fmla="*/ 2455985 w 4923692"/>
                <a:gd name="connsiteY1-20" fmla="*/ 0 h 1406770"/>
                <a:gd name="connsiteX2-21" fmla="*/ 4923692 w 4923692"/>
                <a:gd name="connsiteY2-22" fmla="*/ 1406770 h 1406770"/>
                <a:gd name="connsiteX3-23" fmla="*/ 0 w 4923692"/>
                <a:gd name="connsiteY3-24" fmla="*/ 1395047 h 1406770"/>
                <a:gd name="connsiteX0-25" fmla="*/ 0 w 4913532"/>
                <a:gd name="connsiteY0-26" fmla="*/ 1435687 h 1435687"/>
                <a:gd name="connsiteX1-27" fmla="*/ 2445825 w 4913532"/>
                <a:gd name="connsiteY1-28" fmla="*/ 0 h 1435687"/>
                <a:gd name="connsiteX2-29" fmla="*/ 4913532 w 4913532"/>
                <a:gd name="connsiteY2-30" fmla="*/ 1406770 h 1435687"/>
                <a:gd name="connsiteX3-31" fmla="*/ 0 w 4913532"/>
                <a:gd name="connsiteY3-32" fmla="*/ 1435687 h 1435687"/>
                <a:gd name="connsiteX0-33" fmla="*/ 0 w 4928772"/>
                <a:gd name="connsiteY0-34" fmla="*/ 1435687 h 1435687"/>
                <a:gd name="connsiteX1-35" fmla="*/ 2461065 w 4928772"/>
                <a:gd name="connsiteY1-36" fmla="*/ 0 h 1435687"/>
                <a:gd name="connsiteX2-37" fmla="*/ 4928772 w 4928772"/>
                <a:gd name="connsiteY2-38" fmla="*/ 1406770 h 1435687"/>
                <a:gd name="connsiteX3-39" fmla="*/ 0 w 4928772"/>
                <a:gd name="connsiteY3-40" fmla="*/ 1435687 h 1435687"/>
                <a:gd name="connsiteX0-41" fmla="*/ 0 w 4944012"/>
                <a:gd name="connsiteY0-42" fmla="*/ 1435687 h 1435687"/>
                <a:gd name="connsiteX1-43" fmla="*/ 2476305 w 4944012"/>
                <a:gd name="connsiteY1-44" fmla="*/ 0 h 1435687"/>
                <a:gd name="connsiteX2-45" fmla="*/ 4944012 w 4944012"/>
                <a:gd name="connsiteY2-46" fmla="*/ 1406770 h 1435687"/>
                <a:gd name="connsiteX3-47" fmla="*/ 0 w 4944012"/>
                <a:gd name="connsiteY3-48" fmla="*/ 1435687 h 1435687"/>
                <a:gd name="connsiteX0-49" fmla="*/ 0 w 4782103"/>
                <a:gd name="connsiteY0-50" fmla="*/ 1435687 h 1461988"/>
                <a:gd name="connsiteX1-51" fmla="*/ 2476305 w 4782103"/>
                <a:gd name="connsiteY1-52" fmla="*/ 0 h 1461988"/>
                <a:gd name="connsiteX2-53" fmla="*/ 4782103 w 4782103"/>
                <a:gd name="connsiteY2-54" fmla="*/ 1461988 h 1461988"/>
                <a:gd name="connsiteX3-55" fmla="*/ 0 w 4782103"/>
                <a:gd name="connsiteY3-56" fmla="*/ 1435687 h 1461988"/>
                <a:gd name="connsiteX0-57" fmla="*/ 0 w 4828362"/>
                <a:gd name="connsiteY0-58" fmla="*/ 1435687 h 1450944"/>
                <a:gd name="connsiteX1-59" fmla="*/ 2476305 w 4828362"/>
                <a:gd name="connsiteY1-60" fmla="*/ 0 h 1450944"/>
                <a:gd name="connsiteX2-61" fmla="*/ 4828362 w 4828362"/>
                <a:gd name="connsiteY2-62" fmla="*/ 1450944 h 1450944"/>
                <a:gd name="connsiteX3-63" fmla="*/ 0 w 4828362"/>
                <a:gd name="connsiteY3-64" fmla="*/ 1435687 h 1450944"/>
                <a:gd name="connsiteX0-65" fmla="*/ 0 w 4805232"/>
                <a:gd name="connsiteY0-66" fmla="*/ 1468818 h 1468818"/>
                <a:gd name="connsiteX1-67" fmla="*/ 2453175 w 4805232"/>
                <a:gd name="connsiteY1-68" fmla="*/ 0 h 1468818"/>
                <a:gd name="connsiteX2-69" fmla="*/ 4805232 w 4805232"/>
                <a:gd name="connsiteY2-70" fmla="*/ 1450944 h 1468818"/>
                <a:gd name="connsiteX3-71" fmla="*/ 0 w 4805232"/>
                <a:gd name="connsiteY3-72" fmla="*/ 1468818 h 1468818"/>
                <a:gd name="connsiteX0-73" fmla="*/ 0 w 4816797"/>
                <a:gd name="connsiteY0-74" fmla="*/ 1468818 h 1468818"/>
                <a:gd name="connsiteX1-75" fmla="*/ 2464740 w 4816797"/>
                <a:gd name="connsiteY1-76" fmla="*/ 0 h 1468818"/>
                <a:gd name="connsiteX2-77" fmla="*/ 4816797 w 4816797"/>
                <a:gd name="connsiteY2-78" fmla="*/ 1450944 h 1468818"/>
                <a:gd name="connsiteX3-79" fmla="*/ 0 w 4816797"/>
                <a:gd name="connsiteY3-80" fmla="*/ 1468818 h 1468818"/>
                <a:gd name="connsiteX0-81" fmla="*/ 0 w 4839927"/>
                <a:gd name="connsiteY0-82" fmla="*/ 1468818 h 1473032"/>
                <a:gd name="connsiteX1-83" fmla="*/ 2464740 w 4839927"/>
                <a:gd name="connsiteY1-84" fmla="*/ 0 h 1473032"/>
                <a:gd name="connsiteX2-85" fmla="*/ 4839927 w 4839927"/>
                <a:gd name="connsiteY2-86" fmla="*/ 1473032 h 1473032"/>
                <a:gd name="connsiteX3-87" fmla="*/ 0 w 4839927"/>
                <a:gd name="connsiteY3-88" fmla="*/ 1468818 h 1473032"/>
                <a:gd name="connsiteX0-89" fmla="*/ 0 w 4886186"/>
                <a:gd name="connsiteY0-90" fmla="*/ 1468818 h 1473032"/>
                <a:gd name="connsiteX1-91" fmla="*/ 2510999 w 4886186"/>
                <a:gd name="connsiteY1-92" fmla="*/ 0 h 1473032"/>
                <a:gd name="connsiteX2-93" fmla="*/ 4886186 w 4886186"/>
                <a:gd name="connsiteY2-94" fmla="*/ 1473032 h 1473032"/>
                <a:gd name="connsiteX3-95" fmla="*/ 0 w 4886186"/>
                <a:gd name="connsiteY3-96" fmla="*/ 1468818 h 1473032"/>
                <a:gd name="connsiteX0-97" fmla="*/ 0 w 4886186"/>
                <a:gd name="connsiteY0-98" fmla="*/ 1483175 h 1483175"/>
                <a:gd name="connsiteX1-99" fmla="*/ 2510999 w 4886186"/>
                <a:gd name="connsiteY1-100" fmla="*/ 0 h 1483175"/>
                <a:gd name="connsiteX2-101" fmla="*/ 4886186 w 4886186"/>
                <a:gd name="connsiteY2-102" fmla="*/ 1473032 h 1483175"/>
                <a:gd name="connsiteX3-103" fmla="*/ 0 w 4886186"/>
                <a:gd name="connsiteY3-104" fmla="*/ 1483175 h 1483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86186" h="1483175">
                  <a:moveTo>
                    <a:pt x="0" y="1483175"/>
                  </a:moveTo>
                  <a:lnTo>
                    <a:pt x="2510999" y="0"/>
                  </a:lnTo>
                  <a:lnTo>
                    <a:pt x="4886186" y="1473032"/>
                  </a:lnTo>
                  <a:lnTo>
                    <a:pt x="0" y="1483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3152" y="3481389"/>
            <a:ext cx="3828848" cy="337661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626734" y="635712"/>
            <a:ext cx="3917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Stage </a:t>
            </a:r>
            <a:r>
              <a:rPr lang="en-US" altLang="zh-CN" sz="4800" b="1" dirty="0">
                <a:solidFill>
                  <a:schemeClr val="bg2">
                    <a:lumMod val="10000"/>
                  </a:schemeClr>
                </a:solidFill>
              </a:rPr>
              <a:t>plan</a:t>
            </a:r>
            <a:endParaRPr lang="zh-CN" alt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05361" y="1847045"/>
            <a:ext cx="5205236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enhance learning, and strive to improve their own quality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2503</Words>
  <Application>WPS 演示</Application>
  <PresentationFormat>自定义</PresentationFormat>
  <Paragraphs>212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9" baseType="lpstr">
      <vt:lpstr>Arial</vt:lpstr>
      <vt:lpstr>宋体</vt:lpstr>
      <vt:lpstr>Wingdings</vt:lpstr>
      <vt:lpstr>LiHei Pro</vt:lpstr>
      <vt:lpstr>微软雅黑</vt:lpstr>
      <vt:lpstr>Arial Narrow</vt:lpstr>
      <vt:lpstr>微软雅黑 Light</vt:lpstr>
      <vt:lpstr>Franchise</vt:lpstr>
      <vt:lpstr>Signika Negative</vt:lpstr>
      <vt:lpstr>Open Sans Light</vt:lpstr>
      <vt:lpstr>Calibri Light</vt:lpstr>
      <vt:lpstr>Adobe 繁黑體 Std B</vt:lpstr>
      <vt:lpstr>Arial Unicode MS</vt:lpstr>
      <vt:lpstr>张海山锐线体简</vt:lpstr>
      <vt:lpstr>方正正大黑简体</vt:lpstr>
      <vt:lpstr>等线</vt:lpstr>
      <vt:lpstr>Arial Unicode MS</vt:lpstr>
      <vt:lpstr>等线 Light</vt:lpstr>
      <vt:lpstr>Calibri</vt:lpstr>
      <vt:lpstr>黑体</vt:lpstr>
      <vt:lpstr>Segoe Print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</dc:creator>
  <cp:keywords>12sc.taobao.com</cp:keywords>
  <dc:description>12sc.taobao.com</dc:description>
  <dc:subject>12sc.taobao.com</dc:subject>
  <cp:category>12sc.taobao.com</cp:category>
  <cp:lastModifiedBy>一起学吧</cp:lastModifiedBy>
  <cp:revision>80</cp:revision>
  <dcterms:created xsi:type="dcterms:W3CDTF">2016-02-24T12:07:00Z</dcterms:created>
  <dcterms:modified xsi:type="dcterms:W3CDTF">2018-09-28T09:31:54Z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