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526" r:id="rId3"/>
    <p:sldId id="386" r:id="rId4"/>
    <p:sldId id="527" r:id="rId5"/>
    <p:sldId id="528" r:id="rId6"/>
    <p:sldId id="529" r:id="rId7"/>
    <p:sldId id="530" r:id="rId8"/>
    <p:sldId id="531" r:id="rId9"/>
    <p:sldId id="532" r:id="rId10"/>
    <p:sldId id="534" r:id="rId11"/>
    <p:sldId id="535" r:id="rId12"/>
    <p:sldId id="537" r:id="rId13"/>
    <p:sldId id="538" r:id="rId14"/>
    <p:sldId id="540" r:id="rId15"/>
    <p:sldId id="541" r:id="rId16"/>
    <p:sldId id="543" r:id="rId17"/>
    <p:sldId id="545" r:id="rId18"/>
    <p:sldId id="546" r:id="rId19"/>
    <p:sldId id="547" r:id="rId20"/>
    <p:sldId id="525" r:id="rId21"/>
    <p:sldId id="549" r:id="rId2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228"/>
    <a:srgbClr val="3A8F96"/>
    <a:srgbClr val="80CFE8"/>
    <a:srgbClr val="1E4B4E"/>
    <a:srgbClr val="E44BA6"/>
    <a:srgbClr val="C1E6EF"/>
    <a:srgbClr val="10575C"/>
    <a:srgbClr val="0D2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68" autoAdjust="0"/>
    <p:restoredTop sz="95119" autoAdjust="0"/>
  </p:normalViewPr>
  <p:slideViewPr>
    <p:cSldViewPr>
      <p:cViewPr varScale="1">
        <p:scale>
          <a:sx n="139" d="100"/>
          <a:sy n="139" d="100"/>
        </p:scale>
        <p:origin x="-738" y="-102"/>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C68926C-B98F-4376-B3B8-9A8CF8EA0BBA}"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D8F5430-FEBE-49C9-BEFC-8ECCBB4BC4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1">
                <a:lumMod val="95000"/>
              </a:schemeClr>
            </a:gs>
            <a:gs pos="100000">
              <a:schemeClr val="bg1"/>
            </a:gs>
          </a:gsLst>
          <a:lin ang="13500000" scaled="1"/>
        </a:gradFill>
        <a:effectLst/>
      </p:bgPr>
    </p:bg>
    <p:spTree>
      <p:nvGrpSpPr>
        <p:cNvPr id="1" name=""/>
        <p:cNvGrpSpPr/>
        <p:nvPr/>
      </p:nvGrpSpPr>
      <p:grpSpPr>
        <a:xfrm>
          <a:off x="0" y="0"/>
          <a:ext cx="0" cy="0"/>
          <a:chOff x="0" y="0"/>
          <a:chExt cx="0" cy="0"/>
        </a:xfrm>
      </p:grpSpPr>
      <p:sp>
        <p:nvSpPr>
          <p:cNvPr id="2" name="矩形 8"/>
          <p:cNvSpPr/>
          <p:nvPr userDrawn="1"/>
        </p:nvSpPr>
        <p:spPr>
          <a:xfrm>
            <a:off x="0" y="2139950"/>
            <a:ext cx="9144000" cy="3003550"/>
          </a:xfrm>
          <a:prstGeom prst="rect">
            <a:avLst/>
          </a:prstGeom>
          <a:blipFill dpi="0" rotWithShape="1">
            <a:blip r:embed="rId2">
              <a:alphaModFix amt="2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userDrawn="1"/>
        </p:nvSpPr>
        <p:spPr>
          <a:xfrm>
            <a:off x="0" y="5010150"/>
            <a:ext cx="9144000" cy="1333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4"/>
          <p:cNvPicPr>
            <a:picLocks noChangeAspect="1"/>
          </p:cNvPicPr>
          <p:nvPr userDrawn="1"/>
        </p:nvPicPr>
        <p:blipFill>
          <a:blip r:embed="rId3"/>
          <a:srcRect/>
          <a:stretch>
            <a:fillRect/>
          </a:stretch>
        </p:blipFill>
        <p:spPr bwMode="auto">
          <a:xfrm>
            <a:off x="8499475" y="4321175"/>
            <a:ext cx="312738" cy="327025"/>
          </a:xfrm>
          <a:prstGeom prst="rect">
            <a:avLst/>
          </a:prstGeom>
          <a:noFill/>
          <a:ln w="9525">
            <a:noFill/>
            <a:miter lim="800000"/>
            <a:headEnd/>
            <a:tailEnd/>
          </a:ln>
        </p:spPr>
      </p:pic>
      <p:pic>
        <p:nvPicPr>
          <p:cNvPr id="5" name="图片 5"/>
          <p:cNvPicPr>
            <a:picLocks noChangeAspect="1"/>
          </p:cNvPicPr>
          <p:nvPr userDrawn="1"/>
        </p:nvPicPr>
        <p:blipFill>
          <a:blip r:embed="rId4"/>
          <a:srcRect/>
          <a:stretch>
            <a:fillRect/>
          </a:stretch>
        </p:blipFill>
        <p:spPr bwMode="auto">
          <a:xfrm>
            <a:off x="7750175" y="4891088"/>
            <a:ext cx="206375" cy="198437"/>
          </a:xfrm>
          <a:prstGeom prst="rect">
            <a:avLst/>
          </a:prstGeom>
          <a:noFill/>
          <a:ln w="9525">
            <a:noFill/>
            <a:miter lim="800000"/>
            <a:headEnd/>
            <a:tailEnd/>
          </a:ln>
        </p:spPr>
      </p:pic>
      <p:pic>
        <p:nvPicPr>
          <p:cNvPr id="6" name="图片 6"/>
          <p:cNvPicPr>
            <a:picLocks noChangeAspect="1"/>
          </p:cNvPicPr>
          <p:nvPr userDrawn="1"/>
        </p:nvPicPr>
        <p:blipFill>
          <a:blip r:embed="rId5"/>
          <a:srcRect/>
          <a:stretch>
            <a:fillRect/>
          </a:stretch>
        </p:blipFill>
        <p:spPr bwMode="auto">
          <a:xfrm>
            <a:off x="7994650" y="4648200"/>
            <a:ext cx="184150" cy="196850"/>
          </a:xfrm>
          <a:prstGeom prst="rect">
            <a:avLst/>
          </a:prstGeom>
          <a:noFill/>
          <a:ln w="9525">
            <a:noFill/>
            <a:miter lim="800000"/>
            <a:headEnd/>
            <a:tailEnd/>
          </a:ln>
        </p:spPr>
      </p:pic>
      <p:pic>
        <p:nvPicPr>
          <p:cNvPr id="7" name="图片 7"/>
          <p:cNvPicPr>
            <a:picLocks noChangeAspect="1"/>
          </p:cNvPicPr>
          <p:nvPr userDrawn="1"/>
        </p:nvPicPr>
        <p:blipFill>
          <a:blip r:embed="rId6"/>
          <a:srcRect/>
          <a:stretch>
            <a:fillRect/>
          </a:stretch>
        </p:blipFill>
        <p:spPr bwMode="auto">
          <a:xfrm rot="19936268" flipH="1">
            <a:off x="8264525" y="4792663"/>
            <a:ext cx="360363" cy="374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8358844-5DC7-4666-9AE4-41C2069CB48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3B98A8-C5B5-4FFB-A31D-D01EFE20FB18}"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F6D97E-6803-43F2-B989-8E343E75E07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237989-F802-4DC1-A2DC-136A120E365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C4DAC44-2997-41CE-9C7C-5959AB854A0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4CB73B-AF9D-4BB5-B828-0A52C20F659E}"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0B33EEE9-9930-420C-8850-B81306A4DAF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1E302-CCF9-4CC1-9524-1371C1300CF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AE7C2AFE-B7A7-4C00-A3B5-3C38368E500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5E2296-1164-4864-8C35-00489C18AF6F}"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E4808FC-93CD-410B-AB30-FF77DCA2C874}"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00229DA-D182-41C6-A2A0-47D2DB16CDF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5E9D3E1-306F-4B7C-81FE-919A39F20C9B}"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00976AB-D951-466F-8956-FEEA24AF515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BC425CE-E026-4395-8CBD-DF1335CEC01A}"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13617DA-1A09-4F5B-8AEA-E6C30B115F9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9282F7EC-D513-4794-85DC-7EB17589412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E138E4-96B2-4386-928B-EF3B3F80CABD}"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55C9291E-F715-4009-B0E2-C2C83B742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3C1BAB-F005-43AA-BE59-B6C0A9037E2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24F5F78-EA96-43C8-AB02-3B7A748B65CC}"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FCF11DBA-E9A8-4E8A-96B6-1DC745C8326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emf"/><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www.51pptmoban.com/"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242185" y="2999740"/>
            <a:ext cx="4803140" cy="749300"/>
          </a:xfrm>
          <a:prstGeom prst="rect">
            <a:avLst/>
          </a:prstGeom>
          <a:solidFill>
            <a:schemeClr val="bg1">
              <a:alpha val="19000"/>
            </a:schemeClr>
          </a:solidFill>
          <a:ln w="25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n>
                <a:solidFill>
                  <a:schemeClr val="accent4">
                    <a:lumMod val="50000"/>
                  </a:schemeClr>
                </a:solidFill>
              </a:ln>
              <a:solidFill>
                <a:schemeClr val="accent3"/>
              </a:solidFill>
            </a:endParaRPr>
          </a:p>
        </p:txBody>
      </p:sp>
      <p:pic>
        <p:nvPicPr>
          <p:cNvPr id="2" name="图片 1"/>
          <p:cNvPicPr>
            <a:picLocks noChangeAspect="1"/>
          </p:cNvPicPr>
          <p:nvPr/>
        </p:nvPicPr>
        <p:blipFill>
          <a:blip r:embed="rId2"/>
          <a:srcRect/>
          <a:stretch>
            <a:fillRect/>
          </a:stretch>
        </p:blipFill>
        <p:spPr bwMode="auto">
          <a:xfrm>
            <a:off x="4114800" y="1465263"/>
            <a:ext cx="1171575" cy="1173162"/>
          </a:xfrm>
          <a:prstGeom prst="rect">
            <a:avLst/>
          </a:prstGeom>
          <a:noFill/>
          <a:ln w="9525">
            <a:noFill/>
            <a:miter lim="800000"/>
            <a:headEnd/>
            <a:tailEnd/>
          </a:ln>
        </p:spPr>
      </p:pic>
      <p:sp>
        <p:nvSpPr>
          <p:cNvPr id="7" name="TextBox 6"/>
          <p:cNvSpPr txBox="1"/>
          <p:nvPr/>
        </p:nvSpPr>
        <p:spPr>
          <a:xfrm>
            <a:off x="2199005" y="3062605"/>
            <a:ext cx="5035550" cy="460375"/>
          </a:xfrm>
          <a:prstGeom prst="rect">
            <a:avLst/>
          </a:prstGeom>
          <a:noFill/>
          <a:effectLst/>
        </p:spPr>
        <p:txBody>
          <a:bodyPr wrap="square">
            <a:spAutoFit/>
          </a:bodyPr>
          <a:lstStyle/>
          <a:p>
            <a:pPr fontAlgn="auto">
              <a:spcBef>
                <a:spcPts val="0"/>
              </a:spcBef>
              <a:spcAft>
                <a:spcPts val="0"/>
              </a:spcAft>
              <a:defRPr/>
            </a:pPr>
            <a:r>
              <a:rPr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Green environmental template</a:t>
            </a:r>
            <a:endParaRPr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2778125" y="3446463"/>
            <a:ext cx="3844925" cy="277812"/>
          </a:xfrm>
          <a:prstGeom prst="rect">
            <a:avLst/>
          </a:prstGeom>
          <a:noFill/>
          <a:ln w="9525">
            <a:noFill/>
            <a:miter lim="800000"/>
          </a:ln>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绿色环保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年度总结</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Oval 4"/>
          <p:cNvSpPr>
            <a:spLocks noChangeArrowheads="1"/>
          </p:cNvSpPr>
          <p:nvPr/>
        </p:nvSpPr>
        <p:spPr bwMode="auto">
          <a:xfrm>
            <a:off x="4110038" y="2706688"/>
            <a:ext cx="1155700" cy="152400"/>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pic>
        <p:nvPicPr>
          <p:cNvPr id="3" name="图片 2"/>
          <p:cNvPicPr>
            <a:picLocks noChangeAspect="1"/>
          </p:cNvPicPr>
          <p:nvPr/>
        </p:nvPicPr>
        <p:blipFill>
          <a:blip r:embed="rId3"/>
          <a:srcRect/>
          <a:stretch>
            <a:fillRect/>
          </a:stretch>
        </p:blipFill>
        <p:spPr bwMode="auto">
          <a:xfrm>
            <a:off x="6732588" y="3422015"/>
            <a:ext cx="312737" cy="327025"/>
          </a:xfrm>
          <a:prstGeom prst="rect">
            <a:avLst/>
          </a:prstGeom>
          <a:noFill/>
          <a:ln w="9525">
            <a:noFill/>
            <a:miter lim="800000"/>
            <a:headEnd/>
            <a:tailEnd/>
          </a:ln>
        </p:spPr>
      </p:pic>
      <p:pic>
        <p:nvPicPr>
          <p:cNvPr id="5" name="图片 4"/>
          <p:cNvPicPr>
            <a:picLocks noChangeAspect="1"/>
          </p:cNvPicPr>
          <p:nvPr/>
        </p:nvPicPr>
        <p:blipFill>
          <a:blip r:embed="rId4"/>
          <a:srcRect/>
          <a:stretch>
            <a:fillRect/>
          </a:stretch>
        </p:blipFill>
        <p:spPr bwMode="auto">
          <a:xfrm>
            <a:off x="6156325" y="3886200"/>
            <a:ext cx="204788" cy="198438"/>
          </a:xfrm>
          <a:prstGeom prst="rect">
            <a:avLst/>
          </a:prstGeom>
          <a:noFill/>
          <a:ln w="9525">
            <a:noFill/>
            <a:miter lim="800000"/>
            <a:headEnd/>
            <a:tailEnd/>
          </a:ln>
        </p:spPr>
      </p:pic>
      <p:pic>
        <p:nvPicPr>
          <p:cNvPr id="6" name="图片 5"/>
          <p:cNvPicPr>
            <a:picLocks noChangeAspect="1"/>
          </p:cNvPicPr>
          <p:nvPr/>
        </p:nvPicPr>
        <p:blipFill>
          <a:blip r:embed="rId5"/>
          <a:srcRect/>
          <a:stretch>
            <a:fillRect/>
          </a:stretch>
        </p:blipFill>
        <p:spPr bwMode="auto">
          <a:xfrm>
            <a:off x="5970588" y="3776663"/>
            <a:ext cx="185737" cy="196850"/>
          </a:xfrm>
          <a:prstGeom prst="rect">
            <a:avLst/>
          </a:prstGeom>
          <a:noFill/>
          <a:ln w="9525">
            <a:noFill/>
            <a:miter lim="800000"/>
            <a:headEnd/>
            <a:tailEnd/>
          </a:ln>
        </p:spPr>
      </p:pic>
      <p:pic>
        <p:nvPicPr>
          <p:cNvPr id="10" name="图片 9"/>
          <p:cNvPicPr>
            <a:picLocks noChangeAspect="1"/>
          </p:cNvPicPr>
          <p:nvPr/>
        </p:nvPicPr>
        <p:blipFill>
          <a:blip r:embed="rId6"/>
          <a:srcRect/>
          <a:stretch>
            <a:fillRect/>
          </a:stretch>
        </p:blipFill>
        <p:spPr bwMode="auto">
          <a:xfrm rot="19936268" flipH="1">
            <a:off x="6365875" y="3635375"/>
            <a:ext cx="360363" cy="373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path" presetSubtype="0" repeatCount="indefinite" decel="19000" autoRev="1" fill="remove" nodeType="withEffect">
                                  <p:stCondLst>
                                    <p:cond delay="0"/>
                                  </p:stCondLst>
                                  <p:childTnLst>
                                    <p:animMotion origin="layout" path="M -8.33333E-7 -4.38175E-6 L -8.33333E-7 0.01234 " pathEditMode="relative" rAng="0" ptsTypes="AA">
                                      <p:cBhvr>
                                        <p:cTn id="11" dur="1000" fill="hold"/>
                                        <p:tgtEl>
                                          <p:spTgt spid="2"/>
                                        </p:tgtEl>
                                        <p:attrNameLst>
                                          <p:attrName>ppt_x</p:attrName>
                                          <p:attrName>ppt_y</p:attrName>
                                        </p:attrNameLst>
                                      </p:cBhvr>
                                      <p:rCtr x="0" y="617"/>
                                    </p:animMotion>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par>
                                <p:cTn id="15" presetID="6" presetClass="emph" presetSubtype="0" repeatCount="indefinite" autoRev="1" fill="hold" grpId="1" nodeType="withEffect">
                                  <p:stCondLst>
                                    <p:cond delay="0"/>
                                  </p:stCondLst>
                                  <p:childTnLst>
                                    <p:animScale>
                                      <p:cBhvr>
                                        <p:cTn id="16" dur="1000" fill="hold"/>
                                        <p:tgtEl>
                                          <p:spTgt spid="8"/>
                                        </p:tgtEl>
                                      </p:cBhvr>
                                      <p:by x="150000" y="150000"/>
                                    </p:animScale>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1"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down)">
                                      <p:cBhvr>
                                        <p:cTn id="24" dur="500"/>
                                        <p:tgtEl>
                                          <p:spTgt spid="9"/>
                                        </p:tgtEl>
                                      </p:cBhvr>
                                    </p:animEffect>
                                  </p:childTnLst>
                                </p:cTn>
                              </p:par>
                              <p:par>
                                <p:cTn id="25" presetID="22" presetClass="entr" presetSubtype="8" fill="hold" grpId="0" nodeType="withEffect">
                                  <p:stCondLst>
                                    <p:cond delay="8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 fill="hold"/>
                                        <p:tgtEl>
                                          <p:spTgt spid="3"/>
                                        </p:tgtEl>
                                        <p:attrNameLst>
                                          <p:attrName>ppt_x</p:attrName>
                                        </p:attrNameLst>
                                      </p:cBhvr>
                                      <p:tavLst>
                                        <p:tav tm="0">
                                          <p:val>
                                            <p:strVal val="#ppt_x"/>
                                          </p:val>
                                        </p:tav>
                                        <p:tav tm="100000">
                                          <p:val>
                                            <p:strVal val="#ppt_x"/>
                                          </p:val>
                                        </p:tav>
                                      </p:tavLst>
                                    </p:anim>
                                    <p:anim calcmode="lin" valueType="num">
                                      <p:cBhvr additive="base">
                                        <p:cTn id="32" dur="100" fill="hold"/>
                                        <p:tgtEl>
                                          <p:spTgt spid="3"/>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6" presetClass="emph" presetSubtype="0" fill="hold" nodeType="afterEffect">
                                  <p:stCondLst>
                                    <p:cond delay="0"/>
                                  </p:stCondLst>
                                  <p:childTnLst>
                                    <p:animScale>
                                      <p:cBhvr>
                                        <p:cTn id="35" dur="100" fill="hold"/>
                                        <p:tgtEl>
                                          <p:spTgt spid="3"/>
                                        </p:tgtEl>
                                      </p:cBhvr>
                                      <p:by x="105000" y="105000"/>
                                    </p:animScale>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 fill="hold"/>
                                        <p:tgtEl>
                                          <p:spTgt spid="10"/>
                                        </p:tgtEl>
                                        <p:attrNameLst>
                                          <p:attrName>ppt_x</p:attrName>
                                        </p:attrNameLst>
                                      </p:cBhvr>
                                      <p:tavLst>
                                        <p:tav tm="0">
                                          <p:val>
                                            <p:strVal val="#ppt_x"/>
                                          </p:val>
                                        </p:tav>
                                        <p:tav tm="100000">
                                          <p:val>
                                            <p:strVal val="#ppt_x"/>
                                          </p:val>
                                        </p:tav>
                                      </p:tavLst>
                                    </p:anim>
                                    <p:anim calcmode="lin" valueType="num">
                                      <p:cBhvr additive="base">
                                        <p:cTn id="40" dur="1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6" presetClass="emph" presetSubtype="0" fill="hold" nodeType="afterEffect">
                                  <p:stCondLst>
                                    <p:cond delay="0"/>
                                  </p:stCondLst>
                                  <p:childTnLst>
                                    <p:animScale>
                                      <p:cBhvr>
                                        <p:cTn id="43" dur="100" fill="hold"/>
                                        <p:tgtEl>
                                          <p:spTgt spid="10"/>
                                        </p:tgtEl>
                                      </p:cBhvr>
                                      <p:by x="105000" y="105000"/>
                                    </p:animScale>
                                  </p:childTnLst>
                                </p:cTn>
                              </p:par>
                            </p:childTnLst>
                          </p:cTn>
                        </p:par>
                        <p:par>
                          <p:cTn id="44" fill="hold">
                            <p:stCondLst>
                              <p:cond delay="2500"/>
                            </p:stCondLst>
                            <p:childTnLst>
                              <p:par>
                                <p:cTn id="45" presetID="2" presetClass="entr" presetSubtype="1"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 fill="hold"/>
                                        <p:tgtEl>
                                          <p:spTgt spid="5"/>
                                        </p:tgtEl>
                                        <p:attrNameLst>
                                          <p:attrName>ppt_x</p:attrName>
                                        </p:attrNameLst>
                                      </p:cBhvr>
                                      <p:tavLst>
                                        <p:tav tm="0">
                                          <p:val>
                                            <p:strVal val="#ppt_x"/>
                                          </p:val>
                                        </p:tav>
                                        <p:tav tm="100000">
                                          <p:val>
                                            <p:strVal val="#ppt_x"/>
                                          </p:val>
                                        </p:tav>
                                      </p:tavLst>
                                    </p:anim>
                                    <p:anim calcmode="lin" valueType="num">
                                      <p:cBhvr additive="base">
                                        <p:cTn id="48" dur="100" fill="hold"/>
                                        <p:tgtEl>
                                          <p:spTgt spid="5"/>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6" presetClass="emph" presetSubtype="0" fill="hold" nodeType="afterEffect">
                                  <p:stCondLst>
                                    <p:cond delay="0"/>
                                  </p:stCondLst>
                                  <p:childTnLst>
                                    <p:animScale>
                                      <p:cBhvr>
                                        <p:cTn id="51" dur="100" fill="hold"/>
                                        <p:tgtEl>
                                          <p:spTgt spid="5"/>
                                        </p:tgtEl>
                                      </p:cBhvr>
                                      <p:by x="105000" y="105000"/>
                                    </p:animScale>
                                  </p:childTnLst>
                                </p:cTn>
                              </p:par>
                            </p:childTnLst>
                          </p:cTn>
                        </p:par>
                        <p:par>
                          <p:cTn id="52" fill="hold">
                            <p:stCondLst>
                              <p:cond delay="3500"/>
                            </p:stCondLst>
                            <p:childTnLst>
                              <p:par>
                                <p:cTn id="53" presetID="2" presetClass="entr" presetSubtype="1"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 fill="hold"/>
                                        <p:tgtEl>
                                          <p:spTgt spid="6"/>
                                        </p:tgtEl>
                                        <p:attrNameLst>
                                          <p:attrName>ppt_x</p:attrName>
                                        </p:attrNameLst>
                                      </p:cBhvr>
                                      <p:tavLst>
                                        <p:tav tm="0">
                                          <p:val>
                                            <p:strVal val="#ppt_x"/>
                                          </p:val>
                                        </p:tav>
                                        <p:tav tm="100000">
                                          <p:val>
                                            <p:strVal val="#ppt_x"/>
                                          </p:val>
                                        </p:tav>
                                      </p:tavLst>
                                    </p:anim>
                                    <p:anim calcmode="lin" valueType="num">
                                      <p:cBhvr additive="base">
                                        <p:cTn id="56" dur="100" fill="hold"/>
                                        <p:tgtEl>
                                          <p:spTgt spid="6"/>
                                        </p:tgtEl>
                                        <p:attrNameLst>
                                          <p:attrName>ppt_y</p:attrName>
                                        </p:attrNameLst>
                                      </p:cBhvr>
                                      <p:tavLst>
                                        <p:tav tm="0">
                                          <p:val>
                                            <p:strVal val="0-#ppt_h/2"/>
                                          </p:val>
                                        </p:tav>
                                        <p:tav tm="100000">
                                          <p:val>
                                            <p:strVal val="#ppt_y"/>
                                          </p:val>
                                        </p:tav>
                                      </p:tavLst>
                                    </p:anim>
                                  </p:childTnLst>
                                </p:cTn>
                              </p:par>
                            </p:childTnLst>
                          </p:cTn>
                        </p:par>
                        <p:par>
                          <p:cTn id="57" fill="hold">
                            <p:stCondLst>
                              <p:cond delay="4000"/>
                            </p:stCondLst>
                            <p:childTnLst>
                              <p:par>
                                <p:cTn id="58" presetID="6" presetClass="emph" presetSubtype="0" fill="hold" nodeType="afterEffect">
                                  <p:stCondLst>
                                    <p:cond delay="0"/>
                                  </p:stCondLst>
                                  <p:childTnLst>
                                    <p:animScale>
                                      <p:cBhvr>
                                        <p:cTn id="59" dur="1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9" grpId="0"/>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同侧圆角矩形 53"/>
          <p:cNvSpPr/>
          <p:nvPr/>
        </p:nvSpPr>
        <p:spPr>
          <a:xfrm>
            <a:off x="874713" y="1447800"/>
            <a:ext cx="663575" cy="2640013"/>
          </a:xfrm>
          <a:prstGeom prst="round2SameRect">
            <a:avLst/>
          </a:prstGeom>
          <a:pattFill prst="ltDnDiag">
            <a:fgClr>
              <a:schemeClr val="tx2">
                <a:lumMod val="50000"/>
              </a:schemeClr>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55" name="同侧圆角矩形 54"/>
          <p:cNvSpPr/>
          <p:nvPr/>
        </p:nvSpPr>
        <p:spPr>
          <a:xfrm>
            <a:off x="1706563" y="1447800"/>
            <a:ext cx="663575" cy="2640013"/>
          </a:xfrm>
          <a:prstGeom prst="round2SameRect">
            <a:avLst/>
          </a:prstGeom>
          <a:pattFill prst="ltDnDiag">
            <a:fgClr>
              <a:schemeClr val="tx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56" name="同侧圆角矩形 55"/>
          <p:cNvSpPr/>
          <p:nvPr/>
        </p:nvSpPr>
        <p:spPr>
          <a:xfrm>
            <a:off x="2540000" y="1447800"/>
            <a:ext cx="663575" cy="2640013"/>
          </a:xfrm>
          <a:prstGeom prst="round2SameRect">
            <a:avLst/>
          </a:prstGeom>
          <a:pattFill prst="ltDnDiag">
            <a:fgClr>
              <a:schemeClr val="bg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8" name="同侧圆角矩形 87"/>
          <p:cNvSpPr/>
          <p:nvPr/>
        </p:nvSpPr>
        <p:spPr>
          <a:xfrm>
            <a:off x="3373438" y="1447800"/>
            <a:ext cx="663575" cy="2640013"/>
          </a:xfrm>
          <a:prstGeom prst="round2SameRect">
            <a:avLst/>
          </a:prstGeom>
          <a:pattFill prst="ltDnDiag">
            <a:fgClr>
              <a:srgbClr val="4C6062"/>
            </a:fgClr>
            <a:bgClr>
              <a:sysClr val="window" lastClr="FFFFFF"/>
            </a:bgClr>
          </a:patt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sp>
        <p:nvSpPr>
          <p:cNvPr id="89" name="Rectangle 48"/>
          <p:cNvSpPr>
            <a:spLocks noChangeArrowheads="1"/>
          </p:cNvSpPr>
          <p:nvPr/>
        </p:nvSpPr>
        <p:spPr bwMode="auto">
          <a:xfrm>
            <a:off x="874713" y="2081213"/>
            <a:ext cx="661987" cy="2006600"/>
          </a:xfrm>
          <a:prstGeom prst="rect">
            <a:avLst/>
          </a:prstGeom>
          <a:solidFill>
            <a:schemeClr val="tx2">
              <a:lumMod val="50000"/>
            </a:schemeClr>
          </a:solidFill>
          <a:ln>
            <a:noFill/>
          </a:ln>
        </p:spPr>
        <p:txBody>
          <a:bodyPr/>
          <a:lstStyle/>
          <a:p>
            <a:pPr>
              <a:defRPr/>
            </a:pPr>
            <a:endParaRPr lang="zh-CN" altLang="en-US" sz="1600" kern="0">
              <a:solidFill>
                <a:prstClr val="black"/>
              </a:solidFill>
              <a:latin typeface="+mn-lt"/>
              <a:ea typeface="+mn-ea"/>
            </a:endParaRPr>
          </a:p>
        </p:txBody>
      </p:sp>
      <p:sp>
        <p:nvSpPr>
          <p:cNvPr id="90" name="Rectangle 95"/>
          <p:cNvSpPr>
            <a:spLocks noChangeArrowheads="1"/>
          </p:cNvSpPr>
          <p:nvPr/>
        </p:nvSpPr>
        <p:spPr bwMode="auto">
          <a:xfrm>
            <a:off x="1706563" y="2416175"/>
            <a:ext cx="661987" cy="1671638"/>
          </a:xfrm>
          <a:prstGeom prst="rect">
            <a:avLst/>
          </a:prstGeom>
          <a:solidFill>
            <a:schemeClr val="tx2"/>
          </a:solidFill>
          <a:ln>
            <a:noFill/>
          </a:ln>
        </p:spPr>
        <p:txBody>
          <a:bodyPr/>
          <a:lstStyle/>
          <a:p>
            <a:pPr>
              <a:defRPr/>
            </a:pPr>
            <a:endParaRPr lang="zh-CN" altLang="en-US" sz="1600" kern="0">
              <a:solidFill>
                <a:schemeClr val="tx2">
                  <a:lumMod val="50000"/>
                </a:schemeClr>
              </a:solidFill>
              <a:latin typeface="+mn-lt"/>
              <a:ea typeface="+mn-ea"/>
            </a:endParaRPr>
          </a:p>
        </p:txBody>
      </p:sp>
      <p:sp>
        <p:nvSpPr>
          <p:cNvPr id="91" name="Rectangle 142"/>
          <p:cNvSpPr>
            <a:spLocks noChangeArrowheads="1"/>
          </p:cNvSpPr>
          <p:nvPr/>
        </p:nvSpPr>
        <p:spPr bwMode="auto">
          <a:xfrm>
            <a:off x="2538413" y="2949575"/>
            <a:ext cx="663575" cy="1138238"/>
          </a:xfrm>
          <a:prstGeom prst="rect">
            <a:avLst/>
          </a:prstGeom>
          <a:solidFill>
            <a:schemeClr val="bg2"/>
          </a:solidFill>
          <a:ln>
            <a:noFill/>
          </a:ln>
        </p:spPr>
        <p:txBody>
          <a:bodyPr/>
          <a:lstStyle/>
          <a:p>
            <a:pPr>
              <a:defRPr/>
            </a:pPr>
            <a:endParaRPr lang="zh-CN" altLang="en-US" sz="1600" kern="0">
              <a:solidFill>
                <a:prstClr val="black"/>
              </a:solidFill>
              <a:latin typeface="+mn-lt"/>
              <a:ea typeface="+mn-ea"/>
            </a:endParaRPr>
          </a:p>
        </p:txBody>
      </p:sp>
      <p:sp>
        <p:nvSpPr>
          <p:cNvPr id="92" name="Rectangle 189"/>
          <p:cNvSpPr>
            <a:spLocks noChangeArrowheads="1"/>
          </p:cNvSpPr>
          <p:nvPr/>
        </p:nvSpPr>
        <p:spPr bwMode="auto">
          <a:xfrm>
            <a:off x="3373438" y="3695700"/>
            <a:ext cx="663575" cy="392113"/>
          </a:xfrm>
          <a:prstGeom prst="rect">
            <a:avLst/>
          </a:prstGeom>
          <a:solidFill>
            <a:schemeClr val="bg1">
              <a:lumMod val="65000"/>
            </a:schemeClr>
          </a:solidFill>
          <a:ln>
            <a:noFill/>
          </a:ln>
        </p:spPr>
        <p:txBody>
          <a:bodyPr/>
          <a:lstStyle/>
          <a:p>
            <a:pPr>
              <a:defRPr/>
            </a:pPr>
            <a:endParaRPr lang="zh-CN" altLang="en-US" sz="1600" kern="0">
              <a:solidFill>
                <a:prstClr val="black"/>
              </a:solidFill>
              <a:latin typeface="+mn-lt"/>
              <a:ea typeface="+mn-ea"/>
            </a:endParaRPr>
          </a:p>
        </p:txBody>
      </p:sp>
      <p:sp>
        <p:nvSpPr>
          <p:cNvPr id="93" name="TextBox 682"/>
          <p:cNvSpPr txBox="1"/>
          <p:nvPr/>
        </p:nvSpPr>
        <p:spPr>
          <a:xfrm>
            <a:off x="3343275" y="3625850"/>
            <a:ext cx="730250" cy="461963"/>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defRPr/>
            </a:pPr>
            <a:r>
              <a:rPr lang="en-US" altLang="zh-CN" sz="2400" kern="0" dirty="0" smtClean="0">
                <a:solidFill>
                  <a:prstClr val="white"/>
                </a:solidFill>
                <a:latin typeface="微软雅黑" panose="020B0503020204020204" pitchFamily="34" charset="-122"/>
                <a:ea typeface="微软雅黑" panose="020B0503020204020204" pitchFamily="34" charset="-122"/>
              </a:rPr>
              <a:t>15</a:t>
            </a:r>
            <a:r>
              <a:rPr lang="en-US" altLang="zh-CN" sz="1600" kern="0" dirty="0" smtClean="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4" name="TextBox 682"/>
          <p:cNvSpPr txBox="1"/>
          <p:nvPr/>
        </p:nvSpPr>
        <p:spPr>
          <a:xfrm>
            <a:off x="2508250" y="2909888"/>
            <a:ext cx="730250" cy="461962"/>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defRPr/>
            </a:pPr>
            <a:r>
              <a:rPr lang="en-US" altLang="zh-CN" sz="2400" kern="0" dirty="0" smtClean="0">
                <a:solidFill>
                  <a:prstClr val="white"/>
                </a:solidFill>
                <a:latin typeface="微软雅黑" panose="020B0503020204020204" pitchFamily="34" charset="-122"/>
                <a:ea typeface="微软雅黑" panose="020B0503020204020204" pitchFamily="34" charset="-122"/>
              </a:rPr>
              <a:t>38</a:t>
            </a:r>
            <a:r>
              <a:rPr lang="en-US" altLang="zh-CN" sz="1600" kern="0" dirty="0" smtClean="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5" name="TextBox 682"/>
          <p:cNvSpPr txBox="1"/>
          <p:nvPr/>
        </p:nvSpPr>
        <p:spPr>
          <a:xfrm>
            <a:off x="1674813" y="2371725"/>
            <a:ext cx="728662" cy="460375"/>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defRPr/>
            </a:pPr>
            <a:r>
              <a:rPr lang="en-US" altLang="zh-CN" sz="2400" kern="0" dirty="0" smtClean="0">
                <a:solidFill>
                  <a:prstClr val="white"/>
                </a:solidFill>
                <a:latin typeface="微软雅黑" panose="020B0503020204020204" pitchFamily="34" charset="-122"/>
                <a:ea typeface="微软雅黑" panose="020B0503020204020204" pitchFamily="34" charset="-122"/>
              </a:rPr>
              <a:t>62</a:t>
            </a:r>
            <a:r>
              <a:rPr lang="en-US" altLang="zh-CN" sz="1600" kern="0" dirty="0" smtClean="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6" name="TextBox 682"/>
          <p:cNvSpPr txBox="1"/>
          <p:nvPr/>
        </p:nvSpPr>
        <p:spPr>
          <a:xfrm>
            <a:off x="839788" y="2039938"/>
            <a:ext cx="730250" cy="461962"/>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defRPr/>
            </a:pPr>
            <a:r>
              <a:rPr lang="en-US" altLang="zh-CN" sz="2400" kern="0" dirty="0" smtClean="0">
                <a:solidFill>
                  <a:prstClr val="white"/>
                </a:solidFill>
                <a:latin typeface="微软雅黑" panose="020B0503020204020204" pitchFamily="34" charset="-122"/>
                <a:ea typeface="微软雅黑" panose="020B0503020204020204" pitchFamily="34" charset="-122"/>
              </a:rPr>
              <a:t>78</a:t>
            </a:r>
            <a:r>
              <a:rPr lang="en-US" altLang="zh-CN" sz="1600" kern="0" dirty="0" smtClean="0">
                <a:solidFill>
                  <a:prstClr val="white"/>
                </a:solidFill>
                <a:latin typeface="微软雅黑" panose="020B0503020204020204" pitchFamily="34" charset="-122"/>
                <a:ea typeface="微软雅黑" panose="020B0503020204020204" pitchFamily="34" charset="-122"/>
              </a:rPr>
              <a:t>%</a:t>
            </a:r>
            <a:endParaRPr lang="zh-CN" altLang="en-US" sz="1600" kern="0" dirty="0">
              <a:solidFill>
                <a:prstClr val="white"/>
              </a:solidFill>
              <a:latin typeface="微软雅黑" panose="020B0503020204020204" pitchFamily="34" charset="-122"/>
              <a:ea typeface="微软雅黑" panose="020B0503020204020204" pitchFamily="34" charset="-122"/>
            </a:endParaRPr>
          </a:p>
        </p:txBody>
      </p:sp>
      <p:sp>
        <p:nvSpPr>
          <p:cNvPr id="97" name="TextBox 96"/>
          <p:cNvSpPr txBox="1"/>
          <p:nvPr/>
        </p:nvSpPr>
        <p:spPr bwMode="auto">
          <a:xfrm>
            <a:off x="1703388" y="4130675"/>
            <a:ext cx="673100"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smtClean="0">
                <a:solidFill>
                  <a:schemeClr val="tx2"/>
                </a:solidFill>
              </a:rPr>
              <a:t>标题</a:t>
            </a:r>
            <a:endParaRPr lang="zh-CN" altLang="en-US" kern="0" dirty="0">
              <a:solidFill>
                <a:schemeClr val="tx2"/>
              </a:solidFill>
            </a:endParaRPr>
          </a:p>
        </p:txBody>
      </p:sp>
      <p:sp>
        <p:nvSpPr>
          <p:cNvPr id="98" name="TextBox 97"/>
          <p:cNvSpPr txBox="1"/>
          <p:nvPr/>
        </p:nvSpPr>
        <p:spPr bwMode="auto">
          <a:xfrm>
            <a:off x="869950" y="4130675"/>
            <a:ext cx="671513" cy="339725"/>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sz="1600" kern="0" dirty="0" smtClean="0">
                <a:solidFill>
                  <a:schemeClr val="tx2">
                    <a:lumMod val="50000"/>
                  </a:schemeClr>
                </a:solidFill>
              </a:rPr>
              <a:t>标题</a:t>
            </a:r>
            <a:endParaRPr lang="zh-CN" altLang="en-US" sz="1600" kern="0" dirty="0">
              <a:solidFill>
                <a:schemeClr val="tx2">
                  <a:lumMod val="50000"/>
                </a:schemeClr>
              </a:solidFill>
            </a:endParaRPr>
          </a:p>
        </p:txBody>
      </p:sp>
      <p:sp>
        <p:nvSpPr>
          <p:cNvPr id="99" name="TextBox 98"/>
          <p:cNvSpPr txBox="1"/>
          <p:nvPr/>
        </p:nvSpPr>
        <p:spPr bwMode="auto">
          <a:xfrm>
            <a:off x="3371850" y="4130675"/>
            <a:ext cx="671513"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t>标题</a:t>
            </a:r>
            <a:endParaRPr lang="zh-CN" altLang="en-US" kern="0" dirty="0"/>
          </a:p>
        </p:txBody>
      </p:sp>
      <p:sp>
        <p:nvSpPr>
          <p:cNvPr id="100" name="TextBox 99"/>
          <p:cNvSpPr txBox="1"/>
          <p:nvPr/>
        </p:nvSpPr>
        <p:spPr bwMode="auto">
          <a:xfrm>
            <a:off x="2538413" y="4130675"/>
            <a:ext cx="671512" cy="33972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defRPr/>
            </a:pPr>
            <a:r>
              <a:rPr lang="zh-CN" altLang="en-US" kern="0" dirty="0">
                <a:solidFill>
                  <a:schemeClr val="bg2"/>
                </a:solidFill>
              </a:rPr>
              <a:t>标题</a:t>
            </a:r>
            <a:endParaRPr lang="zh-CN" altLang="en-US" kern="0" dirty="0">
              <a:solidFill>
                <a:schemeClr val="bg2"/>
              </a:solidFill>
            </a:endParaRPr>
          </a:p>
        </p:txBody>
      </p:sp>
      <p:sp>
        <p:nvSpPr>
          <p:cNvPr id="101" name="矩形 1"/>
          <p:cNvSpPr>
            <a:spLocks noChangeArrowheads="1"/>
          </p:cNvSpPr>
          <p:nvPr/>
        </p:nvSpPr>
        <p:spPr bwMode="auto">
          <a:xfrm>
            <a:off x="4427538" y="1347788"/>
            <a:ext cx="3960812" cy="2965450"/>
          </a:xfrm>
          <a:prstGeom prst="rect">
            <a:avLst/>
          </a:prstGeom>
          <a:noFill/>
          <a:ln w="9525">
            <a:noFill/>
            <a:miter lim="800000"/>
          </a:ln>
        </p:spPr>
        <p:txBody>
          <a:bodyPr>
            <a:spAutoFit/>
          </a:bodyPr>
          <a:lstStyle/>
          <a:p>
            <a:pPr algn="just">
              <a:lnSpc>
                <a:spcPts val="2800"/>
              </a:lnSpc>
            </a:pPr>
            <a:r>
              <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en-US" altLang="zh-CN"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ts val="2800"/>
              </a:lnSpc>
            </a:pPr>
            <a:r>
              <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rPr>
              <a:t>从技术上讲，平面设计者不仅要掌握传统的设计工具，如画笔，绘图笔和相应的度量工具等，更 要掌握电脑和绘图软件等现代化的设计工具及相关的印刷技术工艺知识。</a:t>
            </a:r>
            <a:endParaRPr lang="zh-CN" altLang="en-US" sz="1400">
              <a:solidFill>
                <a:srgbClr val="595959"/>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down)">
                                      <p:cBhvr>
                                        <p:cTn id="52" dur="500"/>
                                        <p:tgtEl>
                                          <p:spTgt spid="89"/>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anim calcmode="lin" valueType="num">
                                      <p:cBhvr>
                                        <p:cTn id="56" dur="500" fill="hold"/>
                                        <p:tgtEl>
                                          <p:spTgt spid="98"/>
                                        </p:tgtEl>
                                        <p:attrNameLst>
                                          <p:attrName>ppt_x</p:attrName>
                                        </p:attrNameLst>
                                      </p:cBhvr>
                                      <p:tavLst>
                                        <p:tav tm="0">
                                          <p:val>
                                            <p:strVal val="#ppt_x"/>
                                          </p:val>
                                        </p:tav>
                                        <p:tav tm="100000">
                                          <p:val>
                                            <p:strVal val="#ppt_x"/>
                                          </p:val>
                                        </p:tav>
                                      </p:tavLst>
                                    </p:anim>
                                    <p:anim calcmode="lin" valueType="num">
                                      <p:cBhvr>
                                        <p:cTn id="57" dur="500" fill="hold"/>
                                        <p:tgtEl>
                                          <p:spTgt spid="9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96"/>
                                        </p:tgtEl>
                                        <p:attrNameLst>
                                          <p:attrName>style.visibility</p:attrName>
                                        </p:attrNameLst>
                                      </p:cBhvr>
                                      <p:to>
                                        <p:strVal val="visible"/>
                                      </p:to>
                                    </p:set>
                                    <p:anim calcmode="lin" valueType="num">
                                      <p:cBhvr>
                                        <p:cTn id="61" dur="200" fill="hold"/>
                                        <p:tgtEl>
                                          <p:spTgt spid="96"/>
                                        </p:tgtEl>
                                        <p:attrNameLst>
                                          <p:attrName>ppt_w</p:attrName>
                                        </p:attrNameLst>
                                      </p:cBhvr>
                                      <p:tavLst>
                                        <p:tav tm="0">
                                          <p:val>
                                            <p:fltVal val="0"/>
                                          </p:val>
                                        </p:tav>
                                        <p:tav tm="100000">
                                          <p:val>
                                            <p:strVal val="#ppt_w"/>
                                          </p:val>
                                        </p:tav>
                                      </p:tavLst>
                                    </p:anim>
                                    <p:anim calcmode="lin" valueType="num">
                                      <p:cBhvr>
                                        <p:cTn id="62" dur="200" fill="hold"/>
                                        <p:tgtEl>
                                          <p:spTgt spid="96"/>
                                        </p:tgtEl>
                                        <p:attrNameLst>
                                          <p:attrName>ppt_h</p:attrName>
                                        </p:attrNameLst>
                                      </p:cBhvr>
                                      <p:tavLst>
                                        <p:tav tm="0">
                                          <p:val>
                                            <p:fltVal val="0"/>
                                          </p:val>
                                        </p:tav>
                                        <p:tav tm="100000">
                                          <p:val>
                                            <p:strVal val="#ppt_h"/>
                                          </p:val>
                                        </p:tav>
                                      </p:tavLst>
                                    </p:anim>
                                    <p:animEffect transition="in" filter="fade">
                                      <p:cBhvr>
                                        <p:cTn id="63" dur="200"/>
                                        <p:tgtEl>
                                          <p:spTgt spid="96"/>
                                        </p:tgtEl>
                                      </p:cBhvr>
                                    </p:animEffect>
                                  </p:childTnLst>
                                </p:cTn>
                              </p:par>
                            </p:childTnLst>
                          </p:cTn>
                        </p:par>
                        <p:par>
                          <p:cTn id="64" fill="hold">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down)">
                                      <p:cBhvr>
                                        <p:cTn id="67" dur="500"/>
                                        <p:tgtEl>
                                          <p:spTgt spid="90"/>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500"/>
                                        <p:tgtEl>
                                          <p:spTgt spid="97"/>
                                        </p:tgtEl>
                                      </p:cBhvr>
                                    </p:animEffect>
                                    <p:anim calcmode="lin" valueType="num">
                                      <p:cBhvr>
                                        <p:cTn id="71" dur="500" fill="hold"/>
                                        <p:tgtEl>
                                          <p:spTgt spid="97"/>
                                        </p:tgtEl>
                                        <p:attrNameLst>
                                          <p:attrName>ppt_x</p:attrName>
                                        </p:attrNameLst>
                                      </p:cBhvr>
                                      <p:tavLst>
                                        <p:tav tm="0">
                                          <p:val>
                                            <p:strVal val="#ppt_x"/>
                                          </p:val>
                                        </p:tav>
                                        <p:tav tm="100000">
                                          <p:val>
                                            <p:strVal val="#ppt_x"/>
                                          </p:val>
                                        </p:tav>
                                      </p:tavLst>
                                    </p:anim>
                                    <p:anim calcmode="lin" valueType="num">
                                      <p:cBhvr>
                                        <p:cTn id="72" dur="500" fill="hold"/>
                                        <p:tgtEl>
                                          <p:spTgt spid="9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53" presetClass="entr" presetSubtype="16"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p:cTn id="76" dur="200" fill="hold"/>
                                        <p:tgtEl>
                                          <p:spTgt spid="95"/>
                                        </p:tgtEl>
                                        <p:attrNameLst>
                                          <p:attrName>ppt_w</p:attrName>
                                        </p:attrNameLst>
                                      </p:cBhvr>
                                      <p:tavLst>
                                        <p:tav tm="0">
                                          <p:val>
                                            <p:fltVal val="0"/>
                                          </p:val>
                                        </p:tav>
                                        <p:tav tm="100000">
                                          <p:val>
                                            <p:strVal val="#ppt_w"/>
                                          </p:val>
                                        </p:tav>
                                      </p:tavLst>
                                    </p:anim>
                                    <p:anim calcmode="lin" valueType="num">
                                      <p:cBhvr>
                                        <p:cTn id="77" dur="200" fill="hold"/>
                                        <p:tgtEl>
                                          <p:spTgt spid="95"/>
                                        </p:tgtEl>
                                        <p:attrNameLst>
                                          <p:attrName>ppt_h</p:attrName>
                                        </p:attrNameLst>
                                      </p:cBhvr>
                                      <p:tavLst>
                                        <p:tav tm="0">
                                          <p:val>
                                            <p:fltVal val="0"/>
                                          </p:val>
                                        </p:tav>
                                        <p:tav tm="100000">
                                          <p:val>
                                            <p:strVal val="#ppt_h"/>
                                          </p:val>
                                        </p:tav>
                                      </p:tavLst>
                                    </p:anim>
                                    <p:animEffect transition="in" filter="fade">
                                      <p:cBhvr>
                                        <p:cTn id="78" dur="200"/>
                                        <p:tgtEl>
                                          <p:spTgt spid="95"/>
                                        </p:tgtEl>
                                      </p:cBhvr>
                                    </p:animEffect>
                                  </p:childTnLst>
                                </p:cTn>
                              </p:par>
                            </p:childTnLst>
                          </p:cTn>
                        </p:par>
                        <p:par>
                          <p:cTn id="79" fill="hold">
                            <p:stCondLst>
                              <p:cond delay="4500"/>
                            </p:stCondLst>
                            <p:childTnLst>
                              <p:par>
                                <p:cTn id="80" presetID="22" presetClass="entr" presetSubtype="4" fill="hold" grpId="0"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down)">
                                      <p:cBhvr>
                                        <p:cTn id="82" dur="500"/>
                                        <p:tgtEl>
                                          <p:spTgt spid="91"/>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fade">
                                      <p:cBhvr>
                                        <p:cTn id="85" dur="500"/>
                                        <p:tgtEl>
                                          <p:spTgt spid="100"/>
                                        </p:tgtEl>
                                      </p:cBhvr>
                                    </p:animEffect>
                                    <p:anim calcmode="lin" valueType="num">
                                      <p:cBhvr>
                                        <p:cTn id="86" dur="500" fill="hold"/>
                                        <p:tgtEl>
                                          <p:spTgt spid="100"/>
                                        </p:tgtEl>
                                        <p:attrNameLst>
                                          <p:attrName>ppt_x</p:attrName>
                                        </p:attrNameLst>
                                      </p:cBhvr>
                                      <p:tavLst>
                                        <p:tav tm="0">
                                          <p:val>
                                            <p:strVal val="#ppt_x"/>
                                          </p:val>
                                        </p:tav>
                                        <p:tav tm="100000">
                                          <p:val>
                                            <p:strVal val="#ppt_x"/>
                                          </p:val>
                                        </p:tav>
                                      </p:tavLst>
                                    </p:anim>
                                    <p:anim calcmode="lin" valueType="num">
                                      <p:cBhvr>
                                        <p:cTn id="87" dur="500" fill="hold"/>
                                        <p:tgtEl>
                                          <p:spTgt spid="100"/>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200" fill="hold"/>
                                        <p:tgtEl>
                                          <p:spTgt spid="94"/>
                                        </p:tgtEl>
                                        <p:attrNameLst>
                                          <p:attrName>ppt_w</p:attrName>
                                        </p:attrNameLst>
                                      </p:cBhvr>
                                      <p:tavLst>
                                        <p:tav tm="0">
                                          <p:val>
                                            <p:fltVal val="0"/>
                                          </p:val>
                                        </p:tav>
                                        <p:tav tm="100000">
                                          <p:val>
                                            <p:strVal val="#ppt_w"/>
                                          </p:val>
                                        </p:tav>
                                      </p:tavLst>
                                    </p:anim>
                                    <p:anim calcmode="lin" valueType="num">
                                      <p:cBhvr>
                                        <p:cTn id="92" dur="200" fill="hold"/>
                                        <p:tgtEl>
                                          <p:spTgt spid="94"/>
                                        </p:tgtEl>
                                        <p:attrNameLst>
                                          <p:attrName>ppt_h</p:attrName>
                                        </p:attrNameLst>
                                      </p:cBhvr>
                                      <p:tavLst>
                                        <p:tav tm="0">
                                          <p:val>
                                            <p:fltVal val="0"/>
                                          </p:val>
                                        </p:tav>
                                        <p:tav tm="100000">
                                          <p:val>
                                            <p:strVal val="#ppt_h"/>
                                          </p:val>
                                        </p:tav>
                                      </p:tavLst>
                                    </p:anim>
                                    <p:animEffect transition="in" filter="fade">
                                      <p:cBhvr>
                                        <p:cTn id="93" dur="200"/>
                                        <p:tgtEl>
                                          <p:spTgt spid="94"/>
                                        </p:tgtEl>
                                      </p:cBhvr>
                                    </p:animEffect>
                                  </p:childTnLst>
                                </p:cTn>
                              </p:par>
                            </p:childTnLst>
                          </p:cTn>
                        </p:par>
                        <p:par>
                          <p:cTn id="94" fill="hold">
                            <p:stCondLst>
                              <p:cond delay="5500"/>
                            </p:stCondLst>
                            <p:childTnLst>
                              <p:par>
                                <p:cTn id="95" presetID="22" presetClass="entr" presetSubtype="4" fill="hold" grpId="0"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500"/>
                                        <p:tgtEl>
                                          <p:spTgt spid="99"/>
                                        </p:tgtEl>
                                      </p:cBhvr>
                                    </p:animEffect>
                                    <p:anim calcmode="lin" valueType="num">
                                      <p:cBhvr>
                                        <p:cTn id="101" dur="500" fill="hold"/>
                                        <p:tgtEl>
                                          <p:spTgt spid="99"/>
                                        </p:tgtEl>
                                        <p:attrNameLst>
                                          <p:attrName>ppt_x</p:attrName>
                                        </p:attrNameLst>
                                      </p:cBhvr>
                                      <p:tavLst>
                                        <p:tav tm="0">
                                          <p:val>
                                            <p:strVal val="#ppt_x"/>
                                          </p:val>
                                        </p:tav>
                                        <p:tav tm="100000">
                                          <p:val>
                                            <p:strVal val="#ppt_x"/>
                                          </p:val>
                                        </p:tav>
                                      </p:tavLst>
                                    </p:anim>
                                    <p:anim calcmode="lin" valueType="num">
                                      <p:cBhvr>
                                        <p:cTn id="102" dur="500" fill="hold"/>
                                        <p:tgtEl>
                                          <p:spTgt spid="99"/>
                                        </p:tgtEl>
                                        <p:attrNameLst>
                                          <p:attrName>ppt_y</p:attrName>
                                        </p:attrNameLst>
                                      </p:cBhvr>
                                      <p:tavLst>
                                        <p:tav tm="0">
                                          <p:val>
                                            <p:strVal val="#ppt_y+.1"/>
                                          </p:val>
                                        </p:tav>
                                        <p:tav tm="100000">
                                          <p:val>
                                            <p:strVal val="#ppt_y"/>
                                          </p:val>
                                        </p:tav>
                                      </p:tavLst>
                                    </p:anim>
                                  </p:childTnLst>
                                </p:cTn>
                              </p:par>
                            </p:childTnLst>
                          </p:cTn>
                        </p:par>
                        <p:par>
                          <p:cTn id="103" fill="hold">
                            <p:stCondLst>
                              <p:cond delay="6000"/>
                            </p:stCondLst>
                            <p:childTnLst>
                              <p:par>
                                <p:cTn id="104" presetID="53" presetClass="entr" presetSubtype="16" fill="hold" grpId="0"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p:cTn id="106" dur="200" fill="hold"/>
                                        <p:tgtEl>
                                          <p:spTgt spid="93"/>
                                        </p:tgtEl>
                                        <p:attrNameLst>
                                          <p:attrName>ppt_w</p:attrName>
                                        </p:attrNameLst>
                                      </p:cBhvr>
                                      <p:tavLst>
                                        <p:tav tm="0">
                                          <p:val>
                                            <p:fltVal val="0"/>
                                          </p:val>
                                        </p:tav>
                                        <p:tav tm="100000">
                                          <p:val>
                                            <p:strVal val="#ppt_w"/>
                                          </p:val>
                                        </p:tav>
                                      </p:tavLst>
                                    </p:anim>
                                    <p:anim calcmode="lin" valueType="num">
                                      <p:cBhvr>
                                        <p:cTn id="107" dur="200" fill="hold"/>
                                        <p:tgtEl>
                                          <p:spTgt spid="93"/>
                                        </p:tgtEl>
                                        <p:attrNameLst>
                                          <p:attrName>ppt_h</p:attrName>
                                        </p:attrNameLst>
                                      </p:cBhvr>
                                      <p:tavLst>
                                        <p:tav tm="0">
                                          <p:val>
                                            <p:fltVal val="0"/>
                                          </p:val>
                                        </p:tav>
                                        <p:tav tm="100000">
                                          <p:val>
                                            <p:strVal val="#ppt_h"/>
                                          </p:val>
                                        </p:tav>
                                      </p:tavLst>
                                    </p:anim>
                                    <p:animEffect transition="in" filter="fade">
                                      <p:cBhvr>
                                        <p:cTn id="108" dur="200"/>
                                        <p:tgtEl>
                                          <p:spTgt spid="93"/>
                                        </p:tgtEl>
                                      </p:cBhvr>
                                    </p:animEffect>
                                  </p:childTnLst>
                                </p:cTn>
                              </p:par>
                            </p:childTnLst>
                          </p:cTn>
                        </p:par>
                        <p:par>
                          <p:cTn id="109" fill="hold">
                            <p:stCondLst>
                              <p:cond delay="6500"/>
                            </p:stCondLst>
                            <p:childTnLst>
                              <p:par>
                                <p:cTn id="110" presetID="2" presetClass="entr" presetSubtype="2" fill="hold" grpId="0" nodeType="afterEffect">
                                  <p:stCondLst>
                                    <p:cond delay="0"/>
                                  </p:stCondLst>
                                  <p:childTnLst>
                                    <p:set>
                                      <p:cBhvr>
                                        <p:cTn id="111" dur="1" fill="hold">
                                          <p:stCondLst>
                                            <p:cond delay="0"/>
                                          </p:stCondLst>
                                        </p:cTn>
                                        <p:tgtEl>
                                          <p:spTgt spid="101"/>
                                        </p:tgtEl>
                                        <p:attrNameLst>
                                          <p:attrName>style.visibility</p:attrName>
                                        </p:attrNameLst>
                                      </p:cBhvr>
                                      <p:to>
                                        <p:strVal val="visible"/>
                                      </p:to>
                                    </p:set>
                                    <p:anim calcmode="lin" valueType="num">
                                      <p:cBhvr additive="base">
                                        <p:cTn id="112" dur="500" fill="hold"/>
                                        <p:tgtEl>
                                          <p:spTgt spid="101"/>
                                        </p:tgtEl>
                                        <p:attrNameLst>
                                          <p:attrName>ppt_x</p:attrName>
                                        </p:attrNameLst>
                                      </p:cBhvr>
                                      <p:tavLst>
                                        <p:tav tm="0">
                                          <p:val>
                                            <p:strVal val="1+#ppt_w/2"/>
                                          </p:val>
                                        </p:tav>
                                        <p:tav tm="100000">
                                          <p:val>
                                            <p:strVal val="#ppt_x"/>
                                          </p:val>
                                        </p:tav>
                                      </p:tavLst>
                                    </p:anim>
                                    <p:anim calcmode="lin" valueType="num">
                                      <p:cBhvr additive="base">
                                        <p:cTn id="113"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89" grpId="0" animBg="1"/>
      <p:bldP spid="90" grpId="0" animBg="1"/>
      <p:bldP spid="91" grpId="0" animBg="1"/>
      <p:bldP spid="92" grpId="0" animBg="1"/>
      <p:bldP spid="93" grpId="0"/>
      <p:bldP spid="94" grpId="0"/>
      <p:bldP spid="95" grpId="0"/>
      <p:bldP spid="96" grpId="0"/>
      <p:bldP spid="97" grpId="0"/>
      <p:bldP spid="98" grpId="0"/>
      <p:bldP spid="99" grpId="0"/>
      <p:bldP spid="100"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0" name="组合 49"/>
          <p:cNvGrpSpPr/>
          <p:nvPr/>
        </p:nvGrpSpPr>
        <p:grpSpPr bwMode="auto">
          <a:xfrm>
            <a:off x="1692275" y="987425"/>
            <a:ext cx="2733675" cy="1665288"/>
            <a:chOff x="1483962" y="931899"/>
            <a:chExt cx="2734092" cy="1664709"/>
          </a:xfrm>
        </p:grpSpPr>
        <p:sp>
          <p:nvSpPr>
            <p:cNvPr id="51" name="圓角矩形 4"/>
            <p:cNvSpPr>
              <a:spLocks noChangeArrowheads="1"/>
            </p:cNvSpPr>
            <p:nvPr/>
          </p:nvSpPr>
          <p:spPr bwMode="auto">
            <a:xfrm>
              <a:off x="1717361" y="1208028"/>
              <a:ext cx="2500693" cy="1388580"/>
            </a:xfrm>
            <a:prstGeom prst="roundRect">
              <a:avLst>
                <a:gd name="adj" fmla="val 16667"/>
              </a:avLst>
            </a:prstGeom>
            <a:solidFill>
              <a:schemeClr val="tx2">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52" name="橢圓 8"/>
            <p:cNvSpPr>
              <a:spLocks noChangeArrowheads="1"/>
            </p:cNvSpPr>
            <p:nvPr/>
          </p:nvSpPr>
          <p:spPr bwMode="auto">
            <a:xfrm>
              <a:off x="1483962" y="931899"/>
              <a:ext cx="693844" cy="695083"/>
            </a:xfrm>
            <a:prstGeom prst="ellipse">
              <a:avLst/>
            </a:prstGeom>
            <a:solidFill>
              <a:schemeClr val="tx2">
                <a:lumMod val="50000"/>
              </a:schemeClr>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01</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50" name="矩形 52"/>
            <p:cNvSpPr>
              <a:spLocks noChangeArrowheads="1"/>
            </p:cNvSpPr>
            <p:nvPr/>
          </p:nvSpPr>
          <p:spPr bwMode="auto">
            <a:xfrm>
              <a:off x="2051720" y="1545248"/>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4" name="组合 53"/>
          <p:cNvGrpSpPr/>
          <p:nvPr/>
        </p:nvGrpSpPr>
        <p:grpSpPr bwMode="auto">
          <a:xfrm>
            <a:off x="4646613" y="1038225"/>
            <a:ext cx="2784475" cy="1614488"/>
            <a:chOff x="4438545" y="982122"/>
            <a:chExt cx="2784316" cy="1614486"/>
          </a:xfrm>
        </p:grpSpPr>
        <p:sp>
          <p:nvSpPr>
            <p:cNvPr id="55" name="圓角矩形 5"/>
            <p:cNvSpPr>
              <a:spLocks noChangeArrowheads="1"/>
            </p:cNvSpPr>
            <p:nvPr/>
          </p:nvSpPr>
          <p:spPr bwMode="auto">
            <a:xfrm>
              <a:off x="4438545" y="1207547"/>
              <a:ext cx="2500169" cy="1389061"/>
            </a:xfrm>
            <a:prstGeom prst="roundRect">
              <a:avLst>
                <a:gd name="adj" fmla="val 16667"/>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56" name="橢圓 9"/>
            <p:cNvSpPr>
              <a:spLocks noChangeArrowheads="1"/>
            </p:cNvSpPr>
            <p:nvPr/>
          </p:nvSpPr>
          <p:spPr bwMode="auto">
            <a:xfrm>
              <a:off x="6527576" y="982122"/>
              <a:ext cx="695285" cy="695324"/>
            </a:xfrm>
            <a:prstGeom prst="ellipse">
              <a:avLst/>
            </a:prstGeom>
            <a:solidFill>
              <a:schemeClr val="bg2"/>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02</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7" name="矩形 56"/>
            <p:cNvSpPr>
              <a:spLocks noChangeArrowheads="1"/>
            </p:cNvSpPr>
            <p:nvPr/>
          </p:nvSpPr>
          <p:spPr bwMode="auto">
            <a:xfrm>
              <a:off x="4706635" y="1545248"/>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8" name="组合 57"/>
          <p:cNvGrpSpPr/>
          <p:nvPr/>
        </p:nvGrpSpPr>
        <p:grpSpPr bwMode="auto">
          <a:xfrm>
            <a:off x="1724025" y="3082925"/>
            <a:ext cx="2701925" cy="1630363"/>
            <a:chOff x="1517036" y="3026566"/>
            <a:chExt cx="2701018" cy="1631636"/>
          </a:xfrm>
        </p:grpSpPr>
        <p:sp>
          <p:nvSpPr>
            <p:cNvPr id="59" name="圓角矩形 6"/>
            <p:cNvSpPr>
              <a:spLocks noChangeArrowheads="1"/>
            </p:cNvSpPr>
            <p:nvPr/>
          </p:nvSpPr>
          <p:spPr bwMode="auto">
            <a:xfrm>
              <a:off x="1718581" y="3026566"/>
              <a:ext cx="2499473" cy="1388558"/>
            </a:xfrm>
            <a:prstGeom prst="roundRect">
              <a:avLst>
                <a:gd name="adj" fmla="val 16667"/>
              </a:avLst>
            </a:prstGeom>
            <a:solidFill>
              <a:schemeClr val="bg1">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60" name="橢圓 10"/>
            <p:cNvSpPr>
              <a:spLocks noChangeArrowheads="1"/>
            </p:cNvSpPr>
            <p:nvPr/>
          </p:nvSpPr>
          <p:spPr bwMode="auto">
            <a:xfrm>
              <a:off x="1517036" y="3963922"/>
              <a:ext cx="695092" cy="694280"/>
            </a:xfrm>
            <a:prstGeom prst="ellipse">
              <a:avLst/>
            </a:prstGeom>
            <a:solidFill>
              <a:schemeClr val="bg1">
                <a:lumMod val="50000"/>
              </a:schemeClr>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03</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4" name="矩形 60"/>
            <p:cNvSpPr>
              <a:spLocks noChangeArrowheads="1"/>
            </p:cNvSpPr>
            <p:nvPr/>
          </p:nvSpPr>
          <p:spPr bwMode="auto">
            <a:xfrm>
              <a:off x="1986018" y="3315874"/>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2" name="组合 61"/>
          <p:cNvGrpSpPr/>
          <p:nvPr/>
        </p:nvGrpSpPr>
        <p:grpSpPr bwMode="auto">
          <a:xfrm>
            <a:off x="4646613" y="3082925"/>
            <a:ext cx="2843212" cy="1685925"/>
            <a:chOff x="4438545" y="3026566"/>
            <a:chExt cx="2844338" cy="1686758"/>
          </a:xfrm>
        </p:grpSpPr>
        <p:sp>
          <p:nvSpPr>
            <p:cNvPr id="63" name="圓角矩形 7"/>
            <p:cNvSpPr>
              <a:spLocks noChangeArrowheads="1"/>
            </p:cNvSpPr>
            <p:nvPr/>
          </p:nvSpPr>
          <p:spPr bwMode="auto">
            <a:xfrm>
              <a:off x="4438545" y="3026566"/>
              <a:ext cx="2499715" cy="1389749"/>
            </a:xfrm>
            <a:prstGeom prst="roundRect">
              <a:avLst>
                <a:gd name="adj" fmla="val 16667"/>
              </a:avLst>
            </a:prstGeom>
            <a:solidFill>
              <a:schemeClr val="tx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64" name="橢圓 22"/>
            <p:cNvSpPr>
              <a:spLocks noChangeArrowheads="1"/>
            </p:cNvSpPr>
            <p:nvPr/>
          </p:nvSpPr>
          <p:spPr bwMode="auto">
            <a:xfrm>
              <a:off x="6588871" y="4019244"/>
              <a:ext cx="694012" cy="694080"/>
            </a:xfrm>
            <a:prstGeom prst="ellipse">
              <a:avLst/>
            </a:prstGeom>
            <a:solidFill>
              <a:schemeClr val="tx2"/>
            </a:solidFill>
            <a:ln w="57150" cap="flat" cmpd="sng">
              <a:solidFill>
                <a:srgbClr val="FFFFFF"/>
              </a:solidFill>
              <a:bevel/>
            </a:ln>
          </p:spPr>
          <p:txBody>
            <a:bodyPr anchor="ctr"/>
            <a:lstStyle/>
            <a:p>
              <a:pPr algn="ctr" fontAlgn="auto">
                <a:spcBef>
                  <a:spcPts val="0"/>
                </a:spcBef>
                <a:spcAft>
                  <a:spcPts val="0"/>
                </a:spcAft>
                <a:defRPr/>
              </a:pPr>
              <a:r>
                <a:rPr lang="en-US" sz="1600" b="1" kern="0" dirty="0">
                  <a:solidFill>
                    <a:srgbClr val="FFFFFF"/>
                  </a:solidFill>
                  <a:latin typeface="+mn-lt"/>
                  <a:ea typeface="+mn-ea"/>
                  <a:cs typeface="Arial" panose="020B0604020202020204" pitchFamily="34" charset="0"/>
                  <a:sym typeface="Arial" panose="020B0604020202020204" pitchFamily="34" charset="0"/>
                </a:rPr>
                <a:t>04</a:t>
              </a:r>
              <a:endParaRPr lang="zh-CN" altLang="en-US" sz="1600" b="1" kern="0" dirty="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6641" name="矩形 64"/>
            <p:cNvSpPr>
              <a:spLocks noChangeArrowheads="1"/>
            </p:cNvSpPr>
            <p:nvPr/>
          </p:nvSpPr>
          <p:spPr bwMode="auto">
            <a:xfrm>
              <a:off x="4706635" y="3302712"/>
              <a:ext cx="1963946" cy="810478"/>
            </a:xfrm>
            <a:prstGeom prst="rect">
              <a:avLst/>
            </a:prstGeom>
            <a:noFill/>
            <a:ln w="9525">
              <a:noFill/>
              <a:miter lim="800000"/>
            </a:ln>
          </p:spPr>
          <p:txBody>
            <a:bodyPr>
              <a:spAutoFit/>
            </a:bodyPr>
            <a:lstStyle/>
            <a:p>
              <a:pPr algn="just">
                <a:lnSpc>
                  <a:spcPts val="1400"/>
                </a:lnSpc>
              </a:pP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6" name="橢圓 19"/>
          <p:cNvSpPr>
            <a:spLocks noChangeArrowheads="1"/>
          </p:cNvSpPr>
          <p:nvPr/>
        </p:nvSpPr>
        <p:spPr bwMode="auto">
          <a:xfrm>
            <a:off x="3808413" y="2144713"/>
            <a:ext cx="1389062" cy="1389062"/>
          </a:xfrm>
          <a:prstGeom prst="ellipse">
            <a:avLst/>
          </a:prstGeom>
          <a:solidFill>
            <a:srgbClr val="FFFFFF"/>
          </a:solidFill>
          <a:ln w="57150" cap="flat" cmpd="sng">
            <a:solidFill>
              <a:srgbClr val="FFFFFF"/>
            </a:solidFill>
            <a:bevel/>
          </a:ln>
        </p:spPr>
        <p:txBody>
          <a:bodyPr anchor="ctr"/>
          <a:lstStyle/>
          <a:p>
            <a:pPr algn="ctr" fontAlgn="auto">
              <a:spcBef>
                <a:spcPts val="0"/>
              </a:spcBef>
              <a:spcAft>
                <a:spcPts val="0"/>
              </a:spcAft>
              <a:defRPr/>
            </a:pPr>
            <a:r>
              <a:rPr lang="zh-CN" altLang="en-US" sz="2400" b="1" kern="0" dirty="0">
                <a:solidFill>
                  <a:srgbClr val="3F3F3F"/>
                </a:solidFill>
                <a:latin typeface="微软雅黑" panose="020B0503020204020204" pitchFamily="34" charset="-122"/>
                <a:ea typeface="微软雅黑" panose="020B0503020204020204" pitchFamily="34" charset="-122"/>
                <a:sym typeface="黑体" panose="02010609060101010101" pitchFamily="49" charset="-122"/>
              </a:rPr>
              <a:t>添加标题</a:t>
            </a:r>
            <a:endParaRPr lang="zh-CN" altLang="en-US" sz="2400" b="1" kern="0" dirty="0">
              <a:solidFill>
                <a:srgbClr val="3F3F3F"/>
              </a:solidFill>
              <a:latin typeface="微软雅黑" panose="020B0503020204020204" pitchFamily="34" charset="-122"/>
              <a:ea typeface="微软雅黑" panose="020B0503020204020204" pitchFamily="34" charset="-122"/>
              <a:sym typeface="Microsoft JhengHei" panose="020B0604030504040204" pitchFamily="34"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2500"/>
                            </p:stCondLst>
                            <p:childTnLst>
                              <p:par>
                                <p:cTn id="43" presetID="2" presetClass="entr" presetSubtype="9"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400" fill="hold"/>
                                        <p:tgtEl>
                                          <p:spTgt spid="50"/>
                                        </p:tgtEl>
                                        <p:attrNameLst>
                                          <p:attrName>ppt_x</p:attrName>
                                        </p:attrNameLst>
                                      </p:cBhvr>
                                      <p:tavLst>
                                        <p:tav tm="0">
                                          <p:val>
                                            <p:strVal val="0-#ppt_w/2"/>
                                          </p:val>
                                        </p:tav>
                                        <p:tav tm="100000">
                                          <p:val>
                                            <p:strVal val="#ppt_x"/>
                                          </p:val>
                                        </p:tav>
                                      </p:tavLst>
                                    </p:anim>
                                    <p:anim calcmode="lin" valueType="num">
                                      <p:cBhvr additive="base">
                                        <p:cTn id="46" dur="400" fill="hold"/>
                                        <p:tgtEl>
                                          <p:spTgt spid="50"/>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400" fill="hold"/>
                                        <p:tgtEl>
                                          <p:spTgt spid="54"/>
                                        </p:tgtEl>
                                        <p:attrNameLst>
                                          <p:attrName>ppt_x</p:attrName>
                                        </p:attrNameLst>
                                      </p:cBhvr>
                                      <p:tavLst>
                                        <p:tav tm="0">
                                          <p:val>
                                            <p:strVal val="1+#ppt_w/2"/>
                                          </p:val>
                                        </p:tav>
                                        <p:tav tm="100000">
                                          <p:val>
                                            <p:strVal val="#ppt_x"/>
                                          </p:val>
                                        </p:tav>
                                      </p:tavLst>
                                    </p:anim>
                                    <p:anim calcmode="lin" valueType="num">
                                      <p:cBhvr additive="base">
                                        <p:cTn id="50" dur="400" fill="hold"/>
                                        <p:tgtEl>
                                          <p:spTgt spid="54"/>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400" fill="hold"/>
                                        <p:tgtEl>
                                          <p:spTgt spid="58"/>
                                        </p:tgtEl>
                                        <p:attrNameLst>
                                          <p:attrName>ppt_x</p:attrName>
                                        </p:attrNameLst>
                                      </p:cBhvr>
                                      <p:tavLst>
                                        <p:tav tm="0">
                                          <p:val>
                                            <p:strVal val="0-#ppt_w/2"/>
                                          </p:val>
                                        </p:tav>
                                        <p:tav tm="100000">
                                          <p:val>
                                            <p:strVal val="#ppt_x"/>
                                          </p:val>
                                        </p:tav>
                                      </p:tavLst>
                                    </p:anim>
                                    <p:anim calcmode="lin" valueType="num">
                                      <p:cBhvr additive="base">
                                        <p:cTn id="54" dur="400" fill="hold"/>
                                        <p:tgtEl>
                                          <p:spTgt spid="58"/>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400" fill="hold"/>
                                        <p:tgtEl>
                                          <p:spTgt spid="62"/>
                                        </p:tgtEl>
                                        <p:attrNameLst>
                                          <p:attrName>ppt_x</p:attrName>
                                        </p:attrNameLst>
                                      </p:cBhvr>
                                      <p:tavLst>
                                        <p:tav tm="0">
                                          <p:val>
                                            <p:strVal val="1+#ppt_w/2"/>
                                          </p:val>
                                        </p:tav>
                                        <p:tav tm="100000">
                                          <p:val>
                                            <p:strVal val="#ppt_x"/>
                                          </p:val>
                                        </p:tav>
                                      </p:tavLst>
                                    </p:anim>
                                    <p:anim calcmode="lin" valueType="num">
                                      <p:cBhvr additive="base">
                                        <p:cTn id="58" dur="4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7" name="组合 26"/>
          <p:cNvGrpSpPr/>
          <p:nvPr/>
        </p:nvGrpSpPr>
        <p:grpSpPr bwMode="auto">
          <a:xfrm>
            <a:off x="3206750" y="1524000"/>
            <a:ext cx="2794000" cy="2916238"/>
            <a:chOff x="3175752" y="1518971"/>
            <a:chExt cx="2794407" cy="2746294"/>
          </a:xfrm>
        </p:grpSpPr>
        <p:sp>
          <p:nvSpPr>
            <p:cNvPr id="28" name="橢圓 12"/>
            <p:cNvSpPr>
              <a:spLocks noChangeArrowheads="1"/>
            </p:cNvSpPr>
            <p:nvPr/>
          </p:nvSpPr>
          <p:spPr bwMode="auto">
            <a:xfrm>
              <a:off x="3175752" y="1566811"/>
              <a:ext cx="2794407" cy="2698454"/>
            </a:xfrm>
            <a:prstGeom prst="ellipse">
              <a:avLst/>
            </a:prstGeom>
            <a:noFill/>
            <a:ln w="19050" cap="flat" cmpd="sng">
              <a:solidFill>
                <a:schemeClr val="bg2"/>
              </a:solidFill>
              <a:prstDash val="sysDash"/>
              <a:beve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29" name="等腰三角形 13"/>
            <p:cNvSpPr>
              <a:spLocks noChangeArrowheads="1"/>
            </p:cNvSpPr>
            <p:nvPr/>
          </p:nvSpPr>
          <p:spPr bwMode="auto">
            <a:xfrm rot="5400000">
              <a:off x="4513202" y="1531092"/>
              <a:ext cx="121095" cy="96852"/>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0" name="等腰三角形 14"/>
            <p:cNvSpPr>
              <a:spLocks noChangeArrowheads="1"/>
            </p:cNvSpPr>
            <p:nvPr/>
          </p:nvSpPr>
          <p:spPr bwMode="auto">
            <a:xfrm rot="9120000">
              <a:off x="5833614" y="2408490"/>
              <a:ext cx="120668" cy="97174"/>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1" name="等腰三角形 15"/>
            <p:cNvSpPr>
              <a:spLocks noChangeArrowheads="1"/>
            </p:cNvSpPr>
            <p:nvPr/>
          </p:nvSpPr>
          <p:spPr bwMode="auto">
            <a:xfrm rot="13080000">
              <a:off x="5455734" y="3855638"/>
              <a:ext cx="122256" cy="97174"/>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2" name="等腰三角形 16"/>
            <p:cNvSpPr>
              <a:spLocks noChangeArrowheads="1"/>
            </p:cNvSpPr>
            <p:nvPr/>
          </p:nvSpPr>
          <p:spPr bwMode="auto">
            <a:xfrm rot="18240000">
              <a:off x="3766969" y="4005298"/>
              <a:ext cx="121094" cy="96852"/>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3" name="等腰三角形 17"/>
            <p:cNvSpPr>
              <a:spLocks noChangeArrowheads="1"/>
            </p:cNvSpPr>
            <p:nvPr/>
          </p:nvSpPr>
          <p:spPr bwMode="auto">
            <a:xfrm rot="1500000">
              <a:off x="3190042" y="2460814"/>
              <a:ext cx="120668" cy="97175"/>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grpSp>
      <p:sp>
        <p:nvSpPr>
          <p:cNvPr id="34" name="一般五邊形 4"/>
          <p:cNvSpPr>
            <a:spLocks noChangeArrowheads="1"/>
          </p:cNvSpPr>
          <p:nvPr/>
        </p:nvSpPr>
        <p:spPr bwMode="auto">
          <a:xfrm>
            <a:off x="3787775" y="2189163"/>
            <a:ext cx="1624013" cy="1544637"/>
          </a:xfrm>
          <a:prstGeom prst="pentagon">
            <a:avLst/>
          </a:prstGeom>
          <a:blipFill>
            <a:blip r:embed="rId2" cstate="print"/>
            <a:stretch>
              <a:fillRect/>
            </a:stretch>
          </a:blip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5" name="等腰三角形 5"/>
          <p:cNvSpPr>
            <a:spLocks noChangeArrowheads="1"/>
          </p:cNvSpPr>
          <p:nvPr/>
        </p:nvSpPr>
        <p:spPr bwMode="auto">
          <a:xfrm rot="2160000">
            <a:off x="4846638" y="1514475"/>
            <a:ext cx="998537" cy="1006475"/>
          </a:xfrm>
          <a:prstGeom prst="triangle">
            <a:avLst>
              <a:gd name="adj" fmla="val 50000"/>
            </a:avLst>
          </a:prstGeom>
          <a:solidFill>
            <a:schemeClr val="tx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6" name="等腰三角形 6"/>
          <p:cNvSpPr>
            <a:spLocks noChangeArrowheads="1"/>
          </p:cNvSpPr>
          <p:nvPr/>
        </p:nvSpPr>
        <p:spPr bwMode="auto">
          <a:xfrm rot="6480000">
            <a:off x="5304632" y="2915444"/>
            <a:ext cx="998537" cy="1006475"/>
          </a:xfrm>
          <a:prstGeom prst="triangle">
            <a:avLst>
              <a:gd name="adj" fmla="val 50000"/>
            </a:avLst>
          </a:prstGeom>
          <a:solidFill>
            <a:schemeClr val="tx1">
              <a:lumMod val="50000"/>
              <a:lumOff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7" name="等腰三角形 7"/>
          <p:cNvSpPr>
            <a:spLocks noChangeArrowheads="1"/>
          </p:cNvSpPr>
          <p:nvPr/>
        </p:nvSpPr>
        <p:spPr bwMode="auto">
          <a:xfrm rot="10800000">
            <a:off x="4105275" y="3797300"/>
            <a:ext cx="998538" cy="1006475"/>
          </a:xfrm>
          <a:prstGeom prst="triangle">
            <a:avLst>
              <a:gd name="adj" fmla="val 50000"/>
            </a:avLst>
          </a:prstGeom>
          <a:solidFill>
            <a:schemeClr val="tx2">
              <a:lumMod val="50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8" name="等腰三角形 8"/>
          <p:cNvSpPr>
            <a:spLocks noChangeArrowheads="1"/>
          </p:cNvSpPr>
          <p:nvPr/>
        </p:nvSpPr>
        <p:spPr bwMode="auto">
          <a:xfrm rot="15118876">
            <a:off x="2891632" y="2956719"/>
            <a:ext cx="998537" cy="1006475"/>
          </a:xfrm>
          <a:prstGeom prst="triangle">
            <a:avLst>
              <a:gd name="adj" fmla="val 50000"/>
            </a:avLst>
          </a:prstGeom>
          <a:solidFill>
            <a:schemeClr val="bg2"/>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39" name="等腰三角形 9"/>
          <p:cNvSpPr>
            <a:spLocks noChangeArrowheads="1"/>
          </p:cNvSpPr>
          <p:nvPr/>
        </p:nvSpPr>
        <p:spPr bwMode="auto">
          <a:xfrm rot="19500000">
            <a:off x="3343275" y="1501775"/>
            <a:ext cx="998538" cy="1006475"/>
          </a:xfrm>
          <a:prstGeom prst="triangle">
            <a:avLst>
              <a:gd name="adj" fmla="val 50000"/>
            </a:avLst>
          </a:prstGeom>
          <a:solidFill>
            <a:schemeClr val="bg1">
              <a:lumMod val="85000"/>
            </a:schemeClr>
          </a:solidFill>
          <a:ln>
            <a:noFill/>
          </a:ln>
        </p:spPr>
        <p:txBody>
          <a:bodyPr anchor="ctr"/>
          <a:lstStyle/>
          <a:p>
            <a:pPr algn="ctr" fontAlgn="auto">
              <a:spcBef>
                <a:spcPts val="0"/>
              </a:spcBef>
              <a:spcAft>
                <a:spcPts val="0"/>
              </a:spcAft>
              <a:defRPr/>
            </a:pPr>
            <a:endParaRPr lang="zh-CN" altLang="zh-CN" kern="0">
              <a:solidFill>
                <a:srgbClr val="FFFFFF"/>
              </a:solidFill>
              <a:latin typeface="Microsoft JhengHei" panose="020B0604030504040204" pitchFamily="34" charset="-120"/>
              <a:ea typeface="Microsoft JhengHei" panose="020B0604030504040204" pitchFamily="34" charset="-120"/>
              <a:sym typeface="Microsoft JhengHei" panose="020B0604030504040204" pitchFamily="34" charset="-120"/>
            </a:endParaRPr>
          </a:p>
        </p:txBody>
      </p:sp>
      <p:sp>
        <p:nvSpPr>
          <p:cNvPr id="40" name="矩形 39"/>
          <p:cNvSpPr>
            <a:spLocks noChangeArrowheads="1"/>
          </p:cNvSpPr>
          <p:nvPr/>
        </p:nvSpPr>
        <p:spPr bwMode="auto">
          <a:xfrm>
            <a:off x="3592513" y="89852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矩形 40"/>
          <p:cNvSpPr>
            <a:spLocks noChangeArrowheads="1"/>
          </p:cNvSpPr>
          <p:nvPr/>
        </p:nvSpPr>
        <p:spPr bwMode="auto">
          <a:xfrm>
            <a:off x="6156325" y="24463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a:spLocks noChangeArrowheads="1"/>
          </p:cNvSpPr>
          <p:nvPr/>
        </p:nvSpPr>
        <p:spPr bwMode="auto">
          <a:xfrm>
            <a:off x="5818188" y="412908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a:spLocks noChangeArrowheads="1"/>
          </p:cNvSpPr>
          <p:nvPr/>
        </p:nvSpPr>
        <p:spPr bwMode="auto">
          <a:xfrm>
            <a:off x="1265238" y="412908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矩形 43"/>
          <p:cNvSpPr>
            <a:spLocks noChangeArrowheads="1"/>
          </p:cNvSpPr>
          <p:nvPr/>
        </p:nvSpPr>
        <p:spPr bwMode="auto">
          <a:xfrm>
            <a:off x="900113" y="24463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8" presetClass="emph" presetSubtype="0" decel="64000" fill="hold" nodeType="withEffect">
                                  <p:stCondLst>
                                    <p:cond delay="0"/>
                                  </p:stCondLst>
                                  <p:childTnLst>
                                    <p:animRot by="21600000">
                                      <p:cBhvr>
                                        <p:cTn id="41" dur="500" fill="hold"/>
                                        <p:tgtEl>
                                          <p:spTgt spid="27"/>
                                        </p:tgtEl>
                                        <p:attrNameLst>
                                          <p:attrName>r</p:attrName>
                                        </p:attrNameLst>
                                      </p:cBhvr>
                                    </p:animRo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400" fill="hold"/>
                                        <p:tgtEl>
                                          <p:spTgt spid="34"/>
                                        </p:tgtEl>
                                        <p:attrNameLst>
                                          <p:attrName>ppt_w</p:attrName>
                                        </p:attrNameLst>
                                      </p:cBhvr>
                                      <p:tavLst>
                                        <p:tav tm="0">
                                          <p:val>
                                            <p:fltVal val="0"/>
                                          </p:val>
                                        </p:tav>
                                        <p:tav tm="100000">
                                          <p:val>
                                            <p:strVal val="#ppt_w"/>
                                          </p:val>
                                        </p:tav>
                                      </p:tavLst>
                                    </p:anim>
                                    <p:anim calcmode="lin" valueType="num">
                                      <p:cBhvr>
                                        <p:cTn id="46" dur="400" fill="hold"/>
                                        <p:tgtEl>
                                          <p:spTgt spid="34"/>
                                        </p:tgtEl>
                                        <p:attrNameLst>
                                          <p:attrName>ppt_h</p:attrName>
                                        </p:attrNameLst>
                                      </p:cBhvr>
                                      <p:tavLst>
                                        <p:tav tm="0">
                                          <p:val>
                                            <p:fltVal val="0"/>
                                          </p:val>
                                        </p:tav>
                                        <p:tav tm="100000">
                                          <p:val>
                                            <p:strVal val="#ppt_h"/>
                                          </p:val>
                                        </p:tav>
                                      </p:tavLst>
                                    </p:anim>
                                    <p:animEffect transition="in" filter="fade">
                                      <p:cBhvr>
                                        <p:cTn id="47" dur="400"/>
                                        <p:tgtEl>
                                          <p:spTgt spid="34"/>
                                        </p:tgtEl>
                                      </p:cBhvr>
                                    </p:animEffect>
                                  </p:childTnLst>
                                </p:cTn>
                              </p:par>
                            </p:childTnLst>
                          </p:cTn>
                        </p:par>
                        <p:par>
                          <p:cTn id="48" fill="hold">
                            <p:stCondLst>
                              <p:cond delay="3000"/>
                            </p:stCondLst>
                            <p:childTnLst>
                              <p:par>
                                <p:cTn id="49" presetID="2" presetClass="entr" presetSubtype="3"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300" fill="hold"/>
                                        <p:tgtEl>
                                          <p:spTgt spid="35"/>
                                        </p:tgtEl>
                                        <p:attrNameLst>
                                          <p:attrName>ppt_x</p:attrName>
                                        </p:attrNameLst>
                                      </p:cBhvr>
                                      <p:tavLst>
                                        <p:tav tm="0">
                                          <p:val>
                                            <p:strVal val="1+#ppt_w/2"/>
                                          </p:val>
                                        </p:tav>
                                        <p:tav tm="100000">
                                          <p:val>
                                            <p:strVal val="#ppt_x"/>
                                          </p:val>
                                        </p:tav>
                                      </p:tavLst>
                                    </p:anim>
                                    <p:anim calcmode="lin" valueType="num">
                                      <p:cBhvr additive="base">
                                        <p:cTn id="52" dur="3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300" fill="hold"/>
                                        <p:tgtEl>
                                          <p:spTgt spid="39"/>
                                        </p:tgtEl>
                                        <p:attrNameLst>
                                          <p:attrName>ppt_x</p:attrName>
                                        </p:attrNameLst>
                                      </p:cBhvr>
                                      <p:tavLst>
                                        <p:tav tm="0">
                                          <p:val>
                                            <p:strVal val="0-#ppt_w/2"/>
                                          </p:val>
                                        </p:tav>
                                        <p:tav tm="100000">
                                          <p:val>
                                            <p:strVal val="#ppt_x"/>
                                          </p:val>
                                        </p:tav>
                                      </p:tavLst>
                                    </p:anim>
                                    <p:anim calcmode="lin" valueType="num">
                                      <p:cBhvr additive="base">
                                        <p:cTn id="56" dur="300" fill="hold"/>
                                        <p:tgtEl>
                                          <p:spTgt spid="39"/>
                                        </p:tgtEl>
                                        <p:attrNameLst>
                                          <p:attrName>ppt_y</p:attrName>
                                        </p:attrNameLst>
                                      </p:cBhvr>
                                      <p:tavLst>
                                        <p:tav tm="0">
                                          <p:val>
                                            <p:strVal val="0-#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300" fill="hold"/>
                                        <p:tgtEl>
                                          <p:spTgt spid="38"/>
                                        </p:tgtEl>
                                        <p:attrNameLst>
                                          <p:attrName>ppt_x</p:attrName>
                                        </p:attrNameLst>
                                      </p:cBhvr>
                                      <p:tavLst>
                                        <p:tav tm="0">
                                          <p:val>
                                            <p:strVal val="0-#ppt_w/2"/>
                                          </p:val>
                                        </p:tav>
                                        <p:tav tm="100000">
                                          <p:val>
                                            <p:strVal val="#ppt_x"/>
                                          </p:val>
                                        </p:tav>
                                      </p:tavLst>
                                    </p:anim>
                                    <p:anim calcmode="lin" valueType="num">
                                      <p:cBhvr additive="base">
                                        <p:cTn id="60" dur="3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300" fill="hold"/>
                                        <p:tgtEl>
                                          <p:spTgt spid="36"/>
                                        </p:tgtEl>
                                        <p:attrNameLst>
                                          <p:attrName>ppt_x</p:attrName>
                                        </p:attrNameLst>
                                      </p:cBhvr>
                                      <p:tavLst>
                                        <p:tav tm="0">
                                          <p:val>
                                            <p:strVal val="1+#ppt_w/2"/>
                                          </p:val>
                                        </p:tav>
                                        <p:tav tm="100000">
                                          <p:val>
                                            <p:strVal val="#ppt_x"/>
                                          </p:val>
                                        </p:tav>
                                      </p:tavLst>
                                    </p:anim>
                                    <p:anim calcmode="lin" valueType="num">
                                      <p:cBhvr additive="base">
                                        <p:cTn id="64" dur="3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300" fill="hold"/>
                                        <p:tgtEl>
                                          <p:spTgt spid="37"/>
                                        </p:tgtEl>
                                        <p:attrNameLst>
                                          <p:attrName>ppt_x</p:attrName>
                                        </p:attrNameLst>
                                      </p:cBhvr>
                                      <p:tavLst>
                                        <p:tav tm="0">
                                          <p:val>
                                            <p:strVal val="#ppt_x"/>
                                          </p:val>
                                        </p:tav>
                                        <p:tav tm="100000">
                                          <p:val>
                                            <p:strVal val="#ppt_x"/>
                                          </p:val>
                                        </p:tav>
                                      </p:tavLst>
                                    </p:anim>
                                    <p:anim calcmode="lin" valueType="num">
                                      <p:cBhvr additive="base">
                                        <p:cTn id="68" dur="300" fill="hold"/>
                                        <p:tgtEl>
                                          <p:spTgt spid="37"/>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2"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300" fill="hold"/>
                                        <p:tgtEl>
                                          <p:spTgt spid="40"/>
                                        </p:tgtEl>
                                        <p:attrNameLst>
                                          <p:attrName>ppt_x</p:attrName>
                                        </p:attrNameLst>
                                      </p:cBhvr>
                                      <p:tavLst>
                                        <p:tav tm="0">
                                          <p:val>
                                            <p:strVal val="1+#ppt_w/2"/>
                                          </p:val>
                                        </p:tav>
                                        <p:tav tm="100000">
                                          <p:val>
                                            <p:strVal val="#ppt_x"/>
                                          </p:val>
                                        </p:tav>
                                      </p:tavLst>
                                    </p:anim>
                                    <p:anim calcmode="lin" valueType="num">
                                      <p:cBhvr additive="base">
                                        <p:cTn id="73" dur="300" fill="hold"/>
                                        <p:tgtEl>
                                          <p:spTgt spid="40"/>
                                        </p:tgtEl>
                                        <p:attrNameLst>
                                          <p:attrName>ppt_y</p:attrName>
                                        </p:attrNameLst>
                                      </p:cBhvr>
                                      <p:tavLst>
                                        <p:tav tm="0">
                                          <p:val>
                                            <p:strVal val="#ppt_y"/>
                                          </p:val>
                                        </p:tav>
                                        <p:tav tm="100000">
                                          <p:val>
                                            <p:strVal val="#ppt_y"/>
                                          </p:val>
                                        </p:tav>
                                      </p:tavLst>
                                    </p:anim>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300" fill="hold"/>
                                        <p:tgtEl>
                                          <p:spTgt spid="41"/>
                                        </p:tgtEl>
                                        <p:attrNameLst>
                                          <p:attrName>ppt_x</p:attrName>
                                        </p:attrNameLst>
                                      </p:cBhvr>
                                      <p:tavLst>
                                        <p:tav tm="0">
                                          <p:val>
                                            <p:strVal val="1+#ppt_w/2"/>
                                          </p:val>
                                        </p:tav>
                                        <p:tav tm="100000">
                                          <p:val>
                                            <p:strVal val="#ppt_x"/>
                                          </p:val>
                                        </p:tav>
                                      </p:tavLst>
                                    </p:anim>
                                    <p:anim calcmode="lin" valueType="num">
                                      <p:cBhvr additive="base">
                                        <p:cTn id="78" dur="300" fill="hold"/>
                                        <p:tgtEl>
                                          <p:spTgt spid="41"/>
                                        </p:tgtEl>
                                        <p:attrNameLst>
                                          <p:attrName>ppt_y</p:attrName>
                                        </p:attrNameLst>
                                      </p:cBhvr>
                                      <p:tavLst>
                                        <p:tav tm="0">
                                          <p:val>
                                            <p:strVal val="#ppt_y"/>
                                          </p:val>
                                        </p:tav>
                                        <p:tav tm="100000">
                                          <p:val>
                                            <p:strVal val="#ppt_y"/>
                                          </p:val>
                                        </p:tav>
                                      </p:tavLst>
                                    </p:anim>
                                  </p:childTnLst>
                                </p:cTn>
                              </p:par>
                            </p:childTnLst>
                          </p:cTn>
                        </p:par>
                        <p:par>
                          <p:cTn id="79" fill="hold">
                            <p:stCondLst>
                              <p:cond delay="4500"/>
                            </p:stCondLst>
                            <p:childTnLst>
                              <p:par>
                                <p:cTn id="80" presetID="2" presetClass="entr" presetSubtype="2"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300" fill="hold"/>
                                        <p:tgtEl>
                                          <p:spTgt spid="42"/>
                                        </p:tgtEl>
                                        <p:attrNameLst>
                                          <p:attrName>ppt_x</p:attrName>
                                        </p:attrNameLst>
                                      </p:cBhvr>
                                      <p:tavLst>
                                        <p:tav tm="0">
                                          <p:val>
                                            <p:strVal val="1+#ppt_w/2"/>
                                          </p:val>
                                        </p:tav>
                                        <p:tav tm="100000">
                                          <p:val>
                                            <p:strVal val="#ppt_x"/>
                                          </p:val>
                                        </p:tav>
                                      </p:tavLst>
                                    </p:anim>
                                    <p:anim calcmode="lin" valueType="num">
                                      <p:cBhvr additive="base">
                                        <p:cTn id="83" dur="3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300" fill="hold"/>
                                        <p:tgtEl>
                                          <p:spTgt spid="43"/>
                                        </p:tgtEl>
                                        <p:attrNameLst>
                                          <p:attrName>ppt_x</p:attrName>
                                        </p:attrNameLst>
                                      </p:cBhvr>
                                      <p:tavLst>
                                        <p:tav tm="0">
                                          <p:val>
                                            <p:strVal val="0-#ppt_w/2"/>
                                          </p:val>
                                        </p:tav>
                                        <p:tav tm="100000">
                                          <p:val>
                                            <p:strVal val="#ppt_x"/>
                                          </p:val>
                                        </p:tav>
                                      </p:tavLst>
                                    </p:anim>
                                    <p:anim calcmode="lin" valueType="num">
                                      <p:cBhvr additive="base">
                                        <p:cTn id="88" dur="300" fill="hold"/>
                                        <p:tgtEl>
                                          <p:spTgt spid="43"/>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2" presetClass="entr" presetSubtype="8"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300" fill="hold"/>
                                        <p:tgtEl>
                                          <p:spTgt spid="44"/>
                                        </p:tgtEl>
                                        <p:attrNameLst>
                                          <p:attrName>ppt_x</p:attrName>
                                        </p:attrNameLst>
                                      </p:cBhvr>
                                      <p:tavLst>
                                        <p:tav tm="0">
                                          <p:val>
                                            <p:strVal val="0-#ppt_w/2"/>
                                          </p:val>
                                        </p:tav>
                                        <p:tav tm="100000">
                                          <p:val>
                                            <p:strVal val="#ppt_x"/>
                                          </p:val>
                                        </p:tav>
                                      </p:tavLst>
                                    </p:anim>
                                    <p:anim calcmode="lin" valueType="num">
                                      <p:cBhvr additive="base">
                                        <p:cTn id="93"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4" grpId="0" animBg="1"/>
      <p:bldP spid="35" grpId="0" animBg="1"/>
      <p:bldP spid="36" grpId="0" animBg="1"/>
      <p:bldP spid="37" grpId="0" animBg="1"/>
      <p:bldP spid="38" grpId="0" animBg="1"/>
      <p:bldP spid="39" grpId="0" animBg="1"/>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Oval 16"/>
          <p:cNvSpPr>
            <a:spLocks noChangeArrowheads="1"/>
          </p:cNvSpPr>
          <p:nvPr/>
        </p:nvSpPr>
        <p:spPr bwMode="auto">
          <a:xfrm>
            <a:off x="4140200" y="3921125"/>
            <a:ext cx="998538" cy="439738"/>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4" name="Oval 17"/>
          <p:cNvSpPr>
            <a:spLocks noChangeArrowheads="1"/>
          </p:cNvSpPr>
          <p:nvPr/>
        </p:nvSpPr>
        <p:spPr bwMode="auto">
          <a:xfrm>
            <a:off x="4206875" y="3498850"/>
            <a:ext cx="865188" cy="373063"/>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5" name="Oval 18"/>
          <p:cNvSpPr>
            <a:spLocks noChangeArrowheads="1"/>
          </p:cNvSpPr>
          <p:nvPr/>
        </p:nvSpPr>
        <p:spPr bwMode="auto">
          <a:xfrm>
            <a:off x="4265613" y="3116263"/>
            <a:ext cx="747712" cy="325437"/>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6" name="Oval 19"/>
          <p:cNvSpPr>
            <a:spLocks noChangeArrowheads="1"/>
          </p:cNvSpPr>
          <p:nvPr/>
        </p:nvSpPr>
        <p:spPr bwMode="auto">
          <a:xfrm>
            <a:off x="4340225" y="2781300"/>
            <a:ext cx="598488" cy="269875"/>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7" name="Oval 20"/>
          <p:cNvSpPr>
            <a:spLocks noChangeArrowheads="1"/>
          </p:cNvSpPr>
          <p:nvPr/>
        </p:nvSpPr>
        <p:spPr bwMode="auto">
          <a:xfrm>
            <a:off x="4389438" y="2505075"/>
            <a:ext cx="498475" cy="220663"/>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8" name="Oval 21"/>
          <p:cNvSpPr>
            <a:spLocks noChangeArrowheads="1"/>
          </p:cNvSpPr>
          <p:nvPr/>
        </p:nvSpPr>
        <p:spPr bwMode="auto">
          <a:xfrm>
            <a:off x="4438650" y="2295525"/>
            <a:ext cx="390525" cy="169863"/>
          </a:xfrm>
          <a:prstGeom prst="ellipse">
            <a:avLst/>
          </a:prstGeom>
          <a:solidFill>
            <a:schemeClr val="bg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29" name="Oval 22"/>
          <p:cNvSpPr>
            <a:spLocks noChangeArrowheads="1"/>
          </p:cNvSpPr>
          <p:nvPr/>
        </p:nvSpPr>
        <p:spPr bwMode="auto">
          <a:xfrm>
            <a:off x="4489450" y="2098675"/>
            <a:ext cx="300038" cy="130175"/>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0" name="Oval 23"/>
          <p:cNvSpPr>
            <a:spLocks noChangeArrowheads="1"/>
          </p:cNvSpPr>
          <p:nvPr/>
        </p:nvSpPr>
        <p:spPr bwMode="auto">
          <a:xfrm>
            <a:off x="4556125" y="1635125"/>
            <a:ext cx="166688" cy="825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1" name="Oval 24"/>
          <p:cNvSpPr>
            <a:spLocks noChangeArrowheads="1"/>
          </p:cNvSpPr>
          <p:nvPr/>
        </p:nvSpPr>
        <p:spPr bwMode="auto">
          <a:xfrm>
            <a:off x="4530725" y="1766888"/>
            <a:ext cx="215900" cy="96837"/>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2" name="Oval 25"/>
          <p:cNvSpPr>
            <a:spLocks noChangeArrowheads="1"/>
          </p:cNvSpPr>
          <p:nvPr/>
        </p:nvSpPr>
        <p:spPr bwMode="auto">
          <a:xfrm>
            <a:off x="4513263" y="1927225"/>
            <a:ext cx="249237" cy="1079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3" name="Oval 26"/>
          <p:cNvSpPr>
            <a:spLocks noChangeArrowheads="1"/>
          </p:cNvSpPr>
          <p:nvPr/>
        </p:nvSpPr>
        <p:spPr bwMode="auto">
          <a:xfrm>
            <a:off x="7246938" y="3932238"/>
            <a:ext cx="996950" cy="439737"/>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4" name="Oval 27"/>
          <p:cNvSpPr>
            <a:spLocks noChangeArrowheads="1"/>
          </p:cNvSpPr>
          <p:nvPr/>
        </p:nvSpPr>
        <p:spPr bwMode="auto">
          <a:xfrm>
            <a:off x="7313613" y="3509963"/>
            <a:ext cx="863600" cy="373062"/>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5" name="Oval 28"/>
          <p:cNvSpPr>
            <a:spLocks noChangeArrowheads="1"/>
          </p:cNvSpPr>
          <p:nvPr/>
        </p:nvSpPr>
        <p:spPr bwMode="auto">
          <a:xfrm>
            <a:off x="7372350" y="3127375"/>
            <a:ext cx="747713" cy="325438"/>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6" name="Oval 29"/>
          <p:cNvSpPr>
            <a:spLocks noChangeArrowheads="1"/>
          </p:cNvSpPr>
          <p:nvPr/>
        </p:nvSpPr>
        <p:spPr bwMode="auto">
          <a:xfrm>
            <a:off x="7446963" y="2792413"/>
            <a:ext cx="598487" cy="269875"/>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7" name="Oval 30"/>
          <p:cNvSpPr>
            <a:spLocks noChangeArrowheads="1"/>
          </p:cNvSpPr>
          <p:nvPr/>
        </p:nvSpPr>
        <p:spPr bwMode="auto">
          <a:xfrm>
            <a:off x="7496175" y="2516188"/>
            <a:ext cx="498475" cy="220662"/>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8" name="Oval 31"/>
          <p:cNvSpPr>
            <a:spLocks noChangeArrowheads="1"/>
          </p:cNvSpPr>
          <p:nvPr/>
        </p:nvSpPr>
        <p:spPr bwMode="auto">
          <a:xfrm>
            <a:off x="7554913" y="2306638"/>
            <a:ext cx="390525" cy="169862"/>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39" name="Oval 32"/>
          <p:cNvSpPr>
            <a:spLocks noChangeArrowheads="1"/>
          </p:cNvSpPr>
          <p:nvPr/>
        </p:nvSpPr>
        <p:spPr bwMode="auto">
          <a:xfrm>
            <a:off x="7596188" y="2109788"/>
            <a:ext cx="298450" cy="130175"/>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0" name="Oval 33"/>
          <p:cNvSpPr>
            <a:spLocks noChangeArrowheads="1"/>
          </p:cNvSpPr>
          <p:nvPr/>
        </p:nvSpPr>
        <p:spPr bwMode="auto">
          <a:xfrm>
            <a:off x="7662863" y="1646238"/>
            <a:ext cx="174625" cy="825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1" name="Oval 34"/>
          <p:cNvSpPr>
            <a:spLocks noChangeArrowheads="1"/>
          </p:cNvSpPr>
          <p:nvPr/>
        </p:nvSpPr>
        <p:spPr bwMode="auto">
          <a:xfrm>
            <a:off x="7637463" y="1778000"/>
            <a:ext cx="223837" cy="96838"/>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2" name="Oval 35"/>
          <p:cNvSpPr>
            <a:spLocks noChangeArrowheads="1"/>
          </p:cNvSpPr>
          <p:nvPr/>
        </p:nvSpPr>
        <p:spPr bwMode="auto">
          <a:xfrm>
            <a:off x="7621588" y="1938338"/>
            <a:ext cx="249237" cy="107950"/>
          </a:xfrm>
          <a:prstGeom prst="ellipse">
            <a:avLst/>
          </a:prstGeom>
          <a:solidFill>
            <a:schemeClr val="tx2">
              <a:lumMod val="50000"/>
            </a:scheme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3" name="Oval 36"/>
          <p:cNvSpPr>
            <a:spLocks noChangeArrowheads="1"/>
          </p:cNvSpPr>
          <p:nvPr/>
        </p:nvSpPr>
        <p:spPr bwMode="auto">
          <a:xfrm>
            <a:off x="5651500" y="3921125"/>
            <a:ext cx="998538" cy="439738"/>
          </a:xfrm>
          <a:prstGeom prst="ellipse">
            <a:avLst/>
          </a:prstGeom>
          <a:solidFill>
            <a:schemeClr val="tx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44" name="Oval 37"/>
          <p:cNvSpPr>
            <a:spLocks noChangeArrowheads="1"/>
          </p:cNvSpPr>
          <p:nvPr/>
        </p:nvSpPr>
        <p:spPr bwMode="auto">
          <a:xfrm>
            <a:off x="5718175" y="3498850"/>
            <a:ext cx="865188" cy="373063"/>
          </a:xfrm>
          <a:prstGeom prst="ellipse">
            <a:avLst/>
          </a:prstGeom>
          <a:solidFill>
            <a:schemeClr val="tx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0" name="Oval 38"/>
          <p:cNvSpPr>
            <a:spLocks noChangeArrowheads="1"/>
          </p:cNvSpPr>
          <p:nvPr/>
        </p:nvSpPr>
        <p:spPr bwMode="auto">
          <a:xfrm>
            <a:off x="5776913" y="3116263"/>
            <a:ext cx="747712" cy="325437"/>
          </a:xfrm>
          <a:prstGeom prst="ellipse">
            <a:avLst/>
          </a:prstGeom>
          <a:solidFill>
            <a:schemeClr val="tx2"/>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1" name="Oval 39"/>
          <p:cNvSpPr>
            <a:spLocks noChangeArrowheads="1"/>
          </p:cNvSpPr>
          <p:nvPr/>
        </p:nvSpPr>
        <p:spPr bwMode="auto">
          <a:xfrm>
            <a:off x="5851525" y="2781300"/>
            <a:ext cx="598488" cy="269875"/>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2" name="Oval 40"/>
          <p:cNvSpPr>
            <a:spLocks noChangeArrowheads="1"/>
          </p:cNvSpPr>
          <p:nvPr/>
        </p:nvSpPr>
        <p:spPr bwMode="auto">
          <a:xfrm>
            <a:off x="5902325" y="2505075"/>
            <a:ext cx="498475" cy="220663"/>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3" name="Oval 41"/>
          <p:cNvSpPr>
            <a:spLocks noChangeArrowheads="1"/>
          </p:cNvSpPr>
          <p:nvPr/>
        </p:nvSpPr>
        <p:spPr bwMode="auto">
          <a:xfrm>
            <a:off x="5951538" y="2295525"/>
            <a:ext cx="390525" cy="169863"/>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4" name="Oval 42"/>
          <p:cNvSpPr>
            <a:spLocks noChangeArrowheads="1"/>
          </p:cNvSpPr>
          <p:nvPr/>
        </p:nvSpPr>
        <p:spPr bwMode="auto">
          <a:xfrm>
            <a:off x="6000750" y="2098675"/>
            <a:ext cx="300038" cy="130175"/>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5" name="Oval 43"/>
          <p:cNvSpPr>
            <a:spLocks noChangeArrowheads="1"/>
          </p:cNvSpPr>
          <p:nvPr/>
        </p:nvSpPr>
        <p:spPr bwMode="auto">
          <a:xfrm>
            <a:off x="6067425" y="1635125"/>
            <a:ext cx="166688" cy="825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6" name="Oval 44"/>
          <p:cNvSpPr>
            <a:spLocks noChangeArrowheads="1"/>
          </p:cNvSpPr>
          <p:nvPr/>
        </p:nvSpPr>
        <p:spPr bwMode="auto">
          <a:xfrm>
            <a:off x="6042025" y="1766888"/>
            <a:ext cx="215900" cy="96837"/>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67" name="Oval 45"/>
          <p:cNvSpPr>
            <a:spLocks noChangeArrowheads="1"/>
          </p:cNvSpPr>
          <p:nvPr/>
        </p:nvSpPr>
        <p:spPr bwMode="auto">
          <a:xfrm>
            <a:off x="6026150" y="1927225"/>
            <a:ext cx="249238" cy="107950"/>
          </a:xfrm>
          <a:prstGeom prst="ellipse">
            <a:avLst/>
          </a:prstGeom>
          <a:solidFill>
            <a:sysClr val="window" lastClr="FFFFFF">
              <a:lumMod val="65000"/>
            </a:sysClr>
          </a:solidFill>
          <a:ln>
            <a:noFill/>
          </a:ln>
        </p:spPr>
        <p:txBody>
          <a:bodyPr lIns="91424" tIns="45712" rIns="91424" bIns="45712"/>
          <a:lstStyle/>
          <a:p>
            <a:pPr defTabSz="913765" fontAlgn="auto">
              <a:spcBef>
                <a:spcPts val="0"/>
              </a:spcBef>
              <a:spcAft>
                <a:spcPts val="0"/>
              </a:spcAft>
              <a:defRPr/>
            </a:pPr>
            <a:endParaRPr lang="zh-CN" altLang="en-US" sz="1000" kern="0">
              <a:solidFill>
                <a:prstClr val="black"/>
              </a:solidFill>
              <a:latin typeface="+mn-lt"/>
              <a:ea typeface="+mn-ea"/>
            </a:endParaRPr>
          </a:p>
        </p:txBody>
      </p:sp>
      <p:grpSp>
        <p:nvGrpSpPr>
          <p:cNvPr id="68" name="组合 67"/>
          <p:cNvGrpSpPr/>
          <p:nvPr/>
        </p:nvGrpSpPr>
        <p:grpSpPr>
          <a:xfrm>
            <a:off x="7496624" y="3091791"/>
            <a:ext cx="563351" cy="1072356"/>
            <a:chOff x="7508876" y="2216150"/>
            <a:chExt cx="674687" cy="1284288"/>
          </a:xfrm>
          <a:effectLst>
            <a:outerShdw blurRad="38100" dist="12700" dir="2700000" sy="-23000" kx="-800400" algn="bl" rotWithShape="0">
              <a:prstClr val="black">
                <a:alpha val="20000"/>
              </a:prstClr>
            </a:outerShdw>
          </a:effectLst>
        </p:grpSpPr>
        <p:sp>
          <p:nvSpPr>
            <p:cNvPr id="73" name="Freeform 101"/>
            <p:cNvSpPr/>
            <p:nvPr/>
          </p:nvSpPr>
          <p:spPr bwMode="auto">
            <a:xfrm>
              <a:off x="7842250" y="3368675"/>
              <a:ext cx="122237" cy="131763"/>
            </a:xfrm>
            <a:custGeom>
              <a:avLst/>
              <a:gdLst>
                <a:gd name="T0" fmla="*/ 2 w 14"/>
                <a:gd name="T1" fmla="*/ 4 h 15"/>
                <a:gd name="T2" fmla="*/ 0 w 14"/>
                <a:gd name="T3" fmla="*/ 10 h 15"/>
                <a:gd name="T4" fmla="*/ 5 w 14"/>
                <a:gd name="T5" fmla="*/ 12 h 15"/>
                <a:gd name="T6" fmla="*/ 6 w 14"/>
                <a:gd name="T7" fmla="*/ 15 h 15"/>
                <a:gd name="T8" fmla="*/ 12 w 14"/>
                <a:gd name="T9" fmla="*/ 12 h 15"/>
                <a:gd name="T10" fmla="*/ 13 w 14"/>
                <a:gd name="T11" fmla="*/ 6 h 15"/>
                <a:gd name="T12" fmla="*/ 14 w 14"/>
                <a:gd name="T13" fmla="*/ 4 h 15"/>
                <a:gd name="T14" fmla="*/ 14 w 14"/>
                <a:gd name="T15" fmla="*/ 0 h 15"/>
                <a:gd name="T16" fmla="*/ 2 w 14"/>
                <a:gd name="T17"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2" y="4"/>
                  </a:moveTo>
                  <a:cubicBezTo>
                    <a:pt x="2" y="4"/>
                    <a:pt x="0" y="8"/>
                    <a:pt x="0" y="10"/>
                  </a:cubicBezTo>
                  <a:cubicBezTo>
                    <a:pt x="1" y="13"/>
                    <a:pt x="3" y="13"/>
                    <a:pt x="5" y="12"/>
                  </a:cubicBezTo>
                  <a:cubicBezTo>
                    <a:pt x="5" y="12"/>
                    <a:pt x="5" y="14"/>
                    <a:pt x="6" y="15"/>
                  </a:cubicBezTo>
                  <a:cubicBezTo>
                    <a:pt x="7" y="15"/>
                    <a:pt x="12" y="14"/>
                    <a:pt x="12" y="12"/>
                  </a:cubicBezTo>
                  <a:cubicBezTo>
                    <a:pt x="13" y="10"/>
                    <a:pt x="13" y="6"/>
                    <a:pt x="13" y="6"/>
                  </a:cubicBezTo>
                  <a:cubicBezTo>
                    <a:pt x="14" y="5"/>
                    <a:pt x="14" y="4"/>
                    <a:pt x="14" y="4"/>
                  </a:cubicBezTo>
                  <a:cubicBezTo>
                    <a:pt x="14" y="4"/>
                    <a:pt x="14" y="3"/>
                    <a:pt x="14" y="0"/>
                  </a:cubicBezTo>
                  <a:cubicBezTo>
                    <a:pt x="14" y="0"/>
                    <a:pt x="5" y="3"/>
                    <a:pt x="2" y="4"/>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5" name="Freeform 102"/>
            <p:cNvSpPr/>
            <p:nvPr/>
          </p:nvSpPr>
          <p:spPr bwMode="auto">
            <a:xfrm>
              <a:off x="7797800" y="3033713"/>
              <a:ext cx="122237" cy="412750"/>
            </a:xfrm>
            <a:custGeom>
              <a:avLst/>
              <a:gdLst>
                <a:gd name="T0" fmla="*/ 6 w 14"/>
                <a:gd name="T1" fmla="*/ 46 h 47"/>
                <a:gd name="T2" fmla="*/ 7 w 14"/>
                <a:gd name="T3" fmla="*/ 41 h 47"/>
                <a:gd name="T4" fmla="*/ 9 w 14"/>
                <a:gd name="T5" fmla="*/ 35 h 47"/>
                <a:gd name="T6" fmla="*/ 3 w 14"/>
                <a:gd name="T7" fmla="*/ 21 h 47"/>
                <a:gd name="T8" fmla="*/ 2 w 14"/>
                <a:gd name="T9" fmla="*/ 11 h 47"/>
                <a:gd name="T10" fmla="*/ 0 w 14"/>
                <a:gd name="T11" fmla="*/ 2 h 47"/>
                <a:gd name="T12" fmla="*/ 10 w 14"/>
                <a:gd name="T13" fmla="*/ 2 h 47"/>
                <a:gd name="T14" fmla="*/ 10 w 14"/>
                <a:gd name="T15" fmla="*/ 11 h 47"/>
                <a:gd name="T16" fmla="*/ 10 w 14"/>
                <a:gd name="T17" fmla="*/ 14 h 47"/>
                <a:gd name="T18" fmla="*/ 12 w 14"/>
                <a:gd name="T19" fmla="*/ 26 h 47"/>
                <a:gd name="T20" fmla="*/ 13 w 14"/>
                <a:gd name="T21" fmla="*/ 33 h 47"/>
                <a:gd name="T22" fmla="*/ 14 w 14"/>
                <a:gd name="T23" fmla="*/ 39 h 47"/>
                <a:gd name="T24" fmla="*/ 11 w 14"/>
                <a:gd name="T25" fmla="*/ 46 h 47"/>
                <a:gd name="T26" fmla="*/ 6 w 14"/>
                <a:gd name="T27"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7">
                  <a:moveTo>
                    <a:pt x="6" y="46"/>
                  </a:moveTo>
                  <a:cubicBezTo>
                    <a:pt x="6" y="45"/>
                    <a:pt x="7" y="43"/>
                    <a:pt x="7" y="41"/>
                  </a:cubicBezTo>
                  <a:cubicBezTo>
                    <a:pt x="8" y="39"/>
                    <a:pt x="9" y="36"/>
                    <a:pt x="9" y="35"/>
                  </a:cubicBezTo>
                  <a:cubicBezTo>
                    <a:pt x="8" y="35"/>
                    <a:pt x="4" y="23"/>
                    <a:pt x="3" y="21"/>
                  </a:cubicBezTo>
                  <a:cubicBezTo>
                    <a:pt x="3" y="18"/>
                    <a:pt x="2" y="15"/>
                    <a:pt x="2" y="11"/>
                  </a:cubicBezTo>
                  <a:cubicBezTo>
                    <a:pt x="1" y="8"/>
                    <a:pt x="0" y="3"/>
                    <a:pt x="0" y="2"/>
                  </a:cubicBezTo>
                  <a:cubicBezTo>
                    <a:pt x="0" y="0"/>
                    <a:pt x="10" y="2"/>
                    <a:pt x="10" y="2"/>
                  </a:cubicBezTo>
                  <a:cubicBezTo>
                    <a:pt x="10" y="2"/>
                    <a:pt x="10" y="10"/>
                    <a:pt x="10" y="11"/>
                  </a:cubicBezTo>
                  <a:cubicBezTo>
                    <a:pt x="10" y="11"/>
                    <a:pt x="10" y="13"/>
                    <a:pt x="10" y="14"/>
                  </a:cubicBezTo>
                  <a:cubicBezTo>
                    <a:pt x="10" y="14"/>
                    <a:pt x="11" y="18"/>
                    <a:pt x="12" y="26"/>
                  </a:cubicBezTo>
                  <a:cubicBezTo>
                    <a:pt x="12" y="33"/>
                    <a:pt x="13" y="33"/>
                    <a:pt x="13" y="33"/>
                  </a:cubicBezTo>
                  <a:cubicBezTo>
                    <a:pt x="14" y="39"/>
                    <a:pt x="14" y="39"/>
                    <a:pt x="14" y="39"/>
                  </a:cubicBezTo>
                  <a:cubicBezTo>
                    <a:pt x="11" y="46"/>
                    <a:pt x="11" y="46"/>
                    <a:pt x="11" y="46"/>
                  </a:cubicBezTo>
                  <a:cubicBezTo>
                    <a:pt x="11" y="46"/>
                    <a:pt x="8" y="47"/>
                    <a:pt x="6" y="46"/>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6" name="Freeform 103"/>
            <p:cNvSpPr/>
            <p:nvPr/>
          </p:nvSpPr>
          <p:spPr bwMode="auto">
            <a:xfrm>
              <a:off x="7797800" y="3033713"/>
              <a:ext cx="122237" cy="404813"/>
            </a:xfrm>
            <a:custGeom>
              <a:avLst/>
              <a:gdLst>
                <a:gd name="T0" fmla="*/ 12 w 14"/>
                <a:gd name="T1" fmla="*/ 26 h 46"/>
                <a:gd name="T2" fmla="*/ 10 w 14"/>
                <a:gd name="T3" fmla="*/ 14 h 46"/>
                <a:gd name="T4" fmla="*/ 10 w 14"/>
                <a:gd name="T5" fmla="*/ 11 h 46"/>
                <a:gd name="T6" fmla="*/ 10 w 14"/>
                <a:gd name="T7" fmla="*/ 2 h 46"/>
                <a:gd name="T8" fmla="*/ 0 w 14"/>
                <a:gd name="T9" fmla="*/ 2 h 46"/>
                <a:gd name="T10" fmla="*/ 1 w 14"/>
                <a:gd name="T11" fmla="*/ 9 h 46"/>
                <a:gd name="T12" fmla="*/ 4 w 14"/>
                <a:gd name="T13" fmla="*/ 14 h 46"/>
                <a:gd name="T14" fmla="*/ 7 w 14"/>
                <a:gd name="T15" fmla="*/ 12 h 46"/>
                <a:gd name="T16" fmla="*/ 10 w 14"/>
                <a:gd name="T17" fmla="*/ 26 h 46"/>
                <a:gd name="T18" fmla="*/ 7 w 14"/>
                <a:gd name="T19" fmla="*/ 32 h 46"/>
                <a:gd name="T20" fmla="*/ 9 w 14"/>
                <a:gd name="T21" fmla="*/ 35 h 46"/>
                <a:gd name="T22" fmla="*/ 8 w 14"/>
                <a:gd name="T23" fmla="*/ 38 h 46"/>
                <a:gd name="T24" fmla="*/ 11 w 14"/>
                <a:gd name="T25" fmla="*/ 38 h 46"/>
                <a:gd name="T26" fmla="*/ 9 w 14"/>
                <a:gd name="T27" fmla="*/ 46 h 46"/>
                <a:gd name="T28" fmla="*/ 11 w 14"/>
                <a:gd name="T29" fmla="*/ 46 h 46"/>
                <a:gd name="T30" fmla="*/ 14 w 14"/>
                <a:gd name="T31" fmla="*/ 39 h 46"/>
                <a:gd name="T32" fmla="*/ 13 w 14"/>
                <a:gd name="T33" fmla="*/ 33 h 46"/>
                <a:gd name="T34" fmla="*/ 12 w 14"/>
                <a:gd name="T35"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6">
                  <a:moveTo>
                    <a:pt x="12" y="26"/>
                  </a:moveTo>
                  <a:cubicBezTo>
                    <a:pt x="11" y="18"/>
                    <a:pt x="10" y="14"/>
                    <a:pt x="10" y="14"/>
                  </a:cubicBezTo>
                  <a:cubicBezTo>
                    <a:pt x="10" y="13"/>
                    <a:pt x="10" y="11"/>
                    <a:pt x="10" y="11"/>
                  </a:cubicBezTo>
                  <a:cubicBezTo>
                    <a:pt x="10" y="10"/>
                    <a:pt x="10" y="2"/>
                    <a:pt x="10" y="2"/>
                  </a:cubicBezTo>
                  <a:cubicBezTo>
                    <a:pt x="10" y="2"/>
                    <a:pt x="0" y="0"/>
                    <a:pt x="0" y="2"/>
                  </a:cubicBezTo>
                  <a:cubicBezTo>
                    <a:pt x="0" y="3"/>
                    <a:pt x="1" y="6"/>
                    <a:pt x="1" y="9"/>
                  </a:cubicBezTo>
                  <a:cubicBezTo>
                    <a:pt x="3" y="11"/>
                    <a:pt x="4" y="14"/>
                    <a:pt x="4" y="14"/>
                  </a:cubicBezTo>
                  <a:cubicBezTo>
                    <a:pt x="5" y="14"/>
                    <a:pt x="7" y="12"/>
                    <a:pt x="7" y="12"/>
                  </a:cubicBezTo>
                  <a:cubicBezTo>
                    <a:pt x="7" y="12"/>
                    <a:pt x="9" y="21"/>
                    <a:pt x="10" y="26"/>
                  </a:cubicBezTo>
                  <a:cubicBezTo>
                    <a:pt x="10" y="29"/>
                    <a:pt x="9" y="31"/>
                    <a:pt x="7" y="32"/>
                  </a:cubicBezTo>
                  <a:cubicBezTo>
                    <a:pt x="8" y="34"/>
                    <a:pt x="9" y="35"/>
                    <a:pt x="9" y="35"/>
                  </a:cubicBezTo>
                  <a:cubicBezTo>
                    <a:pt x="9" y="36"/>
                    <a:pt x="9" y="37"/>
                    <a:pt x="8" y="38"/>
                  </a:cubicBezTo>
                  <a:cubicBezTo>
                    <a:pt x="10" y="38"/>
                    <a:pt x="11" y="37"/>
                    <a:pt x="11" y="38"/>
                  </a:cubicBezTo>
                  <a:cubicBezTo>
                    <a:pt x="11" y="40"/>
                    <a:pt x="10" y="44"/>
                    <a:pt x="9" y="46"/>
                  </a:cubicBezTo>
                  <a:cubicBezTo>
                    <a:pt x="10" y="46"/>
                    <a:pt x="11" y="46"/>
                    <a:pt x="11" y="46"/>
                  </a:cubicBezTo>
                  <a:cubicBezTo>
                    <a:pt x="14" y="39"/>
                    <a:pt x="14" y="39"/>
                    <a:pt x="14" y="39"/>
                  </a:cubicBezTo>
                  <a:cubicBezTo>
                    <a:pt x="13" y="33"/>
                    <a:pt x="13" y="33"/>
                    <a:pt x="13" y="33"/>
                  </a:cubicBezTo>
                  <a:cubicBezTo>
                    <a:pt x="13" y="33"/>
                    <a:pt x="12" y="33"/>
                    <a:pt x="12" y="26"/>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7" name="Freeform 104"/>
            <p:cNvSpPr/>
            <p:nvPr/>
          </p:nvSpPr>
          <p:spPr bwMode="auto">
            <a:xfrm>
              <a:off x="7508876" y="2568575"/>
              <a:ext cx="341312" cy="184150"/>
            </a:xfrm>
            <a:custGeom>
              <a:avLst/>
              <a:gdLst>
                <a:gd name="T0" fmla="*/ 2 w 39"/>
                <a:gd name="T1" fmla="*/ 18 h 21"/>
                <a:gd name="T2" fmla="*/ 6 w 39"/>
                <a:gd name="T3" fmla="*/ 21 h 21"/>
                <a:gd name="T4" fmla="*/ 10 w 39"/>
                <a:gd name="T5" fmla="*/ 21 h 21"/>
                <a:gd name="T6" fmla="*/ 15 w 39"/>
                <a:gd name="T7" fmla="*/ 21 h 21"/>
                <a:gd name="T8" fmla="*/ 16 w 39"/>
                <a:gd name="T9" fmla="*/ 20 h 21"/>
                <a:gd name="T10" fmla="*/ 23 w 39"/>
                <a:gd name="T11" fmla="*/ 19 h 21"/>
                <a:gd name="T12" fmla="*/ 37 w 39"/>
                <a:gd name="T13" fmla="*/ 13 h 21"/>
                <a:gd name="T14" fmla="*/ 35 w 39"/>
                <a:gd name="T15" fmla="*/ 0 h 21"/>
                <a:gd name="T16" fmla="*/ 32 w 39"/>
                <a:gd name="T17" fmla="*/ 9 h 21"/>
                <a:gd name="T18" fmla="*/ 24 w 39"/>
                <a:gd name="T19" fmla="*/ 14 h 21"/>
                <a:gd name="T20" fmla="*/ 14 w 39"/>
                <a:gd name="T21" fmla="*/ 17 h 21"/>
                <a:gd name="T22" fmla="*/ 8 w 39"/>
                <a:gd name="T23" fmla="*/ 18 h 21"/>
                <a:gd name="T24" fmla="*/ 2 w 39"/>
                <a:gd name="T25" fmla="*/ 17 h 21"/>
                <a:gd name="T26" fmla="*/ 2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2" y="18"/>
                  </a:moveTo>
                  <a:cubicBezTo>
                    <a:pt x="6" y="21"/>
                    <a:pt x="6" y="21"/>
                    <a:pt x="6" y="21"/>
                  </a:cubicBezTo>
                  <a:cubicBezTo>
                    <a:pt x="6" y="21"/>
                    <a:pt x="7" y="21"/>
                    <a:pt x="10" y="21"/>
                  </a:cubicBezTo>
                  <a:cubicBezTo>
                    <a:pt x="10" y="21"/>
                    <a:pt x="14" y="21"/>
                    <a:pt x="15" y="21"/>
                  </a:cubicBezTo>
                  <a:cubicBezTo>
                    <a:pt x="16" y="20"/>
                    <a:pt x="16" y="20"/>
                    <a:pt x="16" y="20"/>
                  </a:cubicBezTo>
                  <a:cubicBezTo>
                    <a:pt x="16" y="20"/>
                    <a:pt x="18" y="20"/>
                    <a:pt x="23" y="19"/>
                  </a:cubicBezTo>
                  <a:cubicBezTo>
                    <a:pt x="28" y="18"/>
                    <a:pt x="36" y="13"/>
                    <a:pt x="37" y="13"/>
                  </a:cubicBezTo>
                  <a:cubicBezTo>
                    <a:pt x="39" y="13"/>
                    <a:pt x="37" y="1"/>
                    <a:pt x="35" y="0"/>
                  </a:cubicBezTo>
                  <a:cubicBezTo>
                    <a:pt x="35" y="0"/>
                    <a:pt x="33" y="8"/>
                    <a:pt x="32" y="9"/>
                  </a:cubicBezTo>
                  <a:cubicBezTo>
                    <a:pt x="32" y="9"/>
                    <a:pt x="27" y="12"/>
                    <a:pt x="24" y="14"/>
                  </a:cubicBezTo>
                  <a:cubicBezTo>
                    <a:pt x="21" y="16"/>
                    <a:pt x="15" y="17"/>
                    <a:pt x="14" y="17"/>
                  </a:cubicBezTo>
                  <a:cubicBezTo>
                    <a:pt x="13" y="17"/>
                    <a:pt x="9" y="18"/>
                    <a:pt x="8" y="18"/>
                  </a:cubicBezTo>
                  <a:cubicBezTo>
                    <a:pt x="7" y="18"/>
                    <a:pt x="3" y="17"/>
                    <a:pt x="2" y="17"/>
                  </a:cubicBezTo>
                  <a:cubicBezTo>
                    <a:pt x="0" y="18"/>
                    <a:pt x="1" y="18"/>
                    <a:pt x="2" y="18"/>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8" name="Freeform 105"/>
            <p:cNvSpPr/>
            <p:nvPr/>
          </p:nvSpPr>
          <p:spPr bwMode="auto">
            <a:xfrm>
              <a:off x="7631113" y="2568575"/>
              <a:ext cx="219075" cy="184150"/>
            </a:xfrm>
            <a:custGeom>
              <a:avLst/>
              <a:gdLst>
                <a:gd name="T0" fmla="*/ 21 w 25"/>
                <a:gd name="T1" fmla="*/ 0 h 21"/>
                <a:gd name="T2" fmla="*/ 21 w 25"/>
                <a:gd name="T3" fmla="*/ 0 h 21"/>
                <a:gd name="T4" fmla="*/ 20 w 25"/>
                <a:gd name="T5" fmla="*/ 2 h 21"/>
                <a:gd name="T6" fmla="*/ 21 w 25"/>
                <a:gd name="T7" fmla="*/ 7 h 21"/>
                <a:gd name="T8" fmla="*/ 20 w 25"/>
                <a:gd name="T9" fmla="*/ 12 h 21"/>
                <a:gd name="T10" fmla="*/ 7 w 25"/>
                <a:gd name="T11" fmla="*/ 18 h 21"/>
                <a:gd name="T12" fmla="*/ 4 w 25"/>
                <a:gd name="T13" fmla="*/ 18 h 21"/>
                <a:gd name="T14" fmla="*/ 0 w 25"/>
                <a:gd name="T15" fmla="*/ 21 h 21"/>
                <a:gd name="T16" fmla="*/ 1 w 25"/>
                <a:gd name="T17" fmla="*/ 21 h 21"/>
                <a:gd name="T18" fmla="*/ 2 w 25"/>
                <a:gd name="T19" fmla="*/ 20 h 21"/>
                <a:gd name="T20" fmla="*/ 9 w 25"/>
                <a:gd name="T21" fmla="*/ 19 h 21"/>
                <a:gd name="T22" fmla="*/ 23 w 25"/>
                <a:gd name="T23" fmla="*/ 13 h 21"/>
                <a:gd name="T24" fmla="*/ 21 w 2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1">
                  <a:moveTo>
                    <a:pt x="21" y="0"/>
                  </a:moveTo>
                  <a:cubicBezTo>
                    <a:pt x="21" y="0"/>
                    <a:pt x="21" y="0"/>
                    <a:pt x="21" y="0"/>
                  </a:cubicBezTo>
                  <a:cubicBezTo>
                    <a:pt x="21" y="0"/>
                    <a:pt x="20" y="1"/>
                    <a:pt x="20" y="2"/>
                  </a:cubicBezTo>
                  <a:cubicBezTo>
                    <a:pt x="21" y="4"/>
                    <a:pt x="21" y="6"/>
                    <a:pt x="21" y="7"/>
                  </a:cubicBezTo>
                  <a:cubicBezTo>
                    <a:pt x="20" y="9"/>
                    <a:pt x="21" y="12"/>
                    <a:pt x="20" y="12"/>
                  </a:cubicBezTo>
                  <a:cubicBezTo>
                    <a:pt x="19" y="13"/>
                    <a:pt x="11" y="18"/>
                    <a:pt x="7" y="18"/>
                  </a:cubicBezTo>
                  <a:cubicBezTo>
                    <a:pt x="7" y="18"/>
                    <a:pt x="5" y="18"/>
                    <a:pt x="4" y="18"/>
                  </a:cubicBezTo>
                  <a:cubicBezTo>
                    <a:pt x="3" y="19"/>
                    <a:pt x="2" y="20"/>
                    <a:pt x="0" y="21"/>
                  </a:cubicBezTo>
                  <a:cubicBezTo>
                    <a:pt x="1" y="21"/>
                    <a:pt x="1" y="21"/>
                    <a:pt x="1" y="21"/>
                  </a:cubicBezTo>
                  <a:cubicBezTo>
                    <a:pt x="2" y="20"/>
                    <a:pt x="2" y="20"/>
                    <a:pt x="2" y="20"/>
                  </a:cubicBezTo>
                  <a:cubicBezTo>
                    <a:pt x="2" y="20"/>
                    <a:pt x="4" y="20"/>
                    <a:pt x="9" y="19"/>
                  </a:cubicBezTo>
                  <a:cubicBezTo>
                    <a:pt x="14" y="18"/>
                    <a:pt x="22" y="13"/>
                    <a:pt x="23" y="13"/>
                  </a:cubicBezTo>
                  <a:cubicBezTo>
                    <a:pt x="25" y="13"/>
                    <a:pt x="23" y="3"/>
                    <a:pt x="21" y="0"/>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79" name="Freeform 106"/>
            <p:cNvSpPr/>
            <p:nvPr/>
          </p:nvSpPr>
          <p:spPr bwMode="auto">
            <a:xfrm>
              <a:off x="7894638" y="2990850"/>
              <a:ext cx="122237" cy="482600"/>
            </a:xfrm>
            <a:custGeom>
              <a:avLst/>
              <a:gdLst>
                <a:gd name="T0" fmla="*/ 0 w 14"/>
                <a:gd name="T1" fmla="*/ 52 h 55"/>
                <a:gd name="T2" fmla="*/ 1 w 14"/>
                <a:gd name="T3" fmla="*/ 47 h 55"/>
                <a:gd name="T4" fmla="*/ 3 w 14"/>
                <a:gd name="T5" fmla="*/ 39 h 55"/>
                <a:gd name="T6" fmla="*/ 6 w 14"/>
                <a:gd name="T7" fmla="*/ 16 h 55"/>
                <a:gd name="T8" fmla="*/ 3 w 14"/>
                <a:gd name="T9" fmla="*/ 7 h 55"/>
                <a:gd name="T10" fmla="*/ 6 w 14"/>
                <a:gd name="T11" fmla="*/ 1 h 55"/>
                <a:gd name="T12" fmla="*/ 12 w 14"/>
                <a:gd name="T13" fmla="*/ 6 h 55"/>
                <a:gd name="T14" fmla="*/ 13 w 14"/>
                <a:gd name="T15" fmla="*/ 12 h 55"/>
                <a:gd name="T16" fmla="*/ 13 w 14"/>
                <a:gd name="T17" fmla="*/ 24 h 55"/>
                <a:gd name="T18" fmla="*/ 8 w 14"/>
                <a:gd name="T19" fmla="*/ 38 h 55"/>
                <a:gd name="T20" fmla="*/ 8 w 14"/>
                <a:gd name="T21" fmla="*/ 43 h 55"/>
                <a:gd name="T22" fmla="*/ 7 w 14"/>
                <a:gd name="T23" fmla="*/ 48 h 55"/>
                <a:gd name="T24" fmla="*/ 6 w 14"/>
                <a:gd name="T25" fmla="*/ 52 h 55"/>
                <a:gd name="T26" fmla="*/ 0 w 14"/>
                <a:gd name="T27"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5">
                  <a:moveTo>
                    <a:pt x="0" y="52"/>
                  </a:moveTo>
                  <a:cubicBezTo>
                    <a:pt x="0" y="52"/>
                    <a:pt x="0" y="48"/>
                    <a:pt x="1" y="47"/>
                  </a:cubicBezTo>
                  <a:cubicBezTo>
                    <a:pt x="1" y="45"/>
                    <a:pt x="2" y="40"/>
                    <a:pt x="3" y="39"/>
                  </a:cubicBezTo>
                  <a:cubicBezTo>
                    <a:pt x="3" y="39"/>
                    <a:pt x="5" y="24"/>
                    <a:pt x="6" y="16"/>
                  </a:cubicBezTo>
                  <a:cubicBezTo>
                    <a:pt x="6" y="16"/>
                    <a:pt x="2" y="13"/>
                    <a:pt x="3" y="7"/>
                  </a:cubicBezTo>
                  <a:cubicBezTo>
                    <a:pt x="3" y="2"/>
                    <a:pt x="6" y="0"/>
                    <a:pt x="6" y="1"/>
                  </a:cubicBezTo>
                  <a:cubicBezTo>
                    <a:pt x="7" y="1"/>
                    <a:pt x="12" y="6"/>
                    <a:pt x="12" y="6"/>
                  </a:cubicBezTo>
                  <a:cubicBezTo>
                    <a:pt x="12" y="6"/>
                    <a:pt x="13" y="12"/>
                    <a:pt x="13" y="12"/>
                  </a:cubicBezTo>
                  <a:cubicBezTo>
                    <a:pt x="12" y="13"/>
                    <a:pt x="14" y="20"/>
                    <a:pt x="13" y="24"/>
                  </a:cubicBezTo>
                  <a:cubicBezTo>
                    <a:pt x="13" y="28"/>
                    <a:pt x="9" y="34"/>
                    <a:pt x="8" y="38"/>
                  </a:cubicBezTo>
                  <a:cubicBezTo>
                    <a:pt x="8" y="38"/>
                    <a:pt x="8" y="43"/>
                    <a:pt x="8" y="43"/>
                  </a:cubicBezTo>
                  <a:cubicBezTo>
                    <a:pt x="8" y="44"/>
                    <a:pt x="7" y="47"/>
                    <a:pt x="7" y="48"/>
                  </a:cubicBezTo>
                  <a:cubicBezTo>
                    <a:pt x="7" y="48"/>
                    <a:pt x="6" y="51"/>
                    <a:pt x="6" y="52"/>
                  </a:cubicBezTo>
                  <a:cubicBezTo>
                    <a:pt x="5" y="52"/>
                    <a:pt x="2" y="55"/>
                    <a:pt x="0" y="52"/>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0" name="Freeform 107"/>
            <p:cNvSpPr/>
            <p:nvPr/>
          </p:nvSpPr>
          <p:spPr bwMode="auto">
            <a:xfrm>
              <a:off x="7902575" y="2990850"/>
              <a:ext cx="114300" cy="473075"/>
            </a:xfrm>
            <a:custGeom>
              <a:avLst/>
              <a:gdLst>
                <a:gd name="T0" fmla="*/ 12 w 13"/>
                <a:gd name="T1" fmla="*/ 12 h 54"/>
                <a:gd name="T2" fmla="*/ 11 w 13"/>
                <a:gd name="T3" fmla="*/ 6 h 54"/>
                <a:gd name="T4" fmla="*/ 5 w 13"/>
                <a:gd name="T5" fmla="*/ 1 h 54"/>
                <a:gd name="T6" fmla="*/ 2 w 13"/>
                <a:gd name="T7" fmla="*/ 7 h 54"/>
                <a:gd name="T8" fmla="*/ 5 w 13"/>
                <a:gd name="T9" fmla="*/ 16 h 54"/>
                <a:gd name="T10" fmla="*/ 4 w 13"/>
                <a:gd name="T11" fmla="*/ 18 h 54"/>
                <a:gd name="T12" fmla="*/ 9 w 13"/>
                <a:gd name="T13" fmla="*/ 18 h 54"/>
                <a:gd name="T14" fmla="*/ 10 w 13"/>
                <a:gd name="T15" fmla="*/ 17 h 54"/>
                <a:gd name="T16" fmla="*/ 9 w 13"/>
                <a:gd name="T17" fmla="*/ 27 h 54"/>
                <a:gd name="T18" fmla="*/ 5 w 13"/>
                <a:gd name="T19" fmla="*/ 41 h 54"/>
                <a:gd name="T20" fmla="*/ 4 w 13"/>
                <a:gd name="T21" fmla="*/ 38 h 54"/>
                <a:gd name="T22" fmla="*/ 5 w 13"/>
                <a:gd name="T23" fmla="*/ 27 h 54"/>
                <a:gd name="T24" fmla="*/ 3 w 13"/>
                <a:gd name="T25" fmla="*/ 37 h 54"/>
                <a:gd name="T26" fmla="*/ 2 w 13"/>
                <a:gd name="T27" fmla="*/ 39 h 54"/>
                <a:gd name="T28" fmla="*/ 2 w 13"/>
                <a:gd name="T29" fmla="*/ 40 h 54"/>
                <a:gd name="T30" fmla="*/ 1 w 13"/>
                <a:gd name="T31" fmla="*/ 48 h 54"/>
                <a:gd name="T32" fmla="*/ 0 w 13"/>
                <a:gd name="T33" fmla="*/ 53 h 54"/>
                <a:gd name="T34" fmla="*/ 5 w 13"/>
                <a:gd name="T35" fmla="*/ 52 h 54"/>
                <a:gd name="T36" fmla="*/ 6 w 13"/>
                <a:gd name="T37" fmla="*/ 48 h 54"/>
                <a:gd name="T38" fmla="*/ 7 w 13"/>
                <a:gd name="T39" fmla="*/ 43 h 54"/>
                <a:gd name="T40" fmla="*/ 7 w 13"/>
                <a:gd name="T41" fmla="*/ 38 h 54"/>
                <a:gd name="T42" fmla="*/ 12 w 13"/>
                <a:gd name="T43" fmla="*/ 24 h 54"/>
                <a:gd name="T44" fmla="*/ 12 w 13"/>
                <a:gd name="T45"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54">
                  <a:moveTo>
                    <a:pt x="12" y="12"/>
                  </a:moveTo>
                  <a:cubicBezTo>
                    <a:pt x="12" y="12"/>
                    <a:pt x="11" y="6"/>
                    <a:pt x="11" y="6"/>
                  </a:cubicBezTo>
                  <a:cubicBezTo>
                    <a:pt x="11" y="6"/>
                    <a:pt x="6" y="1"/>
                    <a:pt x="5" y="1"/>
                  </a:cubicBezTo>
                  <a:cubicBezTo>
                    <a:pt x="5" y="0"/>
                    <a:pt x="2" y="2"/>
                    <a:pt x="2" y="7"/>
                  </a:cubicBezTo>
                  <a:cubicBezTo>
                    <a:pt x="1" y="13"/>
                    <a:pt x="5" y="16"/>
                    <a:pt x="5" y="16"/>
                  </a:cubicBezTo>
                  <a:cubicBezTo>
                    <a:pt x="4" y="17"/>
                    <a:pt x="4" y="17"/>
                    <a:pt x="4" y="18"/>
                  </a:cubicBezTo>
                  <a:cubicBezTo>
                    <a:pt x="5" y="19"/>
                    <a:pt x="7" y="19"/>
                    <a:pt x="9" y="18"/>
                  </a:cubicBezTo>
                  <a:cubicBezTo>
                    <a:pt x="9" y="18"/>
                    <a:pt x="10" y="16"/>
                    <a:pt x="10" y="17"/>
                  </a:cubicBezTo>
                  <a:cubicBezTo>
                    <a:pt x="10" y="18"/>
                    <a:pt x="12" y="23"/>
                    <a:pt x="9" y="27"/>
                  </a:cubicBezTo>
                  <a:cubicBezTo>
                    <a:pt x="7" y="31"/>
                    <a:pt x="5" y="40"/>
                    <a:pt x="5" y="41"/>
                  </a:cubicBezTo>
                  <a:cubicBezTo>
                    <a:pt x="4" y="41"/>
                    <a:pt x="3" y="41"/>
                    <a:pt x="4" y="38"/>
                  </a:cubicBezTo>
                  <a:cubicBezTo>
                    <a:pt x="5" y="35"/>
                    <a:pt x="5" y="27"/>
                    <a:pt x="5" y="27"/>
                  </a:cubicBezTo>
                  <a:cubicBezTo>
                    <a:pt x="5" y="27"/>
                    <a:pt x="4" y="35"/>
                    <a:pt x="3" y="37"/>
                  </a:cubicBezTo>
                  <a:cubicBezTo>
                    <a:pt x="2" y="38"/>
                    <a:pt x="2" y="39"/>
                    <a:pt x="2" y="39"/>
                  </a:cubicBezTo>
                  <a:cubicBezTo>
                    <a:pt x="2" y="39"/>
                    <a:pt x="2" y="40"/>
                    <a:pt x="2" y="40"/>
                  </a:cubicBezTo>
                  <a:cubicBezTo>
                    <a:pt x="2" y="42"/>
                    <a:pt x="2" y="46"/>
                    <a:pt x="1" y="48"/>
                  </a:cubicBezTo>
                  <a:cubicBezTo>
                    <a:pt x="0" y="49"/>
                    <a:pt x="0" y="52"/>
                    <a:pt x="0" y="53"/>
                  </a:cubicBezTo>
                  <a:cubicBezTo>
                    <a:pt x="1" y="54"/>
                    <a:pt x="4" y="52"/>
                    <a:pt x="5" y="52"/>
                  </a:cubicBezTo>
                  <a:cubicBezTo>
                    <a:pt x="5" y="51"/>
                    <a:pt x="6" y="48"/>
                    <a:pt x="6" y="48"/>
                  </a:cubicBezTo>
                  <a:cubicBezTo>
                    <a:pt x="6" y="47"/>
                    <a:pt x="7" y="44"/>
                    <a:pt x="7" y="43"/>
                  </a:cubicBezTo>
                  <a:cubicBezTo>
                    <a:pt x="7" y="43"/>
                    <a:pt x="7" y="38"/>
                    <a:pt x="7" y="38"/>
                  </a:cubicBezTo>
                  <a:cubicBezTo>
                    <a:pt x="8" y="34"/>
                    <a:pt x="12" y="28"/>
                    <a:pt x="12" y="24"/>
                  </a:cubicBezTo>
                  <a:cubicBezTo>
                    <a:pt x="13" y="20"/>
                    <a:pt x="11" y="13"/>
                    <a:pt x="12" y="12"/>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1" name="Freeform 108"/>
            <p:cNvSpPr/>
            <p:nvPr/>
          </p:nvSpPr>
          <p:spPr bwMode="auto">
            <a:xfrm>
              <a:off x="7780338" y="2613025"/>
              <a:ext cx="263525" cy="465138"/>
            </a:xfrm>
            <a:custGeom>
              <a:avLst/>
              <a:gdLst>
                <a:gd name="T0" fmla="*/ 2 w 30"/>
                <a:gd name="T1" fmla="*/ 51 h 53"/>
                <a:gd name="T2" fmla="*/ 27 w 30"/>
                <a:gd name="T3" fmla="*/ 51 h 53"/>
                <a:gd name="T4" fmla="*/ 28 w 30"/>
                <a:gd name="T5" fmla="*/ 38 h 53"/>
                <a:gd name="T6" fmla="*/ 30 w 30"/>
                <a:gd name="T7" fmla="*/ 25 h 53"/>
                <a:gd name="T8" fmla="*/ 29 w 30"/>
                <a:gd name="T9" fmla="*/ 16 h 53"/>
                <a:gd name="T10" fmla="*/ 26 w 30"/>
                <a:gd name="T11" fmla="*/ 10 h 53"/>
                <a:gd name="T12" fmla="*/ 25 w 30"/>
                <a:gd name="T13" fmla="*/ 6 h 53"/>
                <a:gd name="T14" fmla="*/ 25 w 30"/>
                <a:gd name="T15" fmla="*/ 3 h 53"/>
                <a:gd name="T16" fmla="*/ 10 w 30"/>
                <a:gd name="T17" fmla="*/ 1 h 53"/>
                <a:gd name="T18" fmla="*/ 5 w 30"/>
                <a:gd name="T19" fmla="*/ 2 h 53"/>
                <a:gd name="T20" fmla="*/ 4 w 30"/>
                <a:gd name="T21" fmla="*/ 12 h 53"/>
                <a:gd name="T22" fmla="*/ 2 w 30"/>
                <a:gd name="T23"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3">
                  <a:moveTo>
                    <a:pt x="2" y="51"/>
                  </a:moveTo>
                  <a:cubicBezTo>
                    <a:pt x="2" y="51"/>
                    <a:pt x="23" y="53"/>
                    <a:pt x="27" y="51"/>
                  </a:cubicBezTo>
                  <a:cubicBezTo>
                    <a:pt x="27" y="51"/>
                    <a:pt x="27" y="40"/>
                    <a:pt x="28" y="38"/>
                  </a:cubicBezTo>
                  <a:cubicBezTo>
                    <a:pt x="28" y="36"/>
                    <a:pt x="29" y="26"/>
                    <a:pt x="30" y="25"/>
                  </a:cubicBezTo>
                  <a:cubicBezTo>
                    <a:pt x="30" y="23"/>
                    <a:pt x="30" y="18"/>
                    <a:pt x="29" y="16"/>
                  </a:cubicBezTo>
                  <a:cubicBezTo>
                    <a:pt x="28" y="15"/>
                    <a:pt x="27" y="14"/>
                    <a:pt x="26" y="10"/>
                  </a:cubicBezTo>
                  <a:cubicBezTo>
                    <a:pt x="26" y="9"/>
                    <a:pt x="25" y="6"/>
                    <a:pt x="25" y="6"/>
                  </a:cubicBezTo>
                  <a:cubicBezTo>
                    <a:pt x="25" y="6"/>
                    <a:pt x="25" y="4"/>
                    <a:pt x="25" y="3"/>
                  </a:cubicBezTo>
                  <a:cubicBezTo>
                    <a:pt x="25" y="3"/>
                    <a:pt x="17" y="0"/>
                    <a:pt x="10" y="1"/>
                  </a:cubicBezTo>
                  <a:cubicBezTo>
                    <a:pt x="5" y="2"/>
                    <a:pt x="5" y="2"/>
                    <a:pt x="5" y="2"/>
                  </a:cubicBezTo>
                  <a:cubicBezTo>
                    <a:pt x="5" y="2"/>
                    <a:pt x="5" y="10"/>
                    <a:pt x="4" y="12"/>
                  </a:cubicBezTo>
                  <a:cubicBezTo>
                    <a:pt x="2" y="14"/>
                    <a:pt x="0" y="23"/>
                    <a:pt x="2" y="51"/>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2" name="Freeform 109"/>
            <p:cNvSpPr/>
            <p:nvPr/>
          </p:nvSpPr>
          <p:spPr bwMode="auto">
            <a:xfrm>
              <a:off x="7842250" y="2954338"/>
              <a:ext cx="0" cy="952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3" name="Freeform 110"/>
            <p:cNvSpPr/>
            <p:nvPr/>
          </p:nvSpPr>
          <p:spPr bwMode="auto">
            <a:xfrm>
              <a:off x="7842250" y="2963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4" name="Freeform 111"/>
            <p:cNvSpPr/>
            <p:nvPr/>
          </p:nvSpPr>
          <p:spPr bwMode="auto">
            <a:xfrm>
              <a:off x="7832725" y="2630488"/>
              <a:ext cx="211137" cy="438150"/>
            </a:xfrm>
            <a:custGeom>
              <a:avLst/>
              <a:gdLst>
                <a:gd name="T0" fmla="*/ 15 w 24"/>
                <a:gd name="T1" fmla="*/ 50 h 50"/>
                <a:gd name="T2" fmla="*/ 21 w 24"/>
                <a:gd name="T3" fmla="*/ 49 h 50"/>
                <a:gd name="T4" fmla="*/ 22 w 24"/>
                <a:gd name="T5" fmla="*/ 36 h 50"/>
                <a:gd name="T6" fmla="*/ 24 w 24"/>
                <a:gd name="T7" fmla="*/ 23 h 50"/>
                <a:gd name="T8" fmla="*/ 23 w 24"/>
                <a:gd name="T9" fmla="*/ 14 h 50"/>
                <a:gd name="T10" fmla="*/ 20 w 24"/>
                <a:gd name="T11" fmla="*/ 8 h 50"/>
                <a:gd name="T12" fmla="*/ 19 w 24"/>
                <a:gd name="T13" fmla="*/ 4 h 50"/>
                <a:gd name="T14" fmla="*/ 19 w 24"/>
                <a:gd name="T15" fmla="*/ 1 h 50"/>
                <a:gd name="T16" fmla="*/ 15 w 24"/>
                <a:gd name="T17" fmla="*/ 0 h 50"/>
                <a:gd name="T18" fmla="*/ 15 w 24"/>
                <a:gd name="T19" fmla="*/ 0 h 50"/>
                <a:gd name="T20" fmla="*/ 13 w 24"/>
                <a:gd name="T21" fmla="*/ 4 h 50"/>
                <a:gd name="T22" fmla="*/ 3 w 24"/>
                <a:gd name="T23" fmla="*/ 6 h 50"/>
                <a:gd name="T24" fmla="*/ 14 w 24"/>
                <a:gd name="T25" fmla="*/ 6 h 50"/>
                <a:gd name="T26" fmla="*/ 15 w 24"/>
                <a:gd name="T27" fmla="*/ 9 h 50"/>
                <a:gd name="T28" fmla="*/ 7 w 24"/>
                <a:gd name="T29" fmla="*/ 10 h 50"/>
                <a:gd name="T30" fmla="*/ 15 w 24"/>
                <a:gd name="T31" fmla="*/ 11 h 50"/>
                <a:gd name="T32" fmla="*/ 17 w 24"/>
                <a:gd name="T33" fmla="*/ 15 h 50"/>
                <a:gd name="T34" fmla="*/ 10 w 24"/>
                <a:gd name="T35" fmla="*/ 14 h 50"/>
                <a:gd name="T36" fmla="*/ 15 w 24"/>
                <a:gd name="T37" fmla="*/ 19 h 50"/>
                <a:gd name="T38" fmla="*/ 0 w 24"/>
                <a:gd name="T39" fmla="*/ 19 h 50"/>
                <a:gd name="T40" fmla="*/ 17 w 24"/>
                <a:gd name="T41" fmla="*/ 21 h 50"/>
                <a:gd name="T42" fmla="*/ 7 w 24"/>
                <a:gd name="T43" fmla="*/ 23 h 50"/>
                <a:gd name="T44" fmla="*/ 15 w 24"/>
                <a:gd name="T45" fmla="*/ 23 h 50"/>
                <a:gd name="T46" fmla="*/ 15 w 24"/>
                <a:gd name="T47" fmla="*/ 29 h 50"/>
                <a:gd name="T48" fmla="*/ 3 w 24"/>
                <a:gd name="T49" fmla="*/ 32 h 50"/>
                <a:gd name="T50" fmla="*/ 15 w 24"/>
                <a:gd name="T51" fmla="*/ 33 h 50"/>
                <a:gd name="T52" fmla="*/ 12 w 24"/>
                <a:gd name="T53" fmla="*/ 36 h 50"/>
                <a:gd name="T54" fmla="*/ 1 w 24"/>
                <a:gd name="T55" fmla="*/ 37 h 50"/>
                <a:gd name="T56" fmla="*/ 14 w 24"/>
                <a:gd name="T57" fmla="*/ 38 h 50"/>
                <a:gd name="T58" fmla="*/ 6 w 24"/>
                <a:gd name="T59" fmla="*/ 41 h 50"/>
                <a:gd name="T60" fmla="*/ 17 w 24"/>
                <a:gd name="T61" fmla="*/ 38 h 50"/>
                <a:gd name="T62" fmla="*/ 17 w 24"/>
                <a:gd name="T63" fmla="*/ 42 h 50"/>
                <a:gd name="T64" fmla="*/ 0 w 24"/>
                <a:gd name="T65" fmla="*/ 47 h 50"/>
                <a:gd name="T66" fmla="*/ 15 w 24"/>
                <a:gd name="T67" fmla="*/ 45 h 50"/>
                <a:gd name="T68" fmla="*/ 15 w 24"/>
                <a:gd name="T6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50">
                  <a:moveTo>
                    <a:pt x="15" y="50"/>
                  </a:moveTo>
                  <a:cubicBezTo>
                    <a:pt x="17" y="50"/>
                    <a:pt x="20" y="50"/>
                    <a:pt x="21" y="49"/>
                  </a:cubicBezTo>
                  <a:cubicBezTo>
                    <a:pt x="21" y="49"/>
                    <a:pt x="21" y="38"/>
                    <a:pt x="22" y="36"/>
                  </a:cubicBezTo>
                  <a:cubicBezTo>
                    <a:pt x="22" y="34"/>
                    <a:pt x="23" y="24"/>
                    <a:pt x="24" y="23"/>
                  </a:cubicBezTo>
                  <a:cubicBezTo>
                    <a:pt x="24" y="21"/>
                    <a:pt x="24" y="16"/>
                    <a:pt x="23" y="14"/>
                  </a:cubicBezTo>
                  <a:cubicBezTo>
                    <a:pt x="22" y="13"/>
                    <a:pt x="21" y="12"/>
                    <a:pt x="20" y="8"/>
                  </a:cubicBezTo>
                  <a:cubicBezTo>
                    <a:pt x="20" y="7"/>
                    <a:pt x="19" y="4"/>
                    <a:pt x="19" y="4"/>
                  </a:cubicBezTo>
                  <a:cubicBezTo>
                    <a:pt x="19" y="4"/>
                    <a:pt x="19" y="2"/>
                    <a:pt x="19" y="1"/>
                  </a:cubicBezTo>
                  <a:cubicBezTo>
                    <a:pt x="19" y="1"/>
                    <a:pt x="17" y="0"/>
                    <a:pt x="15" y="0"/>
                  </a:cubicBezTo>
                  <a:cubicBezTo>
                    <a:pt x="15" y="0"/>
                    <a:pt x="15" y="0"/>
                    <a:pt x="15" y="0"/>
                  </a:cubicBezTo>
                  <a:cubicBezTo>
                    <a:pt x="13" y="1"/>
                    <a:pt x="13" y="4"/>
                    <a:pt x="13" y="4"/>
                  </a:cubicBezTo>
                  <a:cubicBezTo>
                    <a:pt x="7" y="4"/>
                    <a:pt x="3" y="6"/>
                    <a:pt x="3" y="6"/>
                  </a:cubicBezTo>
                  <a:cubicBezTo>
                    <a:pt x="7" y="5"/>
                    <a:pt x="14" y="6"/>
                    <a:pt x="14" y="6"/>
                  </a:cubicBezTo>
                  <a:cubicBezTo>
                    <a:pt x="15" y="9"/>
                    <a:pt x="15" y="9"/>
                    <a:pt x="15" y="9"/>
                  </a:cubicBezTo>
                  <a:cubicBezTo>
                    <a:pt x="12" y="9"/>
                    <a:pt x="7" y="10"/>
                    <a:pt x="7" y="10"/>
                  </a:cubicBezTo>
                  <a:cubicBezTo>
                    <a:pt x="11" y="10"/>
                    <a:pt x="16" y="11"/>
                    <a:pt x="15" y="11"/>
                  </a:cubicBezTo>
                  <a:cubicBezTo>
                    <a:pt x="14" y="12"/>
                    <a:pt x="17" y="15"/>
                    <a:pt x="17" y="15"/>
                  </a:cubicBezTo>
                  <a:cubicBezTo>
                    <a:pt x="13" y="13"/>
                    <a:pt x="10" y="14"/>
                    <a:pt x="10" y="14"/>
                  </a:cubicBezTo>
                  <a:cubicBezTo>
                    <a:pt x="14" y="14"/>
                    <a:pt x="15" y="19"/>
                    <a:pt x="15" y="19"/>
                  </a:cubicBezTo>
                  <a:cubicBezTo>
                    <a:pt x="7" y="16"/>
                    <a:pt x="0" y="19"/>
                    <a:pt x="0" y="19"/>
                  </a:cubicBezTo>
                  <a:cubicBezTo>
                    <a:pt x="12" y="17"/>
                    <a:pt x="17" y="21"/>
                    <a:pt x="17" y="21"/>
                  </a:cubicBezTo>
                  <a:cubicBezTo>
                    <a:pt x="14" y="21"/>
                    <a:pt x="7" y="23"/>
                    <a:pt x="7" y="23"/>
                  </a:cubicBezTo>
                  <a:cubicBezTo>
                    <a:pt x="12" y="22"/>
                    <a:pt x="15" y="23"/>
                    <a:pt x="15" y="23"/>
                  </a:cubicBezTo>
                  <a:cubicBezTo>
                    <a:pt x="15" y="23"/>
                    <a:pt x="16" y="27"/>
                    <a:pt x="15" y="29"/>
                  </a:cubicBezTo>
                  <a:cubicBezTo>
                    <a:pt x="14" y="31"/>
                    <a:pt x="3" y="32"/>
                    <a:pt x="3" y="32"/>
                  </a:cubicBezTo>
                  <a:cubicBezTo>
                    <a:pt x="12" y="31"/>
                    <a:pt x="14" y="31"/>
                    <a:pt x="15" y="33"/>
                  </a:cubicBezTo>
                  <a:cubicBezTo>
                    <a:pt x="17" y="35"/>
                    <a:pt x="12" y="36"/>
                    <a:pt x="12" y="36"/>
                  </a:cubicBezTo>
                  <a:cubicBezTo>
                    <a:pt x="6" y="36"/>
                    <a:pt x="3" y="37"/>
                    <a:pt x="1" y="37"/>
                  </a:cubicBezTo>
                  <a:cubicBezTo>
                    <a:pt x="5" y="37"/>
                    <a:pt x="14" y="38"/>
                    <a:pt x="14" y="38"/>
                  </a:cubicBezTo>
                  <a:cubicBezTo>
                    <a:pt x="12" y="39"/>
                    <a:pt x="6" y="41"/>
                    <a:pt x="6" y="41"/>
                  </a:cubicBezTo>
                  <a:cubicBezTo>
                    <a:pt x="12" y="40"/>
                    <a:pt x="17" y="38"/>
                    <a:pt x="17" y="38"/>
                  </a:cubicBezTo>
                  <a:cubicBezTo>
                    <a:pt x="17" y="42"/>
                    <a:pt x="17" y="42"/>
                    <a:pt x="17" y="42"/>
                  </a:cubicBezTo>
                  <a:cubicBezTo>
                    <a:pt x="15" y="44"/>
                    <a:pt x="0" y="47"/>
                    <a:pt x="0" y="47"/>
                  </a:cubicBezTo>
                  <a:cubicBezTo>
                    <a:pt x="3" y="46"/>
                    <a:pt x="15" y="45"/>
                    <a:pt x="15" y="45"/>
                  </a:cubicBezTo>
                  <a:cubicBezTo>
                    <a:pt x="14" y="46"/>
                    <a:pt x="14" y="49"/>
                    <a:pt x="15" y="5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5" name="Freeform 112"/>
            <p:cNvSpPr/>
            <p:nvPr/>
          </p:nvSpPr>
          <p:spPr bwMode="auto">
            <a:xfrm>
              <a:off x="7859713" y="2322513"/>
              <a:ext cx="122237" cy="211138"/>
            </a:xfrm>
            <a:custGeom>
              <a:avLst/>
              <a:gdLst>
                <a:gd name="T0" fmla="*/ 2 w 14"/>
                <a:gd name="T1" fmla="*/ 24 h 24"/>
                <a:gd name="T2" fmla="*/ 12 w 14"/>
                <a:gd name="T3" fmla="*/ 13 h 24"/>
                <a:gd name="T4" fmla="*/ 14 w 14"/>
                <a:gd name="T5" fmla="*/ 8 h 24"/>
                <a:gd name="T6" fmla="*/ 10 w 14"/>
                <a:gd name="T7" fmla="*/ 0 h 24"/>
                <a:gd name="T8" fmla="*/ 4 w 14"/>
                <a:gd name="T9" fmla="*/ 6 h 24"/>
                <a:gd name="T10" fmla="*/ 3 w 14"/>
                <a:gd name="T11" fmla="*/ 11 h 24"/>
                <a:gd name="T12" fmla="*/ 0 w 14"/>
                <a:gd name="T13" fmla="*/ 18 h 24"/>
                <a:gd name="T14" fmla="*/ 2 w 1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4">
                  <a:moveTo>
                    <a:pt x="2" y="24"/>
                  </a:moveTo>
                  <a:cubicBezTo>
                    <a:pt x="2" y="24"/>
                    <a:pt x="11" y="14"/>
                    <a:pt x="12" y="13"/>
                  </a:cubicBezTo>
                  <a:cubicBezTo>
                    <a:pt x="12" y="13"/>
                    <a:pt x="14" y="8"/>
                    <a:pt x="14" y="8"/>
                  </a:cubicBezTo>
                  <a:cubicBezTo>
                    <a:pt x="10" y="0"/>
                    <a:pt x="10" y="0"/>
                    <a:pt x="10" y="0"/>
                  </a:cubicBezTo>
                  <a:cubicBezTo>
                    <a:pt x="4" y="6"/>
                    <a:pt x="4" y="6"/>
                    <a:pt x="4" y="6"/>
                  </a:cubicBezTo>
                  <a:cubicBezTo>
                    <a:pt x="4" y="6"/>
                    <a:pt x="4" y="11"/>
                    <a:pt x="3" y="11"/>
                  </a:cubicBezTo>
                  <a:cubicBezTo>
                    <a:pt x="3" y="12"/>
                    <a:pt x="0" y="17"/>
                    <a:pt x="0" y="18"/>
                  </a:cubicBezTo>
                  <a:cubicBezTo>
                    <a:pt x="1" y="19"/>
                    <a:pt x="2" y="24"/>
                    <a:pt x="2" y="24"/>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6" name="Freeform 113"/>
            <p:cNvSpPr/>
            <p:nvPr/>
          </p:nvSpPr>
          <p:spPr bwMode="auto">
            <a:xfrm>
              <a:off x="7991475" y="2462213"/>
              <a:ext cx="192087" cy="334963"/>
            </a:xfrm>
            <a:custGeom>
              <a:avLst/>
              <a:gdLst>
                <a:gd name="T0" fmla="*/ 4 w 22"/>
                <a:gd name="T1" fmla="*/ 8 h 38"/>
                <a:gd name="T2" fmla="*/ 15 w 22"/>
                <a:gd name="T3" fmla="*/ 17 h 38"/>
                <a:gd name="T4" fmla="*/ 16 w 22"/>
                <a:gd name="T5" fmla="*/ 19 h 38"/>
                <a:gd name="T6" fmla="*/ 8 w 22"/>
                <a:gd name="T7" fmla="*/ 33 h 38"/>
                <a:gd name="T8" fmla="*/ 4 w 22"/>
                <a:gd name="T9" fmla="*/ 32 h 38"/>
                <a:gd name="T10" fmla="*/ 4 w 22"/>
                <a:gd name="T11" fmla="*/ 30 h 38"/>
                <a:gd name="T12" fmla="*/ 1 w 22"/>
                <a:gd name="T13" fmla="*/ 29 h 38"/>
                <a:gd name="T14" fmla="*/ 1 w 22"/>
                <a:gd name="T15" fmla="*/ 30 h 38"/>
                <a:gd name="T16" fmla="*/ 3 w 22"/>
                <a:gd name="T17" fmla="*/ 31 h 38"/>
                <a:gd name="T18" fmla="*/ 0 w 22"/>
                <a:gd name="T19" fmla="*/ 31 h 38"/>
                <a:gd name="T20" fmla="*/ 1 w 22"/>
                <a:gd name="T21" fmla="*/ 33 h 38"/>
                <a:gd name="T22" fmla="*/ 4 w 22"/>
                <a:gd name="T23" fmla="*/ 33 h 38"/>
                <a:gd name="T24" fmla="*/ 1 w 22"/>
                <a:gd name="T25" fmla="*/ 34 h 38"/>
                <a:gd name="T26" fmla="*/ 2 w 22"/>
                <a:gd name="T27" fmla="*/ 35 h 38"/>
                <a:gd name="T28" fmla="*/ 4 w 22"/>
                <a:gd name="T29" fmla="*/ 35 h 38"/>
                <a:gd name="T30" fmla="*/ 2 w 22"/>
                <a:gd name="T31" fmla="*/ 36 h 38"/>
                <a:gd name="T32" fmla="*/ 3 w 22"/>
                <a:gd name="T33" fmla="*/ 37 h 38"/>
                <a:gd name="T34" fmla="*/ 5 w 22"/>
                <a:gd name="T35" fmla="*/ 37 h 38"/>
                <a:gd name="T36" fmla="*/ 9 w 22"/>
                <a:gd name="T37" fmla="*/ 37 h 38"/>
                <a:gd name="T38" fmla="*/ 11 w 22"/>
                <a:gd name="T39" fmla="*/ 36 h 38"/>
                <a:gd name="T40" fmla="*/ 22 w 22"/>
                <a:gd name="T41" fmla="*/ 18 h 38"/>
                <a:gd name="T42" fmla="*/ 14 w 22"/>
                <a:gd name="T43" fmla="*/ 7 h 38"/>
                <a:gd name="T44" fmla="*/ 10 w 22"/>
                <a:gd name="T45" fmla="*/ 1 h 38"/>
                <a:gd name="T46" fmla="*/ 4 w 22"/>
                <a:gd name="T4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8">
                  <a:moveTo>
                    <a:pt x="4" y="8"/>
                  </a:moveTo>
                  <a:cubicBezTo>
                    <a:pt x="4" y="8"/>
                    <a:pt x="14" y="15"/>
                    <a:pt x="15" y="17"/>
                  </a:cubicBezTo>
                  <a:cubicBezTo>
                    <a:pt x="16" y="19"/>
                    <a:pt x="16" y="19"/>
                    <a:pt x="16" y="19"/>
                  </a:cubicBezTo>
                  <a:cubicBezTo>
                    <a:pt x="16" y="19"/>
                    <a:pt x="10" y="31"/>
                    <a:pt x="8" y="33"/>
                  </a:cubicBezTo>
                  <a:cubicBezTo>
                    <a:pt x="8" y="33"/>
                    <a:pt x="5" y="34"/>
                    <a:pt x="4" y="32"/>
                  </a:cubicBezTo>
                  <a:cubicBezTo>
                    <a:pt x="4" y="32"/>
                    <a:pt x="4" y="31"/>
                    <a:pt x="4" y="30"/>
                  </a:cubicBezTo>
                  <a:cubicBezTo>
                    <a:pt x="3" y="30"/>
                    <a:pt x="2" y="29"/>
                    <a:pt x="1" y="29"/>
                  </a:cubicBezTo>
                  <a:cubicBezTo>
                    <a:pt x="0" y="29"/>
                    <a:pt x="1" y="30"/>
                    <a:pt x="1" y="30"/>
                  </a:cubicBezTo>
                  <a:cubicBezTo>
                    <a:pt x="2" y="31"/>
                    <a:pt x="3" y="31"/>
                    <a:pt x="3" y="31"/>
                  </a:cubicBezTo>
                  <a:cubicBezTo>
                    <a:pt x="3" y="31"/>
                    <a:pt x="1" y="31"/>
                    <a:pt x="0" y="31"/>
                  </a:cubicBezTo>
                  <a:cubicBezTo>
                    <a:pt x="0" y="32"/>
                    <a:pt x="0" y="33"/>
                    <a:pt x="1" y="33"/>
                  </a:cubicBezTo>
                  <a:cubicBezTo>
                    <a:pt x="1" y="33"/>
                    <a:pt x="3" y="33"/>
                    <a:pt x="4" y="33"/>
                  </a:cubicBezTo>
                  <a:cubicBezTo>
                    <a:pt x="4" y="33"/>
                    <a:pt x="1" y="34"/>
                    <a:pt x="1" y="34"/>
                  </a:cubicBezTo>
                  <a:cubicBezTo>
                    <a:pt x="1" y="34"/>
                    <a:pt x="1" y="35"/>
                    <a:pt x="2" y="35"/>
                  </a:cubicBezTo>
                  <a:cubicBezTo>
                    <a:pt x="4" y="35"/>
                    <a:pt x="4" y="35"/>
                    <a:pt x="4" y="35"/>
                  </a:cubicBezTo>
                  <a:cubicBezTo>
                    <a:pt x="4" y="35"/>
                    <a:pt x="2" y="35"/>
                    <a:pt x="2" y="36"/>
                  </a:cubicBezTo>
                  <a:cubicBezTo>
                    <a:pt x="2" y="37"/>
                    <a:pt x="3" y="37"/>
                    <a:pt x="3" y="37"/>
                  </a:cubicBezTo>
                  <a:cubicBezTo>
                    <a:pt x="4" y="37"/>
                    <a:pt x="5" y="37"/>
                    <a:pt x="5" y="37"/>
                  </a:cubicBezTo>
                  <a:cubicBezTo>
                    <a:pt x="5" y="37"/>
                    <a:pt x="6" y="38"/>
                    <a:pt x="9" y="37"/>
                  </a:cubicBezTo>
                  <a:cubicBezTo>
                    <a:pt x="11" y="37"/>
                    <a:pt x="11" y="36"/>
                    <a:pt x="11" y="36"/>
                  </a:cubicBezTo>
                  <a:cubicBezTo>
                    <a:pt x="11" y="35"/>
                    <a:pt x="22" y="22"/>
                    <a:pt x="22" y="18"/>
                  </a:cubicBezTo>
                  <a:cubicBezTo>
                    <a:pt x="22" y="15"/>
                    <a:pt x="15" y="8"/>
                    <a:pt x="14" y="7"/>
                  </a:cubicBezTo>
                  <a:cubicBezTo>
                    <a:pt x="14" y="6"/>
                    <a:pt x="12" y="2"/>
                    <a:pt x="10" y="1"/>
                  </a:cubicBezTo>
                  <a:cubicBezTo>
                    <a:pt x="8" y="0"/>
                    <a:pt x="4" y="4"/>
                    <a:pt x="4" y="8"/>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7" name="Freeform 114"/>
            <p:cNvSpPr/>
            <p:nvPr/>
          </p:nvSpPr>
          <p:spPr bwMode="auto">
            <a:xfrm>
              <a:off x="7842250" y="2366963"/>
              <a:ext cx="25400" cy="42863"/>
            </a:xfrm>
            <a:custGeom>
              <a:avLst/>
              <a:gdLst>
                <a:gd name="T0" fmla="*/ 0 w 3"/>
                <a:gd name="T1" fmla="*/ 1 h 5"/>
                <a:gd name="T2" fmla="*/ 3 w 3"/>
                <a:gd name="T3" fmla="*/ 5 h 5"/>
                <a:gd name="T4" fmla="*/ 3 w 3"/>
                <a:gd name="T5" fmla="*/ 2 h 5"/>
                <a:gd name="T6" fmla="*/ 2 w 3"/>
                <a:gd name="T7" fmla="*/ 0 h 5"/>
                <a:gd name="T8" fmla="*/ 1 w 3"/>
                <a:gd name="T9" fmla="*/ 0 h 5"/>
                <a:gd name="T10" fmla="*/ 0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0" y="1"/>
                  </a:moveTo>
                  <a:cubicBezTo>
                    <a:pt x="0" y="1"/>
                    <a:pt x="1" y="2"/>
                    <a:pt x="3" y="5"/>
                  </a:cubicBezTo>
                  <a:cubicBezTo>
                    <a:pt x="3" y="2"/>
                    <a:pt x="3" y="2"/>
                    <a:pt x="3" y="2"/>
                  </a:cubicBezTo>
                  <a:cubicBezTo>
                    <a:pt x="2" y="0"/>
                    <a:pt x="2" y="0"/>
                    <a:pt x="2" y="0"/>
                  </a:cubicBezTo>
                  <a:cubicBezTo>
                    <a:pt x="1" y="0"/>
                    <a:pt x="1" y="0"/>
                    <a:pt x="1" y="0"/>
                  </a:cubicBezTo>
                  <a:lnTo>
                    <a:pt x="0" y="1"/>
                  </a:ln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8" name="Freeform 115"/>
            <p:cNvSpPr/>
            <p:nvPr/>
          </p:nvSpPr>
          <p:spPr bwMode="auto">
            <a:xfrm>
              <a:off x="7894638" y="2322513"/>
              <a:ext cx="87312" cy="104775"/>
            </a:xfrm>
            <a:custGeom>
              <a:avLst/>
              <a:gdLst>
                <a:gd name="T0" fmla="*/ 10 w 10"/>
                <a:gd name="T1" fmla="*/ 8 h 12"/>
                <a:gd name="T2" fmla="*/ 6 w 10"/>
                <a:gd name="T3" fmla="*/ 0 h 12"/>
                <a:gd name="T4" fmla="*/ 0 w 10"/>
                <a:gd name="T5" fmla="*/ 6 h 12"/>
                <a:gd name="T6" fmla="*/ 0 w 10"/>
                <a:gd name="T7" fmla="*/ 10 h 12"/>
                <a:gd name="T8" fmla="*/ 1 w 10"/>
                <a:gd name="T9" fmla="*/ 9 h 12"/>
                <a:gd name="T10" fmla="*/ 7 w 10"/>
                <a:gd name="T11" fmla="*/ 12 h 12"/>
                <a:gd name="T12" fmla="*/ 9 w 10"/>
                <a:gd name="T13" fmla="*/ 11 h 12"/>
                <a:gd name="T14" fmla="*/ 10 w 10"/>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8"/>
                  </a:moveTo>
                  <a:cubicBezTo>
                    <a:pt x="6" y="0"/>
                    <a:pt x="6" y="0"/>
                    <a:pt x="6" y="0"/>
                  </a:cubicBezTo>
                  <a:cubicBezTo>
                    <a:pt x="0" y="6"/>
                    <a:pt x="0" y="6"/>
                    <a:pt x="0" y="6"/>
                  </a:cubicBezTo>
                  <a:cubicBezTo>
                    <a:pt x="0" y="6"/>
                    <a:pt x="0" y="9"/>
                    <a:pt x="0" y="10"/>
                  </a:cubicBezTo>
                  <a:cubicBezTo>
                    <a:pt x="1" y="9"/>
                    <a:pt x="1" y="9"/>
                    <a:pt x="1" y="9"/>
                  </a:cubicBezTo>
                  <a:cubicBezTo>
                    <a:pt x="1" y="9"/>
                    <a:pt x="2" y="12"/>
                    <a:pt x="7" y="12"/>
                  </a:cubicBezTo>
                  <a:cubicBezTo>
                    <a:pt x="7" y="12"/>
                    <a:pt x="8" y="11"/>
                    <a:pt x="9" y="11"/>
                  </a:cubicBezTo>
                  <a:cubicBezTo>
                    <a:pt x="9" y="9"/>
                    <a:pt x="10" y="8"/>
                    <a:pt x="10" y="8"/>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89" name="Freeform 116"/>
            <p:cNvSpPr/>
            <p:nvPr/>
          </p:nvSpPr>
          <p:spPr bwMode="auto">
            <a:xfrm>
              <a:off x="7859713" y="2436813"/>
              <a:ext cx="34925" cy="96838"/>
            </a:xfrm>
            <a:custGeom>
              <a:avLst/>
              <a:gdLst>
                <a:gd name="T0" fmla="*/ 4 w 4"/>
                <a:gd name="T1" fmla="*/ 9 h 11"/>
                <a:gd name="T2" fmla="*/ 4 w 4"/>
                <a:gd name="T3" fmla="*/ 4 h 11"/>
                <a:gd name="T4" fmla="*/ 3 w 4"/>
                <a:gd name="T5" fmla="*/ 0 h 11"/>
                <a:gd name="T6" fmla="*/ 0 w 4"/>
                <a:gd name="T7" fmla="*/ 5 h 11"/>
                <a:gd name="T8" fmla="*/ 2 w 4"/>
                <a:gd name="T9" fmla="*/ 11 h 11"/>
                <a:gd name="T10" fmla="*/ 4 w 4"/>
                <a:gd name="T11" fmla="*/ 9 h 11"/>
              </a:gdLst>
              <a:ahLst/>
              <a:cxnLst>
                <a:cxn ang="0">
                  <a:pos x="T0" y="T1"/>
                </a:cxn>
                <a:cxn ang="0">
                  <a:pos x="T2" y="T3"/>
                </a:cxn>
                <a:cxn ang="0">
                  <a:pos x="T4" y="T5"/>
                </a:cxn>
                <a:cxn ang="0">
                  <a:pos x="T6" y="T7"/>
                </a:cxn>
                <a:cxn ang="0">
                  <a:pos x="T8" y="T9"/>
                </a:cxn>
                <a:cxn ang="0">
                  <a:pos x="T10" y="T11"/>
                </a:cxn>
              </a:cxnLst>
              <a:rect l="0" t="0" r="r" b="b"/>
              <a:pathLst>
                <a:path w="4" h="11">
                  <a:moveTo>
                    <a:pt x="4" y="9"/>
                  </a:moveTo>
                  <a:cubicBezTo>
                    <a:pt x="4" y="7"/>
                    <a:pt x="3" y="6"/>
                    <a:pt x="4" y="4"/>
                  </a:cubicBezTo>
                  <a:cubicBezTo>
                    <a:pt x="4" y="2"/>
                    <a:pt x="3" y="1"/>
                    <a:pt x="3" y="0"/>
                  </a:cubicBezTo>
                  <a:cubicBezTo>
                    <a:pt x="2" y="1"/>
                    <a:pt x="0" y="4"/>
                    <a:pt x="0" y="5"/>
                  </a:cubicBezTo>
                  <a:cubicBezTo>
                    <a:pt x="1" y="6"/>
                    <a:pt x="2" y="11"/>
                    <a:pt x="2" y="11"/>
                  </a:cubicBezTo>
                  <a:cubicBezTo>
                    <a:pt x="2" y="11"/>
                    <a:pt x="3" y="10"/>
                    <a:pt x="4" y="9"/>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0" name="Freeform 117"/>
            <p:cNvSpPr/>
            <p:nvPr/>
          </p:nvSpPr>
          <p:spPr bwMode="auto">
            <a:xfrm>
              <a:off x="7797800" y="2401888"/>
              <a:ext cx="306387" cy="246063"/>
            </a:xfrm>
            <a:custGeom>
              <a:avLst/>
              <a:gdLst>
                <a:gd name="T0" fmla="*/ 1 w 35"/>
                <a:gd name="T1" fmla="*/ 11 h 28"/>
                <a:gd name="T2" fmla="*/ 5 w 35"/>
                <a:gd name="T3" fmla="*/ 6 h 28"/>
                <a:gd name="T4" fmla="*/ 10 w 35"/>
                <a:gd name="T5" fmla="*/ 3 h 28"/>
                <a:gd name="T6" fmla="*/ 11 w 35"/>
                <a:gd name="T7" fmla="*/ 3 h 28"/>
                <a:gd name="T8" fmla="*/ 9 w 35"/>
                <a:gd name="T9" fmla="*/ 9 h 28"/>
                <a:gd name="T10" fmla="*/ 9 w 35"/>
                <a:gd name="T11" fmla="*/ 14 h 28"/>
                <a:gd name="T12" fmla="*/ 12 w 35"/>
                <a:gd name="T13" fmla="*/ 9 h 28"/>
                <a:gd name="T14" fmla="*/ 15 w 35"/>
                <a:gd name="T15" fmla="*/ 4 h 28"/>
                <a:gd name="T16" fmla="*/ 16 w 35"/>
                <a:gd name="T17" fmla="*/ 2 h 28"/>
                <a:gd name="T18" fmla="*/ 19 w 35"/>
                <a:gd name="T19" fmla="*/ 0 h 28"/>
                <a:gd name="T20" fmla="*/ 21 w 35"/>
                <a:gd name="T21" fmla="*/ 2 h 28"/>
                <a:gd name="T22" fmla="*/ 25 w 35"/>
                <a:gd name="T23" fmla="*/ 3 h 28"/>
                <a:gd name="T24" fmla="*/ 32 w 35"/>
                <a:gd name="T25" fmla="*/ 6 h 28"/>
                <a:gd name="T26" fmla="*/ 35 w 35"/>
                <a:gd name="T27" fmla="*/ 12 h 28"/>
                <a:gd name="T28" fmla="*/ 29 w 35"/>
                <a:gd name="T29" fmla="*/ 17 h 28"/>
                <a:gd name="T30" fmla="*/ 30 w 35"/>
                <a:gd name="T31" fmla="*/ 18 h 28"/>
                <a:gd name="T32" fmla="*/ 28 w 35"/>
                <a:gd name="T33" fmla="*/ 17 h 28"/>
                <a:gd name="T34" fmla="*/ 27 w 35"/>
                <a:gd name="T35" fmla="*/ 18 h 28"/>
                <a:gd name="T36" fmla="*/ 25 w 35"/>
                <a:gd name="T37" fmla="*/ 23 h 28"/>
                <a:gd name="T38" fmla="*/ 23 w 35"/>
                <a:gd name="T39" fmla="*/ 27 h 28"/>
                <a:gd name="T40" fmla="*/ 3 w 35"/>
                <a:gd name="T41" fmla="*/ 26 h 28"/>
                <a:gd name="T42" fmla="*/ 2 w 35"/>
                <a:gd name="T43" fmla="*/ 21 h 28"/>
                <a:gd name="T44" fmla="*/ 0 w 35"/>
                <a:gd name="T45" fmla="*/ 17 h 28"/>
                <a:gd name="T46" fmla="*/ 1 w 35"/>
                <a:gd name="T4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8">
                  <a:moveTo>
                    <a:pt x="1" y="11"/>
                  </a:moveTo>
                  <a:cubicBezTo>
                    <a:pt x="2" y="9"/>
                    <a:pt x="3" y="6"/>
                    <a:pt x="5" y="6"/>
                  </a:cubicBezTo>
                  <a:cubicBezTo>
                    <a:pt x="6" y="5"/>
                    <a:pt x="9" y="3"/>
                    <a:pt x="10" y="3"/>
                  </a:cubicBezTo>
                  <a:cubicBezTo>
                    <a:pt x="10" y="2"/>
                    <a:pt x="11" y="3"/>
                    <a:pt x="11" y="3"/>
                  </a:cubicBezTo>
                  <a:cubicBezTo>
                    <a:pt x="11" y="3"/>
                    <a:pt x="9" y="7"/>
                    <a:pt x="9" y="9"/>
                  </a:cubicBezTo>
                  <a:cubicBezTo>
                    <a:pt x="9" y="11"/>
                    <a:pt x="9" y="13"/>
                    <a:pt x="9" y="14"/>
                  </a:cubicBezTo>
                  <a:cubicBezTo>
                    <a:pt x="9" y="14"/>
                    <a:pt x="12" y="11"/>
                    <a:pt x="12" y="9"/>
                  </a:cubicBezTo>
                  <a:cubicBezTo>
                    <a:pt x="13" y="7"/>
                    <a:pt x="15" y="6"/>
                    <a:pt x="15" y="4"/>
                  </a:cubicBezTo>
                  <a:cubicBezTo>
                    <a:pt x="16" y="3"/>
                    <a:pt x="16" y="2"/>
                    <a:pt x="16" y="2"/>
                  </a:cubicBezTo>
                  <a:cubicBezTo>
                    <a:pt x="16" y="2"/>
                    <a:pt x="18" y="1"/>
                    <a:pt x="19" y="0"/>
                  </a:cubicBezTo>
                  <a:cubicBezTo>
                    <a:pt x="19" y="0"/>
                    <a:pt x="20" y="1"/>
                    <a:pt x="21" y="2"/>
                  </a:cubicBezTo>
                  <a:cubicBezTo>
                    <a:pt x="23" y="2"/>
                    <a:pt x="24" y="3"/>
                    <a:pt x="25" y="3"/>
                  </a:cubicBezTo>
                  <a:cubicBezTo>
                    <a:pt x="25" y="3"/>
                    <a:pt x="31" y="4"/>
                    <a:pt x="32" y="6"/>
                  </a:cubicBezTo>
                  <a:cubicBezTo>
                    <a:pt x="33" y="8"/>
                    <a:pt x="35" y="10"/>
                    <a:pt x="35" y="12"/>
                  </a:cubicBezTo>
                  <a:cubicBezTo>
                    <a:pt x="35" y="12"/>
                    <a:pt x="29" y="16"/>
                    <a:pt x="29" y="17"/>
                  </a:cubicBezTo>
                  <a:cubicBezTo>
                    <a:pt x="30" y="18"/>
                    <a:pt x="30" y="18"/>
                    <a:pt x="30" y="18"/>
                  </a:cubicBezTo>
                  <a:cubicBezTo>
                    <a:pt x="30" y="18"/>
                    <a:pt x="29" y="18"/>
                    <a:pt x="28" y="17"/>
                  </a:cubicBezTo>
                  <a:cubicBezTo>
                    <a:pt x="27" y="17"/>
                    <a:pt x="27" y="17"/>
                    <a:pt x="27" y="18"/>
                  </a:cubicBezTo>
                  <a:cubicBezTo>
                    <a:pt x="26" y="18"/>
                    <a:pt x="25" y="23"/>
                    <a:pt x="25" y="23"/>
                  </a:cubicBezTo>
                  <a:cubicBezTo>
                    <a:pt x="25" y="24"/>
                    <a:pt x="24" y="27"/>
                    <a:pt x="23" y="27"/>
                  </a:cubicBezTo>
                  <a:cubicBezTo>
                    <a:pt x="23" y="27"/>
                    <a:pt x="4" y="28"/>
                    <a:pt x="3" y="26"/>
                  </a:cubicBezTo>
                  <a:cubicBezTo>
                    <a:pt x="3" y="26"/>
                    <a:pt x="3" y="23"/>
                    <a:pt x="2" y="21"/>
                  </a:cubicBezTo>
                  <a:cubicBezTo>
                    <a:pt x="2" y="20"/>
                    <a:pt x="0" y="19"/>
                    <a:pt x="0" y="17"/>
                  </a:cubicBezTo>
                  <a:cubicBezTo>
                    <a:pt x="1" y="15"/>
                    <a:pt x="1" y="12"/>
                    <a:pt x="1" y="11"/>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1" name="Freeform 118"/>
            <p:cNvSpPr/>
            <p:nvPr/>
          </p:nvSpPr>
          <p:spPr bwMode="auto">
            <a:xfrm>
              <a:off x="7788275" y="2216150"/>
              <a:ext cx="246062" cy="317500"/>
            </a:xfrm>
            <a:custGeom>
              <a:avLst/>
              <a:gdLst>
                <a:gd name="T0" fmla="*/ 24 w 28"/>
                <a:gd name="T1" fmla="*/ 19 h 36"/>
                <a:gd name="T2" fmla="*/ 22 w 28"/>
                <a:gd name="T3" fmla="*/ 13 h 36"/>
                <a:gd name="T4" fmla="*/ 20 w 28"/>
                <a:gd name="T5" fmla="*/ 5 h 36"/>
                <a:gd name="T6" fmla="*/ 12 w 28"/>
                <a:gd name="T7" fmla="*/ 0 h 36"/>
                <a:gd name="T8" fmla="*/ 5 w 28"/>
                <a:gd name="T9" fmla="*/ 4 h 36"/>
                <a:gd name="T10" fmla="*/ 3 w 28"/>
                <a:gd name="T11" fmla="*/ 11 h 36"/>
                <a:gd name="T12" fmla="*/ 4 w 28"/>
                <a:gd name="T13" fmla="*/ 14 h 36"/>
                <a:gd name="T14" fmla="*/ 6 w 28"/>
                <a:gd name="T15" fmla="*/ 16 h 36"/>
                <a:gd name="T16" fmla="*/ 6 w 28"/>
                <a:gd name="T17" fmla="*/ 19 h 36"/>
                <a:gd name="T18" fmla="*/ 7 w 28"/>
                <a:gd name="T19" fmla="*/ 21 h 36"/>
                <a:gd name="T20" fmla="*/ 7 w 28"/>
                <a:gd name="T21" fmla="*/ 19 h 36"/>
                <a:gd name="T22" fmla="*/ 7 w 28"/>
                <a:gd name="T23" fmla="*/ 17 h 36"/>
                <a:gd name="T24" fmla="*/ 6 w 28"/>
                <a:gd name="T25" fmla="*/ 11 h 36"/>
                <a:gd name="T26" fmla="*/ 6 w 28"/>
                <a:gd name="T27" fmla="*/ 13 h 36"/>
                <a:gd name="T28" fmla="*/ 8 w 28"/>
                <a:gd name="T29" fmla="*/ 16 h 36"/>
                <a:gd name="T30" fmla="*/ 7 w 28"/>
                <a:gd name="T31" fmla="*/ 18 h 36"/>
                <a:gd name="T32" fmla="*/ 7 w 28"/>
                <a:gd name="T33" fmla="*/ 23 h 36"/>
                <a:gd name="T34" fmla="*/ 6 w 28"/>
                <a:gd name="T35" fmla="*/ 26 h 36"/>
                <a:gd name="T36" fmla="*/ 12 w 28"/>
                <a:gd name="T37" fmla="*/ 23 h 36"/>
                <a:gd name="T38" fmla="*/ 11 w 28"/>
                <a:gd name="T39" fmla="*/ 21 h 36"/>
                <a:gd name="T40" fmla="*/ 18 w 28"/>
                <a:gd name="T41" fmla="*/ 14 h 36"/>
                <a:gd name="T42" fmla="*/ 19 w 28"/>
                <a:gd name="T43" fmla="*/ 18 h 36"/>
                <a:gd name="T44" fmla="*/ 19 w 28"/>
                <a:gd name="T45" fmla="*/ 22 h 36"/>
                <a:gd name="T46" fmla="*/ 21 w 28"/>
                <a:gd name="T47" fmla="*/ 24 h 36"/>
                <a:gd name="T48" fmla="*/ 21 w 28"/>
                <a:gd name="T49" fmla="*/ 25 h 36"/>
                <a:gd name="T50" fmla="*/ 22 w 28"/>
                <a:gd name="T51" fmla="*/ 24 h 36"/>
                <a:gd name="T52" fmla="*/ 22 w 28"/>
                <a:gd name="T53" fmla="*/ 24 h 36"/>
                <a:gd name="T54" fmla="*/ 22 w 28"/>
                <a:gd name="T55" fmla="*/ 27 h 36"/>
                <a:gd name="T56" fmla="*/ 22 w 28"/>
                <a:gd name="T57" fmla="*/ 29 h 36"/>
                <a:gd name="T58" fmla="*/ 22 w 28"/>
                <a:gd name="T59" fmla="*/ 29 h 36"/>
                <a:gd name="T60" fmla="*/ 22 w 28"/>
                <a:gd name="T61" fmla="*/ 29 h 36"/>
                <a:gd name="T62" fmla="*/ 23 w 28"/>
                <a:gd name="T63" fmla="*/ 28 h 36"/>
                <a:gd name="T64" fmla="*/ 23 w 28"/>
                <a:gd name="T65" fmla="*/ 34 h 36"/>
                <a:gd name="T66" fmla="*/ 21 w 28"/>
                <a:gd name="T67" fmla="*/ 34 h 36"/>
                <a:gd name="T68" fmla="*/ 24 w 28"/>
                <a:gd name="T69" fmla="*/ 34 h 36"/>
                <a:gd name="T70" fmla="*/ 25 w 28"/>
                <a:gd name="T71" fmla="*/ 29 h 36"/>
                <a:gd name="T72" fmla="*/ 27 w 28"/>
                <a:gd name="T73" fmla="*/ 25 h 36"/>
                <a:gd name="T74" fmla="*/ 28 w 28"/>
                <a:gd name="T75" fmla="*/ 25 h 36"/>
                <a:gd name="T76" fmla="*/ 24 w 28"/>
                <a:gd name="T7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6">
                  <a:moveTo>
                    <a:pt x="24" y="19"/>
                  </a:moveTo>
                  <a:cubicBezTo>
                    <a:pt x="23" y="18"/>
                    <a:pt x="22" y="14"/>
                    <a:pt x="22" y="13"/>
                  </a:cubicBezTo>
                  <a:cubicBezTo>
                    <a:pt x="22" y="12"/>
                    <a:pt x="20" y="6"/>
                    <a:pt x="20" y="5"/>
                  </a:cubicBezTo>
                  <a:cubicBezTo>
                    <a:pt x="18" y="1"/>
                    <a:pt x="12" y="0"/>
                    <a:pt x="12" y="0"/>
                  </a:cubicBezTo>
                  <a:cubicBezTo>
                    <a:pt x="10" y="0"/>
                    <a:pt x="7" y="1"/>
                    <a:pt x="5" y="4"/>
                  </a:cubicBezTo>
                  <a:cubicBezTo>
                    <a:pt x="0" y="5"/>
                    <a:pt x="3" y="10"/>
                    <a:pt x="3" y="11"/>
                  </a:cubicBezTo>
                  <a:cubicBezTo>
                    <a:pt x="3" y="12"/>
                    <a:pt x="4" y="12"/>
                    <a:pt x="4" y="14"/>
                  </a:cubicBezTo>
                  <a:cubicBezTo>
                    <a:pt x="3" y="16"/>
                    <a:pt x="6" y="15"/>
                    <a:pt x="6" y="16"/>
                  </a:cubicBezTo>
                  <a:cubicBezTo>
                    <a:pt x="6" y="17"/>
                    <a:pt x="5" y="19"/>
                    <a:pt x="6" y="19"/>
                  </a:cubicBezTo>
                  <a:cubicBezTo>
                    <a:pt x="7" y="20"/>
                    <a:pt x="7" y="21"/>
                    <a:pt x="7" y="21"/>
                  </a:cubicBezTo>
                  <a:cubicBezTo>
                    <a:pt x="7" y="20"/>
                    <a:pt x="7" y="20"/>
                    <a:pt x="7" y="19"/>
                  </a:cubicBezTo>
                  <a:cubicBezTo>
                    <a:pt x="6" y="19"/>
                    <a:pt x="6" y="17"/>
                    <a:pt x="7" y="17"/>
                  </a:cubicBezTo>
                  <a:cubicBezTo>
                    <a:pt x="7" y="16"/>
                    <a:pt x="6" y="11"/>
                    <a:pt x="6" y="11"/>
                  </a:cubicBezTo>
                  <a:cubicBezTo>
                    <a:pt x="6" y="13"/>
                    <a:pt x="6" y="13"/>
                    <a:pt x="6" y="13"/>
                  </a:cubicBezTo>
                  <a:cubicBezTo>
                    <a:pt x="8" y="16"/>
                    <a:pt x="8" y="16"/>
                    <a:pt x="8" y="16"/>
                  </a:cubicBezTo>
                  <a:cubicBezTo>
                    <a:pt x="7" y="18"/>
                    <a:pt x="7" y="18"/>
                    <a:pt x="7" y="18"/>
                  </a:cubicBezTo>
                  <a:cubicBezTo>
                    <a:pt x="6" y="22"/>
                    <a:pt x="6" y="22"/>
                    <a:pt x="7" y="23"/>
                  </a:cubicBezTo>
                  <a:cubicBezTo>
                    <a:pt x="8" y="24"/>
                    <a:pt x="6" y="26"/>
                    <a:pt x="6" y="26"/>
                  </a:cubicBezTo>
                  <a:cubicBezTo>
                    <a:pt x="9" y="24"/>
                    <a:pt x="12" y="23"/>
                    <a:pt x="12" y="23"/>
                  </a:cubicBezTo>
                  <a:cubicBezTo>
                    <a:pt x="12" y="22"/>
                    <a:pt x="11" y="21"/>
                    <a:pt x="11" y="21"/>
                  </a:cubicBezTo>
                  <a:cubicBezTo>
                    <a:pt x="18" y="14"/>
                    <a:pt x="18" y="14"/>
                    <a:pt x="18" y="14"/>
                  </a:cubicBezTo>
                  <a:cubicBezTo>
                    <a:pt x="18" y="14"/>
                    <a:pt x="19" y="17"/>
                    <a:pt x="19" y="18"/>
                  </a:cubicBezTo>
                  <a:cubicBezTo>
                    <a:pt x="18" y="19"/>
                    <a:pt x="19" y="21"/>
                    <a:pt x="19" y="22"/>
                  </a:cubicBezTo>
                  <a:cubicBezTo>
                    <a:pt x="19" y="22"/>
                    <a:pt x="20" y="23"/>
                    <a:pt x="21" y="24"/>
                  </a:cubicBezTo>
                  <a:cubicBezTo>
                    <a:pt x="22" y="24"/>
                    <a:pt x="21" y="25"/>
                    <a:pt x="21" y="25"/>
                  </a:cubicBezTo>
                  <a:cubicBezTo>
                    <a:pt x="22" y="25"/>
                    <a:pt x="22" y="24"/>
                    <a:pt x="22" y="24"/>
                  </a:cubicBezTo>
                  <a:cubicBezTo>
                    <a:pt x="22" y="24"/>
                    <a:pt x="22" y="24"/>
                    <a:pt x="22" y="24"/>
                  </a:cubicBezTo>
                  <a:cubicBezTo>
                    <a:pt x="23" y="25"/>
                    <a:pt x="23" y="26"/>
                    <a:pt x="22" y="27"/>
                  </a:cubicBezTo>
                  <a:cubicBezTo>
                    <a:pt x="22" y="28"/>
                    <a:pt x="22" y="29"/>
                    <a:pt x="22" y="29"/>
                  </a:cubicBezTo>
                  <a:cubicBezTo>
                    <a:pt x="22" y="29"/>
                    <a:pt x="22" y="29"/>
                    <a:pt x="22" y="29"/>
                  </a:cubicBezTo>
                  <a:cubicBezTo>
                    <a:pt x="22" y="29"/>
                    <a:pt x="22" y="29"/>
                    <a:pt x="22" y="29"/>
                  </a:cubicBezTo>
                  <a:cubicBezTo>
                    <a:pt x="22" y="29"/>
                    <a:pt x="23" y="28"/>
                    <a:pt x="23" y="28"/>
                  </a:cubicBezTo>
                  <a:cubicBezTo>
                    <a:pt x="22" y="29"/>
                    <a:pt x="23" y="32"/>
                    <a:pt x="23" y="34"/>
                  </a:cubicBezTo>
                  <a:cubicBezTo>
                    <a:pt x="23" y="36"/>
                    <a:pt x="21" y="34"/>
                    <a:pt x="21" y="34"/>
                  </a:cubicBezTo>
                  <a:cubicBezTo>
                    <a:pt x="22" y="36"/>
                    <a:pt x="23" y="35"/>
                    <a:pt x="24" y="34"/>
                  </a:cubicBezTo>
                  <a:cubicBezTo>
                    <a:pt x="25" y="34"/>
                    <a:pt x="24" y="32"/>
                    <a:pt x="25" y="29"/>
                  </a:cubicBezTo>
                  <a:cubicBezTo>
                    <a:pt x="25" y="27"/>
                    <a:pt x="27" y="25"/>
                    <a:pt x="27" y="25"/>
                  </a:cubicBezTo>
                  <a:cubicBezTo>
                    <a:pt x="27" y="24"/>
                    <a:pt x="28" y="25"/>
                    <a:pt x="28" y="25"/>
                  </a:cubicBezTo>
                  <a:cubicBezTo>
                    <a:pt x="28" y="24"/>
                    <a:pt x="25" y="19"/>
                    <a:pt x="24" y="19"/>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2" name="Rectangle 119"/>
            <p:cNvSpPr>
              <a:spLocks noChangeArrowheads="1"/>
            </p:cNvSpPr>
            <p:nvPr/>
          </p:nvSpPr>
          <p:spPr bwMode="auto">
            <a:xfrm>
              <a:off x="7981950" y="2471738"/>
              <a:ext cx="1587" cy="1588"/>
            </a:xfrm>
            <a:prstGeom prst="rect">
              <a:avLst/>
            </a:pr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3" name="Freeform 120"/>
            <p:cNvSpPr/>
            <p:nvPr/>
          </p:nvSpPr>
          <p:spPr bwMode="auto">
            <a:xfrm>
              <a:off x="7832725" y="2270125"/>
              <a:ext cx="131762" cy="149225"/>
            </a:xfrm>
            <a:custGeom>
              <a:avLst/>
              <a:gdLst>
                <a:gd name="T0" fmla="*/ 7 w 15"/>
                <a:gd name="T1" fmla="*/ 17 h 17"/>
                <a:gd name="T2" fmla="*/ 12 w 15"/>
                <a:gd name="T3" fmla="*/ 11 h 17"/>
                <a:gd name="T4" fmla="*/ 13 w 15"/>
                <a:gd name="T5" fmla="*/ 8 h 17"/>
                <a:gd name="T6" fmla="*/ 14 w 15"/>
                <a:gd name="T7" fmla="*/ 7 h 17"/>
                <a:gd name="T8" fmla="*/ 14 w 15"/>
                <a:gd name="T9" fmla="*/ 2 h 17"/>
                <a:gd name="T10" fmla="*/ 13 w 15"/>
                <a:gd name="T11" fmla="*/ 3 h 17"/>
                <a:gd name="T12" fmla="*/ 11 w 15"/>
                <a:gd name="T13" fmla="*/ 5 h 17"/>
                <a:gd name="T14" fmla="*/ 11 w 15"/>
                <a:gd name="T15" fmla="*/ 6 h 17"/>
                <a:gd name="T16" fmla="*/ 9 w 15"/>
                <a:gd name="T17" fmla="*/ 3 h 17"/>
                <a:gd name="T18" fmla="*/ 6 w 15"/>
                <a:gd name="T19" fmla="*/ 1 h 17"/>
                <a:gd name="T20" fmla="*/ 2 w 15"/>
                <a:gd name="T21" fmla="*/ 1 h 17"/>
                <a:gd name="T22" fmla="*/ 0 w 15"/>
                <a:gd name="T23" fmla="*/ 2 h 17"/>
                <a:gd name="T24" fmla="*/ 0 w 15"/>
                <a:gd name="T25" fmla="*/ 7 h 17"/>
                <a:gd name="T26" fmla="*/ 1 w 15"/>
                <a:gd name="T27" fmla="*/ 9 h 17"/>
                <a:gd name="T28" fmla="*/ 1 w 15"/>
                <a:gd name="T29" fmla="*/ 11 h 17"/>
                <a:gd name="T30" fmla="*/ 4 w 15"/>
                <a:gd name="T31" fmla="*/ 14 h 17"/>
                <a:gd name="T32" fmla="*/ 5 w 15"/>
                <a:gd name="T33" fmla="*/ 16 h 17"/>
                <a:gd name="T34" fmla="*/ 7 w 15"/>
                <a:gd name="T3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7" y="17"/>
                  </a:moveTo>
                  <a:cubicBezTo>
                    <a:pt x="7" y="16"/>
                    <a:pt x="12" y="13"/>
                    <a:pt x="12" y="11"/>
                  </a:cubicBezTo>
                  <a:cubicBezTo>
                    <a:pt x="13" y="9"/>
                    <a:pt x="13" y="8"/>
                    <a:pt x="13" y="8"/>
                  </a:cubicBezTo>
                  <a:cubicBezTo>
                    <a:pt x="13" y="8"/>
                    <a:pt x="14" y="8"/>
                    <a:pt x="14" y="7"/>
                  </a:cubicBezTo>
                  <a:cubicBezTo>
                    <a:pt x="15" y="6"/>
                    <a:pt x="15" y="3"/>
                    <a:pt x="14" y="2"/>
                  </a:cubicBez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2" y="1"/>
                    <a:pt x="2" y="1"/>
                  </a:cubicBezTo>
                  <a:cubicBezTo>
                    <a:pt x="2" y="1"/>
                    <a:pt x="0" y="1"/>
                    <a:pt x="0" y="2"/>
                  </a:cubicBezTo>
                  <a:cubicBezTo>
                    <a:pt x="0" y="2"/>
                    <a:pt x="0" y="6"/>
                    <a:pt x="0" y="7"/>
                  </a:cubicBezTo>
                  <a:cubicBezTo>
                    <a:pt x="0" y="7"/>
                    <a:pt x="1" y="9"/>
                    <a:pt x="1" y="9"/>
                  </a:cubicBezTo>
                  <a:cubicBezTo>
                    <a:pt x="1" y="9"/>
                    <a:pt x="1" y="11"/>
                    <a:pt x="1" y="11"/>
                  </a:cubicBezTo>
                  <a:cubicBezTo>
                    <a:pt x="2" y="12"/>
                    <a:pt x="4" y="14"/>
                    <a:pt x="4" y="14"/>
                  </a:cubicBezTo>
                  <a:cubicBezTo>
                    <a:pt x="4" y="15"/>
                    <a:pt x="5" y="15"/>
                    <a:pt x="5" y="16"/>
                  </a:cubicBezTo>
                  <a:cubicBezTo>
                    <a:pt x="5" y="16"/>
                    <a:pt x="6" y="17"/>
                    <a:pt x="7" y="17"/>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4" name="Freeform 121"/>
            <p:cNvSpPr/>
            <p:nvPr/>
          </p:nvSpPr>
          <p:spPr bwMode="auto">
            <a:xfrm>
              <a:off x="8034338" y="2489200"/>
              <a:ext cx="149225" cy="307975"/>
            </a:xfrm>
            <a:custGeom>
              <a:avLst/>
              <a:gdLst>
                <a:gd name="T0" fmla="*/ 4 w 17"/>
                <a:gd name="T1" fmla="*/ 34 h 35"/>
                <a:gd name="T2" fmla="*/ 6 w 17"/>
                <a:gd name="T3" fmla="*/ 33 h 35"/>
                <a:gd name="T4" fmla="*/ 17 w 17"/>
                <a:gd name="T5" fmla="*/ 15 h 35"/>
                <a:gd name="T6" fmla="*/ 9 w 17"/>
                <a:gd name="T7" fmla="*/ 4 h 35"/>
                <a:gd name="T8" fmla="*/ 7 w 17"/>
                <a:gd name="T9" fmla="*/ 0 h 35"/>
                <a:gd name="T10" fmla="*/ 2 w 17"/>
                <a:gd name="T11" fmla="*/ 6 h 35"/>
                <a:gd name="T12" fmla="*/ 5 w 17"/>
                <a:gd name="T13" fmla="*/ 9 h 35"/>
                <a:gd name="T14" fmla="*/ 6 w 17"/>
                <a:gd name="T15" fmla="*/ 5 h 35"/>
                <a:gd name="T16" fmla="*/ 10 w 17"/>
                <a:gd name="T17" fmla="*/ 8 h 35"/>
                <a:gd name="T18" fmla="*/ 16 w 17"/>
                <a:gd name="T19" fmla="*/ 15 h 35"/>
                <a:gd name="T20" fmla="*/ 6 w 17"/>
                <a:gd name="T21" fmla="*/ 31 h 35"/>
                <a:gd name="T22" fmla="*/ 5 w 17"/>
                <a:gd name="T23" fmla="*/ 32 h 35"/>
                <a:gd name="T24" fmla="*/ 3 w 17"/>
                <a:gd name="T25" fmla="*/ 30 h 35"/>
                <a:gd name="T26" fmla="*/ 0 w 17"/>
                <a:gd name="T27" fmla="*/ 30 h 35"/>
                <a:gd name="T28" fmla="*/ 0 w 17"/>
                <a:gd name="T29" fmla="*/ 30 h 35"/>
                <a:gd name="T30" fmla="*/ 2 w 17"/>
                <a:gd name="T31" fmla="*/ 33 h 35"/>
                <a:gd name="T32" fmla="*/ 2 w 17"/>
                <a:gd name="T33" fmla="*/ 35 h 35"/>
                <a:gd name="T34" fmla="*/ 4 w 17"/>
                <a:gd name="T3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5">
                  <a:moveTo>
                    <a:pt x="4" y="34"/>
                  </a:moveTo>
                  <a:cubicBezTo>
                    <a:pt x="6" y="34"/>
                    <a:pt x="6" y="33"/>
                    <a:pt x="6" y="33"/>
                  </a:cubicBezTo>
                  <a:cubicBezTo>
                    <a:pt x="6" y="32"/>
                    <a:pt x="17" y="19"/>
                    <a:pt x="17" y="15"/>
                  </a:cubicBezTo>
                  <a:cubicBezTo>
                    <a:pt x="17" y="12"/>
                    <a:pt x="10" y="5"/>
                    <a:pt x="9" y="4"/>
                  </a:cubicBezTo>
                  <a:cubicBezTo>
                    <a:pt x="9" y="3"/>
                    <a:pt x="8" y="1"/>
                    <a:pt x="7" y="0"/>
                  </a:cubicBezTo>
                  <a:cubicBezTo>
                    <a:pt x="4" y="1"/>
                    <a:pt x="2" y="4"/>
                    <a:pt x="2" y="6"/>
                  </a:cubicBezTo>
                  <a:cubicBezTo>
                    <a:pt x="3" y="7"/>
                    <a:pt x="4" y="8"/>
                    <a:pt x="5" y="9"/>
                  </a:cubicBezTo>
                  <a:cubicBezTo>
                    <a:pt x="5" y="8"/>
                    <a:pt x="5" y="5"/>
                    <a:pt x="6" y="5"/>
                  </a:cubicBezTo>
                  <a:cubicBezTo>
                    <a:pt x="8" y="5"/>
                    <a:pt x="9" y="6"/>
                    <a:pt x="10" y="8"/>
                  </a:cubicBezTo>
                  <a:cubicBezTo>
                    <a:pt x="11" y="9"/>
                    <a:pt x="15" y="14"/>
                    <a:pt x="16" y="15"/>
                  </a:cubicBezTo>
                  <a:cubicBezTo>
                    <a:pt x="16" y="15"/>
                    <a:pt x="9" y="29"/>
                    <a:pt x="6" y="31"/>
                  </a:cubicBezTo>
                  <a:cubicBezTo>
                    <a:pt x="5" y="32"/>
                    <a:pt x="5" y="32"/>
                    <a:pt x="5" y="32"/>
                  </a:cubicBezTo>
                  <a:cubicBezTo>
                    <a:pt x="5" y="32"/>
                    <a:pt x="5" y="31"/>
                    <a:pt x="3" y="30"/>
                  </a:cubicBezTo>
                  <a:cubicBezTo>
                    <a:pt x="3" y="30"/>
                    <a:pt x="1" y="30"/>
                    <a:pt x="0" y="30"/>
                  </a:cubicBezTo>
                  <a:cubicBezTo>
                    <a:pt x="0" y="30"/>
                    <a:pt x="0" y="30"/>
                    <a:pt x="0" y="30"/>
                  </a:cubicBezTo>
                  <a:cubicBezTo>
                    <a:pt x="0" y="30"/>
                    <a:pt x="2" y="32"/>
                    <a:pt x="2" y="33"/>
                  </a:cubicBezTo>
                  <a:cubicBezTo>
                    <a:pt x="2" y="34"/>
                    <a:pt x="2" y="34"/>
                    <a:pt x="2" y="35"/>
                  </a:cubicBezTo>
                  <a:cubicBezTo>
                    <a:pt x="2" y="35"/>
                    <a:pt x="3" y="35"/>
                    <a:pt x="4" y="34"/>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5" name="Freeform 122"/>
            <p:cNvSpPr/>
            <p:nvPr/>
          </p:nvSpPr>
          <p:spPr bwMode="auto">
            <a:xfrm>
              <a:off x="7885113" y="2270125"/>
              <a:ext cx="17462" cy="17463"/>
            </a:xfrm>
            <a:custGeom>
              <a:avLst/>
              <a:gdLst>
                <a:gd name="T0" fmla="*/ 0 w 2"/>
                <a:gd name="T1" fmla="*/ 1 h 2"/>
                <a:gd name="T2" fmla="*/ 0 w 2"/>
                <a:gd name="T3" fmla="*/ 2 h 2"/>
                <a:gd name="T4" fmla="*/ 1 w 2"/>
                <a:gd name="T5" fmla="*/ 1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1" y="2"/>
                    <a:pt x="0" y="2"/>
                  </a:cubicBezTo>
                  <a:cubicBezTo>
                    <a:pt x="0" y="2"/>
                    <a:pt x="2" y="1"/>
                    <a:pt x="1" y="1"/>
                  </a:cubicBezTo>
                  <a:cubicBezTo>
                    <a:pt x="0" y="0"/>
                    <a:pt x="0" y="1"/>
                    <a:pt x="0" y="1"/>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6" name="Freeform 123"/>
            <p:cNvSpPr/>
            <p:nvPr/>
          </p:nvSpPr>
          <p:spPr bwMode="auto">
            <a:xfrm>
              <a:off x="7902575" y="2427288"/>
              <a:ext cx="201612" cy="211138"/>
            </a:xfrm>
            <a:custGeom>
              <a:avLst/>
              <a:gdLst>
                <a:gd name="T0" fmla="*/ 23 w 23"/>
                <a:gd name="T1" fmla="*/ 9 h 24"/>
                <a:gd name="T2" fmla="*/ 20 w 23"/>
                <a:gd name="T3" fmla="*/ 3 h 24"/>
                <a:gd name="T4" fmla="*/ 13 w 23"/>
                <a:gd name="T5" fmla="*/ 0 h 24"/>
                <a:gd name="T6" fmla="*/ 12 w 23"/>
                <a:gd name="T7" fmla="*/ 0 h 24"/>
                <a:gd name="T8" fmla="*/ 13 w 23"/>
                <a:gd name="T9" fmla="*/ 2 h 24"/>
                <a:gd name="T10" fmla="*/ 18 w 23"/>
                <a:gd name="T11" fmla="*/ 9 h 24"/>
                <a:gd name="T12" fmla="*/ 14 w 23"/>
                <a:gd name="T13" fmla="*/ 9 h 24"/>
                <a:gd name="T14" fmla="*/ 7 w 23"/>
                <a:gd name="T15" fmla="*/ 12 h 24"/>
                <a:gd name="T16" fmla="*/ 12 w 23"/>
                <a:gd name="T17" fmla="*/ 11 h 24"/>
                <a:gd name="T18" fmla="*/ 6 w 23"/>
                <a:gd name="T19" fmla="*/ 17 h 24"/>
                <a:gd name="T20" fmla="*/ 0 w 23"/>
                <a:gd name="T21" fmla="*/ 20 h 24"/>
                <a:gd name="T22" fmla="*/ 6 w 23"/>
                <a:gd name="T23" fmla="*/ 20 h 24"/>
                <a:gd name="T24" fmla="*/ 4 w 23"/>
                <a:gd name="T25" fmla="*/ 24 h 24"/>
                <a:gd name="T26" fmla="*/ 11 w 23"/>
                <a:gd name="T27" fmla="*/ 24 h 24"/>
                <a:gd name="T28" fmla="*/ 13 w 23"/>
                <a:gd name="T29" fmla="*/ 20 h 24"/>
                <a:gd name="T30" fmla="*/ 15 w 23"/>
                <a:gd name="T31" fmla="*/ 15 h 24"/>
                <a:gd name="T32" fmla="*/ 16 w 23"/>
                <a:gd name="T33" fmla="*/ 14 h 24"/>
                <a:gd name="T34" fmla="*/ 18 w 23"/>
                <a:gd name="T35" fmla="*/ 15 h 24"/>
                <a:gd name="T36" fmla="*/ 17 w 23"/>
                <a:gd name="T37" fmla="*/ 14 h 24"/>
                <a:gd name="T38" fmla="*/ 23 w 23"/>
                <a:gd name="T3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23" y="9"/>
                  </a:moveTo>
                  <a:cubicBezTo>
                    <a:pt x="23" y="7"/>
                    <a:pt x="21" y="5"/>
                    <a:pt x="20" y="3"/>
                  </a:cubicBezTo>
                  <a:cubicBezTo>
                    <a:pt x="19" y="1"/>
                    <a:pt x="13" y="0"/>
                    <a:pt x="13" y="0"/>
                  </a:cubicBezTo>
                  <a:cubicBezTo>
                    <a:pt x="13" y="0"/>
                    <a:pt x="12" y="0"/>
                    <a:pt x="12" y="0"/>
                  </a:cubicBezTo>
                  <a:cubicBezTo>
                    <a:pt x="12" y="1"/>
                    <a:pt x="13" y="2"/>
                    <a:pt x="13" y="2"/>
                  </a:cubicBezTo>
                  <a:cubicBezTo>
                    <a:pt x="17" y="4"/>
                    <a:pt x="18" y="9"/>
                    <a:pt x="18" y="9"/>
                  </a:cubicBezTo>
                  <a:cubicBezTo>
                    <a:pt x="18" y="9"/>
                    <a:pt x="14" y="7"/>
                    <a:pt x="14" y="9"/>
                  </a:cubicBezTo>
                  <a:cubicBezTo>
                    <a:pt x="13" y="10"/>
                    <a:pt x="7" y="12"/>
                    <a:pt x="7" y="12"/>
                  </a:cubicBezTo>
                  <a:cubicBezTo>
                    <a:pt x="8" y="12"/>
                    <a:pt x="11" y="11"/>
                    <a:pt x="12" y="11"/>
                  </a:cubicBezTo>
                  <a:cubicBezTo>
                    <a:pt x="11" y="11"/>
                    <a:pt x="7" y="15"/>
                    <a:pt x="6" y="17"/>
                  </a:cubicBezTo>
                  <a:cubicBezTo>
                    <a:pt x="5" y="19"/>
                    <a:pt x="0" y="20"/>
                    <a:pt x="0" y="20"/>
                  </a:cubicBezTo>
                  <a:cubicBezTo>
                    <a:pt x="2" y="20"/>
                    <a:pt x="6" y="20"/>
                    <a:pt x="6" y="20"/>
                  </a:cubicBezTo>
                  <a:cubicBezTo>
                    <a:pt x="6" y="20"/>
                    <a:pt x="5" y="23"/>
                    <a:pt x="4" y="24"/>
                  </a:cubicBezTo>
                  <a:cubicBezTo>
                    <a:pt x="8" y="24"/>
                    <a:pt x="11" y="24"/>
                    <a:pt x="11" y="24"/>
                  </a:cubicBezTo>
                  <a:cubicBezTo>
                    <a:pt x="12" y="24"/>
                    <a:pt x="13" y="21"/>
                    <a:pt x="13" y="20"/>
                  </a:cubicBezTo>
                  <a:cubicBezTo>
                    <a:pt x="13" y="20"/>
                    <a:pt x="14" y="15"/>
                    <a:pt x="15" y="15"/>
                  </a:cubicBezTo>
                  <a:cubicBezTo>
                    <a:pt x="15" y="14"/>
                    <a:pt x="15" y="14"/>
                    <a:pt x="16" y="14"/>
                  </a:cubicBezTo>
                  <a:cubicBezTo>
                    <a:pt x="17" y="15"/>
                    <a:pt x="18" y="15"/>
                    <a:pt x="18" y="15"/>
                  </a:cubicBezTo>
                  <a:cubicBezTo>
                    <a:pt x="17" y="14"/>
                    <a:pt x="17" y="14"/>
                    <a:pt x="17" y="14"/>
                  </a:cubicBezTo>
                  <a:cubicBezTo>
                    <a:pt x="17" y="13"/>
                    <a:pt x="23" y="9"/>
                    <a:pt x="23" y="9"/>
                  </a:cubicBez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7" name="Freeform 124"/>
            <p:cNvSpPr/>
            <p:nvPr/>
          </p:nvSpPr>
          <p:spPr bwMode="auto">
            <a:xfrm>
              <a:off x="7824788" y="2506663"/>
              <a:ext cx="0" cy="174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8" name="Freeform 125"/>
            <p:cNvSpPr/>
            <p:nvPr/>
          </p:nvSpPr>
          <p:spPr bwMode="auto">
            <a:xfrm>
              <a:off x="7824788" y="2436813"/>
              <a:ext cx="42862" cy="69850"/>
            </a:xfrm>
            <a:custGeom>
              <a:avLst/>
              <a:gdLst>
                <a:gd name="T0" fmla="*/ 2 w 5"/>
                <a:gd name="T1" fmla="*/ 5 h 8"/>
                <a:gd name="T2" fmla="*/ 4 w 5"/>
                <a:gd name="T3" fmla="*/ 8 h 8"/>
                <a:gd name="T4" fmla="*/ 4 w 5"/>
                <a:gd name="T5" fmla="*/ 4 h 8"/>
                <a:gd name="T6" fmla="*/ 4 w 5"/>
                <a:gd name="T7" fmla="*/ 0 h 8"/>
                <a:gd name="T8" fmla="*/ 2 w 5"/>
                <a:gd name="T9" fmla="*/ 2 h 8"/>
                <a:gd name="T10" fmla="*/ 1 w 5"/>
                <a:gd name="T11" fmla="*/ 2 h 8"/>
                <a:gd name="T12" fmla="*/ 0 w 5"/>
                <a:gd name="T13" fmla="*/ 8 h 8"/>
                <a:gd name="T14" fmla="*/ 2 w 5"/>
                <a:gd name="T15" fmla="*/ 3 h 8"/>
                <a:gd name="T16" fmla="*/ 2 w 5"/>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2" y="5"/>
                  </a:moveTo>
                  <a:cubicBezTo>
                    <a:pt x="3" y="5"/>
                    <a:pt x="4" y="8"/>
                    <a:pt x="4" y="8"/>
                  </a:cubicBezTo>
                  <a:cubicBezTo>
                    <a:pt x="5" y="6"/>
                    <a:pt x="4" y="4"/>
                    <a:pt x="4" y="4"/>
                  </a:cubicBezTo>
                  <a:cubicBezTo>
                    <a:pt x="4" y="0"/>
                    <a:pt x="4" y="0"/>
                    <a:pt x="4" y="0"/>
                  </a:cubicBezTo>
                  <a:cubicBezTo>
                    <a:pt x="3" y="1"/>
                    <a:pt x="2" y="1"/>
                    <a:pt x="2" y="2"/>
                  </a:cubicBezTo>
                  <a:cubicBezTo>
                    <a:pt x="1" y="2"/>
                    <a:pt x="1" y="2"/>
                    <a:pt x="1" y="2"/>
                  </a:cubicBezTo>
                  <a:cubicBezTo>
                    <a:pt x="0" y="4"/>
                    <a:pt x="0" y="7"/>
                    <a:pt x="0" y="8"/>
                  </a:cubicBezTo>
                  <a:cubicBezTo>
                    <a:pt x="0" y="6"/>
                    <a:pt x="2" y="3"/>
                    <a:pt x="2" y="3"/>
                  </a:cubicBezTo>
                  <a:lnTo>
                    <a:pt x="2" y="5"/>
                  </a:ln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99" name="Freeform 126"/>
            <p:cNvSpPr/>
            <p:nvPr/>
          </p:nvSpPr>
          <p:spPr bwMode="auto">
            <a:xfrm>
              <a:off x="7894638" y="2436813"/>
              <a:ext cx="61912" cy="79375"/>
            </a:xfrm>
            <a:custGeom>
              <a:avLst/>
              <a:gdLst>
                <a:gd name="T0" fmla="*/ 0 w 7"/>
                <a:gd name="T1" fmla="*/ 9 h 9"/>
                <a:gd name="T2" fmla="*/ 5 w 7"/>
                <a:gd name="T3" fmla="*/ 4 h 9"/>
                <a:gd name="T4" fmla="*/ 7 w 7"/>
                <a:gd name="T5" fmla="*/ 0 h 9"/>
                <a:gd name="T6" fmla="*/ 6 w 7"/>
                <a:gd name="T7" fmla="*/ 4 h 9"/>
                <a:gd name="T8" fmla="*/ 0 w 7"/>
                <a:gd name="T9" fmla="*/ 9 h 9"/>
              </a:gdLst>
              <a:ahLst/>
              <a:cxnLst>
                <a:cxn ang="0">
                  <a:pos x="T0" y="T1"/>
                </a:cxn>
                <a:cxn ang="0">
                  <a:pos x="T2" y="T3"/>
                </a:cxn>
                <a:cxn ang="0">
                  <a:pos x="T4" y="T5"/>
                </a:cxn>
                <a:cxn ang="0">
                  <a:pos x="T6" y="T7"/>
                </a:cxn>
                <a:cxn ang="0">
                  <a:pos x="T8" y="T9"/>
                </a:cxn>
              </a:cxnLst>
              <a:rect l="0" t="0" r="r" b="b"/>
              <a:pathLst>
                <a:path w="7" h="9">
                  <a:moveTo>
                    <a:pt x="0" y="9"/>
                  </a:moveTo>
                  <a:cubicBezTo>
                    <a:pt x="5" y="4"/>
                    <a:pt x="5" y="4"/>
                    <a:pt x="5" y="4"/>
                  </a:cubicBezTo>
                  <a:cubicBezTo>
                    <a:pt x="5" y="4"/>
                    <a:pt x="6" y="2"/>
                    <a:pt x="7" y="0"/>
                  </a:cubicBezTo>
                  <a:cubicBezTo>
                    <a:pt x="6" y="4"/>
                    <a:pt x="6" y="4"/>
                    <a:pt x="6" y="4"/>
                  </a:cubicBezTo>
                  <a:lnTo>
                    <a:pt x="0" y="9"/>
                  </a:lnTo>
                  <a:close/>
                </a:path>
              </a:pathLst>
            </a:custGeom>
            <a:solidFill>
              <a:srgbClr val="E3EBEF"/>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0" name="Freeform 127"/>
            <p:cNvSpPr/>
            <p:nvPr/>
          </p:nvSpPr>
          <p:spPr bwMode="auto">
            <a:xfrm>
              <a:off x="7832725" y="2270125"/>
              <a:ext cx="131762" cy="149225"/>
            </a:xfrm>
            <a:custGeom>
              <a:avLst/>
              <a:gdLst>
                <a:gd name="T0" fmla="*/ 14 w 15"/>
                <a:gd name="T1" fmla="*/ 2 h 17"/>
                <a:gd name="T2" fmla="*/ 13 w 15"/>
                <a:gd name="T3" fmla="*/ 3 h 17"/>
                <a:gd name="T4" fmla="*/ 11 w 15"/>
                <a:gd name="T5" fmla="*/ 5 h 17"/>
                <a:gd name="T6" fmla="*/ 11 w 15"/>
                <a:gd name="T7" fmla="*/ 6 h 17"/>
                <a:gd name="T8" fmla="*/ 9 w 15"/>
                <a:gd name="T9" fmla="*/ 3 h 17"/>
                <a:gd name="T10" fmla="*/ 6 w 15"/>
                <a:gd name="T11" fmla="*/ 1 h 17"/>
                <a:gd name="T12" fmla="*/ 4 w 15"/>
                <a:gd name="T13" fmla="*/ 0 h 17"/>
                <a:gd name="T14" fmla="*/ 4 w 15"/>
                <a:gd name="T15" fmla="*/ 0 h 17"/>
                <a:gd name="T16" fmla="*/ 2 w 15"/>
                <a:gd name="T17" fmla="*/ 1 h 17"/>
                <a:gd name="T18" fmla="*/ 0 w 15"/>
                <a:gd name="T19" fmla="*/ 2 h 17"/>
                <a:gd name="T20" fmla="*/ 0 w 15"/>
                <a:gd name="T21" fmla="*/ 2 h 17"/>
                <a:gd name="T22" fmla="*/ 5 w 15"/>
                <a:gd name="T23" fmla="*/ 2 h 17"/>
                <a:gd name="T24" fmla="*/ 6 w 15"/>
                <a:gd name="T25" fmla="*/ 5 h 17"/>
                <a:gd name="T26" fmla="*/ 8 w 15"/>
                <a:gd name="T27" fmla="*/ 7 h 17"/>
                <a:gd name="T28" fmla="*/ 9 w 15"/>
                <a:gd name="T29" fmla="*/ 11 h 17"/>
                <a:gd name="T30" fmla="*/ 7 w 15"/>
                <a:gd name="T31" fmla="*/ 15 h 17"/>
                <a:gd name="T32" fmla="*/ 6 w 15"/>
                <a:gd name="T33" fmla="*/ 17 h 17"/>
                <a:gd name="T34" fmla="*/ 7 w 15"/>
                <a:gd name="T35" fmla="*/ 17 h 17"/>
                <a:gd name="T36" fmla="*/ 12 w 15"/>
                <a:gd name="T37" fmla="*/ 11 h 17"/>
                <a:gd name="T38" fmla="*/ 13 w 15"/>
                <a:gd name="T39" fmla="*/ 8 h 17"/>
                <a:gd name="T40" fmla="*/ 14 w 15"/>
                <a:gd name="T41" fmla="*/ 7 h 17"/>
                <a:gd name="T42" fmla="*/ 14 w 15"/>
                <a:gd name="T4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7">
                  <a:moveTo>
                    <a:pt x="14" y="2"/>
                  </a:moveTo>
                  <a:cubicBezTo>
                    <a:pt x="13" y="1"/>
                    <a:pt x="13" y="2"/>
                    <a:pt x="13" y="3"/>
                  </a:cubicBezTo>
                  <a:cubicBezTo>
                    <a:pt x="12" y="3"/>
                    <a:pt x="11" y="5"/>
                    <a:pt x="11" y="5"/>
                  </a:cubicBezTo>
                  <a:cubicBezTo>
                    <a:pt x="11" y="6"/>
                    <a:pt x="11" y="6"/>
                    <a:pt x="11" y="6"/>
                  </a:cubicBezTo>
                  <a:cubicBezTo>
                    <a:pt x="11" y="6"/>
                    <a:pt x="11" y="5"/>
                    <a:pt x="9" y="3"/>
                  </a:cubicBezTo>
                  <a:cubicBezTo>
                    <a:pt x="9" y="3"/>
                    <a:pt x="7" y="1"/>
                    <a:pt x="6" y="1"/>
                  </a:cubicBezTo>
                  <a:cubicBezTo>
                    <a:pt x="5" y="0"/>
                    <a:pt x="5" y="0"/>
                    <a:pt x="4" y="0"/>
                  </a:cubicBezTo>
                  <a:cubicBezTo>
                    <a:pt x="4" y="0"/>
                    <a:pt x="4" y="0"/>
                    <a:pt x="4" y="0"/>
                  </a:cubicBezTo>
                  <a:cubicBezTo>
                    <a:pt x="3" y="1"/>
                    <a:pt x="2" y="1"/>
                    <a:pt x="2" y="1"/>
                  </a:cubicBezTo>
                  <a:cubicBezTo>
                    <a:pt x="2" y="1"/>
                    <a:pt x="0" y="1"/>
                    <a:pt x="0" y="2"/>
                  </a:cubicBezTo>
                  <a:cubicBezTo>
                    <a:pt x="0" y="2"/>
                    <a:pt x="0" y="2"/>
                    <a:pt x="0" y="2"/>
                  </a:cubicBezTo>
                  <a:cubicBezTo>
                    <a:pt x="1" y="1"/>
                    <a:pt x="3" y="1"/>
                    <a:pt x="5" y="2"/>
                  </a:cubicBezTo>
                  <a:cubicBezTo>
                    <a:pt x="5" y="4"/>
                    <a:pt x="7" y="4"/>
                    <a:pt x="6" y="5"/>
                  </a:cubicBezTo>
                  <a:cubicBezTo>
                    <a:pt x="6" y="5"/>
                    <a:pt x="8" y="6"/>
                    <a:pt x="8" y="7"/>
                  </a:cubicBezTo>
                  <a:cubicBezTo>
                    <a:pt x="7" y="9"/>
                    <a:pt x="8" y="10"/>
                    <a:pt x="9" y="11"/>
                  </a:cubicBezTo>
                  <a:cubicBezTo>
                    <a:pt x="10" y="11"/>
                    <a:pt x="10" y="14"/>
                    <a:pt x="7" y="15"/>
                  </a:cubicBezTo>
                  <a:cubicBezTo>
                    <a:pt x="7" y="16"/>
                    <a:pt x="6" y="16"/>
                    <a:pt x="6" y="17"/>
                  </a:cubicBezTo>
                  <a:cubicBezTo>
                    <a:pt x="6" y="17"/>
                    <a:pt x="7" y="17"/>
                    <a:pt x="7" y="17"/>
                  </a:cubicBezTo>
                  <a:cubicBezTo>
                    <a:pt x="7" y="16"/>
                    <a:pt x="12" y="13"/>
                    <a:pt x="12" y="11"/>
                  </a:cubicBezTo>
                  <a:cubicBezTo>
                    <a:pt x="13" y="9"/>
                    <a:pt x="13" y="8"/>
                    <a:pt x="13" y="8"/>
                  </a:cubicBezTo>
                  <a:cubicBezTo>
                    <a:pt x="13" y="8"/>
                    <a:pt x="14" y="8"/>
                    <a:pt x="14" y="7"/>
                  </a:cubicBezTo>
                  <a:cubicBezTo>
                    <a:pt x="15" y="6"/>
                    <a:pt x="15" y="3"/>
                    <a:pt x="14" y="2"/>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grpSp>
      <p:grpSp>
        <p:nvGrpSpPr>
          <p:cNvPr id="101" name="组合 100"/>
          <p:cNvGrpSpPr/>
          <p:nvPr/>
        </p:nvGrpSpPr>
        <p:grpSpPr>
          <a:xfrm>
            <a:off x="4484429" y="3144149"/>
            <a:ext cx="342707" cy="1055212"/>
            <a:chOff x="3843188" y="1717675"/>
            <a:chExt cx="477838" cy="1465263"/>
          </a:xfrm>
          <a:effectLst>
            <a:outerShdw blurRad="38100" dist="12700" dir="2700000" sy="-23000" kx="-800400" algn="bl" rotWithShape="0">
              <a:prstClr val="black">
                <a:alpha val="20000"/>
              </a:prstClr>
            </a:outerShdw>
          </a:effectLst>
        </p:grpSpPr>
        <p:sp>
          <p:nvSpPr>
            <p:cNvPr id="102" name="Freeform 38"/>
            <p:cNvSpPr/>
            <p:nvPr/>
          </p:nvSpPr>
          <p:spPr bwMode="auto">
            <a:xfrm>
              <a:off x="3954314" y="2816225"/>
              <a:ext cx="793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3" name="Freeform 39"/>
            <p:cNvSpPr/>
            <p:nvPr/>
          </p:nvSpPr>
          <p:spPr bwMode="auto">
            <a:xfrm>
              <a:off x="4184501" y="2016125"/>
              <a:ext cx="136525" cy="425450"/>
            </a:xfrm>
            <a:custGeom>
              <a:avLst/>
              <a:gdLst>
                <a:gd name="T0" fmla="*/ 4 w 16"/>
                <a:gd name="T1" fmla="*/ 43 h 50"/>
                <a:gd name="T2" fmla="*/ 7 w 16"/>
                <a:gd name="T3" fmla="*/ 50 h 50"/>
                <a:gd name="T4" fmla="*/ 9 w 16"/>
                <a:gd name="T5" fmla="*/ 43 h 50"/>
                <a:gd name="T6" fmla="*/ 14 w 16"/>
                <a:gd name="T7" fmla="*/ 42 h 50"/>
                <a:gd name="T8" fmla="*/ 14 w 16"/>
                <a:gd name="T9" fmla="*/ 36 h 50"/>
                <a:gd name="T10" fmla="*/ 15 w 16"/>
                <a:gd name="T11" fmla="*/ 34 h 50"/>
                <a:gd name="T12" fmla="*/ 14 w 16"/>
                <a:gd name="T13" fmla="*/ 30 h 50"/>
                <a:gd name="T14" fmla="*/ 12 w 16"/>
                <a:gd name="T15" fmla="*/ 9 h 50"/>
                <a:gd name="T16" fmla="*/ 10 w 16"/>
                <a:gd name="T17" fmla="*/ 0 h 50"/>
                <a:gd name="T18" fmla="*/ 1 w 16"/>
                <a:gd name="T19" fmla="*/ 29 h 50"/>
                <a:gd name="T20" fmla="*/ 4 w 16"/>
                <a:gd name="T21"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0">
                  <a:moveTo>
                    <a:pt x="4" y="43"/>
                  </a:moveTo>
                  <a:cubicBezTo>
                    <a:pt x="7" y="50"/>
                    <a:pt x="7" y="50"/>
                    <a:pt x="7" y="50"/>
                  </a:cubicBezTo>
                  <a:cubicBezTo>
                    <a:pt x="7" y="50"/>
                    <a:pt x="10" y="45"/>
                    <a:pt x="9" y="43"/>
                  </a:cubicBezTo>
                  <a:cubicBezTo>
                    <a:pt x="9" y="42"/>
                    <a:pt x="11" y="44"/>
                    <a:pt x="14" y="42"/>
                  </a:cubicBezTo>
                  <a:cubicBezTo>
                    <a:pt x="16" y="39"/>
                    <a:pt x="14" y="36"/>
                    <a:pt x="14" y="36"/>
                  </a:cubicBezTo>
                  <a:cubicBezTo>
                    <a:pt x="15" y="34"/>
                    <a:pt x="15" y="34"/>
                    <a:pt x="15" y="34"/>
                  </a:cubicBezTo>
                  <a:cubicBezTo>
                    <a:pt x="14" y="30"/>
                    <a:pt x="14" y="30"/>
                    <a:pt x="14" y="30"/>
                  </a:cubicBezTo>
                  <a:cubicBezTo>
                    <a:pt x="14" y="30"/>
                    <a:pt x="12" y="10"/>
                    <a:pt x="12" y="9"/>
                  </a:cubicBezTo>
                  <a:cubicBezTo>
                    <a:pt x="12" y="7"/>
                    <a:pt x="12" y="1"/>
                    <a:pt x="10" y="0"/>
                  </a:cubicBezTo>
                  <a:cubicBezTo>
                    <a:pt x="10" y="0"/>
                    <a:pt x="0" y="26"/>
                    <a:pt x="1" y="29"/>
                  </a:cubicBezTo>
                  <a:cubicBezTo>
                    <a:pt x="1" y="31"/>
                    <a:pt x="4" y="43"/>
                    <a:pt x="4" y="43"/>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4" name="Freeform 40"/>
            <p:cNvSpPr/>
            <p:nvPr/>
          </p:nvSpPr>
          <p:spPr bwMode="auto">
            <a:xfrm>
              <a:off x="3843188" y="2016125"/>
              <a:ext cx="119063" cy="409575"/>
            </a:xfrm>
            <a:custGeom>
              <a:avLst/>
              <a:gdLst>
                <a:gd name="T0" fmla="*/ 8 w 14"/>
                <a:gd name="T1" fmla="*/ 0 h 48"/>
                <a:gd name="T2" fmla="*/ 6 w 14"/>
                <a:gd name="T3" fmla="*/ 9 h 48"/>
                <a:gd name="T4" fmla="*/ 2 w 14"/>
                <a:gd name="T5" fmla="*/ 23 h 48"/>
                <a:gd name="T6" fmla="*/ 2 w 14"/>
                <a:gd name="T7" fmla="*/ 31 h 48"/>
                <a:gd name="T8" fmla="*/ 4 w 14"/>
                <a:gd name="T9" fmla="*/ 37 h 48"/>
                <a:gd name="T10" fmla="*/ 5 w 14"/>
                <a:gd name="T11" fmla="*/ 42 h 48"/>
                <a:gd name="T12" fmla="*/ 8 w 14"/>
                <a:gd name="T13" fmla="*/ 48 h 48"/>
                <a:gd name="T14" fmla="*/ 14 w 14"/>
                <a:gd name="T15" fmla="*/ 39 h 48"/>
                <a:gd name="T16" fmla="*/ 14 w 14"/>
                <a:gd name="T17" fmla="*/ 32 h 48"/>
                <a:gd name="T18" fmla="*/ 11 w 14"/>
                <a:gd name="T19" fmla="*/ 4 h 48"/>
                <a:gd name="T20" fmla="*/ 8 w 1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8">
                  <a:moveTo>
                    <a:pt x="8" y="0"/>
                  </a:moveTo>
                  <a:cubicBezTo>
                    <a:pt x="8" y="0"/>
                    <a:pt x="7" y="6"/>
                    <a:pt x="6" y="9"/>
                  </a:cubicBezTo>
                  <a:cubicBezTo>
                    <a:pt x="6" y="11"/>
                    <a:pt x="3" y="22"/>
                    <a:pt x="2" y="23"/>
                  </a:cubicBezTo>
                  <a:cubicBezTo>
                    <a:pt x="1" y="24"/>
                    <a:pt x="0" y="30"/>
                    <a:pt x="2" y="31"/>
                  </a:cubicBezTo>
                  <a:cubicBezTo>
                    <a:pt x="4" y="33"/>
                    <a:pt x="5" y="36"/>
                    <a:pt x="4" y="37"/>
                  </a:cubicBezTo>
                  <a:cubicBezTo>
                    <a:pt x="4" y="39"/>
                    <a:pt x="2" y="40"/>
                    <a:pt x="5" y="42"/>
                  </a:cubicBezTo>
                  <a:cubicBezTo>
                    <a:pt x="7" y="44"/>
                    <a:pt x="5" y="48"/>
                    <a:pt x="8" y="48"/>
                  </a:cubicBezTo>
                  <a:cubicBezTo>
                    <a:pt x="14" y="39"/>
                    <a:pt x="14" y="39"/>
                    <a:pt x="14" y="39"/>
                  </a:cubicBezTo>
                  <a:cubicBezTo>
                    <a:pt x="14" y="32"/>
                    <a:pt x="14" y="32"/>
                    <a:pt x="14" y="32"/>
                  </a:cubicBezTo>
                  <a:cubicBezTo>
                    <a:pt x="14" y="32"/>
                    <a:pt x="14" y="9"/>
                    <a:pt x="11" y="4"/>
                  </a:cubicBezTo>
                  <a:cubicBezTo>
                    <a:pt x="8" y="0"/>
                    <a:pt x="8" y="0"/>
                    <a:pt x="8" y="0"/>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5" name="Freeform 41"/>
            <p:cNvSpPr/>
            <p:nvPr/>
          </p:nvSpPr>
          <p:spPr bwMode="auto">
            <a:xfrm>
              <a:off x="3859064" y="3079750"/>
              <a:ext cx="120650" cy="93663"/>
            </a:xfrm>
            <a:custGeom>
              <a:avLst/>
              <a:gdLst>
                <a:gd name="T0" fmla="*/ 5 w 14"/>
                <a:gd name="T1" fmla="*/ 0 h 11"/>
                <a:gd name="T2" fmla="*/ 1 w 14"/>
                <a:gd name="T3" fmla="*/ 10 h 11"/>
                <a:gd name="T4" fmla="*/ 12 w 14"/>
                <a:gd name="T5" fmla="*/ 8 h 11"/>
                <a:gd name="T6" fmla="*/ 12 w 14"/>
                <a:gd name="T7" fmla="*/ 5 h 11"/>
                <a:gd name="T8" fmla="*/ 14 w 14"/>
                <a:gd name="T9" fmla="*/ 2 h 11"/>
                <a:gd name="T10" fmla="*/ 5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5" y="0"/>
                  </a:moveTo>
                  <a:cubicBezTo>
                    <a:pt x="5" y="0"/>
                    <a:pt x="0" y="7"/>
                    <a:pt x="1" y="10"/>
                  </a:cubicBezTo>
                  <a:cubicBezTo>
                    <a:pt x="1" y="10"/>
                    <a:pt x="11" y="11"/>
                    <a:pt x="12" y="8"/>
                  </a:cubicBezTo>
                  <a:cubicBezTo>
                    <a:pt x="12" y="5"/>
                    <a:pt x="12" y="5"/>
                    <a:pt x="12" y="5"/>
                  </a:cubicBezTo>
                  <a:cubicBezTo>
                    <a:pt x="12" y="5"/>
                    <a:pt x="14" y="7"/>
                    <a:pt x="14" y="2"/>
                  </a:cubicBezTo>
                  <a:lnTo>
                    <a:pt x="5" y="0"/>
                  </a:ln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6" name="Freeform 42"/>
            <p:cNvSpPr/>
            <p:nvPr/>
          </p:nvSpPr>
          <p:spPr bwMode="auto">
            <a:xfrm>
              <a:off x="4176564" y="3063875"/>
              <a:ext cx="127000" cy="119063"/>
            </a:xfrm>
            <a:custGeom>
              <a:avLst/>
              <a:gdLst>
                <a:gd name="T0" fmla="*/ 0 w 15"/>
                <a:gd name="T1" fmla="*/ 2 h 14"/>
                <a:gd name="T2" fmla="*/ 0 w 15"/>
                <a:gd name="T3" fmla="*/ 7 h 14"/>
                <a:gd name="T4" fmla="*/ 4 w 15"/>
                <a:gd name="T5" fmla="*/ 10 h 14"/>
                <a:gd name="T6" fmla="*/ 5 w 15"/>
                <a:gd name="T7" fmla="*/ 12 h 14"/>
                <a:gd name="T8" fmla="*/ 5 w 15"/>
                <a:gd name="T9" fmla="*/ 12 h 14"/>
                <a:gd name="T10" fmla="*/ 15 w 15"/>
                <a:gd name="T11" fmla="*/ 12 h 14"/>
                <a:gd name="T12" fmla="*/ 15 w 15"/>
                <a:gd name="T13" fmla="*/ 10 h 14"/>
                <a:gd name="T14" fmla="*/ 9 w 15"/>
                <a:gd name="T15" fmla="*/ 2 h 14"/>
                <a:gd name="T16" fmla="*/ 0 w 15"/>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0" y="2"/>
                  </a:moveTo>
                  <a:cubicBezTo>
                    <a:pt x="0" y="2"/>
                    <a:pt x="0" y="6"/>
                    <a:pt x="0" y="7"/>
                  </a:cubicBezTo>
                  <a:cubicBezTo>
                    <a:pt x="0" y="7"/>
                    <a:pt x="3" y="10"/>
                    <a:pt x="4" y="10"/>
                  </a:cubicBezTo>
                  <a:cubicBezTo>
                    <a:pt x="4" y="10"/>
                    <a:pt x="5" y="12"/>
                    <a:pt x="5" y="12"/>
                  </a:cubicBezTo>
                  <a:cubicBezTo>
                    <a:pt x="6" y="12"/>
                    <a:pt x="5" y="12"/>
                    <a:pt x="5" y="12"/>
                  </a:cubicBezTo>
                  <a:cubicBezTo>
                    <a:pt x="5" y="12"/>
                    <a:pt x="13" y="14"/>
                    <a:pt x="15" y="12"/>
                  </a:cubicBezTo>
                  <a:cubicBezTo>
                    <a:pt x="15" y="10"/>
                    <a:pt x="15" y="10"/>
                    <a:pt x="15" y="10"/>
                  </a:cubicBezTo>
                  <a:cubicBezTo>
                    <a:pt x="15" y="10"/>
                    <a:pt x="10" y="5"/>
                    <a:pt x="9" y="2"/>
                  </a:cubicBezTo>
                  <a:cubicBezTo>
                    <a:pt x="8" y="0"/>
                    <a:pt x="0" y="2"/>
                    <a:pt x="0" y="2"/>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7" name="Freeform 43"/>
            <p:cNvSpPr/>
            <p:nvPr/>
          </p:nvSpPr>
          <p:spPr bwMode="auto">
            <a:xfrm>
              <a:off x="4176564" y="2033588"/>
              <a:ext cx="127000" cy="314325"/>
            </a:xfrm>
            <a:custGeom>
              <a:avLst/>
              <a:gdLst>
                <a:gd name="T0" fmla="*/ 4 w 15"/>
                <a:gd name="T1" fmla="*/ 28 h 37"/>
                <a:gd name="T2" fmla="*/ 7 w 15"/>
                <a:gd name="T3" fmla="*/ 26 h 37"/>
                <a:gd name="T4" fmla="*/ 7 w 15"/>
                <a:gd name="T5" fmla="*/ 24 h 37"/>
                <a:gd name="T6" fmla="*/ 12 w 15"/>
                <a:gd name="T7" fmla="*/ 24 h 37"/>
                <a:gd name="T8" fmla="*/ 7 w 15"/>
                <a:gd name="T9" fmla="*/ 22 h 37"/>
                <a:gd name="T10" fmla="*/ 9 w 15"/>
                <a:gd name="T11" fmla="*/ 18 h 37"/>
                <a:gd name="T12" fmla="*/ 10 w 15"/>
                <a:gd name="T13" fmla="*/ 12 h 37"/>
                <a:gd name="T14" fmla="*/ 10 w 15"/>
                <a:gd name="T15" fmla="*/ 0 h 37"/>
                <a:gd name="T16" fmla="*/ 5 w 15"/>
                <a:gd name="T17" fmla="*/ 13 h 37"/>
                <a:gd name="T18" fmla="*/ 1 w 15"/>
                <a:gd name="T19" fmla="*/ 27 h 37"/>
                <a:gd name="T20" fmla="*/ 3 w 15"/>
                <a:gd name="T21" fmla="*/ 37 h 37"/>
                <a:gd name="T22" fmla="*/ 7 w 15"/>
                <a:gd name="T23" fmla="*/ 36 h 37"/>
                <a:gd name="T24" fmla="*/ 5 w 15"/>
                <a:gd name="T25" fmla="*/ 28 h 37"/>
                <a:gd name="T26" fmla="*/ 13 w 15"/>
                <a:gd name="T27" fmla="*/ 32 h 37"/>
                <a:gd name="T28" fmla="*/ 14 w 15"/>
                <a:gd name="T29" fmla="*/ 34 h 37"/>
                <a:gd name="T30" fmla="*/ 15 w 15"/>
                <a:gd name="T31" fmla="*/ 32 h 37"/>
                <a:gd name="T32" fmla="*/ 14 w 15"/>
                <a:gd name="T33" fmla="*/ 31 h 37"/>
                <a:gd name="T34" fmla="*/ 4 w 15"/>
                <a:gd name="T35"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7">
                  <a:moveTo>
                    <a:pt x="4" y="28"/>
                  </a:moveTo>
                  <a:cubicBezTo>
                    <a:pt x="4" y="28"/>
                    <a:pt x="5" y="26"/>
                    <a:pt x="7" y="26"/>
                  </a:cubicBezTo>
                  <a:cubicBezTo>
                    <a:pt x="7" y="26"/>
                    <a:pt x="5" y="25"/>
                    <a:pt x="7" y="24"/>
                  </a:cubicBezTo>
                  <a:cubicBezTo>
                    <a:pt x="8" y="24"/>
                    <a:pt x="9" y="22"/>
                    <a:pt x="12" y="24"/>
                  </a:cubicBezTo>
                  <a:cubicBezTo>
                    <a:pt x="12" y="24"/>
                    <a:pt x="11" y="22"/>
                    <a:pt x="7" y="22"/>
                  </a:cubicBezTo>
                  <a:cubicBezTo>
                    <a:pt x="7" y="22"/>
                    <a:pt x="7" y="19"/>
                    <a:pt x="9" y="18"/>
                  </a:cubicBezTo>
                  <a:cubicBezTo>
                    <a:pt x="11" y="17"/>
                    <a:pt x="8" y="14"/>
                    <a:pt x="10" y="12"/>
                  </a:cubicBezTo>
                  <a:cubicBezTo>
                    <a:pt x="12" y="11"/>
                    <a:pt x="10" y="0"/>
                    <a:pt x="10" y="0"/>
                  </a:cubicBezTo>
                  <a:cubicBezTo>
                    <a:pt x="5" y="13"/>
                    <a:pt x="5" y="13"/>
                    <a:pt x="5" y="13"/>
                  </a:cubicBezTo>
                  <a:cubicBezTo>
                    <a:pt x="2" y="19"/>
                    <a:pt x="0" y="26"/>
                    <a:pt x="1" y="27"/>
                  </a:cubicBezTo>
                  <a:cubicBezTo>
                    <a:pt x="1" y="28"/>
                    <a:pt x="2" y="33"/>
                    <a:pt x="3" y="37"/>
                  </a:cubicBezTo>
                  <a:cubicBezTo>
                    <a:pt x="4" y="36"/>
                    <a:pt x="6" y="35"/>
                    <a:pt x="7" y="36"/>
                  </a:cubicBezTo>
                  <a:cubicBezTo>
                    <a:pt x="7" y="36"/>
                    <a:pt x="3" y="28"/>
                    <a:pt x="5" y="28"/>
                  </a:cubicBezTo>
                  <a:cubicBezTo>
                    <a:pt x="5" y="28"/>
                    <a:pt x="12" y="30"/>
                    <a:pt x="13" y="32"/>
                  </a:cubicBezTo>
                  <a:cubicBezTo>
                    <a:pt x="13" y="32"/>
                    <a:pt x="13" y="33"/>
                    <a:pt x="14" y="34"/>
                  </a:cubicBezTo>
                  <a:cubicBezTo>
                    <a:pt x="15" y="32"/>
                    <a:pt x="15" y="32"/>
                    <a:pt x="15" y="32"/>
                  </a:cubicBezTo>
                  <a:cubicBezTo>
                    <a:pt x="14" y="31"/>
                    <a:pt x="14" y="31"/>
                    <a:pt x="14" y="31"/>
                  </a:cubicBezTo>
                  <a:cubicBezTo>
                    <a:pt x="12" y="30"/>
                    <a:pt x="8" y="28"/>
                    <a:pt x="4" y="28"/>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8" name="Freeform 44"/>
            <p:cNvSpPr/>
            <p:nvPr/>
          </p:nvSpPr>
          <p:spPr bwMode="auto">
            <a:xfrm>
              <a:off x="4201964" y="2357438"/>
              <a:ext cx="50800" cy="25400"/>
            </a:xfrm>
            <a:custGeom>
              <a:avLst/>
              <a:gdLst>
                <a:gd name="T0" fmla="*/ 0 w 6"/>
                <a:gd name="T1" fmla="*/ 0 h 3"/>
                <a:gd name="T2" fmla="*/ 0 w 6"/>
                <a:gd name="T3" fmla="*/ 1 h 3"/>
                <a:gd name="T4" fmla="*/ 6 w 6"/>
                <a:gd name="T5" fmla="*/ 3 h 3"/>
                <a:gd name="T6" fmla="*/ 0 w 6"/>
                <a:gd name="T7" fmla="*/ 0 h 3"/>
              </a:gdLst>
              <a:ahLst/>
              <a:cxnLst>
                <a:cxn ang="0">
                  <a:pos x="T0" y="T1"/>
                </a:cxn>
                <a:cxn ang="0">
                  <a:pos x="T2" y="T3"/>
                </a:cxn>
                <a:cxn ang="0">
                  <a:pos x="T4" y="T5"/>
                </a:cxn>
                <a:cxn ang="0">
                  <a:pos x="T6" y="T7"/>
                </a:cxn>
              </a:cxnLst>
              <a:rect l="0" t="0" r="r" b="b"/>
              <a:pathLst>
                <a:path w="6" h="3">
                  <a:moveTo>
                    <a:pt x="0" y="0"/>
                  </a:moveTo>
                  <a:cubicBezTo>
                    <a:pt x="0" y="0"/>
                    <a:pt x="0" y="1"/>
                    <a:pt x="0" y="1"/>
                  </a:cubicBezTo>
                  <a:cubicBezTo>
                    <a:pt x="2" y="1"/>
                    <a:pt x="4" y="1"/>
                    <a:pt x="6" y="3"/>
                  </a:cubicBezTo>
                  <a:cubicBezTo>
                    <a:pt x="6" y="3"/>
                    <a:pt x="4" y="0"/>
                    <a:pt x="0"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09" name="Freeform 45"/>
            <p:cNvSpPr/>
            <p:nvPr/>
          </p:nvSpPr>
          <p:spPr bwMode="auto">
            <a:xfrm>
              <a:off x="3851126" y="2033588"/>
              <a:ext cx="111125" cy="263525"/>
            </a:xfrm>
            <a:custGeom>
              <a:avLst/>
              <a:gdLst>
                <a:gd name="T0" fmla="*/ 9 w 13"/>
                <a:gd name="T1" fmla="*/ 0 h 31"/>
                <a:gd name="T2" fmla="*/ 10 w 13"/>
                <a:gd name="T3" fmla="*/ 14 h 31"/>
                <a:gd name="T4" fmla="*/ 11 w 13"/>
                <a:gd name="T5" fmla="*/ 18 h 31"/>
                <a:gd name="T6" fmla="*/ 7 w 13"/>
                <a:gd name="T7" fmla="*/ 14 h 31"/>
                <a:gd name="T8" fmla="*/ 9 w 13"/>
                <a:gd name="T9" fmla="*/ 20 h 31"/>
                <a:gd name="T10" fmla="*/ 6 w 13"/>
                <a:gd name="T11" fmla="*/ 17 h 31"/>
                <a:gd name="T12" fmla="*/ 9 w 13"/>
                <a:gd name="T13" fmla="*/ 22 h 31"/>
                <a:gd name="T14" fmla="*/ 0 w 13"/>
                <a:gd name="T15" fmla="*/ 23 h 31"/>
                <a:gd name="T16" fmla="*/ 0 w 13"/>
                <a:gd name="T17" fmla="*/ 23 h 31"/>
                <a:gd name="T18" fmla="*/ 9 w 13"/>
                <a:gd name="T19" fmla="*/ 24 h 31"/>
                <a:gd name="T20" fmla="*/ 2 w 13"/>
                <a:gd name="T21" fmla="*/ 28 h 31"/>
                <a:gd name="T22" fmla="*/ 11 w 13"/>
                <a:gd name="T23" fmla="*/ 27 h 31"/>
                <a:gd name="T24" fmla="*/ 13 w 13"/>
                <a:gd name="T25" fmla="*/ 31 h 31"/>
                <a:gd name="T26" fmla="*/ 13 w 13"/>
                <a:gd name="T27" fmla="*/ 30 h 31"/>
                <a:gd name="T28" fmla="*/ 10 w 13"/>
                <a:gd name="T29" fmla="*/ 2 h 31"/>
                <a:gd name="T30" fmla="*/ 9 w 13"/>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1">
                  <a:moveTo>
                    <a:pt x="9" y="0"/>
                  </a:moveTo>
                  <a:cubicBezTo>
                    <a:pt x="9" y="4"/>
                    <a:pt x="9" y="11"/>
                    <a:pt x="10" y="14"/>
                  </a:cubicBezTo>
                  <a:cubicBezTo>
                    <a:pt x="12" y="17"/>
                    <a:pt x="11" y="18"/>
                    <a:pt x="11" y="18"/>
                  </a:cubicBezTo>
                  <a:cubicBezTo>
                    <a:pt x="7" y="14"/>
                    <a:pt x="7" y="14"/>
                    <a:pt x="7" y="14"/>
                  </a:cubicBezTo>
                  <a:cubicBezTo>
                    <a:pt x="9" y="20"/>
                    <a:pt x="9" y="20"/>
                    <a:pt x="9" y="20"/>
                  </a:cubicBezTo>
                  <a:cubicBezTo>
                    <a:pt x="9" y="20"/>
                    <a:pt x="8" y="19"/>
                    <a:pt x="6" y="17"/>
                  </a:cubicBezTo>
                  <a:cubicBezTo>
                    <a:pt x="6" y="17"/>
                    <a:pt x="7" y="21"/>
                    <a:pt x="9" y="22"/>
                  </a:cubicBezTo>
                  <a:cubicBezTo>
                    <a:pt x="9" y="22"/>
                    <a:pt x="1" y="21"/>
                    <a:pt x="0" y="23"/>
                  </a:cubicBezTo>
                  <a:cubicBezTo>
                    <a:pt x="0" y="23"/>
                    <a:pt x="0" y="23"/>
                    <a:pt x="0" y="23"/>
                  </a:cubicBezTo>
                  <a:cubicBezTo>
                    <a:pt x="0" y="23"/>
                    <a:pt x="5" y="21"/>
                    <a:pt x="9" y="24"/>
                  </a:cubicBezTo>
                  <a:cubicBezTo>
                    <a:pt x="9" y="24"/>
                    <a:pt x="3" y="24"/>
                    <a:pt x="2" y="28"/>
                  </a:cubicBezTo>
                  <a:cubicBezTo>
                    <a:pt x="2" y="28"/>
                    <a:pt x="7" y="24"/>
                    <a:pt x="11" y="27"/>
                  </a:cubicBezTo>
                  <a:cubicBezTo>
                    <a:pt x="13" y="31"/>
                    <a:pt x="13" y="31"/>
                    <a:pt x="13" y="31"/>
                  </a:cubicBezTo>
                  <a:cubicBezTo>
                    <a:pt x="13" y="30"/>
                    <a:pt x="13" y="30"/>
                    <a:pt x="13" y="30"/>
                  </a:cubicBezTo>
                  <a:cubicBezTo>
                    <a:pt x="13" y="30"/>
                    <a:pt x="13" y="7"/>
                    <a:pt x="10" y="2"/>
                  </a:cubicBezTo>
                  <a:cubicBezTo>
                    <a:pt x="10" y="2"/>
                    <a:pt x="9" y="1"/>
                    <a:pt x="9"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0" name="Freeform 46"/>
            <p:cNvSpPr/>
            <p:nvPr/>
          </p:nvSpPr>
          <p:spPr bwMode="auto">
            <a:xfrm>
              <a:off x="3876526" y="2297113"/>
              <a:ext cx="85725" cy="60325"/>
            </a:xfrm>
            <a:custGeom>
              <a:avLst/>
              <a:gdLst>
                <a:gd name="T0" fmla="*/ 0 w 10"/>
                <a:gd name="T1" fmla="*/ 7 h 7"/>
                <a:gd name="T2" fmla="*/ 10 w 10"/>
                <a:gd name="T3" fmla="*/ 2 h 7"/>
                <a:gd name="T4" fmla="*/ 10 w 10"/>
                <a:gd name="T5" fmla="*/ 0 h 7"/>
                <a:gd name="T6" fmla="*/ 0 w 10"/>
                <a:gd name="T7" fmla="*/ 7 h 7"/>
              </a:gdLst>
              <a:ahLst/>
              <a:cxnLst>
                <a:cxn ang="0">
                  <a:pos x="T0" y="T1"/>
                </a:cxn>
                <a:cxn ang="0">
                  <a:pos x="T2" y="T3"/>
                </a:cxn>
                <a:cxn ang="0">
                  <a:pos x="T4" y="T5"/>
                </a:cxn>
                <a:cxn ang="0">
                  <a:pos x="T6" y="T7"/>
                </a:cxn>
              </a:cxnLst>
              <a:rect l="0" t="0" r="r" b="b"/>
              <a:pathLst>
                <a:path w="10" h="7">
                  <a:moveTo>
                    <a:pt x="0" y="7"/>
                  </a:moveTo>
                  <a:cubicBezTo>
                    <a:pt x="0" y="7"/>
                    <a:pt x="6" y="3"/>
                    <a:pt x="10" y="2"/>
                  </a:cubicBezTo>
                  <a:cubicBezTo>
                    <a:pt x="10" y="0"/>
                    <a:pt x="10" y="0"/>
                    <a:pt x="10" y="0"/>
                  </a:cubicBezTo>
                  <a:cubicBezTo>
                    <a:pt x="10" y="0"/>
                    <a:pt x="2" y="4"/>
                    <a:pt x="0" y="7"/>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1" name="Freeform 47"/>
            <p:cNvSpPr/>
            <p:nvPr/>
          </p:nvSpPr>
          <p:spPr bwMode="auto">
            <a:xfrm>
              <a:off x="3876526" y="2305050"/>
              <a:ext cx="401638" cy="817563"/>
            </a:xfrm>
            <a:custGeom>
              <a:avLst/>
              <a:gdLst>
                <a:gd name="T0" fmla="*/ 2 w 47"/>
                <a:gd name="T1" fmla="*/ 92 h 96"/>
                <a:gd name="T2" fmla="*/ 13 w 47"/>
                <a:gd name="T3" fmla="*/ 91 h 96"/>
                <a:gd name="T4" fmla="*/ 12 w 47"/>
                <a:gd name="T5" fmla="*/ 81 h 96"/>
                <a:gd name="T6" fmla="*/ 17 w 47"/>
                <a:gd name="T7" fmla="*/ 49 h 96"/>
                <a:gd name="T8" fmla="*/ 23 w 47"/>
                <a:gd name="T9" fmla="*/ 28 h 96"/>
                <a:gd name="T10" fmla="*/ 24 w 47"/>
                <a:gd name="T11" fmla="*/ 31 h 96"/>
                <a:gd name="T12" fmla="*/ 35 w 47"/>
                <a:gd name="T13" fmla="*/ 91 h 96"/>
                <a:gd name="T14" fmla="*/ 45 w 47"/>
                <a:gd name="T15" fmla="*/ 93 h 96"/>
                <a:gd name="T16" fmla="*/ 45 w 47"/>
                <a:gd name="T17" fmla="*/ 84 h 96"/>
                <a:gd name="T18" fmla="*/ 44 w 47"/>
                <a:gd name="T19" fmla="*/ 68 h 96"/>
                <a:gd name="T20" fmla="*/ 44 w 47"/>
                <a:gd name="T21" fmla="*/ 45 h 96"/>
                <a:gd name="T22" fmla="*/ 43 w 47"/>
                <a:gd name="T23" fmla="*/ 18 h 96"/>
                <a:gd name="T24" fmla="*/ 43 w 47"/>
                <a:gd name="T25" fmla="*/ 15 h 96"/>
                <a:gd name="T26" fmla="*/ 40 w 47"/>
                <a:gd name="T27" fmla="*/ 9 h 96"/>
                <a:gd name="T28" fmla="*/ 39 w 47"/>
                <a:gd name="T29" fmla="*/ 2 h 96"/>
                <a:gd name="T30" fmla="*/ 23 w 47"/>
                <a:gd name="T31" fmla="*/ 4 h 96"/>
                <a:gd name="T32" fmla="*/ 10 w 47"/>
                <a:gd name="T33" fmla="*/ 0 h 96"/>
                <a:gd name="T34" fmla="*/ 10 w 47"/>
                <a:gd name="T35" fmla="*/ 4 h 96"/>
                <a:gd name="T36" fmla="*/ 2 w 47"/>
                <a:gd name="T37" fmla="*/ 13 h 96"/>
                <a:gd name="T38" fmla="*/ 4 w 47"/>
                <a:gd name="T39" fmla="*/ 18 h 96"/>
                <a:gd name="T40" fmla="*/ 4 w 47"/>
                <a:gd name="T41" fmla="*/ 42 h 96"/>
                <a:gd name="T42" fmla="*/ 2 w 47"/>
                <a:gd name="T43" fmla="*/ 71 h 96"/>
                <a:gd name="T44" fmla="*/ 1 w 47"/>
                <a:gd name="T45" fmla="*/ 86 h 96"/>
                <a:gd name="T46" fmla="*/ 2 w 47"/>
                <a:gd name="T47"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6">
                  <a:moveTo>
                    <a:pt x="2" y="92"/>
                  </a:moveTo>
                  <a:cubicBezTo>
                    <a:pt x="2" y="92"/>
                    <a:pt x="12" y="95"/>
                    <a:pt x="13" y="91"/>
                  </a:cubicBezTo>
                  <a:cubicBezTo>
                    <a:pt x="14" y="88"/>
                    <a:pt x="12" y="81"/>
                    <a:pt x="12" y="81"/>
                  </a:cubicBezTo>
                  <a:cubicBezTo>
                    <a:pt x="12" y="81"/>
                    <a:pt x="17" y="50"/>
                    <a:pt x="17" y="49"/>
                  </a:cubicBezTo>
                  <a:cubicBezTo>
                    <a:pt x="18" y="49"/>
                    <a:pt x="21" y="36"/>
                    <a:pt x="23" y="28"/>
                  </a:cubicBezTo>
                  <a:cubicBezTo>
                    <a:pt x="24" y="31"/>
                    <a:pt x="24" y="31"/>
                    <a:pt x="24" y="31"/>
                  </a:cubicBezTo>
                  <a:cubicBezTo>
                    <a:pt x="24" y="31"/>
                    <a:pt x="30" y="85"/>
                    <a:pt x="35" y="91"/>
                  </a:cubicBezTo>
                  <a:cubicBezTo>
                    <a:pt x="35" y="91"/>
                    <a:pt x="42" y="96"/>
                    <a:pt x="45" y="93"/>
                  </a:cubicBezTo>
                  <a:cubicBezTo>
                    <a:pt x="45" y="93"/>
                    <a:pt x="47" y="91"/>
                    <a:pt x="45" y="84"/>
                  </a:cubicBezTo>
                  <a:cubicBezTo>
                    <a:pt x="45" y="84"/>
                    <a:pt x="46" y="73"/>
                    <a:pt x="44" y="68"/>
                  </a:cubicBezTo>
                  <a:cubicBezTo>
                    <a:pt x="44" y="68"/>
                    <a:pt x="44" y="49"/>
                    <a:pt x="44" y="45"/>
                  </a:cubicBezTo>
                  <a:cubicBezTo>
                    <a:pt x="44" y="41"/>
                    <a:pt x="42" y="22"/>
                    <a:pt x="43" y="18"/>
                  </a:cubicBezTo>
                  <a:cubicBezTo>
                    <a:pt x="43" y="15"/>
                    <a:pt x="43" y="15"/>
                    <a:pt x="43" y="15"/>
                  </a:cubicBezTo>
                  <a:cubicBezTo>
                    <a:pt x="40" y="9"/>
                    <a:pt x="40" y="9"/>
                    <a:pt x="40" y="9"/>
                  </a:cubicBezTo>
                  <a:cubicBezTo>
                    <a:pt x="39" y="2"/>
                    <a:pt x="39" y="2"/>
                    <a:pt x="39" y="2"/>
                  </a:cubicBezTo>
                  <a:cubicBezTo>
                    <a:pt x="39" y="2"/>
                    <a:pt x="28" y="5"/>
                    <a:pt x="23" y="4"/>
                  </a:cubicBezTo>
                  <a:cubicBezTo>
                    <a:pt x="10" y="0"/>
                    <a:pt x="10" y="0"/>
                    <a:pt x="10" y="0"/>
                  </a:cubicBezTo>
                  <a:cubicBezTo>
                    <a:pt x="10" y="4"/>
                    <a:pt x="10" y="4"/>
                    <a:pt x="10" y="4"/>
                  </a:cubicBezTo>
                  <a:cubicBezTo>
                    <a:pt x="10" y="4"/>
                    <a:pt x="3" y="11"/>
                    <a:pt x="2" y="13"/>
                  </a:cubicBezTo>
                  <a:cubicBezTo>
                    <a:pt x="4" y="18"/>
                    <a:pt x="4" y="18"/>
                    <a:pt x="4" y="18"/>
                  </a:cubicBezTo>
                  <a:cubicBezTo>
                    <a:pt x="4" y="18"/>
                    <a:pt x="3" y="37"/>
                    <a:pt x="4" y="42"/>
                  </a:cubicBezTo>
                  <a:cubicBezTo>
                    <a:pt x="4" y="42"/>
                    <a:pt x="2" y="67"/>
                    <a:pt x="2" y="71"/>
                  </a:cubicBezTo>
                  <a:cubicBezTo>
                    <a:pt x="2" y="71"/>
                    <a:pt x="0" y="83"/>
                    <a:pt x="1" y="86"/>
                  </a:cubicBezTo>
                  <a:cubicBezTo>
                    <a:pt x="1" y="88"/>
                    <a:pt x="2" y="92"/>
                    <a:pt x="2" y="92"/>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2" name="Rectangle 48"/>
            <p:cNvSpPr>
              <a:spLocks noChangeArrowheads="1"/>
            </p:cNvSpPr>
            <p:nvPr/>
          </p:nvSpPr>
          <p:spPr bwMode="auto">
            <a:xfrm>
              <a:off x="4133701" y="2425700"/>
              <a:ext cx="1588" cy="1588"/>
            </a:xfrm>
            <a:prstGeom prst="rect">
              <a:avLst/>
            </a:pr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3" name="Freeform 49"/>
            <p:cNvSpPr/>
            <p:nvPr/>
          </p:nvSpPr>
          <p:spPr bwMode="auto">
            <a:xfrm>
              <a:off x="4192439" y="2459038"/>
              <a:ext cx="0" cy="793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4" name="Freeform 50"/>
            <p:cNvSpPr/>
            <p:nvPr/>
          </p:nvSpPr>
          <p:spPr bwMode="auto">
            <a:xfrm>
              <a:off x="4192439" y="2519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5" name="Freeform 51"/>
            <p:cNvSpPr/>
            <p:nvPr/>
          </p:nvSpPr>
          <p:spPr bwMode="auto">
            <a:xfrm>
              <a:off x="3893989" y="2373313"/>
              <a:ext cx="350838" cy="733425"/>
            </a:xfrm>
            <a:custGeom>
              <a:avLst/>
              <a:gdLst>
                <a:gd name="T0" fmla="*/ 40 w 41"/>
                <a:gd name="T1" fmla="*/ 86 h 86"/>
                <a:gd name="T2" fmla="*/ 38 w 41"/>
                <a:gd name="T3" fmla="*/ 76 h 86"/>
                <a:gd name="T4" fmla="*/ 37 w 41"/>
                <a:gd name="T5" fmla="*/ 67 h 86"/>
                <a:gd name="T6" fmla="*/ 41 w 41"/>
                <a:gd name="T7" fmla="*/ 56 h 86"/>
                <a:gd name="T8" fmla="*/ 35 w 41"/>
                <a:gd name="T9" fmla="*/ 60 h 86"/>
                <a:gd name="T10" fmla="*/ 35 w 41"/>
                <a:gd name="T11" fmla="*/ 52 h 86"/>
                <a:gd name="T12" fmla="*/ 33 w 41"/>
                <a:gd name="T13" fmla="*/ 33 h 86"/>
                <a:gd name="T14" fmla="*/ 33 w 41"/>
                <a:gd name="T15" fmla="*/ 45 h 86"/>
                <a:gd name="T16" fmla="*/ 29 w 41"/>
                <a:gd name="T17" fmla="*/ 26 h 86"/>
                <a:gd name="T18" fmla="*/ 35 w 41"/>
                <a:gd name="T19" fmla="*/ 17 h 86"/>
                <a:gd name="T20" fmla="*/ 25 w 41"/>
                <a:gd name="T21" fmla="*/ 17 h 86"/>
                <a:gd name="T22" fmla="*/ 35 w 41"/>
                <a:gd name="T23" fmla="*/ 11 h 86"/>
                <a:gd name="T24" fmla="*/ 24 w 41"/>
                <a:gd name="T25" fmla="*/ 14 h 86"/>
                <a:gd name="T26" fmla="*/ 28 w 41"/>
                <a:gd name="T27" fmla="*/ 6 h 86"/>
                <a:gd name="T28" fmla="*/ 19 w 41"/>
                <a:gd name="T29" fmla="*/ 8 h 86"/>
                <a:gd name="T30" fmla="*/ 11 w 41"/>
                <a:gd name="T31" fmla="*/ 0 h 86"/>
                <a:gd name="T32" fmla="*/ 14 w 41"/>
                <a:gd name="T33" fmla="*/ 11 h 86"/>
                <a:gd name="T34" fmla="*/ 8 w 41"/>
                <a:gd name="T35" fmla="*/ 8 h 86"/>
                <a:gd name="T36" fmla="*/ 3 w 41"/>
                <a:gd name="T37" fmla="*/ 1 h 86"/>
                <a:gd name="T38" fmla="*/ 0 w 41"/>
                <a:gd name="T39" fmla="*/ 5 h 86"/>
                <a:gd name="T40" fmla="*/ 1 w 41"/>
                <a:gd name="T41" fmla="*/ 8 h 86"/>
                <a:gd name="T42" fmla="*/ 17 w 41"/>
                <a:gd name="T43" fmla="*/ 17 h 86"/>
                <a:gd name="T44" fmla="*/ 6 w 41"/>
                <a:gd name="T45" fmla="*/ 16 h 86"/>
                <a:gd name="T46" fmla="*/ 14 w 41"/>
                <a:gd name="T47" fmla="*/ 21 h 86"/>
                <a:gd name="T48" fmla="*/ 10 w 41"/>
                <a:gd name="T49" fmla="*/ 35 h 86"/>
                <a:gd name="T50" fmla="*/ 10 w 41"/>
                <a:gd name="T51" fmla="*/ 51 h 86"/>
                <a:gd name="T52" fmla="*/ 6 w 41"/>
                <a:gd name="T53" fmla="*/ 41 h 86"/>
                <a:gd name="T54" fmla="*/ 5 w 41"/>
                <a:gd name="T55" fmla="*/ 60 h 86"/>
                <a:gd name="T56" fmla="*/ 8 w 41"/>
                <a:gd name="T57" fmla="*/ 75 h 86"/>
                <a:gd name="T58" fmla="*/ 2 w 41"/>
                <a:gd name="T59" fmla="*/ 64 h 86"/>
                <a:gd name="T60" fmla="*/ 5 w 41"/>
                <a:gd name="T61" fmla="*/ 78 h 86"/>
                <a:gd name="T62" fmla="*/ 5 w 41"/>
                <a:gd name="T63" fmla="*/ 85 h 86"/>
                <a:gd name="T64" fmla="*/ 11 w 41"/>
                <a:gd name="T65" fmla="*/ 83 h 86"/>
                <a:gd name="T66" fmla="*/ 10 w 41"/>
                <a:gd name="T67" fmla="*/ 73 h 86"/>
                <a:gd name="T68" fmla="*/ 15 w 41"/>
                <a:gd name="T69" fmla="*/ 41 h 86"/>
                <a:gd name="T70" fmla="*/ 21 w 41"/>
                <a:gd name="T71" fmla="*/ 20 h 86"/>
                <a:gd name="T72" fmla="*/ 22 w 41"/>
                <a:gd name="T73" fmla="*/ 23 h 86"/>
                <a:gd name="T74" fmla="*/ 33 w 41"/>
                <a:gd name="T75" fmla="*/ 83 h 86"/>
                <a:gd name="T76" fmla="*/ 40 w 41"/>
                <a:gd name="T7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86">
                  <a:moveTo>
                    <a:pt x="40" y="86"/>
                  </a:moveTo>
                  <a:cubicBezTo>
                    <a:pt x="40" y="82"/>
                    <a:pt x="39" y="78"/>
                    <a:pt x="38" y="76"/>
                  </a:cubicBezTo>
                  <a:cubicBezTo>
                    <a:pt x="37" y="73"/>
                    <a:pt x="37" y="67"/>
                    <a:pt x="37" y="67"/>
                  </a:cubicBezTo>
                  <a:cubicBezTo>
                    <a:pt x="40" y="67"/>
                    <a:pt x="41" y="56"/>
                    <a:pt x="41" y="56"/>
                  </a:cubicBezTo>
                  <a:cubicBezTo>
                    <a:pt x="41" y="56"/>
                    <a:pt x="37" y="60"/>
                    <a:pt x="35" y="60"/>
                  </a:cubicBezTo>
                  <a:cubicBezTo>
                    <a:pt x="33" y="59"/>
                    <a:pt x="34" y="57"/>
                    <a:pt x="35" y="52"/>
                  </a:cubicBezTo>
                  <a:cubicBezTo>
                    <a:pt x="36" y="47"/>
                    <a:pt x="33" y="33"/>
                    <a:pt x="33" y="33"/>
                  </a:cubicBezTo>
                  <a:cubicBezTo>
                    <a:pt x="34" y="38"/>
                    <a:pt x="33" y="45"/>
                    <a:pt x="33" y="45"/>
                  </a:cubicBezTo>
                  <a:cubicBezTo>
                    <a:pt x="33" y="45"/>
                    <a:pt x="29" y="30"/>
                    <a:pt x="29" y="26"/>
                  </a:cubicBezTo>
                  <a:cubicBezTo>
                    <a:pt x="28" y="22"/>
                    <a:pt x="34" y="18"/>
                    <a:pt x="35" y="17"/>
                  </a:cubicBezTo>
                  <a:cubicBezTo>
                    <a:pt x="30" y="21"/>
                    <a:pt x="25" y="17"/>
                    <a:pt x="25" y="17"/>
                  </a:cubicBezTo>
                  <a:cubicBezTo>
                    <a:pt x="27" y="17"/>
                    <a:pt x="33" y="12"/>
                    <a:pt x="35" y="11"/>
                  </a:cubicBezTo>
                  <a:cubicBezTo>
                    <a:pt x="32" y="13"/>
                    <a:pt x="24" y="14"/>
                    <a:pt x="24" y="14"/>
                  </a:cubicBezTo>
                  <a:cubicBezTo>
                    <a:pt x="28" y="6"/>
                    <a:pt x="28" y="6"/>
                    <a:pt x="28" y="6"/>
                  </a:cubicBezTo>
                  <a:cubicBezTo>
                    <a:pt x="26" y="10"/>
                    <a:pt x="22" y="13"/>
                    <a:pt x="19" y="8"/>
                  </a:cubicBezTo>
                  <a:cubicBezTo>
                    <a:pt x="16" y="4"/>
                    <a:pt x="11" y="0"/>
                    <a:pt x="11" y="0"/>
                  </a:cubicBezTo>
                  <a:cubicBezTo>
                    <a:pt x="13" y="3"/>
                    <a:pt x="14" y="11"/>
                    <a:pt x="14" y="11"/>
                  </a:cubicBezTo>
                  <a:cubicBezTo>
                    <a:pt x="14" y="11"/>
                    <a:pt x="13" y="10"/>
                    <a:pt x="8" y="8"/>
                  </a:cubicBezTo>
                  <a:cubicBezTo>
                    <a:pt x="4" y="6"/>
                    <a:pt x="3" y="3"/>
                    <a:pt x="3" y="1"/>
                  </a:cubicBezTo>
                  <a:cubicBezTo>
                    <a:pt x="2" y="3"/>
                    <a:pt x="1" y="4"/>
                    <a:pt x="0" y="5"/>
                  </a:cubicBezTo>
                  <a:cubicBezTo>
                    <a:pt x="1" y="8"/>
                    <a:pt x="1" y="8"/>
                    <a:pt x="1" y="8"/>
                  </a:cubicBezTo>
                  <a:cubicBezTo>
                    <a:pt x="5" y="16"/>
                    <a:pt x="19" y="15"/>
                    <a:pt x="17" y="17"/>
                  </a:cubicBezTo>
                  <a:cubicBezTo>
                    <a:pt x="14" y="19"/>
                    <a:pt x="6" y="16"/>
                    <a:pt x="6" y="16"/>
                  </a:cubicBezTo>
                  <a:cubicBezTo>
                    <a:pt x="8" y="19"/>
                    <a:pt x="14" y="21"/>
                    <a:pt x="14" y="21"/>
                  </a:cubicBezTo>
                  <a:cubicBezTo>
                    <a:pt x="14" y="21"/>
                    <a:pt x="14" y="27"/>
                    <a:pt x="10" y="35"/>
                  </a:cubicBezTo>
                  <a:cubicBezTo>
                    <a:pt x="6" y="44"/>
                    <a:pt x="10" y="51"/>
                    <a:pt x="10" y="51"/>
                  </a:cubicBezTo>
                  <a:cubicBezTo>
                    <a:pt x="6" y="51"/>
                    <a:pt x="6" y="41"/>
                    <a:pt x="6" y="41"/>
                  </a:cubicBezTo>
                  <a:cubicBezTo>
                    <a:pt x="6" y="41"/>
                    <a:pt x="6" y="55"/>
                    <a:pt x="5" y="60"/>
                  </a:cubicBezTo>
                  <a:cubicBezTo>
                    <a:pt x="4" y="64"/>
                    <a:pt x="8" y="75"/>
                    <a:pt x="8" y="75"/>
                  </a:cubicBezTo>
                  <a:cubicBezTo>
                    <a:pt x="4" y="75"/>
                    <a:pt x="2" y="64"/>
                    <a:pt x="2" y="64"/>
                  </a:cubicBezTo>
                  <a:cubicBezTo>
                    <a:pt x="2" y="66"/>
                    <a:pt x="3" y="75"/>
                    <a:pt x="5" y="78"/>
                  </a:cubicBezTo>
                  <a:cubicBezTo>
                    <a:pt x="6" y="80"/>
                    <a:pt x="5" y="83"/>
                    <a:pt x="5" y="85"/>
                  </a:cubicBezTo>
                  <a:cubicBezTo>
                    <a:pt x="7" y="85"/>
                    <a:pt x="10" y="85"/>
                    <a:pt x="11" y="83"/>
                  </a:cubicBezTo>
                  <a:cubicBezTo>
                    <a:pt x="12" y="80"/>
                    <a:pt x="10" y="73"/>
                    <a:pt x="10" y="73"/>
                  </a:cubicBezTo>
                  <a:cubicBezTo>
                    <a:pt x="10" y="73"/>
                    <a:pt x="15" y="42"/>
                    <a:pt x="15" y="41"/>
                  </a:cubicBezTo>
                  <a:cubicBezTo>
                    <a:pt x="16" y="41"/>
                    <a:pt x="19" y="28"/>
                    <a:pt x="21" y="20"/>
                  </a:cubicBezTo>
                  <a:cubicBezTo>
                    <a:pt x="22" y="23"/>
                    <a:pt x="22" y="23"/>
                    <a:pt x="22" y="23"/>
                  </a:cubicBezTo>
                  <a:cubicBezTo>
                    <a:pt x="22" y="23"/>
                    <a:pt x="28" y="77"/>
                    <a:pt x="33" y="83"/>
                  </a:cubicBezTo>
                  <a:cubicBezTo>
                    <a:pt x="33" y="83"/>
                    <a:pt x="37" y="86"/>
                    <a:pt x="40" y="86"/>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6" name="Freeform 52"/>
            <p:cNvSpPr/>
            <p:nvPr/>
          </p:nvSpPr>
          <p:spPr bwMode="auto">
            <a:xfrm>
              <a:off x="3911451" y="1947863"/>
              <a:ext cx="358775" cy="434975"/>
            </a:xfrm>
            <a:custGeom>
              <a:avLst/>
              <a:gdLst>
                <a:gd name="T0" fmla="*/ 3 w 42"/>
                <a:gd name="T1" fmla="*/ 36 h 51"/>
                <a:gd name="T2" fmla="*/ 6 w 42"/>
                <a:gd name="T3" fmla="*/ 42 h 51"/>
                <a:gd name="T4" fmla="*/ 11 w 42"/>
                <a:gd name="T5" fmla="*/ 45 h 51"/>
                <a:gd name="T6" fmla="*/ 35 w 42"/>
                <a:gd name="T7" fmla="*/ 44 h 51"/>
                <a:gd name="T8" fmla="*/ 37 w 42"/>
                <a:gd name="T9" fmla="*/ 40 h 51"/>
                <a:gd name="T10" fmla="*/ 37 w 42"/>
                <a:gd name="T11" fmla="*/ 33 h 51"/>
                <a:gd name="T12" fmla="*/ 40 w 42"/>
                <a:gd name="T13" fmla="*/ 22 h 51"/>
                <a:gd name="T14" fmla="*/ 42 w 42"/>
                <a:gd name="T15" fmla="*/ 8 h 51"/>
                <a:gd name="T16" fmla="*/ 28 w 42"/>
                <a:gd name="T17" fmla="*/ 0 h 51"/>
                <a:gd name="T18" fmla="*/ 21 w 42"/>
                <a:gd name="T19" fmla="*/ 0 h 51"/>
                <a:gd name="T20" fmla="*/ 15 w 42"/>
                <a:gd name="T21" fmla="*/ 0 h 51"/>
                <a:gd name="T22" fmla="*/ 0 w 42"/>
                <a:gd name="T23" fmla="*/ 8 h 51"/>
                <a:gd name="T24" fmla="*/ 4 w 42"/>
                <a:gd name="T25" fmla="*/ 24 h 51"/>
                <a:gd name="T26" fmla="*/ 3 w 42"/>
                <a:gd name="T2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51">
                  <a:moveTo>
                    <a:pt x="3" y="36"/>
                  </a:moveTo>
                  <a:cubicBezTo>
                    <a:pt x="3" y="36"/>
                    <a:pt x="2" y="41"/>
                    <a:pt x="6" y="42"/>
                  </a:cubicBezTo>
                  <a:cubicBezTo>
                    <a:pt x="9" y="43"/>
                    <a:pt x="11" y="45"/>
                    <a:pt x="11" y="45"/>
                  </a:cubicBezTo>
                  <a:cubicBezTo>
                    <a:pt x="11" y="45"/>
                    <a:pt x="23" y="51"/>
                    <a:pt x="35" y="44"/>
                  </a:cubicBezTo>
                  <a:cubicBezTo>
                    <a:pt x="35" y="44"/>
                    <a:pt x="36" y="42"/>
                    <a:pt x="37" y="40"/>
                  </a:cubicBezTo>
                  <a:cubicBezTo>
                    <a:pt x="37" y="39"/>
                    <a:pt x="36" y="36"/>
                    <a:pt x="37" y="33"/>
                  </a:cubicBezTo>
                  <a:cubicBezTo>
                    <a:pt x="37" y="30"/>
                    <a:pt x="40" y="25"/>
                    <a:pt x="40" y="22"/>
                  </a:cubicBezTo>
                  <a:cubicBezTo>
                    <a:pt x="40" y="18"/>
                    <a:pt x="42" y="8"/>
                    <a:pt x="42" y="8"/>
                  </a:cubicBezTo>
                  <a:cubicBezTo>
                    <a:pt x="28" y="0"/>
                    <a:pt x="28" y="0"/>
                    <a:pt x="28" y="0"/>
                  </a:cubicBezTo>
                  <a:cubicBezTo>
                    <a:pt x="21" y="0"/>
                    <a:pt x="21" y="0"/>
                    <a:pt x="21" y="0"/>
                  </a:cubicBezTo>
                  <a:cubicBezTo>
                    <a:pt x="15" y="0"/>
                    <a:pt x="15" y="0"/>
                    <a:pt x="15" y="0"/>
                  </a:cubicBezTo>
                  <a:cubicBezTo>
                    <a:pt x="15" y="0"/>
                    <a:pt x="2" y="4"/>
                    <a:pt x="0" y="8"/>
                  </a:cubicBezTo>
                  <a:cubicBezTo>
                    <a:pt x="0" y="8"/>
                    <a:pt x="3" y="15"/>
                    <a:pt x="4" y="24"/>
                  </a:cubicBezTo>
                  <a:cubicBezTo>
                    <a:pt x="6" y="33"/>
                    <a:pt x="2" y="32"/>
                    <a:pt x="3" y="36"/>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7" name="Freeform 53"/>
            <p:cNvSpPr/>
            <p:nvPr/>
          </p:nvSpPr>
          <p:spPr bwMode="auto">
            <a:xfrm>
              <a:off x="3979714" y="2271713"/>
              <a:ext cx="25400" cy="50800"/>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1" y="3"/>
                    <a:pt x="3" y="6"/>
                    <a:pt x="3" y="6"/>
                  </a:cubicBezTo>
                  <a:cubicBezTo>
                    <a:pt x="3" y="6"/>
                    <a:pt x="2" y="2"/>
                    <a:pt x="0"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8" name="Freeform 54"/>
            <p:cNvSpPr/>
            <p:nvPr/>
          </p:nvSpPr>
          <p:spPr bwMode="auto">
            <a:xfrm>
              <a:off x="3927326" y="2058988"/>
              <a:ext cx="95250" cy="263525"/>
            </a:xfrm>
            <a:custGeom>
              <a:avLst/>
              <a:gdLst>
                <a:gd name="T0" fmla="*/ 4 w 11"/>
                <a:gd name="T1" fmla="*/ 24 h 31"/>
                <a:gd name="T2" fmla="*/ 6 w 11"/>
                <a:gd name="T3" fmla="*/ 25 h 31"/>
                <a:gd name="T4" fmla="*/ 5 w 11"/>
                <a:gd name="T5" fmla="*/ 23 h 31"/>
                <a:gd name="T6" fmla="*/ 6 w 11"/>
                <a:gd name="T7" fmla="*/ 18 h 31"/>
                <a:gd name="T8" fmla="*/ 11 w 11"/>
                <a:gd name="T9" fmla="*/ 25 h 31"/>
                <a:gd name="T10" fmla="*/ 4 w 11"/>
                <a:gd name="T11" fmla="*/ 9 h 31"/>
                <a:gd name="T12" fmla="*/ 6 w 11"/>
                <a:gd name="T13" fmla="*/ 7 h 31"/>
                <a:gd name="T14" fmla="*/ 0 w 11"/>
                <a:gd name="T15" fmla="*/ 0 h 31"/>
                <a:gd name="T16" fmla="*/ 2 w 11"/>
                <a:gd name="T17" fmla="*/ 11 h 31"/>
                <a:gd name="T18" fmla="*/ 1 w 11"/>
                <a:gd name="T19" fmla="*/ 23 h 31"/>
                <a:gd name="T20" fmla="*/ 4 w 11"/>
                <a:gd name="T21" fmla="*/ 29 h 31"/>
                <a:gd name="T22" fmla="*/ 7 w 11"/>
                <a:gd name="T23" fmla="*/ 31 h 31"/>
                <a:gd name="T24" fmla="*/ 7 w 11"/>
                <a:gd name="T25" fmla="*/ 31 h 31"/>
                <a:gd name="T26" fmla="*/ 4 w 11"/>
                <a:gd name="T2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1">
                  <a:moveTo>
                    <a:pt x="4" y="24"/>
                  </a:moveTo>
                  <a:cubicBezTo>
                    <a:pt x="4" y="24"/>
                    <a:pt x="5" y="25"/>
                    <a:pt x="6" y="25"/>
                  </a:cubicBezTo>
                  <a:cubicBezTo>
                    <a:pt x="5" y="25"/>
                    <a:pt x="5" y="24"/>
                    <a:pt x="5" y="23"/>
                  </a:cubicBezTo>
                  <a:cubicBezTo>
                    <a:pt x="4" y="21"/>
                    <a:pt x="5" y="16"/>
                    <a:pt x="6" y="18"/>
                  </a:cubicBezTo>
                  <a:cubicBezTo>
                    <a:pt x="11" y="25"/>
                    <a:pt x="11" y="25"/>
                    <a:pt x="11" y="25"/>
                  </a:cubicBezTo>
                  <a:cubicBezTo>
                    <a:pt x="10" y="22"/>
                    <a:pt x="4" y="9"/>
                    <a:pt x="4" y="9"/>
                  </a:cubicBezTo>
                  <a:cubicBezTo>
                    <a:pt x="2" y="6"/>
                    <a:pt x="6" y="7"/>
                    <a:pt x="6" y="7"/>
                  </a:cubicBezTo>
                  <a:cubicBezTo>
                    <a:pt x="6" y="6"/>
                    <a:pt x="2" y="2"/>
                    <a:pt x="0" y="0"/>
                  </a:cubicBezTo>
                  <a:cubicBezTo>
                    <a:pt x="1" y="3"/>
                    <a:pt x="2" y="7"/>
                    <a:pt x="2" y="11"/>
                  </a:cubicBezTo>
                  <a:cubicBezTo>
                    <a:pt x="4" y="20"/>
                    <a:pt x="0" y="19"/>
                    <a:pt x="1" y="23"/>
                  </a:cubicBezTo>
                  <a:cubicBezTo>
                    <a:pt x="1" y="23"/>
                    <a:pt x="0" y="28"/>
                    <a:pt x="4" y="29"/>
                  </a:cubicBezTo>
                  <a:cubicBezTo>
                    <a:pt x="5" y="29"/>
                    <a:pt x="6" y="30"/>
                    <a:pt x="7" y="31"/>
                  </a:cubicBezTo>
                  <a:cubicBezTo>
                    <a:pt x="7" y="31"/>
                    <a:pt x="7" y="31"/>
                    <a:pt x="7" y="31"/>
                  </a:cubicBezTo>
                  <a:cubicBezTo>
                    <a:pt x="5" y="29"/>
                    <a:pt x="1" y="25"/>
                    <a:pt x="4" y="24"/>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19" name="Freeform 55"/>
            <p:cNvSpPr/>
            <p:nvPr/>
          </p:nvSpPr>
          <p:spPr bwMode="auto">
            <a:xfrm>
              <a:off x="4141639" y="1998663"/>
              <a:ext cx="111125" cy="333375"/>
            </a:xfrm>
            <a:custGeom>
              <a:avLst/>
              <a:gdLst>
                <a:gd name="T0" fmla="*/ 13 w 13"/>
                <a:gd name="T1" fmla="*/ 16 h 39"/>
                <a:gd name="T2" fmla="*/ 13 w 13"/>
                <a:gd name="T3" fmla="*/ 11 h 39"/>
                <a:gd name="T4" fmla="*/ 13 w 13"/>
                <a:gd name="T5" fmla="*/ 3 h 39"/>
                <a:gd name="T6" fmla="*/ 12 w 13"/>
                <a:gd name="T7" fmla="*/ 7 h 39"/>
                <a:gd name="T8" fmla="*/ 8 w 13"/>
                <a:gd name="T9" fmla="*/ 0 h 39"/>
                <a:gd name="T10" fmla="*/ 12 w 13"/>
                <a:gd name="T11" fmla="*/ 11 h 39"/>
                <a:gd name="T12" fmla="*/ 9 w 13"/>
                <a:gd name="T13" fmla="*/ 18 h 39"/>
                <a:gd name="T14" fmla="*/ 4 w 13"/>
                <a:gd name="T15" fmla="*/ 16 h 39"/>
                <a:gd name="T16" fmla="*/ 8 w 13"/>
                <a:gd name="T17" fmla="*/ 21 h 39"/>
                <a:gd name="T18" fmla="*/ 6 w 13"/>
                <a:gd name="T19" fmla="*/ 25 h 39"/>
                <a:gd name="T20" fmla="*/ 0 w 13"/>
                <a:gd name="T21" fmla="*/ 25 h 39"/>
                <a:gd name="T22" fmla="*/ 7 w 13"/>
                <a:gd name="T23" fmla="*/ 34 h 39"/>
                <a:gd name="T24" fmla="*/ 7 w 13"/>
                <a:gd name="T25" fmla="*/ 39 h 39"/>
                <a:gd name="T26" fmla="*/ 8 w 13"/>
                <a:gd name="T27" fmla="*/ 38 h 39"/>
                <a:gd name="T28" fmla="*/ 10 w 13"/>
                <a:gd name="T29" fmla="*/ 34 h 39"/>
                <a:gd name="T30" fmla="*/ 10 w 13"/>
                <a:gd name="T31" fmla="*/ 27 h 39"/>
                <a:gd name="T32" fmla="*/ 13 w 13"/>
                <a:gd name="T3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9">
                  <a:moveTo>
                    <a:pt x="13" y="16"/>
                  </a:moveTo>
                  <a:cubicBezTo>
                    <a:pt x="13" y="15"/>
                    <a:pt x="13" y="13"/>
                    <a:pt x="13" y="11"/>
                  </a:cubicBezTo>
                  <a:cubicBezTo>
                    <a:pt x="13" y="8"/>
                    <a:pt x="13" y="3"/>
                    <a:pt x="13" y="3"/>
                  </a:cubicBezTo>
                  <a:cubicBezTo>
                    <a:pt x="12" y="7"/>
                    <a:pt x="12" y="7"/>
                    <a:pt x="12" y="7"/>
                  </a:cubicBezTo>
                  <a:cubicBezTo>
                    <a:pt x="11" y="8"/>
                    <a:pt x="8" y="0"/>
                    <a:pt x="8" y="0"/>
                  </a:cubicBezTo>
                  <a:cubicBezTo>
                    <a:pt x="12" y="11"/>
                    <a:pt x="12" y="11"/>
                    <a:pt x="12" y="11"/>
                  </a:cubicBezTo>
                  <a:cubicBezTo>
                    <a:pt x="12" y="11"/>
                    <a:pt x="11" y="16"/>
                    <a:pt x="9" y="18"/>
                  </a:cubicBezTo>
                  <a:cubicBezTo>
                    <a:pt x="8" y="19"/>
                    <a:pt x="4" y="16"/>
                    <a:pt x="4" y="16"/>
                  </a:cubicBezTo>
                  <a:cubicBezTo>
                    <a:pt x="4" y="19"/>
                    <a:pt x="8" y="21"/>
                    <a:pt x="8" y="21"/>
                  </a:cubicBezTo>
                  <a:cubicBezTo>
                    <a:pt x="8" y="21"/>
                    <a:pt x="8" y="24"/>
                    <a:pt x="6" y="25"/>
                  </a:cubicBezTo>
                  <a:cubicBezTo>
                    <a:pt x="4" y="27"/>
                    <a:pt x="0" y="25"/>
                    <a:pt x="0" y="25"/>
                  </a:cubicBezTo>
                  <a:cubicBezTo>
                    <a:pt x="0" y="25"/>
                    <a:pt x="4" y="32"/>
                    <a:pt x="7" y="34"/>
                  </a:cubicBezTo>
                  <a:cubicBezTo>
                    <a:pt x="9" y="35"/>
                    <a:pt x="8" y="37"/>
                    <a:pt x="7" y="39"/>
                  </a:cubicBezTo>
                  <a:cubicBezTo>
                    <a:pt x="8" y="38"/>
                    <a:pt x="8" y="38"/>
                    <a:pt x="8" y="38"/>
                  </a:cubicBezTo>
                  <a:cubicBezTo>
                    <a:pt x="8" y="38"/>
                    <a:pt x="9" y="36"/>
                    <a:pt x="10" y="34"/>
                  </a:cubicBezTo>
                  <a:cubicBezTo>
                    <a:pt x="10" y="33"/>
                    <a:pt x="9" y="30"/>
                    <a:pt x="10" y="27"/>
                  </a:cubicBezTo>
                  <a:cubicBezTo>
                    <a:pt x="10" y="24"/>
                    <a:pt x="13" y="19"/>
                    <a:pt x="13" y="16"/>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0" name="Freeform 56"/>
            <p:cNvSpPr/>
            <p:nvPr/>
          </p:nvSpPr>
          <p:spPr bwMode="auto">
            <a:xfrm>
              <a:off x="4038451" y="1947863"/>
              <a:ext cx="128588" cy="76200"/>
            </a:xfrm>
            <a:custGeom>
              <a:avLst/>
              <a:gdLst>
                <a:gd name="T0" fmla="*/ 13 w 15"/>
                <a:gd name="T1" fmla="*/ 0 h 9"/>
                <a:gd name="T2" fmla="*/ 6 w 15"/>
                <a:gd name="T3" fmla="*/ 0 h 9"/>
                <a:gd name="T4" fmla="*/ 0 w 15"/>
                <a:gd name="T5" fmla="*/ 0 h 9"/>
                <a:gd name="T6" fmla="*/ 0 w 15"/>
                <a:gd name="T7" fmla="*/ 0 h 9"/>
                <a:gd name="T8" fmla="*/ 0 w 15"/>
                <a:gd name="T9" fmla="*/ 9 h 9"/>
                <a:gd name="T10" fmla="*/ 4 w 15"/>
                <a:gd name="T11" fmla="*/ 4 h 9"/>
                <a:gd name="T12" fmla="*/ 8 w 15"/>
                <a:gd name="T13" fmla="*/ 4 h 9"/>
                <a:gd name="T14" fmla="*/ 11 w 15"/>
                <a:gd name="T15" fmla="*/ 8 h 9"/>
                <a:gd name="T16" fmla="*/ 15 w 15"/>
                <a:gd name="T17" fmla="*/ 1 h 9"/>
                <a:gd name="T18" fmla="*/ 13 w 1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
                  <a:moveTo>
                    <a:pt x="13" y="0"/>
                  </a:moveTo>
                  <a:cubicBezTo>
                    <a:pt x="6" y="0"/>
                    <a:pt x="6" y="0"/>
                    <a:pt x="6" y="0"/>
                  </a:cubicBezTo>
                  <a:cubicBezTo>
                    <a:pt x="0" y="0"/>
                    <a:pt x="0" y="0"/>
                    <a:pt x="0" y="0"/>
                  </a:cubicBezTo>
                  <a:cubicBezTo>
                    <a:pt x="0" y="0"/>
                    <a:pt x="0" y="0"/>
                    <a:pt x="0" y="0"/>
                  </a:cubicBezTo>
                  <a:cubicBezTo>
                    <a:pt x="0" y="9"/>
                    <a:pt x="0" y="9"/>
                    <a:pt x="0" y="9"/>
                  </a:cubicBezTo>
                  <a:cubicBezTo>
                    <a:pt x="4" y="4"/>
                    <a:pt x="4" y="4"/>
                    <a:pt x="4" y="4"/>
                  </a:cubicBezTo>
                  <a:cubicBezTo>
                    <a:pt x="8" y="4"/>
                    <a:pt x="8" y="4"/>
                    <a:pt x="8" y="4"/>
                  </a:cubicBezTo>
                  <a:cubicBezTo>
                    <a:pt x="11" y="8"/>
                    <a:pt x="11" y="8"/>
                    <a:pt x="11" y="8"/>
                  </a:cubicBezTo>
                  <a:cubicBezTo>
                    <a:pt x="11" y="8"/>
                    <a:pt x="14" y="6"/>
                    <a:pt x="15" y="1"/>
                  </a:cubicBezTo>
                  <a:lnTo>
                    <a:pt x="13" y="0"/>
                  </a:ln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1" name="Freeform 57"/>
            <p:cNvSpPr/>
            <p:nvPr/>
          </p:nvSpPr>
          <p:spPr bwMode="auto">
            <a:xfrm>
              <a:off x="4047976" y="1854200"/>
              <a:ext cx="101600" cy="128588"/>
            </a:xfrm>
            <a:custGeom>
              <a:avLst/>
              <a:gdLst>
                <a:gd name="T0" fmla="*/ 0 w 12"/>
                <a:gd name="T1" fmla="*/ 6 h 15"/>
                <a:gd name="T2" fmla="*/ 0 w 12"/>
                <a:gd name="T3" fmla="*/ 9 h 15"/>
                <a:gd name="T4" fmla="*/ 5 w 12"/>
                <a:gd name="T5" fmla="*/ 14 h 15"/>
                <a:gd name="T6" fmla="*/ 9 w 12"/>
                <a:gd name="T7" fmla="*/ 13 h 15"/>
                <a:gd name="T8" fmla="*/ 11 w 12"/>
                <a:gd name="T9" fmla="*/ 8 h 15"/>
                <a:gd name="T10" fmla="*/ 11 w 12"/>
                <a:gd name="T11" fmla="*/ 2 h 15"/>
                <a:gd name="T12" fmla="*/ 0 w 12"/>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0" y="6"/>
                  </a:moveTo>
                  <a:cubicBezTo>
                    <a:pt x="0" y="9"/>
                    <a:pt x="0" y="9"/>
                    <a:pt x="0" y="9"/>
                  </a:cubicBezTo>
                  <a:cubicBezTo>
                    <a:pt x="0" y="9"/>
                    <a:pt x="4" y="14"/>
                    <a:pt x="5" y="14"/>
                  </a:cubicBezTo>
                  <a:cubicBezTo>
                    <a:pt x="6" y="15"/>
                    <a:pt x="9" y="13"/>
                    <a:pt x="9" y="13"/>
                  </a:cubicBezTo>
                  <a:cubicBezTo>
                    <a:pt x="11" y="8"/>
                    <a:pt x="11" y="8"/>
                    <a:pt x="11" y="8"/>
                  </a:cubicBezTo>
                  <a:cubicBezTo>
                    <a:pt x="11" y="8"/>
                    <a:pt x="11" y="4"/>
                    <a:pt x="11" y="2"/>
                  </a:cubicBezTo>
                  <a:cubicBezTo>
                    <a:pt x="12" y="0"/>
                    <a:pt x="2" y="5"/>
                    <a:pt x="0" y="6"/>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2" name="Freeform 58"/>
            <p:cNvSpPr/>
            <p:nvPr/>
          </p:nvSpPr>
          <p:spPr bwMode="auto">
            <a:xfrm>
              <a:off x="4065439" y="1897063"/>
              <a:ext cx="68263" cy="85725"/>
            </a:xfrm>
            <a:custGeom>
              <a:avLst/>
              <a:gdLst>
                <a:gd name="T0" fmla="*/ 8 w 8"/>
                <a:gd name="T1" fmla="*/ 0 h 10"/>
                <a:gd name="T2" fmla="*/ 5 w 8"/>
                <a:gd name="T3" fmla="*/ 4 h 10"/>
                <a:gd name="T4" fmla="*/ 0 w 8"/>
                <a:gd name="T5" fmla="*/ 6 h 10"/>
                <a:gd name="T6" fmla="*/ 3 w 8"/>
                <a:gd name="T7" fmla="*/ 9 h 10"/>
                <a:gd name="T8" fmla="*/ 7 w 8"/>
                <a:gd name="T9" fmla="*/ 8 h 10"/>
                <a:gd name="T10" fmla="*/ 8 w 8"/>
                <a:gd name="T11" fmla="*/ 5 h 10"/>
                <a:gd name="T12" fmla="*/ 8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0"/>
                  </a:moveTo>
                  <a:cubicBezTo>
                    <a:pt x="7" y="0"/>
                    <a:pt x="6" y="2"/>
                    <a:pt x="5" y="4"/>
                  </a:cubicBezTo>
                  <a:cubicBezTo>
                    <a:pt x="5" y="5"/>
                    <a:pt x="2" y="6"/>
                    <a:pt x="0" y="6"/>
                  </a:cubicBezTo>
                  <a:cubicBezTo>
                    <a:pt x="1" y="8"/>
                    <a:pt x="3" y="9"/>
                    <a:pt x="3" y="9"/>
                  </a:cubicBezTo>
                  <a:cubicBezTo>
                    <a:pt x="4" y="10"/>
                    <a:pt x="7" y="8"/>
                    <a:pt x="7" y="8"/>
                  </a:cubicBezTo>
                  <a:cubicBezTo>
                    <a:pt x="8" y="5"/>
                    <a:pt x="8" y="5"/>
                    <a:pt x="8" y="5"/>
                  </a:cubicBezTo>
                  <a:cubicBezTo>
                    <a:pt x="8" y="4"/>
                    <a:pt x="8" y="0"/>
                    <a:pt x="8" y="0"/>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3" name="Freeform 59"/>
            <p:cNvSpPr/>
            <p:nvPr/>
          </p:nvSpPr>
          <p:spPr bwMode="auto">
            <a:xfrm>
              <a:off x="4047976" y="1957388"/>
              <a:ext cx="85725" cy="365125"/>
            </a:xfrm>
            <a:custGeom>
              <a:avLst/>
              <a:gdLst>
                <a:gd name="T0" fmla="*/ 0 w 10"/>
                <a:gd name="T1" fmla="*/ 38 h 43"/>
                <a:gd name="T2" fmla="*/ 3 w 10"/>
                <a:gd name="T3" fmla="*/ 43 h 43"/>
                <a:gd name="T4" fmla="*/ 9 w 10"/>
                <a:gd name="T5" fmla="*/ 40 h 43"/>
                <a:gd name="T6" fmla="*/ 9 w 10"/>
                <a:gd name="T7" fmla="*/ 12 h 43"/>
                <a:gd name="T8" fmla="*/ 7 w 10"/>
                <a:gd name="T9" fmla="*/ 7 h 43"/>
                <a:gd name="T10" fmla="*/ 8 w 10"/>
                <a:gd name="T11" fmla="*/ 3 h 43"/>
                <a:gd name="T12" fmla="*/ 4 w 10"/>
                <a:gd name="T13" fmla="*/ 1 h 43"/>
                <a:gd name="T14" fmla="*/ 3 w 10"/>
                <a:gd name="T15" fmla="*/ 5 h 43"/>
                <a:gd name="T16" fmla="*/ 3 w 10"/>
                <a:gd name="T17" fmla="*/ 9 h 43"/>
                <a:gd name="T18" fmla="*/ 1 w 10"/>
                <a:gd name="T19" fmla="*/ 13 h 43"/>
                <a:gd name="T20" fmla="*/ 0 w 10"/>
                <a:gd name="T2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3">
                  <a:moveTo>
                    <a:pt x="0" y="38"/>
                  </a:moveTo>
                  <a:cubicBezTo>
                    <a:pt x="3" y="43"/>
                    <a:pt x="3" y="43"/>
                    <a:pt x="3" y="43"/>
                  </a:cubicBezTo>
                  <a:cubicBezTo>
                    <a:pt x="9" y="40"/>
                    <a:pt x="9" y="40"/>
                    <a:pt x="9" y="40"/>
                  </a:cubicBezTo>
                  <a:cubicBezTo>
                    <a:pt x="9" y="40"/>
                    <a:pt x="10" y="14"/>
                    <a:pt x="9" y="12"/>
                  </a:cubicBezTo>
                  <a:cubicBezTo>
                    <a:pt x="8" y="10"/>
                    <a:pt x="7" y="7"/>
                    <a:pt x="7" y="7"/>
                  </a:cubicBezTo>
                  <a:cubicBezTo>
                    <a:pt x="8" y="3"/>
                    <a:pt x="8" y="3"/>
                    <a:pt x="8" y="3"/>
                  </a:cubicBezTo>
                  <a:cubicBezTo>
                    <a:pt x="8" y="3"/>
                    <a:pt x="7" y="0"/>
                    <a:pt x="4" y="1"/>
                  </a:cubicBezTo>
                  <a:cubicBezTo>
                    <a:pt x="1" y="3"/>
                    <a:pt x="3" y="5"/>
                    <a:pt x="3" y="5"/>
                  </a:cubicBezTo>
                  <a:cubicBezTo>
                    <a:pt x="3" y="9"/>
                    <a:pt x="3" y="9"/>
                    <a:pt x="3" y="9"/>
                  </a:cubicBezTo>
                  <a:cubicBezTo>
                    <a:pt x="1" y="13"/>
                    <a:pt x="1" y="13"/>
                    <a:pt x="1" y="13"/>
                  </a:cubicBezTo>
                  <a:lnTo>
                    <a:pt x="0" y="38"/>
                  </a:ln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4" name="Freeform 60"/>
            <p:cNvSpPr/>
            <p:nvPr/>
          </p:nvSpPr>
          <p:spPr bwMode="auto">
            <a:xfrm>
              <a:off x="4038451" y="1922463"/>
              <a:ext cx="42863" cy="93663"/>
            </a:xfrm>
            <a:custGeom>
              <a:avLst/>
              <a:gdLst>
                <a:gd name="T0" fmla="*/ 6 w 27"/>
                <a:gd name="T1" fmla="*/ 0 h 59"/>
                <a:gd name="T2" fmla="*/ 0 w 27"/>
                <a:gd name="T3" fmla="*/ 22 h 59"/>
                <a:gd name="T4" fmla="*/ 6 w 27"/>
                <a:gd name="T5" fmla="*/ 59 h 59"/>
                <a:gd name="T6" fmla="*/ 27 w 27"/>
                <a:gd name="T7" fmla="*/ 27 h 59"/>
                <a:gd name="T8" fmla="*/ 6 w 27"/>
                <a:gd name="T9" fmla="*/ 0 h 59"/>
              </a:gdLst>
              <a:ahLst/>
              <a:cxnLst>
                <a:cxn ang="0">
                  <a:pos x="T0" y="T1"/>
                </a:cxn>
                <a:cxn ang="0">
                  <a:pos x="T2" y="T3"/>
                </a:cxn>
                <a:cxn ang="0">
                  <a:pos x="T4" y="T5"/>
                </a:cxn>
                <a:cxn ang="0">
                  <a:pos x="T6" y="T7"/>
                </a:cxn>
                <a:cxn ang="0">
                  <a:pos x="T8" y="T9"/>
                </a:cxn>
              </a:cxnLst>
              <a:rect l="0" t="0" r="r" b="b"/>
              <a:pathLst>
                <a:path w="27" h="59">
                  <a:moveTo>
                    <a:pt x="6" y="0"/>
                  </a:moveTo>
                  <a:lnTo>
                    <a:pt x="0" y="22"/>
                  </a:lnTo>
                  <a:lnTo>
                    <a:pt x="6" y="59"/>
                  </a:lnTo>
                  <a:lnTo>
                    <a:pt x="27" y="27"/>
                  </a:lnTo>
                  <a:lnTo>
                    <a:pt x="6" y="0"/>
                  </a:ln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5" name="Freeform 61"/>
            <p:cNvSpPr/>
            <p:nvPr/>
          </p:nvSpPr>
          <p:spPr bwMode="auto">
            <a:xfrm>
              <a:off x="4022576" y="1717675"/>
              <a:ext cx="153988" cy="153988"/>
            </a:xfrm>
            <a:custGeom>
              <a:avLst/>
              <a:gdLst>
                <a:gd name="T0" fmla="*/ 1 w 18"/>
                <a:gd name="T1" fmla="*/ 6 h 18"/>
                <a:gd name="T2" fmla="*/ 0 w 18"/>
                <a:gd name="T3" fmla="*/ 4 h 18"/>
                <a:gd name="T4" fmla="*/ 5 w 18"/>
                <a:gd name="T5" fmla="*/ 1 h 18"/>
                <a:gd name="T6" fmla="*/ 12 w 18"/>
                <a:gd name="T7" fmla="*/ 1 h 18"/>
                <a:gd name="T8" fmla="*/ 17 w 18"/>
                <a:gd name="T9" fmla="*/ 5 h 18"/>
                <a:gd name="T10" fmla="*/ 18 w 18"/>
                <a:gd name="T11" fmla="*/ 10 h 18"/>
                <a:gd name="T12" fmla="*/ 16 w 18"/>
                <a:gd name="T13" fmla="*/ 16 h 18"/>
                <a:gd name="T14" fmla="*/ 1 w 18"/>
                <a:gd name="T15" fmla="*/ 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1" y="6"/>
                  </a:moveTo>
                  <a:cubicBezTo>
                    <a:pt x="1" y="6"/>
                    <a:pt x="0" y="5"/>
                    <a:pt x="0" y="4"/>
                  </a:cubicBezTo>
                  <a:cubicBezTo>
                    <a:pt x="1" y="4"/>
                    <a:pt x="2" y="1"/>
                    <a:pt x="5" y="1"/>
                  </a:cubicBezTo>
                  <a:cubicBezTo>
                    <a:pt x="7" y="0"/>
                    <a:pt x="12" y="1"/>
                    <a:pt x="12" y="1"/>
                  </a:cubicBezTo>
                  <a:cubicBezTo>
                    <a:pt x="12" y="1"/>
                    <a:pt x="15" y="3"/>
                    <a:pt x="17" y="5"/>
                  </a:cubicBezTo>
                  <a:cubicBezTo>
                    <a:pt x="18" y="8"/>
                    <a:pt x="18" y="10"/>
                    <a:pt x="18" y="10"/>
                  </a:cubicBezTo>
                  <a:cubicBezTo>
                    <a:pt x="18" y="10"/>
                    <a:pt x="18" y="15"/>
                    <a:pt x="16" y="16"/>
                  </a:cubicBezTo>
                  <a:cubicBezTo>
                    <a:pt x="16" y="16"/>
                    <a:pt x="10" y="18"/>
                    <a:pt x="1" y="6"/>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6" name="Freeform 62"/>
            <p:cNvSpPr/>
            <p:nvPr/>
          </p:nvSpPr>
          <p:spPr bwMode="auto">
            <a:xfrm>
              <a:off x="4106714" y="1922463"/>
              <a:ext cx="60325" cy="93663"/>
            </a:xfrm>
            <a:custGeom>
              <a:avLst/>
              <a:gdLst>
                <a:gd name="T0" fmla="*/ 0 w 7"/>
                <a:gd name="T1" fmla="*/ 5 h 11"/>
                <a:gd name="T2" fmla="*/ 3 w 7"/>
                <a:gd name="T3" fmla="*/ 11 h 11"/>
                <a:gd name="T4" fmla="*/ 7 w 7"/>
                <a:gd name="T5" fmla="*/ 4 h 11"/>
                <a:gd name="T6" fmla="*/ 4 w 7"/>
                <a:gd name="T7" fmla="*/ 0 h 11"/>
                <a:gd name="T8" fmla="*/ 0 w 7"/>
                <a:gd name="T9" fmla="*/ 5 h 11"/>
              </a:gdLst>
              <a:ahLst/>
              <a:cxnLst>
                <a:cxn ang="0">
                  <a:pos x="T0" y="T1"/>
                </a:cxn>
                <a:cxn ang="0">
                  <a:pos x="T2" y="T3"/>
                </a:cxn>
                <a:cxn ang="0">
                  <a:pos x="T4" y="T5"/>
                </a:cxn>
                <a:cxn ang="0">
                  <a:pos x="T6" y="T7"/>
                </a:cxn>
                <a:cxn ang="0">
                  <a:pos x="T8" y="T9"/>
                </a:cxn>
              </a:cxnLst>
              <a:rect l="0" t="0" r="r" b="b"/>
              <a:pathLst>
                <a:path w="7" h="11">
                  <a:moveTo>
                    <a:pt x="0" y="5"/>
                  </a:moveTo>
                  <a:cubicBezTo>
                    <a:pt x="3" y="11"/>
                    <a:pt x="3" y="11"/>
                    <a:pt x="3" y="11"/>
                  </a:cubicBezTo>
                  <a:cubicBezTo>
                    <a:pt x="3" y="11"/>
                    <a:pt x="7" y="4"/>
                    <a:pt x="7" y="4"/>
                  </a:cubicBezTo>
                  <a:cubicBezTo>
                    <a:pt x="7" y="4"/>
                    <a:pt x="4" y="1"/>
                    <a:pt x="4" y="0"/>
                  </a:cubicBezTo>
                  <a:cubicBezTo>
                    <a:pt x="4" y="0"/>
                    <a:pt x="2" y="5"/>
                    <a:pt x="0" y="5"/>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7" name="Freeform 63"/>
            <p:cNvSpPr/>
            <p:nvPr/>
          </p:nvSpPr>
          <p:spPr bwMode="auto">
            <a:xfrm>
              <a:off x="4013051" y="1760538"/>
              <a:ext cx="153988" cy="169863"/>
            </a:xfrm>
            <a:custGeom>
              <a:avLst/>
              <a:gdLst>
                <a:gd name="T0" fmla="*/ 3 w 18"/>
                <a:gd name="T1" fmla="*/ 19 h 20"/>
                <a:gd name="T2" fmla="*/ 6 w 18"/>
                <a:gd name="T3" fmla="*/ 20 h 20"/>
                <a:gd name="T4" fmla="*/ 12 w 18"/>
                <a:gd name="T5" fmla="*/ 17 h 20"/>
                <a:gd name="T6" fmla="*/ 14 w 18"/>
                <a:gd name="T7" fmla="*/ 14 h 20"/>
                <a:gd name="T8" fmla="*/ 15 w 18"/>
                <a:gd name="T9" fmla="*/ 14 h 20"/>
                <a:gd name="T10" fmla="*/ 17 w 18"/>
                <a:gd name="T11" fmla="*/ 11 h 20"/>
                <a:gd name="T12" fmla="*/ 17 w 18"/>
                <a:gd name="T13" fmla="*/ 7 h 20"/>
                <a:gd name="T14" fmla="*/ 15 w 18"/>
                <a:gd name="T15" fmla="*/ 8 h 20"/>
                <a:gd name="T16" fmla="*/ 13 w 18"/>
                <a:gd name="T17" fmla="*/ 10 h 20"/>
                <a:gd name="T18" fmla="*/ 13 w 18"/>
                <a:gd name="T19" fmla="*/ 10 h 20"/>
                <a:gd name="T20" fmla="*/ 13 w 18"/>
                <a:gd name="T21" fmla="*/ 8 h 20"/>
                <a:gd name="T22" fmla="*/ 11 w 18"/>
                <a:gd name="T23" fmla="*/ 4 h 20"/>
                <a:gd name="T24" fmla="*/ 12 w 18"/>
                <a:gd name="T25" fmla="*/ 3 h 20"/>
                <a:gd name="T26" fmla="*/ 9 w 18"/>
                <a:gd name="T27" fmla="*/ 1 h 20"/>
                <a:gd name="T28" fmla="*/ 2 w 18"/>
                <a:gd name="T29" fmla="*/ 1 h 20"/>
                <a:gd name="T30" fmla="*/ 0 w 18"/>
                <a:gd name="T31" fmla="*/ 5 h 20"/>
                <a:gd name="T32" fmla="*/ 1 w 18"/>
                <a:gd name="T33" fmla="*/ 7 h 20"/>
                <a:gd name="T34" fmla="*/ 0 w 18"/>
                <a:gd name="T35" fmla="*/ 11 h 20"/>
                <a:gd name="T36" fmla="*/ 2 w 18"/>
                <a:gd name="T37" fmla="*/ 16 h 20"/>
                <a:gd name="T38" fmla="*/ 3 w 18"/>
                <a:gd name="T3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0">
                  <a:moveTo>
                    <a:pt x="3" y="19"/>
                  </a:moveTo>
                  <a:cubicBezTo>
                    <a:pt x="3" y="19"/>
                    <a:pt x="5" y="20"/>
                    <a:pt x="6" y="20"/>
                  </a:cubicBezTo>
                  <a:cubicBezTo>
                    <a:pt x="6" y="20"/>
                    <a:pt x="10" y="19"/>
                    <a:pt x="12" y="17"/>
                  </a:cubicBezTo>
                  <a:cubicBezTo>
                    <a:pt x="13" y="15"/>
                    <a:pt x="14" y="14"/>
                    <a:pt x="14" y="14"/>
                  </a:cubicBezTo>
                  <a:cubicBezTo>
                    <a:pt x="14" y="14"/>
                    <a:pt x="14" y="14"/>
                    <a:pt x="15" y="14"/>
                  </a:cubicBezTo>
                  <a:cubicBezTo>
                    <a:pt x="16" y="13"/>
                    <a:pt x="17" y="11"/>
                    <a:pt x="17" y="11"/>
                  </a:cubicBezTo>
                  <a:cubicBezTo>
                    <a:pt x="17" y="10"/>
                    <a:pt x="18" y="8"/>
                    <a:pt x="17" y="7"/>
                  </a:cubicBezTo>
                  <a:cubicBezTo>
                    <a:pt x="16" y="7"/>
                    <a:pt x="15" y="7"/>
                    <a:pt x="15" y="8"/>
                  </a:cubicBezTo>
                  <a:cubicBezTo>
                    <a:pt x="14" y="8"/>
                    <a:pt x="13" y="10"/>
                    <a:pt x="13" y="10"/>
                  </a:cubicBezTo>
                  <a:cubicBezTo>
                    <a:pt x="13" y="10"/>
                    <a:pt x="13" y="10"/>
                    <a:pt x="13" y="10"/>
                  </a:cubicBezTo>
                  <a:cubicBezTo>
                    <a:pt x="13" y="10"/>
                    <a:pt x="13" y="8"/>
                    <a:pt x="13" y="8"/>
                  </a:cubicBezTo>
                  <a:cubicBezTo>
                    <a:pt x="13" y="7"/>
                    <a:pt x="11" y="5"/>
                    <a:pt x="11" y="4"/>
                  </a:cubicBezTo>
                  <a:cubicBezTo>
                    <a:pt x="11" y="4"/>
                    <a:pt x="12" y="4"/>
                    <a:pt x="12" y="3"/>
                  </a:cubicBezTo>
                  <a:cubicBezTo>
                    <a:pt x="12" y="3"/>
                    <a:pt x="9" y="1"/>
                    <a:pt x="9" y="1"/>
                  </a:cubicBezTo>
                  <a:cubicBezTo>
                    <a:pt x="9" y="0"/>
                    <a:pt x="4" y="0"/>
                    <a:pt x="2" y="1"/>
                  </a:cubicBezTo>
                  <a:cubicBezTo>
                    <a:pt x="2" y="1"/>
                    <a:pt x="0" y="3"/>
                    <a:pt x="0" y="5"/>
                  </a:cubicBezTo>
                  <a:cubicBezTo>
                    <a:pt x="0" y="5"/>
                    <a:pt x="1" y="7"/>
                    <a:pt x="1" y="7"/>
                  </a:cubicBezTo>
                  <a:cubicBezTo>
                    <a:pt x="1" y="8"/>
                    <a:pt x="0" y="9"/>
                    <a:pt x="0" y="11"/>
                  </a:cubicBezTo>
                  <a:cubicBezTo>
                    <a:pt x="0" y="13"/>
                    <a:pt x="2" y="16"/>
                    <a:pt x="2" y="16"/>
                  </a:cubicBezTo>
                  <a:cubicBezTo>
                    <a:pt x="2" y="17"/>
                    <a:pt x="2" y="19"/>
                    <a:pt x="3" y="19"/>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28" name="Freeform 64"/>
            <p:cNvSpPr/>
            <p:nvPr/>
          </p:nvSpPr>
          <p:spPr bwMode="auto">
            <a:xfrm>
              <a:off x="4030514" y="1770063"/>
              <a:ext cx="136525" cy="160338"/>
            </a:xfrm>
            <a:custGeom>
              <a:avLst/>
              <a:gdLst>
                <a:gd name="T0" fmla="*/ 15 w 16"/>
                <a:gd name="T1" fmla="*/ 6 h 19"/>
                <a:gd name="T2" fmla="*/ 13 w 16"/>
                <a:gd name="T3" fmla="*/ 7 h 19"/>
                <a:gd name="T4" fmla="*/ 11 w 16"/>
                <a:gd name="T5" fmla="*/ 9 h 19"/>
                <a:gd name="T6" fmla="*/ 11 w 16"/>
                <a:gd name="T7" fmla="*/ 9 h 19"/>
                <a:gd name="T8" fmla="*/ 11 w 16"/>
                <a:gd name="T9" fmla="*/ 7 h 19"/>
                <a:gd name="T10" fmla="*/ 9 w 16"/>
                <a:gd name="T11" fmla="*/ 3 h 19"/>
                <a:gd name="T12" fmla="*/ 10 w 16"/>
                <a:gd name="T13" fmla="*/ 2 h 19"/>
                <a:gd name="T14" fmla="*/ 7 w 16"/>
                <a:gd name="T15" fmla="*/ 0 h 19"/>
                <a:gd name="T16" fmla="*/ 7 w 16"/>
                <a:gd name="T17" fmla="*/ 0 h 19"/>
                <a:gd name="T18" fmla="*/ 4 w 16"/>
                <a:gd name="T19" fmla="*/ 4 h 19"/>
                <a:gd name="T20" fmla="*/ 6 w 16"/>
                <a:gd name="T21" fmla="*/ 5 h 19"/>
                <a:gd name="T22" fmla="*/ 7 w 16"/>
                <a:gd name="T23" fmla="*/ 7 h 19"/>
                <a:gd name="T24" fmla="*/ 8 w 16"/>
                <a:gd name="T25" fmla="*/ 7 h 19"/>
                <a:gd name="T26" fmla="*/ 8 w 16"/>
                <a:gd name="T27" fmla="*/ 11 h 19"/>
                <a:gd name="T28" fmla="*/ 5 w 16"/>
                <a:gd name="T29" fmla="*/ 11 h 19"/>
                <a:gd name="T30" fmla="*/ 6 w 16"/>
                <a:gd name="T31" fmla="*/ 15 h 19"/>
                <a:gd name="T32" fmla="*/ 3 w 16"/>
                <a:gd name="T33" fmla="*/ 17 h 19"/>
                <a:gd name="T34" fmla="*/ 0 w 16"/>
                <a:gd name="T35" fmla="*/ 17 h 19"/>
                <a:gd name="T36" fmla="*/ 1 w 16"/>
                <a:gd name="T37" fmla="*/ 18 h 19"/>
                <a:gd name="T38" fmla="*/ 4 w 16"/>
                <a:gd name="T39" fmla="*/ 19 h 19"/>
                <a:gd name="T40" fmla="*/ 10 w 16"/>
                <a:gd name="T41" fmla="*/ 16 h 19"/>
                <a:gd name="T42" fmla="*/ 12 w 16"/>
                <a:gd name="T43" fmla="*/ 13 h 19"/>
                <a:gd name="T44" fmla="*/ 13 w 16"/>
                <a:gd name="T45" fmla="*/ 13 h 19"/>
                <a:gd name="T46" fmla="*/ 15 w 16"/>
                <a:gd name="T47" fmla="*/ 10 h 19"/>
                <a:gd name="T48" fmla="*/ 15 w 16"/>
                <a:gd name="T4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9">
                  <a:moveTo>
                    <a:pt x="15" y="6"/>
                  </a:moveTo>
                  <a:cubicBezTo>
                    <a:pt x="14" y="6"/>
                    <a:pt x="13" y="6"/>
                    <a:pt x="13" y="7"/>
                  </a:cubicBezTo>
                  <a:cubicBezTo>
                    <a:pt x="12" y="7"/>
                    <a:pt x="11" y="9"/>
                    <a:pt x="11" y="9"/>
                  </a:cubicBezTo>
                  <a:cubicBezTo>
                    <a:pt x="11" y="9"/>
                    <a:pt x="11" y="9"/>
                    <a:pt x="11" y="9"/>
                  </a:cubicBezTo>
                  <a:cubicBezTo>
                    <a:pt x="11" y="9"/>
                    <a:pt x="11" y="7"/>
                    <a:pt x="11" y="7"/>
                  </a:cubicBezTo>
                  <a:cubicBezTo>
                    <a:pt x="11" y="6"/>
                    <a:pt x="9" y="4"/>
                    <a:pt x="9" y="3"/>
                  </a:cubicBezTo>
                  <a:cubicBezTo>
                    <a:pt x="9" y="3"/>
                    <a:pt x="10" y="3"/>
                    <a:pt x="10" y="2"/>
                  </a:cubicBezTo>
                  <a:cubicBezTo>
                    <a:pt x="10" y="2"/>
                    <a:pt x="7" y="0"/>
                    <a:pt x="7" y="0"/>
                  </a:cubicBezTo>
                  <a:cubicBezTo>
                    <a:pt x="7" y="0"/>
                    <a:pt x="7" y="0"/>
                    <a:pt x="7" y="0"/>
                  </a:cubicBezTo>
                  <a:cubicBezTo>
                    <a:pt x="5" y="1"/>
                    <a:pt x="4" y="4"/>
                    <a:pt x="4" y="4"/>
                  </a:cubicBezTo>
                  <a:cubicBezTo>
                    <a:pt x="5" y="4"/>
                    <a:pt x="6" y="5"/>
                    <a:pt x="6" y="5"/>
                  </a:cubicBezTo>
                  <a:cubicBezTo>
                    <a:pt x="6" y="5"/>
                    <a:pt x="7" y="6"/>
                    <a:pt x="7" y="7"/>
                  </a:cubicBezTo>
                  <a:cubicBezTo>
                    <a:pt x="7" y="7"/>
                    <a:pt x="8" y="7"/>
                    <a:pt x="8" y="7"/>
                  </a:cubicBezTo>
                  <a:cubicBezTo>
                    <a:pt x="8" y="8"/>
                    <a:pt x="8" y="10"/>
                    <a:pt x="8" y="11"/>
                  </a:cubicBezTo>
                  <a:cubicBezTo>
                    <a:pt x="7" y="12"/>
                    <a:pt x="5" y="11"/>
                    <a:pt x="5" y="11"/>
                  </a:cubicBezTo>
                  <a:cubicBezTo>
                    <a:pt x="6" y="12"/>
                    <a:pt x="6" y="14"/>
                    <a:pt x="6" y="15"/>
                  </a:cubicBezTo>
                  <a:cubicBezTo>
                    <a:pt x="6" y="16"/>
                    <a:pt x="4" y="17"/>
                    <a:pt x="3" y="17"/>
                  </a:cubicBezTo>
                  <a:cubicBezTo>
                    <a:pt x="3" y="18"/>
                    <a:pt x="1" y="17"/>
                    <a:pt x="0" y="17"/>
                  </a:cubicBezTo>
                  <a:cubicBezTo>
                    <a:pt x="0" y="17"/>
                    <a:pt x="0" y="18"/>
                    <a:pt x="1" y="18"/>
                  </a:cubicBezTo>
                  <a:cubicBezTo>
                    <a:pt x="1" y="18"/>
                    <a:pt x="3" y="19"/>
                    <a:pt x="4" y="19"/>
                  </a:cubicBezTo>
                  <a:cubicBezTo>
                    <a:pt x="4" y="19"/>
                    <a:pt x="8" y="18"/>
                    <a:pt x="10" y="16"/>
                  </a:cubicBezTo>
                  <a:cubicBezTo>
                    <a:pt x="11" y="14"/>
                    <a:pt x="12" y="13"/>
                    <a:pt x="12" y="13"/>
                  </a:cubicBezTo>
                  <a:cubicBezTo>
                    <a:pt x="12" y="13"/>
                    <a:pt x="12" y="13"/>
                    <a:pt x="13" y="13"/>
                  </a:cubicBezTo>
                  <a:cubicBezTo>
                    <a:pt x="14" y="12"/>
                    <a:pt x="15" y="10"/>
                    <a:pt x="15" y="10"/>
                  </a:cubicBezTo>
                  <a:cubicBezTo>
                    <a:pt x="15" y="9"/>
                    <a:pt x="16" y="7"/>
                    <a:pt x="15" y="6"/>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grpSp>
      <p:grpSp>
        <p:nvGrpSpPr>
          <p:cNvPr id="129" name="组合 128"/>
          <p:cNvGrpSpPr/>
          <p:nvPr/>
        </p:nvGrpSpPr>
        <p:grpSpPr>
          <a:xfrm>
            <a:off x="6001518" y="3134858"/>
            <a:ext cx="368840" cy="1038353"/>
            <a:chOff x="2297113" y="2301875"/>
            <a:chExt cx="481012" cy="1354138"/>
          </a:xfrm>
          <a:effectLst>
            <a:outerShdw blurRad="38100" dist="12700" dir="8100000" sy="-23000" kx="800400" algn="br" rotWithShape="0">
              <a:prstClr val="black">
                <a:alpha val="20000"/>
              </a:prstClr>
            </a:outerShdw>
          </a:effectLst>
        </p:grpSpPr>
        <p:sp>
          <p:nvSpPr>
            <p:cNvPr id="130" name="Freeform 84"/>
            <p:cNvSpPr/>
            <p:nvPr/>
          </p:nvSpPr>
          <p:spPr bwMode="auto">
            <a:xfrm>
              <a:off x="2517775" y="2473325"/>
              <a:ext cx="88900" cy="76200"/>
            </a:xfrm>
            <a:custGeom>
              <a:avLst/>
              <a:gdLst>
                <a:gd name="T0" fmla="*/ 6 w 14"/>
                <a:gd name="T1" fmla="*/ 12 h 12"/>
                <a:gd name="T2" fmla="*/ 8 w 14"/>
                <a:gd name="T3" fmla="*/ 12 h 12"/>
                <a:gd name="T4" fmla="*/ 13 w 14"/>
                <a:gd name="T5" fmla="*/ 10 h 12"/>
                <a:gd name="T6" fmla="*/ 14 w 14"/>
                <a:gd name="T7" fmla="*/ 5 h 12"/>
                <a:gd name="T8" fmla="*/ 14 w 14"/>
                <a:gd name="T9" fmla="*/ 0 h 12"/>
                <a:gd name="T10" fmla="*/ 0 w 14"/>
                <a:gd name="T11" fmla="*/ 1 h 12"/>
                <a:gd name="T12" fmla="*/ 0 w 14"/>
                <a:gd name="T13" fmla="*/ 5 h 12"/>
                <a:gd name="T14" fmla="*/ 6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1" name="Freeform 85"/>
            <p:cNvSpPr/>
            <p:nvPr/>
          </p:nvSpPr>
          <p:spPr bwMode="auto">
            <a:xfrm>
              <a:off x="2492375" y="2327275"/>
              <a:ext cx="133350" cy="190500"/>
            </a:xfrm>
            <a:custGeom>
              <a:avLst/>
              <a:gdLst>
                <a:gd name="T0" fmla="*/ 1 w 21"/>
                <a:gd name="T1" fmla="*/ 13 h 30"/>
                <a:gd name="T2" fmla="*/ 1 w 21"/>
                <a:gd name="T3" fmla="*/ 17 h 30"/>
                <a:gd name="T4" fmla="*/ 1 w 21"/>
                <a:gd name="T5" fmla="*/ 20 h 30"/>
                <a:gd name="T6" fmla="*/ 2 w 21"/>
                <a:gd name="T7" fmla="*/ 20 h 30"/>
                <a:gd name="T8" fmla="*/ 3 w 21"/>
                <a:gd name="T9" fmla="*/ 24 h 30"/>
                <a:gd name="T10" fmla="*/ 9 w 21"/>
                <a:gd name="T11" fmla="*/ 30 h 30"/>
                <a:gd name="T12" fmla="*/ 14 w 21"/>
                <a:gd name="T13" fmla="*/ 29 h 30"/>
                <a:gd name="T14" fmla="*/ 19 w 21"/>
                <a:gd name="T15" fmla="*/ 22 h 30"/>
                <a:gd name="T16" fmla="*/ 19 w 21"/>
                <a:gd name="T17" fmla="*/ 20 h 30"/>
                <a:gd name="T18" fmla="*/ 20 w 21"/>
                <a:gd name="T19" fmla="*/ 20 h 30"/>
                <a:gd name="T20" fmla="*/ 21 w 21"/>
                <a:gd name="T21" fmla="*/ 16 h 30"/>
                <a:gd name="T22" fmla="*/ 21 w 21"/>
                <a:gd name="T23" fmla="*/ 13 h 30"/>
                <a:gd name="T24" fmla="*/ 20 w 21"/>
                <a:gd name="T25" fmla="*/ 8 h 30"/>
                <a:gd name="T26" fmla="*/ 11 w 21"/>
                <a:gd name="T27" fmla="*/ 1 h 30"/>
                <a:gd name="T28" fmla="*/ 1 w 21"/>
                <a:gd name="T29" fmla="*/ 9 h 30"/>
                <a:gd name="T30" fmla="*/ 1 w 21"/>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2" name="Freeform 86"/>
            <p:cNvSpPr/>
            <p:nvPr/>
          </p:nvSpPr>
          <p:spPr bwMode="auto">
            <a:xfrm>
              <a:off x="2492375" y="2339975"/>
              <a:ext cx="133350" cy="177800"/>
            </a:xfrm>
            <a:custGeom>
              <a:avLst/>
              <a:gdLst>
                <a:gd name="T0" fmla="*/ 21 w 21"/>
                <a:gd name="T1" fmla="*/ 11 h 28"/>
                <a:gd name="T2" fmla="*/ 20 w 21"/>
                <a:gd name="T3" fmla="*/ 6 h 28"/>
                <a:gd name="T4" fmla="*/ 16 w 21"/>
                <a:gd name="T5" fmla="*/ 0 h 28"/>
                <a:gd name="T6" fmla="*/ 14 w 21"/>
                <a:gd name="T7" fmla="*/ 2 h 28"/>
                <a:gd name="T8" fmla="*/ 15 w 21"/>
                <a:gd name="T9" fmla="*/ 11 h 28"/>
                <a:gd name="T10" fmla="*/ 16 w 21"/>
                <a:gd name="T11" fmla="*/ 14 h 28"/>
                <a:gd name="T12" fmla="*/ 17 w 21"/>
                <a:gd name="T13" fmla="*/ 18 h 28"/>
                <a:gd name="T14" fmla="*/ 14 w 21"/>
                <a:gd name="T15" fmla="*/ 24 h 28"/>
                <a:gd name="T16" fmla="*/ 13 w 21"/>
                <a:gd name="T17" fmla="*/ 26 h 28"/>
                <a:gd name="T18" fmla="*/ 9 w 21"/>
                <a:gd name="T19" fmla="*/ 27 h 28"/>
                <a:gd name="T20" fmla="*/ 4 w 21"/>
                <a:gd name="T21" fmla="*/ 20 h 28"/>
                <a:gd name="T22" fmla="*/ 5 w 21"/>
                <a:gd name="T23" fmla="*/ 19 h 28"/>
                <a:gd name="T24" fmla="*/ 4 w 21"/>
                <a:gd name="T25" fmla="*/ 18 h 28"/>
                <a:gd name="T26" fmla="*/ 4 w 21"/>
                <a:gd name="T27" fmla="*/ 14 h 28"/>
                <a:gd name="T28" fmla="*/ 5 w 21"/>
                <a:gd name="T29" fmla="*/ 11 h 28"/>
                <a:gd name="T30" fmla="*/ 6 w 21"/>
                <a:gd name="T31" fmla="*/ 8 h 28"/>
                <a:gd name="T32" fmla="*/ 5 w 21"/>
                <a:gd name="T33" fmla="*/ 3 h 28"/>
                <a:gd name="T34" fmla="*/ 4 w 21"/>
                <a:gd name="T35" fmla="*/ 1 h 28"/>
                <a:gd name="T36" fmla="*/ 1 w 21"/>
                <a:gd name="T37" fmla="*/ 7 h 28"/>
                <a:gd name="T38" fmla="*/ 1 w 21"/>
                <a:gd name="T39" fmla="*/ 11 h 28"/>
                <a:gd name="T40" fmla="*/ 1 w 21"/>
                <a:gd name="T41" fmla="*/ 15 h 28"/>
                <a:gd name="T42" fmla="*/ 1 w 21"/>
                <a:gd name="T43" fmla="*/ 18 h 28"/>
                <a:gd name="T44" fmla="*/ 2 w 21"/>
                <a:gd name="T45" fmla="*/ 18 h 28"/>
                <a:gd name="T46" fmla="*/ 3 w 21"/>
                <a:gd name="T47" fmla="*/ 22 h 28"/>
                <a:gd name="T48" fmla="*/ 9 w 21"/>
                <a:gd name="T49" fmla="*/ 28 h 28"/>
                <a:gd name="T50" fmla="*/ 14 w 21"/>
                <a:gd name="T51" fmla="*/ 27 h 28"/>
                <a:gd name="T52" fmla="*/ 19 w 21"/>
                <a:gd name="T53" fmla="*/ 20 h 28"/>
                <a:gd name="T54" fmla="*/ 19 w 21"/>
                <a:gd name="T55" fmla="*/ 18 h 28"/>
                <a:gd name="T56" fmla="*/ 20 w 21"/>
                <a:gd name="T57" fmla="*/ 18 h 28"/>
                <a:gd name="T58" fmla="*/ 21 w 21"/>
                <a:gd name="T59" fmla="*/ 14 h 28"/>
                <a:gd name="T60" fmla="*/ 21 w 21"/>
                <a:gd name="T6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8">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3" name="Freeform 87"/>
            <p:cNvSpPr/>
            <p:nvPr/>
          </p:nvSpPr>
          <p:spPr bwMode="auto">
            <a:xfrm>
              <a:off x="2492375" y="2301875"/>
              <a:ext cx="133350" cy="139700"/>
            </a:xfrm>
            <a:custGeom>
              <a:avLst/>
              <a:gdLst>
                <a:gd name="T0" fmla="*/ 2 w 21"/>
                <a:gd name="T1" fmla="*/ 21 h 22"/>
                <a:gd name="T2" fmla="*/ 3 w 21"/>
                <a:gd name="T3" fmla="*/ 21 h 22"/>
                <a:gd name="T4" fmla="*/ 3 w 21"/>
                <a:gd name="T5" fmla="*/ 17 h 22"/>
                <a:gd name="T6" fmla="*/ 4 w 21"/>
                <a:gd name="T7" fmla="*/ 11 h 22"/>
                <a:gd name="T8" fmla="*/ 11 w 21"/>
                <a:gd name="T9" fmla="*/ 10 h 22"/>
                <a:gd name="T10" fmla="*/ 15 w 21"/>
                <a:gd name="T11" fmla="*/ 11 h 22"/>
                <a:gd name="T12" fmla="*/ 18 w 21"/>
                <a:gd name="T13" fmla="*/ 16 h 22"/>
                <a:gd name="T14" fmla="*/ 19 w 21"/>
                <a:gd name="T15" fmla="*/ 19 h 22"/>
                <a:gd name="T16" fmla="*/ 19 w 21"/>
                <a:gd name="T17" fmla="*/ 22 h 22"/>
                <a:gd name="T18" fmla="*/ 20 w 21"/>
                <a:gd name="T19" fmla="*/ 22 h 22"/>
                <a:gd name="T20" fmla="*/ 20 w 21"/>
                <a:gd name="T21" fmla="*/ 18 h 22"/>
                <a:gd name="T22" fmla="*/ 21 w 21"/>
                <a:gd name="T23" fmla="*/ 19 h 22"/>
                <a:gd name="T24" fmla="*/ 21 w 21"/>
                <a:gd name="T25" fmla="*/ 16 h 22"/>
                <a:gd name="T26" fmla="*/ 21 w 21"/>
                <a:gd name="T27" fmla="*/ 11 h 22"/>
                <a:gd name="T28" fmla="*/ 15 w 21"/>
                <a:gd name="T29" fmla="*/ 3 h 22"/>
                <a:gd name="T30" fmla="*/ 8 w 21"/>
                <a:gd name="T31" fmla="*/ 3 h 22"/>
                <a:gd name="T32" fmla="*/ 1 w 21"/>
                <a:gd name="T33" fmla="*/ 8 h 22"/>
                <a:gd name="T34" fmla="*/ 0 w 21"/>
                <a:gd name="T35" fmla="*/ 12 h 22"/>
                <a:gd name="T36" fmla="*/ 0 w 21"/>
                <a:gd name="T37" fmla="*/ 19 h 22"/>
                <a:gd name="T38" fmla="*/ 1 w 21"/>
                <a:gd name="T39" fmla="*/ 18 h 22"/>
                <a:gd name="T40" fmla="*/ 2 w 21"/>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4" name="Freeform 88"/>
            <p:cNvSpPr/>
            <p:nvPr/>
          </p:nvSpPr>
          <p:spPr bwMode="auto">
            <a:xfrm>
              <a:off x="2430463" y="3560763"/>
              <a:ext cx="87312" cy="88900"/>
            </a:xfrm>
            <a:custGeom>
              <a:avLst/>
              <a:gdLst>
                <a:gd name="T0" fmla="*/ 4 w 14"/>
                <a:gd name="T1" fmla="*/ 0 h 14"/>
                <a:gd name="T2" fmla="*/ 1 w 14"/>
                <a:gd name="T3" fmla="*/ 5 h 14"/>
                <a:gd name="T4" fmla="*/ 0 w 14"/>
                <a:gd name="T5" fmla="*/ 12 h 14"/>
                <a:gd name="T6" fmla="*/ 5 w 14"/>
                <a:gd name="T7" fmla="*/ 14 h 14"/>
                <a:gd name="T8" fmla="*/ 11 w 14"/>
                <a:gd name="T9" fmla="*/ 12 h 14"/>
                <a:gd name="T10" fmla="*/ 11 w 14"/>
                <a:gd name="T11" fmla="*/ 9 h 14"/>
                <a:gd name="T12" fmla="*/ 14 w 14"/>
                <a:gd name="T13" fmla="*/ 8 h 14"/>
                <a:gd name="T14" fmla="*/ 12 w 14"/>
                <a:gd name="T15" fmla="*/ 0 h 14"/>
                <a:gd name="T16" fmla="*/ 4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5" name="Freeform 89"/>
            <p:cNvSpPr/>
            <p:nvPr/>
          </p:nvSpPr>
          <p:spPr bwMode="auto">
            <a:xfrm>
              <a:off x="2600325" y="3554413"/>
              <a:ext cx="101600" cy="101600"/>
            </a:xfrm>
            <a:custGeom>
              <a:avLst/>
              <a:gdLst>
                <a:gd name="T0" fmla="*/ 1 w 16"/>
                <a:gd name="T1" fmla="*/ 1 h 16"/>
                <a:gd name="T2" fmla="*/ 0 w 16"/>
                <a:gd name="T3" fmla="*/ 9 h 16"/>
                <a:gd name="T4" fmla="*/ 3 w 16"/>
                <a:gd name="T5" fmla="*/ 10 h 16"/>
                <a:gd name="T6" fmla="*/ 5 w 16"/>
                <a:gd name="T7" fmla="*/ 14 h 16"/>
                <a:gd name="T8" fmla="*/ 14 w 16"/>
                <a:gd name="T9" fmla="*/ 14 h 16"/>
                <a:gd name="T10" fmla="*/ 11 w 16"/>
                <a:gd name="T11" fmla="*/ 2 h 16"/>
                <a:gd name="T12" fmla="*/ 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6" name="Freeform 90"/>
            <p:cNvSpPr/>
            <p:nvPr/>
          </p:nvSpPr>
          <p:spPr bwMode="auto">
            <a:xfrm>
              <a:off x="2479675" y="2498725"/>
              <a:ext cx="152400" cy="290513"/>
            </a:xfrm>
            <a:custGeom>
              <a:avLst/>
              <a:gdLst>
                <a:gd name="T0" fmla="*/ 2 w 24"/>
                <a:gd name="T1" fmla="*/ 6 h 46"/>
                <a:gd name="T2" fmla="*/ 6 w 24"/>
                <a:gd name="T3" fmla="*/ 1 h 46"/>
                <a:gd name="T4" fmla="*/ 13 w 24"/>
                <a:gd name="T5" fmla="*/ 7 h 46"/>
                <a:gd name="T6" fmla="*/ 20 w 24"/>
                <a:gd name="T7" fmla="*/ 0 h 46"/>
                <a:gd name="T8" fmla="*/ 21 w 24"/>
                <a:gd name="T9" fmla="*/ 5 h 46"/>
                <a:gd name="T10" fmla="*/ 24 w 24"/>
                <a:gd name="T11" fmla="*/ 19 h 46"/>
                <a:gd name="T12" fmla="*/ 17 w 24"/>
                <a:gd name="T13" fmla="*/ 44 h 46"/>
                <a:gd name="T14" fmla="*/ 0 w 24"/>
                <a:gd name="T15" fmla="*/ 33 h 46"/>
                <a:gd name="T16" fmla="*/ 2 w 24"/>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7" name="Freeform 91"/>
            <p:cNvSpPr/>
            <p:nvPr/>
          </p:nvSpPr>
          <p:spPr bwMode="auto">
            <a:xfrm>
              <a:off x="2424113" y="2852738"/>
              <a:ext cx="277812" cy="727075"/>
            </a:xfrm>
            <a:custGeom>
              <a:avLst/>
              <a:gdLst>
                <a:gd name="T0" fmla="*/ 4 w 44"/>
                <a:gd name="T1" fmla="*/ 114 h 115"/>
                <a:gd name="T2" fmla="*/ 13 w 44"/>
                <a:gd name="T3" fmla="*/ 114 h 115"/>
                <a:gd name="T4" fmla="*/ 15 w 44"/>
                <a:gd name="T5" fmla="*/ 109 h 115"/>
                <a:gd name="T6" fmla="*/ 17 w 44"/>
                <a:gd name="T7" fmla="*/ 107 h 115"/>
                <a:gd name="T8" fmla="*/ 16 w 44"/>
                <a:gd name="T9" fmla="*/ 99 h 115"/>
                <a:gd name="T10" fmla="*/ 17 w 44"/>
                <a:gd name="T11" fmla="*/ 71 h 115"/>
                <a:gd name="T12" fmla="*/ 19 w 44"/>
                <a:gd name="T13" fmla="*/ 61 h 115"/>
                <a:gd name="T14" fmla="*/ 23 w 44"/>
                <a:gd name="T15" fmla="*/ 35 h 115"/>
                <a:gd name="T16" fmla="*/ 25 w 44"/>
                <a:gd name="T17" fmla="*/ 52 h 115"/>
                <a:gd name="T18" fmla="*/ 26 w 44"/>
                <a:gd name="T19" fmla="*/ 66 h 115"/>
                <a:gd name="T20" fmla="*/ 26 w 44"/>
                <a:gd name="T21" fmla="*/ 78 h 115"/>
                <a:gd name="T22" fmla="*/ 27 w 44"/>
                <a:gd name="T23" fmla="*/ 90 h 115"/>
                <a:gd name="T24" fmla="*/ 27 w 44"/>
                <a:gd name="T25" fmla="*/ 112 h 115"/>
                <a:gd name="T26" fmla="*/ 30 w 44"/>
                <a:gd name="T27" fmla="*/ 115 h 115"/>
                <a:gd name="T28" fmla="*/ 35 w 44"/>
                <a:gd name="T29" fmla="*/ 114 h 115"/>
                <a:gd name="T30" fmla="*/ 40 w 44"/>
                <a:gd name="T31" fmla="*/ 114 h 115"/>
                <a:gd name="T32" fmla="*/ 43 w 44"/>
                <a:gd name="T33" fmla="*/ 107 h 115"/>
                <a:gd name="T34" fmla="*/ 40 w 44"/>
                <a:gd name="T35" fmla="*/ 105 h 115"/>
                <a:gd name="T36" fmla="*/ 41 w 44"/>
                <a:gd name="T37" fmla="*/ 101 h 115"/>
                <a:gd name="T38" fmla="*/ 41 w 44"/>
                <a:gd name="T39" fmla="*/ 87 h 115"/>
                <a:gd name="T40" fmla="*/ 40 w 44"/>
                <a:gd name="T41" fmla="*/ 68 h 115"/>
                <a:gd name="T42" fmla="*/ 41 w 44"/>
                <a:gd name="T43" fmla="*/ 24 h 115"/>
                <a:gd name="T44" fmla="*/ 35 w 44"/>
                <a:gd name="T45" fmla="*/ 0 h 115"/>
                <a:gd name="T46" fmla="*/ 15 w 44"/>
                <a:gd name="T47" fmla="*/ 1 h 115"/>
                <a:gd name="T48" fmla="*/ 0 w 44"/>
                <a:gd name="T49" fmla="*/ 28 h 115"/>
                <a:gd name="T50" fmla="*/ 2 w 44"/>
                <a:gd name="T51" fmla="*/ 36 h 115"/>
                <a:gd name="T52" fmla="*/ 3 w 44"/>
                <a:gd name="T53" fmla="*/ 47 h 115"/>
                <a:gd name="T54" fmla="*/ 4 w 44"/>
                <a:gd name="T55" fmla="*/ 81 h 115"/>
                <a:gd name="T56" fmla="*/ 2 w 44"/>
                <a:gd name="T57" fmla="*/ 90 h 115"/>
                <a:gd name="T58" fmla="*/ 4 w 44"/>
                <a:gd name="T59" fmla="*/ 100 h 115"/>
                <a:gd name="T60" fmla="*/ 3 w 44"/>
                <a:gd name="T61" fmla="*/ 105 h 115"/>
                <a:gd name="T62" fmla="*/ 2 w 44"/>
                <a:gd name="T63" fmla="*/ 107 h 115"/>
                <a:gd name="T64" fmla="*/ 4 w 44"/>
                <a:gd name="T65"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5">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8" name="Freeform 92"/>
            <p:cNvSpPr/>
            <p:nvPr/>
          </p:nvSpPr>
          <p:spPr bwMode="auto">
            <a:xfrm>
              <a:off x="2436813" y="2865438"/>
              <a:ext cx="252412" cy="714375"/>
            </a:xfrm>
            <a:custGeom>
              <a:avLst/>
              <a:gdLst>
                <a:gd name="T0" fmla="*/ 29 w 40"/>
                <a:gd name="T1" fmla="*/ 0 h 113"/>
                <a:gd name="T2" fmla="*/ 17 w 40"/>
                <a:gd name="T3" fmla="*/ 2 h 113"/>
                <a:gd name="T4" fmla="*/ 4 w 40"/>
                <a:gd name="T5" fmla="*/ 25 h 113"/>
                <a:gd name="T6" fmla="*/ 9 w 40"/>
                <a:gd name="T7" fmla="*/ 30 h 113"/>
                <a:gd name="T8" fmla="*/ 9 w 40"/>
                <a:gd name="T9" fmla="*/ 40 h 113"/>
                <a:gd name="T10" fmla="*/ 8 w 40"/>
                <a:gd name="T11" fmla="*/ 49 h 113"/>
                <a:gd name="T12" fmla="*/ 6 w 40"/>
                <a:gd name="T13" fmla="*/ 68 h 113"/>
                <a:gd name="T14" fmla="*/ 13 w 40"/>
                <a:gd name="T15" fmla="*/ 70 h 113"/>
                <a:gd name="T16" fmla="*/ 6 w 40"/>
                <a:gd name="T17" fmla="*/ 77 h 113"/>
                <a:gd name="T18" fmla="*/ 2 w 40"/>
                <a:gd name="T19" fmla="*/ 81 h 113"/>
                <a:gd name="T20" fmla="*/ 8 w 40"/>
                <a:gd name="T21" fmla="*/ 91 h 113"/>
                <a:gd name="T22" fmla="*/ 4 w 40"/>
                <a:gd name="T23" fmla="*/ 88 h 113"/>
                <a:gd name="T24" fmla="*/ 5 w 40"/>
                <a:gd name="T25" fmla="*/ 97 h 113"/>
                <a:gd name="T26" fmla="*/ 1 w 40"/>
                <a:gd name="T27" fmla="*/ 95 h 113"/>
                <a:gd name="T28" fmla="*/ 2 w 40"/>
                <a:gd name="T29" fmla="*/ 98 h 113"/>
                <a:gd name="T30" fmla="*/ 1 w 40"/>
                <a:gd name="T31" fmla="*/ 103 h 113"/>
                <a:gd name="T32" fmla="*/ 0 w 40"/>
                <a:gd name="T33" fmla="*/ 104 h 113"/>
                <a:gd name="T34" fmla="*/ 12 w 40"/>
                <a:gd name="T35" fmla="*/ 105 h 113"/>
                <a:gd name="T36" fmla="*/ 1 w 40"/>
                <a:gd name="T37" fmla="*/ 108 h 113"/>
                <a:gd name="T38" fmla="*/ 2 w 40"/>
                <a:gd name="T39" fmla="*/ 112 h 113"/>
                <a:gd name="T40" fmla="*/ 11 w 40"/>
                <a:gd name="T41" fmla="*/ 112 h 113"/>
                <a:gd name="T42" fmla="*/ 13 w 40"/>
                <a:gd name="T43" fmla="*/ 107 h 113"/>
                <a:gd name="T44" fmla="*/ 15 w 40"/>
                <a:gd name="T45" fmla="*/ 105 h 113"/>
                <a:gd name="T46" fmla="*/ 14 w 40"/>
                <a:gd name="T47" fmla="*/ 97 h 113"/>
                <a:gd name="T48" fmla="*/ 15 w 40"/>
                <a:gd name="T49" fmla="*/ 69 h 113"/>
                <a:gd name="T50" fmla="*/ 17 w 40"/>
                <a:gd name="T51" fmla="*/ 59 h 113"/>
                <a:gd name="T52" fmla="*/ 21 w 40"/>
                <a:gd name="T53" fmla="*/ 33 h 113"/>
                <a:gd name="T54" fmla="*/ 23 w 40"/>
                <a:gd name="T55" fmla="*/ 50 h 113"/>
                <a:gd name="T56" fmla="*/ 24 w 40"/>
                <a:gd name="T57" fmla="*/ 64 h 113"/>
                <a:gd name="T58" fmla="*/ 24 w 40"/>
                <a:gd name="T59" fmla="*/ 76 h 113"/>
                <a:gd name="T60" fmla="*/ 25 w 40"/>
                <a:gd name="T61" fmla="*/ 88 h 113"/>
                <a:gd name="T62" fmla="*/ 25 w 40"/>
                <a:gd name="T63" fmla="*/ 110 h 113"/>
                <a:gd name="T64" fmla="*/ 28 w 40"/>
                <a:gd name="T65" fmla="*/ 113 h 113"/>
                <a:gd name="T66" fmla="*/ 33 w 40"/>
                <a:gd name="T67" fmla="*/ 112 h 113"/>
                <a:gd name="T68" fmla="*/ 34 w 40"/>
                <a:gd name="T69" fmla="*/ 112 h 113"/>
                <a:gd name="T70" fmla="*/ 32 w 40"/>
                <a:gd name="T71" fmla="*/ 105 h 113"/>
                <a:gd name="T72" fmla="*/ 28 w 40"/>
                <a:gd name="T73" fmla="*/ 106 h 113"/>
                <a:gd name="T74" fmla="*/ 33 w 40"/>
                <a:gd name="T75" fmla="*/ 102 h 113"/>
                <a:gd name="T76" fmla="*/ 27 w 40"/>
                <a:gd name="T77" fmla="*/ 101 h 113"/>
                <a:gd name="T78" fmla="*/ 27 w 40"/>
                <a:gd name="T79" fmla="*/ 95 h 113"/>
                <a:gd name="T80" fmla="*/ 32 w 40"/>
                <a:gd name="T81" fmla="*/ 79 h 113"/>
                <a:gd name="T82" fmla="*/ 28 w 40"/>
                <a:gd name="T83" fmla="*/ 79 h 113"/>
                <a:gd name="T84" fmla="*/ 35 w 40"/>
                <a:gd name="T85" fmla="*/ 67 h 113"/>
                <a:gd name="T86" fmla="*/ 26 w 40"/>
                <a:gd name="T87" fmla="*/ 75 h 113"/>
                <a:gd name="T88" fmla="*/ 33 w 40"/>
                <a:gd name="T89" fmla="*/ 51 h 113"/>
                <a:gd name="T90" fmla="*/ 25 w 40"/>
                <a:gd name="T91" fmla="*/ 58 h 113"/>
                <a:gd name="T92" fmla="*/ 30 w 40"/>
                <a:gd name="T93" fmla="*/ 39 h 113"/>
                <a:gd name="T94" fmla="*/ 25 w 40"/>
                <a:gd name="T95" fmla="*/ 49 h 113"/>
                <a:gd name="T96" fmla="*/ 25 w 40"/>
                <a:gd name="T97" fmla="*/ 32 h 113"/>
                <a:gd name="T98" fmla="*/ 25 w 40"/>
                <a:gd name="T99" fmla="*/ 23 h 113"/>
                <a:gd name="T100" fmla="*/ 28 w 40"/>
                <a:gd name="T101" fmla="*/ 32 h 113"/>
                <a:gd name="T102" fmla="*/ 40 w 40"/>
                <a:gd name="T103" fmla="*/ 31 h 113"/>
                <a:gd name="T104" fmla="*/ 40 w 40"/>
                <a:gd name="T105" fmla="*/ 25 h 113"/>
                <a:gd name="T106" fmla="*/ 29 w 40"/>
                <a:gd name="T10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113">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39" name="Freeform 93"/>
            <p:cNvSpPr/>
            <p:nvPr/>
          </p:nvSpPr>
          <p:spPr bwMode="auto">
            <a:xfrm>
              <a:off x="2505075" y="2530475"/>
              <a:ext cx="120650" cy="220663"/>
            </a:xfrm>
            <a:custGeom>
              <a:avLst/>
              <a:gdLst>
                <a:gd name="T0" fmla="*/ 0 w 19"/>
                <a:gd name="T1" fmla="*/ 0 h 35"/>
                <a:gd name="T2" fmla="*/ 4 w 19"/>
                <a:gd name="T3" fmla="*/ 7 h 35"/>
                <a:gd name="T4" fmla="*/ 6 w 19"/>
                <a:gd name="T5" fmla="*/ 4 h 35"/>
                <a:gd name="T6" fmla="*/ 9 w 19"/>
                <a:gd name="T7" fmla="*/ 7 h 35"/>
                <a:gd name="T8" fmla="*/ 7 w 19"/>
                <a:gd name="T9" fmla="*/ 20 h 35"/>
                <a:gd name="T10" fmla="*/ 11 w 19"/>
                <a:gd name="T11" fmla="*/ 22 h 35"/>
                <a:gd name="T12" fmla="*/ 11 w 19"/>
                <a:gd name="T13" fmla="*/ 8 h 35"/>
                <a:gd name="T14" fmla="*/ 11 w 19"/>
                <a:gd name="T15" fmla="*/ 3 h 35"/>
                <a:gd name="T16" fmla="*/ 10 w 19"/>
                <a:gd name="T17" fmla="*/ 2 h 35"/>
                <a:gd name="T18" fmla="*/ 10 w 19"/>
                <a:gd name="T19" fmla="*/ 1 h 35"/>
                <a:gd name="T20" fmla="*/ 19 w 19"/>
                <a:gd name="T21" fmla="*/ 8 h 35"/>
                <a:gd name="T22" fmla="*/ 12 w 19"/>
                <a:gd name="T23" fmla="*/ 5 h 35"/>
                <a:gd name="T24" fmla="*/ 12 w 19"/>
                <a:gd name="T25" fmla="*/ 8 h 35"/>
                <a:gd name="T26" fmla="*/ 17 w 19"/>
                <a:gd name="T27" fmla="*/ 23 h 35"/>
                <a:gd name="T28" fmla="*/ 9 w 19"/>
                <a:gd name="T29" fmla="*/ 34 h 35"/>
                <a:gd name="T30" fmla="*/ 3 w 19"/>
                <a:gd name="T31" fmla="*/ 30 h 35"/>
                <a:gd name="T32" fmla="*/ 4 w 19"/>
                <a:gd name="T33" fmla="*/ 13 h 35"/>
                <a:gd name="T34" fmla="*/ 4 w 19"/>
                <a:gd name="T35" fmla="*/ 23 h 35"/>
                <a:gd name="T36" fmla="*/ 6 w 19"/>
                <a:gd name="T37" fmla="*/ 24 h 35"/>
                <a:gd name="T38" fmla="*/ 5 w 19"/>
                <a:gd name="T39" fmla="*/ 10 h 35"/>
                <a:gd name="T40" fmla="*/ 7 w 19"/>
                <a:gd name="T41" fmla="*/ 7 h 35"/>
                <a:gd name="T42" fmla="*/ 6 w 19"/>
                <a:gd name="T43" fmla="*/ 6 h 35"/>
                <a:gd name="T44" fmla="*/ 3 w 19"/>
                <a:gd name="T45" fmla="*/ 8 h 35"/>
                <a:gd name="T46" fmla="*/ 0 w 1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5">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0" name="Freeform 94"/>
            <p:cNvSpPr/>
            <p:nvPr/>
          </p:nvSpPr>
          <p:spPr bwMode="auto">
            <a:xfrm>
              <a:off x="2530475" y="2543175"/>
              <a:ext cx="76200" cy="360363"/>
            </a:xfrm>
            <a:custGeom>
              <a:avLst/>
              <a:gdLst>
                <a:gd name="T0" fmla="*/ 1 w 12"/>
                <a:gd name="T1" fmla="*/ 50 h 57"/>
                <a:gd name="T2" fmla="*/ 6 w 12"/>
                <a:gd name="T3" fmla="*/ 57 h 57"/>
                <a:gd name="T4" fmla="*/ 11 w 12"/>
                <a:gd name="T5" fmla="*/ 52 h 57"/>
                <a:gd name="T6" fmla="*/ 7 w 12"/>
                <a:gd name="T7" fmla="*/ 6 h 57"/>
                <a:gd name="T8" fmla="*/ 8 w 12"/>
                <a:gd name="T9" fmla="*/ 2 h 57"/>
                <a:gd name="T10" fmla="*/ 6 w 12"/>
                <a:gd name="T11" fmla="*/ 0 h 57"/>
                <a:gd name="T12" fmla="*/ 2 w 12"/>
                <a:gd name="T13" fmla="*/ 2 h 57"/>
                <a:gd name="T14" fmla="*/ 4 w 12"/>
                <a:gd name="T15" fmla="*/ 5 h 57"/>
                <a:gd name="T16" fmla="*/ 1 w 12"/>
                <a:gd name="T17" fmla="*/ 32 h 57"/>
                <a:gd name="T18" fmla="*/ 1 w 1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1" name="Freeform 95"/>
            <p:cNvSpPr/>
            <p:nvPr/>
          </p:nvSpPr>
          <p:spPr bwMode="auto">
            <a:xfrm>
              <a:off x="2568575" y="2909888"/>
              <a:ext cx="38100" cy="25400"/>
            </a:xfrm>
            <a:custGeom>
              <a:avLst/>
              <a:gdLst>
                <a:gd name="T0" fmla="*/ 5 w 6"/>
                <a:gd name="T1" fmla="*/ 0 h 4"/>
                <a:gd name="T2" fmla="*/ 1 w 6"/>
                <a:gd name="T3" fmla="*/ 0 h 4"/>
                <a:gd name="T4" fmla="*/ 1 w 6"/>
                <a:gd name="T5" fmla="*/ 4 h 4"/>
                <a:gd name="T6" fmla="*/ 6 w 6"/>
                <a:gd name="T7" fmla="*/ 4 h 4"/>
                <a:gd name="T8" fmla="*/ 1 w 6"/>
                <a:gd name="T9" fmla="*/ 3 h 4"/>
                <a:gd name="T10" fmla="*/ 1 w 6"/>
                <a:gd name="T11" fmla="*/ 1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2" name="Freeform 96"/>
            <p:cNvSpPr/>
            <p:nvPr/>
          </p:nvSpPr>
          <p:spPr bwMode="auto">
            <a:xfrm>
              <a:off x="2354263" y="2986088"/>
              <a:ext cx="76200" cy="36513"/>
            </a:xfrm>
            <a:custGeom>
              <a:avLst/>
              <a:gdLst>
                <a:gd name="T0" fmla="*/ 4 w 12"/>
                <a:gd name="T1" fmla="*/ 1 h 6"/>
                <a:gd name="T2" fmla="*/ 4 w 12"/>
                <a:gd name="T3" fmla="*/ 5 h 6"/>
                <a:gd name="T4" fmla="*/ 12 w 12"/>
                <a:gd name="T5" fmla="*/ 5 h 6"/>
                <a:gd name="T6" fmla="*/ 12 w 12"/>
                <a:gd name="T7" fmla="*/ 0 h 6"/>
                <a:gd name="T8" fmla="*/ 4 w 12"/>
                <a:gd name="T9" fmla="*/ 1 h 6"/>
              </a:gdLst>
              <a:ahLst/>
              <a:cxnLst>
                <a:cxn ang="0">
                  <a:pos x="T0" y="T1"/>
                </a:cxn>
                <a:cxn ang="0">
                  <a:pos x="T2" y="T3"/>
                </a:cxn>
                <a:cxn ang="0">
                  <a:pos x="T4" y="T5"/>
                </a:cxn>
                <a:cxn ang="0">
                  <a:pos x="T6" y="T7"/>
                </a:cxn>
                <a:cxn ang="0">
                  <a:pos x="T8" y="T9"/>
                </a:cxn>
              </a:cxnLst>
              <a:rect l="0" t="0" r="r" b="b"/>
              <a:pathLst>
                <a:path w="12" h="6">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3" name="Freeform 97"/>
            <p:cNvSpPr/>
            <p:nvPr/>
          </p:nvSpPr>
          <p:spPr bwMode="auto">
            <a:xfrm>
              <a:off x="2366963" y="2511425"/>
              <a:ext cx="188912" cy="555625"/>
            </a:xfrm>
            <a:custGeom>
              <a:avLst/>
              <a:gdLst>
                <a:gd name="T0" fmla="*/ 0 w 30"/>
                <a:gd name="T1" fmla="*/ 79 h 88"/>
                <a:gd name="T2" fmla="*/ 8 w 30"/>
                <a:gd name="T3" fmla="*/ 78 h 88"/>
                <a:gd name="T4" fmla="*/ 10 w 30"/>
                <a:gd name="T5" fmla="*/ 88 h 88"/>
                <a:gd name="T6" fmla="*/ 28 w 30"/>
                <a:gd name="T7" fmla="*/ 88 h 88"/>
                <a:gd name="T8" fmla="*/ 30 w 30"/>
                <a:gd name="T9" fmla="*/ 41 h 88"/>
                <a:gd name="T10" fmla="*/ 23 w 30"/>
                <a:gd name="T11" fmla="*/ 0 h 88"/>
                <a:gd name="T12" fmla="*/ 15 w 30"/>
                <a:gd name="T13" fmla="*/ 6 h 88"/>
                <a:gd name="T14" fmla="*/ 5 w 30"/>
                <a:gd name="T15" fmla="*/ 11 h 88"/>
                <a:gd name="T16" fmla="*/ 2 w 30"/>
                <a:gd name="T17" fmla="*/ 32 h 88"/>
                <a:gd name="T18" fmla="*/ 0 w 30"/>
                <a:gd name="T19"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8">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4" name="Freeform 98"/>
            <p:cNvSpPr/>
            <p:nvPr/>
          </p:nvSpPr>
          <p:spPr bwMode="auto">
            <a:xfrm>
              <a:off x="2581275" y="2511425"/>
              <a:ext cx="196850" cy="555625"/>
            </a:xfrm>
            <a:custGeom>
              <a:avLst/>
              <a:gdLst>
                <a:gd name="T0" fmla="*/ 21 w 31"/>
                <a:gd name="T1" fmla="*/ 76 h 88"/>
                <a:gd name="T2" fmla="*/ 30 w 31"/>
                <a:gd name="T3" fmla="*/ 78 h 88"/>
                <a:gd name="T4" fmla="*/ 29 w 31"/>
                <a:gd name="T5" fmla="*/ 55 h 88"/>
                <a:gd name="T6" fmla="*/ 26 w 31"/>
                <a:gd name="T7" fmla="*/ 33 h 88"/>
                <a:gd name="T8" fmla="*/ 26 w 31"/>
                <a:gd name="T9" fmla="*/ 24 h 88"/>
                <a:gd name="T10" fmla="*/ 22 w 31"/>
                <a:gd name="T11" fmla="*/ 8 h 88"/>
                <a:gd name="T12" fmla="*/ 4 w 31"/>
                <a:gd name="T13" fmla="*/ 0 h 88"/>
                <a:gd name="T14" fmla="*/ 4 w 31"/>
                <a:gd name="T15" fmla="*/ 12 h 88"/>
                <a:gd name="T16" fmla="*/ 2 w 31"/>
                <a:gd name="T17" fmla="*/ 44 h 88"/>
                <a:gd name="T18" fmla="*/ 5 w 31"/>
                <a:gd name="T19" fmla="*/ 83 h 88"/>
                <a:gd name="T20" fmla="*/ 9 w 31"/>
                <a:gd name="T21" fmla="*/ 88 h 88"/>
                <a:gd name="T22" fmla="*/ 21 w 31"/>
                <a:gd name="T23" fmla="*/ 85 h 88"/>
                <a:gd name="T24" fmla="*/ 21 w 31"/>
                <a:gd name="T2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8">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5" name="Freeform 99"/>
            <p:cNvSpPr/>
            <p:nvPr/>
          </p:nvSpPr>
          <p:spPr bwMode="auto">
            <a:xfrm>
              <a:off x="2720975" y="2562225"/>
              <a:ext cx="0" cy="1905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cubicBezTo>
                    <a:pt x="0" y="1"/>
                    <a:pt x="0" y="2"/>
                    <a:pt x="0" y="3"/>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6" name="Freeform 100"/>
            <p:cNvSpPr/>
            <p:nvPr/>
          </p:nvSpPr>
          <p:spPr bwMode="auto">
            <a:xfrm>
              <a:off x="2657475" y="2581275"/>
              <a:ext cx="95250" cy="479425"/>
            </a:xfrm>
            <a:custGeom>
              <a:avLst/>
              <a:gdLst>
                <a:gd name="T0" fmla="*/ 10 w 15"/>
                <a:gd name="T1" fmla="*/ 0 h 76"/>
                <a:gd name="T2" fmla="*/ 6 w 15"/>
                <a:gd name="T3" fmla="*/ 19 h 76"/>
                <a:gd name="T4" fmla="*/ 1 w 15"/>
                <a:gd name="T5" fmla="*/ 36 h 76"/>
                <a:gd name="T6" fmla="*/ 6 w 15"/>
                <a:gd name="T7" fmla="*/ 36 h 76"/>
                <a:gd name="T8" fmla="*/ 4 w 15"/>
                <a:gd name="T9" fmla="*/ 46 h 76"/>
                <a:gd name="T10" fmla="*/ 0 w 15"/>
                <a:gd name="T11" fmla="*/ 46 h 76"/>
                <a:gd name="T12" fmla="*/ 4 w 15"/>
                <a:gd name="T13" fmla="*/ 47 h 76"/>
                <a:gd name="T14" fmla="*/ 8 w 15"/>
                <a:gd name="T15" fmla="*/ 57 h 76"/>
                <a:gd name="T16" fmla="*/ 6 w 15"/>
                <a:gd name="T17" fmla="*/ 65 h 76"/>
                <a:gd name="T18" fmla="*/ 5 w 15"/>
                <a:gd name="T19" fmla="*/ 76 h 76"/>
                <a:gd name="T20" fmla="*/ 9 w 15"/>
                <a:gd name="T21" fmla="*/ 74 h 76"/>
                <a:gd name="T22" fmla="*/ 9 w 15"/>
                <a:gd name="T23" fmla="*/ 65 h 76"/>
                <a:gd name="T24" fmla="*/ 13 w 15"/>
                <a:gd name="T25" fmla="*/ 66 h 76"/>
                <a:gd name="T26" fmla="*/ 10 w 15"/>
                <a:gd name="T27" fmla="*/ 56 h 76"/>
                <a:gd name="T28" fmla="*/ 13 w 15"/>
                <a:gd name="T29" fmla="*/ 58 h 76"/>
                <a:gd name="T30" fmla="*/ 10 w 15"/>
                <a:gd name="T31" fmla="*/ 49 h 76"/>
                <a:gd name="T32" fmla="*/ 15 w 15"/>
                <a:gd name="T33" fmla="*/ 50 h 76"/>
                <a:gd name="T34" fmla="*/ 10 w 15"/>
                <a:gd name="T35" fmla="*/ 44 h 76"/>
                <a:gd name="T36" fmla="*/ 10 w 15"/>
                <a:gd name="T37" fmla="*/ 38 h 76"/>
                <a:gd name="T38" fmla="*/ 10 w 15"/>
                <a:gd name="T39" fmla="*/ 30 h 76"/>
                <a:gd name="T40" fmla="*/ 10 w 15"/>
                <a:gd name="T41" fmla="*/ 23 h 76"/>
                <a:gd name="T42" fmla="*/ 8 w 15"/>
                <a:gd name="T43" fmla="*/ 27 h 76"/>
                <a:gd name="T44" fmla="*/ 7 w 15"/>
                <a:gd name="T45" fmla="*/ 12 h 76"/>
                <a:gd name="T46" fmla="*/ 10 w 15"/>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6">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7" name="Freeform 101"/>
            <p:cNvSpPr/>
            <p:nvPr/>
          </p:nvSpPr>
          <p:spPr bwMode="auto">
            <a:xfrm>
              <a:off x="2593975" y="2568575"/>
              <a:ext cx="76200" cy="182563"/>
            </a:xfrm>
            <a:custGeom>
              <a:avLst/>
              <a:gdLst>
                <a:gd name="T0" fmla="*/ 0 w 12"/>
                <a:gd name="T1" fmla="*/ 27 h 29"/>
                <a:gd name="T2" fmla="*/ 0 w 12"/>
                <a:gd name="T3" fmla="*/ 29 h 29"/>
                <a:gd name="T4" fmla="*/ 12 w 12"/>
                <a:gd name="T5" fmla="*/ 0 h 29"/>
                <a:gd name="T6" fmla="*/ 0 w 12"/>
                <a:gd name="T7" fmla="*/ 27 h 29"/>
              </a:gdLst>
              <a:ahLst/>
              <a:cxnLst>
                <a:cxn ang="0">
                  <a:pos x="T0" y="T1"/>
                </a:cxn>
                <a:cxn ang="0">
                  <a:pos x="T2" y="T3"/>
                </a:cxn>
                <a:cxn ang="0">
                  <a:pos x="T4" y="T5"/>
                </a:cxn>
                <a:cxn ang="0">
                  <a:pos x="T6" y="T7"/>
                </a:cxn>
              </a:cxnLst>
              <a:rect l="0" t="0" r="r" b="b"/>
              <a:pathLst>
                <a:path w="12" h="29">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8" name="Freeform 102"/>
            <p:cNvSpPr/>
            <p:nvPr/>
          </p:nvSpPr>
          <p:spPr bwMode="auto">
            <a:xfrm>
              <a:off x="2460625" y="2555875"/>
              <a:ext cx="95250" cy="220663"/>
            </a:xfrm>
            <a:custGeom>
              <a:avLst/>
              <a:gdLst>
                <a:gd name="T0" fmla="*/ 15 w 15"/>
                <a:gd name="T1" fmla="*/ 35 h 35"/>
                <a:gd name="T2" fmla="*/ 15 w 15"/>
                <a:gd name="T3" fmla="*/ 34 h 35"/>
                <a:gd name="T4" fmla="*/ 15 w 15"/>
                <a:gd name="T5" fmla="*/ 34 h 35"/>
                <a:gd name="T6" fmla="*/ 0 w 15"/>
                <a:gd name="T7" fmla="*/ 0 h 35"/>
                <a:gd name="T8" fmla="*/ 15 w 15"/>
                <a:gd name="T9" fmla="*/ 35 h 35"/>
              </a:gdLst>
              <a:ahLst/>
              <a:cxnLst>
                <a:cxn ang="0">
                  <a:pos x="T0" y="T1"/>
                </a:cxn>
                <a:cxn ang="0">
                  <a:pos x="T2" y="T3"/>
                </a:cxn>
                <a:cxn ang="0">
                  <a:pos x="T4" y="T5"/>
                </a:cxn>
                <a:cxn ang="0">
                  <a:pos x="T6" y="T7"/>
                </a:cxn>
                <a:cxn ang="0">
                  <a:pos x="T8" y="T9"/>
                </a:cxn>
              </a:cxnLst>
              <a:rect l="0" t="0" r="r" b="b"/>
              <a:pathLst>
                <a:path w="15" h="3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49" name="Freeform 103"/>
            <p:cNvSpPr/>
            <p:nvPr/>
          </p:nvSpPr>
          <p:spPr bwMode="auto">
            <a:xfrm>
              <a:off x="2379663" y="2555875"/>
              <a:ext cx="163512" cy="511175"/>
            </a:xfrm>
            <a:custGeom>
              <a:avLst/>
              <a:gdLst>
                <a:gd name="T0" fmla="*/ 5 w 26"/>
                <a:gd name="T1" fmla="*/ 12 h 81"/>
                <a:gd name="T2" fmla="*/ 7 w 26"/>
                <a:gd name="T3" fmla="*/ 30 h 81"/>
                <a:gd name="T4" fmla="*/ 5 w 26"/>
                <a:gd name="T5" fmla="*/ 62 h 81"/>
                <a:gd name="T6" fmla="*/ 4 w 26"/>
                <a:gd name="T7" fmla="*/ 71 h 81"/>
                <a:gd name="T8" fmla="*/ 6 w 26"/>
                <a:gd name="T9" fmla="*/ 71 h 81"/>
                <a:gd name="T10" fmla="*/ 8 w 26"/>
                <a:gd name="T11" fmla="*/ 81 h 81"/>
                <a:gd name="T12" fmla="*/ 26 w 26"/>
                <a:gd name="T13" fmla="*/ 81 h 81"/>
                <a:gd name="T14" fmla="*/ 26 w 26"/>
                <a:gd name="T15" fmla="*/ 74 h 81"/>
                <a:gd name="T16" fmla="*/ 23 w 26"/>
                <a:gd name="T17" fmla="*/ 64 h 81"/>
                <a:gd name="T18" fmla="*/ 22 w 26"/>
                <a:gd name="T19" fmla="*/ 76 h 81"/>
                <a:gd name="T20" fmla="*/ 13 w 26"/>
                <a:gd name="T21" fmla="*/ 69 h 81"/>
                <a:gd name="T22" fmla="*/ 13 w 26"/>
                <a:gd name="T23" fmla="*/ 51 h 81"/>
                <a:gd name="T24" fmla="*/ 19 w 26"/>
                <a:gd name="T25" fmla="*/ 42 h 81"/>
                <a:gd name="T26" fmla="*/ 13 w 26"/>
                <a:gd name="T27" fmla="*/ 28 h 81"/>
                <a:gd name="T28" fmla="*/ 11 w 26"/>
                <a:gd name="T29" fmla="*/ 15 h 81"/>
                <a:gd name="T30" fmla="*/ 8 w 26"/>
                <a:gd name="T31" fmla="*/ 0 h 81"/>
                <a:gd name="T32" fmla="*/ 7 w 26"/>
                <a:gd name="T33" fmla="*/ 1 h 81"/>
                <a:gd name="T34" fmla="*/ 8 w 26"/>
                <a:gd name="T35" fmla="*/ 9 h 81"/>
                <a:gd name="T36" fmla="*/ 5 w 26"/>
                <a:gd name="T37" fmla="*/ 2 h 81"/>
                <a:gd name="T38" fmla="*/ 3 w 26"/>
                <a:gd name="T39" fmla="*/ 4 h 81"/>
                <a:gd name="T40" fmla="*/ 1 w 26"/>
                <a:gd name="T41" fmla="*/ 17 h 81"/>
                <a:gd name="T42" fmla="*/ 0 w 26"/>
                <a:gd name="T43" fmla="*/ 25 h 81"/>
                <a:gd name="T44" fmla="*/ 0 w 26"/>
                <a:gd name="T45" fmla="*/ 27 h 81"/>
                <a:gd name="T46" fmla="*/ 5 w 26"/>
                <a:gd name="T4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1">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0" name="Freeform 104"/>
            <p:cNvSpPr/>
            <p:nvPr/>
          </p:nvSpPr>
          <p:spPr bwMode="auto">
            <a:xfrm>
              <a:off x="2689225" y="2992438"/>
              <a:ext cx="69850" cy="106363"/>
            </a:xfrm>
            <a:custGeom>
              <a:avLst/>
              <a:gdLst>
                <a:gd name="T0" fmla="*/ 1 w 11"/>
                <a:gd name="T1" fmla="*/ 16 h 17"/>
                <a:gd name="T2" fmla="*/ 1 w 11"/>
                <a:gd name="T3" fmla="*/ 16 h 17"/>
                <a:gd name="T4" fmla="*/ 5 w 11"/>
                <a:gd name="T5" fmla="*/ 16 h 17"/>
                <a:gd name="T6" fmla="*/ 10 w 11"/>
                <a:gd name="T7" fmla="*/ 12 h 17"/>
                <a:gd name="T8" fmla="*/ 10 w 11"/>
                <a:gd name="T9" fmla="*/ 2 h 17"/>
                <a:gd name="T10" fmla="*/ 4 w 11"/>
                <a:gd name="T11" fmla="*/ 0 h 17"/>
                <a:gd name="T12" fmla="*/ 1 w 11"/>
                <a:gd name="T13" fmla="*/ 10 h 17"/>
                <a:gd name="T14" fmla="*/ 3 w 11"/>
                <a:gd name="T15" fmla="*/ 14 h 17"/>
                <a:gd name="T16" fmla="*/ 4 w 11"/>
                <a:gd name="T17" fmla="*/ 9 h 17"/>
                <a:gd name="T18" fmla="*/ 5 w 11"/>
                <a:gd name="T19" fmla="*/ 11 h 17"/>
                <a:gd name="T20" fmla="*/ 1 w 1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1" name="Freeform 105"/>
            <p:cNvSpPr/>
            <p:nvPr/>
          </p:nvSpPr>
          <p:spPr bwMode="auto">
            <a:xfrm>
              <a:off x="2379663" y="3079750"/>
              <a:ext cx="19050" cy="19050"/>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2" name="Freeform 106"/>
            <p:cNvSpPr/>
            <p:nvPr/>
          </p:nvSpPr>
          <p:spPr bwMode="auto">
            <a:xfrm>
              <a:off x="2366963" y="3009900"/>
              <a:ext cx="69850" cy="82550"/>
            </a:xfrm>
            <a:custGeom>
              <a:avLst/>
              <a:gdLst>
                <a:gd name="T0" fmla="*/ 10 w 11"/>
                <a:gd name="T1" fmla="*/ 13 h 13"/>
                <a:gd name="T2" fmla="*/ 11 w 11"/>
                <a:gd name="T3" fmla="*/ 8 h 13"/>
                <a:gd name="T4" fmla="*/ 9 w 11"/>
                <a:gd name="T5" fmla="*/ 2 h 13"/>
                <a:gd name="T6" fmla="*/ 2 w 11"/>
                <a:gd name="T7" fmla="*/ 1 h 13"/>
                <a:gd name="T8" fmla="*/ 0 w 11"/>
                <a:gd name="T9" fmla="*/ 9 h 13"/>
                <a:gd name="T10" fmla="*/ 6 w 11"/>
                <a:gd name="T11" fmla="*/ 13 h 13"/>
                <a:gd name="T12" fmla="*/ 6 w 11"/>
                <a:gd name="T13" fmla="*/ 7 h 13"/>
                <a:gd name="T14" fmla="*/ 8 w 11"/>
                <a:gd name="T15" fmla="*/ 9 h 13"/>
                <a:gd name="T16" fmla="*/ 1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3" name="Freeform 107"/>
            <p:cNvSpPr/>
            <p:nvPr/>
          </p:nvSpPr>
          <p:spPr bwMode="auto">
            <a:xfrm>
              <a:off x="2297113" y="3079750"/>
              <a:ext cx="182562" cy="304800"/>
            </a:xfrm>
            <a:custGeom>
              <a:avLst/>
              <a:gdLst>
                <a:gd name="T0" fmla="*/ 26 w 29"/>
                <a:gd name="T1" fmla="*/ 8 h 48"/>
                <a:gd name="T2" fmla="*/ 13 w 29"/>
                <a:gd name="T3" fmla="*/ 0 h 48"/>
                <a:gd name="T4" fmla="*/ 5 w 29"/>
                <a:gd name="T5" fmla="*/ 0 h 48"/>
                <a:gd name="T6" fmla="*/ 2 w 29"/>
                <a:gd name="T7" fmla="*/ 35 h 48"/>
                <a:gd name="T8" fmla="*/ 15 w 29"/>
                <a:gd name="T9" fmla="*/ 48 h 48"/>
                <a:gd name="T10" fmla="*/ 29 w 29"/>
                <a:gd name="T11" fmla="*/ 46 h 48"/>
                <a:gd name="T12" fmla="*/ 26 w 29"/>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9" h="4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4" name="Freeform 108"/>
            <p:cNvSpPr/>
            <p:nvPr/>
          </p:nvSpPr>
          <p:spPr bwMode="auto">
            <a:xfrm>
              <a:off x="2386013" y="3130550"/>
              <a:ext cx="93662" cy="254000"/>
            </a:xfrm>
            <a:custGeom>
              <a:avLst/>
              <a:gdLst>
                <a:gd name="T0" fmla="*/ 15 w 15"/>
                <a:gd name="T1" fmla="*/ 38 h 40"/>
                <a:gd name="T2" fmla="*/ 12 w 15"/>
                <a:gd name="T3" fmla="*/ 0 h 40"/>
                <a:gd name="T4" fmla="*/ 4 w 15"/>
                <a:gd name="T5" fmla="*/ 2 h 40"/>
                <a:gd name="T6" fmla="*/ 1 w 15"/>
                <a:gd name="T7" fmla="*/ 40 h 40"/>
                <a:gd name="T8" fmla="*/ 15 w 15"/>
                <a:gd name="T9" fmla="*/ 38 h 40"/>
              </a:gdLst>
              <a:ahLst/>
              <a:cxnLst>
                <a:cxn ang="0">
                  <a:pos x="T0" y="T1"/>
                </a:cxn>
                <a:cxn ang="0">
                  <a:pos x="T2" y="T3"/>
                </a:cxn>
                <a:cxn ang="0">
                  <a:pos x="T4" y="T5"/>
                </a:cxn>
                <a:cxn ang="0">
                  <a:pos x="T6" y="T7"/>
                </a:cxn>
                <a:cxn ang="0">
                  <a:pos x="T8" y="T9"/>
                </a:cxn>
              </a:cxnLst>
              <a:rect l="0" t="0" r="r" b="b"/>
              <a:pathLst>
                <a:path w="15" h="40">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5" name="Freeform 109"/>
            <p:cNvSpPr/>
            <p:nvPr/>
          </p:nvSpPr>
          <p:spPr bwMode="auto">
            <a:xfrm>
              <a:off x="2366963" y="3016250"/>
              <a:ext cx="44450" cy="76200"/>
            </a:xfrm>
            <a:custGeom>
              <a:avLst/>
              <a:gdLst>
                <a:gd name="T0" fmla="*/ 6 w 7"/>
                <a:gd name="T1" fmla="*/ 12 h 12"/>
                <a:gd name="T2" fmla="*/ 6 w 7"/>
                <a:gd name="T3" fmla="*/ 10 h 12"/>
                <a:gd name="T4" fmla="*/ 6 w 7"/>
                <a:gd name="T5" fmla="*/ 10 h 12"/>
                <a:gd name="T6" fmla="*/ 2 w 7"/>
                <a:gd name="T7" fmla="*/ 7 h 12"/>
                <a:gd name="T8" fmla="*/ 3 w 7"/>
                <a:gd name="T9" fmla="*/ 0 h 12"/>
                <a:gd name="T10" fmla="*/ 2 w 7"/>
                <a:gd name="T11" fmla="*/ 0 h 12"/>
                <a:gd name="T12" fmla="*/ 0 w 7"/>
                <a:gd name="T13" fmla="*/ 8 h 12"/>
                <a:gd name="T14" fmla="*/ 6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56" name="Freeform 110"/>
            <p:cNvSpPr/>
            <p:nvPr/>
          </p:nvSpPr>
          <p:spPr bwMode="auto">
            <a:xfrm>
              <a:off x="2417763" y="3073400"/>
              <a:ext cx="19050" cy="19050"/>
            </a:xfrm>
            <a:custGeom>
              <a:avLst/>
              <a:gdLst>
                <a:gd name="T0" fmla="*/ 0 w 3"/>
                <a:gd name="T1" fmla="*/ 0 h 3"/>
                <a:gd name="T2" fmla="*/ 2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3"/>
                    <a:pt x="2" y="3"/>
                  </a:cubicBezTo>
                  <a:cubicBezTo>
                    <a:pt x="2" y="3"/>
                    <a:pt x="3" y="1"/>
                    <a:pt x="3" y="0"/>
                  </a:cubicBezTo>
                  <a:cubicBezTo>
                    <a:pt x="2" y="0"/>
                    <a:pt x="1" y="0"/>
                    <a:pt x="0" y="0"/>
                  </a:cubicBezTo>
                  <a:close/>
                </a:path>
              </a:pathLst>
            </a:custGeom>
            <a:solidFill>
              <a:srgbClr val="EBB273"/>
            </a:solidFill>
            <a:ln>
              <a:noFill/>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pic>
          <p:nvPicPr>
            <p:cNvPr id="157" name="Picture 111"/>
            <p:cNvPicPr>
              <a:picLocks noChangeAspect="1" noChangeArrowheads="1"/>
            </p:cNvPicPr>
            <p:nvPr/>
          </p:nvPicPr>
          <p:blipFill>
            <a:blip r:embed="rId2"/>
            <a:srcRect/>
            <a:stretch>
              <a:fillRect/>
            </a:stretch>
          </p:blipFill>
          <p:spPr bwMode="auto">
            <a:xfrm>
              <a:off x="2373313" y="3027363"/>
              <a:ext cx="76200" cy="114300"/>
            </a:xfrm>
            <a:prstGeom prst="rect">
              <a:avLst/>
            </a:prstGeom>
            <a:noFill/>
            <a:ln>
              <a:noFill/>
            </a:ln>
          </p:spPr>
        </p:pic>
      </p:grpSp>
      <p:sp>
        <p:nvSpPr>
          <p:cNvPr id="158" name="TextBox 157"/>
          <p:cNvSpPr txBox="1"/>
          <p:nvPr/>
        </p:nvSpPr>
        <p:spPr>
          <a:xfrm>
            <a:off x="4373563" y="1277938"/>
            <a:ext cx="407987" cy="246062"/>
          </a:xfrm>
          <a:prstGeom prst="rect">
            <a:avLst/>
          </a:prstGeom>
          <a:noFill/>
        </p:spPr>
        <p:txBody>
          <a:bodyPr wrap="none" lIns="91424" tIns="45712" rIns="91424" bIns="45712">
            <a:spAutoFit/>
          </a:bodyPr>
          <a:lstStyle/>
          <a:p>
            <a:pPr defTabSz="913765" fontAlgn="auto">
              <a:spcBef>
                <a:spcPts val="0"/>
              </a:spcBef>
              <a:spcAft>
                <a:spcPts val="0"/>
              </a:spcAft>
              <a:defRPr/>
            </a:pPr>
            <a:r>
              <a:rPr lang="en-US" altLang="zh-CN" sz="1000" kern="0">
                <a:solidFill>
                  <a:prstClr val="black"/>
                </a:solidFill>
                <a:latin typeface="+mn-lt"/>
                <a:ea typeface="+mn-ea"/>
              </a:rPr>
              <a:t>60%</a:t>
            </a:r>
            <a:endParaRPr lang="zh-CN" altLang="en-US" sz="1000" kern="0">
              <a:solidFill>
                <a:prstClr val="black"/>
              </a:solidFill>
              <a:latin typeface="+mn-lt"/>
              <a:ea typeface="+mn-ea"/>
            </a:endParaRPr>
          </a:p>
        </p:txBody>
      </p:sp>
      <p:sp>
        <p:nvSpPr>
          <p:cNvPr id="159" name="TextBox 158"/>
          <p:cNvSpPr txBox="1"/>
          <p:nvPr/>
        </p:nvSpPr>
        <p:spPr>
          <a:xfrm>
            <a:off x="5872163" y="1277938"/>
            <a:ext cx="406400" cy="246062"/>
          </a:xfrm>
          <a:prstGeom prst="rect">
            <a:avLst/>
          </a:prstGeom>
          <a:noFill/>
        </p:spPr>
        <p:txBody>
          <a:bodyPr wrap="none" lIns="91424" tIns="45712" rIns="91424" bIns="45712">
            <a:spAutoFit/>
          </a:bodyPr>
          <a:lstStyle/>
          <a:p>
            <a:pPr defTabSz="913765" fontAlgn="auto">
              <a:spcBef>
                <a:spcPts val="0"/>
              </a:spcBef>
              <a:spcAft>
                <a:spcPts val="0"/>
              </a:spcAft>
              <a:defRPr/>
            </a:pPr>
            <a:r>
              <a:rPr lang="en-US" altLang="zh-CN" sz="1000" kern="0">
                <a:solidFill>
                  <a:prstClr val="black"/>
                </a:solidFill>
                <a:latin typeface="+mn-lt"/>
                <a:ea typeface="+mn-ea"/>
              </a:rPr>
              <a:t>30%</a:t>
            </a:r>
            <a:endParaRPr lang="zh-CN" altLang="en-US" sz="1000" kern="0">
              <a:solidFill>
                <a:prstClr val="black"/>
              </a:solidFill>
              <a:latin typeface="+mn-lt"/>
              <a:ea typeface="+mn-ea"/>
            </a:endParaRPr>
          </a:p>
        </p:txBody>
      </p:sp>
      <p:sp>
        <p:nvSpPr>
          <p:cNvPr id="160" name="TextBox 159"/>
          <p:cNvSpPr txBox="1"/>
          <p:nvPr/>
        </p:nvSpPr>
        <p:spPr>
          <a:xfrm>
            <a:off x="7489825" y="1277938"/>
            <a:ext cx="407988" cy="246062"/>
          </a:xfrm>
          <a:prstGeom prst="rect">
            <a:avLst/>
          </a:prstGeom>
          <a:noFill/>
        </p:spPr>
        <p:txBody>
          <a:bodyPr wrap="none" lIns="91424" tIns="45712" rIns="91424" bIns="45712">
            <a:spAutoFit/>
          </a:bodyPr>
          <a:lstStyle/>
          <a:p>
            <a:pPr defTabSz="913765" fontAlgn="auto">
              <a:spcBef>
                <a:spcPts val="0"/>
              </a:spcBef>
              <a:spcAft>
                <a:spcPts val="0"/>
              </a:spcAft>
              <a:defRPr/>
            </a:pPr>
            <a:r>
              <a:rPr lang="en-US" altLang="zh-CN" sz="1000" kern="0">
                <a:solidFill>
                  <a:prstClr val="black"/>
                </a:solidFill>
                <a:latin typeface="+mn-lt"/>
                <a:ea typeface="+mn-ea"/>
              </a:rPr>
              <a:t>80%</a:t>
            </a:r>
            <a:endParaRPr lang="zh-CN" altLang="en-US" sz="1000" kern="0">
              <a:solidFill>
                <a:prstClr val="black"/>
              </a:solidFill>
              <a:latin typeface="+mn-lt"/>
              <a:ea typeface="+mn-ea"/>
            </a:endParaRPr>
          </a:p>
        </p:txBody>
      </p:sp>
      <p:grpSp>
        <p:nvGrpSpPr>
          <p:cNvPr id="161" name="组合 160"/>
          <p:cNvGrpSpPr/>
          <p:nvPr/>
        </p:nvGrpSpPr>
        <p:grpSpPr bwMode="auto">
          <a:xfrm>
            <a:off x="619125" y="1511300"/>
            <a:ext cx="673100" cy="561975"/>
            <a:chOff x="4704095" y="2129482"/>
            <a:chExt cx="672210" cy="562610"/>
          </a:xfrm>
        </p:grpSpPr>
        <p:sp>
          <p:nvSpPr>
            <p:cNvPr id="162" name="椭圆 161"/>
            <p:cNvSpPr/>
            <p:nvPr/>
          </p:nvSpPr>
          <p:spPr>
            <a:xfrm>
              <a:off x="4704095" y="2129482"/>
              <a:ext cx="562818" cy="562610"/>
            </a:xfrm>
            <a:prstGeom prst="ellipse">
              <a:avLst/>
            </a:prstGeom>
            <a:solidFill>
              <a:schemeClr val="bg2"/>
            </a:solidFill>
            <a:ln w="25400" cap="flat" cmpd="sng" algn="ctr">
              <a:noFill/>
              <a:prstDash val="solid"/>
            </a:ln>
            <a:effectLst/>
          </p:spPr>
          <p:txBody>
            <a:bodyPr anchor="ctr"/>
            <a:lstStyle/>
            <a:p>
              <a:pPr algn="ctr" defTabSz="913765" fontAlgn="auto">
                <a:spcBef>
                  <a:spcPts val="0"/>
                </a:spcBef>
                <a:spcAft>
                  <a:spcPts val="0"/>
                </a:spcAft>
                <a:defRPr/>
              </a:pPr>
              <a:endParaRPr lang="zh-CN" altLang="en-US" sz="1000" kern="0">
                <a:solidFill>
                  <a:prstClr val="white"/>
                </a:solidFill>
                <a:latin typeface="Calibri" panose="020F0502020204030204"/>
                <a:ea typeface="宋体" panose="02010600030101010101" pitchFamily="2" charset="-122"/>
              </a:endParaRPr>
            </a:p>
          </p:txBody>
        </p:sp>
        <p:sp>
          <p:nvSpPr>
            <p:cNvPr id="163" name="矩形 162"/>
            <p:cNvSpPr/>
            <p:nvPr/>
          </p:nvSpPr>
          <p:spPr>
            <a:xfrm>
              <a:off x="4796048" y="2312251"/>
              <a:ext cx="580257" cy="244751"/>
            </a:xfrm>
            <a:prstGeom prst="rect">
              <a:avLst/>
            </a:prstGeom>
          </p:spPr>
          <p:txBody>
            <a:bodyPr>
              <a:spAutoFit/>
            </a:bodyPr>
            <a:lstStyle/>
            <a:p>
              <a:pPr algn="just" defTabSz="913765"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60%</a:t>
              </a:r>
              <a:endParaRPr lang="en-US" altLang="zh-CN" sz="1100" kern="0" dirty="0">
                <a:solidFill>
                  <a:prstClr val="white"/>
                </a:solidFill>
                <a:latin typeface="微软雅黑" panose="020B0503020204020204" pitchFamily="34" charset="-122"/>
                <a:ea typeface="微软雅黑" panose="020B0503020204020204" pitchFamily="34" charset="-122"/>
              </a:endParaRPr>
            </a:p>
          </p:txBody>
        </p:sp>
      </p:grpSp>
      <p:grpSp>
        <p:nvGrpSpPr>
          <p:cNvPr id="164" name="组合 163"/>
          <p:cNvGrpSpPr/>
          <p:nvPr/>
        </p:nvGrpSpPr>
        <p:grpSpPr bwMode="auto">
          <a:xfrm>
            <a:off x="611188" y="2663825"/>
            <a:ext cx="674687" cy="561975"/>
            <a:chOff x="4704095" y="2918851"/>
            <a:chExt cx="674076" cy="562610"/>
          </a:xfrm>
        </p:grpSpPr>
        <p:sp>
          <p:nvSpPr>
            <p:cNvPr id="165" name="椭圆 164"/>
            <p:cNvSpPr/>
            <p:nvPr/>
          </p:nvSpPr>
          <p:spPr>
            <a:xfrm>
              <a:off x="4704095" y="2918851"/>
              <a:ext cx="563052" cy="562610"/>
            </a:xfrm>
            <a:prstGeom prst="ellipse">
              <a:avLst/>
            </a:prstGeom>
            <a:solidFill>
              <a:schemeClr val="tx2"/>
            </a:solidFill>
            <a:ln w="25400">
              <a:noFill/>
              <a:miter lim="800000"/>
            </a:ln>
          </p:spPr>
          <p:txBody>
            <a:bodyPr/>
            <a:lstStyle/>
            <a:p>
              <a:pPr defTabSz="913765" fontAlgn="auto">
                <a:spcBef>
                  <a:spcPts val="0"/>
                </a:spcBef>
                <a:spcAft>
                  <a:spcPts val="0"/>
                </a:spcAft>
                <a:defRPr/>
              </a:pPr>
              <a:endParaRPr lang="zh-CN" altLang="en-US" sz="1000" kern="0">
                <a:solidFill>
                  <a:prstClr val="black"/>
                </a:solidFill>
                <a:latin typeface="+mn-lt"/>
                <a:ea typeface="+mn-ea"/>
              </a:endParaRPr>
            </a:p>
          </p:txBody>
        </p:sp>
        <p:sp>
          <p:nvSpPr>
            <p:cNvPr id="166" name="矩形 165"/>
            <p:cNvSpPr/>
            <p:nvPr/>
          </p:nvSpPr>
          <p:spPr>
            <a:xfrm>
              <a:off x="4797672" y="3098442"/>
              <a:ext cx="580499" cy="246340"/>
            </a:xfrm>
            <a:prstGeom prst="rect">
              <a:avLst/>
            </a:prstGeom>
          </p:spPr>
          <p:txBody>
            <a:bodyPr>
              <a:spAutoFit/>
            </a:bodyPr>
            <a:lstStyle/>
            <a:p>
              <a:pPr algn="just" defTabSz="913765"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30%</a:t>
              </a:r>
              <a:endParaRPr lang="en-US" altLang="zh-CN" sz="1100" kern="0" dirty="0">
                <a:solidFill>
                  <a:prstClr val="white"/>
                </a:solidFill>
                <a:latin typeface="微软雅黑" panose="020B0503020204020204" pitchFamily="34" charset="-122"/>
                <a:ea typeface="微软雅黑" panose="020B0503020204020204" pitchFamily="34" charset="-122"/>
              </a:endParaRPr>
            </a:p>
          </p:txBody>
        </p:sp>
      </p:grpSp>
      <p:grpSp>
        <p:nvGrpSpPr>
          <p:cNvPr id="167" name="组合 166"/>
          <p:cNvGrpSpPr/>
          <p:nvPr/>
        </p:nvGrpSpPr>
        <p:grpSpPr bwMode="auto">
          <a:xfrm>
            <a:off x="619125" y="3765550"/>
            <a:ext cx="666750" cy="563563"/>
            <a:chOff x="4704095" y="3707833"/>
            <a:chExt cx="666979" cy="562610"/>
          </a:xfrm>
        </p:grpSpPr>
        <p:sp>
          <p:nvSpPr>
            <p:cNvPr id="168" name="椭圆 167"/>
            <p:cNvSpPr/>
            <p:nvPr/>
          </p:nvSpPr>
          <p:spPr>
            <a:xfrm>
              <a:off x="4704095" y="3707833"/>
              <a:ext cx="562168" cy="562610"/>
            </a:xfrm>
            <a:prstGeom prst="ellipse">
              <a:avLst/>
            </a:prstGeom>
            <a:solidFill>
              <a:schemeClr val="tx2">
                <a:lumMod val="50000"/>
              </a:schemeClr>
            </a:solidFill>
            <a:ln w="25400" cap="flat" cmpd="sng" algn="ctr">
              <a:noFill/>
              <a:prstDash val="solid"/>
            </a:ln>
            <a:effectLst/>
          </p:spPr>
          <p:txBody>
            <a:bodyPr anchor="ctr"/>
            <a:lstStyle/>
            <a:p>
              <a:pPr algn="ctr" defTabSz="913765" fontAlgn="auto">
                <a:spcBef>
                  <a:spcPts val="0"/>
                </a:spcBef>
                <a:spcAft>
                  <a:spcPts val="0"/>
                </a:spcAft>
                <a:defRPr/>
              </a:pPr>
              <a:endParaRPr lang="zh-CN" altLang="en-US" sz="1000" kern="0">
                <a:solidFill>
                  <a:prstClr val="white"/>
                </a:solidFill>
                <a:latin typeface="Calibri" panose="020F0502020204030204"/>
                <a:ea typeface="宋体" panose="02010600030101010101" pitchFamily="2" charset="-122"/>
              </a:endParaRPr>
            </a:p>
          </p:txBody>
        </p:sp>
        <p:sp>
          <p:nvSpPr>
            <p:cNvPr id="169" name="矩形 168"/>
            <p:cNvSpPr/>
            <p:nvPr/>
          </p:nvSpPr>
          <p:spPr>
            <a:xfrm>
              <a:off x="4791438" y="3891672"/>
              <a:ext cx="579636" cy="245647"/>
            </a:xfrm>
            <a:prstGeom prst="rect">
              <a:avLst/>
            </a:prstGeom>
          </p:spPr>
          <p:txBody>
            <a:bodyPr>
              <a:spAutoFit/>
            </a:bodyPr>
            <a:lstStyle/>
            <a:p>
              <a:pPr algn="just" defTabSz="913765" fontAlgn="auto">
                <a:lnSpc>
                  <a:spcPts val="1200"/>
                </a:lnSpc>
                <a:spcBef>
                  <a:spcPts val="0"/>
                </a:spcBef>
                <a:spcAft>
                  <a:spcPts val="0"/>
                </a:spcAft>
                <a:defRPr/>
              </a:pPr>
              <a:r>
                <a:rPr lang="en-US" altLang="zh-CN" sz="1100" kern="0" dirty="0">
                  <a:solidFill>
                    <a:prstClr val="white"/>
                  </a:solidFill>
                  <a:latin typeface="微软雅黑" panose="020B0503020204020204" pitchFamily="34" charset="-122"/>
                  <a:ea typeface="微软雅黑" panose="020B0503020204020204" pitchFamily="34" charset="-122"/>
                </a:rPr>
                <a:t>80%</a:t>
              </a:r>
              <a:endParaRPr lang="en-US" altLang="zh-CN" sz="1100" kern="0" dirty="0">
                <a:solidFill>
                  <a:prstClr val="white"/>
                </a:solidFill>
                <a:latin typeface="微软雅黑" panose="020B0503020204020204" pitchFamily="34" charset="-122"/>
                <a:ea typeface="微软雅黑" panose="020B0503020204020204" pitchFamily="34" charset="-122"/>
              </a:endParaRPr>
            </a:p>
          </p:txBody>
        </p:sp>
      </p:grpSp>
      <p:sp>
        <p:nvSpPr>
          <p:cNvPr id="170" name="矩形 169"/>
          <p:cNvSpPr>
            <a:spLocks noChangeArrowheads="1"/>
          </p:cNvSpPr>
          <p:nvPr/>
        </p:nvSpPr>
        <p:spPr bwMode="auto">
          <a:xfrm>
            <a:off x="1279525" y="1571625"/>
            <a:ext cx="2016125" cy="400050"/>
          </a:xfrm>
          <a:prstGeom prst="rect">
            <a:avLst/>
          </a:prstGeom>
          <a:noFill/>
          <a:ln w="9525">
            <a:noFill/>
            <a:miter lim="800000"/>
          </a:ln>
        </p:spPr>
        <p:txBody>
          <a:bodyPr lIns="91424" tIns="45712" rIns="91424" bIns="45712">
            <a:spAutoFit/>
          </a:bodyPr>
          <a:lstStyle/>
          <a:p>
            <a:pPr algn="just" defTabSz="912495">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 name="矩形 170"/>
          <p:cNvSpPr>
            <a:spLocks noChangeArrowheads="1"/>
          </p:cNvSpPr>
          <p:nvPr/>
        </p:nvSpPr>
        <p:spPr bwMode="auto">
          <a:xfrm>
            <a:off x="1279525" y="2740025"/>
            <a:ext cx="2016125" cy="400050"/>
          </a:xfrm>
          <a:prstGeom prst="rect">
            <a:avLst/>
          </a:prstGeom>
          <a:noFill/>
          <a:ln w="9525">
            <a:noFill/>
            <a:miter lim="800000"/>
          </a:ln>
        </p:spPr>
        <p:txBody>
          <a:bodyPr lIns="91424" tIns="45712" rIns="91424" bIns="45712">
            <a:spAutoFit/>
          </a:bodyPr>
          <a:lstStyle/>
          <a:p>
            <a:pPr algn="just" defTabSz="912495">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 name="矩形 171"/>
          <p:cNvSpPr>
            <a:spLocks noChangeArrowheads="1"/>
          </p:cNvSpPr>
          <p:nvPr/>
        </p:nvSpPr>
        <p:spPr bwMode="auto">
          <a:xfrm>
            <a:off x="1279525" y="3849688"/>
            <a:ext cx="2016125" cy="400050"/>
          </a:xfrm>
          <a:prstGeom prst="rect">
            <a:avLst/>
          </a:prstGeom>
          <a:noFill/>
          <a:ln w="9525">
            <a:noFill/>
            <a:miter lim="800000"/>
          </a:ln>
        </p:spPr>
        <p:txBody>
          <a:bodyPr lIns="91424" tIns="45712" rIns="91424" bIns="45712">
            <a:spAutoFit/>
          </a:bodyPr>
          <a:lstStyle/>
          <a:p>
            <a:pPr algn="just" defTabSz="912495">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3" name="直接连接符 172"/>
          <p:cNvCxnSpPr>
            <a:cxnSpLocks noChangeShapeType="1"/>
          </p:cNvCxnSpPr>
          <p:nvPr/>
        </p:nvCxnSpPr>
        <p:spPr bwMode="auto">
          <a:xfrm>
            <a:off x="3563938" y="1277938"/>
            <a:ext cx="0" cy="3051175"/>
          </a:xfrm>
          <a:prstGeom prst="line">
            <a:avLst/>
          </a:prstGeom>
          <a:noFill/>
          <a:ln w="9525" algn="ctr">
            <a:solidFill>
              <a:srgbClr val="7F7F7F"/>
            </a:solidFill>
            <a:prstDash val="sysDash"/>
            <a:roun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20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200"/>
                                        <p:tgtEl>
                                          <p:spTgt spid="101"/>
                                        </p:tgtEl>
                                      </p:cBhvr>
                                    </p:animEffect>
                                    <p:anim calcmode="lin" valueType="num">
                                      <p:cBhvr>
                                        <p:cTn id="40" dur="200" fill="hold"/>
                                        <p:tgtEl>
                                          <p:spTgt spid="101"/>
                                        </p:tgtEl>
                                        <p:attrNameLst>
                                          <p:attrName>ppt_x</p:attrName>
                                        </p:attrNameLst>
                                      </p:cBhvr>
                                      <p:tavLst>
                                        <p:tav tm="0">
                                          <p:val>
                                            <p:strVal val="#ppt_x"/>
                                          </p:val>
                                        </p:tav>
                                        <p:tav tm="100000">
                                          <p:val>
                                            <p:strVal val="#ppt_x"/>
                                          </p:val>
                                        </p:tav>
                                      </p:tavLst>
                                    </p:anim>
                                    <p:anim calcmode="lin" valueType="num">
                                      <p:cBhvr>
                                        <p:cTn id="41" dur="200" fill="hold"/>
                                        <p:tgtEl>
                                          <p:spTgt spid="101"/>
                                        </p:tgtEl>
                                        <p:attrNameLst>
                                          <p:attrName>ppt_y</p:attrName>
                                        </p:attrNameLst>
                                      </p:cBhvr>
                                      <p:tavLst>
                                        <p:tav tm="0">
                                          <p:val>
                                            <p:strVal val="#ppt_y+.1"/>
                                          </p:val>
                                        </p:tav>
                                        <p:tav tm="100000">
                                          <p:val>
                                            <p:strVal val="#ppt_y"/>
                                          </p:val>
                                        </p:tav>
                                      </p:tavLst>
                                    </p:anim>
                                  </p:childTnLst>
                                </p:cTn>
                              </p:par>
                              <p:par>
                                <p:cTn id="42" presetID="6" presetClass="entr" presetSubtype="16"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500"/>
                                        <p:tgtEl>
                                          <p:spTgt spid="23"/>
                                        </p:tgtEl>
                                      </p:cBhvr>
                                    </p:animEffect>
                                  </p:childTnLst>
                                </p:cTn>
                              </p:par>
                            </p:childTnLst>
                          </p:cTn>
                        </p:par>
                        <p:par>
                          <p:cTn id="45" fill="hold">
                            <p:stCondLst>
                              <p:cond delay="2700"/>
                            </p:stCondLst>
                            <p:childTnLst>
                              <p:par>
                                <p:cTn id="46" presetID="42" presetClass="entr" presetSubtype="0" fill="hold" nodeType="afterEffect">
                                  <p:stCondLst>
                                    <p:cond delay="200"/>
                                  </p:stCondLst>
                                  <p:childTnLst>
                                    <p:set>
                                      <p:cBhvr>
                                        <p:cTn id="47" dur="1" fill="hold">
                                          <p:stCondLst>
                                            <p:cond delay="0"/>
                                          </p:stCondLst>
                                        </p:cTn>
                                        <p:tgtEl>
                                          <p:spTgt spid="129"/>
                                        </p:tgtEl>
                                        <p:attrNameLst>
                                          <p:attrName>style.visibility</p:attrName>
                                        </p:attrNameLst>
                                      </p:cBhvr>
                                      <p:to>
                                        <p:strVal val="visible"/>
                                      </p:to>
                                    </p:set>
                                    <p:animEffect transition="in" filter="fade">
                                      <p:cBhvr>
                                        <p:cTn id="48" dur="200"/>
                                        <p:tgtEl>
                                          <p:spTgt spid="129"/>
                                        </p:tgtEl>
                                      </p:cBhvr>
                                    </p:animEffect>
                                    <p:anim calcmode="lin" valueType="num">
                                      <p:cBhvr>
                                        <p:cTn id="49" dur="200" fill="hold"/>
                                        <p:tgtEl>
                                          <p:spTgt spid="129"/>
                                        </p:tgtEl>
                                        <p:attrNameLst>
                                          <p:attrName>ppt_x</p:attrName>
                                        </p:attrNameLst>
                                      </p:cBhvr>
                                      <p:tavLst>
                                        <p:tav tm="0">
                                          <p:val>
                                            <p:strVal val="#ppt_x"/>
                                          </p:val>
                                        </p:tav>
                                        <p:tav tm="100000">
                                          <p:val>
                                            <p:strVal val="#ppt_x"/>
                                          </p:val>
                                        </p:tav>
                                      </p:tavLst>
                                    </p:anim>
                                    <p:anim calcmode="lin" valueType="num">
                                      <p:cBhvr>
                                        <p:cTn id="50" dur="200" fill="hold"/>
                                        <p:tgtEl>
                                          <p:spTgt spid="129"/>
                                        </p:tgtEl>
                                        <p:attrNameLst>
                                          <p:attrName>ppt_y</p:attrName>
                                        </p:attrNameLst>
                                      </p:cBhvr>
                                      <p:tavLst>
                                        <p:tav tm="0">
                                          <p:val>
                                            <p:strVal val="#ppt_y+.1"/>
                                          </p:val>
                                        </p:tav>
                                        <p:tav tm="100000">
                                          <p:val>
                                            <p:strVal val="#ppt_y"/>
                                          </p:val>
                                        </p:tav>
                                      </p:tavLst>
                                    </p:anim>
                                  </p:childTnLst>
                                </p:cTn>
                              </p:par>
                              <p:par>
                                <p:cTn id="51" presetID="6" presetClass="entr" presetSubtype="16"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circle(in)">
                                      <p:cBhvr>
                                        <p:cTn id="53" dur="500"/>
                                        <p:tgtEl>
                                          <p:spTgt spid="43"/>
                                        </p:tgtEl>
                                      </p:cBhvr>
                                    </p:animEffect>
                                  </p:childTnLst>
                                </p:cTn>
                              </p:par>
                            </p:childTnLst>
                          </p:cTn>
                        </p:par>
                        <p:par>
                          <p:cTn id="54" fill="hold">
                            <p:stCondLst>
                              <p:cond delay="3400"/>
                            </p:stCondLst>
                            <p:childTnLst>
                              <p:par>
                                <p:cTn id="55" presetID="42" presetClass="entr" presetSubtype="0" fill="hold" nodeType="afterEffect">
                                  <p:stCondLst>
                                    <p:cond delay="2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p:tgtEl>
                                          <p:spTgt spid="68"/>
                                        </p:tgtEl>
                                      </p:cBhvr>
                                    </p:animEffect>
                                    <p:anim calcmode="lin" valueType="num">
                                      <p:cBhvr>
                                        <p:cTn id="58" dur="200" fill="hold"/>
                                        <p:tgtEl>
                                          <p:spTgt spid="68"/>
                                        </p:tgtEl>
                                        <p:attrNameLst>
                                          <p:attrName>ppt_x</p:attrName>
                                        </p:attrNameLst>
                                      </p:cBhvr>
                                      <p:tavLst>
                                        <p:tav tm="0">
                                          <p:val>
                                            <p:strVal val="#ppt_x"/>
                                          </p:val>
                                        </p:tav>
                                        <p:tav tm="100000">
                                          <p:val>
                                            <p:strVal val="#ppt_x"/>
                                          </p:val>
                                        </p:tav>
                                      </p:tavLst>
                                    </p:anim>
                                    <p:anim calcmode="lin" valueType="num">
                                      <p:cBhvr>
                                        <p:cTn id="59" dur="200" fill="hold"/>
                                        <p:tgtEl>
                                          <p:spTgt spid="68"/>
                                        </p:tgtEl>
                                        <p:attrNameLst>
                                          <p:attrName>ppt_y</p:attrName>
                                        </p:attrNameLst>
                                      </p:cBhvr>
                                      <p:tavLst>
                                        <p:tav tm="0">
                                          <p:val>
                                            <p:strVal val="#ppt_y+.1"/>
                                          </p:val>
                                        </p:tav>
                                        <p:tav tm="100000">
                                          <p:val>
                                            <p:strVal val="#ppt_y"/>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circle(in)">
                                      <p:cBhvr>
                                        <p:cTn id="62" dur="500"/>
                                        <p:tgtEl>
                                          <p:spTgt spid="33"/>
                                        </p:tgtEl>
                                      </p:cBhvr>
                                    </p:animEffect>
                                  </p:childTnLst>
                                </p:cTn>
                              </p:par>
                            </p:childTnLst>
                          </p:cTn>
                        </p:par>
                        <p:par>
                          <p:cTn id="63" fill="hold">
                            <p:stCondLst>
                              <p:cond delay="4100"/>
                            </p:stCondLst>
                            <p:childTnLst>
                              <p:par>
                                <p:cTn id="64" presetID="6" presetClass="entr" presetSubtype="32"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out)">
                                      <p:cBhvr>
                                        <p:cTn id="66" dur="100"/>
                                        <p:tgtEl>
                                          <p:spTgt spid="24"/>
                                        </p:tgtEl>
                                      </p:cBhvr>
                                    </p:animEffect>
                                  </p:childTnLst>
                                </p:cTn>
                              </p:par>
                            </p:childTnLst>
                          </p:cTn>
                        </p:par>
                        <p:par>
                          <p:cTn id="67" fill="hold">
                            <p:stCondLst>
                              <p:cond delay="4600"/>
                            </p:stCondLst>
                            <p:childTnLst>
                              <p:par>
                                <p:cTn id="68" presetID="6" presetClass="entr" presetSubtype="32"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circle(out)">
                                      <p:cBhvr>
                                        <p:cTn id="70" dur="100"/>
                                        <p:tgtEl>
                                          <p:spTgt spid="25"/>
                                        </p:tgtEl>
                                      </p:cBhvr>
                                    </p:animEffect>
                                  </p:childTnLst>
                                </p:cTn>
                              </p:par>
                            </p:childTnLst>
                          </p:cTn>
                        </p:par>
                        <p:par>
                          <p:cTn id="71" fill="hold">
                            <p:stCondLst>
                              <p:cond delay="5100"/>
                            </p:stCondLst>
                            <p:childTnLst>
                              <p:par>
                                <p:cTn id="72" presetID="6" presetClass="entr" presetSubtype="32"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circle(out)">
                                      <p:cBhvr>
                                        <p:cTn id="74" dur="100"/>
                                        <p:tgtEl>
                                          <p:spTgt spid="26"/>
                                        </p:tgtEl>
                                      </p:cBhvr>
                                    </p:animEffect>
                                  </p:childTnLst>
                                </p:cTn>
                              </p:par>
                            </p:childTnLst>
                          </p:cTn>
                        </p:par>
                        <p:par>
                          <p:cTn id="75" fill="hold">
                            <p:stCondLst>
                              <p:cond delay="5600"/>
                            </p:stCondLst>
                            <p:childTnLst>
                              <p:par>
                                <p:cTn id="76" presetID="6" presetClass="entr" presetSubtype="32"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out)">
                                      <p:cBhvr>
                                        <p:cTn id="78" dur="100"/>
                                        <p:tgtEl>
                                          <p:spTgt spid="27"/>
                                        </p:tgtEl>
                                      </p:cBhvr>
                                    </p:animEffect>
                                  </p:childTnLst>
                                </p:cTn>
                              </p:par>
                            </p:childTnLst>
                          </p:cTn>
                        </p:par>
                        <p:par>
                          <p:cTn id="79" fill="hold">
                            <p:stCondLst>
                              <p:cond delay="6100"/>
                            </p:stCondLst>
                            <p:childTnLst>
                              <p:par>
                                <p:cTn id="80" presetID="6" presetClass="entr" presetSubtype="32"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ircle(out)">
                                      <p:cBhvr>
                                        <p:cTn id="82" dur="100"/>
                                        <p:tgtEl>
                                          <p:spTgt spid="28"/>
                                        </p:tgtEl>
                                      </p:cBhvr>
                                    </p:animEffect>
                                  </p:childTnLst>
                                </p:cTn>
                              </p:par>
                            </p:childTnLst>
                          </p:cTn>
                        </p:par>
                        <p:par>
                          <p:cTn id="83" fill="hold">
                            <p:stCondLst>
                              <p:cond delay="6600"/>
                            </p:stCondLst>
                            <p:childTnLst>
                              <p:par>
                                <p:cTn id="84" presetID="6" presetClass="entr" presetSubtype="32"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circle(out)">
                                      <p:cBhvr>
                                        <p:cTn id="86" dur="100"/>
                                        <p:tgtEl>
                                          <p:spTgt spid="29"/>
                                        </p:tgtEl>
                                      </p:cBhvr>
                                    </p:animEffect>
                                  </p:childTnLst>
                                </p:cTn>
                              </p:par>
                            </p:childTnLst>
                          </p:cTn>
                        </p:par>
                        <p:par>
                          <p:cTn id="87" fill="hold">
                            <p:stCondLst>
                              <p:cond delay="7100"/>
                            </p:stCondLst>
                            <p:childTnLst>
                              <p:par>
                                <p:cTn id="88" presetID="6" presetClass="entr" presetSubtype="32"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circle(out)">
                                      <p:cBhvr>
                                        <p:cTn id="90" dur="100"/>
                                        <p:tgtEl>
                                          <p:spTgt spid="32"/>
                                        </p:tgtEl>
                                      </p:cBhvr>
                                    </p:animEffect>
                                  </p:childTnLst>
                                </p:cTn>
                              </p:par>
                            </p:childTnLst>
                          </p:cTn>
                        </p:par>
                        <p:par>
                          <p:cTn id="91" fill="hold">
                            <p:stCondLst>
                              <p:cond delay="7600"/>
                            </p:stCondLst>
                            <p:childTnLst>
                              <p:par>
                                <p:cTn id="92" presetID="6" presetClass="entr" presetSubtype="32"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circle(out)">
                                      <p:cBhvr>
                                        <p:cTn id="94" dur="100"/>
                                        <p:tgtEl>
                                          <p:spTgt spid="31"/>
                                        </p:tgtEl>
                                      </p:cBhvr>
                                    </p:animEffect>
                                  </p:childTnLst>
                                </p:cTn>
                              </p:par>
                            </p:childTnLst>
                          </p:cTn>
                        </p:par>
                        <p:par>
                          <p:cTn id="95" fill="hold">
                            <p:stCondLst>
                              <p:cond delay="8100"/>
                            </p:stCondLst>
                            <p:childTnLst>
                              <p:par>
                                <p:cTn id="96" presetID="6" presetClass="entr" presetSubtype="32"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circle(out)">
                                      <p:cBhvr>
                                        <p:cTn id="98" dur="100"/>
                                        <p:tgtEl>
                                          <p:spTgt spid="30"/>
                                        </p:tgtEl>
                                      </p:cBhvr>
                                    </p:animEffect>
                                  </p:childTnLst>
                                </p:cTn>
                              </p:par>
                            </p:childTnLst>
                          </p:cTn>
                        </p:par>
                        <p:par>
                          <p:cTn id="99" fill="hold">
                            <p:stCondLst>
                              <p:cond delay="8600"/>
                            </p:stCondLst>
                            <p:childTnLst>
                              <p:par>
                                <p:cTn id="100" presetID="53" presetClass="entr" presetSubtype="16" fill="hold" grpId="0" nodeType="afterEffect">
                                  <p:stCondLst>
                                    <p:cond delay="0"/>
                                  </p:stCondLst>
                                  <p:childTnLst>
                                    <p:set>
                                      <p:cBhvr>
                                        <p:cTn id="101" dur="1" fill="hold">
                                          <p:stCondLst>
                                            <p:cond delay="0"/>
                                          </p:stCondLst>
                                        </p:cTn>
                                        <p:tgtEl>
                                          <p:spTgt spid="158"/>
                                        </p:tgtEl>
                                        <p:attrNameLst>
                                          <p:attrName>style.visibility</p:attrName>
                                        </p:attrNameLst>
                                      </p:cBhvr>
                                      <p:to>
                                        <p:strVal val="visible"/>
                                      </p:to>
                                    </p:set>
                                    <p:anim calcmode="lin" valueType="num">
                                      <p:cBhvr>
                                        <p:cTn id="102" dur="500" fill="hold"/>
                                        <p:tgtEl>
                                          <p:spTgt spid="158"/>
                                        </p:tgtEl>
                                        <p:attrNameLst>
                                          <p:attrName>ppt_w</p:attrName>
                                        </p:attrNameLst>
                                      </p:cBhvr>
                                      <p:tavLst>
                                        <p:tav tm="0">
                                          <p:val>
                                            <p:fltVal val="0"/>
                                          </p:val>
                                        </p:tav>
                                        <p:tav tm="100000">
                                          <p:val>
                                            <p:strVal val="#ppt_w"/>
                                          </p:val>
                                        </p:tav>
                                      </p:tavLst>
                                    </p:anim>
                                    <p:anim calcmode="lin" valueType="num">
                                      <p:cBhvr>
                                        <p:cTn id="103" dur="500" fill="hold"/>
                                        <p:tgtEl>
                                          <p:spTgt spid="158"/>
                                        </p:tgtEl>
                                        <p:attrNameLst>
                                          <p:attrName>ppt_h</p:attrName>
                                        </p:attrNameLst>
                                      </p:cBhvr>
                                      <p:tavLst>
                                        <p:tav tm="0">
                                          <p:val>
                                            <p:fltVal val="0"/>
                                          </p:val>
                                        </p:tav>
                                        <p:tav tm="100000">
                                          <p:val>
                                            <p:strVal val="#ppt_h"/>
                                          </p:val>
                                        </p:tav>
                                      </p:tavLst>
                                    </p:anim>
                                    <p:animEffect transition="in" filter="fade">
                                      <p:cBhvr>
                                        <p:cTn id="104" dur="500"/>
                                        <p:tgtEl>
                                          <p:spTgt spid="158"/>
                                        </p:tgtEl>
                                      </p:cBhvr>
                                    </p:animEffect>
                                  </p:childTnLst>
                                </p:cTn>
                              </p:par>
                            </p:childTnLst>
                          </p:cTn>
                        </p:par>
                        <p:par>
                          <p:cTn id="105" fill="hold">
                            <p:stCondLst>
                              <p:cond delay="9100"/>
                            </p:stCondLst>
                            <p:childTnLst>
                              <p:par>
                                <p:cTn id="106" presetID="6" presetClass="entr" presetSubtype="3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circle(out)">
                                      <p:cBhvr>
                                        <p:cTn id="108" dur="100"/>
                                        <p:tgtEl>
                                          <p:spTgt spid="44"/>
                                        </p:tgtEl>
                                      </p:cBhvr>
                                    </p:animEffect>
                                  </p:childTnLst>
                                </p:cTn>
                              </p:par>
                            </p:childTnLst>
                          </p:cTn>
                        </p:par>
                        <p:par>
                          <p:cTn id="109" fill="hold">
                            <p:stCondLst>
                              <p:cond delay="9600"/>
                            </p:stCondLst>
                            <p:childTnLst>
                              <p:par>
                                <p:cTn id="110" presetID="6" presetClass="entr" presetSubtype="32" fill="hold" grpId="0" nodeType="after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circle(out)">
                                      <p:cBhvr>
                                        <p:cTn id="112" dur="100"/>
                                        <p:tgtEl>
                                          <p:spTgt spid="60"/>
                                        </p:tgtEl>
                                      </p:cBhvr>
                                    </p:animEffect>
                                  </p:childTnLst>
                                </p:cTn>
                              </p:par>
                            </p:childTnLst>
                          </p:cTn>
                        </p:par>
                        <p:par>
                          <p:cTn id="113" fill="hold">
                            <p:stCondLst>
                              <p:cond delay="10100"/>
                            </p:stCondLst>
                            <p:childTnLst>
                              <p:par>
                                <p:cTn id="114" presetID="6" presetClass="entr" presetSubtype="32"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circle(out)">
                                      <p:cBhvr>
                                        <p:cTn id="116" dur="100"/>
                                        <p:tgtEl>
                                          <p:spTgt spid="61"/>
                                        </p:tgtEl>
                                      </p:cBhvr>
                                    </p:animEffect>
                                  </p:childTnLst>
                                </p:cTn>
                              </p:par>
                            </p:childTnLst>
                          </p:cTn>
                        </p:par>
                        <p:par>
                          <p:cTn id="117" fill="hold">
                            <p:stCondLst>
                              <p:cond delay="10600"/>
                            </p:stCondLst>
                            <p:childTnLst>
                              <p:par>
                                <p:cTn id="118" presetID="6" presetClass="entr" presetSubtype="32"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circle(out)">
                                      <p:cBhvr>
                                        <p:cTn id="120" dur="100"/>
                                        <p:tgtEl>
                                          <p:spTgt spid="62"/>
                                        </p:tgtEl>
                                      </p:cBhvr>
                                    </p:animEffect>
                                  </p:childTnLst>
                                </p:cTn>
                              </p:par>
                            </p:childTnLst>
                          </p:cTn>
                        </p:par>
                        <p:par>
                          <p:cTn id="121" fill="hold">
                            <p:stCondLst>
                              <p:cond delay="11100"/>
                            </p:stCondLst>
                            <p:childTnLst>
                              <p:par>
                                <p:cTn id="122" presetID="6" presetClass="entr" presetSubtype="32"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circle(out)">
                                      <p:cBhvr>
                                        <p:cTn id="124" dur="100"/>
                                        <p:tgtEl>
                                          <p:spTgt spid="63"/>
                                        </p:tgtEl>
                                      </p:cBhvr>
                                    </p:animEffect>
                                  </p:childTnLst>
                                </p:cTn>
                              </p:par>
                            </p:childTnLst>
                          </p:cTn>
                        </p:par>
                        <p:par>
                          <p:cTn id="125" fill="hold">
                            <p:stCondLst>
                              <p:cond delay="11600"/>
                            </p:stCondLst>
                            <p:childTnLst>
                              <p:par>
                                <p:cTn id="126" presetID="6" presetClass="entr" presetSubtype="32" fill="hold" grpId="0" nodeType="after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circle(out)">
                                      <p:cBhvr>
                                        <p:cTn id="128" dur="100"/>
                                        <p:tgtEl>
                                          <p:spTgt spid="64"/>
                                        </p:tgtEl>
                                      </p:cBhvr>
                                    </p:animEffect>
                                  </p:childTnLst>
                                </p:cTn>
                              </p:par>
                            </p:childTnLst>
                          </p:cTn>
                        </p:par>
                        <p:par>
                          <p:cTn id="129" fill="hold">
                            <p:stCondLst>
                              <p:cond delay="12100"/>
                            </p:stCondLst>
                            <p:childTnLst>
                              <p:par>
                                <p:cTn id="130" presetID="6" presetClass="entr" presetSubtype="32" fill="hold" grpId="0"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circle(out)">
                                      <p:cBhvr>
                                        <p:cTn id="132" dur="100"/>
                                        <p:tgtEl>
                                          <p:spTgt spid="67"/>
                                        </p:tgtEl>
                                      </p:cBhvr>
                                    </p:animEffect>
                                  </p:childTnLst>
                                </p:cTn>
                              </p:par>
                            </p:childTnLst>
                          </p:cTn>
                        </p:par>
                        <p:par>
                          <p:cTn id="133" fill="hold">
                            <p:stCondLst>
                              <p:cond delay="12600"/>
                            </p:stCondLst>
                            <p:childTnLst>
                              <p:par>
                                <p:cTn id="134" presetID="6" presetClass="entr" presetSubtype="32"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circle(out)">
                                      <p:cBhvr>
                                        <p:cTn id="136" dur="100"/>
                                        <p:tgtEl>
                                          <p:spTgt spid="66"/>
                                        </p:tgtEl>
                                      </p:cBhvr>
                                    </p:animEffect>
                                  </p:childTnLst>
                                </p:cTn>
                              </p:par>
                            </p:childTnLst>
                          </p:cTn>
                        </p:par>
                        <p:par>
                          <p:cTn id="137" fill="hold">
                            <p:stCondLst>
                              <p:cond delay="13100"/>
                            </p:stCondLst>
                            <p:childTnLst>
                              <p:par>
                                <p:cTn id="138" presetID="6" presetClass="entr" presetSubtype="32" fill="hold" grpId="0" nodeType="after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circle(out)">
                                      <p:cBhvr>
                                        <p:cTn id="140" dur="100"/>
                                        <p:tgtEl>
                                          <p:spTgt spid="65"/>
                                        </p:tgtEl>
                                      </p:cBhvr>
                                    </p:animEffect>
                                  </p:childTnLst>
                                </p:cTn>
                              </p:par>
                            </p:childTnLst>
                          </p:cTn>
                        </p:par>
                        <p:par>
                          <p:cTn id="141" fill="hold">
                            <p:stCondLst>
                              <p:cond delay="13600"/>
                            </p:stCondLst>
                            <p:childTnLst>
                              <p:par>
                                <p:cTn id="142" presetID="53" presetClass="entr" presetSubtype="16" fill="hold" grpId="0" nodeType="afterEffect">
                                  <p:stCondLst>
                                    <p:cond delay="0"/>
                                  </p:stCondLst>
                                  <p:childTnLst>
                                    <p:set>
                                      <p:cBhvr>
                                        <p:cTn id="143" dur="1" fill="hold">
                                          <p:stCondLst>
                                            <p:cond delay="0"/>
                                          </p:stCondLst>
                                        </p:cTn>
                                        <p:tgtEl>
                                          <p:spTgt spid="159"/>
                                        </p:tgtEl>
                                        <p:attrNameLst>
                                          <p:attrName>style.visibility</p:attrName>
                                        </p:attrNameLst>
                                      </p:cBhvr>
                                      <p:to>
                                        <p:strVal val="visible"/>
                                      </p:to>
                                    </p:set>
                                    <p:anim calcmode="lin" valueType="num">
                                      <p:cBhvr>
                                        <p:cTn id="144" dur="500" fill="hold"/>
                                        <p:tgtEl>
                                          <p:spTgt spid="159"/>
                                        </p:tgtEl>
                                        <p:attrNameLst>
                                          <p:attrName>ppt_w</p:attrName>
                                        </p:attrNameLst>
                                      </p:cBhvr>
                                      <p:tavLst>
                                        <p:tav tm="0">
                                          <p:val>
                                            <p:fltVal val="0"/>
                                          </p:val>
                                        </p:tav>
                                        <p:tav tm="100000">
                                          <p:val>
                                            <p:strVal val="#ppt_w"/>
                                          </p:val>
                                        </p:tav>
                                      </p:tavLst>
                                    </p:anim>
                                    <p:anim calcmode="lin" valueType="num">
                                      <p:cBhvr>
                                        <p:cTn id="145" dur="500" fill="hold"/>
                                        <p:tgtEl>
                                          <p:spTgt spid="159"/>
                                        </p:tgtEl>
                                        <p:attrNameLst>
                                          <p:attrName>ppt_h</p:attrName>
                                        </p:attrNameLst>
                                      </p:cBhvr>
                                      <p:tavLst>
                                        <p:tav tm="0">
                                          <p:val>
                                            <p:fltVal val="0"/>
                                          </p:val>
                                        </p:tav>
                                        <p:tav tm="100000">
                                          <p:val>
                                            <p:strVal val="#ppt_h"/>
                                          </p:val>
                                        </p:tav>
                                      </p:tavLst>
                                    </p:anim>
                                    <p:animEffect transition="in" filter="fade">
                                      <p:cBhvr>
                                        <p:cTn id="146" dur="500"/>
                                        <p:tgtEl>
                                          <p:spTgt spid="159"/>
                                        </p:tgtEl>
                                      </p:cBhvr>
                                    </p:animEffect>
                                  </p:childTnLst>
                                </p:cTn>
                              </p:par>
                            </p:childTnLst>
                          </p:cTn>
                        </p:par>
                        <p:par>
                          <p:cTn id="147" fill="hold">
                            <p:stCondLst>
                              <p:cond delay="14100"/>
                            </p:stCondLst>
                            <p:childTnLst>
                              <p:par>
                                <p:cTn id="148" presetID="6" presetClass="entr" presetSubtype="32"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circle(out)">
                                      <p:cBhvr>
                                        <p:cTn id="150" dur="100"/>
                                        <p:tgtEl>
                                          <p:spTgt spid="34"/>
                                        </p:tgtEl>
                                      </p:cBhvr>
                                    </p:animEffect>
                                  </p:childTnLst>
                                </p:cTn>
                              </p:par>
                            </p:childTnLst>
                          </p:cTn>
                        </p:par>
                        <p:par>
                          <p:cTn id="151" fill="hold">
                            <p:stCondLst>
                              <p:cond delay="14600"/>
                            </p:stCondLst>
                            <p:childTnLst>
                              <p:par>
                                <p:cTn id="152" presetID="6" presetClass="entr" presetSubtype="32" fill="hold" grpId="0" nodeType="after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circle(out)">
                                      <p:cBhvr>
                                        <p:cTn id="154" dur="100"/>
                                        <p:tgtEl>
                                          <p:spTgt spid="35"/>
                                        </p:tgtEl>
                                      </p:cBhvr>
                                    </p:animEffect>
                                  </p:childTnLst>
                                </p:cTn>
                              </p:par>
                            </p:childTnLst>
                          </p:cTn>
                        </p:par>
                        <p:par>
                          <p:cTn id="155" fill="hold">
                            <p:stCondLst>
                              <p:cond delay="15100"/>
                            </p:stCondLst>
                            <p:childTnLst>
                              <p:par>
                                <p:cTn id="156" presetID="6" presetClass="entr" presetSubtype="32"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circle(out)">
                                      <p:cBhvr>
                                        <p:cTn id="158" dur="100"/>
                                        <p:tgtEl>
                                          <p:spTgt spid="36"/>
                                        </p:tgtEl>
                                      </p:cBhvr>
                                    </p:animEffect>
                                  </p:childTnLst>
                                </p:cTn>
                              </p:par>
                            </p:childTnLst>
                          </p:cTn>
                        </p:par>
                        <p:par>
                          <p:cTn id="159" fill="hold">
                            <p:stCondLst>
                              <p:cond delay="15600"/>
                            </p:stCondLst>
                            <p:childTnLst>
                              <p:par>
                                <p:cTn id="160" presetID="6" presetClass="entr" presetSubtype="32" fill="hold" grpId="0" nodeType="after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circle(out)">
                                      <p:cBhvr>
                                        <p:cTn id="162" dur="100"/>
                                        <p:tgtEl>
                                          <p:spTgt spid="37"/>
                                        </p:tgtEl>
                                      </p:cBhvr>
                                    </p:animEffect>
                                  </p:childTnLst>
                                </p:cTn>
                              </p:par>
                            </p:childTnLst>
                          </p:cTn>
                        </p:par>
                        <p:par>
                          <p:cTn id="163" fill="hold">
                            <p:stCondLst>
                              <p:cond delay="16100"/>
                            </p:stCondLst>
                            <p:childTnLst>
                              <p:par>
                                <p:cTn id="164" presetID="6" presetClass="entr" presetSubtype="32"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circle(out)">
                                      <p:cBhvr>
                                        <p:cTn id="166" dur="100"/>
                                        <p:tgtEl>
                                          <p:spTgt spid="38"/>
                                        </p:tgtEl>
                                      </p:cBhvr>
                                    </p:animEffect>
                                  </p:childTnLst>
                                </p:cTn>
                              </p:par>
                            </p:childTnLst>
                          </p:cTn>
                        </p:par>
                        <p:par>
                          <p:cTn id="167" fill="hold">
                            <p:stCondLst>
                              <p:cond delay="16600"/>
                            </p:stCondLst>
                            <p:childTnLst>
                              <p:par>
                                <p:cTn id="168" presetID="6" presetClass="entr" presetSubtype="32"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circle(out)">
                                      <p:cBhvr>
                                        <p:cTn id="170" dur="100"/>
                                        <p:tgtEl>
                                          <p:spTgt spid="39"/>
                                        </p:tgtEl>
                                      </p:cBhvr>
                                    </p:animEffect>
                                  </p:childTnLst>
                                </p:cTn>
                              </p:par>
                            </p:childTnLst>
                          </p:cTn>
                        </p:par>
                        <p:par>
                          <p:cTn id="171" fill="hold">
                            <p:stCondLst>
                              <p:cond delay="17100"/>
                            </p:stCondLst>
                            <p:childTnLst>
                              <p:par>
                                <p:cTn id="172" presetID="6" presetClass="entr" presetSubtype="32" fill="hold" grpId="0" nodeType="after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circle(out)">
                                      <p:cBhvr>
                                        <p:cTn id="174" dur="100"/>
                                        <p:tgtEl>
                                          <p:spTgt spid="42"/>
                                        </p:tgtEl>
                                      </p:cBhvr>
                                    </p:animEffect>
                                  </p:childTnLst>
                                </p:cTn>
                              </p:par>
                            </p:childTnLst>
                          </p:cTn>
                        </p:par>
                        <p:par>
                          <p:cTn id="175" fill="hold">
                            <p:stCondLst>
                              <p:cond delay="17600"/>
                            </p:stCondLst>
                            <p:childTnLst>
                              <p:par>
                                <p:cTn id="176" presetID="6" presetClass="entr" presetSubtype="32" fill="hold" grpId="0" nodeType="after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circle(out)">
                                      <p:cBhvr>
                                        <p:cTn id="178" dur="100"/>
                                        <p:tgtEl>
                                          <p:spTgt spid="41"/>
                                        </p:tgtEl>
                                      </p:cBhvr>
                                    </p:animEffect>
                                  </p:childTnLst>
                                </p:cTn>
                              </p:par>
                            </p:childTnLst>
                          </p:cTn>
                        </p:par>
                        <p:par>
                          <p:cTn id="179" fill="hold">
                            <p:stCondLst>
                              <p:cond delay="18100"/>
                            </p:stCondLst>
                            <p:childTnLst>
                              <p:par>
                                <p:cTn id="180" presetID="6" presetClass="entr" presetSubtype="32" fill="hold" grpId="0" nodeType="afterEffect">
                                  <p:stCondLst>
                                    <p:cond delay="0"/>
                                  </p:stCondLst>
                                  <p:childTnLst>
                                    <p:set>
                                      <p:cBhvr>
                                        <p:cTn id="181" dur="1" fill="hold">
                                          <p:stCondLst>
                                            <p:cond delay="0"/>
                                          </p:stCondLst>
                                        </p:cTn>
                                        <p:tgtEl>
                                          <p:spTgt spid="40"/>
                                        </p:tgtEl>
                                        <p:attrNameLst>
                                          <p:attrName>style.visibility</p:attrName>
                                        </p:attrNameLst>
                                      </p:cBhvr>
                                      <p:to>
                                        <p:strVal val="visible"/>
                                      </p:to>
                                    </p:set>
                                    <p:animEffect transition="in" filter="circle(out)">
                                      <p:cBhvr>
                                        <p:cTn id="182" dur="100"/>
                                        <p:tgtEl>
                                          <p:spTgt spid="40"/>
                                        </p:tgtEl>
                                      </p:cBhvr>
                                    </p:animEffect>
                                  </p:childTnLst>
                                </p:cTn>
                              </p:par>
                            </p:childTnLst>
                          </p:cTn>
                        </p:par>
                        <p:par>
                          <p:cTn id="183" fill="hold">
                            <p:stCondLst>
                              <p:cond delay="18600"/>
                            </p:stCondLst>
                            <p:childTnLst>
                              <p:par>
                                <p:cTn id="184" presetID="53" presetClass="entr" presetSubtype="16" fill="hold" grpId="0" nodeType="afterEffect">
                                  <p:stCondLst>
                                    <p:cond delay="0"/>
                                  </p:stCondLst>
                                  <p:childTnLst>
                                    <p:set>
                                      <p:cBhvr>
                                        <p:cTn id="185" dur="1" fill="hold">
                                          <p:stCondLst>
                                            <p:cond delay="0"/>
                                          </p:stCondLst>
                                        </p:cTn>
                                        <p:tgtEl>
                                          <p:spTgt spid="160"/>
                                        </p:tgtEl>
                                        <p:attrNameLst>
                                          <p:attrName>style.visibility</p:attrName>
                                        </p:attrNameLst>
                                      </p:cBhvr>
                                      <p:to>
                                        <p:strVal val="visible"/>
                                      </p:to>
                                    </p:set>
                                    <p:anim calcmode="lin" valueType="num">
                                      <p:cBhvr>
                                        <p:cTn id="186" dur="500" fill="hold"/>
                                        <p:tgtEl>
                                          <p:spTgt spid="160"/>
                                        </p:tgtEl>
                                        <p:attrNameLst>
                                          <p:attrName>ppt_w</p:attrName>
                                        </p:attrNameLst>
                                      </p:cBhvr>
                                      <p:tavLst>
                                        <p:tav tm="0">
                                          <p:val>
                                            <p:fltVal val="0"/>
                                          </p:val>
                                        </p:tav>
                                        <p:tav tm="100000">
                                          <p:val>
                                            <p:strVal val="#ppt_w"/>
                                          </p:val>
                                        </p:tav>
                                      </p:tavLst>
                                    </p:anim>
                                    <p:anim calcmode="lin" valueType="num">
                                      <p:cBhvr>
                                        <p:cTn id="187" dur="500" fill="hold"/>
                                        <p:tgtEl>
                                          <p:spTgt spid="160"/>
                                        </p:tgtEl>
                                        <p:attrNameLst>
                                          <p:attrName>ppt_h</p:attrName>
                                        </p:attrNameLst>
                                      </p:cBhvr>
                                      <p:tavLst>
                                        <p:tav tm="0">
                                          <p:val>
                                            <p:fltVal val="0"/>
                                          </p:val>
                                        </p:tav>
                                        <p:tav tm="100000">
                                          <p:val>
                                            <p:strVal val="#ppt_h"/>
                                          </p:val>
                                        </p:tav>
                                      </p:tavLst>
                                    </p:anim>
                                    <p:animEffect transition="in" filter="fade">
                                      <p:cBhvr>
                                        <p:cTn id="188" dur="500"/>
                                        <p:tgtEl>
                                          <p:spTgt spid="160"/>
                                        </p:tgtEl>
                                      </p:cBhvr>
                                    </p:animEffect>
                                  </p:childTnLst>
                                </p:cTn>
                              </p:par>
                            </p:childTnLst>
                          </p:cTn>
                        </p:par>
                        <p:par>
                          <p:cTn id="189" fill="hold">
                            <p:stCondLst>
                              <p:cond delay="19100"/>
                            </p:stCondLst>
                            <p:childTnLst>
                              <p:par>
                                <p:cTn id="190" presetID="22" presetClass="entr" presetSubtype="1" fill="hold" nodeType="afterEffect">
                                  <p:stCondLst>
                                    <p:cond delay="0"/>
                                  </p:stCondLst>
                                  <p:childTnLst>
                                    <p:set>
                                      <p:cBhvr>
                                        <p:cTn id="191" dur="1" fill="hold">
                                          <p:stCondLst>
                                            <p:cond delay="0"/>
                                          </p:stCondLst>
                                        </p:cTn>
                                        <p:tgtEl>
                                          <p:spTgt spid="173"/>
                                        </p:tgtEl>
                                        <p:attrNameLst>
                                          <p:attrName>style.visibility</p:attrName>
                                        </p:attrNameLst>
                                      </p:cBhvr>
                                      <p:to>
                                        <p:strVal val="visible"/>
                                      </p:to>
                                    </p:set>
                                    <p:animEffect transition="in" filter="wipe(up)">
                                      <p:cBhvr>
                                        <p:cTn id="192" dur="500"/>
                                        <p:tgtEl>
                                          <p:spTgt spid="173"/>
                                        </p:tgtEl>
                                      </p:cBhvr>
                                    </p:animEffect>
                                  </p:childTnLst>
                                </p:cTn>
                              </p:par>
                            </p:childTnLst>
                          </p:cTn>
                        </p:par>
                        <p:par>
                          <p:cTn id="193" fill="hold">
                            <p:stCondLst>
                              <p:cond delay="19600"/>
                            </p:stCondLst>
                            <p:childTnLst>
                              <p:par>
                                <p:cTn id="194" presetID="53" presetClass="entr" presetSubtype="16" fill="hold" nodeType="afterEffect">
                                  <p:stCondLst>
                                    <p:cond delay="0"/>
                                  </p:stCondLst>
                                  <p:childTnLst>
                                    <p:set>
                                      <p:cBhvr>
                                        <p:cTn id="195" dur="1" fill="hold">
                                          <p:stCondLst>
                                            <p:cond delay="0"/>
                                          </p:stCondLst>
                                        </p:cTn>
                                        <p:tgtEl>
                                          <p:spTgt spid="161"/>
                                        </p:tgtEl>
                                        <p:attrNameLst>
                                          <p:attrName>style.visibility</p:attrName>
                                        </p:attrNameLst>
                                      </p:cBhvr>
                                      <p:to>
                                        <p:strVal val="visible"/>
                                      </p:to>
                                    </p:set>
                                    <p:anim calcmode="lin" valueType="num">
                                      <p:cBhvr>
                                        <p:cTn id="196" dur="400" fill="hold"/>
                                        <p:tgtEl>
                                          <p:spTgt spid="161"/>
                                        </p:tgtEl>
                                        <p:attrNameLst>
                                          <p:attrName>ppt_w</p:attrName>
                                        </p:attrNameLst>
                                      </p:cBhvr>
                                      <p:tavLst>
                                        <p:tav tm="0">
                                          <p:val>
                                            <p:fltVal val="0"/>
                                          </p:val>
                                        </p:tav>
                                        <p:tav tm="100000">
                                          <p:val>
                                            <p:strVal val="#ppt_w"/>
                                          </p:val>
                                        </p:tav>
                                      </p:tavLst>
                                    </p:anim>
                                    <p:anim calcmode="lin" valueType="num">
                                      <p:cBhvr>
                                        <p:cTn id="197" dur="400" fill="hold"/>
                                        <p:tgtEl>
                                          <p:spTgt spid="161"/>
                                        </p:tgtEl>
                                        <p:attrNameLst>
                                          <p:attrName>ppt_h</p:attrName>
                                        </p:attrNameLst>
                                      </p:cBhvr>
                                      <p:tavLst>
                                        <p:tav tm="0">
                                          <p:val>
                                            <p:fltVal val="0"/>
                                          </p:val>
                                        </p:tav>
                                        <p:tav tm="100000">
                                          <p:val>
                                            <p:strVal val="#ppt_h"/>
                                          </p:val>
                                        </p:tav>
                                      </p:tavLst>
                                    </p:anim>
                                    <p:animEffect transition="in" filter="fade">
                                      <p:cBhvr>
                                        <p:cTn id="198" dur="400"/>
                                        <p:tgtEl>
                                          <p:spTgt spid="161"/>
                                        </p:tgtEl>
                                      </p:cBhvr>
                                    </p:animEffect>
                                  </p:childTnLst>
                                </p:cTn>
                              </p:par>
                              <p:par>
                                <p:cTn id="199" presetID="2" presetClass="entr" presetSubtype="2" fill="hold" grpId="0" nodeType="withEffect">
                                  <p:stCondLst>
                                    <p:cond delay="0"/>
                                  </p:stCondLst>
                                  <p:childTnLst>
                                    <p:set>
                                      <p:cBhvr>
                                        <p:cTn id="200" dur="1" fill="hold">
                                          <p:stCondLst>
                                            <p:cond delay="0"/>
                                          </p:stCondLst>
                                        </p:cTn>
                                        <p:tgtEl>
                                          <p:spTgt spid="170"/>
                                        </p:tgtEl>
                                        <p:attrNameLst>
                                          <p:attrName>style.visibility</p:attrName>
                                        </p:attrNameLst>
                                      </p:cBhvr>
                                      <p:to>
                                        <p:strVal val="visible"/>
                                      </p:to>
                                    </p:set>
                                    <p:anim calcmode="lin" valueType="num">
                                      <p:cBhvr additive="base">
                                        <p:cTn id="201" dur="300" fill="hold"/>
                                        <p:tgtEl>
                                          <p:spTgt spid="170"/>
                                        </p:tgtEl>
                                        <p:attrNameLst>
                                          <p:attrName>ppt_x</p:attrName>
                                        </p:attrNameLst>
                                      </p:cBhvr>
                                      <p:tavLst>
                                        <p:tav tm="0">
                                          <p:val>
                                            <p:strVal val="1+#ppt_w/2"/>
                                          </p:val>
                                        </p:tav>
                                        <p:tav tm="100000">
                                          <p:val>
                                            <p:strVal val="#ppt_x"/>
                                          </p:val>
                                        </p:tav>
                                      </p:tavLst>
                                    </p:anim>
                                    <p:anim calcmode="lin" valueType="num">
                                      <p:cBhvr additive="base">
                                        <p:cTn id="202" dur="300" fill="hold"/>
                                        <p:tgtEl>
                                          <p:spTgt spid="170"/>
                                        </p:tgtEl>
                                        <p:attrNameLst>
                                          <p:attrName>ppt_y</p:attrName>
                                        </p:attrNameLst>
                                      </p:cBhvr>
                                      <p:tavLst>
                                        <p:tav tm="0">
                                          <p:val>
                                            <p:strVal val="#ppt_y"/>
                                          </p:val>
                                        </p:tav>
                                        <p:tav tm="100000">
                                          <p:val>
                                            <p:strVal val="#ppt_y"/>
                                          </p:val>
                                        </p:tav>
                                      </p:tavLst>
                                    </p:anim>
                                  </p:childTnLst>
                                </p:cTn>
                              </p:par>
                            </p:childTnLst>
                          </p:cTn>
                        </p:par>
                        <p:par>
                          <p:cTn id="203" fill="hold">
                            <p:stCondLst>
                              <p:cond delay="20100"/>
                            </p:stCondLst>
                            <p:childTnLst>
                              <p:par>
                                <p:cTn id="204" presetID="53" presetClass="entr" presetSubtype="16" fill="hold" nodeType="afterEffect">
                                  <p:stCondLst>
                                    <p:cond delay="0"/>
                                  </p:stCondLst>
                                  <p:childTnLst>
                                    <p:set>
                                      <p:cBhvr>
                                        <p:cTn id="205" dur="1" fill="hold">
                                          <p:stCondLst>
                                            <p:cond delay="0"/>
                                          </p:stCondLst>
                                        </p:cTn>
                                        <p:tgtEl>
                                          <p:spTgt spid="164"/>
                                        </p:tgtEl>
                                        <p:attrNameLst>
                                          <p:attrName>style.visibility</p:attrName>
                                        </p:attrNameLst>
                                      </p:cBhvr>
                                      <p:to>
                                        <p:strVal val="visible"/>
                                      </p:to>
                                    </p:set>
                                    <p:anim calcmode="lin" valueType="num">
                                      <p:cBhvr>
                                        <p:cTn id="206" dur="400" fill="hold"/>
                                        <p:tgtEl>
                                          <p:spTgt spid="164"/>
                                        </p:tgtEl>
                                        <p:attrNameLst>
                                          <p:attrName>ppt_w</p:attrName>
                                        </p:attrNameLst>
                                      </p:cBhvr>
                                      <p:tavLst>
                                        <p:tav tm="0">
                                          <p:val>
                                            <p:fltVal val="0"/>
                                          </p:val>
                                        </p:tav>
                                        <p:tav tm="100000">
                                          <p:val>
                                            <p:strVal val="#ppt_w"/>
                                          </p:val>
                                        </p:tav>
                                      </p:tavLst>
                                    </p:anim>
                                    <p:anim calcmode="lin" valueType="num">
                                      <p:cBhvr>
                                        <p:cTn id="207" dur="400" fill="hold"/>
                                        <p:tgtEl>
                                          <p:spTgt spid="164"/>
                                        </p:tgtEl>
                                        <p:attrNameLst>
                                          <p:attrName>ppt_h</p:attrName>
                                        </p:attrNameLst>
                                      </p:cBhvr>
                                      <p:tavLst>
                                        <p:tav tm="0">
                                          <p:val>
                                            <p:fltVal val="0"/>
                                          </p:val>
                                        </p:tav>
                                        <p:tav tm="100000">
                                          <p:val>
                                            <p:strVal val="#ppt_h"/>
                                          </p:val>
                                        </p:tav>
                                      </p:tavLst>
                                    </p:anim>
                                    <p:animEffect transition="in" filter="fade">
                                      <p:cBhvr>
                                        <p:cTn id="208" dur="400"/>
                                        <p:tgtEl>
                                          <p:spTgt spid="164"/>
                                        </p:tgtEl>
                                      </p:cBhvr>
                                    </p:animEffect>
                                  </p:childTnLst>
                                </p:cTn>
                              </p:par>
                              <p:par>
                                <p:cTn id="209" presetID="2" presetClass="entr" presetSubtype="2" fill="hold" grpId="0" nodeType="withEffect">
                                  <p:stCondLst>
                                    <p:cond delay="0"/>
                                  </p:stCondLst>
                                  <p:childTnLst>
                                    <p:set>
                                      <p:cBhvr>
                                        <p:cTn id="210" dur="1" fill="hold">
                                          <p:stCondLst>
                                            <p:cond delay="0"/>
                                          </p:stCondLst>
                                        </p:cTn>
                                        <p:tgtEl>
                                          <p:spTgt spid="171"/>
                                        </p:tgtEl>
                                        <p:attrNameLst>
                                          <p:attrName>style.visibility</p:attrName>
                                        </p:attrNameLst>
                                      </p:cBhvr>
                                      <p:to>
                                        <p:strVal val="visible"/>
                                      </p:to>
                                    </p:set>
                                    <p:anim calcmode="lin" valueType="num">
                                      <p:cBhvr additive="base">
                                        <p:cTn id="211" dur="300" fill="hold"/>
                                        <p:tgtEl>
                                          <p:spTgt spid="171"/>
                                        </p:tgtEl>
                                        <p:attrNameLst>
                                          <p:attrName>ppt_x</p:attrName>
                                        </p:attrNameLst>
                                      </p:cBhvr>
                                      <p:tavLst>
                                        <p:tav tm="0">
                                          <p:val>
                                            <p:strVal val="1+#ppt_w/2"/>
                                          </p:val>
                                        </p:tav>
                                        <p:tav tm="100000">
                                          <p:val>
                                            <p:strVal val="#ppt_x"/>
                                          </p:val>
                                        </p:tav>
                                      </p:tavLst>
                                    </p:anim>
                                    <p:anim calcmode="lin" valueType="num">
                                      <p:cBhvr additive="base">
                                        <p:cTn id="212" dur="300" fill="hold"/>
                                        <p:tgtEl>
                                          <p:spTgt spid="171"/>
                                        </p:tgtEl>
                                        <p:attrNameLst>
                                          <p:attrName>ppt_y</p:attrName>
                                        </p:attrNameLst>
                                      </p:cBhvr>
                                      <p:tavLst>
                                        <p:tav tm="0">
                                          <p:val>
                                            <p:strVal val="#ppt_y"/>
                                          </p:val>
                                        </p:tav>
                                        <p:tav tm="100000">
                                          <p:val>
                                            <p:strVal val="#ppt_y"/>
                                          </p:val>
                                        </p:tav>
                                      </p:tavLst>
                                    </p:anim>
                                  </p:childTnLst>
                                </p:cTn>
                              </p:par>
                            </p:childTnLst>
                          </p:cTn>
                        </p:par>
                        <p:par>
                          <p:cTn id="213" fill="hold">
                            <p:stCondLst>
                              <p:cond delay="20600"/>
                            </p:stCondLst>
                            <p:childTnLst>
                              <p:par>
                                <p:cTn id="214" presetID="53" presetClass="entr" presetSubtype="16" fill="hold" nodeType="afterEffect">
                                  <p:stCondLst>
                                    <p:cond delay="0"/>
                                  </p:stCondLst>
                                  <p:childTnLst>
                                    <p:set>
                                      <p:cBhvr>
                                        <p:cTn id="215" dur="1" fill="hold">
                                          <p:stCondLst>
                                            <p:cond delay="0"/>
                                          </p:stCondLst>
                                        </p:cTn>
                                        <p:tgtEl>
                                          <p:spTgt spid="167"/>
                                        </p:tgtEl>
                                        <p:attrNameLst>
                                          <p:attrName>style.visibility</p:attrName>
                                        </p:attrNameLst>
                                      </p:cBhvr>
                                      <p:to>
                                        <p:strVal val="visible"/>
                                      </p:to>
                                    </p:set>
                                    <p:anim calcmode="lin" valueType="num">
                                      <p:cBhvr>
                                        <p:cTn id="216" dur="400" fill="hold"/>
                                        <p:tgtEl>
                                          <p:spTgt spid="167"/>
                                        </p:tgtEl>
                                        <p:attrNameLst>
                                          <p:attrName>ppt_w</p:attrName>
                                        </p:attrNameLst>
                                      </p:cBhvr>
                                      <p:tavLst>
                                        <p:tav tm="0">
                                          <p:val>
                                            <p:fltVal val="0"/>
                                          </p:val>
                                        </p:tav>
                                        <p:tav tm="100000">
                                          <p:val>
                                            <p:strVal val="#ppt_w"/>
                                          </p:val>
                                        </p:tav>
                                      </p:tavLst>
                                    </p:anim>
                                    <p:anim calcmode="lin" valueType="num">
                                      <p:cBhvr>
                                        <p:cTn id="217" dur="400" fill="hold"/>
                                        <p:tgtEl>
                                          <p:spTgt spid="167"/>
                                        </p:tgtEl>
                                        <p:attrNameLst>
                                          <p:attrName>ppt_h</p:attrName>
                                        </p:attrNameLst>
                                      </p:cBhvr>
                                      <p:tavLst>
                                        <p:tav tm="0">
                                          <p:val>
                                            <p:fltVal val="0"/>
                                          </p:val>
                                        </p:tav>
                                        <p:tav tm="100000">
                                          <p:val>
                                            <p:strVal val="#ppt_h"/>
                                          </p:val>
                                        </p:tav>
                                      </p:tavLst>
                                    </p:anim>
                                    <p:animEffect transition="in" filter="fade">
                                      <p:cBhvr>
                                        <p:cTn id="218" dur="400"/>
                                        <p:tgtEl>
                                          <p:spTgt spid="167"/>
                                        </p:tgtEl>
                                      </p:cBhvr>
                                    </p:animEffect>
                                  </p:childTnLst>
                                </p:cTn>
                              </p:par>
                              <p:par>
                                <p:cTn id="219" presetID="2" presetClass="entr" presetSubtype="2" fill="hold" grpId="0" nodeType="withEffect">
                                  <p:stCondLst>
                                    <p:cond delay="0"/>
                                  </p:stCondLst>
                                  <p:childTnLst>
                                    <p:set>
                                      <p:cBhvr>
                                        <p:cTn id="220" dur="1" fill="hold">
                                          <p:stCondLst>
                                            <p:cond delay="0"/>
                                          </p:stCondLst>
                                        </p:cTn>
                                        <p:tgtEl>
                                          <p:spTgt spid="172"/>
                                        </p:tgtEl>
                                        <p:attrNameLst>
                                          <p:attrName>style.visibility</p:attrName>
                                        </p:attrNameLst>
                                      </p:cBhvr>
                                      <p:to>
                                        <p:strVal val="visible"/>
                                      </p:to>
                                    </p:set>
                                    <p:anim calcmode="lin" valueType="num">
                                      <p:cBhvr additive="base">
                                        <p:cTn id="221" dur="300" fill="hold"/>
                                        <p:tgtEl>
                                          <p:spTgt spid="172"/>
                                        </p:tgtEl>
                                        <p:attrNameLst>
                                          <p:attrName>ppt_x</p:attrName>
                                        </p:attrNameLst>
                                      </p:cBhvr>
                                      <p:tavLst>
                                        <p:tav tm="0">
                                          <p:val>
                                            <p:strVal val="1+#ppt_w/2"/>
                                          </p:val>
                                        </p:tav>
                                        <p:tav tm="100000">
                                          <p:val>
                                            <p:strVal val="#ppt_x"/>
                                          </p:val>
                                        </p:tav>
                                      </p:tavLst>
                                    </p:anim>
                                    <p:anim calcmode="lin" valueType="num">
                                      <p:cBhvr additive="base">
                                        <p:cTn id="222" dur="3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60" grpId="0" animBg="1"/>
      <p:bldP spid="61" grpId="0" animBg="1"/>
      <p:bldP spid="62" grpId="0" animBg="1"/>
      <p:bldP spid="63" grpId="0" animBg="1"/>
      <p:bldP spid="64" grpId="0" animBg="1"/>
      <p:bldP spid="65" grpId="0" animBg="1"/>
      <p:bldP spid="66" grpId="0" animBg="1"/>
      <p:bldP spid="67" grpId="0" animBg="1"/>
      <p:bldP spid="158" grpId="0"/>
      <p:bldP spid="159" grpId="0"/>
      <p:bldP spid="160" grpId="0"/>
      <p:bldP spid="170" grpId="0"/>
      <p:bldP spid="171" grpId="0"/>
      <p:bldP spid="1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 name="Freeform 5"/>
          <p:cNvSpPr/>
          <p:nvPr/>
        </p:nvSpPr>
        <p:spPr bwMode="auto">
          <a:xfrm>
            <a:off x="4414838" y="2795588"/>
            <a:ext cx="1143000" cy="971550"/>
          </a:xfrm>
          <a:custGeom>
            <a:avLst/>
            <a:gdLst/>
            <a:ahLst/>
            <a:cxnLst>
              <a:cxn ang="0">
                <a:pos x="1935" y="13"/>
              </a:cxn>
              <a:cxn ang="0">
                <a:pos x="1870" y="52"/>
              </a:cxn>
              <a:cxn ang="0">
                <a:pos x="1848" y="90"/>
              </a:cxn>
              <a:cxn ang="0">
                <a:pos x="1847" y="123"/>
              </a:cxn>
              <a:cxn ang="0">
                <a:pos x="1877" y="173"/>
              </a:cxn>
              <a:cxn ang="0">
                <a:pos x="1933" y="236"/>
              </a:cxn>
              <a:cxn ang="0">
                <a:pos x="1942" y="269"/>
              </a:cxn>
              <a:cxn ang="0">
                <a:pos x="1930" y="312"/>
              </a:cxn>
              <a:cxn ang="0">
                <a:pos x="1894" y="348"/>
              </a:cxn>
              <a:cxn ang="0">
                <a:pos x="1839" y="371"/>
              </a:cxn>
              <a:cxn ang="0">
                <a:pos x="1773" y="380"/>
              </a:cxn>
              <a:cxn ang="0">
                <a:pos x="1724" y="375"/>
              </a:cxn>
              <a:cxn ang="0">
                <a:pos x="1666" y="355"/>
              </a:cxn>
              <a:cxn ang="0">
                <a:pos x="1625" y="323"/>
              </a:cxn>
              <a:cxn ang="0">
                <a:pos x="1605" y="281"/>
              </a:cxn>
              <a:cxn ang="0">
                <a:pos x="1609" y="245"/>
              </a:cxn>
              <a:cxn ang="0">
                <a:pos x="1652" y="189"/>
              </a:cxn>
              <a:cxn ang="0">
                <a:pos x="1697" y="133"/>
              </a:cxn>
              <a:cxn ang="0">
                <a:pos x="1701" y="99"/>
              </a:cxn>
              <a:cxn ang="0">
                <a:pos x="1684" y="61"/>
              </a:cxn>
              <a:cxn ang="0">
                <a:pos x="1637" y="23"/>
              </a:cxn>
              <a:cxn ang="0">
                <a:pos x="379" y="0"/>
              </a:cxn>
              <a:cxn ang="0">
                <a:pos x="366" y="1240"/>
              </a:cxn>
              <a:cxn ang="0">
                <a:pos x="318" y="1307"/>
              </a:cxn>
              <a:cxn ang="0">
                <a:pos x="280" y="1323"/>
              </a:cxn>
              <a:cxn ang="0">
                <a:pos x="246" y="1320"/>
              </a:cxn>
              <a:cxn ang="0">
                <a:pos x="190" y="1277"/>
              </a:cxn>
              <a:cxn ang="0">
                <a:pos x="134" y="1231"/>
              </a:cxn>
              <a:cxn ang="0">
                <a:pos x="100" y="1228"/>
              </a:cxn>
              <a:cxn ang="0">
                <a:pos x="58" y="1248"/>
              </a:cxn>
              <a:cxn ang="0">
                <a:pos x="26" y="1289"/>
              </a:cxn>
              <a:cxn ang="0">
                <a:pos x="4" y="1347"/>
              </a:cxn>
              <a:cxn ang="0">
                <a:pos x="0" y="1397"/>
              </a:cxn>
              <a:cxn ang="0">
                <a:pos x="8" y="1462"/>
              </a:cxn>
              <a:cxn ang="0">
                <a:pos x="33" y="1516"/>
              </a:cxn>
              <a:cxn ang="0">
                <a:pos x="67" y="1552"/>
              </a:cxn>
              <a:cxn ang="0">
                <a:pos x="110" y="1567"/>
              </a:cxn>
              <a:cxn ang="0">
                <a:pos x="145" y="1558"/>
              </a:cxn>
              <a:cxn ang="0">
                <a:pos x="208" y="1500"/>
              </a:cxn>
              <a:cxn ang="0">
                <a:pos x="258" y="1471"/>
              </a:cxn>
              <a:cxn ang="0">
                <a:pos x="289" y="1473"/>
              </a:cxn>
              <a:cxn ang="0">
                <a:pos x="325" y="1493"/>
              </a:cxn>
              <a:cxn ang="0">
                <a:pos x="374" y="1579"/>
              </a:cxn>
              <a:cxn ang="0">
                <a:pos x="435" y="2160"/>
              </a:cxn>
              <a:cxn ang="0">
                <a:pos x="655" y="2144"/>
              </a:cxn>
              <a:cxn ang="0">
                <a:pos x="868" y="2106"/>
              </a:cxn>
              <a:cxn ang="0">
                <a:pos x="1071" y="2046"/>
              </a:cxn>
              <a:cxn ang="0">
                <a:pos x="1268" y="1971"/>
              </a:cxn>
              <a:cxn ang="0">
                <a:pos x="1454" y="1875"/>
              </a:cxn>
              <a:cxn ang="0">
                <a:pos x="1630" y="1762"/>
              </a:cxn>
              <a:cxn ang="0">
                <a:pos x="1793" y="1634"/>
              </a:cxn>
              <a:cxn ang="0">
                <a:pos x="1942" y="1491"/>
              </a:cxn>
              <a:cxn ang="0">
                <a:pos x="2079" y="1334"/>
              </a:cxn>
              <a:cxn ang="0">
                <a:pos x="2198" y="1165"/>
              </a:cxn>
              <a:cxn ang="0">
                <a:pos x="2303" y="984"/>
              </a:cxn>
              <a:cxn ang="0">
                <a:pos x="2389" y="793"/>
              </a:cxn>
              <a:cxn ang="0">
                <a:pos x="2458" y="591"/>
              </a:cxn>
              <a:cxn ang="0">
                <a:pos x="2505" y="382"/>
              </a:cxn>
              <a:cxn ang="0">
                <a:pos x="2534" y="166"/>
              </a:cxn>
              <a:cxn ang="0">
                <a:pos x="1993" y="0"/>
              </a:cxn>
            </a:cxnLst>
            <a:rect l="0" t="0" r="r" b="b"/>
            <a:pathLst>
              <a:path w="2539" h="2160">
                <a:moveTo>
                  <a:pt x="1993" y="0"/>
                </a:moveTo>
                <a:lnTo>
                  <a:pt x="1993" y="0"/>
                </a:lnTo>
                <a:lnTo>
                  <a:pt x="1962" y="5"/>
                </a:lnTo>
                <a:lnTo>
                  <a:pt x="1935" y="13"/>
                </a:lnTo>
                <a:lnTo>
                  <a:pt x="1910" y="23"/>
                </a:lnTo>
                <a:lnTo>
                  <a:pt x="1888" y="38"/>
                </a:lnTo>
                <a:lnTo>
                  <a:pt x="1879" y="45"/>
                </a:lnTo>
                <a:lnTo>
                  <a:pt x="1870" y="52"/>
                </a:lnTo>
                <a:lnTo>
                  <a:pt x="1863" y="61"/>
                </a:lnTo>
                <a:lnTo>
                  <a:pt x="1857" y="70"/>
                </a:lnTo>
                <a:lnTo>
                  <a:pt x="1852" y="79"/>
                </a:lnTo>
                <a:lnTo>
                  <a:pt x="1848" y="90"/>
                </a:lnTo>
                <a:lnTo>
                  <a:pt x="1847" y="99"/>
                </a:lnTo>
                <a:lnTo>
                  <a:pt x="1847" y="110"/>
                </a:lnTo>
                <a:lnTo>
                  <a:pt x="1847" y="110"/>
                </a:lnTo>
                <a:lnTo>
                  <a:pt x="1847" y="123"/>
                </a:lnTo>
                <a:lnTo>
                  <a:pt x="1850" y="133"/>
                </a:lnTo>
                <a:lnTo>
                  <a:pt x="1856" y="144"/>
                </a:lnTo>
                <a:lnTo>
                  <a:pt x="1861" y="153"/>
                </a:lnTo>
                <a:lnTo>
                  <a:pt x="1877" y="173"/>
                </a:lnTo>
                <a:lnTo>
                  <a:pt x="1895" y="189"/>
                </a:lnTo>
                <a:lnTo>
                  <a:pt x="1912" y="207"/>
                </a:lnTo>
                <a:lnTo>
                  <a:pt x="1928" y="225"/>
                </a:lnTo>
                <a:lnTo>
                  <a:pt x="1933" y="236"/>
                </a:lnTo>
                <a:lnTo>
                  <a:pt x="1939" y="245"/>
                </a:lnTo>
                <a:lnTo>
                  <a:pt x="1942" y="258"/>
                </a:lnTo>
                <a:lnTo>
                  <a:pt x="1942" y="269"/>
                </a:lnTo>
                <a:lnTo>
                  <a:pt x="1942" y="269"/>
                </a:lnTo>
                <a:lnTo>
                  <a:pt x="1942" y="281"/>
                </a:lnTo>
                <a:lnTo>
                  <a:pt x="1939" y="292"/>
                </a:lnTo>
                <a:lnTo>
                  <a:pt x="1935" y="303"/>
                </a:lnTo>
                <a:lnTo>
                  <a:pt x="1930" y="312"/>
                </a:lnTo>
                <a:lnTo>
                  <a:pt x="1922" y="323"/>
                </a:lnTo>
                <a:lnTo>
                  <a:pt x="1913" y="332"/>
                </a:lnTo>
                <a:lnTo>
                  <a:pt x="1904" y="339"/>
                </a:lnTo>
                <a:lnTo>
                  <a:pt x="1894" y="348"/>
                </a:lnTo>
                <a:lnTo>
                  <a:pt x="1881" y="355"/>
                </a:lnTo>
                <a:lnTo>
                  <a:pt x="1868" y="361"/>
                </a:lnTo>
                <a:lnTo>
                  <a:pt x="1854" y="366"/>
                </a:lnTo>
                <a:lnTo>
                  <a:pt x="1839" y="371"/>
                </a:lnTo>
                <a:lnTo>
                  <a:pt x="1823" y="375"/>
                </a:lnTo>
                <a:lnTo>
                  <a:pt x="1807" y="379"/>
                </a:lnTo>
                <a:lnTo>
                  <a:pt x="1791" y="380"/>
                </a:lnTo>
                <a:lnTo>
                  <a:pt x="1773" y="380"/>
                </a:lnTo>
                <a:lnTo>
                  <a:pt x="1773" y="380"/>
                </a:lnTo>
                <a:lnTo>
                  <a:pt x="1756" y="380"/>
                </a:lnTo>
                <a:lnTo>
                  <a:pt x="1740" y="379"/>
                </a:lnTo>
                <a:lnTo>
                  <a:pt x="1724" y="375"/>
                </a:lnTo>
                <a:lnTo>
                  <a:pt x="1708" y="371"/>
                </a:lnTo>
                <a:lnTo>
                  <a:pt x="1693" y="366"/>
                </a:lnTo>
                <a:lnTo>
                  <a:pt x="1679" y="361"/>
                </a:lnTo>
                <a:lnTo>
                  <a:pt x="1666" y="355"/>
                </a:lnTo>
                <a:lnTo>
                  <a:pt x="1654" y="348"/>
                </a:lnTo>
                <a:lnTo>
                  <a:pt x="1643" y="339"/>
                </a:lnTo>
                <a:lnTo>
                  <a:pt x="1634" y="332"/>
                </a:lnTo>
                <a:lnTo>
                  <a:pt x="1625" y="323"/>
                </a:lnTo>
                <a:lnTo>
                  <a:pt x="1618" y="312"/>
                </a:lnTo>
                <a:lnTo>
                  <a:pt x="1612" y="303"/>
                </a:lnTo>
                <a:lnTo>
                  <a:pt x="1607" y="292"/>
                </a:lnTo>
                <a:lnTo>
                  <a:pt x="1605" y="281"/>
                </a:lnTo>
                <a:lnTo>
                  <a:pt x="1605" y="269"/>
                </a:lnTo>
                <a:lnTo>
                  <a:pt x="1605" y="269"/>
                </a:lnTo>
                <a:lnTo>
                  <a:pt x="1605" y="258"/>
                </a:lnTo>
                <a:lnTo>
                  <a:pt x="1609" y="245"/>
                </a:lnTo>
                <a:lnTo>
                  <a:pt x="1614" y="236"/>
                </a:lnTo>
                <a:lnTo>
                  <a:pt x="1619" y="225"/>
                </a:lnTo>
                <a:lnTo>
                  <a:pt x="1636" y="207"/>
                </a:lnTo>
                <a:lnTo>
                  <a:pt x="1652" y="189"/>
                </a:lnTo>
                <a:lnTo>
                  <a:pt x="1670" y="173"/>
                </a:lnTo>
                <a:lnTo>
                  <a:pt x="1686" y="153"/>
                </a:lnTo>
                <a:lnTo>
                  <a:pt x="1692" y="144"/>
                </a:lnTo>
                <a:lnTo>
                  <a:pt x="1697" y="133"/>
                </a:lnTo>
                <a:lnTo>
                  <a:pt x="1701" y="123"/>
                </a:lnTo>
                <a:lnTo>
                  <a:pt x="1701" y="110"/>
                </a:lnTo>
                <a:lnTo>
                  <a:pt x="1701" y="110"/>
                </a:lnTo>
                <a:lnTo>
                  <a:pt x="1701" y="99"/>
                </a:lnTo>
                <a:lnTo>
                  <a:pt x="1699" y="90"/>
                </a:lnTo>
                <a:lnTo>
                  <a:pt x="1695" y="79"/>
                </a:lnTo>
                <a:lnTo>
                  <a:pt x="1690" y="70"/>
                </a:lnTo>
                <a:lnTo>
                  <a:pt x="1684" y="61"/>
                </a:lnTo>
                <a:lnTo>
                  <a:pt x="1677" y="52"/>
                </a:lnTo>
                <a:lnTo>
                  <a:pt x="1668" y="45"/>
                </a:lnTo>
                <a:lnTo>
                  <a:pt x="1659" y="38"/>
                </a:lnTo>
                <a:lnTo>
                  <a:pt x="1637" y="23"/>
                </a:lnTo>
                <a:lnTo>
                  <a:pt x="1612" y="13"/>
                </a:lnTo>
                <a:lnTo>
                  <a:pt x="1585" y="5"/>
                </a:lnTo>
                <a:lnTo>
                  <a:pt x="1555" y="0"/>
                </a:lnTo>
                <a:lnTo>
                  <a:pt x="379" y="0"/>
                </a:lnTo>
                <a:lnTo>
                  <a:pt x="379" y="1185"/>
                </a:lnTo>
                <a:lnTo>
                  <a:pt x="379" y="1185"/>
                </a:lnTo>
                <a:lnTo>
                  <a:pt x="374" y="1213"/>
                </a:lnTo>
                <a:lnTo>
                  <a:pt x="366" y="1240"/>
                </a:lnTo>
                <a:lnTo>
                  <a:pt x="356" y="1264"/>
                </a:lnTo>
                <a:lnTo>
                  <a:pt x="341" y="1284"/>
                </a:lnTo>
                <a:lnTo>
                  <a:pt x="325" y="1302"/>
                </a:lnTo>
                <a:lnTo>
                  <a:pt x="318" y="1307"/>
                </a:lnTo>
                <a:lnTo>
                  <a:pt x="309" y="1314"/>
                </a:lnTo>
                <a:lnTo>
                  <a:pt x="300" y="1318"/>
                </a:lnTo>
                <a:lnTo>
                  <a:pt x="289" y="1322"/>
                </a:lnTo>
                <a:lnTo>
                  <a:pt x="280" y="1323"/>
                </a:lnTo>
                <a:lnTo>
                  <a:pt x="269" y="1323"/>
                </a:lnTo>
                <a:lnTo>
                  <a:pt x="269" y="1323"/>
                </a:lnTo>
                <a:lnTo>
                  <a:pt x="258" y="1323"/>
                </a:lnTo>
                <a:lnTo>
                  <a:pt x="246" y="1320"/>
                </a:lnTo>
                <a:lnTo>
                  <a:pt x="237" y="1316"/>
                </a:lnTo>
                <a:lnTo>
                  <a:pt x="226" y="1309"/>
                </a:lnTo>
                <a:lnTo>
                  <a:pt x="208" y="1295"/>
                </a:lnTo>
                <a:lnTo>
                  <a:pt x="190" y="1277"/>
                </a:lnTo>
                <a:lnTo>
                  <a:pt x="173" y="1258"/>
                </a:lnTo>
                <a:lnTo>
                  <a:pt x="154" y="1242"/>
                </a:lnTo>
                <a:lnTo>
                  <a:pt x="145" y="1237"/>
                </a:lnTo>
                <a:lnTo>
                  <a:pt x="134" y="1231"/>
                </a:lnTo>
                <a:lnTo>
                  <a:pt x="123" y="1228"/>
                </a:lnTo>
                <a:lnTo>
                  <a:pt x="110" y="1228"/>
                </a:lnTo>
                <a:lnTo>
                  <a:pt x="110" y="1228"/>
                </a:lnTo>
                <a:lnTo>
                  <a:pt x="100" y="1228"/>
                </a:lnTo>
                <a:lnTo>
                  <a:pt x="89" y="1231"/>
                </a:lnTo>
                <a:lnTo>
                  <a:pt x="78" y="1235"/>
                </a:lnTo>
                <a:lnTo>
                  <a:pt x="67" y="1240"/>
                </a:lnTo>
                <a:lnTo>
                  <a:pt x="58" y="1248"/>
                </a:lnTo>
                <a:lnTo>
                  <a:pt x="49" y="1257"/>
                </a:lnTo>
                <a:lnTo>
                  <a:pt x="40" y="1266"/>
                </a:lnTo>
                <a:lnTo>
                  <a:pt x="33" y="1277"/>
                </a:lnTo>
                <a:lnTo>
                  <a:pt x="26" y="1289"/>
                </a:lnTo>
                <a:lnTo>
                  <a:pt x="18" y="1302"/>
                </a:lnTo>
                <a:lnTo>
                  <a:pt x="13" y="1316"/>
                </a:lnTo>
                <a:lnTo>
                  <a:pt x="8" y="1331"/>
                </a:lnTo>
                <a:lnTo>
                  <a:pt x="4" y="1347"/>
                </a:lnTo>
                <a:lnTo>
                  <a:pt x="2" y="1363"/>
                </a:lnTo>
                <a:lnTo>
                  <a:pt x="0" y="1379"/>
                </a:lnTo>
                <a:lnTo>
                  <a:pt x="0" y="1397"/>
                </a:lnTo>
                <a:lnTo>
                  <a:pt x="0" y="1397"/>
                </a:lnTo>
                <a:lnTo>
                  <a:pt x="0" y="1414"/>
                </a:lnTo>
                <a:lnTo>
                  <a:pt x="2" y="1432"/>
                </a:lnTo>
                <a:lnTo>
                  <a:pt x="4" y="1448"/>
                </a:lnTo>
                <a:lnTo>
                  <a:pt x="8" y="1462"/>
                </a:lnTo>
                <a:lnTo>
                  <a:pt x="13" y="1478"/>
                </a:lnTo>
                <a:lnTo>
                  <a:pt x="18" y="1491"/>
                </a:lnTo>
                <a:lnTo>
                  <a:pt x="26" y="1504"/>
                </a:lnTo>
                <a:lnTo>
                  <a:pt x="33" y="1516"/>
                </a:lnTo>
                <a:lnTo>
                  <a:pt x="40" y="1527"/>
                </a:lnTo>
                <a:lnTo>
                  <a:pt x="49" y="1538"/>
                </a:lnTo>
                <a:lnTo>
                  <a:pt x="58" y="1545"/>
                </a:lnTo>
                <a:lnTo>
                  <a:pt x="67" y="1552"/>
                </a:lnTo>
                <a:lnTo>
                  <a:pt x="78" y="1558"/>
                </a:lnTo>
                <a:lnTo>
                  <a:pt x="89" y="1563"/>
                </a:lnTo>
                <a:lnTo>
                  <a:pt x="100" y="1565"/>
                </a:lnTo>
                <a:lnTo>
                  <a:pt x="110" y="1567"/>
                </a:lnTo>
                <a:lnTo>
                  <a:pt x="110" y="1567"/>
                </a:lnTo>
                <a:lnTo>
                  <a:pt x="123" y="1565"/>
                </a:lnTo>
                <a:lnTo>
                  <a:pt x="134" y="1561"/>
                </a:lnTo>
                <a:lnTo>
                  <a:pt x="145" y="1558"/>
                </a:lnTo>
                <a:lnTo>
                  <a:pt x="154" y="1551"/>
                </a:lnTo>
                <a:lnTo>
                  <a:pt x="173" y="1536"/>
                </a:lnTo>
                <a:lnTo>
                  <a:pt x="190" y="1518"/>
                </a:lnTo>
                <a:lnTo>
                  <a:pt x="208" y="1500"/>
                </a:lnTo>
                <a:lnTo>
                  <a:pt x="226" y="1484"/>
                </a:lnTo>
                <a:lnTo>
                  <a:pt x="237" y="1478"/>
                </a:lnTo>
                <a:lnTo>
                  <a:pt x="247" y="1473"/>
                </a:lnTo>
                <a:lnTo>
                  <a:pt x="258" y="1471"/>
                </a:lnTo>
                <a:lnTo>
                  <a:pt x="269" y="1469"/>
                </a:lnTo>
                <a:lnTo>
                  <a:pt x="269" y="1469"/>
                </a:lnTo>
                <a:lnTo>
                  <a:pt x="280" y="1469"/>
                </a:lnTo>
                <a:lnTo>
                  <a:pt x="289" y="1473"/>
                </a:lnTo>
                <a:lnTo>
                  <a:pt x="300" y="1475"/>
                </a:lnTo>
                <a:lnTo>
                  <a:pt x="309" y="1480"/>
                </a:lnTo>
                <a:lnTo>
                  <a:pt x="318" y="1486"/>
                </a:lnTo>
                <a:lnTo>
                  <a:pt x="325" y="1493"/>
                </a:lnTo>
                <a:lnTo>
                  <a:pt x="341" y="1509"/>
                </a:lnTo>
                <a:lnTo>
                  <a:pt x="354" y="1531"/>
                </a:lnTo>
                <a:lnTo>
                  <a:pt x="366" y="1554"/>
                </a:lnTo>
                <a:lnTo>
                  <a:pt x="374" y="1579"/>
                </a:lnTo>
                <a:lnTo>
                  <a:pt x="379" y="1608"/>
                </a:lnTo>
                <a:lnTo>
                  <a:pt x="379" y="2160"/>
                </a:lnTo>
                <a:lnTo>
                  <a:pt x="379" y="2160"/>
                </a:lnTo>
                <a:lnTo>
                  <a:pt x="435" y="2160"/>
                </a:lnTo>
                <a:lnTo>
                  <a:pt x="491" y="2158"/>
                </a:lnTo>
                <a:lnTo>
                  <a:pt x="545" y="2155"/>
                </a:lnTo>
                <a:lnTo>
                  <a:pt x="599" y="2149"/>
                </a:lnTo>
                <a:lnTo>
                  <a:pt x="655" y="2144"/>
                </a:lnTo>
                <a:lnTo>
                  <a:pt x="707" y="2137"/>
                </a:lnTo>
                <a:lnTo>
                  <a:pt x="761" y="2128"/>
                </a:lnTo>
                <a:lnTo>
                  <a:pt x="814" y="2117"/>
                </a:lnTo>
                <a:lnTo>
                  <a:pt x="868" y="2106"/>
                </a:lnTo>
                <a:lnTo>
                  <a:pt x="918" y="2093"/>
                </a:lnTo>
                <a:lnTo>
                  <a:pt x="970" y="2079"/>
                </a:lnTo>
                <a:lnTo>
                  <a:pt x="1021" y="2064"/>
                </a:lnTo>
                <a:lnTo>
                  <a:pt x="1071" y="2046"/>
                </a:lnTo>
                <a:lnTo>
                  <a:pt x="1122" y="2030"/>
                </a:lnTo>
                <a:lnTo>
                  <a:pt x="1171" y="2010"/>
                </a:lnTo>
                <a:lnTo>
                  <a:pt x="1219" y="1991"/>
                </a:lnTo>
                <a:lnTo>
                  <a:pt x="1268" y="1971"/>
                </a:lnTo>
                <a:lnTo>
                  <a:pt x="1315" y="1947"/>
                </a:lnTo>
                <a:lnTo>
                  <a:pt x="1362" y="1924"/>
                </a:lnTo>
                <a:lnTo>
                  <a:pt x="1409" y="1900"/>
                </a:lnTo>
                <a:lnTo>
                  <a:pt x="1454" y="1875"/>
                </a:lnTo>
                <a:lnTo>
                  <a:pt x="1499" y="1848"/>
                </a:lnTo>
                <a:lnTo>
                  <a:pt x="1544" y="1821"/>
                </a:lnTo>
                <a:lnTo>
                  <a:pt x="1587" y="1792"/>
                </a:lnTo>
                <a:lnTo>
                  <a:pt x="1630" y="1762"/>
                </a:lnTo>
                <a:lnTo>
                  <a:pt x="1672" y="1731"/>
                </a:lnTo>
                <a:lnTo>
                  <a:pt x="1713" y="1700"/>
                </a:lnTo>
                <a:lnTo>
                  <a:pt x="1753" y="1668"/>
                </a:lnTo>
                <a:lnTo>
                  <a:pt x="1793" y="1634"/>
                </a:lnTo>
                <a:lnTo>
                  <a:pt x="1832" y="1599"/>
                </a:lnTo>
                <a:lnTo>
                  <a:pt x="1870" y="1565"/>
                </a:lnTo>
                <a:lnTo>
                  <a:pt x="1906" y="1529"/>
                </a:lnTo>
                <a:lnTo>
                  <a:pt x="1942" y="1491"/>
                </a:lnTo>
                <a:lnTo>
                  <a:pt x="1978" y="1453"/>
                </a:lnTo>
                <a:lnTo>
                  <a:pt x="2013" y="1414"/>
                </a:lnTo>
                <a:lnTo>
                  <a:pt x="2045" y="1374"/>
                </a:lnTo>
                <a:lnTo>
                  <a:pt x="2079" y="1334"/>
                </a:lnTo>
                <a:lnTo>
                  <a:pt x="2110" y="1293"/>
                </a:lnTo>
                <a:lnTo>
                  <a:pt x="2141" y="1251"/>
                </a:lnTo>
                <a:lnTo>
                  <a:pt x="2169" y="1208"/>
                </a:lnTo>
                <a:lnTo>
                  <a:pt x="2198" y="1165"/>
                </a:lnTo>
                <a:lnTo>
                  <a:pt x="2227" y="1121"/>
                </a:lnTo>
                <a:lnTo>
                  <a:pt x="2252" y="1076"/>
                </a:lnTo>
                <a:lnTo>
                  <a:pt x="2278" y="1030"/>
                </a:lnTo>
                <a:lnTo>
                  <a:pt x="2303" y="984"/>
                </a:lnTo>
                <a:lnTo>
                  <a:pt x="2326" y="938"/>
                </a:lnTo>
                <a:lnTo>
                  <a:pt x="2348" y="889"/>
                </a:lnTo>
                <a:lnTo>
                  <a:pt x="2370" y="842"/>
                </a:lnTo>
                <a:lnTo>
                  <a:pt x="2389" y="793"/>
                </a:lnTo>
                <a:lnTo>
                  <a:pt x="2407" y="743"/>
                </a:lnTo>
                <a:lnTo>
                  <a:pt x="2425" y="694"/>
                </a:lnTo>
                <a:lnTo>
                  <a:pt x="2442" y="644"/>
                </a:lnTo>
                <a:lnTo>
                  <a:pt x="2458" y="591"/>
                </a:lnTo>
                <a:lnTo>
                  <a:pt x="2470" y="541"/>
                </a:lnTo>
                <a:lnTo>
                  <a:pt x="2483" y="489"/>
                </a:lnTo>
                <a:lnTo>
                  <a:pt x="2496" y="436"/>
                </a:lnTo>
                <a:lnTo>
                  <a:pt x="2505" y="382"/>
                </a:lnTo>
                <a:lnTo>
                  <a:pt x="2514" y="330"/>
                </a:lnTo>
                <a:lnTo>
                  <a:pt x="2521" y="276"/>
                </a:lnTo>
                <a:lnTo>
                  <a:pt x="2528" y="222"/>
                </a:lnTo>
                <a:lnTo>
                  <a:pt x="2534" y="166"/>
                </a:lnTo>
                <a:lnTo>
                  <a:pt x="2537" y="112"/>
                </a:lnTo>
                <a:lnTo>
                  <a:pt x="2539" y="56"/>
                </a:lnTo>
                <a:lnTo>
                  <a:pt x="2539" y="0"/>
                </a:lnTo>
                <a:lnTo>
                  <a:pt x="1993" y="0"/>
                </a:lnTo>
                <a:close/>
              </a:path>
            </a:pathLst>
          </a:custGeom>
          <a:solidFill>
            <a:schemeClr val="tx2"/>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5" name="Freeform 6"/>
          <p:cNvSpPr/>
          <p:nvPr/>
        </p:nvSpPr>
        <p:spPr bwMode="auto">
          <a:xfrm>
            <a:off x="4584700" y="1822450"/>
            <a:ext cx="973138" cy="1143000"/>
          </a:xfrm>
          <a:custGeom>
            <a:avLst/>
            <a:gdLst/>
            <a:ahLst/>
            <a:cxnLst>
              <a:cxn ang="0">
                <a:pos x="2160" y="2104"/>
              </a:cxn>
              <a:cxn ang="0">
                <a:pos x="2142" y="1886"/>
              </a:cxn>
              <a:cxn ang="0">
                <a:pos x="2104" y="1673"/>
              </a:cxn>
              <a:cxn ang="0">
                <a:pos x="2046" y="1468"/>
              </a:cxn>
              <a:cxn ang="0">
                <a:pos x="1969" y="1271"/>
              </a:cxn>
              <a:cxn ang="0">
                <a:pos x="1873" y="1085"/>
              </a:cxn>
              <a:cxn ang="0">
                <a:pos x="1762" y="911"/>
              </a:cxn>
              <a:cxn ang="0">
                <a:pos x="1634" y="746"/>
              </a:cxn>
              <a:cxn ang="0">
                <a:pos x="1491" y="597"/>
              </a:cxn>
              <a:cxn ang="0">
                <a:pos x="1334" y="462"/>
              </a:cxn>
              <a:cxn ang="0">
                <a:pos x="1165" y="341"/>
              </a:cxn>
              <a:cxn ang="0">
                <a:pos x="983" y="236"/>
              </a:cxn>
              <a:cxn ang="0">
                <a:pos x="792" y="150"/>
              </a:cxn>
              <a:cxn ang="0">
                <a:pos x="591" y="83"/>
              </a:cxn>
              <a:cxn ang="0">
                <a:pos x="382" y="34"/>
              </a:cxn>
              <a:cxn ang="0">
                <a:pos x="166" y="7"/>
              </a:cxn>
              <a:cxn ang="0">
                <a:pos x="0" y="546"/>
              </a:cxn>
              <a:cxn ang="0">
                <a:pos x="23" y="629"/>
              </a:cxn>
              <a:cxn ang="0">
                <a:pos x="61" y="676"/>
              </a:cxn>
              <a:cxn ang="0">
                <a:pos x="99" y="692"/>
              </a:cxn>
              <a:cxn ang="0">
                <a:pos x="133" y="689"/>
              </a:cxn>
              <a:cxn ang="0">
                <a:pos x="189" y="645"/>
              </a:cxn>
              <a:cxn ang="0">
                <a:pos x="245" y="600"/>
              </a:cxn>
              <a:cxn ang="0">
                <a:pos x="279" y="597"/>
              </a:cxn>
              <a:cxn ang="0">
                <a:pos x="321" y="617"/>
              </a:cxn>
              <a:cxn ang="0">
                <a:pos x="355" y="658"/>
              </a:cxn>
              <a:cxn ang="0">
                <a:pos x="375" y="716"/>
              </a:cxn>
              <a:cxn ang="0">
                <a:pos x="380" y="766"/>
              </a:cxn>
              <a:cxn ang="0">
                <a:pos x="371" y="831"/>
              </a:cxn>
              <a:cxn ang="0">
                <a:pos x="348" y="885"/>
              </a:cxn>
              <a:cxn ang="0">
                <a:pos x="312" y="921"/>
              </a:cxn>
              <a:cxn ang="0">
                <a:pos x="269" y="936"/>
              </a:cxn>
              <a:cxn ang="0">
                <a:pos x="234" y="927"/>
              </a:cxn>
              <a:cxn ang="0">
                <a:pos x="171" y="869"/>
              </a:cxn>
              <a:cxn ang="0">
                <a:pos x="123" y="840"/>
              </a:cxn>
              <a:cxn ang="0">
                <a:pos x="90" y="842"/>
              </a:cxn>
              <a:cxn ang="0">
                <a:pos x="52" y="864"/>
              </a:cxn>
              <a:cxn ang="0">
                <a:pos x="13" y="929"/>
              </a:cxn>
              <a:cxn ang="0">
                <a:pos x="1176" y="2160"/>
              </a:cxn>
              <a:cxn ang="0">
                <a:pos x="1258" y="2183"/>
              </a:cxn>
              <a:cxn ang="0">
                <a:pos x="1305" y="2221"/>
              </a:cxn>
              <a:cxn ang="0">
                <a:pos x="1322" y="2259"/>
              </a:cxn>
              <a:cxn ang="0">
                <a:pos x="1318" y="2293"/>
              </a:cxn>
              <a:cxn ang="0">
                <a:pos x="1273" y="2349"/>
              </a:cxn>
              <a:cxn ang="0">
                <a:pos x="1230" y="2405"/>
              </a:cxn>
              <a:cxn ang="0">
                <a:pos x="1226" y="2441"/>
              </a:cxn>
              <a:cxn ang="0">
                <a:pos x="1246" y="2483"/>
              </a:cxn>
              <a:cxn ang="0">
                <a:pos x="1287" y="2515"/>
              </a:cxn>
              <a:cxn ang="0">
                <a:pos x="1345" y="2535"/>
              </a:cxn>
              <a:cxn ang="0">
                <a:pos x="1394" y="2540"/>
              </a:cxn>
              <a:cxn ang="0">
                <a:pos x="1460" y="2531"/>
              </a:cxn>
              <a:cxn ang="0">
                <a:pos x="1515" y="2508"/>
              </a:cxn>
              <a:cxn ang="0">
                <a:pos x="1551" y="2472"/>
              </a:cxn>
              <a:cxn ang="0">
                <a:pos x="1563" y="2429"/>
              </a:cxn>
              <a:cxn ang="0">
                <a:pos x="1554" y="2396"/>
              </a:cxn>
              <a:cxn ang="0">
                <a:pos x="1498" y="2333"/>
              </a:cxn>
              <a:cxn ang="0">
                <a:pos x="1468" y="2283"/>
              </a:cxn>
              <a:cxn ang="0">
                <a:pos x="1469" y="2250"/>
              </a:cxn>
              <a:cxn ang="0">
                <a:pos x="1491" y="2212"/>
              </a:cxn>
              <a:cxn ang="0">
                <a:pos x="1556" y="2173"/>
              </a:cxn>
            </a:cxnLst>
            <a:rect l="0" t="0" r="r" b="b"/>
            <a:pathLst>
              <a:path w="2160" h="2540">
                <a:moveTo>
                  <a:pt x="1614" y="2160"/>
                </a:moveTo>
                <a:lnTo>
                  <a:pt x="2160" y="2160"/>
                </a:lnTo>
                <a:lnTo>
                  <a:pt x="2160" y="2160"/>
                </a:lnTo>
                <a:lnTo>
                  <a:pt x="2160" y="2104"/>
                </a:lnTo>
                <a:lnTo>
                  <a:pt x="2158" y="2050"/>
                </a:lnTo>
                <a:lnTo>
                  <a:pt x="2155" y="1994"/>
                </a:lnTo>
                <a:lnTo>
                  <a:pt x="2149" y="1940"/>
                </a:lnTo>
                <a:lnTo>
                  <a:pt x="2142" y="1886"/>
                </a:lnTo>
                <a:lnTo>
                  <a:pt x="2135" y="1832"/>
                </a:lnTo>
                <a:lnTo>
                  <a:pt x="2126" y="1778"/>
                </a:lnTo>
                <a:lnTo>
                  <a:pt x="2117" y="1725"/>
                </a:lnTo>
                <a:lnTo>
                  <a:pt x="2104" y="1673"/>
                </a:lnTo>
                <a:lnTo>
                  <a:pt x="2091" y="1621"/>
                </a:lnTo>
                <a:lnTo>
                  <a:pt x="2079" y="1569"/>
                </a:lnTo>
                <a:lnTo>
                  <a:pt x="2063" y="1518"/>
                </a:lnTo>
                <a:lnTo>
                  <a:pt x="2046" y="1468"/>
                </a:lnTo>
                <a:lnTo>
                  <a:pt x="2028" y="1417"/>
                </a:lnTo>
                <a:lnTo>
                  <a:pt x="2010" y="1368"/>
                </a:lnTo>
                <a:lnTo>
                  <a:pt x="1991" y="1320"/>
                </a:lnTo>
                <a:lnTo>
                  <a:pt x="1969" y="1271"/>
                </a:lnTo>
                <a:lnTo>
                  <a:pt x="1947" y="1224"/>
                </a:lnTo>
                <a:lnTo>
                  <a:pt x="1924" y="1177"/>
                </a:lnTo>
                <a:lnTo>
                  <a:pt x="1899" y="1130"/>
                </a:lnTo>
                <a:lnTo>
                  <a:pt x="1873" y="1085"/>
                </a:lnTo>
                <a:lnTo>
                  <a:pt x="1848" y="1040"/>
                </a:lnTo>
                <a:lnTo>
                  <a:pt x="1819" y="995"/>
                </a:lnTo>
                <a:lnTo>
                  <a:pt x="1790" y="952"/>
                </a:lnTo>
                <a:lnTo>
                  <a:pt x="1762" y="911"/>
                </a:lnTo>
                <a:lnTo>
                  <a:pt x="1731" y="867"/>
                </a:lnTo>
                <a:lnTo>
                  <a:pt x="1700" y="828"/>
                </a:lnTo>
                <a:lnTo>
                  <a:pt x="1666" y="786"/>
                </a:lnTo>
                <a:lnTo>
                  <a:pt x="1634" y="746"/>
                </a:lnTo>
                <a:lnTo>
                  <a:pt x="1599" y="709"/>
                </a:lnTo>
                <a:lnTo>
                  <a:pt x="1563" y="671"/>
                </a:lnTo>
                <a:lnTo>
                  <a:pt x="1527" y="633"/>
                </a:lnTo>
                <a:lnTo>
                  <a:pt x="1491" y="597"/>
                </a:lnTo>
                <a:lnTo>
                  <a:pt x="1453" y="561"/>
                </a:lnTo>
                <a:lnTo>
                  <a:pt x="1414" y="526"/>
                </a:lnTo>
                <a:lnTo>
                  <a:pt x="1374" y="494"/>
                </a:lnTo>
                <a:lnTo>
                  <a:pt x="1334" y="462"/>
                </a:lnTo>
                <a:lnTo>
                  <a:pt x="1293" y="429"/>
                </a:lnTo>
                <a:lnTo>
                  <a:pt x="1251" y="398"/>
                </a:lnTo>
                <a:lnTo>
                  <a:pt x="1208" y="370"/>
                </a:lnTo>
                <a:lnTo>
                  <a:pt x="1165" y="341"/>
                </a:lnTo>
                <a:lnTo>
                  <a:pt x="1120" y="314"/>
                </a:lnTo>
                <a:lnTo>
                  <a:pt x="1075" y="287"/>
                </a:lnTo>
                <a:lnTo>
                  <a:pt x="1030" y="261"/>
                </a:lnTo>
                <a:lnTo>
                  <a:pt x="983" y="236"/>
                </a:lnTo>
                <a:lnTo>
                  <a:pt x="936" y="213"/>
                </a:lnTo>
                <a:lnTo>
                  <a:pt x="889" y="191"/>
                </a:lnTo>
                <a:lnTo>
                  <a:pt x="840" y="169"/>
                </a:lnTo>
                <a:lnTo>
                  <a:pt x="792" y="150"/>
                </a:lnTo>
                <a:lnTo>
                  <a:pt x="743" y="132"/>
                </a:lnTo>
                <a:lnTo>
                  <a:pt x="692" y="114"/>
                </a:lnTo>
                <a:lnTo>
                  <a:pt x="642" y="97"/>
                </a:lnTo>
                <a:lnTo>
                  <a:pt x="591" y="83"/>
                </a:lnTo>
                <a:lnTo>
                  <a:pt x="539" y="69"/>
                </a:lnTo>
                <a:lnTo>
                  <a:pt x="489" y="56"/>
                </a:lnTo>
                <a:lnTo>
                  <a:pt x="435" y="43"/>
                </a:lnTo>
                <a:lnTo>
                  <a:pt x="382" y="34"/>
                </a:lnTo>
                <a:lnTo>
                  <a:pt x="328" y="25"/>
                </a:lnTo>
                <a:lnTo>
                  <a:pt x="276" y="18"/>
                </a:lnTo>
                <a:lnTo>
                  <a:pt x="220" y="11"/>
                </a:lnTo>
                <a:lnTo>
                  <a:pt x="166" y="7"/>
                </a:lnTo>
                <a:lnTo>
                  <a:pt x="112" y="4"/>
                </a:lnTo>
                <a:lnTo>
                  <a:pt x="56" y="0"/>
                </a:lnTo>
                <a:lnTo>
                  <a:pt x="0" y="0"/>
                </a:lnTo>
                <a:lnTo>
                  <a:pt x="0" y="546"/>
                </a:lnTo>
                <a:lnTo>
                  <a:pt x="0" y="546"/>
                </a:lnTo>
                <a:lnTo>
                  <a:pt x="4" y="577"/>
                </a:lnTo>
                <a:lnTo>
                  <a:pt x="13" y="604"/>
                </a:lnTo>
                <a:lnTo>
                  <a:pt x="23" y="629"/>
                </a:lnTo>
                <a:lnTo>
                  <a:pt x="36" y="651"/>
                </a:lnTo>
                <a:lnTo>
                  <a:pt x="43" y="660"/>
                </a:lnTo>
                <a:lnTo>
                  <a:pt x="52" y="669"/>
                </a:lnTo>
                <a:lnTo>
                  <a:pt x="61" y="676"/>
                </a:lnTo>
                <a:lnTo>
                  <a:pt x="70" y="682"/>
                </a:lnTo>
                <a:lnTo>
                  <a:pt x="79" y="687"/>
                </a:lnTo>
                <a:lnTo>
                  <a:pt x="90" y="691"/>
                </a:lnTo>
                <a:lnTo>
                  <a:pt x="99" y="692"/>
                </a:lnTo>
                <a:lnTo>
                  <a:pt x="110" y="694"/>
                </a:lnTo>
                <a:lnTo>
                  <a:pt x="110" y="694"/>
                </a:lnTo>
                <a:lnTo>
                  <a:pt x="123" y="692"/>
                </a:lnTo>
                <a:lnTo>
                  <a:pt x="133" y="689"/>
                </a:lnTo>
                <a:lnTo>
                  <a:pt x="144" y="685"/>
                </a:lnTo>
                <a:lnTo>
                  <a:pt x="153" y="678"/>
                </a:lnTo>
                <a:lnTo>
                  <a:pt x="171" y="664"/>
                </a:lnTo>
                <a:lnTo>
                  <a:pt x="189" y="645"/>
                </a:lnTo>
                <a:lnTo>
                  <a:pt x="207" y="627"/>
                </a:lnTo>
                <a:lnTo>
                  <a:pt x="225" y="611"/>
                </a:lnTo>
                <a:lnTo>
                  <a:pt x="234" y="606"/>
                </a:lnTo>
                <a:lnTo>
                  <a:pt x="245" y="600"/>
                </a:lnTo>
                <a:lnTo>
                  <a:pt x="256" y="597"/>
                </a:lnTo>
                <a:lnTo>
                  <a:pt x="269" y="597"/>
                </a:lnTo>
                <a:lnTo>
                  <a:pt x="269" y="597"/>
                </a:lnTo>
                <a:lnTo>
                  <a:pt x="279" y="597"/>
                </a:lnTo>
                <a:lnTo>
                  <a:pt x="290" y="600"/>
                </a:lnTo>
                <a:lnTo>
                  <a:pt x="301" y="604"/>
                </a:lnTo>
                <a:lnTo>
                  <a:pt x="312" y="609"/>
                </a:lnTo>
                <a:lnTo>
                  <a:pt x="321" y="617"/>
                </a:lnTo>
                <a:lnTo>
                  <a:pt x="330" y="626"/>
                </a:lnTo>
                <a:lnTo>
                  <a:pt x="339" y="635"/>
                </a:lnTo>
                <a:lnTo>
                  <a:pt x="348" y="645"/>
                </a:lnTo>
                <a:lnTo>
                  <a:pt x="355" y="658"/>
                </a:lnTo>
                <a:lnTo>
                  <a:pt x="361" y="671"/>
                </a:lnTo>
                <a:lnTo>
                  <a:pt x="366" y="685"/>
                </a:lnTo>
                <a:lnTo>
                  <a:pt x="371" y="700"/>
                </a:lnTo>
                <a:lnTo>
                  <a:pt x="375" y="716"/>
                </a:lnTo>
                <a:lnTo>
                  <a:pt x="377" y="732"/>
                </a:lnTo>
                <a:lnTo>
                  <a:pt x="379" y="748"/>
                </a:lnTo>
                <a:lnTo>
                  <a:pt x="380" y="766"/>
                </a:lnTo>
                <a:lnTo>
                  <a:pt x="380" y="766"/>
                </a:lnTo>
                <a:lnTo>
                  <a:pt x="379" y="783"/>
                </a:lnTo>
                <a:lnTo>
                  <a:pt x="377" y="801"/>
                </a:lnTo>
                <a:lnTo>
                  <a:pt x="375" y="817"/>
                </a:lnTo>
                <a:lnTo>
                  <a:pt x="371" y="831"/>
                </a:lnTo>
                <a:lnTo>
                  <a:pt x="366" y="847"/>
                </a:lnTo>
                <a:lnTo>
                  <a:pt x="361" y="860"/>
                </a:lnTo>
                <a:lnTo>
                  <a:pt x="355" y="874"/>
                </a:lnTo>
                <a:lnTo>
                  <a:pt x="348" y="885"/>
                </a:lnTo>
                <a:lnTo>
                  <a:pt x="339" y="896"/>
                </a:lnTo>
                <a:lnTo>
                  <a:pt x="330" y="907"/>
                </a:lnTo>
                <a:lnTo>
                  <a:pt x="321" y="914"/>
                </a:lnTo>
                <a:lnTo>
                  <a:pt x="312" y="921"/>
                </a:lnTo>
                <a:lnTo>
                  <a:pt x="301" y="929"/>
                </a:lnTo>
                <a:lnTo>
                  <a:pt x="290" y="932"/>
                </a:lnTo>
                <a:lnTo>
                  <a:pt x="279" y="934"/>
                </a:lnTo>
                <a:lnTo>
                  <a:pt x="269" y="936"/>
                </a:lnTo>
                <a:lnTo>
                  <a:pt x="269" y="936"/>
                </a:lnTo>
                <a:lnTo>
                  <a:pt x="256" y="934"/>
                </a:lnTo>
                <a:lnTo>
                  <a:pt x="245" y="930"/>
                </a:lnTo>
                <a:lnTo>
                  <a:pt x="234" y="927"/>
                </a:lnTo>
                <a:lnTo>
                  <a:pt x="225" y="920"/>
                </a:lnTo>
                <a:lnTo>
                  <a:pt x="207" y="905"/>
                </a:lnTo>
                <a:lnTo>
                  <a:pt x="189" y="887"/>
                </a:lnTo>
                <a:lnTo>
                  <a:pt x="171" y="869"/>
                </a:lnTo>
                <a:lnTo>
                  <a:pt x="153" y="853"/>
                </a:lnTo>
                <a:lnTo>
                  <a:pt x="144" y="847"/>
                </a:lnTo>
                <a:lnTo>
                  <a:pt x="133" y="842"/>
                </a:lnTo>
                <a:lnTo>
                  <a:pt x="123" y="840"/>
                </a:lnTo>
                <a:lnTo>
                  <a:pt x="110" y="838"/>
                </a:lnTo>
                <a:lnTo>
                  <a:pt x="110" y="838"/>
                </a:lnTo>
                <a:lnTo>
                  <a:pt x="99" y="838"/>
                </a:lnTo>
                <a:lnTo>
                  <a:pt x="90" y="842"/>
                </a:lnTo>
                <a:lnTo>
                  <a:pt x="79" y="846"/>
                </a:lnTo>
                <a:lnTo>
                  <a:pt x="70" y="849"/>
                </a:lnTo>
                <a:lnTo>
                  <a:pt x="61" y="856"/>
                </a:lnTo>
                <a:lnTo>
                  <a:pt x="52" y="864"/>
                </a:lnTo>
                <a:lnTo>
                  <a:pt x="43" y="871"/>
                </a:lnTo>
                <a:lnTo>
                  <a:pt x="36" y="882"/>
                </a:lnTo>
                <a:lnTo>
                  <a:pt x="23" y="903"/>
                </a:lnTo>
                <a:lnTo>
                  <a:pt x="13" y="929"/>
                </a:lnTo>
                <a:lnTo>
                  <a:pt x="4" y="956"/>
                </a:lnTo>
                <a:lnTo>
                  <a:pt x="0" y="986"/>
                </a:lnTo>
                <a:lnTo>
                  <a:pt x="0" y="2160"/>
                </a:lnTo>
                <a:lnTo>
                  <a:pt x="1176" y="2160"/>
                </a:lnTo>
                <a:lnTo>
                  <a:pt x="1176" y="2160"/>
                </a:lnTo>
                <a:lnTo>
                  <a:pt x="1206" y="2165"/>
                </a:lnTo>
                <a:lnTo>
                  <a:pt x="1233" y="2173"/>
                </a:lnTo>
                <a:lnTo>
                  <a:pt x="1258" y="2183"/>
                </a:lnTo>
                <a:lnTo>
                  <a:pt x="1280" y="2198"/>
                </a:lnTo>
                <a:lnTo>
                  <a:pt x="1289" y="2205"/>
                </a:lnTo>
                <a:lnTo>
                  <a:pt x="1298" y="2212"/>
                </a:lnTo>
                <a:lnTo>
                  <a:pt x="1305" y="2221"/>
                </a:lnTo>
                <a:lnTo>
                  <a:pt x="1311" y="2230"/>
                </a:lnTo>
                <a:lnTo>
                  <a:pt x="1316" y="2239"/>
                </a:lnTo>
                <a:lnTo>
                  <a:pt x="1320" y="2250"/>
                </a:lnTo>
                <a:lnTo>
                  <a:pt x="1322" y="2259"/>
                </a:lnTo>
                <a:lnTo>
                  <a:pt x="1322" y="2270"/>
                </a:lnTo>
                <a:lnTo>
                  <a:pt x="1322" y="2270"/>
                </a:lnTo>
                <a:lnTo>
                  <a:pt x="1322" y="2283"/>
                </a:lnTo>
                <a:lnTo>
                  <a:pt x="1318" y="2293"/>
                </a:lnTo>
                <a:lnTo>
                  <a:pt x="1313" y="2304"/>
                </a:lnTo>
                <a:lnTo>
                  <a:pt x="1307" y="2313"/>
                </a:lnTo>
                <a:lnTo>
                  <a:pt x="1291" y="2333"/>
                </a:lnTo>
                <a:lnTo>
                  <a:pt x="1273" y="2349"/>
                </a:lnTo>
                <a:lnTo>
                  <a:pt x="1257" y="2367"/>
                </a:lnTo>
                <a:lnTo>
                  <a:pt x="1240" y="2385"/>
                </a:lnTo>
                <a:lnTo>
                  <a:pt x="1235" y="2396"/>
                </a:lnTo>
                <a:lnTo>
                  <a:pt x="1230" y="2405"/>
                </a:lnTo>
                <a:lnTo>
                  <a:pt x="1226" y="2418"/>
                </a:lnTo>
                <a:lnTo>
                  <a:pt x="1226" y="2429"/>
                </a:lnTo>
                <a:lnTo>
                  <a:pt x="1226" y="2429"/>
                </a:lnTo>
                <a:lnTo>
                  <a:pt x="1226" y="2441"/>
                </a:lnTo>
                <a:lnTo>
                  <a:pt x="1228" y="2452"/>
                </a:lnTo>
                <a:lnTo>
                  <a:pt x="1233" y="2463"/>
                </a:lnTo>
                <a:lnTo>
                  <a:pt x="1239" y="2472"/>
                </a:lnTo>
                <a:lnTo>
                  <a:pt x="1246" y="2483"/>
                </a:lnTo>
                <a:lnTo>
                  <a:pt x="1255" y="2492"/>
                </a:lnTo>
                <a:lnTo>
                  <a:pt x="1264" y="2499"/>
                </a:lnTo>
                <a:lnTo>
                  <a:pt x="1275" y="2508"/>
                </a:lnTo>
                <a:lnTo>
                  <a:pt x="1287" y="2515"/>
                </a:lnTo>
                <a:lnTo>
                  <a:pt x="1300" y="2521"/>
                </a:lnTo>
                <a:lnTo>
                  <a:pt x="1314" y="2526"/>
                </a:lnTo>
                <a:lnTo>
                  <a:pt x="1329" y="2531"/>
                </a:lnTo>
                <a:lnTo>
                  <a:pt x="1345" y="2535"/>
                </a:lnTo>
                <a:lnTo>
                  <a:pt x="1361" y="2539"/>
                </a:lnTo>
                <a:lnTo>
                  <a:pt x="1377" y="2540"/>
                </a:lnTo>
                <a:lnTo>
                  <a:pt x="1394" y="2540"/>
                </a:lnTo>
                <a:lnTo>
                  <a:pt x="1394" y="2540"/>
                </a:lnTo>
                <a:lnTo>
                  <a:pt x="1412" y="2540"/>
                </a:lnTo>
                <a:lnTo>
                  <a:pt x="1428" y="2539"/>
                </a:lnTo>
                <a:lnTo>
                  <a:pt x="1444" y="2535"/>
                </a:lnTo>
                <a:lnTo>
                  <a:pt x="1460" y="2531"/>
                </a:lnTo>
                <a:lnTo>
                  <a:pt x="1475" y="2526"/>
                </a:lnTo>
                <a:lnTo>
                  <a:pt x="1489" y="2521"/>
                </a:lnTo>
                <a:lnTo>
                  <a:pt x="1502" y="2515"/>
                </a:lnTo>
                <a:lnTo>
                  <a:pt x="1515" y="2508"/>
                </a:lnTo>
                <a:lnTo>
                  <a:pt x="1525" y="2499"/>
                </a:lnTo>
                <a:lnTo>
                  <a:pt x="1534" y="2492"/>
                </a:lnTo>
                <a:lnTo>
                  <a:pt x="1543" y="2483"/>
                </a:lnTo>
                <a:lnTo>
                  <a:pt x="1551" y="2472"/>
                </a:lnTo>
                <a:lnTo>
                  <a:pt x="1556" y="2463"/>
                </a:lnTo>
                <a:lnTo>
                  <a:pt x="1560" y="2452"/>
                </a:lnTo>
                <a:lnTo>
                  <a:pt x="1563" y="2441"/>
                </a:lnTo>
                <a:lnTo>
                  <a:pt x="1563" y="2429"/>
                </a:lnTo>
                <a:lnTo>
                  <a:pt x="1563" y="2429"/>
                </a:lnTo>
                <a:lnTo>
                  <a:pt x="1563" y="2418"/>
                </a:lnTo>
                <a:lnTo>
                  <a:pt x="1560" y="2405"/>
                </a:lnTo>
                <a:lnTo>
                  <a:pt x="1554" y="2396"/>
                </a:lnTo>
                <a:lnTo>
                  <a:pt x="1549" y="2385"/>
                </a:lnTo>
                <a:lnTo>
                  <a:pt x="1533" y="2367"/>
                </a:lnTo>
                <a:lnTo>
                  <a:pt x="1516" y="2349"/>
                </a:lnTo>
                <a:lnTo>
                  <a:pt x="1498" y="2333"/>
                </a:lnTo>
                <a:lnTo>
                  <a:pt x="1482" y="2313"/>
                </a:lnTo>
                <a:lnTo>
                  <a:pt x="1477" y="2304"/>
                </a:lnTo>
                <a:lnTo>
                  <a:pt x="1471" y="2293"/>
                </a:lnTo>
                <a:lnTo>
                  <a:pt x="1468" y="2283"/>
                </a:lnTo>
                <a:lnTo>
                  <a:pt x="1468" y="2270"/>
                </a:lnTo>
                <a:lnTo>
                  <a:pt x="1468" y="2270"/>
                </a:lnTo>
                <a:lnTo>
                  <a:pt x="1468" y="2259"/>
                </a:lnTo>
                <a:lnTo>
                  <a:pt x="1469" y="2250"/>
                </a:lnTo>
                <a:lnTo>
                  <a:pt x="1473" y="2239"/>
                </a:lnTo>
                <a:lnTo>
                  <a:pt x="1478" y="2230"/>
                </a:lnTo>
                <a:lnTo>
                  <a:pt x="1484" y="2221"/>
                </a:lnTo>
                <a:lnTo>
                  <a:pt x="1491" y="2212"/>
                </a:lnTo>
                <a:lnTo>
                  <a:pt x="1500" y="2205"/>
                </a:lnTo>
                <a:lnTo>
                  <a:pt x="1509" y="2198"/>
                </a:lnTo>
                <a:lnTo>
                  <a:pt x="1531" y="2183"/>
                </a:lnTo>
                <a:lnTo>
                  <a:pt x="1556" y="2173"/>
                </a:lnTo>
                <a:lnTo>
                  <a:pt x="1583" y="2165"/>
                </a:lnTo>
                <a:lnTo>
                  <a:pt x="1614" y="2160"/>
                </a:lnTo>
                <a:lnTo>
                  <a:pt x="1614" y="2160"/>
                </a:lnTo>
                <a:close/>
              </a:path>
            </a:pathLst>
          </a:custGeom>
          <a:solidFill>
            <a:schemeClr val="bg2"/>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6" name="Freeform 7"/>
          <p:cNvSpPr/>
          <p:nvPr/>
        </p:nvSpPr>
        <p:spPr bwMode="auto">
          <a:xfrm>
            <a:off x="3613150" y="2625725"/>
            <a:ext cx="971550" cy="1141413"/>
          </a:xfrm>
          <a:custGeom>
            <a:avLst/>
            <a:gdLst/>
            <a:ahLst/>
            <a:cxnLst>
              <a:cxn ang="0">
                <a:pos x="2028" y="1850"/>
              </a:cxn>
              <a:cxn ang="0">
                <a:pos x="1971" y="1895"/>
              </a:cxn>
              <a:cxn ang="0">
                <a:pos x="1915" y="1938"/>
              </a:cxn>
              <a:cxn ang="0">
                <a:pos x="1881" y="1942"/>
              </a:cxn>
              <a:cxn ang="0">
                <a:pos x="1839" y="1922"/>
              </a:cxn>
              <a:cxn ang="0">
                <a:pos x="1807" y="1881"/>
              </a:cxn>
              <a:cxn ang="0">
                <a:pos x="1785" y="1825"/>
              </a:cxn>
              <a:cxn ang="0">
                <a:pos x="1781" y="1774"/>
              </a:cxn>
              <a:cxn ang="0">
                <a:pos x="1789" y="1708"/>
              </a:cxn>
              <a:cxn ang="0">
                <a:pos x="1814" y="1654"/>
              </a:cxn>
              <a:cxn ang="0">
                <a:pos x="1848" y="1617"/>
              </a:cxn>
              <a:cxn ang="0">
                <a:pos x="1891" y="1605"/>
              </a:cxn>
              <a:cxn ang="0">
                <a:pos x="1926" y="1614"/>
              </a:cxn>
              <a:cxn ang="0">
                <a:pos x="1989" y="1672"/>
              </a:cxn>
              <a:cxn ang="0">
                <a:pos x="2039" y="1700"/>
              </a:cxn>
              <a:cxn ang="0">
                <a:pos x="2070" y="1699"/>
              </a:cxn>
              <a:cxn ang="0">
                <a:pos x="2106" y="1679"/>
              </a:cxn>
              <a:cxn ang="0">
                <a:pos x="2155" y="1590"/>
              </a:cxn>
              <a:cxn ang="0">
                <a:pos x="968" y="377"/>
              </a:cxn>
              <a:cxn ang="0">
                <a:pos x="874" y="339"/>
              </a:cxn>
              <a:cxn ang="0">
                <a:pos x="840" y="289"/>
              </a:cxn>
              <a:cxn ang="0">
                <a:pos x="838" y="258"/>
              </a:cxn>
              <a:cxn ang="0">
                <a:pos x="867" y="208"/>
              </a:cxn>
              <a:cxn ang="0">
                <a:pos x="925" y="144"/>
              </a:cxn>
              <a:cxn ang="0">
                <a:pos x="934" y="110"/>
              </a:cxn>
              <a:cxn ang="0">
                <a:pos x="921" y="67"/>
              </a:cxn>
              <a:cxn ang="0">
                <a:pos x="885" y="33"/>
              </a:cxn>
              <a:cxn ang="0">
                <a:pos x="831" y="9"/>
              </a:cxn>
              <a:cxn ang="0">
                <a:pos x="764" y="0"/>
              </a:cxn>
              <a:cxn ang="0">
                <a:pos x="714" y="4"/>
              </a:cxn>
              <a:cxn ang="0">
                <a:pos x="656" y="25"/>
              </a:cxn>
              <a:cxn ang="0">
                <a:pos x="617" y="58"/>
              </a:cxn>
              <a:cxn ang="0">
                <a:pos x="597" y="99"/>
              </a:cxn>
              <a:cxn ang="0">
                <a:pos x="600" y="134"/>
              </a:cxn>
              <a:cxn ang="0">
                <a:pos x="644" y="189"/>
              </a:cxn>
              <a:cxn ang="0">
                <a:pos x="689" y="247"/>
              </a:cxn>
              <a:cxn ang="0">
                <a:pos x="692" y="280"/>
              </a:cxn>
              <a:cxn ang="0">
                <a:pos x="671" y="323"/>
              </a:cxn>
              <a:cxn ang="0">
                <a:pos x="590" y="372"/>
              </a:cxn>
              <a:cxn ang="0">
                <a:pos x="0" y="433"/>
              </a:cxn>
              <a:cxn ang="0">
                <a:pos x="16" y="653"/>
              </a:cxn>
              <a:cxn ang="0">
                <a:pos x="54" y="866"/>
              </a:cxn>
              <a:cxn ang="0">
                <a:pos x="114" y="1071"/>
              </a:cxn>
              <a:cxn ang="0">
                <a:pos x="191" y="1266"/>
              </a:cxn>
              <a:cxn ang="0">
                <a:pos x="285" y="1453"/>
              </a:cxn>
              <a:cxn ang="0">
                <a:pos x="398" y="1628"/>
              </a:cxn>
              <a:cxn ang="0">
                <a:pos x="526" y="1791"/>
              </a:cxn>
              <a:cxn ang="0">
                <a:pos x="669" y="1942"/>
              </a:cxn>
              <a:cxn ang="0">
                <a:pos x="826" y="2077"/>
              </a:cxn>
              <a:cxn ang="0">
                <a:pos x="995" y="2198"/>
              </a:cxn>
              <a:cxn ang="0">
                <a:pos x="1176" y="2301"/>
              </a:cxn>
              <a:cxn ang="0">
                <a:pos x="1368" y="2387"/>
              </a:cxn>
              <a:cxn ang="0">
                <a:pos x="1569" y="2456"/>
              </a:cxn>
              <a:cxn ang="0">
                <a:pos x="1778" y="2505"/>
              </a:cxn>
              <a:cxn ang="0">
                <a:pos x="1994" y="2532"/>
              </a:cxn>
              <a:cxn ang="0">
                <a:pos x="2160" y="1985"/>
              </a:cxn>
              <a:cxn ang="0">
                <a:pos x="2135" y="1908"/>
              </a:cxn>
              <a:cxn ang="0">
                <a:pos x="2090" y="1857"/>
              </a:cxn>
              <a:cxn ang="0">
                <a:pos x="2050" y="1846"/>
              </a:cxn>
            </a:cxnLst>
            <a:rect l="0" t="0" r="r" b="b"/>
            <a:pathLst>
              <a:path w="2160" h="2537">
                <a:moveTo>
                  <a:pt x="2050" y="1846"/>
                </a:moveTo>
                <a:lnTo>
                  <a:pt x="2050" y="1846"/>
                </a:lnTo>
                <a:lnTo>
                  <a:pt x="2039" y="1848"/>
                </a:lnTo>
                <a:lnTo>
                  <a:pt x="2028" y="1850"/>
                </a:lnTo>
                <a:lnTo>
                  <a:pt x="2018" y="1855"/>
                </a:lnTo>
                <a:lnTo>
                  <a:pt x="2007" y="1861"/>
                </a:lnTo>
                <a:lnTo>
                  <a:pt x="1989" y="1877"/>
                </a:lnTo>
                <a:lnTo>
                  <a:pt x="1971" y="1895"/>
                </a:lnTo>
                <a:lnTo>
                  <a:pt x="1954" y="1913"/>
                </a:lnTo>
                <a:lnTo>
                  <a:pt x="1935" y="1928"/>
                </a:lnTo>
                <a:lnTo>
                  <a:pt x="1926" y="1935"/>
                </a:lnTo>
                <a:lnTo>
                  <a:pt x="1915" y="1938"/>
                </a:lnTo>
                <a:lnTo>
                  <a:pt x="1904" y="1942"/>
                </a:lnTo>
                <a:lnTo>
                  <a:pt x="1891" y="1944"/>
                </a:lnTo>
                <a:lnTo>
                  <a:pt x="1891" y="1944"/>
                </a:lnTo>
                <a:lnTo>
                  <a:pt x="1881" y="1942"/>
                </a:lnTo>
                <a:lnTo>
                  <a:pt x="1870" y="1940"/>
                </a:lnTo>
                <a:lnTo>
                  <a:pt x="1859" y="1935"/>
                </a:lnTo>
                <a:lnTo>
                  <a:pt x="1848" y="1929"/>
                </a:lnTo>
                <a:lnTo>
                  <a:pt x="1839" y="1922"/>
                </a:lnTo>
                <a:lnTo>
                  <a:pt x="1830" y="1915"/>
                </a:lnTo>
                <a:lnTo>
                  <a:pt x="1821" y="1904"/>
                </a:lnTo>
                <a:lnTo>
                  <a:pt x="1814" y="1893"/>
                </a:lnTo>
                <a:lnTo>
                  <a:pt x="1807" y="1881"/>
                </a:lnTo>
                <a:lnTo>
                  <a:pt x="1799" y="1868"/>
                </a:lnTo>
                <a:lnTo>
                  <a:pt x="1794" y="1855"/>
                </a:lnTo>
                <a:lnTo>
                  <a:pt x="1789" y="1839"/>
                </a:lnTo>
                <a:lnTo>
                  <a:pt x="1785" y="1825"/>
                </a:lnTo>
                <a:lnTo>
                  <a:pt x="1783" y="1809"/>
                </a:lnTo>
                <a:lnTo>
                  <a:pt x="1781" y="1791"/>
                </a:lnTo>
                <a:lnTo>
                  <a:pt x="1781" y="1774"/>
                </a:lnTo>
                <a:lnTo>
                  <a:pt x="1781" y="1774"/>
                </a:lnTo>
                <a:lnTo>
                  <a:pt x="1781" y="1756"/>
                </a:lnTo>
                <a:lnTo>
                  <a:pt x="1783" y="1740"/>
                </a:lnTo>
                <a:lnTo>
                  <a:pt x="1785" y="1724"/>
                </a:lnTo>
                <a:lnTo>
                  <a:pt x="1789" y="1708"/>
                </a:lnTo>
                <a:lnTo>
                  <a:pt x="1794" y="1693"/>
                </a:lnTo>
                <a:lnTo>
                  <a:pt x="1799" y="1679"/>
                </a:lnTo>
                <a:lnTo>
                  <a:pt x="1807" y="1666"/>
                </a:lnTo>
                <a:lnTo>
                  <a:pt x="1814" y="1654"/>
                </a:lnTo>
                <a:lnTo>
                  <a:pt x="1821" y="1643"/>
                </a:lnTo>
                <a:lnTo>
                  <a:pt x="1830" y="1634"/>
                </a:lnTo>
                <a:lnTo>
                  <a:pt x="1839" y="1625"/>
                </a:lnTo>
                <a:lnTo>
                  <a:pt x="1848" y="1617"/>
                </a:lnTo>
                <a:lnTo>
                  <a:pt x="1859" y="1612"/>
                </a:lnTo>
                <a:lnTo>
                  <a:pt x="1870" y="1608"/>
                </a:lnTo>
                <a:lnTo>
                  <a:pt x="1881" y="1605"/>
                </a:lnTo>
                <a:lnTo>
                  <a:pt x="1891" y="1605"/>
                </a:lnTo>
                <a:lnTo>
                  <a:pt x="1891" y="1605"/>
                </a:lnTo>
                <a:lnTo>
                  <a:pt x="1904" y="1605"/>
                </a:lnTo>
                <a:lnTo>
                  <a:pt x="1915" y="1608"/>
                </a:lnTo>
                <a:lnTo>
                  <a:pt x="1926" y="1614"/>
                </a:lnTo>
                <a:lnTo>
                  <a:pt x="1935" y="1619"/>
                </a:lnTo>
                <a:lnTo>
                  <a:pt x="1954" y="1635"/>
                </a:lnTo>
                <a:lnTo>
                  <a:pt x="1971" y="1654"/>
                </a:lnTo>
                <a:lnTo>
                  <a:pt x="1989" y="1672"/>
                </a:lnTo>
                <a:lnTo>
                  <a:pt x="2007" y="1686"/>
                </a:lnTo>
                <a:lnTo>
                  <a:pt x="2018" y="1693"/>
                </a:lnTo>
                <a:lnTo>
                  <a:pt x="2027" y="1697"/>
                </a:lnTo>
                <a:lnTo>
                  <a:pt x="2039" y="1700"/>
                </a:lnTo>
                <a:lnTo>
                  <a:pt x="2050" y="1700"/>
                </a:lnTo>
                <a:lnTo>
                  <a:pt x="2050" y="1700"/>
                </a:lnTo>
                <a:lnTo>
                  <a:pt x="2061" y="1700"/>
                </a:lnTo>
                <a:lnTo>
                  <a:pt x="2070" y="1699"/>
                </a:lnTo>
                <a:lnTo>
                  <a:pt x="2081" y="1695"/>
                </a:lnTo>
                <a:lnTo>
                  <a:pt x="2090" y="1691"/>
                </a:lnTo>
                <a:lnTo>
                  <a:pt x="2099" y="1684"/>
                </a:lnTo>
                <a:lnTo>
                  <a:pt x="2106" y="1679"/>
                </a:lnTo>
                <a:lnTo>
                  <a:pt x="2122" y="1661"/>
                </a:lnTo>
                <a:lnTo>
                  <a:pt x="2137" y="1641"/>
                </a:lnTo>
                <a:lnTo>
                  <a:pt x="2147" y="1617"/>
                </a:lnTo>
                <a:lnTo>
                  <a:pt x="2155" y="1590"/>
                </a:lnTo>
                <a:lnTo>
                  <a:pt x="2160" y="1562"/>
                </a:lnTo>
                <a:lnTo>
                  <a:pt x="2160" y="377"/>
                </a:lnTo>
                <a:lnTo>
                  <a:pt x="968" y="377"/>
                </a:lnTo>
                <a:lnTo>
                  <a:pt x="968" y="377"/>
                </a:lnTo>
                <a:lnTo>
                  <a:pt x="941" y="372"/>
                </a:lnTo>
                <a:lnTo>
                  <a:pt x="916" y="363"/>
                </a:lnTo>
                <a:lnTo>
                  <a:pt x="894" y="352"/>
                </a:lnTo>
                <a:lnTo>
                  <a:pt x="874" y="339"/>
                </a:lnTo>
                <a:lnTo>
                  <a:pt x="858" y="323"/>
                </a:lnTo>
                <a:lnTo>
                  <a:pt x="847" y="307"/>
                </a:lnTo>
                <a:lnTo>
                  <a:pt x="844" y="298"/>
                </a:lnTo>
                <a:lnTo>
                  <a:pt x="840" y="289"/>
                </a:lnTo>
                <a:lnTo>
                  <a:pt x="838" y="280"/>
                </a:lnTo>
                <a:lnTo>
                  <a:pt x="837" y="269"/>
                </a:lnTo>
                <a:lnTo>
                  <a:pt x="837" y="269"/>
                </a:lnTo>
                <a:lnTo>
                  <a:pt x="838" y="258"/>
                </a:lnTo>
                <a:lnTo>
                  <a:pt x="842" y="247"/>
                </a:lnTo>
                <a:lnTo>
                  <a:pt x="846" y="236"/>
                </a:lnTo>
                <a:lnTo>
                  <a:pt x="853" y="226"/>
                </a:lnTo>
                <a:lnTo>
                  <a:pt x="867" y="208"/>
                </a:lnTo>
                <a:lnTo>
                  <a:pt x="885" y="189"/>
                </a:lnTo>
                <a:lnTo>
                  <a:pt x="903" y="173"/>
                </a:lnTo>
                <a:lnTo>
                  <a:pt x="920" y="153"/>
                </a:lnTo>
                <a:lnTo>
                  <a:pt x="925" y="144"/>
                </a:lnTo>
                <a:lnTo>
                  <a:pt x="930" y="134"/>
                </a:lnTo>
                <a:lnTo>
                  <a:pt x="934" y="123"/>
                </a:lnTo>
                <a:lnTo>
                  <a:pt x="934" y="110"/>
                </a:lnTo>
                <a:lnTo>
                  <a:pt x="934" y="110"/>
                </a:lnTo>
                <a:lnTo>
                  <a:pt x="934" y="99"/>
                </a:lnTo>
                <a:lnTo>
                  <a:pt x="930" y="89"/>
                </a:lnTo>
                <a:lnTo>
                  <a:pt x="927" y="78"/>
                </a:lnTo>
                <a:lnTo>
                  <a:pt x="921" y="67"/>
                </a:lnTo>
                <a:lnTo>
                  <a:pt x="914" y="58"/>
                </a:lnTo>
                <a:lnTo>
                  <a:pt x="905" y="49"/>
                </a:lnTo>
                <a:lnTo>
                  <a:pt x="896" y="40"/>
                </a:lnTo>
                <a:lnTo>
                  <a:pt x="885" y="33"/>
                </a:lnTo>
                <a:lnTo>
                  <a:pt x="873" y="25"/>
                </a:lnTo>
                <a:lnTo>
                  <a:pt x="860" y="18"/>
                </a:lnTo>
                <a:lnTo>
                  <a:pt x="846" y="13"/>
                </a:lnTo>
                <a:lnTo>
                  <a:pt x="831" y="9"/>
                </a:lnTo>
                <a:lnTo>
                  <a:pt x="815" y="4"/>
                </a:lnTo>
                <a:lnTo>
                  <a:pt x="799" y="2"/>
                </a:lnTo>
                <a:lnTo>
                  <a:pt x="783" y="0"/>
                </a:lnTo>
                <a:lnTo>
                  <a:pt x="764" y="0"/>
                </a:lnTo>
                <a:lnTo>
                  <a:pt x="764" y="0"/>
                </a:lnTo>
                <a:lnTo>
                  <a:pt x="748" y="0"/>
                </a:lnTo>
                <a:lnTo>
                  <a:pt x="730" y="2"/>
                </a:lnTo>
                <a:lnTo>
                  <a:pt x="714" y="4"/>
                </a:lnTo>
                <a:lnTo>
                  <a:pt x="700" y="9"/>
                </a:lnTo>
                <a:lnTo>
                  <a:pt x="683" y="13"/>
                </a:lnTo>
                <a:lnTo>
                  <a:pt x="671" y="18"/>
                </a:lnTo>
                <a:lnTo>
                  <a:pt x="656" y="25"/>
                </a:lnTo>
                <a:lnTo>
                  <a:pt x="645" y="33"/>
                </a:lnTo>
                <a:lnTo>
                  <a:pt x="635" y="40"/>
                </a:lnTo>
                <a:lnTo>
                  <a:pt x="624" y="49"/>
                </a:lnTo>
                <a:lnTo>
                  <a:pt x="617" y="58"/>
                </a:lnTo>
                <a:lnTo>
                  <a:pt x="609" y="67"/>
                </a:lnTo>
                <a:lnTo>
                  <a:pt x="604" y="78"/>
                </a:lnTo>
                <a:lnTo>
                  <a:pt x="599" y="89"/>
                </a:lnTo>
                <a:lnTo>
                  <a:pt x="597" y="99"/>
                </a:lnTo>
                <a:lnTo>
                  <a:pt x="595" y="110"/>
                </a:lnTo>
                <a:lnTo>
                  <a:pt x="595" y="110"/>
                </a:lnTo>
                <a:lnTo>
                  <a:pt x="597" y="123"/>
                </a:lnTo>
                <a:lnTo>
                  <a:pt x="600" y="134"/>
                </a:lnTo>
                <a:lnTo>
                  <a:pt x="604" y="144"/>
                </a:lnTo>
                <a:lnTo>
                  <a:pt x="611" y="153"/>
                </a:lnTo>
                <a:lnTo>
                  <a:pt x="626" y="173"/>
                </a:lnTo>
                <a:lnTo>
                  <a:pt x="644" y="189"/>
                </a:lnTo>
                <a:lnTo>
                  <a:pt x="662" y="208"/>
                </a:lnTo>
                <a:lnTo>
                  <a:pt x="678" y="226"/>
                </a:lnTo>
                <a:lnTo>
                  <a:pt x="683" y="236"/>
                </a:lnTo>
                <a:lnTo>
                  <a:pt x="689" y="247"/>
                </a:lnTo>
                <a:lnTo>
                  <a:pt x="691" y="258"/>
                </a:lnTo>
                <a:lnTo>
                  <a:pt x="692" y="269"/>
                </a:lnTo>
                <a:lnTo>
                  <a:pt x="692" y="269"/>
                </a:lnTo>
                <a:lnTo>
                  <a:pt x="692" y="280"/>
                </a:lnTo>
                <a:lnTo>
                  <a:pt x="691" y="289"/>
                </a:lnTo>
                <a:lnTo>
                  <a:pt x="687" y="298"/>
                </a:lnTo>
                <a:lnTo>
                  <a:pt x="682" y="307"/>
                </a:lnTo>
                <a:lnTo>
                  <a:pt x="671" y="323"/>
                </a:lnTo>
                <a:lnTo>
                  <a:pt x="654" y="339"/>
                </a:lnTo>
                <a:lnTo>
                  <a:pt x="636" y="352"/>
                </a:lnTo>
                <a:lnTo>
                  <a:pt x="613" y="363"/>
                </a:lnTo>
                <a:lnTo>
                  <a:pt x="590" y="372"/>
                </a:lnTo>
                <a:lnTo>
                  <a:pt x="563" y="377"/>
                </a:lnTo>
                <a:lnTo>
                  <a:pt x="0" y="377"/>
                </a:lnTo>
                <a:lnTo>
                  <a:pt x="0" y="377"/>
                </a:lnTo>
                <a:lnTo>
                  <a:pt x="0" y="433"/>
                </a:lnTo>
                <a:lnTo>
                  <a:pt x="2" y="489"/>
                </a:lnTo>
                <a:lnTo>
                  <a:pt x="5" y="543"/>
                </a:lnTo>
                <a:lnTo>
                  <a:pt x="11" y="599"/>
                </a:lnTo>
                <a:lnTo>
                  <a:pt x="16" y="653"/>
                </a:lnTo>
                <a:lnTo>
                  <a:pt x="25" y="707"/>
                </a:lnTo>
                <a:lnTo>
                  <a:pt x="32" y="759"/>
                </a:lnTo>
                <a:lnTo>
                  <a:pt x="43" y="813"/>
                </a:lnTo>
                <a:lnTo>
                  <a:pt x="54" y="866"/>
                </a:lnTo>
                <a:lnTo>
                  <a:pt x="67" y="918"/>
                </a:lnTo>
                <a:lnTo>
                  <a:pt x="81" y="968"/>
                </a:lnTo>
                <a:lnTo>
                  <a:pt x="97" y="1021"/>
                </a:lnTo>
                <a:lnTo>
                  <a:pt x="114" y="1071"/>
                </a:lnTo>
                <a:lnTo>
                  <a:pt x="130" y="1120"/>
                </a:lnTo>
                <a:lnTo>
                  <a:pt x="150" y="1170"/>
                </a:lnTo>
                <a:lnTo>
                  <a:pt x="169" y="1219"/>
                </a:lnTo>
                <a:lnTo>
                  <a:pt x="191" y="1266"/>
                </a:lnTo>
                <a:lnTo>
                  <a:pt x="213" y="1315"/>
                </a:lnTo>
                <a:lnTo>
                  <a:pt x="236" y="1361"/>
                </a:lnTo>
                <a:lnTo>
                  <a:pt x="260" y="1407"/>
                </a:lnTo>
                <a:lnTo>
                  <a:pt x="285" y="1453"/>
                </a:lnTo>
                <a:lnTo>
                  <a:pt x="312" y="1498"/>
                </a:lnTo>
                <a:lnTo>
                  <a:pt x="341" y="1542"/>
                </a:lnTo>
                <a:lnTo>
                  <a:pt x="368" y="1585"/>
                </a:lnTo>
                <a:lnTo>
                  <a:pt x="398" y="1628"/>
                </a:lnTo>
                <a:lnTo>
                  <a:pt x="429" y="1670"/>
                </a:lnTo>
                <a:lnTo>
                  <a:pt x="460" y="1711"/>
                </a:lnTo>
                <a:lnTo>
                  <a:pt x="492" y="1751"/>
                </a:lnTo>
                <a:lnTo>
                  <a:pt x="526" y="1791"/>
                </a:lnTo>
                <a:lnTo>
                  <a:pt x="561" y="1830"/>
                </a:lnTo>
                <a:lnTo>
                  <a:pt x="597" y="1868"/>
                </a:lnTo>
                <a:lnTo>
                  <a:pt x="633" y="1906"/>
                </a:lnTo>
                <a:lnTo>
                  <a:pt x="669" y="1942"/>
                </a:lnTo>
                <a:lnTo>
                  <a:pt x="707" y="1976"/>
                </a:lnTo>
                <a:lnTo>
                  <a:pt x="746" y="2011"/>
                </a:lnTo>
                <a:lnTo>
                  <a:pt x="786" y="2045"/>
                </a:lnTo>
                <a:lnTo>
                  <a:pt x="826" y="2077"/>
                </a:lnTo>
                <a:lnTo>
                  <a:pt x="867" y="2108"/>
                </a:lnTo>
                <a:lnTo>
                  <a:pt x="909" y="2139"/>
                </a:lnTo>
                <a:lnTo>
                  <a:pt x="952" y="2169"/>
                </a:lnTo>
                <a:lnTo>
                  <a:pt x="995" y="2198"/>
                </a:lnTo>
                <a:lnTo>
                  <a:pt x="1040" y="2225"/>
                </a:lnTo>
                <a:lnTo>
                  <a:pt x="1085" y="2252"/>
                </a:lnTo>
                <a:lnTo>
                  <a:pt x="1130" y="2277"/>
                </a:lnTo>
                <a:lnTo>
                  <a:pt x="1176" y="2301"/>
                </a:lnTo>
                <a:lnTo>
                  <a:pt x="1222" y="2324"/>
                </a:lnTo>
                <a:lnTo>
                  <a:pt x="1271" y="2348"/>
                </a:lnTo>
                <a:lnTo>
                  <a:pt x="1320" y="2368"/>
                </a:lnTo>
                <a:lnTo>
                  <a:pt x="1368" y="2387"/>
                </a:lnTo>
                <a:lnTo>
                  <a:pt x="1417" y="2407"/>
                </a:lnTo>
                <a:lnTo>
                  <a:pt x="1468" y="2423"/>
                </a:lnTo>
                <a:lnTo>
                  <a:pt x="1518" y="2441"/>
                </a:lnTo>
                <a:lnTo>
                  <a:pt x="1569" y="2456"/>
                </a:lnTo>
                <a:lnTo>
                  <a:pt x="1619" y="2470"/>
                </a:lnTo>
                <a:lnTo>
                  <a:pt x="1671" y="2483"/>
                </a:lnTo>
                <a:lnTo>
                  <a:pt x="1724" y="2494"/>
                </a:lnTo>
                <a:lnTo>
                  <a:pt x="1778" y="2505"/>
                </a:lnTo>
                <a:lnTo>
                  <a:pt x="1830" y="2514"/>
                </a:lnTo>
                <a:lnTo>
                  <a:pt x="1884" y="2521"/>
                </a:lnTo>
                <a:lnTo>
                  <a:pt x="1938" y="2526"/>
                </a:lnTo>
                <a:lnTo>
                  <a:pt x="1994" y="2532"/>
                </a:lnTo>
                <a:lnTo>
                  <a:pt x="2048" y="2535"/>
                </a:lnTo>
                <a:lnTo>
                  <a:pt x="2104" y="2537"/>
                </a:lnTo>
                <a:lnTo>
                  <a:pt x="2160" y="2537"/>
                </a:lnTo>
                <a:lnTo>
                  <a:pt x="2160" y="1985"/>
                </a:lnTo>
                <a:lnTo>
                  <a:pt x="2160" y="1985"/>
                </a:lnTo>
                <a:lnTo>
                  <a:pt x="2155" y="1956"/>
                </a:lnTo>
                <a:lnTo>
                  <a:pt x="2147" y="1931"/>
                </a:lnTo>
                <a:lnTo>
                  <a:pt x="2135" y="1908"/>
                </a:lnTo>
                <a:lnTo>
                  <a:pt x="2122" y="1886"/>
                </a:lnTo>
                <a:lnTo>
                  <a:pt x="2106" y="1870"/>
                </a:lnTo>
                <a:lnTo>
                  <a:pt x="2099" y="1863"/>
                </a:lnTo>
                <a:lnTo>
                  <a:pt x="2090" y="1857"/>
                </a:lnTo>
                <a:lnTo>
                  <a:pt x="2081" y="1852"/>
                </a:lnTo>
                <a:lnTo>
                  <a:pt x="2070" y="1850"/>
                </a:lnTo>
                <a:lnTo>
                  <a:pt x="2061" y="1846"/>
                </a:lnTo>
                <a:lnTo>
                  <a:pt x="2050" y="1846"/>
                </a:lnTo>
                <a:lnTo>
                  <a:pt x="2050" y="1846"/>
                </a:lnTo>
                <a:close/>
              </a:path>
            </a:pathLst>
          </a:custGeom>
          <a:solidFill>
            <a:schemeClr val="tx2">
              <a:lumMod val="50000"/>
            </a:schemeClr>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7" name="Freeform 8"/>
          <p:cNvSpPr/>
          <p:nvPr/>
        </p:nvSpPr>
        <p:spPr bwMode="auto">
          <a:xfrm>
            <a:off x="3613150" y="1822450"/>
            <a:ext cx="1143000" cy="973138"/>
          </a:xfrm>
          <a:custGeom>
            <a:avLst/>
            <a:gdLst/>
            <a:ahLst/>
            <a:cxnLst>
              <a:cxn ang="0">
                <a:pos x="2405" y="600"/>
              </a:cxn>
              <a:cxn ang="0">
                <a:pos x="2349" y="645"/>
              </a:cxn>
              <a:cxn ang="0">
                <a:pos x="2293" y="689"/>
              </a:cxn>
              <a:cxn ang="0">
                <a:pos x="2259" y="692"/>
              </a:cxn>
              <a:cxn ang="0">
                <a:pos x="2221" y="676"/>
              </a:cxn>
              <a:cxn ang="0">
                <a:pos x="2183" y="629"/>
              </a:cxn>
              <a:cxn ang="0">
                <a:pos x="2160" y="0"/>
              </a:cxn>
              <a:cxn ang="0">
                <a:pos x="1994" y="7"/>
              </a:cxn>
              <a:cxn ang="0">
                <a:pos x="1778" y="34"/>
              </a:cxn>
              <a:cxn ang="0">
                <a:pos x="1569" y="83"/>
              </a:cxn>
              <a:cxn ang="0">
                <a:pos x="1368" y="150"/>
              </a:cxn>
              <a:cxn ang="0">
                <a:pos x="1176" y="236"/>
              </a:cxn>
              <a:cxn ang="0">
                <a:pos x="995" y="341"/>
              </a:cxn>
              <a:cxn ang="0">
                <a:pos x="826" y="462"/>
              </a:cxn>
              <a:cxn ang="0">
                <a:pos x="669" y="597"/>
              </a:cxn>
              <a:cxn ang="0">
                <a:pos x="526" y="746"/>
              </a:cxn>
              <a:cxn ang="0">
                <a:pos x="398" y="911"/>
              </a:cxn>
              <a:cxn ang="0">
                <a:pos x="285" y="1085"/>
              </a:cxn>
              <a:cxn ang="0">
                <a:pos x="191" y="1271"/>
              </a:cxn>
              <a:cxn ang="0">
                <a:pos x="114" y="1468"/>
              </a:cxn>
              <a:cxn ang="0">
                <a:pos x="54" y="1673"/>
              </a:cxn>
              <a:cxn ang="0">
                <a:pos x="16" y="1886"/>
              </a:cxn>
              <a:cxn ang="0">
                <a:pos x="0" y="2104"/>
              </a:cxn>
              <a:cxn ang="0">
                <a:pos x="590" y="2155"/>
              </a:cxn>
              <a:cxn ang="0">
                <a:pos x="671" y="2106"/>
              </a:cxn>
              <a:cxn ang="0">
                <a:pos x="692" y="2063"/>
              </a:cxn>
              <a:cxn ang="0">
                <a:pos x="689" y="2030"/>
              </a:cxn>
              <a:cxn ang="0">
                <a:pos x="644" y="1972"/>
              </a:cxn>
              <a:cxn ang="0">
                <a:pos x="600" y="1917"/>
              </a:cxn>
              <a:cxn ang="0">
                <a:pos x="597" y="1882"/>
              </a:cxn>
              <a:cxn ang="0">
                <a:pos x="617" y="1841"/>
              </a:cxn>
              <a:cxn ang="0">
                <a:pos x="656" y="1808"/>
              </a:cxn>
              <a:cxn ang="0">
                <a:pos x="714" y="1787"/>
              </a:cxn>
              <a:cxn ang="0">
                <a:pos x="764" y="1783"/>
              </a:cxn>
              <a:cxn ang="0">
                <a:pos x="831" y="1792"/>
              </a:cxn>
              <a:cxn ang="0">
                <a:pos x="885" y="1816"/>
              </a:cxn>
              <a:cxn ang="0">
                <a:pos x="921" y="1850"/>
              </a:cxn>
              <a:cxn ang="0">
                <a:pos x="934" y="1893"/>
              </a:cxn>
              <a:cxn ang="0">
                <a:pos x="925" y="1927"/>
              </a:cxn>
              <a:cxn ang="0">
                <a:pos x="867" y="1991"/>
              </a:cxn>
              <a:cxn ang="0">
                <a:pos x="838" y="2041"/>
              </a:cxn>
              <a:cxn ang="0">
                <a:pos x="840" y="2072"/>
              </a:cxn>
              <a:cxn ang="0">
                <a:pos x="874" y="2122"/>
              </a:cxn>
              <a:cxn ang="0">
                <a:pos x="968" y="2160"/>
              </a:cxn>
              <a:cxn ang="0">
                <a:pos x="2164" y="956"/>
              </a:cxn>
              <a:cxn ang="0">
                <a:pos x="2203" y="871"/>
              </a:cxn>
              <a:cxn ang="0">
                <a:pos x="2239" y="846"/>
              </a:cxn>
              <a:cxn ang="0">
                <a:pos x="2270" y="838"/>
              </a:cxn>
              <a:cxn ang="0">
                <a:pos x="2313" y="853"/>
              </a:cxn>
              <a:cxn ang="0">
                <a:pos x="2385" y="920"/>
              </a:cxn>
              <a:cxn ang="0">
                <a:pos x="2429" y="936"/>
              </a:cxn>
              <a:cxn ang="0">
                <a:pos x="2461" y="929"/>
              </a:cxn>
              <a:cxn ang="0">
                <a:pos x="2499" y="896"/>
              </a:cxn>
              <a:cxn ang="0">
                <a:pos x="2526" y="847"/>
              </a:cxn>
              <a:cxn ang="0">
                <a:pos x="2539" y="783"/>
              </a:cxn>
              <a:cxn ang="0">
                <a:pos x="2537" y="732"/>
              </a:cxn>
              <a:cxn ang="0">
                <a:pos x="2521" y="671"/>
              </a:cxn>
              <a:cxn ang="0">
                <a:pos x="2490" y="626"/>
              </a:cxn>
              <a:cxn ang="0">
                <a:pos x="2450" y="600"/>
              </a:cxn>
            </a:cxnLst>
            <a:rect l="0" t="0" r="r" b="b"/>
            <a:pathLst>
              <a:path w="2540" h="2160">
                <a:moveTo>
                  <a:pt x="2429" y="597"/>
                </a:moveTo>
                <a:lnTo>
                  <a:pt x="2429" y="597"/>
                </a:lnTo>
                <a:lnTo>
                  <a:pt x="2416" y="597"/>
                </a:lnTo>
                <a:lnTo>
                  <a:pt x="2405" y="600"/>
                </a:lnTo>
                <a:lnTo>
                  <a:pt x="2394" y="606"/>
                </a:lnTo>
                <a:lnTo>
                  <a:pt x="2385" y="611"/>
                </a:lnTo>
                <a:lnTo>
                  <a:pt x="2367" y="627"/>
                </a:lnTo>
                <a:lnTo>
                  <a:pt x="2349" y="645"/>
                </a:lnTo>
                <a:lnTo>
                  <a:pt x="2331" y="664"/>
                </a:lnTo>
                <a:lnTo>
                  <a:pt x="2313" y="678"/>
                </a:lnTo>
                <a:lnTo>
                  <a:pt x="2304" y="685"/>
                </a:lnTo>
                <a:lnTo>
                  <a:pt x="2293" y="689"/>
                </a:lnTo>
                <a:lnTo>
                  <a:pt x="2283" y="692"/>
                </a:lnTo>
                <a:lnTo>
                  <a:pt x="2270" y="694"/>
                </a:lnTo>
                <a:lnTo>
                  <a:pt x="2270" y="694"/>
                </a:lnTo>
                <a:lnTo>
                  <a:pt x="2259" y="692"/>
                </a:lnTo>
                <a:lnTo>
                  <a:pt x="2250" y="691"/>
                </a:lnTo>
                <a:lnTo>
                  <a:pt x="2239" y="687"/>
                </a:lnTo>
                <a:lnTo>
                  <a:pt x="2230" y="682"/>
                </a:lnTo>
                <a:lnTo>
                  <a:pt x="2221" y="676"/>
                </a:lnTo>
                <a:lnTo>
                  <a:pt x="2212" y="669"/>
                </a:lnTo>
                <a:lnTo>
                  <a:pt x="2203" y="660"/>
                </a:lnTo>
                <a:lnTo>
                  <a:pt x="2196" y="651"/>
                </a:lnTo>
                <a:lnTo>
                  <a:pt x="2183" y="629"/>
                </a:lnTo>
                <a:lnTo>
                  <a:pt x="2173" y="604"/>
                </a:lnTo>
                <a:lnTo>
                  <a:pt x="2164" y="577"/>
                </a:lnTo>
                <a:lnTo>
                  <a:pt x="2160" y="546"/>
                </a:lnTo>
                <a:lnTo>
                  <a:pt x="2160" y="0"/>
                </a:lnTo>
                <a:lnTo>
                  <a:pt x="2160" y="0"/>
                </a:lnTo>
                <a:lnTo>
                  <a:pt x="2104" y="0"/>
                </a:lnTo>
                <a:lnTo>
                  <a:pt x="2048" y="4"/>
                </a:lnTo>
                <a:lnTo>
                  <a:pt x="1994" y="7"/>
                </a:lnTo>
                <a:lnTo>
                  <a:pt x="1938" y="11"/>
                </a:lnTo>
                <a:lnTo>
                  <a:pt x="1884" y="18"/>
                </a:lnTo>
                <a:lnTo>
                  <a:pt x="1830" y="25"/>
                </a:lnTo>
                <a:lnTo>
                  <a:pt x="1778" y="34"/>
                </a:lnTo>
                <a:lnTo>
                  <a:pt x="1724" y="43"/>
                </a:lnTo>
                <a:lnTo>
                  <a:pt x="1671" y="56"/>
                </a:lnTo>
                <a:lnTo>
                  <a:pt x="1619" y="69"/>
                </a:lnTo>
                <a:lnTo>
                  <a:pt x="1569" y="83"/>
                </a:lnTo>
                <a:lnTo>
                  <a:pt x="1518" y="97"/>
                </a:lnTo>
                <a:lnTo>
                  <a:pt x="1468" y="114"/>
                </a:lnTo>
                <a:lnTo>
                  <a:pt x="1417" y="132"/>
                </a:lnTo>
                <a:lnTo>
                  <a:pt x="1368" y="150"/>
                </a:lnTo>
                <a:lnTo>
                  <a:pt x="1320" y="169"/>
                </a:lnTo>
                <a:lnTo>
                  <a:pt x="1271" y="191"/>
                </a:lnTo>
                <a:lnTo>
                  <a:pt x="1222" y="213"/>
                </a:lnTo>
                <a:lnTo>
                  <a:pt x="1176" y="236"/>
                </a:lnTo>
                <a:lnTo>
                  <a:pt x="1130" y="261"/>
                </a:lnTo>
                <a:lnTo>
                  <a:pt x="1085" y="287"/>
                </a:lnTo>
                <a:lnTo>
                  <a:pt x="1040" y="314"/>
                </a:lnTo>
                <a:lnTo>
                  <a:pt x="995" y="341"/>
                </a:lnTo>
                <a:lnTo>
                  <a:pt x="952" y="370"/>
                </a:lnTo>
                <a:lnTo>
                  <a:pt x="909" y="398"/>
                </a:lnTo>
                <a:lnTo>
                  <a:pt x="867" y="429"/>
                </a:lnTo>
                <a:lnTo>
                  <a:pt x="826" y="462"/>
                </a:lnTo>
                <a:lnTo>
                  <a:pt x="786" y="494"/>
                </a:lnTo>
                <a:lnTo>
                  <a:pt x="746" y="526"/>
                </a:lnTo>
                <a:lnTo>
                  <a:pt x="707" y="561"/>
                </a:lnTo>
                <a:lnTo>
                  <a:pt x="669" y="597"/>
                </a:lnTo>
                <a:lnTo>
                  <a:pt x="633" y="633"/>
                </a:lnTo>
                <a:lnTo>
                  <a:pt x="597" y="671"/>
                </a:lnTo>
                <a:lnTo>
                  <a:pt x="561" y="709"/>
                </a:lnTo>
                <a:lnTo>
                  <a:pt x="526" y="746"/>
                </a:lnTo>
                <a:lnTo>
                  <a:pt x="492" y="786"/>
                </a:lnTo>
                <a:lnTo>
                  <a:pt x="460" y="828"/>
                </a:lnTo>
                <a:lnTo>
                  <a:pt x="429" y="867"/>
                </a:lnTo>
                <a:lnTo>
                  <a:pt x="398" y="911"/>
                </a:lnTo>
                <a:lnTo>
                  <a:pt x="368" y="952"/>
                </a:lnTo>
                <a:lnTo>
                  <a:pt x="341" y="995"/>
                </a:lnTo>
                <a:lnTo>
                  <a:pt x="312" y="1040"/>
                </a:lnTo>
                <a:lnTo>
                  <a:pt x="285" y="1085"/>
                </a:lnTo>
                <a:lnTo>
                  <a:pt x="260" y="1130"/>
                </a:lnTo>
                <a:lnTo>
                  <a:pt x="236" y="1177"/>
                </a:lnTo>
                <a:lnTo>
                  <a:pt x="213" y="1224"/>
                </a:lnTo>
                <a:lnTo>
                  <a:pt x="191" y="1271"/>
                </a:lnTo>
                <a:lnTo>
                  <a:pt x="169" y="1320"/>
                </a:lnTo>
                <a:lnTo>
                  <a:pt x="150" y="1368"/>
                </a:lnTo>
                <a:lnTo>
                  <a:pt x="130" y="1417"/>
                </a:lnTo>
                <a:lnTo>
                  <a:pt x="114" y="1468"/>
                </a:lnTo>
                <a:lnTo>
                  <a:pt x="97" y="1518"/>
                </a:lnTo>
                <a:lnTo>
                  <a:pt x="81" y="1569"/>
                </a:lnTo>
                <a:lnTo>
                  <a:pt x="67" y="1621"/>
                </a:lnTo>
                <a:lnTo>
                  <a:pt x="54" y="1673"/>
                </a:lnTo>
                <a:lnTo>
                  <a:pt x="43" y="1725"/>
                </a:lnTo>
                <a:lnTo>
                  <a:pt x="32" y="1778"/>
                </a:lnTo>
                <a:lnTo>
                  <a:pt x="25" y="1832"/>
                </a:lnTo>
                <a:lnTo>
                  <a:pt x="16" y="1886"/>
                </a:lnTo>
                <a:lnTo>
                  <a:pt x="11" y="1940"/>
                </a:lnTo>
                <a:lnTo>
                  <a:pt x="5" y="1994"/>
                </a:lnTo>
                <a:lnTo>
                  <a:pt x="2" y="2050"/>
                </a:lnTo>
                <a:lnTo>
                  <a:pt x="0" y="2104"/>
                </a:lnTo>
                <a:lnTo>
                  <a:pt x="0" y="2160"/>
                </a:lnTo>
                <a:lnTo>
                  <a:pt x="563" y="2160"/>
                </a:lnTo>
                <a:lnTo>
                  <a:pt x="563" y="2160"/>
                </a:lnTo>
                <a:lnTo>
                  <a:pt x="590" y="2155"/>
                </a:lnTo>
                <a:lnTo>
                  <a:pt x="613" y="2146"/>
                </a:lnTo>
                <a:lnTo>
                  <a:pt x="636" y="2135"/>
                </a:lnTo>
                <a:lnTo>
                  <a:pt x="654" y="2122"/>
                </a:lnTo>
                <a:lnTo>
                  <a:pt x="671" y="2106"/>
                </a:lnTo>
                <a:lnTo>
                  <a:pt x="682" y="2090"/>
                </a:lnTo>
                <a:lnTo>
                  <a:pt x="687" y="2081"/>
                </a:lnTo>
                <a:lnTo>
                  <a:pt x="691" y="2072"/>
                </a:lnTo>
                <a:lnTo>
                  <a:pt x="692" y="2063"/>
                </a:lnTo>
                <a:lnTo>
                  <a:pt x="692" y="2052"/>
                </a:lnTo>
                <a:lnTo>
                  <a:pt x="692" y="2052"/>
                </a:lnTo>
                <a:lnTo>
                  <a:pt x="691" y="2041"/>
                </a:lnTo>
                <a:lnTo>
                  <a:pt x="689" y="2030"/>
                </a:lnTo>
                <a:lnTo>
                  <a:pt x="683" y="2019"/>
                </a:lnTo>
                <a:lnTo>
                  <a:pt x="678" y="2009"/>
                </a:lnTo>
                <a:lnTo>
                  <a:pt x="662" y="1991"/>
                </a:lnTo>
                <a:lnTo>
                  <a:pt x="644" y="1972"/>
                </a:lnTo>
                <a:lnTo>
                  <a:pt x="626" y="1956"/>
                </a:lnTo>
                <a:lnTo>
                  <a:pt x="611" y="1936"/>
                </a:lnTo>
                <a:lnTo>
                  <a:pt x="604" y="1927"/>
                </a:lnTo>
                <a:lnTo>
                  <a:pt x="600" y="1917"/>
                </a:lnTo>
                <a:lnTo>
                  <a:pt x="597" y="1906"/>
                </a:lnTo>
                <a:lnTo>
                  <a:pt x="595" y="1893"/>
                </a:lnTo>
                <a:lnTo>
                  <a:pt x="595" y="1893"/>
                </a:lnTo>
                <a:lnTo>
                  <a:pt x="597" y="1882"/>
                </a:lnTo>
                <a:lnTo>
                  <a:pt x="599" y="1872"/>
                </a:lnTo>
                <a:lnTo>
                  <a:pt x="604" y="1861"/>
                </a:lnTo>
                <a:lnTo>
                  <a:pt x="609" y="1850"/>
                </a:lnTo>
                <a:lnTo>
                  <a:pt x="617" y="1841"/>
                </a:lnTo>
                <a:lnTo>
                  <a:pt x="624" y="1832"/>
                </a:lnTo>
                <a:lnTo>
                  <a:pt x="635" y="1823"/>
                </a:lnTo>
                <a:lnTo>
                  <a:pt x="645" y="1816"/>
                </a:lnTo>
                <a:lnTo>
                  <a:pt x="656" y="1808"/>
                </a:lnTo>
                <a:lnTo>
                  <a:pt x="671" y="1801"/>
                </a:lnTo>
                <a:lnTo>
                  <a:pt x="683" y="1796"/>
                </a:lnTo>
                <a:lnTo>
                  <a:pt x="700" y="1792"/>
                </a:lnTo>
                <a:lnTo>
                  <a:pt x="714" y="1787"/>
                </a:lnTo>
                <a:lnTo>
                  <a:pt x="730" y="1785"/>
                </a:lnTo>
                <a:lnTo>
                  <a:pt x="748" y="1783"/>
                </a:lnTo>
                <a:lnTo>
                  <a:pt x="764" y="1783"/>
                </a:lnTo>
                <a:lnTo>
                  <a:pt x="764" y="1783"/>
                </a:lnTo>
                <a:lnTo>
                  <a:pt x="783" y="1783"/>
                </a:lnTo>
                <a:lnTo>
                  <a:pt x="799" y="1785"/>
                </a:lnTo>
                <a:lnTo>
                  <a:pt x="815" y="1787"/>
                </a:lnTo>
                <a:lnTo>
                  <a:pt x="831" y="1792"/>
                </a:lnTo>
                <a:lnTo>
                  <a:pt x="846" y="1796"/>
                </a:lnTo>
                <a:lnTo>
                  <a:pt x="860" y="1801"/>
                </a:lnTo>
                <a:lnTo>
                  <a:pt x="873" y="1808"/>
                </a:lnTo>
                <a:lnTo>
                  <a:pt x="885" y="1816"/>
                </a:lnTo>
                <a:lnTo>
                  <a:pt x="896" y="1823"/>
                </a:lnTo>
                <a:lnTo>
                  <a:pt x="905" y="1832"/>
                </a:lnTo>
                <a:lnTo>
                  <a:pt x="914" y="1841"/>
                </a:lnTo>
                <a:lnTo>
                  <a:pt x="921" y="1850"/>
                </a:lnTo>
                <a:lnTo>
                  <a:pt x="927" y="1861"/>
                </a:lnTo>
                <a:lnTo>
                  <a:pt x="930" y="1872"/>
                </a:lnTo>
                <a:lnTo>
                  <a:pt x="934" y="1882"/>
                </a:lnTo>
                <a:lnTo>
                  <a:pt x="934" y="1893"/>
                </a:lnTo>
                <a:lnTo>
                  <a:pt x="934" y="1893"/>
                </a:lnTo>
                <a:lnTo>
                  <a:pt x="934" y="1906"/>
                </a:lnTo>
                <a:lnTo>
                  <a:pt x="930" y="1917"/>
                </a:lnTo>
                <a:lnTo>
                  <a:pt x="925" y="1927"/>
                </a:lnTo>
                <a:lnTo>
                  <a:pt x="920" y="1936"/>
                </a:lnTo>
                <a:lnTo>
                  <a:pt x="903" y="1956"/>
                </a:lnTo>
                <a:lnTo>
                  <a:pt x="885" y="1972"/>
                </a:lnTo>
                <a:lnTo>
                  <a:pt x="867" y="1991"/>
                </a:lnTo>
                <a:lnTo>
                  <a:pt x="853" y="2009"/>
                </a:lnTo>
                <a:lnTo>
                  <a:pt x="846" y="2019"/>
                </a:lnTo>
                <a:lnTo>
                  <a:pt x="842" y="2030"/>
                </a:lnTo>
                <a:lnTo>
                  <a:pt x="838" y="2041"/>
                </a:lnTo>
                <a:lnTo>
                  <a:pt x="837" y="2052"/>
                </a:lnTo>
                <a:lnTo>
                  <a:pt x="837" y="2052"/>
                </a:lnTo>
                <a:lnTo>
                  <a:pt x="838" y="2063"/>
                </a:lnTo>
                <a:lnTo>
                  <a:pt x="840" y="2072"/>
                </a:lnTo>
                <a:lnTo>
                  <a:pt x="844" y="2081"/>
                </a:lnTo>
                <a:lnTo>
                  <a:pt x="847" y="2090"/>
                </a:lnTo>
                <a:lnTo>
                  <a:pt x="858" y="2106"/>
                </a:lnTo>
                <a:lnTo>
                  <a:pt x="874" y="2122"/>
                </a:lnTo>
                <a:lnTo>
                  <a:pt x="894" y="2135"/>
                </a:lnTo>
                <a:lnTo>
                  <a:pt x="916" y="2146"/>
                </a:lnTo>
                <a:lnTo>
                  <a:pt x="941" y="2155"/>
                </a:lnTo>
                <a:lnTo>
                  <a:pt x="968" y="2160"/>
                </a:lnTo>
                <a:lnTo>
                  <a:pt x="2160" y="2160"/>
                </a:lnTo>
                <a:lnTo>
                  <a:pt x="2160" y="986"/>
                </a:lnTo>
                <a:lnTo>
                  <a:pt x="2160" y="986"/>
                </a:lnTo>
                <a:lnTo>
                  <a:pt x="2164" y="956"/>
                </a:lnTo>
                <a:lnTo>
                  <a:pt x="2173" y="929"/>
                </a:lnTo>
                <a:lnTo>
                  <a:pt x="2183" y="903"/>
                </a:lnTo>
                <a:lnTo>
                  <a:pt x="2196" y="882"/>
                </a:lnTo>
                <a:lnTo>
                  <a:pt x="2203" y="871"/>
                </a:lnTo>
                <a:lnTo>
                  <a:pt x="2212" y="864"/>
                </a:lnTo>
                <a:lnTo>
                  <a:pt x="2221" y="856"/>
                </a:lnTo>
                <a:lnTo>
                  <a:pt x="2230" y="849"/>
                </a:lnTo>
                <a:lnTo>
                  <a:pt x="2239" y="846"/>
                </a:lnTo>
                <a:lnTo>
                  <a:pt x="2250" y="842"/>
                </a:lnTo>
                <a:lnTo>
                  <a:pt x="2259" y="838"/>
                </a:lnTo>
                <a:lnTo>
                  <a:pt x="2270" y="838"/>
                </a:lnTo>
                <a:lnTo>
                  <a:pt x="2270" y="838"/>
                </a:lnTo>
                <a:lnTo>
                  <a:pt x="2283" y="840"/>
                </a:lnTo>
                <a:lnTo>
                  <a:pt x="2293" y="842"/>
                </a:lnTo>
                <a:lnTo>
                  <a:pt x="2304" y="847"/>
                </a:lnTo>
                <a:lnTo>
                  <a:pt x="2313" y="853"/>
                </a:lnTo>
                <a:lnTo>
                  <a:pt x="2331" y="869"/>
                </a:lnTo>
                <a:lnTo>
                  <a:pt x="2349" y="887"/>
                </a:lnTo>
                <a:lnTo>
                  <a:pt x="2367" y="905"/>
                </a:lnTo>
                <a:lnTo>
                  <a:pt x="2385" y="920"/>
                </a:lnTo>
                <a:lnTo>
                  <a:pt x="2394" y="927"/>
                </a:lnTo>
                <a:lnTo>
                  <a:pt x="2405" y="930"/>
                </a:lnTo>
                <a:lnTo>
                  <a:pt x="2416" y="934"/>
                </a:lnTo>
                <a:lnTo>
                  <a:pt x="2429" y="936"/>
                </a:lnTo>
                <a:lnTo>
                  <a:pt x="2429" y="936"/>
                </a:lnTo>
                <a:lnTo>
                  <a:pt x="2439" y="934"/>
                </a:lnTo>
                <a:lnTo>
                  <a:pt x="2450" y="932"/>
                </a:lnTo>
                <a:lnTo>
                  <a:pt x="2461" y="929"/>
                </a:lnTo>
                <a:lnTo>
                  <a:pt x="2472" y="921"/>
                </a:lnTo>
                <a:lnTo>
                  <a:pt x="2481" y="914"/>
                </a:lnTo>
                <a:lnTo>
                  <a:pt x="2490" y="907"/>
                </a:lnTo>
                <a:lnTo>
                  <a:pt x="2499" y="896"/>
                </a:lnTo>
                <a:lnTo>
                  <a:pt x="2508" y="885"/>
                </a:lnTo>
                <a:lnTo>
                  <a:pt x="2515" y="874"/>
                </a:lnTo>
                <a:lnTo>
                  <a:pt x="2521" y="860"/>
                </a:lnTo>
                <a:lnTo>
                  <a:pt x="2526" y="847"/>
                </a:lnTo>
                <a:lnTo>
                  <a:pt x="2531" y="831"/>
                </a:lnTo>
                <a:lnTo>
                  <a:pt x="2535" y="817"/>
                </a:lnTo>
                <a:lnTo>
                  <a:pt x="2537" y="801"/>
                </a:lnTo>
                <a:lnTo>
                  <a:pt x="2539" y="783"/>
                </a:lnTo>
                <a:lnTo>
                  <a:pt x="2540" y="766"/>
                </a:lnTo>
                <a:lnTo>
                  <a:pt x="2540" y="766"/>
                </a:lnTo>
                <a:lnTo>
                  <a:pt x="2539" y="748"/>
                </a:lnTo>
                <a:lnTo>
                  <a:pt x="2537" y="732"/>
                </a:lnTo>
                <a:lnTo>
                  <a:pt x="2535" y="716"/>
                </a:lnTo>
                <a:lnTo>
                  <a:pt x="2531" y="700"/>
                </a:lnTo>
                <a:lnTo>
                  <a:pt x="2526" y="685"/>
                </a:lnTo>
                <a:lnTo>
                  <a:pt x="2521" y="671"/>
                </a:lnTo>
                <a:lnTo>
                  <a:pt x="2515" y="658"/>
                </a:lnTo>
                <a:lnTo>
                  <a:pt x="2508" y="645"/>
                </a:lnTo>
                <a:lnTo>
                  <a:pt x="2499" y="635"/>
                </a:lnTo>
                <a:lnTo>
                  <a:pt x="2490" y="626"/>
                </a:lnTo>
                <a:lnTo>
                  <a:pt x="2481" y="617"/>
                </a:lnTo>
                <a:lnTo>
                  <a:pt x="2472" y="609"/>
                </a:lnTo>
                <a:lnTo>
                  <a:pt x="2461" y="604"/>
                </a:lnTo>
                <a:lnTo>
                  <a:pt x="2450" y="600"/>
                </a:lnTo>
                <a:lnTo>
                  <a:pt x="2439" y="597"/>
                </a:lnTo>
                <a:lnTo>
                  <a:pt x="2429" y="597"/>
                </a:lnTo>
                <a:lnTo>
                  <a:pt x="2429" y="597"/>
                </a:lnTo>
                <a:close/>
              </a:path>
            </a:pathLst>
          </a:custGeom>
          <a:solidFill>
            <a:schemeClr val="bg1">
              <a:lumMod val="65000"/>
            </a:schemeClr>
          </a:solidFill>
          <a:ln>
            <a:noFill/>
          </a:ln>
        </p:spPr>
        <p:txBody>
          <a:bodyPr/>
          <a:lstStyle/>
          <a:p>
            <a:pPr fontAlgn="auto">
              <a:spcBef>
                <a:spcPts val="0"/>
              </a:spcBef>
              <a:spcAft>
                <a:spcPts val="0"/>
              </a:spcAft>
              <a:defRPr/>
            </a:pPr>
            <a:endParaRPr lang="en-US" kern="0" dirty="0">
              <a:solidFill>
                <a:sysClr val="windowText" lastClr="000000"/>
              </a:solidFill>
              <a:latin typeface="+mn-lt"/>
              <a:ea typeface="+mn-ea"/>
            </a:endParaRPr>
          </a:p>
        </p:txBody>
      </p:sp>
      <p:sp>
        <p:nvSpPr>
          <p:cNvPr id="178" name="矩形 177"/>
          <p:cNvSpPr/>
          <p:nvPr/>
        </p:nvSpPr>
        <p:spPr>
          <a:xfrm>
            <a:off x="4044950" y="2368550"/>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1</a:t>
            </a:r>
            <a:endParaRPr lang="en-US" altLang="zh-CN" sz="2800" kern="0" dirty="0">
              <a:solidFill>
                <a:sysClr val="window" lastClr="FFFFFF"/>
              </a:solidFill>
              <a:latin typeface="时尚中黑简体" pitchFamily="2" charset="-122"/>
              <a:ea typeface="时尚中黑简体" pitchFamily="2" charset="-122"/>
            </a:endParaRPr>
          </a:p>
        </p:txBody>
      </p:sp>
      <p:sp>
        <p:nvSpPr>
          <p:cNvPr id="179" name="矩形 178"/>
          <p:cNvSpPr/>
          <p:nvPr/>
        </p:nvSpPr>
        <p:spPr>
          <a:xfrm>
            <a:off x="4837113" y="2368550"/>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2</a:t>
            </a:r>
            <a:endParaRPr lang="en-US" altLang="zh-CN" sz="2800" kern="0" dirty="0">
              <a:solidFill>
                <a:sysClr val="window" lastClr="FFFFFF"/>
              </a:solidFill>
              <a:latin typeface="时尚中黑简体" pitchFamily="2" charset="-122"/>
              <a:ea typeface="时尚中黑简体" pitchFamily="2" charset="-122"/>
            </a:endParaRPr>
          </a:p>
        </p:txBody>
      </p:sp>
      <p:sp>
        <p:nvSpPr>
          <p:cNvPr id="180" name="矩形 179"/>
          <p:cNvSpPr/>
          <p:nvPr/>
        </p:nvSpPr>
        <p:spPr>
          <a:xfrm>
            <a:off x="4784725" y="3160713"/>
            <a:ext cx="403225" cy="290512"/>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3</a:t>
            </a:r>
            <a:endParaRPr lang="en-US" altLang="zh-CN" sz="2800" kern="0" dirty="0">
              <a:solidFill>
                <a:sysClr val="window" lastClr="FFFFFF"/>
              </a:solidFill>
              <a:latin typeface="时尚中黑简体" pitchFamily="2" charset="-122"/>
              <a:ea typeface="时尚中黑简体" pitchFamily="2" charset="-122"/>
            </a:endParaRPr>
          </a:p>
        </p:txBody>
      </p:sp>
      <p:sp>
        <p:nvSpPr>
          <p:cNvPr id="181" name="矩形 180"/>
          <p:cNvSpPr/>
          <p:nvPr/>
        </p:nvSpPr>
        <p:spPr>
          <a:xfrm>
            <a:off x="4044950" y="3163888"/>
            <a:ext cx="403225" cy="292100"/>
          </a:xfrm>
          <a:prstGeom prst="rect">
            <a:avLst/>
          </a:prstGeom>
        </p:spPr>
        <p:txBody>
          <a:bodyPr>
            <a:spAutoFit/>
          </a:bodyPr>
          <a:lstStyle/>
          <a:p>
            <a:pPr algn="just" fontAlgn="auto">
              <a:lnSpc>
                <a:spcPts val="1200"/>
              </a:lnSpc>
              <a:spcBef>
                <a:spcPts val="0"/>
              </a:spcBef>
              <a:spcAft>
                <a:spcPts val="0"/>
              </a:spcAft>
              <a:defRPr/>
            </a:pPr>
            <a:r>
              <a:rPr lang="en-US" altLang="zh-CN" sz="2800" kern="0">
                <a:solidFill>
                  <a:sysClr val="window" lastClr="FFFFFF"/>
                </a:solidFill>
                <a:latin typeface="时尚中黑简体" pitchFamily="2" charset="-122"/>
                <a:ea typeface="时尚中黑简体" pitchFamily="2" charset="-122"/>
              </a:rPr>
              <a:t>4</a:t>
            </a:r>
            <a:endParaRPr lang="en-US" altLang="zh-CN" sz="2800" kern="0" dirty="0">
              <a:solidFill>
                <a:sysClr val="window" lastClr="FFFFFF"/>
              </a:solidFill>
              <a:latin typeface="时尚中黑简体" pitchFamily="2" charset="-122"/>
              <a:ea typeface="时尚中黑简体" pitchFamily="2" charset="-122"/>
            </a:endParaRPr>
          </a:p>
        </p:txBody>
      </p:sp>
      <p:cxnSp>
        <p:nvCxnSpPr>
          <p:cNvPr id="182" name="直接连接符 181"/>
          <p:cNvCxnSpPr>
            <a:cxnSpLocks noChangeShapeType="1"/>
          </p:cNvCxnSpPr>
          <p:nvPr/>
        </p:nvCxnSpPr>
        <p:spPr bwMode="auto">
          <a:xfrm>
            <a:off x="1525588" y="2011363"/>
            <a:ext cx="2232025" cy="0"/>
          </a:xfrm>
          <a:prstGeom prst="line">
            <a:avLst/>
          </a:prstGeom>
          <a:noFill/>
          <a:ln w="9525" algn="ctr">
            <a:solidFill>
              <a:srgbClr val="A6A6A6"/>
            </a:solidFill>
            <a:prstDash val="sysDash"/>
            <a:round/>
          </a:ln>
        </p:spPr>
      </p:cxnSp>
      <p:sp>
        <p:nvSpPr>
          <p:cNvPr id="183" name="椭圆 182"/>
          <p:cNvSpPr/>
          <p:nvPr/>
        </p:nvSpPr>
        <p:spPr>
          <a:xfrm>
            <a:off x="3709988" y="1960563"/>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84" name="矩形 183"/>
          <p:cNvSpPr>
            <a:spLocks noChangeArrowheads="1"/>
          </p:cNvSpPr>
          <p:nvPr/>
        </p:nvSpPr>
        <p:spPr bwMode="auto">
          <a:xfrm>
            <a:off x="1536700" y="1600200"/>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 name="椭圆 184"/>
          <p:cNvSpPr/>
          <p:nvPr/>
        </p:nvSpPr>
        <p:spPr>
          <a:xfrm>
            <a:off x="5413375" y="1960563"/>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6" name="直接连接符 185"/>
          <p:cNvCxnSpPr>
            <a:cxnSpLocks noChangeShapeType="1"/>
            <a:stCxn id="185" idx="6"/>
          </p:cNvCxnSpPr>
          <p:nvPr/>
        </p:nvCxnSpPr>
        <p:spPr bwMode="auto">
          <a:xfrm>
            <a:off x="5508625" y="2006600"/>
            <a:ext cx="2232025" cy="0"/>
          </a:xfrm>
          <a:prstGeom prst="line">
            <a:avLst/>
          </a:prstGeom>
          <a:noFill/>
          <a:ln w="9525" algn="ctr">
            <a:solidFill>
              <a:srgbClr val="A6A6A6"/>
            </a:solidFill>
            <a:prstDash val="sysDash"/>
            <a:round/>
          </a:ln>
        </p:spPr>
      </p:cxnSp>
      <p:sp>
        <p:nvSpPr>
          <p:cNvPr id="187" name="矩形 186"/>
          <p:cNvSpPr>
            <a:spLocks noChangeArrowheads="1"/>
          </p:cNvSpPr>
          <p:nvPr/>
        </p:nvSpPr>
        <p:spPr bwMode="auto">
          <a:xfrm>
            <a:off x="5702300" y="1600200"/>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 name="椭圆 187"/>
          <p:cNvSpPr/>
          <p:nvPr/>
        </p:nvSpPr>
        <p:spPr>
          <a:xfrm>
            <a:off x="5391150" y="3556000"/>
            <a:ext cx="93663"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cxnSp>
        <p:nvCxnSpPr>
          <p:cNvPr id="189" name="直接连接符 188"/>
          <p:cNvCxnSpPr>
            <a:cxnSpLocks noChangeShapeType="1"/>
            <a:stCxn id="188" idx="6"/>
          </p:cNvCxnSpPr>
          <p:nvPr/>
        </p:nvCxnSpPr>
        <p:spPr bwMode="auto">
          <a:xfrm>
            <a:off x="5484813" y="3602038"/>
            <a:ext cx="2233612" cy="0"/>
          </a:xfrm>
          <a:prstGeom prst="line">
            <a:avLst/>
          </a:prstGeom>
          <a:noFill/>
          <a:ln w="9525" algn="ctr">
            <a:solidFill>
              <a:srgbClr val="A6A6A6"/>
            </a:solidFill>
            <a:prstDash val="sysDash"/>
            <a:round/>
          </a:ln>
        </p:spPr>
      </p:cxnSp>
      <p:sp>
        <p:nvSpPr>
          <p:cNvPr id="190" name="矩形 189"/>
          <p:cNvSpPr>
            <a:spLocks noChangeArrowheads="1"/>
          </p:cNvSpPr>
          <p:nvPr/>
        </p:nvSpPr>
        <p:spPr bwMode="auto">
          <a:xfrm>
            <a:off x="5702300" y="3611563"/>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91" name="直接连接符 190"/>
          <p:cNvCxnSpPr>
            <a:cxnSpLocks noChangeShapeType="1"/>
          </p:cNvCxnSpPr>
          <p:nvPr/>
        </p:nvCxnSpPr>
        <p:spPr bwMode="auto">
          <a:xfrm>
            <a:off x="1509713" y="3622675"/>
            <a:ext cx="2232025" cy="0"/>
          </a:xfrm>
          <a:prstGeom prst="line">
            <a:avLst/>
          </a:prstGeom>
          <a:noFill/>
          <a:ln w="9525" algn="ctr">
            <a:solidFill>
              <a:srgbClr val="A6A6A6"/>
            </a:solidFill>
            <a:prstDash val="sysDash"/>
            <a:round/>
          </a:ln>
        </p:spPr>
      </p:cxnSp>
      <p:sp>
        <p:nvSpPr>
          <p:cNvPr id="192" name="椭圆 191"/>
          <p:cNvSpPr/>
          <p:nvPr/>
        </p:nvSpPr>
        <p:spPr>
          <a:xfrm>
            <a:off x="3694113" y="35718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93" name="矩形 192"/>
          <p:cNvSpPr>
            <a:spLocks noChangeArrowheads="1"/>
          </p:cNvSpPr>
          <p:nvPr/>
        </p:nvSpPr>
        <p:spPr bwMode="auto">
          <a:xfrm>
            <a:off x="1520825" y="3611563"/>
            <a:ext cx="2016125" cy="400050"/>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9" fill="hold" nodeType="afterEffect">
                                  <p:stCondLst>
                                    <p:cond delay="0"/>
                                  </p:stCondLst>
                                  <p:childTnLst>
                                    <p:set>
                                      <p:cBhvr>
                                        <p:cTn id="38" dur="1" fill="hold">
                                          <p:stCondLst>
                                            <p:cond delay="0"/>
                                          </p:stCondLst>
                                        </p:cTn>
                                        <p:tgtEl>
                                          <p:spTgt spid="177"/>
                                        </p:tgtEl>
                                        <p:attrNameLst>
                                          <p:attrName>style.visibility</p:attrName>
                                        </p:attrNameLst>
                                      </p:cBhvr>
                                      <p:to>
                                        <p:strVal val="visible"/>
                                      </p:to>
                                    </p:set>
                                    <p:anim calcmode="lin" valueType="num">
                                      <p:cBhvr additive="base">
                                        <p:cTn id="39" dur="500" fill="hold"/>
                                        <p:tgtEl>
                                          <p:spTgt spid="177"/>
                                        </p:tgtEl>
                                        <p:attrNameLst>
                                          <p:attrName>ppt_x</p:attrName>
                                        </p:attrNameLst>
                                      </p:cBhvr>
                                      <p:tavLst>
                                        <p:tav tm="0">
                                          <p:val>
                                            <p:strVal val="0-#ppt_w/2"/>
                                          </p:val>
                                        </p:tav>
                                        <p:tav tm="100000">
                                          <p:val>
                                            <p:strVal val="#ppt_x"/>
                                          </p:val>
                                        </p:tav>
                                      </p:tavLst>
                                    </p:anim>
                                    <p:anim calcmode="lin" valueType="num">
                                      <p:cBhvr additive="base">
                                        <p:cTn id="40" dur="500" fill="hold"/>
                                        <p:tgtEl>
                                          <p:spTgt spid="177"/>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75"/>
                                        </p:tgtEl>
                                        <p:attrNameLst>
                                          <p:attrName>style.visibility</p:attrName>
                                        </p:attrNameLst>
                                      </p:cBhvr>
                                      <p:to>
                                        <p:strVal val="visible"/>
                                      </p:to>
                                    </p:set>
                                    <p:anim calcmode="lin" valueType="num">
                                      <p:cBhvr additive="base">
                                        <p:cTn id="43" dur="500" fill="hold"/>
                                        <p:tgtEl>
                                          <p:spTgt spid="175"/>
                                        </p:tgtEl>
                                        <p:attrNameLst>
                                          <p:attrName>ppt_x</p:attrName>
                                        </p:attrNameLst>
                                      </p:cBhvr>
                                      <p:tavLst>
                                        <p:tav tm="0">
                                          <p:val>
                                            <p:strVal val="1+#ppt_w/2"/>
                                          </p:val>
                                        </p:tav>
                                        <p:tav tm="100000">
                                          <p:val>
                                            <p:strVal val="#ppt_x"/>
                                          </p:val>
                                        </p:tav>
                                      </p:tavLst>
                                    </p:anim>
                                    <p:anim calcmode="lin" valueType="num">
                                      <p:cBhvr additive="base">
                                        <p:cTn id="44" dur="500" fill="hold"/>
                                        <p:tgtEl>
                                          <p:spTgt spid="175"/>
                                        </p:tgtEl>
                                        <p:attrNameLst>
                                          <p:attrName>ppt_y</p:attrName>
                                        </p:attrNameLst>
                                      </p:cBhvr>
                                      <p:tavLst>
                                        <p:tav tm="0">
                                          <p:val>
                                            <p:strVal val="0-#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500" fill="hold"/>
                                        <p:tgtEl>
                                          <p:spTgt spid="174"/>
                                        </p:tgtEl>
                                        <p:attrNameLst>
                                          <p:attrName>ppt_x</p:attrName>
                                        </p:attrNameLst>
                                      </p:cBhvr>
                                      <p:tavLst>
                                        <p:tav tm="0">
                                          <p:val>
                                            <p:strVal val="1+#ppt_w/2"/>
                                          </p:val>
                                        </p:tav>
                                        <p:tav tm="100000">
                                          <p:val>
                                            <p:strVal val="#ppt_x"/>
                                          </p:val>
                                        </p:tav>
                                      </p:tavLst>
                                    </p:anim>
                                    <p:anim calcmode="lin" valueType="num">
                                      <p:cBhvr additive="base">
                                        <p:cTn id="48" dur="500" fill="hold"/>
                                        <p:tgtEl>
                                          <p:spTgt spid="174"/>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500" fill="hold"/>
                                        <p:tgtEl>
                                          <p:spTgt spid="176"/>
                                        </p:tgtEl>
                                        <p:attrNameLst>
                                          <p:attrName>ppt_x</p:attrName>
                                        </p:attrNameLst>
                                      </p:cBhvr>
                                      <p:tavLst>
                                        <p:tav tm="0">
                                          <p:val>
                                            <p:strVal val="0-#ppt_w/2"/>
                                          </p:val>
                                        </p:tav>
                                        <p:tav tm="100000">
                                          <p:val>
                                            <p:strVal val="#ppt_x"/>
                                          </p:val>
                                        </p:tav>
                                      </p:tavLst>
                                    </p:anim>
                                    <p:anim calcmode="lin" valueType="num">
                                      <p:cBhvr additive="base">
                                        <p:cTn id="52" dur="500" fill="hold"/>
                                        <p:tgtEl>
                                          <p:spTgt spid="17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53" presetClass="entr" presetSubtype="16" fill="hold" grpId="1" nodeType="afterEffect">
                                  <p:stCondLst>
                                    <p:cond delay="0"/>
                                  </p:stCondLst>
                                  <p:childTnLst>
                                    <p:set>
                                      <p:cBhvr>
                                        <p:cTn id="55" dur="1" fill="hold">
                                          <p:stCondLst>
                                            <p:cond delay="0"/>
                                          </p:stCondLst>
                                        </p:cTn>
                                        <p:tgtEl>
                                          <p:spTgt spid="178"/>
                                        </p:tgtEl>
                                        <p:attrNameLst>
                                          <p:attrName>style.visibility</p:attrName>
                                        </p:attrNameLst>
                                      </p:cBhvr>
                                      <p:to>
                                        <p:strVal val="visible"/>
                                      </p:to>
                                    </p:set>
                                    <p:anim calcmode="lin" valueType="num">
                                      <p:cBhvr>
                                        <p:cTn id="56" dur="300" fill="hold"/>
                                        <p:tgtEl>
                                          <p:spTgt spid="178"/>
                                        </p:tgtEl>
                                        <p:attrNameLst>
                                          <p:attrName>ppt_w</p:attrName>
                                        </p:attrNameLst>
                                      </p:cBhvr>
                                      <p:tavLst>
                                        <p:tav tm="0">
                                          <p:val>
                                            <p:fltVal val="0"/>
                                          </p:val>
                                        </p:tav>
                                        <p:tav tm="100000">
                                          <p:val>
                                            <p:strVal val="#ppt_w"/>
                                          </p:val>
                                        </p:tav>
                                      </p:tavLst>
                                    </p:anim>
                                    <p:anim calcmode="lin" valueType="num">
                                      <p:cBhvr>
                                        <p:cTn id="57" dur="300" fill="hold"/>
                                        <p:tgtEl>
                                          <p:spTgt spid="178"/>
                                        </p:tgtEl>
                                        <p:attrNameLst>
                                          <p:attrName>ppt_h</p:attrName>
                                        </p:attrNameLst>
                                      </p:cBhvr>
                                      <p:tavLst>
                                        <p:tav tm="0">
                                          <p:val>
                                            <p:fltVal val="0"/>
                                          </p:val>
                                        </p:tav>
                                        <p:tav tm="100000">
                                          <p:val>
                                            <p:strVal val="#ppt_h"/>
                                          </p:val>
                                        </p:tav>
                                      </p:tavLst>
                                    </p:anim>
                                    <p:animEffect transition="in" filter="fade">
                                      <p:cBhvr>
                                        <p:cTn id="58" dur="300"/>
                                        <p:tgtEl>
                                          <p:spTgt spid="178"/>
                                        </p:tgtEl>
                                      </p:cBhvr>
                                    </p:animEffect>
                                  </p:childTnLst>
                                </p:cTn>
                              </p:par>
                            </p:childTnLst>
                          </p:cTn>
                        </p:par>
                        <p:par>
                          <p:cTn id="59" fill="hold">
                            <p:stCondLst>
                              <p:cond delay="3000"/>
                            </p:stCondLst>
                            <p:childTnLst>
                              <p:par>
                                <p:cTn id="60" presetID="53" presetClass="entr" presetSubtype="16" fill="hold" grpId="1" nodeType="afterEffect">
                                  <p:stCondLst>
                                    <p:cond delay="0"/>
                                  </p:stCondLst>
                                  <p:childTnLst>
                                    <p:set>
                                      <p:cBhvr>
                                        <p:cTn id="61" dur="1" fill="hold">
                                          <p:stCondLst>
                                            <p:cond delay="0"/>
                                          </p:stCondLst>
                                        </p:cTn>
                                        <p:tgtEl>
                                          <p:spTgt spid="179"/>
                                        </p:tgtEl>
                                        <p:attrNameLst>
                                          <p:attrName>style.visibility</p:attrName>
                                        </p:attrNameLst>
                                      </p:cBhvr>
                                      <p:to>
                                        <p:strVal val="visible"/>
                                      </p:to>
                                    </p:set>
                                    <p:anim calcmode="lin" valueType="num">
                                      <p:cBhvr>
                                        <p:cTn id="62" dur="300" fill="hold"/>
                                        <p:tgtEl>
                                          <p:spTgt spid="179"/>
                                        </p:tgtEl>
                                        <p:attrNameLst>
                                          <p:attrName>ppt_w</p:attrName>
                                        </p:attrNameLst>
                                      </p:cBhvr>
                                      <p:tavLst>
                                        <p:tav tm="0">
                                          <p:val>
                                            <p:fltVal val="0"/>
                                          </p:val>
                                        </p:tav>
                                        <p:tav tm="100000">
                                          <p:val>
                                            <p:strVal val="#ppt_w"/>
                                          </p:val>
                                        </p:tav>
                                      </p:tavLst>
                                    </p:anim>
                                    <p:anim calcmode="lin" valueType="num">
                                      <p:cBhvr>
                                        <p:cTn id="63" dur="300" fill="hold"/>
                                        <p:tgtEl>
                                          <p:spTgt spid="179"/>
                                        </p:tgtEl>
                                        <p:attrNameLst>
                                          <p:attrName>ppt_h</p:attrName>
                                        </p:attrNameLst>
                                      </p:cBhvr>
                                      <p:tavLst>
                                        <p:tav tm="0">
                                          <p:val>
                                            <p:fltVal val="0"/>
                                          </p:val>
                                        </p:tav>
                                        <p:tav tm="100000">
                                          <p:val>
                                            <p:strVal val="#ppt_h"/>
                                          </p:val>
                                        </p:tav>
                                      </p:tavLst>
                                    </p:anim>
                                    <p:animEffect transition="in" filter="fade">
                                      <p:cBhvr>
                                        <p:cTn id="64" dur="300"/>
                                        <p:tgtEl>
                                          <p:spTgt spid="179"/>
                                        </p:tgtEl>
                                      </p:cBhvr>
                                    </p:animEffect>
                                  </p:childTnLst>
                                </p:cTn>
                              </p:par>
                            </p:childTnLst>
                          </p:cTn>
                        </p:par>
                        <p:par>
                          <p:cTn id="65" fill="hold">
                            <p:stCondLst>
                              <p:cond delay="3500"/>
                            </p:stCondLst>
                            <p:childTnLst>
                              <p:par>
                                <p:cTn id="66" presetID="53" presetClass="entr" presetSubtype="16" fill="hold" grpId="1" nodeType="afterEffect">
                                  <p:stCondLst>
                                    <p:cond delay="0"/>
                                  </p:stCondLst>
                                  <p:childTnLst>
                                    <p:set>
                                      <p:cBhvr>
                                        <p:cTn id="67" dur="1" fill="hold">
                                          <p:stCondLst>
                                            <p:cond delay="0"/>
                                          </p:stCondLst>
                                        </p:cTn>
                                        <p:tgtEl>
                                          <p:spTgt spid="180"/>
                                        </p:tgtEl>
                                        <p:attrNameLst>
                                          <p:attrName>style.visibility</p:attrName>
                                        </p:attrNameLst>
                                      </p:cBhvr>
                                      <p:to>
                                        <p:strVal val="visible"/>
                                      </p:to>
                                    </p:set>
                                    <p:anim calcmode="lin" valueType="num">
                                      <p:cBhvr>
                                        <p:cTn id="68" dur="300" fill="hold"/>
                                        <p:tgtEl>
                                          <p:spTgt spid="180"/>
                                        </p:tgtEl>
                                        <p:attrNameLst>
                                          <p:attrName>ppt_w</p:attrName>
                                        </p:attrNameLst>
                                      </p:cBhvr>
                                      <p:tavLst>
                                        <p:tav tm="0">
                                          <p:val>
                                            <p:fltVal val="0"/>
                                          </p:val>
                                        </p:tav>
                                        <p:tav tm="100000">
                                          <p:val>
                                            <p:strVal val="#ppt_w"/>
                                          </p:val>
                                        </p:tav>
                                      </p:tavLst>
                                    </p:anim>
                                    <p:anim calcmode="lin" valueType="num">
                                      <p:cBhvr>
                                        <p:cTn id="69" dur="300" fill="hold"/>
                                        <p:tgtEl>
                                          <p:spTgt spid="180"/>
                                        </p:tgtEl>
                                        <p:attrNameLst>
                                          <p:attrName>ppt_h</p:attrName>
                                        </p:attrNameLst>
                                      </p:cBhvr>
                                      <p:tavLst>
                                        <p:tav tm="0">
                                          <p:val>
                                            <p:fltVal val="0"/>
                                          </p:val>
                                        </p:tav>
                                        <p:tav tm="100000">
                                          <p:val>
                                            <p:strVal val="#ppt_h"/>
                                          </p:val>
                                        </p:tav>
                                      </p:tavLst>
                                    </p:anim>
                                    <p:animEffect transition="in" filter="fade">
                                      <p:cBhvr>
                                        <p:cTn id="70" dur="300"/>
                                        <p:tgtEl>
                                          <p:spTgt spid="180"/>
                                        </p:tgtEl>
                                      </p:cBhvr>
                                    </p:animEffect>
                                  </p:childTnLst>
                                </p:cTn>
                              </p:par>
                            </p:childTnLst>
                          </p:cTn>
                        </p:par>
                        <p:par>
                          <p:cTn id="71" fill="hold">
                            <p:stCondLst>
                              <p:cond delay="4000"/>
                            </p:stCondLst>
                            <p:childTnLst>
                              <p:par>
                                <p:cTn id="72" presetID="53" presetClass="entr" presetSubtype="16" fill="hold" grpId="1" nodeType="afterEffect">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cBhvr>
                                        <p:cTn id="74" dur="300" fill="hold"/>
                                        <p:tgtEl>
                                          <p:spTgt spid="181"/>
                                        </p:tgtEl>
                                        <p:attrNameLst>
                                          <p:attrName>ppt_w</p:attrName>
                                        </p:attrNameLst>
                                      </p:cBhvr>
                                      <p:tavLst>
                                        <p:tav tm="0">
                                          <p:val>
                                            <p:fltVal val="0"/>
                                          </p:val>
                                        </p:tav>
                                        <p:tav tm="100000">
                                          <p:val>
                                            <p:strVal val="#ppt_w"/>
                                          </p:val>
                                        </p:tav>
                                      </p:tavLst>
                                    </p:anim>
                                    <p:anim calcmode="lin" valueType="num">
                                      <p:cBhvr>
                                        <p:cTn id="75" dur="300" fill="hold"/>
                                        <p:tgtEl>
                                          <p:spTgt spid="181"/>
                                        </p:tgtEl>
                                        <p:attrNameLst>
                                          <p:attrName>ppt_h</p:attrName>
                                        </p:attrNameLst>
                                      </p:cBhvr>
                                      <p:tavLst>
                                        <p:tav tm="0">
                                          <p:val>
                                            <p:fltVal val="0"/>
                                          </p:val>
                                        </p:tav>
                                        <p:tav tm="100000">
                                          <p:val>
                                            <p:strVal val="#ppt_h"/>
                                          </p:val>
                                        </p:tav>
                                      </p:tavLst>
                                    </p:anim>
                                    <p:animEffect transition="in" filter="fade">
                                      <p:cBhvr>
                                        <p:cTn id="76" dur="300"/>
                                        <p:tgtEl>
                                          <p:spTgt spid="181"/>
                                        </p:tgtEl>
                                      </p:cBhvr>
                                    </p:animEffect>
                                  </p:childTnLst>
                                </p:cTn>
                              </p:par>
                            </p:childTnLst>
                          </p:cTn>
                        </p:par>
                        <p:par>
                          <p:cTn id="77" fill="hold">
                            <p:stCondLst>
                              <p:cond delay="4500"/>
                            </p:stCondLst>
                            <p:childTnLst>
                              <p:par>
                                <p:cTn id="78" presetID="42" presetClass="path" presetSubtype="0" fill="hold" nodeType="afterEffect">
                                  <p:stCondLst>
                                    <p:cond delay="0"/>
                                  </p:stCondLst>
                                  <p:childTnLst>
                                    <p:animMotion origin="layout" path="M 5.55556E-7 9.87654E-7 L -0.0309 -0.04383 " pathEditMode="relative" rAng="0" ptsTypes="AA">
                                      <p:cBhvr>
                                        <p:cTn id="79" dur="300" fill="hold"/>
                                        <p:tgtEl>
                                          <p:spTgt spid="177"/>
                                        </p:tgtEl>
                                        <p:attrNameLst>
                                          <p:attrName>ppt_x</p:attrName>
                                          <p:attrName>ppt_y</p:attrName>
                                        </p:attrNameLst>
                                      </p:cBhvr>
                                      <p:rCtr x="-1545" y="-2191"/>
                                    </p:animMotion>
                                  </p:childTnLst>
                                </p:cTn>
                              </p:par>
                              <p:par>
                                <p:cTn id="80" presetID="42" presetClass="path" presetSubtype="0" fill="hold" grpId="0" nodeType="withEffect">
                                  <p:stCondLst>
                                    <p:cond delay="0"/>
                                  </p:stCondLst>
                                  <p:childTnLst>
                                    <p:animMotion origin="layout" path="M 5.55556E-7 9.87654E-7 L -0.0309 -0.04383 " pathEditMode="relative" rAng="0" ptsTypes="AA">
                                      <p:cBhvr>
                                        <p:cTn id="81" dur="300" fill="hold"/>
                                        <p:tgtEl>
                                          <p:spTgt spid="178"/>
                                        </p:tgtEl>
                                        <p:attrNameLst>
                                          <p:attrName>ppt_x</p:attrName>
                                          <p:attrName>ppt_y</p:attrName>
                                        </p:attrNameLst>
                                      </p:cBhvr>
                                      <p:rCtr x="-1545" y="-2191"/>
                                    </p:animMotion>
                                  </p:childTnLst>
                                </p:cTn>
                              </p:par>
                            </p:childTnLst>
                          </p:cTn>
                        </p:par>
                        <p:par>
                          <p:cTn id="82" fill="hold">
                            <p:stCondLst>
                              <p:cond delay="5000"/>
                            </p:stCondLst>
                            <p:childTnLst>
                              <p:par>
                                <p:cTn id="83" presetID="10" presetClass="entr" presetSubtype="0" repeatCount="3000" fill="hold" grpId="0" nodeType="afterEffect">
                                  <p:stCondLst>
                                    <p:cond delay="0"/>
                                  </p:stCondLst>
                                  <p:childTnLst>
                                    <p:set>
                                      <p:cBhvr>
                                        <p:cTn id="84" dur="1" fill="hold">
                                          <p:stCondLst>
                                            <p:cond delay="0"/>
                                          </p:stCondLst>
                                        </p:cTn>
                                        <p:tgtEl>
                                          <p:spTgt spid="183"/>
                                        </p:tgtEl>
                                        <p:attrNameLst>
                                          <p:attrName>style.visibility</p:attrName>
                                        </p:attrNameLst>
                                      </p:cBhvr>
                                      <p:to>
                                        <p:strVal val="visible"/>
                                      </p:to>
                                    </p:set>
                                    <p:animEffect transition="in" filter="fade">
                                      <p:cBhvr>
                                        <p:cTn id="85" dur="150"/>
                                        <p:tgtEl>
                                          <p:spTgt spid="183"/>
                                        </p:tgtEl>
                                      </p:cBhvr>
                                    </p:animEffect>
                                  </p:childTnLst>
                                </p:cTn>
                              </p:par>
                            </p:childTnLst>
                          </p:cTn>
                        </p:par>
                        <p:par>
                          <p:cTn id="86" fill="hold">
                            <p:stCondLst>
                              <p:cond delay="5500"/>
                            </p:stCondLst>
                            <p:childTnLst>
                              <p:par>
                                <p:cTn id="87" presetID="22" presetClass="entr" presetSubtype="2" fill="hold" nodeType="afterEffect">
                                  <p:stCondLst>
                                    <p:cond delay="0"/>
                                  </p:stCondLst>
                                  <p:childTnLst>
                                    <p:set>
                                      <p:cBhvr>
                                        <p:cTn id="88" dur="1" fill="hold">
                                          <p:stCondLst>
                                            <p:cond delay="0"/>
                                          </p:stCondLst>
                                        </p:cTn>
                                        <p:tgtEl>
                                          <p:spTgt spid="182"/>
                                        </p:tgtEl>
                                        <p:attrNameLst>
                                          <p:attrName>style.visibility</p:attrName>
                                        </p:attrNameLst>
                                      </p:cBhvr>
                                      <p:to>
                                        <p:strVal val="visible"/>
                                      </p:to>
                                    </p:set>
                                    <p:animEffect transition="in" filter="wipe(right)">
                                      <p:cBhvr>
                                        <p:cTn id="89" dur="500"/>
                                        <p:tgtEl>
                                          <p:spTgt spid="182"/>
                                        </p:tgtEl>
                                      </p:cBhvr>
                                    </p:animEffect>
                                  </p:childTnLst>
                                </p:cTn>
                              </p:par>
                            </p:childTnLst>
                          </p:cTn>
                        </p:par>
                        <p:par>
                          <p:cTn id="90" fill="hold">
                            <p:stCondLst>
                              <p:cond delay="6000"/>
                            </p:stCondLst>
                            <p:childTnLst>
                              <p:par>
                                <p:cTn id="91" presetID="2" presetClass="entr" presetSubtype="8" fill="hold" grpId="0" nodeType="afterEffect">
                                  <p:stCondLst>
                                    <p:cond delay="0"/>
                                  </p:stCondLst>
                                  <p:childTnLst>
                                    <p:set>
                                      <p:cBhvr>
                                        <p:cTn id="92" dur="1" fill="hold">
                                          <p:stCondLst>
                                            <p:cond delay="0"/>
                                          </p:stCondLst>
                                        </p:cTn>
                                        <p:tgtEl>
                                          <p:spTgt spid="184"/>
                                        </p:tgtEl>
                                        <p:attrNameLst>
                                          <p:attrName>style.visibility</p:attrName>
                                        </p:attrNameLst>
                                      </p:cBhvr>
                                      <p:to>
                                        <p:strVal val="visible"/>
                                      </p:to>
                                    </p:set>
                                    <p:anim calcmode="lin" valueType="num">
                                      <p:cBhvr additive="base">
                                        <p:cTn id="93" dur="300" fill="hold"/>
                                        <p:tgtEl>
                                          <p:spTgt spid="184"/>
                                        </p:tgtEl>
                                        <p:attrNameLst>
                                          <p:attrName>ppt_x</p:attrName>
                                        </p:attrNameLst>
                                      </p:cBhvr>
                                      <p:tavLst>
                                        <p:tav tm="0">
                                          <p:val>
                                            <p:strVal val="0-#ppt_w/2"/>
                                          </p:val>
                                        </p:tav>
                                        <p:tav tm="100000">
                                          <p:val>
                                            <p:strVal val="#ppt_x"/>
                                          </p:val>
                                        </p:tav>
                                      </p:tavLst>
                                    </p:anim>
                                    <p:anim calcmode="lin" valueType="num">
                                      <p:cBhvr additive="base">
                                        <p:cTn id="94" dur="300" fill="hold"/>
                                        <p:tgtEl>
                                          <p:spTgt spid="184"/>
                                        </p:tgtEl>
                                        <p:attrNameLst>
                                          <p:attrName>ppt_y</p:attrName>
                                        </p:attrNameLst>
                                      </p:cBhvr>
                                      <p:tavLst>
                                        <p:tav tm="0">
                                          <p:val>
                                            <p:strVal val="#ppt_y"/>
                                          </p:val>
                                        </p:tav>
                                        <p:tav tm="100000">
                                          <p:val>
                                            <p:strVal val="#ppt_y"/>
                                          </p:val>
                                        </p:tav>
                                      </p:tavLst>
                                    </p:anim>
                                  </p:childTnLst>
                                </p:cTn>
                              </p:par>
                            </p:childTnLst>
                          </p:cTn>
                        </p:par>
                        <p:par>
                          <p:cTn id="95" fill="hold">
                            <p:stCondLst>
                              <p:cond delay="6500"/>
                            </p:stCondLst>
                            <p:childTnLst>
                              <p:par>
                                <p:cTn id="96" presetID="42" presetClass="path" presetSubtype="0" fill="hold" nodeType="afterEffect">
                                  <p:stCondLst>
                                    <p:cond delay="0"/>
                                  </p:stCondLst>
                                  <p:childTnLst>
                                    <p:animMotion origin="layout" path="M 1.94444E-6 -3.02376E-6 L 0.03298 -0.03671 " pathEditMode="relative" rAng="0" ptsTypes="AA">
                                      <p:cBhvr>
                                        <p:cTn id="97" dur="300" fill="hold"/>
                                        <p:tgtEl>
                                          <p:spTgt spid="175"/>
                                        </p:tgtEl>
                                        <p:attrNameLst>
                                          <p:attrName>ppt_x</p:attrName>
                                          <p:attrName>ppt_y</p:attrName>
                                        </p:attrNameLst>
                                      </p:cBhvr>
                                      <p:rCtr x="1649" y="-1851"/>
                                    </p:animMotion>
                                  </p:childTnLst>
                                </p:cTn>
                              </p:par>
                              <p:par>
                                <p:cTn id="98" presetID="42" presetClass="path" presetSubtype="0" fill="hold" grpId="0" nodeType="withEffect">
                                  <p:stCondLst>
                                    <p:cond delay="0"/>
                                  </p:stCondLst>
                                  <p:childTnLst>
                                    <p:animMotion origin="layout" path="M 1.94444E-6 -3.02376E-6 L 0.03298 -0.03671 " pathEditMode="relative" rAng="0" ptsTypes="AA">
                                      <p:cBhvr>
                                        <p:cTn id="99" dur="300" fill="hold"/>
                                        <p:tgtEl>
                                          <p:spTgt spid="179"/>
                                        </p:tgtEl>
                                        <p:attrNameLst>
                                          <p:attrName>ppt_x</p:attrName>
                                          <p:attrName>ppt_y</p:attrName>
                                        </p:attrNameLst>
                                      </p:cBhvr>
                                      <p:rCtr x="1649" y="-1851"/>
                                    </p:animMotion>
                                  </p:childTnLst>
                                </p:cTn>
                              </p:par>
                            </p:childTnLst>
                          </p:cTn>
                        </p:par>
                        <p:par>
                          <p:cTn id="100" fill="hold">
                            <p:stCondLst>
                              <p:cond delay="7000"/>
                            </p:stCondLst>
                            <p:childTnLst>
                              <p:par>
                                <p:cTn id="101" presetID="10" presetClass="entr" presetSubtype="0" repeatCount="3000" fill="hold" grpId="0" nodeType="afterEffect">
                                  <p:stCondLst>
                                    <p:cond delay="0"/>
                                  </p:stCondLst>
                                  <p:childTnLst>
                                    <p:set>
                                      <p:cBhvr>
                                        <p:cTn id="102" dur="1" fill="hold">
                                          <p:stCondLst>
                                            <p:cond delay="0"/>
                                          </p:stCondLst>
                                        </p:cTn>
                                        <p:tgtEl>
                                          <p:spTgt spid="185"/>
                                        </p:tgtEl>
                                        <p:attrNameLst>
                                          <p:attrName>style.visibility</p:attrName>
                                        </p:attrNameLst>
                                      </p:cBhvr>
                                      <p:to>
                                        <p:strVal val="visible"/>
                                      </p:to>
                                    </p:set>
                                    <p:animEffect transition="in" filter="fade">
                                      <p:cBhvr>
                                        <p:cTn id="103" dur="150"/>
                                        <p:tgtEl>
                                          <p:spTgt spid="185"/>
                                        </p:tgtEl>
                                      </p:cBhvr>
                                    </p:animEffect>
                                  </p:childTnLst>
                                </p:cTn>
                              </p:par>
                            </p:childTnLst>
                          </p:cTn>
                        </p:par>
                        <p:par>
                          <p:cTn id="104" fill="hold">
                            <p:stCondLst>
                              <p:cond delay="7500"/>
                            </p:stCondLst>
                            <p:childTnLst>
                              <p:par>
                                <p:cTn id="105" presetID="22" presetClass="entr" presetSubtype="8" fill="hold" nodeType="after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wipe(left)">
                                      <p:cBhvr>
                                        <p:cTn id="107" dur="500"/>
                                        <p:tgtEl>
                                          <p:spTgt spid="186"/>
                                        </p:tgtEl>
                                      </p:cBhvr>
                                    </p:animEffect>
                                  </p:childTnLst>
                                </p:cTn>
                              </p:par>
                            </p:childTnLst>
                          </p:cTn>
                        </p:par>
                        <p:par>
                          <p:cTn id="108" fill="hold">
                            <p:stCondLst>
                              <p:cond delay="8000"/>
                            </p:stCondLst>
                            <p:childTnLst>
                              <p:par>
                                <p:cTn id="109" presetID="2" presetClass="entr" presetSubtype="2" fill="hold" grpId="0" nodeType="afterEffect">
                                  <p:stCondLst>
                                    <p:cond delay="0"/>
                                  </p:stCondLst>
                                  <p:childTnLst>
                                    <p:set>
                                      <p:cBhvr>
                                        <p:cTn id="110" dur="1" fill="hold">
                                          <p:stCondLst>
                                            <p:cond delay="0"/>
                                          </p:stCondLst>
                                        </p:cTn>
                                        <p:tgtEl>
                                          <p:spTgt spid="187"/>
                                        </p:tgtEl>
                                        <p:attrNameLst>
                                          <p:attrName>style.visibility</p:attrName>
                                        </p:attrNameLst>
                                      </p:cBhvr>
                                      <p:to>
                                        <p:strVal val="visible"/>
                                      </p:to>
                                    </p:set>
                                    <p:anim calcmode="lin" valueType="num">
                                      <p:cBhvr additive="base">
                                        <p:cTn id="111" dur="300" fill="hold"/>
                                        <p:tgtEl>
                                          <p:spTgt spid="187"/>
                                        </p:tgtEl>
                                        <p:attrNameLst>
                                          <p:attrName>ppt_x</p:attrName>
                                        </p:attrNameLst>
                                      </p:cBhvr>
                                      <p:tavLst>
                                        <p:tav tm="0">
                                          <p:val>
                                            <p:strVal val="1+#ppt_w/2"/>
                                          </p:val>
                                        </p:tav>
                                        <p:tav tm="100000">
                                          <p:val>
                                            <p:strVal val="#ppt_x"/>
                                          </p:val>
                                        </p:tav>
                                      </p:tavLst>
                                    </p:anim>
                                    <p:anim calcmode="lin" valueType="num">
                                      <p:cBhvr additive="base">
                                        <p:cTn id="112" dur="300" fill="hold"/>
                                        <p:tgtEl>
                                          <p:spTgt spid="187"/>
                                        </p:tgtEl>
                                        <p:attrNameLst>
                                          <p:attrName>ppt_y</p:attrName>
                                        </p:attrNameLst>
                                      </p:cBhvr>
                                      <p:tavLst>
                                        <p:tav tm="0">
                                          <p:val>
                                            <p:strVal val="#ppt_y"/>
                                          </p:val>
                                        </p:tav>
                                        <p:tav tm="100000">
                                          <p:val>
                                            <p:strVal val="#ppt_y"/>
                                          </p:val>
                                        </p:tav>
                                      </p:tavLst>
                                    </p:anim>
                                  </p:childTnLst>
                                </p:cTn>
                              </p:par>
                            </p:childTnLst>
                          </p:cTn>
                        </p:par>
                        <p:par>
                          <p:cTn id="113" fill="hold">
                            <p:stCondLst>
                              <p:cond delay="8500"/>
                            </p:stCondLst>
                            <p:childTnLst>
                              <p:par>
                                <p:cTn id="114" presetID="42" presetClass="path" presetSubtype="0" fill="hold" nodeType="afterEffect">
                                  <p:stCondLst>
                                    <p:cond delay="0"/>
                                  </p:stCondLst>
                                  <p:childTnLst>
                                    <p:animMotion origin="layout" path="M -3.05556E-6 -3.81599E-6 L 0.02952 0.04323 " pathEditMode="relative" rAng="0" ptsTypes="AA">
                                      <p:cBhvr>
                                        <p:cTn id="115" dur="300" fill="hold"/>
                                        <p:tgtEl>
                                          <p:spTgt spid="174"/>
                                        </p:tgtEl>
                                        <p:attrNameLst>
                                          <p:attrName>ppt_x</p:attrName>
                                          <p:attrName>ppt_y</p:attrName>
                                        </p:attrNameLst>
                                      </p:cBhvr>
                                      <p:rCtr x="1476" y="2161"/>
                                    </p:animMotion>
                                  </p:childTnLst>
                                </p:cTn>
                              </p:par>
                              <p:par>
                                <p:cTn id="116" presetID="42" presetClass="path" presetSubtype="0" fill="hold" grpId="0" nodeType="withEffect">
                                  <p:stCondLst>
                                    <p:cond delay="0"/>
                                  </p:stCondLst>
                                  <p:childTnLst>
                                    <p:animMotion origin="layout" path="M -3.05556E-6 -3.81599E-6 L 0.02952 0.04323 " pathEditMode="relative" rAng="0" ptsTypes="AA">
                                      <p:cBhvr>
                                        <p:cTn id="117" dur="300" fill="hold"/>
                                        <p:tgtEl>
                                          <p:spTgt spid="180"/>
                                        </p:tgtEl>
                                        <p:attrNameLst>
                                          <p:attrName>ppt_x</p:attrName>
                                          <p:attrName>ppt_y</p:attrName>
                                        </p:attrNameLst>
                                      </p:cBhvr>
                                      <p:rCtr x="1476" y="2161"/>
                                    </p:animMotion>
                                  </p:childTnLst>
                                </p:cTn>
                              </p:par>
                            </p:childTnLst>
                          </p:cTn>
                        </p:par>
                        <p:par>
                          <p:cTn id="118" fill="hold">
                            <p:stCondLst>
                              <p:cond delay="9000"/>
                            </p:stCondLst>
                            <p:childTnLst>
                              <p:par>
                                <p:cTn id="119" presetID="10" presetClass="entr" presetSubtype="0" repeatCount="3000" fill="hold" grpId="0" nodeType="after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150"/>
                                        <p:tgtEl>
                                          <p:spTgt spid="188"/>
                                        </p:tgtEl>
                                      </p:cBhvr>
                                    </p:animEffect>
                                  </p:childTnLst>
                                </p:cTn>
                              </p:par>
                            </p:childTnLst>
                          </p:cTn>
                        </p:par>
                        <p:par>
                          <p:cTn id="122" fill="hold">
                            <p:stCondLst>
                              <p:cond delay="9500"/>
                            </p:stCondLst>
                            <p:childTnLst>
                              <p:par>
                                <p:cTn id="123" presetID="22" presetClass="entr" presetSubtype="8" fill="hold" nodeType="afterEffect">
                                  <p:stCondLst>
                                    <p:cond delay="0"/>
                                  </p:stCondLst>
                                  <p:childTnLst>
                                    <p:set>
                                      <p:cBhvr>
                                        <p:cTn id="124" dur="1" fill="hold">
                                          <p:stCondLst>
                                            <p:cond delay="0"/>
                                          </p:stCondLst>
                                        </p:cTn>
                                        <p:tgtEl>
                                          <p:spTgt spid="189"/>
                                        </p:tgtEl>
                                        <p:attrNameLst>
                                          <p:attrName>style.visibility</p:attrName>
                                        </p:attrNameLst>
                                      </p:cBhvr>
                                      <p:to>
                                        <p:strVal val="visible"/>
                                      </p:to>
                                    </p:set>
                                    <p:animEffect transition="in" filter="wipe(left)">
                                      <p:cBhvr>
                                        <p:cTn id="125" dur="500"/>
                                        <p:tgtEl>
                                          <p:spTgt spid="189"/>
                                        </p:tgtEl>
                                      </p:cBhvr>
                                    </p:animEffect>
                                  </p:childTnLst>
                                </p:cTn>
                              </p:par>
                            </p:childTnLst>
                          </p:cTn>
                        </p:par>
                        <p:par>
                          <p:cTn id="126" fill="hold">
                            <p:stCondLst>
                              <p:cond delay="10000"/>
                            </p:stCondLst>
                            <p:childTnLst>
                              <p:par>
                                <p:cTn id="127" presetID="2" presetClass="entr" presetSubtype="2" fill="hold" grpId="0" nodeType="afterEffect">
                                  <p:stCondLst>
                                    <p:cond delay="0"/>
                                  </p:stCondLst>
                                  <p:childTnLst>
                                    <p:set>
                                      <p:cBhvr>
                                        <p:cTn id="128" dur="1" fill="hold">
                                          <p:stCondLst>
                                            <p:cond delay="0"/>
                                          </p:stCondLst>
                                        </p:cTn>
                                        <p:tgtEl>
                                          <p:spTgt spid="190"/>
                                        </p:tgtEl>
                                        <p:attrNameLst>
                                          <p:attrName>style.visibility</p:attrName>
                                        </p:attrNameLst>
                                      </p:cBhvr>
                                      <p:to>
                                        <p:strVal val="visible"/>
                                      </p:to>
                                    </p:set>
                                    <p:anim calcmode="lin" valueType="num">
                                      <p:cBhvr additive="base">
                                        <p:cTn id="129" dur="300" fill="hold"/>
                                        <p:tgtEl>
                                          <p:spTgt spid="190"/>
                                        </p:tgtEl>
                                        <p:attrNameLst>
                                          <p:attrName>ppt_x</p:attrName>
                                        </p:attrNameLst>
                                      </p:cBhvr>
                                      <p:tavLst>
                                        <p:tav tm="0">
                                          <p:val>
                                            <p:strVal val="1+#ppt_w/2"/>
                                          </p:val>
                                        </p:tav>
                                        <p:tav tm="100000">
                                          <p:val>
                                            <p:strVal val="#ppt_x"/>
                                          </p:val>
                                        </p:tav>
                                      </p:tavLst>
                                    </p:anim>
                                    <p:anim calcmode="lin" valueType="num">
                                      <p:cBhvr additive="base">
                                        <p:cTn id="130" dur="300" fill="hold"/>
                                        <p:tgtEl>
                                          <p:spTgt spid="190"/>
                                        </p:tgtEl>
                                        <p:attrNameLst>
                                          <p:attrName>ppt_y</p:attrName>
                                        </p:attrNameLst>
                                      </p:cBhvr>
                                      <p:tavLst>
                                        <p:tav tm="0">
                                          <p:val>
                                            <p:strVal val="#ppt_y"/>
                                          </p:val>
                                        </p:tav>
                                        <p:tav tm="100000">
                                          <p:val>
                                            <p:strVal val="#ppt_y"/>
                                          </p:val>
                                        </p:tav>
                                      </p:tavLst>
                                    </p:anim>
                                  </p:childTnLst>
                                </p:cTn>
                              </p:par>
                              <p:par>
                                <p:cTn id="131" presetID="42" presetClass="path" presetSubtype="0" accel="50000" decel="50000" fill="hold" grpId="0" nodeType="withEffect">
                                  <p:stCondLst>
                                    <p:cond delay="0"/>
                                  </p:stCondLst>
                                  <p:childTnLst>
                                    <p:animMotion origin="layout" path="M -4.44444E-6 1.23457E-7 L -0.03281 0.04074 " pathEditMode="relative" rAng="0" ptsTypes="AA">
                                      <p:cBhvr>
                                        <p:cTn id="132" dur="300" fill="hold"/>
                                        <p:tgtEl>
                                          <p:spTgt spid="181"/>
                                        </p:tgtEl>
                                        <p:attrNameLst>
                                          <p:attrName>ppt_x</p:attrName>
                                          <p:attrName>ppt_y</p:attrName>
                                        </p:attrNameLst>
                                      </p:cBhvr>
                                      <p:rCtr x="-1649" y="2037"/>
                                    </p:animMotion>
                                  </p:childTnLst>
                                </p:cTn>
                              </p:par>
                              <p:par>
                                <p:cTn id="133" presetID="42" presetClass="path" presetSubtype="0" accel="50000" decel="50000" fill="hold" nodeType="withEffect">
                                  <p:stCondLst>
                                    <p:cond delay="0"/>
                                  </p:stCondLst>
                                  <p:childTnLst>
                                    <p:animMotion origin="layout" path="M -4.44444E-6 1.23457E-7 L -0.03281 0.04074 " pathEditMode="relative" rAng="0" ptsTypes="AA">
                                      <p:cBhvr>
                                        <p:cTn id="134" dur="300" fill="hold"/>
                                        <p:tgtEl>
                                          <p:spTgt spid="176"/>
                                        </p:tgtEl>
                                        <p:attrNameLst>
                                          <p:attrName>ppt_x</p:attrName>
                                          <p:attrName>ppt_y</p:attrName>
                                        </p:attrNameLst>
                                      </p:cBhvr>
                                      <p:rCtr x="-1649" y="2037"/>
                                    </p:animMotion>
                                  </p:childTnLst>
                                </p:cTn>
                              </p:par>
                            </p:childTnLst>
                          </p:cTn>
                        </p:par>
                        <p:par>
                          <p:cTn id="135" fill="hold">
                            <p:stCondLst>
                              <p:cond delay="10500"/>
                            </p:stCondLst>
                            <p:childTnLst>
                              <p:par>
                                <p:cTn id="136" presetID="10" presetClass="entr" presetSubtype="0" repeatCount="3000" fill="hold" grpId="0" nodeType="afterEffect">
                                  <p:stCondLst>
                                    <p:cond delay="0"/>
                                  </p:stCondLst>
                                  <p:childTnLst>
                                    <p:set>
                                      <p:cBhvr>
                                        <p:cTn id="137" dur="1" fill="hold">
                                          <p:stCondLst>
                                            <p:cond delay="0"/>
                                          </p:stCondLst>
                                        </p:cTn>
                                        <p:tgtEl>
                                          <p:spTgt spid="192"/>
                                        </p:tgtEl>
                                        <p:attrNameLst>
                                          <p:attrName>style.visibility</p:attrName>
                                        </p:attrNameLst>
                                      </p:cBhvr>
                                      <p:to>
                                        <p:strVal val="visible"/>
                                      </p:to>
                                    </p:set>
                                    <p:animEffect transition="in" filter="fade">
                                      <p:cBhvr>
                                        <p:cTn id="138" dur="150"/>
                                        <p:tgtEl>
                                          <p:spTgt spid="19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191"/>
                                        </p:tgtEl>
                                        <p:attrNameLst>
                                          <p:attrName>style.visibility</p:attrName>
                                        </p:attrNameLst>
                                      </p:cBhvr>
                                      <p:to>
                                        <p:strVal val="visible"/>
                                      </p:to>
                                    </p:set>
                                    <p:animEffect transition="in" filter="wipe(right)">
                                      <p:cBhvr>
                                        <p:cTn id="142" dur="500"/>
                                        <p:tgtEl>
                                          <p:spTgt spid="191"/>
                                        </p:tgtEl>
                                      </p:cBhvr>
                                    </p:animEffect>
                                  </p:childTnLst>
                                </p:cTn>
                              </p:par>
                            </p:childTnLst>
                          </p:cTn>
                        </p:par>
                        <p:par>
                          <p:cTn id="143" fill="hold">
                            <p:stCondLst>
                              <p:cond delay="11500"/>
                            </p:stCondLst>
                            <p:childTnLst>
                              <p:par>
                                <p:cTn id="144" presetID="2" presetClass="entr" presetSubtype="8" fill="hold" grpId="0" nodeType="afterEffect">
                                  <p:stCondLst>
                                    <p:cond delay="0"/>
                                  </p:stCondLst>
                                  <p:childTnLst>
                                    <p:set>
                                      <p:cBhvr>
                                        <p:cTn id="145" dur="1" fill="hold">
                                          <p:stCondLst>
                                            <p:cond delay="0"/>
                                          </p:stCondLst>
                                        </p:cTn>
                                        <p:tgtEl>
                                          <p:spTgt spid="193"/>
                                        </p:tgtEl>
                                        <p:attrNameLst>
                                          <p:attrName>style.visibility</p:attrName>
                                        </p:attrNameLst>
                                      </p:cBhvr>
                                      <p:to>
                                        <p:strVal val="visible"/>
                                      </p:to>
                                    </p:set>
                                    <p:anim calcmode="lin" valueType="num">
                                      <p:cBhvr additive="base">
                                        <p:cTn id="146" dur="300" fill="hold"/>
                                        <p:tgtEl>
                                          <p:spTgt spid="193"/>
                                        </p:tgtEl>
                                        <p:attrNameLst>
                                          <p:attrName>ppt_x</p:attrName>
                                        </p:attrNameLst>
                                      </p:cBhvr>
                                      <p:tavLst>
                                        <p:tav tm="0">
                                          <p:val>
                                            <p:strVal val="0-#ppt_w/2"/>
                                          </p:val>
                                        </p:tav>
                                        <p:tav tm="100000">
                                          <p:val>
                                            <p:strVal val="#ppt_x"/>
                                          </p:val>
                                        </p:tav>
                                      </p:tavLst>
                                    </p:anim>
                                    <p:anim calcmode="lin" valueType="num">
                                      <p:cBhvr additive="base">
                                        <p:cTn id="147" dur="300" fill="hold"/>
                                        <p:tgtEl>
                                          <p:spTgt spid="1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78" grpId="0"/>
      <p:bldP spid="178" grpId="1"/>
      <p:bldP spid="179" grpId="0"/>
      <p:bldP spid="179" grpId="1"/>
      <p:bldP spid="180" grpId="0"/>
      <p:bldP spid="180" grpId="1"/>
      <p:bldP spid="181" grpId="0"/>
      <p:bldP spid="181" grpId="1"/>
      <p:bldP spid="183" grpId="0" animBg="1"/>
      <p:bldP spid="184" grpId="0"/>
      <p:bldP spid="185" grpId="0" animBg="1"/>
      <p:bldP spid="187" grpId="0"/>
      <p:bldP spid="188" grpId="0" animBg="1"/>
      <p:bldP spid="190" grpId="0"/>
      <p:bldP spid="192" grpId="0" animBg="1"/>
      <p:bldP spid="19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Oval 2"/>
          <p:cNvSpPr/>
          <p:nvPr/>
        </p:nvSpPr>
        <p:spPr>
          <a:xfrm>
            <a:off x="1925638" y="1922463"/>
            <a:ext cx="1839912" cy="1839912"/>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19" name="Oval 37"/>
          <p:cNvSpPr/>
          <p:nvPr/>
        </p:nvSpPr>
        <p:spPr>
          <a:xfrm>
            <a:off x="3917950" y="1471613"/>
            <a:ext cx="1150938" cy="1152525"/>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20" name="Oval 38"/>
          <p:cNvSpPr/>
          <p:nvPr/>
        </p:nvSpPr>
        <p:spPr>
          <a:xfrm>
            <a:off x="622300" y="1471613"/>
            <a:ext cx="1150938" cy="1152525"/>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21" name="Oval 39"/>
          <p:cNvSpPr/>
          <p:nvPr/>
        </p:nvSpPr>
        <p:spPr>
          <a:xfrm>
            <a:off x="3917950" y="3219450"/>
            <a:ext cx="1150938" cy="1150938"/>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sp>
        <p:nvSpPr>
          <p:cNvPr id="22" name="Oval 41"/>
          <p:cNvSpPr/>
          <p:nvPr/>
        </p:nvSpPr>
        <p:spPr>
          <a:xfrm>
            <a:off x="622300" y="3224213"/>
            <a:ext cx="1150938" cy="1150937"/>
          </a:xfrm>
          <a:prstGeom prst="ellipse">
            <a:avLst/>
          </a:prstGeom>
          <a:solidFill>
            <a:schemeClr val="bg2"/>
          </a:solidFill>
          <a:ln w="57150" cap="flat" cmpd="sng" algn="ctr">
            <a:solidFill>
              <a:schemeClr val="tx2"/>
            </a:solidFill>
            <a:prstDash val="solid"/>
          </a:ln>
          <a:effectLst/>
        </p:spPr>
        <p:txBody>
          <a:bodyPr lIns="142846" tIns="71423" rIns="142846" bIns="71423" anchor="ctr"/>
          <a:lstStyle/>
          <a:p>
            <a:pPr algn="ctr" defTabSz="815340" eaLnBrk="0" hangingPunct="0">
              <a:defRPr/>
            </a:pPr>
            <a:endParaRPr lang="en-US" sz="1600" kern="0">
              <a:solidFill>
                <a:prstClr val="white"/>
              </a:solidFill>
              <a:latin typeface="Calibri" panose="020F0502020204030204"/>
              <a:ea typeface="+mn-ea"/>
            </a:endParaRPr>
          </a:p>
        </p:txBody>
      </p:sp>
      <p:cxnSp>
        <p:nvCxnSpPr>
          <p:cNvPr id="23" name="Straight Connector 5"/>
          <p:cNvCxnSpPr>
            <a:cxnSpLocks noChangeShapeType="1"/>
          </p:cNvCxnSpPr>
          <p:nvPr/>
        </p:nvCxnSpPr>
        <p:spPr bwMode="auto">
          <a:xfrm>
            <a:off x="1719263" y="2320925"/>
            <a:ext cx="277812" cy="122238"/>
          </a:xfrm>
          <a:prstGeom prst="line">
            <a:avLst/>
          </a:prstGeom>
          <a:noFill/>
          <a:ln w="57150" algn="ctr">
            <a:solidFill>
              <a:srgbClr val="6DCFF6"/>
            </a:solidFill>
            <a:round/>
          </a:ln>
        </p:spPr>
      </p:cxnSp>
      <p:cxnSp>
        <p:nvCxnSpPr>
          <p:cNvPr id="24" name="Straight Connector 44"/>
          <p:cNvCxnSpPr>
            <a:cxnSpLocks noChangeShapeType="1"/>
          </p:cNvCxnSpPr>
          <p:nvPr/>
        </p:nvCxnSpPr>
        <p:spPr bwMode="auto">
          <a:xfrm flipV="1">
            <a:off x="1751013" y="3328988"/>
            <a:ext cx="325437" cy="212725"/>
          </a:xfrm>
          <a:prstGeom prst="line">
            <a:avLst/>
          </a:prstGeom>
          <a:noFill/>
          <a:ln w="57150" algn="ctr">
            <a:solidFill>
              <a:srgbClr val="6DCFF6"/>
            </a:solidFill>
            <a:round/>
          </a:ln>
        </p:spPr>
      </p:cxnSp>
      <p:cxnSp>
        <p:nvCxnSpPr>
          <p:cNvPr id="25" name="Straight Connector 46"/>
          <p:cNvCxnSpPr>
            <a:cxnSpLocks noChangeShapeType="1"/>
          </p:cNvCxnSpPr>
          <p:nvPr/>
        </p:nvCxnSpPr>
        <p:spPr bwMode="auto">
          <a:xfrm flipV="1">
            <a:off x="3694113" y="2320925"/>
            <a:ext cx="300037" cy="122238"/>
          </a:xfrm>
          <a:prstGeom prst="line">
            <a:avLst/>
          </a:prstGeom>
          <a:noFill/>
          <a:ln w="57150" algn="ctr">
            <a:solidFill>
              <a:srgbClr val="6DCFF6"/>
            </a:solidFill>
            <a:round/>
          </a:ln>
        </p:spPr>
      </p:cxnSp>
      <p:cxnSp>
        <p:nvCxnSpPr>
          <p:cNvPr id="26" name="Straight Connector 48"/>
          <p:cNvCxnSpPr>
            <a:cxnSpLocks noChangeShapeType="1"/>
          </p:cNvCxnSpPr>
          <p:nvPr/>
        </p:nvCxnSpPr>
        <p:spPr bwMode="auto">
          <a:xfrm>
            <a:off x="3624263" y="3328988"/>
            <a:ext cx="360362" cy="212725"/>
          </a:xfrm>
          <a:prstGeom prst="line">
            <a:avLst/>
          </a:prstGeom>
          <a:noFill/>
          <a:ln w="57150" algn="ctr">
            <a:solidFill>
              <a:srgbClr val="6DCFF6"/>
            </a:solidFill>
            <a:round/>
          </a:ln>
        </p:spPr>
      </p:cxnSp>
      <p:pic>
        <p:nvPicPr>
          <p:cNvPr id="27" name="Picture 51"/>
          <p:cNvPicPr>
            <a:picLocks noChangeAspect="1"/>
          </p:cNvPicPr>
          <p:nvPr/>
        </p:nvPicPr>
        <p:blipFill>
          <a:blip r:embed="rId2"/>
          <a:srcRect/>
          <a:stretch>
            <a:fillRect/>
          </a:stretch>
        </p:blipFill>
        <p:spPr bwMode="auto">
          <a:xfrm>
            <a:off x="4214813" y="1758950"/>
            <a:ext cx="593725" cy="595313"/>
          </a:xfrm>
          <a:prstGeom prst="rect">
            <a:avLst/>
          </a:prstGeom>
          <a:noFill/>
          <a:ln w="9525">
            <a:noFill/>
            <a:miter lim="800000"/>
            <a:headEnd/>
            <a:tailEnd/>
          </a:ln>
        </p:spPr>
      </p:pic>
      <p:pic>
        <p:nvPicPr>
          <p:cNvPr id="28" name="Picture 12"/>
          <p:cNvPicPr>
            <a:picLocks noChangeAspect="1"/>
          </p:cNvPicPr>
          <p:nvPr/>
        </p:nvPicPr>
        <p:blipFill>
          <a:blip r:embed="rId3"/>
          <a:srcRect/>
          <a:stretch>
            <a:fillRect/>
          </a:stretch>
        </p:blipFill>
        <p:spPr bwMode="auto">
          <a:xfrm>
            <a:off x="2363788" y="2274888"/>
            <a:ext cx="947737" cy="1054100"/>
          </a:xfrm>
          <a:prstGeom prst="rect">
            <a:avLst/>
          </a:prstGeom>
          <a:noFill/>
          <a:ln w="9525">
            <a:noFill/>
            <a:miter lim="800000"/>
            <a:headEnd/>
            <a:tailEnd/>
          </a:ln>
        </p:spPr>
      </p:pic>
      <p:pic>
        <p:nvPicPr>
          <p:cNvPr id="29" name="Picture 13"/>
          <p:cNvPicPr>
            <a:picLocks noChangeAspect="1"/>
          </p:cNvPicPr>
          <p:nvPr/>
        </p:nvPicPr>
        <p:blipFill>
          <a:blip r:embed="rId4"/>
          <a:srcRect/>
          <a:stretch>
            <a:fillRect/>
          </a:stretch>
        </p:blipFill>
        <p:spPr bwMode="auto">
          <a:xfrm>
            <a:off x="885825" y="1720850"/>
            <a:ext cx="603250" cy="652463"/>
          </a:xfrm>
          <a:prstGeom prst="rect">
            <a:avLst/>
          </a:prstGeom>
          <a:noFill/>
          <a:ln w="9525">
            <a:noFill/>
            <a:miter lim="800000"/>
            <a:headEnd/>
            <a:tailEnd/>
          </a:ln>
        </p:spPr>
      </p:pic>
      <p:sp>
        <p:nvSpPr>
          <p:cNvPr id="38" name="TextBox 37"/>
          <p:cNvSpPr txBox="1">
            <a:spLocks noChangeArrowheads="1"/>
          </p:cNvSpPr>
          <p:nvPr/>
        </p:nvSpPr>
        <p:spPr bwMode="auto">
          <a:xfrm>
            <a:off x="5443538" y="1535113"/>
            <a:ext cx="3117850" cy="455612"/>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endPar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9" name="Group 9"/>
          <p:cNvGrpSpPr/>
          <p:nvPr/>
        </p:nvGrpSpPr>
        <p:grpSpPr bwMode="auto">
          <a:xfrm>
            <a:off x="5595938" y="1268413"/>
            <a:ext cx="2846387" cy="257175"/>
            <a:chOff x="3617913" y="558800"/>
            <a:chExt cx="1820862" cy="165100"/>
          </a:xfrm>
        </p:grpSpPr>
        <p:sp>
          <p:nvSpPr>
            <p:cNvPr id="40" name="Rectangle 65"/>
            <p:cNvSpPr/>
            <p:nvPr/>
          </p:nvSpPr>
          <p:spPr>
            <a:xfrm>
              <a:off x="3617913" y="558800"/>
              <a:ext cx="1820862" cy="165100"/>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41" name="Rectangle 88"/>
            <p:cNvSpPr/>
            <p:nvPr/>
          </p:nvSpPr>
          <p:spPr>
            <a:xfrm>
              <a:off x="3619944" y="558800"/>
              <a:ext cx="124911" cy="162042"/>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grpSp>
        <p:nvGrpSpPr>
          <p:cNvPr id="42" name="Group 10"/>
          <p:cNvGrpSpPr/>
          <p:nvPr/>
        </p:nvGrpSpPr>
        <p:grpSpPr bwMode="auto">
          <a:xfrm>
            <a:off x="5595938" y="2138363"/>
            <a:ext cx="2851150" cy="246062"/>
            <a:chOff x="3617913" y="1116012"/>
            <a:chExt cx="1824037" cy="157163"/>
          </a:xfrm>
        </p:grpSpPr>
        <p:sp>
          <p:nvSpPr>
            <p:cNvPr id="43" name="Rectangle 79"/>
            <p:cNvSpPr/>
            <p:nvPr/>
          </p:nvSpPr>
          <p:spPr>
            <a:xfrm>
              <a:off x="3620960" y="1116012"/>
              <a:ext cx="1820990" cy="157163"/>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44" name="Rectangle 89"/>
            <p:cNvSpPr/>
            <p:nvPr/>
          </p:nvSpPr>
          <p:spPr>
            <a:xfrm>
              <a:off x="3617913" y="1119054"/>
              <a:ext cx="115780" cy="154121"/>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grpSp>
        <p:nvGrpSpPr>
          <p:cNvPr id="47" name="Group 11"/>
          <p:cNvGrpSpPr/>
          <p:nvPr/>
        </p:nvGrpSpPr>
        <p:grpSpPr bwMode="auto">
          <a:xfrm>
            <a:off x="5595938" y="2944813"/>
            <a:ext cx="2846387" cy="257175"/>
            <a:chOff x="3617913" y="1631950"/>
            <a:chExt cx="1820862" cy="165100"/>
          </a:xfrm>
        </p:grpSpPr>
        <p:sp>
          <p:nvSpPr>
            <p:cNvPr id="48" name="Rectangle 90"/>
            <p:cNvSpPr/>
            <p:nvPr/>
          </p:nvSpPr>
          <p:spPr>
            <a:xfrm>
              <a:off x="3617913" y="1631950"/>
              <a:ext cx="1820862" cy="165100"/>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49" name="Rectangle 96"/>
            <p:cNvSpPr/>
            <p:nvPr/>
          </p:nvSpPr>
          <p:spPr>
            <a:xfrm>
              <a:off x="3617913" y="1631950"/>
              <a:ext cx="126942" cy="165100"/>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grpSp>
        <p:nvGrpSpPr>
          <p:cNvPr id="50" name="Group 12"/>
          <p:cNvGrpSpPr/>
          <p:nvPr/>
        </p:nvGrpSpPr>
        <p:grpSpPr bwMode="auto">
          <a:xfrm>
            <a:off x="5595938" y="3802063"/>
            <a:ext cx="2851150" cy="258762"/>
            <a:chOff x="3617913" y="2181225"/>
            <a:chExt cx="1824037" cy="165100"/>
          </a:xfrm>
        </p:grpSpPr>
        <p:sp>
          <p:nvSpPr>
            <p:cNvPr id="51" name="Rectangle 93"/>
            <p:cNvSpPr/>
            <p:nvPr/>
          </p:nvSpPr>
          <p:spPr>
            <a:xfrm>
              <a:off x="3620960" y="2181225"/>
              <a:ext cx="1820990" cy="165100"/>
            </a:xfrm>
            <a:prstGeom prst="rect">
              <a:avLst/>
            </a:prstGeom>
            <a:solidFill>
              <a:schemeClr val="bg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sp>
          <p:nvSpPr>
            <p:cNvPr id="52" name="Rectangle 97"/>
            <p:cNvSpPr/>
            <p:nvPr/>
          </p:nvSpPr>
          <p:spPr>
            <a:xfrm>
              <a:off x="3617913" y="2181225"/>
              <a:ext cx="126951" cy="165100"/>
            </a:xfrm>
            <a:prstGeom prst="rect">
              <a:avLst/>
            </a:prstGeom>
            <a:solidFill>
              <a:schemeClr val="tx2"/>
            </a:solidFill>
            <a:ln w="25400" cap="flat" cmpd="sng" algn="ctr">
              <a:noFill/>
              <a:prstDash val="solid"/>
            </a:ln>
            <a:effectLst/>
          </p:spPr>
          <p:txBody>
            <a:bodyPr anchor="ctr"/>
            <a:lstStyle/>
            <a:p>
              <a:pPr algn="ctr" defTabSz="815340" eaLnBrk="0" hangingPunct="0">
                <a:defRPr/>
              </a:pPr>
              <a:endParaRPr lang="en-US" sz="1600" kern="0">
                <a:solidFill>
                  <a:prstClr val="white"/>
                </a:solidFill>
                <a:latin typeface="Calibri" panose="020F0502020204030204"/>
                <a:ea typeface="+mn-ea"/>
              </a:endParaRPr>
            </a:p>
          </p:txBody>
        </p:sp>
      </p:grpSp>
      <p:sp>
        <p:nvSpPr>
          <p:cNvPr id="53" name="TextBox 27"/>
          <p:cNvSpPr txBox="1">
            <a:spLocks noChangeArrowheads="1"/>
          </p:cNvSpPr>
          <p:nvPr/>
        </p:nvSpPr>
        <p:spPr bwMode="auto">
          <a:xfrm>
            <a:off x="5718175" y="1227138"/>
            <a:ext cx="2328863" cy="334962"/>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Call Center</a:t>
            </a:r>
            <a:endParaRPr lang="en-US" altLang="zh-CN" sz="1200">
              <a:solidFill>
                <a:srgbClr val="FFFFFF"/>
              </a:solidFill>
              <a:latin typeface="Open Sans Semibold"/>
              <a:ea typeface="Open Sans Semibold"/>
              <a:cs typeface="Open Sans Semibold"/>
            </a:endParaRPr>
          </a:p>
        </p:txBody>
      </p:sp>
      <p:sp>
        <p:nvSpPr>
          <p:cNvPr id="54" name="TextBox 27"/>
          <p:cNvSpPr txBox="1">
            <a:spLocks noChangeArrowheads="1"/>
          </p:cNvSpPr>
          <p:nvPr/>
        </p:nvSpPr>
        <p:spPr bwMode="auto">
          <a:xfrm>
            <a:off x="5705475" y="2085975"/>
            <a:ext cx="2335213" cy="334963"/>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Maintenace Service</a:t>
            </a:r>
            <a:endParaRPr lang="en-US" altLang="zh-CN" sz="1200">
              <a:solidFill>
                <a:srgbClr val="FFFFFF"/>
              </a:solidFill>
              <a:latin typeface="Open Sans Semibold"/>
              <a:ea typeface="Open Sans Semibold"/>
              <a:cs typeface="Open Sans Semibold"/>
            </a:endParaRPr>
          </a:p>
        </p:txBody>
      </p:sp>
      <p:sp>
        <p:nvSpPr>
          <p:cNvPr id="55" name="TextBox 27"/>
          <p:cNvSpPr txBox="1">
            <a:spLocks noChangeArrowheads="1"/>
          </p:cNvSpPr>
          <p:nvPr/>
        </p:nvSpPr>
        <p:spPr bwMode="auto">
          <a:xfrm>
            <a:off x="5727700" y="2905125"/>
            <a:ext cx="2330450" cy="334963"/>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Costumer Connect</a:t>
            </a:r>
            <a:endParaRPr lang="en-US" altLang="zh-CN" sz="1200">
              <a:solidFill>
                <a:srgbClr val="FFFFFF"/>
              </a:solidFill>
              <a:latin typeface="Open Sans Semibold"/>
              <a:ea typeface="Open Sans Semibold"/>
              <a:cs typeface="Open Sans Semibold"/>
            </a:endParaRPr>
          </a:p>
        </p:txBody>
      </p:sp>
      <p:sp>
        <p:nvSpPr>
          <p:cNvPr id="56" name="TextBox 27"/>
          <p:cNvSpPr txBox="1">
            <a:spLocks noChangeArrowheads="1"/>
          </p:cNvSpPr>
          <p:nvPr/>
        </p:nvSpPr>
        <p:spPr bwMode="auto">
          <a:xfrm>
            <a:off x="5718175" y="3763963"/>
            <a:ext cx="2333625" cy="334962"/>
          </a:xfrm>
          <a:prstGeom prst="rect">
            <a:avLst/>
          </a:prstGeom>
          <a:noFill/>
          <a:ln w="9525">
            <a:noFill/>
            <a:miter lim="800000"/>
          </a:ln>
        </p:spPr>
        <p:txBody>
          <a:bodyPr lIns="142846" tIns="71423" rIns="142846" bIns="71423">
            <a:spAutoFit/>
          </a:bodyPr>
          <a:lstStyle/>
          <a:p>
            <a:pPr defTabSz="814070"/>
            <a:r>
              <a:rPr lang="en-US" altLang="zh-CN" sz="1200">
                <a:solidFill>
                  <a:srgbClr val="FFFFFF"/>
                </a:solidFill>
                <a:latin typeface="Open Sans Semibold"/>
                <a:ea typeface="Open Sans Semibold"/>
                <a:cs typeface="Open Sans Semibold"/>
              </a:rPr>
              <a:t>Fast Service</a:t>
            </a:r>
            <a:endParaRPr lang="en-US" altLang="zh-CN" sz="1200">
              <a:solidFill>
                <a:srgbClr val="FFFFFF"/>
              </a:solidFill>
              <a:latin typeface="Open Sans Semibold"/>
              <a:ea typeface="Open Sans Semibold"/>
              <a:cs typeface="Open Sans Semibold"/>
            </a:endParaRPr>
          </a:p>
        </p:txBody>
      </p:sp>
      <p:pic>
        <p:nvPicPr>
          <p:cNvPr id="57" name="Picture 13"/>
          <p:cNvPicPr>
            <a:picLocks noChangeAspect="1"/>
          </p:cNvPicPr>
          <p:nvPr/>
        </p:nvPicPr>
        <p:blipFill>
          <a:blip r:embed="rId5"/>
          <a:srcRect/>
          <a:stretch>
            <a:fillRect/>
          </a:stretch>
        </p:blipFill>
        <p:spPr bwMode="auto">
          <a:xfrm>
            <a:off x="882650" y="3471863"/>
            <a:ext cx="650875" cy="655637"/>
          </a:xfrm>
          <a:prstGeom prst="rect">
            <a:avLst/>
          </a:prstGeom>
          <a:noFill/>
          <a:ln w="9525">
            <a:noFill/>
            <a:miter lim="800000"/>
            <a:headEnd/>
            <a:tailEnd/>
          </a:ln>
        </p:spPr>
      </p:pic>
      <p:pic>
        <p:nvPicPr>
          <p:cNvPr id="58" name="Picture 14"/>
          <p:cNvPicPr>
            <a:picLocks noChangeAspect="1"/>
          </p:cNvPicPr>
          <p:nvPr/>
        </p:nvPicPr>
        <p:blipFill>
          <a:blip r:embed="rId6"/>
          <a:srcRect/>
          <a:stretch>
            <a:fillRect/>
          </a:stretch>
        </p:blipFill>
        <p:spPr bwMode="auto">
          <a:xfrm>
            <a:off x="4200525" y="3467100"/>
            <a:ext cx="635000" cy="642938"/>
          </a:xfrm>
          <a:prstGeom prst="rect">
            <a:avLst/>
          </a:prstGeom>
          <a:noFill/>
          <a:ln w="9525">
            <a:noFill/>
            <a:miter lim="800000"/>
            <a:headEnd/>
            <a:tailEnd/>
          </a:ln>
        </p:spPr>
      </p:pic>
      <p:sp>
        <p:nvSpPr>
          <p:cNvPr id="59" name="TextBox 58"/>
          <p:cNvSpPr txBox="1">
            <a:spLocks noChangeArrowheads="1"/>
          </p:cNvSpPr>
          <p:nvPr/>
        </p:nvSpPr>
        <p:spPr bwMode="auto">
          <a:xfrm>
            <a:off x="5465763" y="2395538"/>
            <a:ext cx="3117850" cy="457200"/>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endPar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TextBox 59"/>
          <p:cNvSpPr txBox="1">
            <a:spLocks noChangeArrowheads="1"/>
          </p:cNvSpPr>
          <p:nvPr/>
        </p:nvSpPr>
        <p:spPr bwMode="auto">
          <a:xfrm>
            <a:off x="5459413" y="3224213"/>
            <a:ext cx="3119437" cy="455612"/>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endPar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TextBox 60"/>
          <p:cNvSpPr txBox="1">
            <a:spLocks noChangeArrowheads="1"/>
          </p:cNvSpPr>
          <p:nvPr/>
        </p:nvSpPr>
        <p:spPr bwMode="auto">
          <a:xfrm>
            <a:off x="5459413" y="4060825"/>
            <a:ext cx="3119437" cy="455613"/>
          </a:xfrm>
          <a:prstGeom prst="rect">
            <a:avLst/>
          </a:prstGeom>
          <a:noFill/>
          <a:ln w="9525">
            <a:noFill/>
            <a:miter lim="800000"/>
          </a:ln>
        </p:spPr>
        <p:txBody>
          <a:bodyPr lIns="142846" tIns="71423" rIns="142846" bIns="71423">
            <a:spAutoFit/>
          </a:bodyPr>
          <a:lstStyle/>
          <a:p>
            <a:pPr algn="just" defTabSz="814070" eaLnBrk="0" hangingPunct="0"/>
            <a:r>
              <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关于中国画笔墨和色彩的关系，自古至今一直议论不断，有的人主张重墨轻色，有的人主张重色。</a:t>
            </a:r>
            <a:endParaRPr lang="zh-CN" altLang="en-US" sz="1000">
              <a:solidFill>
                <a:srgbClr val="7F7F7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2500"/>
                            </p:stCondLst>
                            <p:childTnLst>
                              <p:par>
                                <p:cTn id="48" presetID="22" presetClass="entr" presetSubtype="2"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4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anim calcmode="lin" valueType="num">
                                      <p:cBhvr>
                                        <p:cTn id="62" dur="500" fill="hold"/>
                                        <p:tgtEl>
                                          <p:spTgt spid="39"/>
                                        </p:tgtEl>
                                        <p:attrNameLst>
                                          <p:attrName>ppt_x</p:attrName>
                                        </p:attrNameLst>
                                      </p:cBhvr>
                                      <p:tavLst>
                                        <p:tav tm="0">
                                          <p:val>
                                            <p:strVal val="#ppt_x"/>
                                          </p:val>
                                        </p:tav>
                                        <p:tav tm="100000">
                                          <p:val>
                                            <p:strVal val="#ppt_x"/>
                                          </p:val>
                                        </p:tav>
                                      </p:tavLst>
                                    </p:anim>
                                    <p:anim calcmode="lin" valueType="num">
                                      <p:cBhvr>
                                        <p:cTn id="63" dur="500" fill="hold"/>
                                        <p:tgtEl>
                                          <p:spTgt spid="3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anim calcmode="lin" valueType="num">
                                      <p:cBhvr>
                                        <p:cTn id="67" dur="500" fill="hold"/>
                                        <p:tgtEl>
                                          <p:spTgt spid="53"/>
                                        </p:tgtEl>
                                        <p:attrNameLst>
                                          <p:attrName>ppt_x</p:attrName>
                                        </p:attrNameLst>
                                      </p:cBhvr>
                                      <p:tavLst>
                                        <p:tav tm="0">
                                          <p:val>
                                            <p:strVal val="#ppt_x"/>
                                          </p:val>
                                        </p:tav>
                                        <p:tav tm="100000">
                                          <p:val>
                                            <p:strVal val="#ppt_x"/>
                                          </p:val>
                                        </p:tav>
                                      </p:tavLst>
                                    </p:anim>
                                    <p:anim calcmode="lin" valueType="num">
                                      <p:cBhvr>
                                        <p:cTn id="68" dur="5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y+.1"/>
                                          </p:val>
                                        </p:tav>
                                        <p:tav tm="100000">
                                          <p:val>
                                            <p:strVal val="#ppt_y"/>
                                          </p:val>
                                        </p:tav>
                                      </p:tavLst>
                                    </p:anim>
                                  </p:childTnLst>
                                </p:cTn>
                              </p:par>
                            </p:childTnLst>
                          </p:cTn>
                        </p:par>
                        <p:par>
                          <p:cTn id="74" fill="hold">
                            <p:stCondLst>
                              <p:cond delay="4500"/>
                            </p:stCondLst>
                            <p:childTnLst>
                              <p:par>
                                <p:cTn id="75" presetID="22" presetClass="entr" presetSubtype="2"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par>
                          <p:cTn id="78" fill="hold">
                            <p:stCondLst>
                              <p:cond delay="5000"/>
                            </p:stCondLst>
                            <p:childTnLst>
                              <p:par>
                                <p:cTn id="79" presetID="10" presetClass="entr" presetSubtype="0" fill="hold"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10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childTnLst>
                                </p:cTn>
                              </p:par>
                            </p:childTnLst>
                          </p:cTn>
                        </p:par>
                        <p:par>
                          <p:cTn id="85" fill="hold">
                            <p:stCondLst>
                              <p:cond delay="6000"/>
                            </p:stCondLst>
                            <p:childTnLst>
                              <p:par>
                                <p:cTn id="86" presetID="42"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anim calcmode="lin" valueType="num">
                                      <p:cBhvr>
                                        <p:cTn id="89" dur="500" fill="hold"/>
                                        <p:tgtEl>
                                          <p:spTgt spid="42"/>
                                        </p:tgtEl>
                                        <p:attrNameLst>
                                          <p:attrName>ppt_x</p:attrName>
                                        </p:attrNameLst>
                                      </p:cBhvr>
                                      <p:tavLst>
                                        <p:tav tm="0">
                                          <p:val>
                                            <p:strVal val="#ppt_x"/>
                                          </p:val>
                                        </p:tav>
                                        <p:tav tm="100000">
                                          <p:val>
                                            <p:strVal val="#ppt_x"/>
                                          </p:val>
                                        </p:tav>
                                      </p:tavLst>
                                    </p:anim>
                                    <p:anim calcmode="lin" valueType="num">
                                      <p:cBhvr>
                                        <p:cTn id="90" dur="500" fill="hold"/>
                                        <p:tgtEl>
                                          <p:spTgt spid="4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anim calcmode="lin" valueType="num">
                                      <p:cBhvr>
                                        <p:cTn id="94" dur="500" fill="hold"/>
                                        <p:tgtEl>
                                          <p:spTgt spid="54"/>
                                        </p:tgtEl>
                                        <p:attrNameLst>
                                          <p:attrName>ppt_x</p:attrName>
                                        </p:attrNameLst>
                                      </p:cBhvr>
                                      <p:tavLst>
                                        <p:tav tm="0">
                                          <p:val>
                                            <p:strVal val="#ppt_x"/>
                                          </p:val>
                                        </p:tav>
                                        <p:tav tm="100000">
                                          <p:val>
                                            <p:strVal val="#ppt_x"/>
                                          </p:val>
                                        </p:tav>
                                      </p:tavLst>
                                    </p:anim>
                                    <p:anim calcmode="lin" valueType="num">
                                      <p:cBhvr>
                                        <p:cTn id="95" dur="500" fill="hold"/>
                                        <p:tgtEl>
                                          <p:spTgt spid="5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anim calcmode="lin" valueType="num">
                                      <p:cBhvr>
                                        <p:cTn id="99" dur="500" fill="hold"/>
                                        <p:tgtEl>
                                          <p:spTgt spid="59"/>
                                        </p:tgtEl>
                                        <p:attrNameLst>
                                          <p:attrName>ppt_x</p:attrName>
                                        </p:attrNameLst>
                                      </p:cBhvr>
                                      <p:tavLst>
                                        <p:tav tm="0">
                                          <p:val>
                                            <p:strVal val="#ppt_x"/>
                                          </p:val>
                                        </p:tav>
                                        <p:tav tm="100000">
                                          <p:val>
                                            <p:strVal val="#ppt_x"/>
                                          </p:val>
                                        </p:tav>
                                      </p:tavLst>
                                    </p:anim>
                                    <p:anim calcmode="lin" valueType="num">
                                      <p:cBhvr>
                                        <p:cTn id="100" dur="500" fill="hold"/>
                                        <p:tgtEl>
                                          <p:spTgt spid="59"/>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22" presetClass="entr" presetSubtype="8"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ipe(left)">
                                      <p:cBhvr>
                                        <p:cTn id="104" dur="500"/>
                                        <p:tgtEl>
                                          <p:spTgt spid="25"/>
                                        </p:tgtEl>
                                      </p:cBhvr>
                                    </p:animEffect>
                                  </p:childTnLst>
                                </p:cTn>
                              </p:par>
                            </p:childTnLst>
                          </p:cTn>
                        </p:par>
                        <p:par>
                          <p:cTn id="105" fill="hold">
                            <p:stCondLst>
                              <p:cond delay="7000"/>
                            </p:stCondLst>
                            <p:childTnLst>
                              <p:par>
                                <p:cTn id="106" presetID="10" presetClass="entr" presetSubtype="0"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1000"/>
                                        <p:tgtEl>
                                          <p:spTgt spid="2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childTnLst>
                                </p:cTn>
                              </p:par>
                            </p:childTnLst>
                          </p:cTn>
                        </p:par>
                        <p:par>
                          <p:cTn id="112" fill="hold">
                            <p:stCondLst>
                              <p:cond delay="8000"/>
                            </p:stCondLst>
                            <p:childTnLst>
                              <p:par>
                                <p:cTn id="113" presetID="42" presetClass="entr" presetSubtype="0"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anim calcmode="lin" valueType="num">
                                      <p:cBhvr>
                                        <p:cTn id="116" dur="500" fill="hold"/>
                                        <p:tgtEl>
                                          <p:spTgt spid="47"/>
                                        </p:tgtEl>
                                        <p:attrNameLst>
                                          <p:attrName>ppt_x</p:attrName>
                                        </p:attrNameLst>
                                      </p:cBhvr>
                                      <p:tavLst>
                                        <p:tav tm="0">
                                          <p:val>
                                            <p:strVal val="#ppt_x"/>
                                          </p:val>
                                        </p:tav>
                                        <p:tav tm="100000">
                                          <p:val>
                                            <p:strVal val="#ppt_x"/>
                                          </p:val>
                                        </p:tav>
                                      </p:tavLst>
                                    </p:anim>
                                    <p:anim calcmode="lin" valueType="num">
                                      <p:cBhvr>
                                        <p:cTn id="117" dur="500" fill="hold"/>
                                        <p:tgtEl>
                                          <p:spTgt spid="4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anim calcmode="lin" valueType="num">
                                      <p:cBhvr>
                                        <p:cTn id="121" dur="500" fill="hold"/>
                                        <p:tgtEl>
                                          <p:spTgt spid="55"/>
                                        </p:tgtEl>
                                        <p:attrNameLst>
                                          <p:attrName>ppt_x</p:attrName>
                                        </p:attrNameLst>
                                      </p:cBhvr>
                                      <p:tavLst>
                                        <p:tav tm="0">
                                          <p:val>
                                            <p:strVal val="#ppt_x"/>
                                          </p:val>
                                        </p:tav>
                                        <p:tav tm="100000">
                                          <p:val>
                                            <p:strVal val="#ppt_x"/>
                                          </p:val>
                                        </p:tav>
                                      </p:tavLst>
                                    </p:anim>
                                    <p:anim calcmode="lin" valueType="num">
                                      <p:cBhvr>
                                        <p:cTn id="122" dur="500" fill="hold"/>
                                        <p:tgtEl>
                                          <p:spTgt spid="5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anim calcmode="lin" valueType="num">
                                      <p:cBhvr>
                                        <p:cTn id="126" dur="500" fill="hold"/>
                                        <p:tgtEl>
                                          <p:spTgt spid="60"/>
                                        </p:tgtEl>
                                        <p:attrNameLst>
                                          <p:attrName>ppt_x</p:attrName>
                                        </p:attrNameLst>
                                      </p:cBhvr>
                                      <p:tavLst>
                                        <p:tav tm="0">
                                          <p:val>
                                            <p:strVal val="#ppt_x"/>
                                          </p:val>
                                        </p:tav>
                                        <p:tav tm="100000">
                                          <p:val>
                                            <p:strVal val="#ppt_x"/>
                                          </p:val>
                                        </p:tav>
                                      </p:tavLst>
                                    </p:anim>
                                    <p:anim calcmode="lin" valueType="num">
                                      <p:cBhvr>
                                        <p:cTn id="127" dur="500" fill="hold"/>
                                        <p:tgtEl>
                                          <p:spTgt spid="60"/>
                                        </p:tgtEl>
                                        <p:attrNameLst>
                                          <p:attrName>ppt_y</p:attrName>
                                        </p:attrNameLst>
                                      </p:cBhvr>
                                      <p:tavLst>
                                        <p:tav tm="0">
                                          <p:val>
                                            <p:strVal val="#ppt_y+.1"/>
                                          </p:val>
                                        </p:tav>
                                        <p:tav tm="100000">
                                          <p:val>
                                            <p:strVal val="#ppt_y"/>
                                          </p:val>
                                        </p:tav>
                                      </p:tavLst>
                                    </p:anim>
                                  </p:childTnLst>
                                </p:cTn>
                              </p:par>
                            </p:childTnLst>
                          </p:cTn>
                        </p:par>
                        <p:par>
                          <p:cTn id="128" fill="hold">
                            <p:stCondLst>
                              <p:cond delay="8500"/>
                            </p:stCondLst>
                            <p:childTnLst>
                              <p:par>
                                <p:cTn id="129" presetID="22" presetClass="entr" presetSubtype="8"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left)">
                                      <p:cBhvr>
                                        <p:cTn id="131" dur="500"/>
                                        <p:tgtEl>
                                          <p:spTgt spid="26"/>
                                        </p:tgtEl>
                                      </p:cBhvr>
                                    </p:animEffect>
                                  </p:childTnLst>
                                </p:cTn>
                              </p:par>
                            </p:childTnLst>
                          </p:cTn>
                        </p:par>
                        <p:par>
                          <p:cTn id="132" fill="hold">
                            <p:stCondLst>
                              <p:cond delay="9000"/>
                            </p:stCondLst>
                            <p:childTnLst>
                              <p:par>
                                <p:cTn id="133" presetID="10" presetClass="entr" presetSubtype="0" fill="hold" nodeType="after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1000"/>
                                        <p:tgtEl>
                                          <p:spTgt spid="5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1000"/>
                                        <p:tgtEl>
                                          <p:spTgt spid="21"/>
                                        </p:tgtEl>
                                      </p:cBhvr>
                                    </p:animEffect>
                                  </p:childTnLst>
                                </p:cTn>
                              </p:par>
                            </p:childTnLst>
                          </p:cTn>
                        </p:par>
                        <p:par>
                          <p:cTn id="139" fill="hold">
                            <p:stCondLst>
                              <p:cond delay="10000"/>
                            </p:stCondLst>
                            <p:childTnLst>
                              <p:par>
                                <p:cTn id="140" presetID="42" presetClass="entr" presetSubtype="0" fill="hold" nodeType="after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500"/>
                                        <p:tgtEl>
                                          <p:spTgt spid="50"/>
                                        </p:tgtEl>
                                      </p:cBhvr>
                                    </p:animEffect>
                                    <p:anim calcmode="lin" valueType="num">
                                      <p:cBhvr>
                                        <p:cTn id="143" dur="500" fill="hold"/>
                                        <p:tgtEl>
                                          <p:spTgt spid="50"/>
                                        </p:tgtEl>
                                        <p:attrNameLst>
                                          <p:attrName>ppt_x</p:attrName>
                                        </p:attrNameLst>
                                      </p:cBhvr>
                                      <p:tavLst>
                                        <p:tav tm="0">
                                          <p:val>
                                            <p:strVal val="#ppt_x"/>
                                          </p:val>
                                        </p:tav>
                                        <p:tav tm="100000">
                                          <p:val>
                                            <p:strVal val="#ppt_x"/>
                                          </p:val>
                                        </p:tav>
                                      </p:tavLst>
                                    </p:anim>
                                    <p:anim calcmode="lin" valueType="num">
                                      <p:cBhvr>
                                        <p:cTn id="144" dur="500" fill="hold"/>
                                        <p:tgtEl>
                                          <p:spTgt spid="50"/>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fade">
                                      <p:cBhvr>
                                        <p:cTn id="147" dur="500"/>
                                        <p:tgtEl>
                                          <p:spTgt spid="56"/>
                                        </p:tgtEl>
                                      </p:cBhvr>
                                    </p:animEffect>
                                    <p:anim calcmode="lin" valueType="num">
                                      <p:cBhvr>
                                        <p:cTn id="148" dur="500" fill="hold"/>
                                        <p:tgtEl>
                                          <p:spTgt spid="56"/>
                                        </p:tgtEl>
                                        <p:attrNameLst>
                                          <p:attrName>ppt_x</p:attrName>
                                        </p:attrNameLst>
                                      </p:cBhvr>
                                      <p:tavLst>
                                        <p:tav tm="0">
                                          <p:val>
                                            <p:strVal val="#ppt_x"/>
                                          </p:val>
                                        </p:tav>
                                        <p:tav tm="100000">
                                          <p:val>
                                            <p:strVal val="#ppt_x"/>
                                          </p:val>
                                        </p:tav>
                                      </p:tavLst>
                                    </p:anim>
                                    <p:anim calcmode="lin" valueType="num">
                                      <p:cBhvr>
                                        <p:cTn id="149" dur="500" fill="hold"/>
                                        <p:tgtEl>
                                          <p:spTgt spid="5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00"/>
                                        <p:tgtEl>
                                          <p:spTgt spid="61"/>
                                        </p:tgtEl>
                                      </p:cBhvr>
                                    </p:animEffect>
                                    <p:anim calcmode="lin" valueType="num">
                                      <p:cBhvr>
                                        <p:cTn id="153" dur="500" fill="hold"/>
                                        <p:tgtEl>
                                          <p:spTgt spid="61"/>
                                        </p:tgtEl>
                                        <p:attrNameLst>
                                          <p:attrName>ppt_x</p:attrName>
                                        </p:attrNameLst>
                                      </p:cBhvr>
                                      <p:tavLst>
                                        <p:tav tm="0">
                                          <p:val>
                                            <p:strVal val="#ppt_x"/>
                                          </p:val>
                                        </p:tav>
                                        <p:tav tm="100000">
                                          <p:val>
                                            <p:strVal val="#ppt_x"/>
                                          </p:val>
                                        </p:tav>
                                      </p:tavLst>
                                    </p:anim>
                                    <p:anim calcmode="lin" valueType="num">
                                      <p:cBhvr>
                                        <p:cTn id="154"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8" grpId="0" animBg="1"/>
      <p:bldP spid="19" grpId="0" animBg="1"/>
      <p:bldP spid="20" grpId="0" animBg="1"/>
      <p:bldP spid="21" grpId="0" animBg="1"/>
      <p:bldP spid="22" grpId="0" animBg="1"/>
      <p:bldP spid="38" grpId="0"/>
      <p:bldP spid="53" grpId="0"/>
      <p:bldP spid="54" grpId="0"/>
      <p:bldP spid="55" grpId="0"/>
      <p:bldP spid="56"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nvSpPr>
        <p:spPr>
          <a:xfrm rot="2681994">
            <a:off x="6054725" y="1584325"/>
            <a:ext cx="1584325" cy="1582738"/>
          </a:xfrm>
          <a:prstGeom prst="rect">
            <a:avLst/>
          </a:prstGeom>
          <a:blipFill>
            <a:blip r:embed="rId2" cstate="print"/>
            <a:stretch>
              <a:fillRect/>
            </a:stretch>
          </a:blip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48" name="组合 47"/>
          <p:cNvGrpSpPr/>
          <p:nvPr/>
        </p:nvGrpSpPr>
        <p:grpSpPr bwMode="auto">
          <a:xfrm>
            <a:off x="1331913" y="1585913"/>
            <a:ext cx="1876425" cy="1584325"/>
            <a:chOff x="1347911" y="1199066"/>
            <a:chExt cx="1876744" cy="1584176"/>
          </a:xfrm>
        </p:grpSpPr>
        <p:grpSp>
          <p:nvGrpSpPr>
            <p:cNvPr id="34860" name="组合 48"/>
            <p:cNvGrpSpPr/>
            <p:nvPr/>
          </p:nvGrpSpPr>
          <p:grpSpPr bwMode="auto">
            <a:xfrm>
              <a:off x="1347911" y="1199066"/>
              <a:ext cx="1876744" cy="1584176"/>
              <a:chOff x="2546467" y="1498022"/>
              <a:chExt cx="1876744" cy="1584176"/>
            </a:xfrm>
          </p:grpSpPr>
          <p:grpSp>
            <p:nvGrpSpPr>
              <p:cNvPr id="34867" name="组合 55"/>
              <p:cNvGrpSpPr/>
              <p:nvPr/>
            </p:nvGrpSpPr>
            <p:grpSpPr bwMode="auto">
              <a:xfrm>
                <a:off x="2546467" y="1498022"/>
                <a:ext cx="1876744" cy="1584176"/>
                <a:chOff x="3264677" y="2465499"/>
                <a:chExt cx="1876744" cy="1584176"/>
              </a:xfrm>
            </p:grpSpPr>
            <p:sp>
              <p:nvSpPr>
                <p:cNvPr id="58" name="矩形 57"/>
                <p:cNvSpPr/>
                <p:nvPr/>
              </p:nvSpPr>
              <p:spPr>
                <a:xfrm rot="2681994">
                  <a:off x="3410752" y="2465499"/>
                  <a:ext cx="1584594" cy="1584176"/>
                </a:xfrm>
                <a:prstGeom prst="rect">
                  <a:avLst/>
                </a:prstGeom>
                <a:solidFill>
                  <a:schemeClr val="tx2">
                    <a:lumMod val="50000"/>
                  </a:scheme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59" name="矩形 58"/>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grpSp>
          <p:sp>
            <p:nvSpPr>
              <p:cNvPr id="57" name="椭圆 56"/>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61" name="组合 49"/>
            <p:cNvGrpSpPr/>
            <p:nvPr/>
          </p:nvGrpSpPr>
          <p:grpSpPr bwMode="auto">
            <a:xfrm>
              <a:off x="2183068" y="1354741"/>
              <a:ext cx="241491" cy="206375"/>
              <a:chOff x="3362325" y="776288"/>
              <a:chExt cx="709613" cy="606425"/>
            </a:xfrm>
          </p:grpSpPr>
          <p:sp>
            <p:nvSpPr>
              <p:cNvPr id="51" name="Freeform 7"/>
              <p:cNvSpPr>
                <a:spLocks noEditPoints="1"/>
              </p:cNvSpPr>
              <p:nvPr/>
            </p:nvSpPr>
            <p:spPr bwMode="auto">
              <a:xfrm>
                <a:off x="3362354" y="1247051"/>
                <a:ext cx="363917" cy="135268"/>
              </a:xfrm>
              <a:custGeom>
                <a:avLst/>
                <a:gdLst>
                  <a:gd name="T0" fmla="*/ 16 w 97"/>
                  <a:gd name="T1" fmla="*/ 15 h 36"/>
                  <a:gd name="T2" fmla="*/ 81 w 97"/>
                  <a:gd name="T3" fmla="*/ 15 h 36"/>
                  <a:gd name="T4" fmla="*/ 88 w 97"/>
                  <a:gd name="T5" fmla="*/ 8 h 36"/>
                  <a:gd name="T6" fmla="*/ 88 w 97"/>
                  <a:gd name="T7" fmla="*/ 7 h 36"/>
                  <a:gd name="T8" fmla="*/ 81 w 97"/>
                  <a:gd name="T9" fmla="*/ 0 h 36"/>
                  <a:gd name="T10" fmla="*/ 16 w 97"/>
                  <a:gd name="T11" fmla="*/ 0 h 36"/>
                  <a:gd name="T12" fmla="*/ 9 w 97"/>
                  <a:gd name="T13" fmla="*/ 7 h 36"/>
                  <a:gd name="T14" fmla="*/ 9 w 97"/>
                  <a:gd name="T15" fmla="*/ 8 h 36"/>
                  <a:gd name="T16" fmla="*/ 16 w 97"/>
                  <a:gd name="T17" fmla="*/ 15 h 36"/>
                  <a:gd name="T18" fmla="*/ 90 w 97"/>
                  <a:gd name="T19" fmla="*/ 21 h 36"/>
                  <a:gd name="T20" fmla="*/ 7 w 97"/>
                  <a:gd name="T21" fmla="*/ 21 h 36"/>
                  <a:gd name="T22" fmla="*/ 0 w 97"/>
                  <a:gd name="T23" fmla="*/ 27 h 36"/>
                  <a:gd name="T24" fmla="*/ 0 w 97"/>
                  <a:gd name="T25" fmla="*/ 30 h 36"/>
                  <a:gd name="T26" fmla="*/ 7 w 97"/>
                  <a:gd name="T27" fmla="*/ 36 h 36"/>
                  <a:gd name="T28" fmla="*/ 90 w 97"/>
                  <a:gd name="T29" fmla="*/ 36 h 36"/>
                  <a:gd name="T30" fmla="*/ 97 w 97"/>
                  <a:gd name="T31" fmla="*/ 30 h 36"/>
                  <a:gd name="T32" fmla="*/ 97 w 97"/>
                  <a:gd name="T33" fmla="*/ 27 h 36"/>
                  <a:gd name="T34" fmla="*/ 90 w 97"/>
                  <a:gd name="T35"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36">
                    <a:moveTo>
                      <a:pt x="16" y="15"/>
                    </a:moveTo>
                    <a:cubicBezTo>
                      <a:pt x="81" y="15"/>
                      <a:pt x="81" y="15"/>
                      <a:pt x="81" y="15"/>
                    </a:cubicBezTo>
                    <a:cubicBezTo>
                      <a:pt x="85" y="15"/>
                      <a:pt x="88" y="12"/>
                      <a:pt x="88" y="8"/>
                    </a:cubicBezTo>
                    <a:cubicBezTo>
                      <a:pt x="88" y="7"/>
                      <a:pt x="88" y="7"/>
                      <a:pt x="88" y="7"/>
                    </a:cubicBezTo>
                    <a:cubicBezTo>
                      <a:pt x="88" y="3"/>
                      <a:pt x="85" y="0"/>
                      <a:pt x="81" y="0"/>
                    </a:cubicBezTo>
                    <a:cubicBezTo>
                      <a:pt x="16" y="0"/>
                      <a:pt x="16" y="0"/>
                      <a:pt x="16" y="0"/>
                    </a:cubicBezTo>
                    <a:cubicBezTo>
                      <a:pt x="12" y="0"/>
                      <a:pt x="9" y="3"/>
                      <a:pt x="9" y="7"/>
                    </a:cubicBezTo>
                    <a:cubicBezTo>
                      <a:pt x="9" y="8"/>
                      <a:pt x="9" y="8"/>
                      <a:pt x="9" y="8"/>
                    </a:cubicBezTo>
                    <a:cubicBezTo>
                      <a:pt x="9" y="12"/>
                      <a:pt x="12" y="15"/>
                      <a:pt x="16" y="15"/>
                    </a:cubicBezTo>
                    <a:close/>
                    <a:moveTo>
                      <a:pt x="90" y="21"/>
                    </a:moveTo>
                    <a:cubicBezTo>
                      <a:pt x="7" y="21"/>
                      <a:pt x="7" y="21"/>
                      <a:pt x="7" y="21"/>
                    </a:cubicBezTo>
                    <a:cubicBezTo>
                      <a:pt x="3" y="21"/>
                      <a:pt x="0" y="24"/>
                      <a:pt x="0" y="27"/>
                    </a:cubicBezTo>
                    <a:cubicBezTo>
                      <a:pt x="0" y="30"/>
                      <a:pt x="0" y="30"/>
                      <a:pt x="0" y="30"/>
                    </a:cubicBezTo>
                    <a:cubicBezTo>
                      <a:pt x="0" y="33"/>
                      <a:pt x="3" y="36"/>
                      <a:pt x="7" y="36"/>
                    </a:cubicBezTo>
                    <a:cubicBezTo>
                      <a:pt x="90" y="36"/>
                      <a:pt x="90" y="36"/>
                      <a:pt x="90" y="36"/>
                    </a:cubicBezTo>
                    <a:cubicBezTo>
                      <a:pt x="94" y="36"/>
                      <a:pt x="97" y="33"/>
                      <a:pt x="97" y="30"/>
                    </a:cubicBezTo>
                    <a:cubicBezTo>
                      <a:pt x="97" y="27"/>
                      <a:pt x="97" y="27"/>
                      <a:pt x="97" y="27"/>
                    </a:cubicBezTo>
                    <a:cubicBezTo>
                      <a:pt x="97" y="24"/>
                      <a:pt x="94" y="21"/>
                      <a:pt x="90" y="21"/>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2" name="Freeform 8"/>
              <p:cNvSpPr/>
              <p:nvPr/>
            </p:nvSpPr>
            <p:spPr bwMode="auto">
              <a:xfrm>
                <a:off x="3562974" y="859909"/>
                <a:ext cx="228616" cy="233219"/>
              </a:xfrm>
              <a:custGeom>
                <a:avLst/>
                <a:gdLst>
                  <a:gd name="T0" fmla="*/ 59 w 62"/>
                  <a:gd name="T1" fmla="*/ 28 h 62"/>
                  <a:gd name="T2" fmla="*/ 59 w 62"/>
                  <a:gd name="T3" fmla="*/ 40 h 62"/>
                  <a:gd name="T4" fmla="*/ 41 w 62"/>
                  <a:gd name="T5" fmla="*/ 58 h 62"/>
                  <a:gd name="T6" fmla="*/ 29 w 62"/>
                  <a:gd name="T7" fmla="*/ 58 h 62"/>
                  <a:gd name="T8" fmla="*/ 4 w 62"/>
                  <a:gd name="T9" fmla="*/ 33 h 62"/>
                  <a:gd name="T10" fmla="*/ 4 w 62"/>
                  <a:gd name="T11" fmla="*/ 21 h 62"/>
                  <a:gd name="T12" fmla="*/ 22 w 62"/>
                  <a:gd name="T13" fmla="*/ 3 h 62"/>
                  <a:gd name="T14" fmla="*/ 34 w 62"/>
                  <a:gd name="T15" fmla="*/ 3 h 62"/>
                  <a:gd name="T16" fmla="*/ 59 w 62"/>
                  <a:gd name="T17" fmla="*/ 2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59" y="28"/>
                    </a:moveTo>
                    <a:cubicBezTo>
                      <a:pt x="62" y="32"/>
                      <a:pt x="62" y="37"/>
                      <a:pt x="59" y="40"/>
                    </a:cubicBezTo>
                    <a:cubicBezTo>
                      <a:pt x="41" y="58"/>
                      <a:pt x="41" y="58"/>
                      <a:pt x="41" y="58"/>
                    </a:cubicBezTo>
                    <a:cubicBezTo>
                      <a:pt x="37" y="62"/>
                      <a:pt x="32" y="62"/>
                      <a:pt x="29" y="58"/>
                    </a:cubicBezTo>
                    <a:cubicBezTo>
                      <a:pt x="4" y="33"/>
                      <a:pt x="4" y="33"/>
                      <a:pt x="4" y="33"/>
                    </a:cubicBezTo>
                    <a:cubicBezTo>
                      <a:pt x="0" y="30"/>
                      <a:pt x="0" y="25"/>
                      <a:pt x="4" y="21"/>
                    </a:cubicBezTo>
                    <a:cubicBezTo>
                      <a:pt x="22" y="3"/>
                      <a:pt x="22" y="3"/>
                      <a:pt x="22" y="3"/>
                    </a:cubicBezTo>
                    <a:cubicBezTo>
                      <a:pt x="25" y="0"/>
                      <a:pt x="30" y="0"/>
                      <a:pt x="34" y="3"/>
                    </a:cubicBezTo>
                    <a:lnTo>
                      <a:pt x="59" y="28"/>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3" name="Freeform 9"/>
              <p:cNvSpPr/>
              <p:nvPr/>
            </p:nvSpPr>
            <p:spPr bwMode="auto">
              <a:xfrm>
                <a:off x="3474329" y="981183"/>
                <a:ext cx="200620" cy="200567"/>
              </a:xfrm>
              <a:custGeom>
                <a:avLst/>
                <a:gdLst>
                  <a:gd name="T0" fmla="*/ 52 w 53"/>
                  <a:gd name="T1" fmla="*/ 36 h 53"/>
                  <a:gd name="T2" fmla="*/ 52 w 53"/>
                  <a:gd name="T3" fmla="*/ 43 h 53"/>
                  <a:gd name="T4" fmla="*/ 43 w 53"/>
                  <a:gd name="T5" fmla="*/ 51 h 53"/>
                  <a:gd name="T6" fmla="*/ 37 w 53"/>
                  <a:gd name="T7" fmla="*/ 51 h 53"/>
                  <a:gd name="T8" fmla="*/ 2 w 53"/>
                  <a:gd name="T9" fmla="*/ 16 h 53"/>
                  <a:gd name="T10" fmla="*/ 2 w 53"/>
                  <a:gd name="T11" fmla="*/ 10 h 53"/>
                  <a:gd name="T12" fmla="*/ 10 w 53"/>
                  <a:gd name="T13" fmla="*/ 1 h 53"/>
                  <a:gd name="T14" fmla="*/ 17 w 53"/>
                  <a:gd name="T15" fmla="*/ 1 h 53"/>
                  <a:gd name="T16" fmla="*/ 52 w 53"/>
                  <a:gd name="T1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2" y="36"/>
                    </a:moveTo>
                    <a:cubicBezTo>
                      <a:pt x="53" y="38"/>
                      <a:pt x="53" y="41"/>
                      <a:pt x="52" y="43"/>
                    </a:cubicBezTo>
                    <a:cubicBezTo>
                      <a:pt x="43" y="51"/>
                      <a:pt x="43" y="51"/>
                      <a:pt x="43" y="51"/>
                    </a:cubicBezTo>
                    <a:cubicBezTo>
                      <a:pt x="42" y="53"/>
                      <a:pt x="39" y="53"/>
                      <a:pt x="37" y="51"/>
                    </a:cubicBezTo>
                    <a:cubicBezTo>
                      <a:pt x="2" y="16"/>
                      <a:pt x="2" y="16"/>
                      <a:pt x="2" y="16"/>
                    </a:cubicBezTo>
                    <a:cubicBezTo>
                      <a:pt x="0" y="14"/>
                      <a:pt x="0" y="11"/>
                      <a:pt x="2" y="10"/>
                    </a:cubicBezTo>
                    <a:cubicBezTo>
                      <a:pt x="10" y="1"/>
                      <a:pt x="10" y="1"/>
                      <a:pt x="10" y="1"/>
                    </a:cubicBezTo>
                    <a:cubicBezTo>
                      <a:pt x="12" y="0"/>
                      <a:pt x="15" y="0"/>
                      <a:pt x="17" y="1"/>
                    </a:cubicBezTo>
                    <a:lnTo>
                      <a:pt x="52" y="36"/>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4" name="Freeform 10"/>
              <p:cNvSpPr/>
              <p:nvPr/>
            </p:nvSpPr>
            <p:spPr bwMode="auto">
              <a:xfrm>
                <a:off x="3679616" y="775950"/>
                <a:ext cx="200620" cy="200567"/>
              </a:xfrm>
              <a:custGeom>
                <a:avLst/>
                <a:gdLst>
                  <a:gd name="T0" fmla="*/ 51 w 53"/>
                  <a:gd name="T1" fmla="*/ 37 h 53"/>
                  <a:gd name="T2" fmla="*/ 51 w 53"/>
                  <a:gd name="T3" fmla="*/ 43 h 53"/>
                  <a:gd name="T4" fmla="*/ 43 w 53"/>
                  <a:gd name="T5" fmla="*/ 51 h 53"/>
                  <a:gd name="T6" fmla="*/ 37 w 53"/>
                  <a:gd name="T7" fmla="*/ 51 h 53"/>
                  <a:gd name="T8" fmla="*/ 2 w 53"/>
                  <a:gd name="T9" fmla="*/ 16 h 53"/>
                  <a:gd name="T10" fmla="*/ 2 w 53"/>
                  <a:gd name="T11" fmla="*/ 10 h 53"/>
                  <a:gd name="T12" fmla="*/ 10 w 53"/>
                  <a:gd name="T13" fmla="*/ 2 h 53"/>
                  <a:gd name="T14" fmla="*/ 16 w 53"/>
                  <a:gd name="T15" fmla="*/ 2 h 53"/>
                  <a:gd name="T16" fmla="*/ 51 w 53"/>
                  <a:gd name="T17"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3">
                    <a:moveTo>
                      <a:pt x="51" y="37"/>
                    </a:moveTo>
                    <a:cubicBezTo>
                      <a:pt x="53" y="38"/>
                      <a:pt x="53" y="41"/>
                      <a:pt x="51" y="43"/>
                    </a:cubicBezTo>
                    <a:cubicBezTo>
                      <a:pt x="43" y="51"/>
                      <a:pt x="43" y="51"/>
                      <a:pt x="43" y="51"/>
                    </a:cubicBezTo>
                    <a:cubicBezTo>
                      <a:pt x="41" y="53"/>
                      <a:pt x="38" y="53"/>
                      <a:pt x="37" y="51"/>
                    </a:cubicBezTo>
                    <a:cubicBezTo>
                      <a:pt x="2" y="16"/>
                      <a:pt x="2" y="16"/>
                      <a:pt x="2" y="16"/>
                    </a:cubicBezTo>
                    <a:cubicBezTo>
                      <a:pt x="0" y="14"/>
                      <a:pt x="0" y="12"/>
                      <a:pt x="2" y="10"/>
                    </a:cubicBezTo>
                    <a:cubicBezTo>
                      <a:pt x="10" y="2"/>
                      <a:pt x="10" y="2"/>
                      <a:pt x="10" y="2"/>
                    </a:cubicBezTo>
                    <a:cubicBezTo>
                      <a:pt x="12" y="0"/>
                      <a:pt x="15" y="0"/>
                      <a:pt x="16" y="2"/>
                    </a:cubicBezTo>
                    <a:lnTo>
                      <a:pt x="51" y="37"/>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Freeform 11"/>
              <p:cNvSpPr/>
              <p:nvPr/>
            </p:nvSpPr>
            <p:spPr bwMode="auto">
              <a:xfrm>
                <a:off x="3740267" y="1041818"/>
                <a:ext cx="331260" cy="326506"/>
              </a:xfrm>
              <a:custGeom>
                <a:avLst/>
                <a:gdLst>
                  <a:gd name="T0" fmla="*/ 83 w 88"/>
                  <a:gd name="T1" fmla="*/ 65 h 87"/>
                  <a:gd name="T2" fmla="*/ 72 w 88"/>
                  <a:gd name="T3" fmla="*/ 62 h 87"/>
                  <a:gd name="T4" fmla="*/ 52 w 88"/>
                  <a:gd name="T5" fmla="*/ 33 h 87"/>
                  <a:gd name="T6" fmla="*/ 21 w 88"/>
                  <a:gd name="T7" fmla="*/ 12 h 87"/>
                  <a:gd name="T8" fmla="*/ 21 w 88"/>
                  <a:gd name="T9" fmla="*/ 3 h 87"/>
                  <a:gd name="T10" fmla="*/ 7 w 88"/>
                  <a:gd name="T11" fmla="*/ 6 h 87"/>
                  <a:gd name="T12" fmla="*/ 3 w 88"/>
                  <a:gd name="T13" fmla="*/ 20 h 87"/>
                  <a:gd name="T14" fmla="*/ 12 w 88"/>
                  <a:gd name="T15" fmla="*/ 20 h 87"/>
                  <a:gd name="T16" fmla="*/ 33 w 88"/>
                  <a:gd name="T17" fmla="*/ 51 h 87"/>
                  <a:gd name="T18" fmla="*/ 62 w 88"/>
                  <a:gd name="T19" fmla="*/ 71 h 87"/>
                  <a:gd name="T20" fmla="*/ 66 w 88"/>
                  <a:gd name="T21" fmla="*/ 82 h 87"/>
                  <a:gd name="T22" fmla="*/ 83 w 88"/>
                  <a:gd name="T23" fmla="*/ 82 h 87"/>
                  <a:gd name="T24" fmla="*/ 83 w 88"/>
                  <a:gd name="T25"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83" y="65"/>
                    </a:moveTo>
                    <a:cubicBezTo>
                      <a:pt x="80" y="62"/>
                      <a:pt x="76" y="61"/>
                      <a:pt x="72" y="62"/>
                    </a:cubicBezTo>
                    <a:cubicBezTo>
                      <a:pt x="69" y="54"/>
                      <a:pt x="62" y="43"/>
                      <a:pt x="52" y="33"/>
                    </a:cubicBezTo>
                    <a:cubicBezTo>
                      <a:pt x="41" y="21"/>
                      <a:pt x="29" y="14"/>
                      <a:pt x="21" y="12"/>
                    </a:cubicBezTo>
                    <a:cubicBezTo>
                      <a:pt x="23" y="8"/>
                      <a:pt x="23" y="5"/>
                      <a:pt x="21" y="3"/>
                    </a:cubicBezTo>
                    <a:cubicBezTo>
                      <a:pt x="18" y="0"/>
                      <a:pt x="11" y="1"/>
                      <a:pt x="7" y="6"/>
                    </a:cubicBezTo>
                    <a:cubicBezTo>
                      <a:pt x="2" y="11"/>
                      <a:pt x="0" y="17"/>
                      <a:pt x="3" y="20"/>
                    </a:cubicBezTo>
                    <a:cubicBezTo>
                      <a:pt x="5" y="22"/>
                      <a:pt x="9" y="22"/>
                      <a:pt x="12" y="20"/>
                    </a:cubicBezTo>
                    <a:cubicBezTo>
                      <a:pt x="15" y="28"/>
                      <a:pt x="22" y="40"/>
                      <a:pt x="33" y="51"/>
                    </a:cubicBezTo>
                    <a:cubicBezTo>
                      <a:pt x="44" y="61"/>
                      <a:pt x="55" y="69"/>
                      <a:pt x="62" y="71"/>
                    </a:cubicBezTo>
                    <a:cubicBezTo>
                      <a:pt x="62" y="75"/>
                      <a:pt x="63" y="79"/>
                      <a:pt x="66" y="82"/>
                    </a:cubicBezTo>
                    <a:cubicBezTo>
                      <a:pt x="70" y="87"/>
                      <a:pt x="78" y="87"/>
                      <a:pt x="83" y="82"/>
                    </a:cubicBezTo>
                    <a:cubicBezTo>
                      <a:pt x="88" y="77"/>
                      <a:pt x="88" y="70"/>
                      <a:pt x="83" y="65"/>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60" name="组合 59"/>
          <p:cNvGrpSpPr/>
          <p:nvPr/>
        </p:nvGrpSpPr>
        <p:grpSpPr bwMode="auto">
          <a:xfrm>
            <a:off x="2478088" y="2725738"/>
            <a:ext cx="1876425" cy="1584325"/>
            <a:chOff x="2558666" y="2715766"/>
            <a:chExt cx="1876744" cy="1584176"/>
          </a:xfrm>
        </p:grpSpPr>
        <p:grpSp>
          <p:nvGrpSpPr>
            <p:cNvPr id="34850" name="组合 60"/>
            <p:cNvGrpSpPr/>
            <p:nvPr/>
          </p:nvGrpSpPr>
          <p:grpSpPr bwMode="auto">
            <a:xfrm>
              <a:off x="2558666" y="2715766"/>
              <a:ext cx="1876744" cy="1584176"/>
              <a:chOff x="2546467" y="1498022"/>
              <a:chExt cx="1876744" cy="1584176"/>
            </a:xfrm>
          </p:grpSpPr>
          <p:grpSp>
            <p:nvGrpSpPr>
              <p:cNvPr id="34856" name="组合 107"/>
              <p:cNvGrpSpPr/>
              <p:nvPr/>
            </p:nvGrpSpPr>
            <p:grpSpPr bwMode="auto">
              <a:xfrm>
                <a:off x="2546467" y="1498022"/>
                <a:ext cx="1876744" cy="1584176"/>
                <a:chOff x="3264677" y="2465499"/>
                <a:chExt cx="1876744" cy="1584176"/>
              </a:xfrm>
            </p:grpSpPr>
            <p:sp>
              <p:nvSpPr>
                <p:cNvPr id="110" name="矩形 109"/>
                <p:cNvSpPr/>
                <p:nvPr/>
              </p:nvSpPr>
              <p:spPr>
                <a:xfrm rot="2681994">
                  <a:off x="3410752" y="2465499"/>
                  <a:ext cx="1584594" cy="1584176"/>
                </a:xfrm>
                <a:prstGeom prst="rect">
                  <a:avLst/>
                </a:prstGeom>
                <a:solidFill>
                  <a:schemeClr val="tx2"/>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矩形 110"/>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grpSp>
          <p:sp>
            <p:nvSpPr>
              <p:cNvPr id="109" name="椭圆 108"/>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51" name="组合 102"/>
            <p:cNvGrpSpPr/>
            <p:nvPr/>
          </p:nvGrpSpPr>
          <p:grpSpPr bwMode="auto">
            <a:xfrm>
              <a:off x="3416162" y="2852651"/>
              <a:ext cx="196814" cy="210666"/>
              <a:chOff x="4184651" y="2220913"/>
              <a:chExt cx="615949" cy="696912"/>
            </a:xfrm>
          </p:grpSpPr>
          <p:sp>
            <p:nvSpPr>
              <p:cNvPr id="104" name="Freeform 16"/>
              <p:cNvSpPr/>
              <p:nvPr/>
            </p:nvSpPr>
            <p:spPr bwMode="auto">
              <a:xfrm>
                <a:off x="4422853" y="2776303"/>
                <a:ext cx="49691" cy="63014"/>
              </a:xfrm>
              <a:custGeom>
                <a:avLst/>
                <a:gdLst>
                  <a:gd name="T0" fmla="*/ 6 w 12"/>
                  <a:gd name="T1" fmla="*/ 3 h 16"/>
                  <a:gd name="T2" fmla="*/ 0 w 12"/>
                  <a:gd name="T3" fmla="*/ 4 h 16"/>
                  <a:gd name="T4" fmla="*/ 7 w 12"/>
                  <a:gd name="T5" fmla="*/ 13 h 16"/>
                  <a:gd name="T6" fmla="*/ 10 w 12"/>
                  <a:gd name="T7" fmla="*/ 15 h 16"/>
                  <a:gd name="T8" fmla="*/ 12 w 12"/>
                  <a:gd name="T9" fmla="*/ 11 h 16"/>
                  <a:gd name="T10" fmla="*/ 11 w 12"/>
                  <a:gd name="T11" fmla="*/ 0 h 16"/>
                  <a:gd name="T12" fmla="*/ 6 w 12"/>
                  <a:gd name="T13" fmla="*/ 3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6" y="3"/>
                    </a:moveTo>
                    <a:cubicBezTo>
                      <a:pt x="4" y="4"/>
                      <a:pt x="2" y="4"/>
                      <a:pt x="0" y="4"/>
                    </a:cubicBezTo>
                    <a:cubicBezTo>
                      <a:pt x="7" y="13"/>
                      <a:pt x="7" y="13"/>
                      <a:pt x="7" y="13"/>
                    </a:cubicBezTo>
                    <a:cubicBezTo>
                      <a:pt x="8" y="15"/>
                      <a:pt x="9" y="16"/>
                      <a:pt x="10" y="15"/>
                    </a:cubicBezTo>
                    <a:cubicBezTo>
                      <a:pt x="12" y="14"/>
                      <a:pt x="12" y="13"/>
                      <a:pt x="12" y="11"/>
                    </a:cubicBezTo>
                    <a:cubicBezTo>
                      <a:pt x="11" y="0"/>
                      <a:pt x="11" y="0"/>
                      <a:pt x="11" y="0"/>
                    </a:cubicBezTo>
                    <a:cubicBezTo>
                      <a:pt x="9" y="1"/>
                      <a:pt x="8" y="2"/>
                      <a:pt x="6" y="3"/>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5" name="Freeform 17"/>
              <p:cNvSpPr/>
              <p:nvPr/>
            </p:nvSpPr>
            <p:spPr bwMode="auto">
              <a:xfrm>
                <a:off x="4298625" y="2508492"/>
                <a:ext cx="178887" cy="273061"/>
              </a:xfrm>
              <a:custGeom>
                <a:avLst/>
                <a:gdLst>
                  <a:gd name="T0" fmla="*/ 39 w 48"/>
                  <a:gd name="T1" fmla="*/ 71 h 72"/>
                  <a:gd name="T2" fmla="*/ 47 w 48"/>
                  <a:gd name="T3" fmla="*/ 63 h 72"/>
                  <a:gd name="T4" fmla="*/ 47 w 48"/>
                  <a:gd name="T5" fmla="*/ 54 h 72"/>
                  <a:gd name="T6" fmla="*/ 27 w 48"/>
                  <a:gd name="T7" fmla="*/ 0 h 72"/>
                  <a:gd name="T8" fmla="*/ 0 w 48"/>
                  <a:gd name="T9" fmla="*/ 11 h 72"/>
                  <a:gd name="T10" fmla="*/ 20 w 48"/>
                  <a:gd name="T11" fmla="*/ 63 h 72"/>
                  <a:gd name="T12" fmla="*/ 27 w 48"/>
                  <a:gd name="T13" fmla="*/ 71 h 72"/>
                  <a:gd name="T14" fmla="*/ 39 w 48"/>
                  <a:gd name="T15" fmla="*/ 7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72">
                    <a:moveTo>
                      <a:pt x="39" y="71"/>
                    </a:moveTo>
                    <a:cubicBezTo>
                      <a:pt x="42" y="69"/>
                      <a:pt x="45" y="66"/>
                      <a:pt x="47" y="63"/>
                    </a:cubicBezTo>
                    <a:cubicBezTo>
                      <a:pt x="48" y="60"/>
                      <a:pt x="48" y="56"/>
                      <a:pt x="47" y="54"/>
                    </a:cubicBezTo>
                    <a:cubicBezTo>
                      <a:pt x="27" y="0"/>
                      <a:pt x="27" y="0"/>
                      <a:pt x="27" y="0"/>
                    </a:cubicBezTo>
                    <a:cubicBezTo>
                      <a:pt x="0" y="11"/>
                      <a:pt x="0" y="11"/>
                      <a:pt x="0" y="11"/>
                    </a:cubicBezTo>
                    <a:cubicBezTo>
                      <a:pt x="20" y="63"/>
                      <a:pt x="20" y="63"/>
                      <a:pt x="20" y="63"/>
                    </a:cubicBezTo>
                    <a:cubicBezTo>
                      <a:pt x="21" y="66"/>
                      <a:pt x="24" y="69"/>
                      <a:pt x="27" y="71"/>
                    </a:cubicBezTo>
                    <a:cubicBezTo>
                      <a:pt x="31" y="72"/>
                      <a:pt x="35" y="72"/>
                      <a:pt x="39" y="71"/>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6" name="Freeform 18"/>
              <p:cNvSpPr>
                <a:spLocks noEditPoints="1"/>
              </p:cNvSpPr>
              <p:nvPr/>
            </p:nvSpPr>
            <p:spPr bwMode="auto">
              <a:xfrm>
                <a:off x="4184338" y="2219679"/>
                <a:ext cx="208701" cy="309817"/>
              </a:xfrm>
              <a:custGeom>
                <a:avLst/>
                <a:gdLst>
                  <a:gd name="T0" fmla="*/ 33 w 56"/>
                  <a:gd name="T1" fmla="*/ 13 h 82"/>
                  <a:gd name="T2" fmla="*/ 12 w 56"/>
                  <a:gd name="T3" fmla="*/ 4 h 82"/>
                  <a:gd name="T4" fmla="*/ 3 w 56"/>
                  <a:gd name="T5" fmla="*/ 24 h 82"/>
                  <a:gd name="T6" fmla="*/ 26 w 56"/>
                  <a:gd name="T7" fmla="*/ 82 h 82"/>
                  <a:gd name="T8" fmla="*/ 56 w 56"/>
                  <a:gd name="T9" fmla="*/ 71 h 82"/>
                  <a:gd name="T10" fmla="*/ 33 w 56"/>
                  <a:gd name="T11" fmla="*/ 13 h 82"/>
                  <a:gd name="T12" fmla="*/ 35 w 56"/>
                  <a:gd name="T13" fmla="*/ 62 h 82"/>
                  <a:gd name="T14" fmla="*/ 30 w 56"/>
                  <a:gd name="T15" fmla="*/ 60 h 82"/>
                  <a:gd name="T16" fmla="*/ 15 w 56"/>
                  <a:gd name="T17" fmla="*/ 20 h 82"/>
                  <a:gd name="T18" fmla="*/ 17 w 56"/>
                  <a:gd name="T19" fmla="*/ 15 h 82"/>
                  <a:gd name="T20" fmla="*/ 22 w 56"/>
                  <a:gd name="T21" fmla="*/ 17 h 82"/>
                  <a:gd name="T22" fmla="*/ 38 w 56"/>
                  <a:gd name="T23" fmla="*/ 57 h 82"/>
                  <a:gd name="T24" fmla="*/ 35 w 56"/>
                  <a:gd name="T25"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2">
                    <a:moveTo>
                      <a:pt x="33" y="13"/>
                    </a:moveTo>
                    <a:cubicBezTo>
                      <a:pt x="30" y="4"/>
                      <a:pt x="21" y="0"/>
                      <a:pt x="12" y="4"/>
                    </a:cubicBezTo>
                    <a:cubicBezTo>
                      <a:pt x="4" y="7"/>
                      <a:pt x="0" y="16"/>
                      <a:pt x="3" y="24"/>
                    </a:cubicBezTo>
                    <a:cubicBezTo>
                      <a:pt x="26" y="82"/>
                      <a:pt x="26" y="82"/>
                      <a:pt x="26" y="82"/>
                    </a:cubicBezTo>
                    <a:cubicBezTo>
                      <a:pt x="56" y="71"/>
                      <a:pt x="56" y="71"/>
                      <a:pt x="56" y="71"/>
                    </a:cubicBezTo>
                    <a:lnTo>
                      <a:pt x="33" y="13"/>
                    </a:lnTo>
                    <a:close/>
                    <a:moveTo>
                      <a:pt x="35" y="62"/>
                    </a:moveTo>
                    <a:cubicBezTo>
                      <a:pt x="33" y="63"/>
                      <a:pt x="31" y="62"/>
                      <a:pt x="30" y="60"/>
                    </a:cubicBezTo>
                    <a:cubicBezTo>
                      <a:pt x="15" y="20"/>
                      <a:pt x="15" y="20"/>
                      <a:pt x="15" y="20"/>
                    </a:cubicBezTo>
                    <a:cubicBezTo>
                      <a:pt x="14" y="18"/>
                      <a:pt x="15" y="16"/>
                      <a:pt x="17" y="15"/>
                    </a:cubicBezTo>
                    <a:cubicBezTo>
                      <a:pt x="19" y="14"/>
                      <a:pt x="21" y="15"/>
                      <a:pt x="22" y="17"/>
                    </a:cubicBezTo>
                    <a:cubicBezTo>
                      <a:pt x="38" y="57"/>
                      <a:pt x="38" y="57"/>
                      <a:pt x="38" y="57"/>
                    </a:cubicBezTo>
                    <a:cubicBezTo>
                      <a:pt x="38" y="59"/>
                      <a:pt x="37" y="62"/>
                      <a:pt x="35" y="62"/>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7" name="Freeform 19"/>
              <p:cNvSpPr>
                <a:spLocks noEditPoints="1"/>
              </p:cNvSpPr>
              <p:nvPr/>
            </p:nvSpPr>
            <p:spPr bwMode="auto">
              <a:xfrm>
                <a:off x="4402977" y="2518994"/>
                <a:ext cx="397526" cy="399089"/>
              </a:xfrm>
              <a:custGeom>
                <a:avLst/>
                <a:gdLst>
                  <a:gd name="T0" fmla="*/ 79 w 106"/>
                  <a:gd name="T1" fmla="*/ 33 h 107"/>
                  <a:gd name="T2" fmla="*/ 83 w 106"/>
                  <a:gd name="T3" fmla="*/ 29 h 107"/>
                  <a:gd name="T4" fmla="*/ 79 w 106"/>
                  <a:gd name="T5" fmla="*/ 25 h 107"/>
                  <a:gd name="T6" fmla="*/ 59 w 106"/>
                  <a:gd name="T7" fmla="*/ 25 h 107"/>
                  <a:gd name="T8" fmla="*/ 56 w 106"/>
                  <a:gd name="T9" fmla="*/ 29 h 107"/>
                  <a:gd name="T10" fmla="*/ 59 w 106"/>
                  <a:gd name="T11" fmla="*/ 33 h 107"/>
                  <a:gd name="T12" fmla="*/ 79 w 106"/>
                  <a:gd name="T13" fmla="*/ 33 h 107"/>
                  <a:gd name="T14" fmla="*/ 79 w 106"/>
                  <a:gd name="T15" fmla="*/ 74 h 107"/>
                  <a:gd name="T16" fmla="*/ 45 w 106"/>
                  <a:gd name="T17" fmla="*/ 74 h 107"/>
                  <a:gd name="T18" fmla="*/ 41 w 106"/>
                  <a:gd name="T19" fmla="*/ 78 h 107"/>
                  <a:gd name="T20" fmla="*/ 45 w 106"/>
                  <a:gd name="T21" fmla="*/ 81 h 107"/>
                  <a:gd name="T22" fmla="*/ 79 w 106"/>
                  <a:gd name="T23" fmla="*/ 81 h 107"/>
                  <a:gd name="T24" fmla="*/ 83 w 106"/>
                  <a:gd name="T25" fmla="*/ 78 h 107"/>
                  <a:gd name="T26" fmla="*/ 79 w 106"/>
                  <a:gd name="T27" fmla="*/ 74 h 107"/>
                  <a:gd name="T28" fmla="*/ 33 w 106"/>
                  <a:gd name="T29" fmla="*/ 53 h 107"/>
                  <a:gd name="T30" fmla="*/ 37 w 106"/>
                  <a:gd name="T31" fmla="*/ 57 h 107"/>
                  <a:gd name="T32" fmla="*/ 79 w 106"/>
                  <a:gd name="T33" fmla="*/ 57 h 107"/>
                  <a:gd name="T34" fmla="*/ 83 w 106"/>
                  <a:gd name="T35" fmla="*/ 53 h 107"/>
                  <a:gd name="T36" fmla="*/ 79 w 106"/>
                  <a:gd name="T37" fmla="*/ 50 h 107"/>
                  <a:gd name="T38" fmla="*/ 37 w 106"/>
                  <a:gd name="T39" fmla="*/ 50 h 107"/>
                  <a:gd name="T40" fmla="*/ 33 w 106"/>
                  <a:gd name="T41" fmla="*/ 53 h 107"/>
                  <a:gd name="T42" fmla="*/ 90 w 106"/>
                  <a:gd name="T43" fmla="*/ 0 h 107"/>
                  <a:gd name="T44" fmla="*/ 11 w 106"/>
                  <a:gd name="T45" fmla="*/ 0 h 107"/>
                  <a:gd name="T46" fmla="*/ 14 w 106"/>
                  <a:gd name="T47" fmla="*/ 9 h 107"/>
                  <a:gd name="T48" fmla="*/ 90 w 106"/>
                  <a:gd name="T49" fmla="*/ 9 h 107"/>
                  <a:gd name="T50" fmla="*/ 97 w 106"/>
                  <a:gd name="T51" fmla="*/ 15 h 107"/>
                  <a:gd name="T52" fmla="*/ 97 w 106"/>
                  <a:gd name="T53" fmla="*/ 92 h 107"/>
                  <a:gd name="T54" fmla="*/ 90 w 106"/>
                  <a:gd name="T55" fmla="*/ 98 h 107"/>
                  <a:gd name="T56" fmla="*/ 4 w 106"/>
                  <a:gd name="T57" fmla="*/ 98 h 107"/>
                  <a:gd name="T58" fmla="*/ 0 w 106"/>
                  <a:gd name="T59" fmla="*/ 103 h 107"/>
                  <a:gd name="T60" fmla="*/ 4 w 106"/>
                  <a:gd name="T61" fmla="*/ 107 h 107"/>
                  <a:gd name="T62" fmla="*/ 90 w 106"/>
                  <a:gd name="T63" fmla="*/ 107 h 107"/>
                  <a:gd name="T64" fmla="*/ 106 w 106"/>
                  <a:gd name="T65" fmla="*/ 92 h 107"/>
                  <a:gd name="T66" fmla="*/ 106 w 106"/>
                  <a:gd name="T67" fmla="*/ 15 h 107"/>
                  <a:gd name="T68" fmla="*/ 90 w 106"/>
                  <a:gd name="T6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07">
                    <a:moveTo>
                      <a:pt x="79" y="33"/>
                    </a:moveTo>
                    <a:cubicBezTo>
                      <a:pt x="81" y="33"/>
                      <a:pt x="83" y="31"/>
                      <a:pt x="83" y="29"/>
                    </a:cubicBezTo>
                    <a:cubicBezTo>
                      <a:pt x="83" y="27"/>
                      <a:pt x="81" y="25"/>
                      <a:pt x="79" y="25"/>
                    </a:cubicBezTo>
                    <a:cubicBezTo>
                      <a:pt x="59" y="25"/>
                      <a:pt x="59" y="25"/>
                      <a:pt x="59" y="25"/>
                    </a:cubicBezTo>
                    <a:cubicBezTo>
                      <a:pt x="57" y="25"/>
                      <a:pt x="56" y="27"/>
                      <a:pt x="56" y="29"/>
                    </a:cubicBezTo>
                    <a:cubicBezTo>
                      <a:pt x="56" y="31"/>
                      <a:pt x="57" y="33"/>
                      <a:pt x="59" y="33"/>
                    </a:cubicBezTo>
                    <a:lnTo>
                      <a:pt x="79" y="33"/>
                    </a:lnTo>
                    <a:close/>
                    <a:moveTo>
                      <a:pt x="79" y="74"/>
                    </a:moveTo>
                    <a:cubicBezTo>
                      <a:pt x="45" y="74"/>
                      <a:pt x="45" y="74"/>
                      <a:pt x="45" y="74"/>
                    </a:cubicBezTo>
                    <a:cubicBezTo>
                      <a:pt x="43" y="74"/>
                      <a:pt x="41" y="76"/>
                      <a:pt x="41" y="78"/>
                    </a:cubicBezTo>
                    <a:cubicBezTo>
                      <a:pt x="41" y="80"/>
                      <a:pt x="43" y="81"/>
                      <a:pt x="45" y="81"/>
                    </a:cubicBezTo>
                    <a:cubicBezTo>
                      <a:pt x="79" y="81"/>
                      <a:pt x="79" y="81"/>
                      <a:pt x="79" y="81"/>
                    </a:cubicBezTo>
                    <a:cubicBezTo>
                      <a:pt x="81" y="81"/>
                      <a:pt x="83" y="80"/>
                      <a:pt x="83" y="78"/>
                    </a:cubicBezTo>
                    <a:cubicBezTo>
                      <a:pt x="83" y="76"/>
                      <a:pt x="81" y="74"/>
                      <a:pt x="79" y="74"/>
                    </a:cubicBezTo>
                    <a:close/>
                    <a:moveTo>
                      <a:pt x="33" y="53"/>
                    </a:moveTo>
                    <a:cubicBezTo>
                      <a:pt x="33" y="55"/>
                      <a:pt x="35" y="57"/>
                      <a:pt x="37" y="57"/>
                    </a:cubicBezTo>
                    <a:cubicBezTo>
                      <a:pt x="79" y="57"/>
                      <a:pt x="79" y="57"/>
                      <a:pt x="79" y="57"/>
                    </a:cubicBezTo>
                    <a:cubicBezTo>
                      <a:pt x="81" y="57"/>
                      <a:pt x="83" y="55"/>
                      <a:pt x="83" y="53"/>
                    </a:cubicBezTo>
                    <a:cubicBezTo>
                      <a:pt x="83" y="51"/>
                      <a:pt x="81" y="50"/>
                      <a:pt x="79" y="50"/>
                    </a:cubicBezTo>
                    <a:cubicBezTo>
                      <a:pt x="37" y="50"/>
                      <a:pt x="37" y="50"/>
                      <a:pt x="37" y="50"/>
                    </a:cubicBezTo>
                    <a:cubicBezTo>
                      <a:pt x="35" y="50"/>
                      <a:pt x="33" y="51"/>
                      <a:pt x="33" y="53"/>
                    </a:cubicBezTo>
                    <a:close/>
                    <a:moveTo>
                      <a:pt x="90" y="0"/>
                    </a:moveTo>
                    <a:cubicBezTo>
                      <a:pt x="11" y="0"/>
                      <a:pt x="11" y="0"/>
                      <a:pt x="11" y="0"/>
                    </a:cubicBezTo>
                    <a:cubicBezTo>
                      <a:pt x="14" y="9"/>
                      <a:pt x="14" y="9"/>
                      <a:pt x="14" y="9"/>
                    </a:cubicBezTo>
                    <a:cubicBezTo>
                      <a:pt x="90" y="9"/>
                      <a:pt x="90" y="9"/>
                      <a:pt x="90" y="9"/>
                    </a:cubicBezTo>
                    <a:cubicBezTo>
                      <a:pt x="94" y="9"/>
                      <a:pt x="97" y="11"/>
                      <a:pt x="97" y="15"/>
                    </a:cubicBezTo>
                    <a:cubicBezTo>
                      <a:pt x="97" y="92"/>
                      <a:pt x="97" y="92"/>
                      <a:pt x="97" y="92"/>
                    </a:cubicBezTo>
                    <a:cubicBezTo>
                      <a:pt x="97" y="96"/>
                      <a:pt x="94" y="98"/>
                      <a:pt x="90" y="98"/>
                    </a:cubicBezTo>
                    <a:cubicBezTo>
                      <a:pt x="4" y="98"/>
                      <a:pt x="4" y="98"/>
                      <a:pt x="4" y="98"/>
                    </a:cubicBezTo>
                    <a:cubicBezTo>
                      <a:pt x="2" y="98"/>
                      <a:pt x="0" y="100"/>
                      <a:pt x="0" y="103"/>
                    </a:cubicBezTo>
                    <a:cubicBezTo>
                      <a:pt x="0" y="105"/>
                      <a:pt x="2" y="107"/>
                      <a:pt x="4" y="107"/>
                    </a:cubicBezTo>
                    <a:cubicBezTo>
                      <a:pt x="90" y="107"/>
                      <a:pt x="90" y="107"/>
                      <a:pt x="90" y="107"/>
                    </a:cubicBezTo>
                    <a:cubicBezTo>
                      <a:pt x="99" y="107"/>
                      <a:pt x="106" y="101"/>
                      <a:pt x="106" y="92"/>
                    </a:cubicBezTo>
                    <a:cubicBezTo>
                      <a:pt x="106" y="15"/>
                      <a:pt x="106" y="15"/>
                      <a:pt x="106" y="15"/>
                    </a:cubicBezTo>
                    <a:cubicBezTo>
                      <a:pt x="106" y="6"/>
                      <a:pt x="99" y="0"/>
                      <a:pt x="90" y="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112" name="组合 111"/>
          <p:cNvGrpSpPr/>
          <p:nvPr/>
        </p:nvGrpSpPr>
        <p:grpSpPr bwMode="auto">
          <a:xfrm>
            <a:off x="3622675" y="1584325"/>
            <a:ext cx="1878013" cy="1582738"/>
            <a:chOff x="3704443" y="1573944"/>
            <a:chExt cx="1876744" cy="1584176"/>
          </a:xfrm>
        </p:grpSpPr>
        <p:grpSp>
          <p:nvGrpSpPr>
            <p:cNvPr id="34839" name="组合 112"/>
            <p:cNvGrpSpPr/>
            <p:nvPr/>
          </p:nvGrpSpPr>
          <p:grpSpPr bwMode="auto">
            <a:xfrm>
              <a:off x="3704443" y="1573944"/>
              <a:ext cx="1876744" cy="1584176"/>
              <a:chOff x="2546467" y="1498022"/>
              <a:chExt cx="1876744" cy="1584176"/>
            </a:xfrm>
          </p:grpSpPr>
          <p:grpSp>
            <p:nvGrpSpPr>
              <p:cNvPr id="34846" name="组合 119"/>
              <p:cNvGrpSpPr/>
              <p:nvPr/>
            </p:nvGrpSpPr>
            <p:grpSpPr bwMode="auto">
              <a:xfrm>
                <a:off x="2546467" y="1498022"/>
                <a:ext cx="1876744" cy="1584176"/>
                <a:chOff x="3264677" y="2465499"/>
                <a:chExt cx="1876744" cy="1584176"/>
              </a:xfrm>
            </p:grpSpPr>
            <p:sp>
              <p:nvSpPr>
                <p:cNvPr id="122" name="矩形 121"/>
                <p:cNvSpPr/>
                <p:nvPr/>
              </p:nvSpPr>
              <p:spPr>
                <a:xfrm rot="2681994">
                  <a:off x="3410628" y="2465499"/>
                  <a:ext cx="1584841" cy="1584176"/>
                </a:xfrm>
                <a:prstGeom prst="rect">
                  <a:avLst/>
                </a:prstGeom>
                <a:solidFill>
                  <a:schemeClr val="tx2">
                    <a:lumMod val="50000"/>
                  </a:scheme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23" name="矩形 122"/>
                <p:cNvSpPr/>
                <p:nvPr/>
              </p:nvSpPr>
              <p:spPr>
                <a:xfrm>
                  <a:off x="3264677" y="3031162"/>
                  <a:ext cx="1876744" cy="63239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grpSp>
          <p:sp>
            <p:nvSpPr>
              <p:cNvPr id="121" name="椭圆 120"/>
              <p:cNvSpPr/>
              <p:nvPr/>
            </p:nvSpPr>
            <p:spPr>
              <a:xfrm>
                <a:off x="3312712" y="1559991"/>
                <a:ext cx="379156" cy="379757"/>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40" name="组合 113"/>
            <p:cNvGrpSpPr/>
            <p:nvPr/>
          </p:nvGrpSpPr>
          <p:grpSpPr bwMode="auto">
            <a:xfrm>
              <a:off x="4600518" y="1739129"/>
              <a:ext cx="119656" cy="174590"/>
              <a:chOff x="5505450" y="700088"/>
              <a:chExt cx="404813" cy="630237"/>
            </a:xfrm>
          </p:grpSpPr>
          <p:sp>
            <p:nvSpPr>
              <p:cNvPr id="115" name="Freeform 24"/>
              <p:cNvSpPr/>
              <p:nvPr/>
            </p:nvSpPr>
            <p:spPr bwMode="auto">
              <a:xfrm>
                <a:off x="5672697" y="924020"/>
                <a:ext cx="69774" cy="229431"/>
              </a:xfrm>
              <a:custGeom>
                <a:avLst/>
                <a:gdLst>
                  <a:gd name="T0" fmla="*/ 19 w 19"/>
                  <a:gd name="T1" fmla="*/ 57 h 62"/>
                  <a:gd name="T2" fmla="*/ 14 w 19"/>
                  <a:gd name="T3" fmla="*/ 62 h 62"/>
                  <a:gd name="T4" fmla="*/ 5 w 19"/>
                  <a:gd name="T5" fmla="*/ 62 h 62"/>
                  <a:gd name="T6" fmla="*/ 0 w 19"/>
                  <a:gd name="T7" fmla="*/ 57 h 62"/>
                  <a:gd name="T8" fmla="*/ 0 w 19"/>
                  <a:gd name="T9" fmla="*/ 5 h 62"/>
                  <a:gd name="T10" fmla="*/ 5 w 19"/>
                  <a:gd name="T11" fmla="*/ 0 h 62"/>
                  <a:gd name="T12" fmla="*/ 14 w 19"/>
                  <a:gd name="T13" fmla="*/ 0 h 62"/>
                  <a:gd name="T14" fmla="*/ 19 w 19"/>
                  <a:gd name="T15" fmla="*/ 5 h 62"/>
                  <a:gd name="T16" fmla="*/ 19 w 19"/>
                  <a:gd name="T17"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2">
                    <a:moveTo>
                      <a:pt x="19" y="57"/>
                    </a:moveTo>
                    <a:cubicBezTo>
                      <a:pt x="19" y="60"/>
                      <a:pt x="17" y="62"/>
                      <a:pt x="14" y="62"/>
                    </a:cubicBezTo>
                    <a:cubicBezTo>
                      <a:pt x="5" y="62"/>
                      <a:pt x="5" y="62"/>
                      <a:pt x="5" y="62"/>
                    </a:cubicBezTo>
                    <a:cubicBezTo>
                      <a:pt x="2" y="62"/>
                      <a:pt x="0" y="60"/>
                      <a:pt x="0" y="57"/>
                    </a:cubicBezTo>
                    <a:cubicBezTo>
                      <a:pt x="0" y="5"/>
                      <a:pt x="0" y="5"/>
                      <a:pt x="0" y="5"/>
                    </a:cubicBezTo>
                    <a:cubicBezTo>
                      <a:pt x="0" y="2"/>
                      <a:pt x="2" y="0"/>
                      <a:pt x="5" y="0"/>
                    </a:cubicBezTo>
                    <a:cubicBezTo>
                      <a:pt x="14" y="0"/>
                      <a:pt x="14" y="0"/>
                      <a:pt x="14" y="0"/>
                    </a:cubicBezTo>
                    <a:cubicBezTo>
                      <a:pt x="17" y="0"/>
                      <a:pt x="19" y="2"/>
                      <a:pt x="19" y="5"/>
                    </a:cubicBezTo>
                    <a:lnTo>
                      <a:pt x="19" y="57"/>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6" name="Freeform 25"/>
              <p:cNvSpPr/>
              <p:nvPr/>
            </p:nvSpPr>
            <p:spPr bwMode="auto">
              <a:xfrm>
                <a:off x="5763940" y="843719"/>
                <a:ext cx="69771" cy="309731"/>
              </a:xfrm>
              <a:custGeom>
                <a:avLst/>
                <a:gdLst>
                  <a:gd name="T0" fmla="*/ 19 w 19"/>
                  <a:gd name="T1" fmla="*/ 77 h 82"/>
                  <a:gd name="T2" fmla="*/ 14 w 19"/>
                  <a:gd name="T3" fmla="*/ 82 h 82"/>
                  <a:gd name="T4" fmla="*/ 5 w 19"/>
                  <a:gd name="T5" fmla="*/ 82 h 82"/>
                  <a:gd name="T6" fmla="*/ 0 w 19"/>
                  <a:gd name="T7" fmla="*/ 77 h 82"/>
                  <a:gd name="T8" fmla="*/ 0 w 19"/>
                  <a:gd name="T9" fmla="*/ 5 h 82"/>
                  <a:gd name="T10" fmla="*/ 5 w 19"/>
                  <a:gd name="T11" fmla="*/ 0 h 82"/>
                  <a:gd name="T12" fmla="*/ 14 w 19"/>
                  <a:gd name="T13" fmla="*/ 0 h 82"/>
                  <a:gd name="T14" fmla="*/ 19 w 19"/>
                  <a:gd name="T15" fmla="*/ 5 h 82"/>
                  <a:gd name="T16" fmla="*/ 19 w 19"/>
                  <a:gd name="T17"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2">
                    <a:moveTo>
                      <a:pt x="19" y="77"/>
                    </a:moveTo>
                    <a:cubicBezTo>
                      <a:pt x="19" y="80"/>
                      <a:pt x="17" y="82"/>
                      <a:pt x="14" y="82"/>
                    </a:cubicBezTo>
                    <a:cubicBezTo>
                      <a:pt x="5" y="82"/>
                      <a:pt x="5" y="82"/>
                      <a:pt x="5" y="82"/>
                    </a:cubicBezTo>
                    <a:cubicBezTo>
                      <a:pt x="2" y="82"/>
                      <a:pt x="0" y="80"/>
                      <a:pt x="0" y="77"/>
                    </a:cubicBezTo>
                    <a:cubicBezTo>
                      <a:pt x="0" y="5"/>
                      <a:pt x="0" y="5"/>
                      <a:pt x="0" y="5"/>
                    </a:cubicBezTo>
                    <a:cubicBezTo>
                      <a:pt x="0" y="2"/>
                      <a:pt x="2" y="0"/>
                      <a:pt x="5" y="0"/>
                    </a:cubicBezTo>
                    <a:cubicBezTo>
                      <a:pt x="14" y="0"/>
                      <a:pt x="14" y="0"/>
                      <a:pt x="14" y="0"/>
                    </a:cubicBezTo>
                    <a:cubicBezTo>
                      <a:pt x="17" y="0"/>
                      <a:pt x="19" y="2"/>
                      <a:pt x="19" y="5"/>
                    </a:cubicBezTo>
                    <a:lnTo>
                      <a:pt x="19" y="77"/>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7" name="Freeform 26"/>
              <p:cNvSpPr>
                <a:spLocks noEditPoints="1"/>
              </p:cNvSpPr>
              <p:nvPr/>
            </p:nvSpPr>
            <p:spPr bwMode="auto">
              <a:xfrm>
                <a:off x="5506319" y="700323"/>
                <a:ext cx="402531" cy="630934"/>
              </a:xfrm>
              <a:custGeom>
                <a:avLst/>
                <a:gdLst>
                  <a:gd name="T0" fmla="*/ 93 w 108"/>
                  <a:gd name="T1" fmla="*/ 0 h 168"/>
                  <a:gd name="T2" fmla="*/ 14 w 108"/>
                  <a:gd name="T3" fmla="*/ 0 h 168"/>
                  <a:gd name="T4" fmla="*/ 0 w 108"/>
                  <a:gd name="T5" fmla="*/ 16 h 168"/>
                  <a:gd name="T6" fmla="*/ 0 w 108"/>
                  <a:gd name="T7" fmla="*/ 152 h 168"/>
                  <a:gd name="T8" fmla="*/ 14 w 108"/>
                  <a:gd name="T9" fmla="*/ 168 h 168"/>
                  <a:gd name="T10" fmla="*/ 93 w 108"/>
                  <a:gd name="T11" fmla="*/ 168 h 168"/>
                  <a:gd name="T12" fmla="*/ 108 w 108"/>
                  <a:gd name="T13" fmla="*/ 152 h 168"/>
                  <a:gd name="T14" fmla="*/ 108 w 108"/>
                  <a:gd name="T15" fmla="*/ 16 h 168"/>
                  <a:gd name="T16" fmla="*/ 93 w 108"/>
                  <a:gd name="T17" fmla="*/ 0 h 168"/>
                  <a:gd name="T18" fmla="*/ 30 w 108"/>
                  <a:gd name="T19" fmla="*/ 152 h 168"/>
                  <a:gd name="T20" fmla="*/ 15 w 108"/>
                  <a:gd name="T21" fmla="*/ 152 h 168"/>
                  <a:gd name="T22" fmla="*/ 12 w 108"/>
                  <a:gd name="T23" fmla="*/ 148 h 168"/>
                  <a:gd name="T24" fmla="*/ 15 w 108"/>
                  <a:gd name="T25" fmla="*/ 145 h 168"/>
                  <a:gd name="T26" fmla="*/ 30 w 108"/>
                  <a:gd name="T27" fmla="*/ 145 h 168"/>
                  <a:gd name="T28" fmla="*/ 34 w 108"/>
                  <a:gd name="T29" fmla="*/ 148 h 168"/>
                  <a:gd name="T30" fmla="*/ 30 w 108"/>
                  <a:gd name="T31" fmla="*/ 152 h 168"/>
                  <a:gd name="T32" fmla="*/ 54 w 108"/>
                  <a:gd name="T33" fmla="*/ 159 h 168"/>
                  <a:gd name="T34" fmla="*/ 44 w 108"/>
                  <a:gd name="T35" fmla="*/ 148 h 168"/>
                  <a:gd name="T36" fmla="*/ 54 w 108"/>
                  <a:gd name="T37" fmla="*/ 138 h 168"/>
                  <a:gd name="T38" fmla="*/ 64 w 108"/>
                  <a:gd name="T39" fmla="*/ 148 h 168"/>
                  <a:gd name="T40" fmla="*/ 54 w 108"/>
                  <a:gd name="T41" fmla="*/ 159 h 168"/>
                  <a:gd name="T42" fmla="*/ 92 w 108"/>
                  <a:gd name="T43" fmla="*/ 152 h 168"/>
                  <a:gd name="T44" fmla="*/ 77 w 108"/>
                  <a:gd name="T45" fmla="*/ 152 h 168"/>
                  <a:gd name="T46" fmla="*/ 74 w 108"/>
                  <a:gd name="T47" fmla="*/ 148 h 168"/>
                  <a:gd name="T48" fmla="*/ 77 w 108"/>
                  <a:gd name="T49" fmla="*/ 145 h 168"/>
                  <a:gd name="T50" fmla="*/ 92 w 108"/>
                  <a:gd name="T51" fmla="*/ 145 h 168"/>
                  <a:gd name="T52" fmla="*/ 95 w 108"/>
                  <a:gd name="T53" fmla="*/ 148 h 168"/>
                  <a:gd name="T54" fmla="*/ 92 w 108"/>
                  <a:gd name="T55" fmla="*/ 152 h 168"/>
                  <a:gd name="T56" fmla="*/ 96 w 108"/>
                  <a:gd name="T57" fmla="*/ 123 h 168"/>
                  <a:gd name="T58" fmla="*/ 92 w 108"/>
                  <a:gd name="T59" fmla="*/ 128 h 168"/>
                  <a:gd name="T60" fmla="*/ 16 w 108"/>
                  <a:gd name="T61" fmla="*/ 128 h 168"/>
                  <a:gd name="T62" fmla="*/ 11 w 108"/>
                  <a:gd name="T63" fmla="*/ 123 h 168"/>
                  <a:gd name="T64" fmla="*/ 11 w 108"/>
                  <a:gd name="T65" fmla="*/ 18 h 168"/>
                  <a:gd name="T66" fmla="*/ 16 w 108"/>
                  <a:gd name="T67" fmla="*/ 13 h 168"/>
                  <a:gd name="T68" fmla="*/ 92 w 108"/>
                  <a:gd name="T69" fmla="*/ 13 h 168"/>
                  <a:gd name="T70" fmla="*/ 96 w 108"/>
                  <a:gd name="T71" fmla="*/ 18 h 168"/>
                  <a:gd name="T72" fmla="*/ 96 w 108"/>
                  <a:gd name="T73" fmla="*/ 12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 h="168">
                    <a:moveTo>
                      <a:pt x="93" y="0"/>
                    </a:moveTo>
                    <a:cubicBezTo>
                      <a:pt x="14" y="0"/>
                      <a:pt x="14" y="0"/>
                      <a:pt x="14" y="0"/>
                    </a:cubicBezTo>
                    <a:cubicBezTo>
                      <a:pt x="6" y="0"/>
                      <a:pt x="0" y="7"/>
                      <a:pt x="0" y="16"/>
                    </a:cubicBezTo>
                    <a:cubicBezTo>
                      <a:pt x="0" y="152"/>
                      <a:pt x="0" y="152"/>
                      <a:pt x="0" y="152"/>
                    </a:cubicBezTo>
                    <a:cubicBezTo>
                      <a:pt x="0" y="161"/>
                      <a:pt x="6" y="168"/>
                      <a:pt x="14" y="168"/>
                    </a:cubicBezTo>
                    <a:cubicBezTo>
                      <a:pt x="93" y="168"/>
                      <a:pt x="93" y="168"/>
                      <a:pt x="93" y="168"/>
                    </a:cubicBezTo>
                    <a:cubicBezTo>
                      <a:pt x="101" y="168"/>
                      <a:pt x="108" y="161"/>
                      <a:pt x="108" y="152"/>
                    </a:cubicBezTo>
                    <a:cubicBezTo>
                      <a:pt x="108" y="16"/>
                      <a:pt x="108" y="16"/>
                      <a:pt x="108" y="16"/>
                    </a:cubicBezTo>
                    <a:cubicBezTo>
                      <a:pt x="108" y="7"/>
                      <a:pt x="101" y="0"/>
                      <a:pt x="93" y="0"/>
                    </a:cubicBezTo>
                    <a:close/>
                    <a:moveTo>
                      <a:pt x="30" y="152"/>
                    </a:moveTo>
                    <a:cubicBezTo>
                      <a:pt x="15" y="152"/>
                      <a:pt x="15" y="152"/>
                      <a:pt x="15" y="152"/>
                    </a:cubicBezTo>
                    <a:cubicBezTo>
                      <a:pt x="13" y="152"/>
                      <a:pt x="12" y="150"/>
                      <a:pt x="12" y="148"/>
                    </a:cubicBezTo>
                    <a:cubicBezTo>
                      <a:pt x="12" y="147"/>
                      <a:pt x="13" y="145"/>
                      <a:pt x="15" y="145"/>
                    </a:cubicBezTo>
                    <a:cubicBezTo>
                      <a:pt x="30" y="145"/>
                      <a:pt x="30" y="145"/>
                      <a:pt x="30" y="145"/>
                    </a:cubicBezTo>
                    <a:cubicBezTo>
                      <a:pt x="32" y="145"/>
                      <a:pt x="34" y="147"/>
                      <a:pt x="34" y="148"/>
                    </a:cubicBezTo>
                    <a:cubicBezTo>
                      <a:pt x="34" y="150"/>
                      <a:pt x="32" y="152"/>
                      <a:pt x="30" y="152"/>
                    </a:cubicBezTo>
                    <a:close/>
                    <a:moveTo>
                      <a:pt x="54" y="159"/>
                    </a:moveTo>
                    <a:cubicBezTo>
                      <a:pt x="48" y="159"/>
                      <a:pt x="44" y="154"/>
                      <a:pt x="44" y="148"/>
                    </a:cubicBezTo>
                    <a:cubicBezTo>
                      <a:pt x="44" y="143"/>
                      <a:pt x="48" y="138"/>
                      <a:pt x="54" y="138"/>
                    </a:cubicBezTo>
                    <a:cubicBezTo>
                      <a:pt x="59" y="138"/>
                      <a:pt x="64" y="143"/>
                      <a:pt x="64" y="148"/>
                    </a:cubicBezTo>
                    <a:cubicBezTo>
                      <a:pt x="64" y="154"/>
                      <a:pt x="59" y="159"/>
                      <a:pt x="54" y="159"/>
                    </a:cubicBezTo>
                    <a:close/>
                    <a:moveTo>
                      <a:pt x="92" y="152"/>
                    </a:moveTo>
                    <a:cubicBezTo>
                      <a:pt x="77" y="152"/>
                      <a:pt x="77" y="152"/>
                      <a:pt x="77" y="152"/>
                    </a:cubicBezTo>
                    <a:cubicBezTo>
                      <a:pt x="75" y="152"/>
                      <a:pt x="74" y="150"/>
                      <a:pt x="74" y="148"/>
                    </a:cubicBezTo>
                    <a:cubicBezTo>
                      <a:pt x="74" y="147"/>
                      <a:pt x="75" y="145"/>
                      <a:pt x="77" y="145"/>
                    </a:cubicBezTo>
                    <a:cubicBezTo>
                      <a:pt x="92" y="145"/>
                      <a:pt x="92" y="145"/>
                      <a:pt x="92" y="145"/>
                    </a:cubicBezTo>
                    <a:cubicBezTo>
                      <a:pt x="94" y="145"/>
                      <a:pt x="95" y="147"/>
                      <a:pt x="95" y="148"/>
                    </a:cubicBezTo>
                    <a:cubicBezTo>
                      <a:pt x="95" y="150"/>
                      <a:pt x="94" y="152"/>
                      <a:pt x="92" y="152"/>
                    </a:cubicBezTo>
                    <a:close/>
                    <a:moveTo>
                      <a:pt x="96" y="123"/>
                    </a:moveTo>
                    <a:cubicBezTo>
                      <a:pt x="96" y="126"/>
                      <a:pt x="95" y="128"/>
                      <a:pt x="92" y="128"/>
                    </a:cubicBezTo>
                    <a:cubicBezTo>
                      <a:pt x="16" y="128"/>
                      <a:pt x="16" y="128"/>
                      <a:pt x="16" y="128"/>
                    </a:cubicBezTo>
                    <a:cubicBezTo>
                      <a:pt x="13" y="128"/>
                      <a:pt x="11" y="126"/>
                      <a:pt x="11" y="123"/>
                    </a:cubicBezTo>
                    <a:cubicBezTo>
                      <a:pt x="11" y="18"/>
                      <a:pt x="11" y="18"/>
                      <a:pt x="11" y="18"/>
                    </a:cubicBezTo>
                    <a:cubicBezTo>
                      <a:pt x="11" y="15"/>
                      <a:pt x="13" y="13"/>
                      <a:pt x="16" y="13"/>
                    </a:cubicBezTo>
                    <a:cubicBezTo>
                      <a:pt x="92" y="13"/>
                      <a:pt x="92" y="13"/>
                      <a:pt x="92" y="13"/>
                    </a:cubicBezTo>
                    <a:cubicBezTo>
                      <a:pt x="95" y="13"/>
                      <a:pt x="96" y="15"/>
                      <a:pt x="96" y="18"/>
                    </a:cubicBezTo>
                    <a:lnTo>
                      <a:pt x="96" y="123"/>
                    </a:ln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8" name="Freeform 27"/>
              <p:cNvSpPr/>
              <p:nvPr/>
            </p:nvSpPr>
            <p:spPr bwMode="auto">
              <a:xfrm>
                <a:off x="5576090" y="975640"/>
                <a:ext cx="75139" cy="177811"/>
              </a:xfrm>
              <a:custGeom>
                <a:avLst/>
                <a:gdLst>
                  <a:gd name="T0" fmla="*/ 20 w 20"/>
                  <a:gd name="T1" fmla="*/ 42 h 47"/>
                  <a:gd name="T2" fmla="*/ 15 w 20"/>
                  <a:gd name="T3" fmla="*/ 47 h 47"/>
                  <a:gd name="T4" fmla="*/ 5 w 20"/>
                  <a:gd name="T5" fmla="*/ 47 h 47"/>
                  <a:gd name="T6" fmla="*/ 0 w 20"/>
                  <a:gd name="T7" fmla="*/ 42 h 47"/>
                  <a:gd name="T8" fmla="*/ 0 w 20"/>
                  <a:gd name="T9" fmla="*/ 5 h 47"/>
                  <a:gd name="T10" fmla="*/ 5 w 20"/>
                  <a:gd name="T11" fmla="*/ 0 h 47"/>
                  <a:gd name="T12" fmla="*/ 15 w 20"/>
                  <a:gd name="T13" fmla="*/ 0 h 47"/>
                  <a:gd name="T14" fmla="*/ 20 w 20"/>
                  <a:gd name="T15" fmla="*/ 5 h 47"/>
                  <a:gd name="T16" fmla="*/ 20 w 20"/>
                  <a:gd name="T1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2"/>
                    </a:moveTo>
                    <a:cubicBezTo>
                      <a:pt x="20" y="45"/>
                      <a:pt x="17" y="47"/>
                      <a:pt x="15" y="47"/>
                    </a:cubicBezTo>
                    <a:cubicBezTo>
                      <a:pt x="5" y="47"/>
                      <a:pt x="5" y="47"/>
                      <a:pt x="5" y="47"/>
                    </a:cubicBezTo>
                    <a:cubicBezTo>
                      <a:pt x="2" y="47"/>
                      <a:pt x="0" y="45"/>
                      <a:pt x="0" y="42"/>
                    </a:cubicBezTo>
                    <a:cubicBezTo>
                      <a:pt x="0" y="5"/>
                      <a:pt x="0" y="5"/>
                      <a:pt x="0" y="5"/>
                    </a:cubicBezTo>
                    <a:cubicBezTo>
                      <a:pt x="0" y="2"/>
                      <a:pt x="2" y="0"/>
                      <a:pt x="5" y="0"/>
                    </a:cubicBezTo>
                    <a:cubicBezTo>
                      <a:pt x="15" y="0"/>
                      <a:pt x="15" y="0"/>
                      <a:pt x="15" y="0"/>
                    </a:cubicBezTo>
                    <a:cubicBezTo>
                      <a:pt x="17" y="0"/>
                      <a:pt x="20" y="2"/>
                      <a:pt x="20" y="5"/>
                    </a:cubicBezTo>
                    <a:lnTo>
                      <a:pt x="20" y="42"/>
                    </a:ln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19" name="Freeform 28"/>
              <p:cNvSpPr/>
              <p:nvPr/>
            </p:nvSpPr>
            <p:spPr bwMode="auto">
              <a:xfrm>
                <a:off x="5581458" y="786361"/>
                <a:ext cx="144910" cy="108978"/>
              </a:xfrm>
              <a:custGeom>
                <a:avLst/>
                <a:gdLst>
                  <a:gd name="T0" fmla="*/ 36 w 39"/>
                  <a:gd name="T1" fmla="*/ 0 h 28"/>
                  <a:gd name="T2" fmla="*/ 39 w 39"/>
                  <a:gd name="T3" fmla="*/ 21 h 28"/>
                  <a:gd name="T4" fmla="*/ 33 w 39"/>
                  <a:gd name="T5" fmla="*/ 17 h 28"/>
                  <a:gd name="T6" fmla="*/ 32 w 39"/>
                  <a:gd name="T7" fmla="*/ 18 h 28"/>
                  <a:gd name="T8" fmla="*/ 17 w 39"/>
                  <a:gd name="T9" fmla="*/ 28 h 28"/>
                  <a:gd name="T10" fmla="*/ 1 w 39"/>
                  <a:gd name="T11" fmla="*/ 24 h 28"/>
                  <a:gd name="T12" fmla="*/ 0 w 39"/>
                  <a:gd name="T13" fmla="*/ 23 h 28"/>
                  <a:gd name="T14" fmla="*/ 4 w 39"/>
                  <a:gd name="T15" fmla="*/ 23 h 28"/>
                  <a:gd name="T16" fmla="*/ 19 w 39"/>
                  <a:gd name="T17" fmla="*/ 14 h 28"/>
                  <a:gd name="T18" fmla="*/ 20 w 39"/>
                  <a:gd name="T19" fmla="*/ 11 h 28"/>
                  <a:gd name="T20" fmla="*/ 21 w 39"/>
                  <a:gd name="T21" fmla="*/ 10 h 28"/>
                  <a:gd name="T22" fmla="*/ 15 w 39"/>
                  <a:gd name="T23" fmla="*/ 6 h 28"/>
                  <a:gd name="T24" fmla="*/ 36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6" y="0"/>
                    </a:moveTo>
                    <a:cubicBezTo>
                      <a:pt x="39" y="21"/>
                      <a:pt x="39" y="21"/>
                      <a:pt x="39" y="21"/>
                    </a:cubicBezTo>
                    <a:cubicBezTo>
                      <a:pt x="33" y="17"/>
                      <a:pt x="33" y="17"/>
                      <a:pt x="33" y="17"/>
                    </a:cubicBezTo>
                    <a:cubicBezTo>
                      <a:pt x="32" y="18"/>
                      <a:pt x="32" y="18"/>
                      <a:pt x="32" y="18"/>
                    </a:cubicBezTo>
                    <a:cubicBezTo>
                      <a:pt x="28" y="24"/>
                      <a:pt x="23" y="27"/>
                      <a:pt x="17" y="28"/>
                    </a:cubicBezTo>
                    <a:cubicBezTo>
                      <a:pt x="12" y="28"/>
                      <a:pt x="6" y="27"/>
                      <a:pt x="1" y="24"/>
                    </a:cubicBezTo>
                    <a:cubicBezTo>
                      <a:pt x="0" y="23"/>
                      <a:pt x="0" y="23"/>
                      <a:pt x="0" y="23"/>
                    </a:cubicBezTo>
                    <a:cubicBezTo>
                      <a:pt x="1" y="23"/>
                      <a:pt x="2" y="23"/>
                      <a:pt x="4" y="23"/>
                    </a:cubicBezTo>
                    <a:cubicBezTo>
                      <a:pt x="10" y="22"/>
                      <a:pt x="15" y="19"/>
                      <a:pt x="19" y="14"/>
                    </a:cubicBezTo>
                    <a:cubicBezTo>
                      <a:pt x="20" y="11"/>
                      <a:pt x="20" y="11"/>
                      <a:pt x="20" y="11"/>
                    </a:cubicBezTo>
                    <a:cubicBezTo>
                      <a:pt x="21" y="10"/>
                      <a:pt x="21" y="10"/>
                      <a:pt x="21" y="10"/>
                    </a:cubicBezTo>
                    <a:cubicBezTo>
                      <a:pt x="15" y="6"/>
                      <a:pt x="15" y="6"/>
                      <a:pt x="15" y="6"/>
                    </a:cubicBezTo>
                    <a:cubicBezTo>
                      <a:pt x="36" y="0"/>
                      <a:pt x="36" y="0"/>
                      <a:pt x="36" y="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grpSp>
        <p:nvGrpSpPr>
          <p:cNvPr id="124" name="组合 123"/>
          <p:cNvGrpSpPr/>
          <p:nvPr/>
        </p:nvGrpSpPr>
        <p:grpSpPr bwMode="auto">
          <a:xfrm>
            <a:off x="4768850" y="2725738"/>
            <a:ext cx="1876425" cy="1584325"/>
            <a:chOff x="4850220" y="2715766"/>
            <a:chExt cx="1876744" cy="1584176"/>
          </a:xfrm>
        </p:grpSpPr>
        <p:grpSp>
          <p:nvGrpSpPr>
            <p:cNvPr id="34831" name="组合 124"/>
            <p:cNvGrpSpPr/>
            <p:nvPr/>
          </p:nvGrpSpPr>
          <p:grpSpPr bwMode="auto">
            <a:xfrm>
              <a:off x="4850220" y="2715766"/>
              <a:ext cx="1876744" cy="1584176"/>
              <a:chOff x="2546467" y="1498022"/>
              <a:chExt cx="1876744" cy="1584176"/>
            </a:xfrm>
          </p:grpSpPr>
          <p:grpSp>
            <p:nvGrpSpPr>
              <p:cNvPr id="34835" name="组合 128"/>
              <p:cNvGrpSpPr/>
              <p:nvPr/>
            </p:nvGrpSpPr>
            <p:grpSpPr bwMode="auto">
              <a:xfrm>
                <a:off x="2546467" y="1498022"/>
                <a:ext cx="1876744" cy="1584176"/>
                <a:chOff x="3264677" y="2465499"/>
                <a:chExt cx="1876744" cy="1584176"/>
              </a:xfrm>
            </p:grpSpPr>
            <p:sp>
              <p:nvSpPr>
                <p:cNvPr id="131" name="矩形 130"/>
                <p:cNvSpPr/>
                <p:nvPr/>
              </p:nvSpPr>
              <p:spPr>
                <a:xfrm rot="2681994">
                  <a:off x="3410752" y="2465499"/>
                  <a:ext cx="1584594" cy="1584176"/>
                </a:xfrm>
                <a:prstGeom prst="rect">
                  <a:avLst/>
                </a:prstGeom>
                <a:solidFill>
                  <a:schemeClr val="tx2"/>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32" name="矩形 131"/>
                <p:cNvSpPr/>
                <p:nvPr/>
              </p:nvSpPr>
              <p:spPr>
                <a:xfrm>
                  <a:off x="3264677" y="3032183"/>
                  <a:ext cx="1876744" cy="630179"/>
                </a:xfrm>
                <a:prstGeom prst="rect">
                  <a:avLst/>
                </a:prstGeom>
              </p:spPr>
              <p:txBody>
                <a:bodyPr>
                  <a:spAutoFit/>
                </a:bodyPr>
                <a:lstStyle/>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en-US" altLang="zh-CN"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a:p>
                  <a:pPr algn="ctr" fontAlgn="auto">
                    <a:lnSpc>
                      <a:spcPts val="1400"/>
                    </a:lnSpc>
                    <a:spcBef>
                      <a:spcPts val="0"/>
                    </a:spcBef>
                    <a:spcAft>
                      <a:spcPts val="0"/>
                    </a:spcAft>
                    <a:defRPr/>
                  </a:pPr>
                  <a:r>
                    <a:rPr lang="zh-CN" altLang="en-US" sz="1200" kern="0">
                      <a:solidFill>
                        <a:sysClr val="window" lastClr="FFFFFF"/>
                      </a:solidFill>
                      <a:latin typeface="微软雅黑" panose="020B0503020204020204" pitchFamily="34" charset="-122"/>
                      <a:ea typeface="微软雅黑" panose="020B0503020204020204" pitchFamily="34" charset="-122"/>
                    </a:rPr>
                    <a:t>这里填写内容</a:t>
                  </a: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grpSp>
          <p:sp>
            <p:nvSpPr>
              <p:cNvPr id="130" name="椭圆 129"/>
              <p:cNvSpPr/>
              <p:nvPr/>
            </p:nvSpPr>
            <p:spPr>
              <a:xfrm>
                <a:off x="3311772" y="1559928"/>
                <a:ext cx="381065" cy="380964"/>
              </a:xfrm>
              <a:prstGeom prst="ellipse">
                <a:avLst/>
              </a:prstGeom>
              <a:solidFill>
                <a:sysClr val="window" lastClr="FFFFFF"/>
              </a:solidFill>
              <a:ln w="25400"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4832" name="组合 125"/>
            <p:cNvGrpSpPr/>
            <p:nvPr/>
          </p:nvGrpSpPr>
          <p:grpSpPr bwMode="auto">
            <a:xfrm>
              <a:off x="5725287" y="2885111"/>
              <a:ext cx="163784" cy="166270"/>
              <a:chOff x="5718175" y="666750"/>
              <a:chExt cx="557213" cy="577850"/>
            </a:xfrm>
          </p:grpSpPr>
          <p:sp>
            <p:nvSpPr>
              <p:cNvPr id="127" name="Freeform 33"/>
              <p:cNvSpPr>
                <a:spLocks noEditPoints="1"/>
              </p:cNvSpPr>
              <p:nvPr/>
            </p:nvSpPr>
            <p:spPr bwMode="auto">
              <a:xfrm>
                <a:off x="5998371" y="668491"/>
                <a:ext cx="275490" cy="573729"/>
              </a:xfrm>
              <a:custGeom>
                <a:avLst/>
                <a:gdLst>
                  <a:gd name="T0" fmla="*/ 44 w 74"/>
                  <a:gd name="T1" fmla="*/ 73 h 154"/>
                  <a:gd name="T2" fmla="*/ 74 w 74"/>
                  <a:gd name="T3" fmla="*/ 73 h 154"/>
                  <a:gd name="T4" fmla="*/ 67 w 74"/>
                  <a:gd name="T5" fmla="*/ 43 h 154"/>
                  <a:gd name="T6" fmla="*/ 40 w 74"/>
                  <a:gd name="T7" fmla="*/ 43 h 154"/>
                  <a:gd name="T8" fmla="*/ 44 w 74"/>
                  <a:gd name="T9" fmla="*/ 73 h 154"/>
                  <a:gd name="T10" fmla="*/ 24 w 74"/>
                  <a:gd name="T11" fmla="*/ 21 h 154"/>
                  <a:gd name="T12" fmla="*/ 0 w 74"/>
                  <a:gd name="T13" fmla="*/ 0 h 154"/>
                  <a:gd name="T14" fmla="*/ 0 w 74"/>
                  <a:gd name="T15" fmla="*/ 37 h 154"/>
                  <a:gd name="T16" fmla="*/ 31 w 74"/>
                  <a:gd name="T17" fmla="*/ 37 h 154"/>
                  <a:gd name="T18" fmla="*/ 24 w 74"/>
                  <a:gd name="T19" fmla="*/ 21 h 154"/>
                  <a:gd name="T20" fmla="*/ 32 w 74"/>
                  <a:gd name="T21" fmla="*/ 43 h 154"/>
                  <a:gd name="T22" fmla="*/ 0 w 74"/>
                  <a:gd name="T23" fmla="*/ 43 h 154"/>
                  <a:gd name="T24" fmla="*/ 0 w 74"/>
                  <a:gd name="T25" fmla="*/ 73 h 154"/>
                  <a:gd name="T26" fmla="*/ 36 w 74"/>
                  <a:gd name="T27" fmla="*/ 73 h 154"/>
                  <a:gd name="T28" fmla="*/ 32 w 74"/>
                  <a:gd name="T29" fmla="*/ 43 h 154"/>
                  <a:gd name="T30" fmla="*/ 39 w 74"/>
                  <a:gd name="T31" fmla="*/ 37 h 154"/>
                  <a:gd name="T32" fmla="*/ 63 w 74"/>
                  <a:gd name="T33" fmla="*/ 37 h 154"/>
                  <a:gd name="T34" fmla="*/ 21 w 74"/>
                  <a:gd name="T35" fmla="*/ 3 h 154"/>
                  <a:gd name="T36" fmla="*/ 31 w 74"/>
                  <a:gd name="T37" fmla="*/ 18 h 154"/>
                  <a:gd name="T38" fmla="*/ 39 w 74"/>
                  <a:gd name="T39" fmla="*/ 37 h 154"/>
                  <a:gd name="T40" fmla="*/ 31 w 74"/>
                  <a:gd name="T41" fmla="*/ 136 h 154"/>
                  <a:gd name="T42" fmla="*/ 21 w 74"/>
                  <a:gd name="T43" fmla="*/ 151 h 154"/>
                  <a:gd name="T44" fmla="*/ 64 w 74"/>
                  <a:gd name="T45" fmla="*/ 115 h 154"/>
                  <a:gd name="T46" fmla="*/ 39 w 74"/>
                  <a:gd name="T47" fmla="*/ 115 h 154"/>
                  <a:gd name="T48" fmla="*/ 31 w 74"/>
                  <a:gd name="T49" fmla="*/ 136 h 154"/>
                  <a:gd name="T50" fmla="*/ 44 w 74"/>
                  <a:gd name="T51" fmla="*/ 79 h 154"/>
                  <a:gd name="T52" fmla="*/ 40 w 74"/>
                  <a:gd name="T53" fmla="*/ 109 h 154"/>
                  <a:gd name="T54" fmla="*/ 67 w 74"/>
                  <a:gd name="T55" fmla="*/ 109 h 154"/>
                  <a:gd name="T56" fmla="*/ 74 w 74"/>
                  <a:gd name="T57" fmla="*/ 79 h 154"/>
                  <a:gd name="T58" fmla="*/ 44 w 74"/>
                  <a:gd name="T59" fmla="*/ 79 h 154"/>
                  <a:gd name="T60" fmla="*/ 36 w 74"/>
                  <a:gd name="T61" fmla="*/ 79 h 154"/>
                  <a:gd name="T62" fmla="*/ 0 w 74"/>
                  <a:gd name="T63" fmla="*/ 79 h 154"/>
                  <a:gd name="T64" fmla="*/ 0 w 74"/>
                  <a:gd name="T65" fmla="*/ 109 h 154"/>
                  <a:gd name="T66" fmla="*/ 33 w 74"/>
                  <a:gd name="T67" fmla="*/ 109 h 154"/>
                  <a:gd name="T68" fmla="*/ 36 w 74"/>
                  <a:gd name="T69" fmla="*/ 79 h 154"/>
                  <a:gd name="T70" fmla="*/ 31 w 74"/>
                  <a:gd name="T71" fmla="*/ 115 h 154"/>
                  <a:gd name="T72" fmla="*/ 0 w 74"/>
                  <a:gd name="T73" fmla="*/ 115 h 154"/>
                  <a:gd name="T74" fmla="*/ 0 w 74"/>
                  <a:gd name="T75" fmla="*/ 154 h 154"/>
                  <a:gd name="T76" fmla="*/ 24 w 74"/>
                  <a:gd name="T77" fmla="*/ 133 h 154"/>
                  <a:gd name="T78" fmla="*/ 31 w 74"/>
                  <a:gd name="T79" fmla="*/ 1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154">
                    <a:moveTo>
                      <a:pt x="44" y="73"/>
                    </a:moveTo>
                    <a:cubicBezTo>
                      <a:pt x="74" y="73"/>
                      <a:pt x="74" y="73"/>
                      <a:pt x="74" y="73"/>
                    </a:cubicBezTo>
                    <a:cubicBezTo>
                      <a:pt x="74" y="63"/>
                      <a:pt x="71" y="53"/>
                      <a:pt x="67" y="43"/>
                    </a:cubicBezTo>
                    <a:cubicBezTo>
                      <a:pt x="40" y="43"/>
                      <a:pt x="40" y="43"/>
                      <a:pt x="40" y="43"/>
                    </a:cubicBezTo>
                    <a:cubicBezTo>
                      <a:pt x="42" y="53"/>
                      <a:pt x="43" y="63"/>
                      <a:pt x="44" y="73"/>
                    </a:cubicBezTo>
                    <a:close/>
                    <a:moveTo>
                      <a:pt x="24" y="21"/>
                    </a:moveTo>
                    <a:cubicBezTo>
                      <a:pt x="18" y="8"/>
                      <a:pt x="9" y="1"/>
                      <a:pt x="0" y="0"/>
                    </a:cubicBezTo>
                    <a:cubicBezTo>
                      <a:pt x="0" y="37"/>
                      <a:pt x="0" y="37"/>
                      <a:pt x="0" y="37"/>
                    </a:cubicBezTo>
                    <a:cubicBezTo>
                      <a:pt x="31" y="37"/>
                      <a:pt x="31" y="37"/>
                      <a:pt x="31" y="37"/>
                    </a:cubicBezTo>
                    <a:cubicBezTo>
                      <a:pt x="29" y="32"/>
                      <a:pt x="27" y="26"/>
                      <a:pt x="24" y="21"/>
                    </a:cubicBezTo>
                    <a:close/>
                    <a:moveTo>
                      <a:pt x="32" y="43"/>
                    </a:moveTo>
                    <a:cubicBezTo>
                      <a:pt x="0" y="43"/>
                      <a:pt x="0" y="43"/>
                      <a:pt x="0" y="43"/>
                    </a:cubicBezTo>
                    <a:cubicBezTo>
                      <a:pt x="0" y="73"/>
                      <a:pt x="0" y="73"/>
                      <a:pt x="0" y="73"/>
                    </a:cubicBezTo>
                    <a:cubicBezTo>
                      <a:pt x="36" y="73"/>
                      <a:pt x="36" y="73"/>
                      <a:pt x="36" y="73"/>
                    </a:cubicBezTo>
                    <a:cubicBezTo>
                      <a:pt x="36" y="63"/>
                      <a:pt x="35" y="53"/>
                      <a:pt x="32" y="43"/>
                    </a:cubicBezTo>
                    <a:close/>
                    <a:moveTo>
                      <a:pt x="39" y="37"/>
                    </a:moveTo>
                    <a:cubicBezTo>
                      <a:pt x="63" y="37"/>
                      <a:pt x="63" y="37"/>
                      <a:pt x="63" y="37"/>
                    </a:cubicBezTo>
                    <a:cubicBezTo>
                      <a:pt x="54" y="21"/>
                      <a:pt x="39" y="9"/>
                      <a:pt x="21" y="3"/>
                    </a:cubicBezTo>
                    <a:cubicBezTo>
                      <a:pt x="24" y="7"/>
                      <a:pt x="28" y="12"/>
                      <a:pt x="31" y="18"/>
                    </a:cubicBezTo>
                    <a:cubicBezTo>
                      <a:pt x="34" y="24"/>
                      <a:pt x="36" y="30"/>
                      <a:pt x="39" y="37"/>
                    </a:cubicBezTo>
                    <a:close/>
                    <a:moveTo>
                      <a:pt x="31" y="136"/>
                    </a:moveTo>
                    <a:cubicBezTo>
                      <a:pt x="28" y="142"/>
                      <a:pt x="24" y="147"/>
                      <a:pt x="21" y="151"/>
                    </a:cubicBezTo>
                    <a:cubicBezTo>
                      <a:pt x="39" y="145"/>
                      <a:pt x="55" y="132"/>
                      <a:pt x="64" y="115"/>
                    </a:cubicBezTo>
                    <a:cubicBezTo>
                      <a:pt x="39" y="115"/>
                      <a:pt x="39" y="115"/>
                      <a:pt x="39" y="115"/>
                    </a:cubicBezTo>
                    <a:cubicBezTo>
                      <a:pt x="37" y="123"/>
                      <a:pt x="34" y="130"/>
                      <a:pt x="31" y="136"/>
                    </a:cubicBezTo>
                    <a:close/>
                    <a:moveTo>
                      <a:pt x="44" y="79"/>
                    </a:moveTo>
                    <a:cubicBezTo>
                      <a:pt x="44" y="90"/>
                      <a:pt x="42" y="100"/>
                      <a:pt x="40" y="109"/>
                    </a:cubicBezTo>
                    <a:cubicBezTo>
                      <a:pt x="67" y="109"/>
                      <a:pt x="67" y="109"/>
                      <a:pt x="67" y="109"/>
                    </a:cubicBezTo>
                    <a:cubicBezTo>
                      <a:pt x="71" y="100"/>
                      <a:pt x="74" y="90"/>
                      <a:pt x="74" y="79"/>
                    </a:cubicBezTo>
                    <a:lnTo>
                      <a:pt x="44" y="79"/>
                    </a:lnTo>
                    <a:close/>
                    <a:moveTo>
                      <a:pt x="36" y="79"/>
                    </a:moveTo>
                    <a:cubicBezTo>
                      <a:pt x="0" y="79"/>
                      <a:pt x="0" y="79"/>
                      <a:pt x="0" y="79"/>
                    </a:cubicBezTo>
                    <a:cubicBezTo>
                      <a:pt x="0" y="109"/>
                      <a:pt x="0" y="109"/>
                      <a:pt x="0" y="109"/>
                    </a:cubicBezTo>
                    <a:cubicBezTo>
                      <a:pt x="33" y="109"/>
                      <a:pt x="33" y="109"/>
                      <a:pt x="33" y="109"/>
                    </a:cubicBezTo>
                    <a:cubicBezTo>
                      <a:pt x="35" y="100"/>
                      <a:pt x="36" y="90"/>
                      <a:pt x="36" y="79"/>
                    </a:cubicBezTo>
                    <a:close/>
                    <a:moveTo>
                      <a:pt x="31" y="115"/>
                    </a:moveTo>
                    <a:cubicBezTo>
                      <a:pt x="0" y="115"/>
                      <a:pt x="0" y="115"/>
                      <a:pt x="0" y="115"/>
                    </a:cubicBezTo>
                    <a:cubicBezTo>
                      <a:pt x="0" y="154"/>
                      <a:pt x="0" y="154"/>
                      <a:pt x="0" y="154"/>
                    </a:cubicBezTo>
                    <a:cubicBezTo>
                      <a:pt x="9" y="153"/>
                      <a:pt x="18" y="145"/>
                      <a:pt x="24" y="133"/>
                    </a:cubicBezTo>
                    <a:cubicBezTo>
                      <a:pt x="27" y="128"/>
                      <a:pt x="29" y="122"/>
                      <a:pt x="31" y="115"/>
                    </a:cubicBezTo>
                    <a:close/>
                  </a:path>
                </a:pathLst>
              </a:custGeom>
              <a:solidFill>
                <a:srgbClr val="BF0000"/>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28" name="Freeform 34"/>
              <p:cNvSpPr>
                <a:spLocks noEditPoints="1"/>
              </p:cNvSpPr>
              <p:nvPr/>
            </p:nvSpPr>
            <p:spPr bwMode="auto">
              <a:xfrm>
                <a:off x="5717477" y="668491"/>
                <a:ext cx="237679" cy="573729"/>
              </a:xfrm>
              <a:custGeom>
                <a:avLst/>
                <a:gdLst>
                  <a:gd name="T0" fmla="*/ 64 w 64"/>
                  <a:gd name="T1" fmla="*/ 154 h 154"/>
                  <a:gd name="T2" fmla="*/ 64 w 64"/>
                  <a:gd name="T3" fmla="*/ 0 h 154"/>
                  <a:gd name="T4" fmla="*/ 51 w 64"/>
                  <a:gd name="T5" fmla="*/ 0 h 154"/>
                  <a:gd name="T6" fmla="*/ 51 w 64"/>
                  <a:gd name="T7" fmla="*/ 7 h 154"/>
                  <a:gd name="T8" fmla="*/ 17 w 64"/>
                  <a:gd name="T9" fmla="*/ 20 h 154"/>
                  <a:gd name="T10" fmla="*/ 5 w 64"/>
                  <a:gd name="T11" fmla="*/ 47 h 154"/>
                  <a:gd name="T12" fmla="*/ 11 w 64"/>
                  <a:gd name="T13" fmla="*/ 67 h 154"/>
                  <a:gd name="T14" fmla="*/ 25 w 64"/>
                  <a:gd name="T15" fmla="*/ 79 h 154"/>
                  <a:gd name="T16" fmla="*/ 51 w 64"/>
                  <a:gd name="T17" fmla="*/ 88 h 154"/>
                  <a:gd name="T18" fmla="*/ 51 w 64"/>
                  <a:gd name="T19" fmla="*/ 121 h 154"/>
                  <a:gd name="T20" fmla="*/ 42 w 64"/>
                  <a:gd name="T21" fmla="*/ 114 h 154"/>
                  <a:gd name="T22" fmla="*/ 37 w 64"/>
                  <a:gd name="T23" fmla="*/ 101 h 154"/>
                  <a:gd name="T24" fmla="*/ 0 w 64"/>
                  <a:gd name="T25" fmla="*/ 105 h 154"/>
                  <a:gd name="T26" fmla="*/ 5 w 64"/>
                  <a:gd name="T27" fmla="*/ 121 h 154"/>
                  <a:gd name="T28" fmla="*/ 14 w 64"/>
                  <a:gd name="T29" fmla="*/ 133 h 154"/>
                  <a:gd name="T30" fmla="*/ 29 w 64"/>
                  <a:gd name="T31" fmla="*/ 142 h 154"/>
                  <a:gd name="T32" fmla="*/ 51 w 64"/>
                  <a:gd name="T33" fmla="*/ 146 h 154"/>
                  <a:gd name="T34" fmla="*/ 51 w 64"/>
                  <a:gd name="T35" fmla="*/ 154 h 154"/>
                  <a:gd name="T36" fmla="*/ 64 w 64"/>
                  <a:gd name="T37" fmla="*/ 154 h 154"/>
                  <a:gd name="T38" fmla="*/ 43 w 64"/>
                  <a:gd name="T39" fmla="*/ 50 h 154"/>
                  <a:gd name="T40" fmla="*/ 40 w 64"/>
                  <a:gd name="T41" fmla="*/ 43 h 154"/>
                  <a:gd name="T42" fmla="*/ 43 w 64"/>
                  <a:gd name="T43" fmla="*/ 36 h 154"/>
                  <a:gd name="T44" fmla="*/ 51 w 64"/>
                  <a:gd name="T45" fmla="*/ 31 h 154"/>
                  <a:gd name="T46" fmla="*/ 51 w 64"/>
                  <a:gd name="T47" fmla="*/ 55 h 154"/>
                  <a:gd name="T48" fmla="*/ 43 w 64"/>
                  <a:gd name="T49" fmla="*/ 5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154">
                    <a:moveTo>
                      <a:pt x="64" y="154"/>
                    </a:moveTo>
                    <a:cubicBezTo>
                      <a:pt x="64" y="0"/>
                      <a:pt x="64" y="0"/>
                      <a:pt x="64" y="0"/>
                    </a:cubicBezTo>
                    <a:cubicBezTo>
                      <a:pt x="51" y="0"/>
                      <a:pt x="51" y="0"/>
                      <a:pt x="51" y="0"/>
                    </a:cubicBezTo>
                    <a:cubicBezTo>
                      <a:pt x="51" y="7"/>
                      <a:pt x="51" y="7"/>
                      <a:pt x="51" y="7"/>
                    </a:cubicBezTo>
                    <a:cubicBezTo>
                      <a:pt x="36" y="8"/>
                      <a:pt x="24" y="12"/>
                      <a:pt x="17" y="20"/>
                    </a:cubicBezTo>
                    <a:cubicBezTo>
                      <a:pt x="9" y="27"/>
                      <a:pt x="5" y="36"/>
                      <a:pt x="5" y="47"/>
                    </a:cubicBezTo>
                    <a:cubicBezTo>
                      <a:pt x="5" y="55"/>
                      <a:pt x="7" y="62"/>
                      <a:pt x="11" y="67"/>
                    </a:cubicBezTo>
                    <a:cubicBezTo>
                      <a:pt x="15" y="73"/>
                      <a:pt x="19" y="77"/>
                      <a:pt x="25" y="79"/>
                    </a:cubicBezTo>
                    <a:cubicBezTo>
                      <a:pt x="30" y="82"/>
                      <a:pt x="39" y="85"/>
                      <a:pt x="51" y="88"/>
                    </a:cubicBezTo>
                    <a:cubicBezTo>
                      <a:pt x="51" y="121"/>
                      <a:pt x="51" y="121"/>
                      <a:pt x="51" y="121"/>
                    </a:cubicBezTo>
                    <a:cubicBezTo>
                      <a:pt x="47" y="119"/>
                      <a:pt x="44" y="117"/>
                      <a:pt x="42" y="114"/>
                    </a:cubicBezTo>
                    <a:cubicBezTo>
                      <a:pt x="40" y="111"/>
                      <a:pt x="38" y="107"/>
                      <a:pt x="37" y="101"/>
                    </a:cubicBezTo>
                    <a:cubicBezTo>
                      <a:pt x="0" y="105"/>
                      <a:pt x="0" y="105"/>
                      <a:pt x="0" y="105"/>
                    </a:cubicBezTo>
                    <a:cubicBezTo>
                      <a:pt x="1" y="111"/>
                      <a:pt x="3" y="116"/>
                      <a:pt x="5" y="121"/>
                    </a:cubicBezTo>
                    <a:cubicBezTo>
                      <a:pt x="7" y="125"/>
                      <a:pt x="10" y="129"/>
                      <a:pt x="14" y="133"/>
                    </a:cubicBezTo>
                    <a:cubicBezTo>
                      <a:pt x="18" y="137"/>
                      <a:pt x="23" y="140"/>
                      <a:pt x="29" y="142"/>
                    </a:cubicBezTo>
                    <a:cubicBezTo>
                      <a:pt x="35" y="144"/>
                      <a:pt x="42" y="145"/>
                      <a:pt x="51" y="146"/>
                    </a:cubicBezTo>
                    <a:cubicBezTo>
                      <a:pt x="51" y="154"/>
                      <a:pt x="51" y="154"/>
                      <a:pt x="51" y="154"/>
                    </a:cubicBezTo>
                    <a:lnTo>
                      <a:pt x="64" y="154"/>
                    </a:lnTo>
                    <a:close/>
                    <a:moveTo>
                      <a:pt x="43" y="50"/>
                    </a:moveTo>
                    <a:cubicBezTo>
                      <a:pt x="41" y="48"/>
                      <a:pt x="40" y="45"/>
                      <a:pt x="40" y="43"/>
                    </a:cubicBezTo>
                    <a:cubicBezTo>
                      <a:pt x="40" y="40"/>
                      <a:pt x="41" y="38"/>
                      <a:pt x="43" y="36"/>
                    </a:cubicBezTo>
                    <a:cubicBezTo>
                      <a:pt x="44" y="34"/>
                      <a:pt x="47" y="32"/>
                      <a:pt x="51" y="31"/>
                    </a:cubicBezTo>
                    <a:cubicBezTo>
                      <a:pt x="51" y="55"/>
                      <a:pt x="51" y="55"/>
                      <a:pt x="51" y="55"/>
                    </a:cubicBezTo>
                    <a:cubicBezTo>
                      <a:pt x="47" y="53"/>
                      <a:pt x="44" y="52"/>
                      <a:pt x="43" y="50"/>
                    </a:cubicBezTo>
                    <a:close/>
                  </a:path>
                </a:pathLst>
              </a:custGeom>
              <a:solidFill>
                <a:srgbClr val="5D5D5D"/>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12"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300" fill="hold"/>
                                        <p:tgtEl>
                                          <p:spTgt spid="48"/>
                                        </p:tgtEl>
                                        <p:attrNameLst>
                                          <p:attrName>ppt_x</p:attrName>
                                        </p:attrNameLst>
                                      </p:cBhvr>
                                      <p:tavLst>
                                        <p:tav tm="0">
                                          <p:val>
                                            <p:strVal val="0-#ppt_w/2"/>
                                          </p:val>
                                        </p:tav>
                                        <p:tav tm="100000">
                                          <p:val>
                                            <p:strVal val="#ppt_x"/>
                                          </p:val>
                                        </p:tav>
                                      </p:tavLst>
                                    </p:anim>
                                    <p:anim calcmode="lin" valueType="num">
                                      <p:cBhvr additive="base">
                                        <p:cTn id="40" dur="300" fill="hold"/>
                                        <p:tgtEl>
                                          <p:spTgt spid="4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9"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300" fill="hold"/>
                                        <p:tgtEl>
                                          <p:spTgt spid="60"/>
                                        </p:tgtEl>
                                        <p:attrNameLst>
                                          <p:attrName>ppt_x</p:attrName>
                                        </p:attrNameLst>
                                      </p:cBhvr>
                                      <p:tavLst>
                                        <p:tav tm="0">
                                          <p:val>
                                            <p:strVal val="0-#ppt_w/2"/>
                                          </p:val>
                                        </p:tav>
                                        <p:tav tm="100000">
                                          <p:val>
                                            <p:strVal val="#ppt_x"/>
                                          </p:val>
                                        </p:tav>
                                      </p:tavLst>
                                    </p:anim>
                                    <p:anim calcmode="lin" valueType="num">
                                      <p:cBhvr additive="base">
                                        <p:cTn id="45" dur="300" fill="hold"/>
                                        <p:tgtEl>
                                          <p:spTgt spid="60"/>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2" presetClass="entr" presetSubtype="12" fill="hold"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300" fill="hold"/>
                                        <p:tgtEl>
                                          <p:spTgt spid="112"/>
                                        </p:tgtEl>
                                        <p:attrNameLst>
                                          <p:attrName>ppt_x</p:attrName>
                                        </p:attrNameLst>
                                      </p:cBhvr>
                                      <p:tavLst>
                                        <p:tav tm="0">
                                          <p:val>
                                            <p:strVal val="0-#ppt_w/2"/>
                                          </p:val>
                                        </p:tav>
                                        <p:tav tm="100000">
                                          <p:val>
                                            <p:strVal val="#ppt_x"/>
                                          </p:val>
                                        </p:tav>
                                      </p:tavLst>
                                    </p:anim>
                                    <p:anim calcmode="lin" valueType="num">
                                      <p:cBhvr additive="base">
                                        <p:cTn id="50" dur="300" fill="hold"/>
                                        <p:tgtEl>
                                          <p:spTgt spid="112"/>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9"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additive="base">
                                        <p:cTn id="54" dur="300" fill="hold"/>
                                        <p:tgtEl>
                                          <p:spTgt spid="124"/>
                                        </p:tgtEl>
                                        <p:attrNameLst>
                                          <p:attrName>ppt_x</p:attrName>
                                        </p:attrNameLst>
                                      </p:cBhvr>
                                      <p:tavLst>
                                        <p:tav tm="0">
                                          <p:val>
                                            <p:strVal val="0-#ppt_w/2"/>
                                          </p:val>
                                        </p:tav>
                                        <p:tav tm="100000">
                                          <p:val>
                                            <p:strVal val="#ppt_x"/>
                                          </p:val>
                                        </p:tav>
                                      </p:tavLst>
                                    </p:anim>
                                    <p:anim calcmode="lin" valueType="num">
                                      <p:cBhvr additive="base">
                                        <p:cTn id="55" dur="300" fill="hold"/>
                                        <p:tgtEl>
                                          <p:spTgt spid="124"/>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1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300" fill="hold"/>
                                        <p:tgtEl>
                                          <p:spTgt spid="47"/>
                                        </p:tgtEl>
                                        <p:attrNameLst>
                                          <p:attrName>ppt_x</p:attrName>
                                        </p:attrNameLst>
                                      </p:cBhvr>
                                      <p:tavLst>
                                        <p:tav tm="0">
                                          <p:val>
                                            <p:strVal val="0-#ppt_w/2"/>
                                          </p:val>
                                        </p:tav>
                                        <p:tav tm="100000">
                                          <p:val>
                                            <p:strVal val="#ppt_x"/>
                                          </p:val>
                                        </p:tav>
                                      </p:tavLst>
                                    </p:anim>
                                    <p:anim calcmode="lin" valueType="num">
                                      <p:cBhvr additive="base">
                                        <p:cTn id="60" dur="3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矩形 61"/>
          <p:cNvSpPr/>
          <p:nvPr/>
        </p:nvSpPr>
        <p:spPr>
          <a:xfrm>
            <a:off x="2439988" y="3556000"/>
            <a:ext cx="587375" cy="595313"/>
          </a:xfrm>
          <a:prstGeom prst="rect">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sp>
        <p:nvSpPr>
          <p:cNvPr id="63" name="矩形 62"/>
          <p:cNvSpPr/>
          <p:nvPr/>
        </p:nvSpPr>
        <p:spPr>
          <a:xfrm>
            <a:off x="2439988" y="2959100"/>
            <a:ext cx="571500" cy="603250"/>
          </a:xfrm>
          <a:prstGeom prst="rect">
            <a:avLst/>
          </a:pr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64" name="矩形 63"/>
          <p:cNvSpPr/>
          <p:nvPr/>
        </p:nvSpPr>
        <p:spPr>
          <a:xfrm>
            <a:off x="2439988" y="2373313"/>
            <a:ext cx="571500" cy="593725"/>
          </a:xfrm>
          <a:prstGeom prst="rect">
            <a:avLst/>
          </a:prstGeom>
          <a:solidFill>
            <a:schemeClr val="bg2"/>
          </a:solidFill>
          <a:ln>
            <a:noFill/>
          </a:ln>
        </p:spPr>
        <p:txBody>
          <a:bodyPr/>
          <a:lstStyle/>
          <a:p>
            <a:pPr>
              <a:defRPr/>
            </a:pPr>
            <a:endParaRPr lang="zh-CN" altLang="en-US" kern="0">
              <a:solidFill>
                <a:prstClr val="black"/>
              </a:solidFill>
              <a:latin typeface="+mn-lt"/>
              <a:ea typeface="+mn-ea"/>
            </a:endParaRPr>
          </a:p>
        </p:txBody>
      </p:sp>
      <p:sp>
        <p:nvSpPr>
          <p:cNvPr id="65" name="矩形 64"/>
          <p:cNvSpPr/>
          <p:nvPr/>
        </p:nvSpPr>
        <p:spPr>
          <a:xfrm>
            <a:off x="2439988" y="1781175"/>
            <a:ext cx="571500" cy="595313"/>
          </a:xfrm>
          <a:prstGeom prst="rect">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66" name="矩形 28"/>
          <p:cNvSpPr/>
          <p:nvPr/>
        </p:nvSpPr>
        <p:spPr>
          <a:xfrm>
            <a:off x="3011488" y="1781175"/>
            <a:ext cx="485775" cy="75565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67" name="矩形 28"/>
          <p:cNvSpPr/>
          <p:nvPr/>
        </p:nvSpPr>
        <p:spPr>
          <a:xfrm>
            <a:off x="3011488" y="2374900"/>
            <a:ext cx="485775" cy="593725"/>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bg2"/>
          </a:solidFill>
          <a:ln>
            <a:noFill/>
          </a:ln>
        </p:spPr>
        <p:txBody>
          <a:bodyPr/>
          <a:lstStyle/>
          <a:p>
            <a:pPr>
              <a:defRPr/>
            </a:pPr>
            <a:endParaRPr lang="zh-CN" altLang="en-US" kern="0" dirty="0">
              <a:solidFill>
                <a:prstClr val="black"/>
              </a:solidFill>
              <a:latin typeface="+mn-lt"/>
              <a:ea typeface="+mn-ea"/>
            </a:endParaRPr>
          </a:p>
        </p:txBody>
      </p:sp>
      <p:sp>
        <p:nvSpPr>
          <p:cNvPr id="68" name="矩形 28"/>
          <p:cNvSpPr/>
          <p:nvPr/>
        </p:nvSpPr>
        <p:spPr>
          <a:xfrm>
            <a:off x="3011488" y="2963863"/>
            <a:ext cx="485775" cy="5984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73" name="矩形 28"/>
          <p:cNvSpPr/>
          <p:nvPr/>
        </p:nvSpPr>
        <p:spPr>
          <a:xfrm>
            <a:off x="3011488" y="3392488"/>
            <a:ext cx="485775" cy="7635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grpSp>
        <p:nvGrpSpPr>
          <p:cNvPr id="75" name="组合 74"/>
          <p:cNvGrpSpPr/>
          <p:nvPr/>
        </p:nvGrpSpPr>
        <p:grpSpPr bwMode="auto">
          <a:xfrm>
            <a:off x="3497263" y="3387725"/>
            <a:ext cx="2336800" cy="438150"/>
            <a:chOff x="2921097" y="3099409"/>
            <a:chExt cx="2336885" cy="437744"/>
          </a:xfrm>
        </p:grpSpPr>
        <p:sp>
          <p:nvSpPr>
            <p:cNvPr id="76" name="矩形 75"/>
            <p:cNvSpPr/>
            <p:nvPr/>
          </p:nvSpPr>
          <p:spPr>
            <a:xfrm>
              <a:off x="2921097" y="3099409"/>
              <a:ext cx="2227343" cy="437744"/>
            </a:xfrm>
            <a:prstGeom prst="rect">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sp>
          <p:nvSpPr>
            <p:cNvPr id="77" name="等腰三角形 76"/>
            <p:cNvSpPr/>
            <p:nvPr/>
          </p:nvSpPr>
          <p:spPr>
            <a:xfrm rot="5400000">
              <a:off x="5125495" y="3263511"/>
              <a:ext cx="155431" cy="109542"/>
            </a:xfrm>
            <a:prstGeom prst="triangle">
              <a:avLst/>
            </a:prstGeom>
            <a:solidFill>
              <a:schemeClr val="tx2">
                <a:lumMod val="50000"/>
              </a:schemeClr>
            </a:solidFill>
            <a:ln>
              <a:noFill/>
            </a:ln>
          </p:spPr>
          <p:txBody>
            <a:bodyPr/>
            <a:lstStyle/>
            <a:p>
              <a:pPr>
                <a:defRPr/>
              </a:pPr>
              <a:endParaRPr lang="zh-CN" altLang="en-US" kern="0">
                <a:solidFill>
                  <a:prstClr val="black"/>
                </a:solidFill>
                <a:latin typeface="+mn-lt"/>
                <a:ea typeface="+mn-ea"/>
              </a:endParaRPr>
            </a:p>
          </p:txBody>
        </p:sp>
      </p:grpSp>
      <p:grpSp>
        <p:nvGrpSpPr>
          <p:cNvPr id="78" name="组合 77"/>
          <p:cNvGrpSpPr/>
          <p:nvPr/>
        </p:nvGrpSpPr>
        <p:grpSpPr bwMode="auto">
          <a:xfrm>
            <a:off x="3497263" y="2959100"/>
            <a:ext cx="2336800" cy="428625"/>
            <a:chOff x="2921098" y="2670897"/>
            <a:chExt cx="2336882" cy="428547"/>
          </a:xfrm>
        </p:grpSpPr>
        <p:sp>
          <p:nvSpPr>
            <p:cNvPr id="79" name="矩形 78"/>
            <p:cNvSpPr/>
            <p:nvPr/>
          </p:nvSpPr>
          <p:spPr>
            <a:xfrm>
              <a:off x="2921098" y="2670897"/>
              <a:ext cx="2227340" cy="428547"/>
            </a:xfrm>
            <a:prstGeom prst="rect">
              <a:avLst/>
            </a:prstGeom>
            <a:solidFill>
              <a:schemeClr val="tx2"/>
            </a:solidFill>
            <a:ln>
              <a:noFill/>
            </a:ln>
          </p:spPr>
          <p:txBody>
            <a:bodyPr/>
            <a:lstStyle/>
            <a:p>
              <a:pPr>
                <a:defRPr/>
              </a:pPr>
              <a:endParaRPr lang="zh-CN" altLang="en-US" kern="0">
                <a:solidFill>
                  <a:prstClr val="black"/>
                </a:solidFill>
                <a:latin typeface="+mn-lt"/>
                <a:ea typeface="+mn-ea"/>
              </a:endParaRPr>
            </a:p>
          </p:txBody>
        </p:sp>
        <p:sp>
          <p:nvSpPr>
            <p:cNvPr id="80" name="等腰三角形 79"/>
            <p:cNvSpPr/>
            <p:nvPr/>
          </p:nvSpPr>
          <p:spPr>
            <a:xfrm rot="5400000">
              <a:off x="5126229" y="2829606"/>
              <a:ext cx="153960" cy="109542"/>
            </a:xfrm>
            <a:prstGeom prst="triangle">
              <a:avLst/>
            </a:prstGeom>
            <a:solidFill>
              <a:schemeClr val="tx2"/>
            </a:solidFill>
            <a:ln>
              <a:noFill/>
            </a:ln>
          </p:spPr>
          <p:txBody>
            <a:bodyPr/>
            <a:lstStyle/>
            <a:p>
              <a:pPr>
                <a:defRPr/>
              </a:pPr>
              <a:endParaRPr lang="zh-CN" altLang="en-US" kern="0">
                <a:solidFill>
                  <a:prstClr val="black"/>
                </a:solidFill>
                <a:latin typeface="+mn-lt"/>
                <a:ea typeface="+mn-ea"/>
              </a:endParaRPr>
            </a:p>
          </p:txBody>
        </p:sp>
      </p:grpSp>
      <p:grpSp>
        <p:nvGrpSpPr>
          <p:cNvPr id="81" name="组合 80"/>
          <p:cNvGrpSpPr/>
          <p:nvPr/>
        </p:nvGrpSpPr>
        <p:grpSpPr bwMode="auto">
          <a:xfrm>
            <a:off x="3497263" y="2535238"/>
            <a:ext cx="2336800" cy="428625"/>
            <a:chOff x="2921099" y="2246558"/>
            <a:chExt cx="2336883" cy="428547"/>
          </a:xfrm>
        </p:grpSpPr>
        <p:sp>
          <p:nvSpPr>
            <p:cNvPr id="82" name="矩形 81"/>
            <p:cNvSpPr/>
            <p:nvPr/>
          </p:nvSpPr>
          <p:spPr>
            <a:xfrm>
              <a:off x="2921099" y="2246558"/>
              <a:ext cx="2227341" cy="428547"/>
            </a:xfrm>
            <a:prstGeom prst="rect">
              <a:avLst/>
            </a:prstGeom>
            <a:solidFill>
              <a:schemeClr val="bg2"/>
            </a:solidFill>
            <a:ln>
              <a:noFill/>
            </a:ln>
          </p:spPr>
          <p:txBody>
            <a:bodyPr/>
            <a:lstStyle/>
            <a:p>
              <a:pPr>
                <a:defRPr/>
              </a:pPr>
              <a:endParaRPr lang="zh-CN" altLang="en-US" kern="0">
                <a:solidFill>
                  <a:prstClr val="black"/>
                </a:solidFill>
                <a:latin typeface="+mn-lt"/>
                <a:ea typeface="+mn-ea"/>
              </a:endParaRPr>
            </a:p>
          </p:txBody>
        </p:sp>
        <p:sp>
          <p:nvSpPr>
            <p:cNvPr id="83" name="等腰三角形 82"/>
            <p:cNvSpPr/>
            <p:nvPr/>
          </p:nvSpPr>
          <p:spPr>
            <a:xfrm rot="5400000">
              <a:off x="5125437" y="2406061"/>
              <a:ext cx="155547" cy="109542"/>
            </a:xfrm>
            <a:prstGeom prst="triangle">
              <a:avLst/>
            </a:prstGeom>
            <a:solidFill>
              <a:schemeClr val="bg2"/>
            </a:solidFill>
            <a:ln>
              <a:noFill/>
            </a:ln>
          </p:spPr>
          <p:txBody>
            <a:bodyPr/>
            <a:lstStyle/>
            <a:p>
              <a:pPr>
                <a:defRPr/>
              </a:pPr>
              <a:endParaRPr lang="zh-CN" altLang="en-US" kern="0">
                <a:solidFill>
                  <a:prstClr val="black"/>
                </a:solidFill>
                <a:latin typeface="+mn-lt"/>
                <a:ea typeface="+mn-ea"/>
              </a:endParaRPr>
            </a:p>
          </p:txBody>
        </p:sp>
      </p:grpSp>
      <p:grpSp>
        <p:nvGrpSpPr>
          <p:cNvPr id="84" name="组合 83"/>
          <p:cNvGrpSpPr/>
          <p:nvPr/>
        </p:nvGrpSpPr>
        <p:grpSpPr bwMode="auto">
          <a:xfrm>
            <a:off x="3497263" y="2108200"/>
            <a:ext cx="2336800" cy="428625"/>
            <a:chOff x="2921098" y="1819833"/>
            <a:chExt cx="2336883" cy="428547"/>
          </a:xfrm>
        </p:grpSpPr>
        <p:sp>
          <p:nvSpPr>
            <p:cNvPr id="85" name="矩形 84"/>
            <p:cNvSpPr/>
            <p:nvPr/>
          </p:nvSpPr>
          <p:spPr>
            <a:xfrm>
              <a:off x="2921098" y="1819833"/>
              <a:ext cx="2227341" cy="428547"/>
            </a:xfrm>
            <a:prstGeom prst="rect">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sp>
          <p:nvSpPr>
            <p:cNvPr id="86" name="等腰三角形 85"/>
            <p:cNvSpPr/>
            <p:nvPr/>
          </p:nvSpPr>
          <p:spPr>
            <a:xfrm rot="5400000">
              <a:off x="5125436" y="1963464"/>
              <a:ext cx="155547" cy="109542"/>
            </a:xfrm>
            <a:prstGeom prst="triangle">
              <a:avLst/>
            </a:prstGeom>
            <a:solidFill>
              <a:schemeClr val="bg1">
                <a:lumMod val="65000"/>
              </a:schemeClr>
            </a:solidFill>
            <a:ln>
              <a:noFill/>
            </a:ln>
          </p:spPr>
          <p:txBody>
            <a:bodyPr/>
            <a:lstStyle/>
            <a:p>
              <a:pPr>
                <a:defRPr/>
              </a:pPr>
              <a:endParaRPr lang="zh-CN" altLang="en-US" kern="0">
                <a:solidFill>
                  <a:prstClr val="black"/>
                </a:solidFill>
                <a:latin typeface="+mn-lt"/>
                <a:ea typeface="+mn-ea"/>
              </a:endParaRPr>
            </a:p>
          </p:txBody>
        </p:sp>
      </p:grpSp>
      <p:cxnSp>
        <p:nvCxnSpPr>
          <p:cNvPr id="87" name="直接连接符 86"/>
          <p:cNvCxnSpPr>
            <a:cxnSpLocks noChangeShapeType="1"/>
          </p:cNvCxnSpPr>
          <p:nvPr/>
        </p:nvCxnSpPr>
        <p:spPr bwMode="auto">
          <a:xfrm>
            <a:off x="3011488" y="1781175"/>
            <a:ext cx="0" cy="2370138"/>
          </a:xfrm>
          <a:prstGeom prst="line">
            <a:avLst/>
          </a:prstGeom>
          <a:noFill/>
          <a:ln w="9525" algn="ctr">
            <a:solidFill>
              <a:srgbClr val="FFFFFF"/>
            </a:solidFill>
            <a:prstDash val="sysDash"/>
            <a:round/>
          </a:ln>
        </p:spPr>
      </p:cxnSp>
      <p:cxnSp>
        <p:nvCxnSpPr>
          <p:cNvPr id="88" name="直接连接符 87"/>
          <p:cNvCxnSpPr>
            <a:cxnSpLocks noChangeShapeType="1"/>
            <a:stCxn id="66" idx="1"/>
          </p:cNvCxnSpPr>
          <p:nvPr/>
        </p:nvCxnSpPr>
        <p:spPr bwMode="auto">
          <a:xfrm>
            <a:off x="3497263" y="2108200"/>
            <a:ext cx="0" cy="1717675"/>
          </a:xfrm>
          <a:prstGeom prst="line">
            <a:avLst/>
          </a:prstGeom>
          <a:noFill/>
          <a:ln w="9525" algn="ctr">
            <a:solidFill>
              <a:srgbClr val="FFFFFF"/>
            </a:solidFill>
            <a:prstDash val="sysDash"/>
            <a:round/>
          </a:ln>
        </p:spPr>
      </p:cxnSp>
      <p:sp>
        <p:nvSpPr>
          <p:cNvPr id="89" name="矩形 88"/>
          <p:cNvSpPr>
            <a:spLocks noChangeArrowheads="1"/>
          </p:cNvSpPr>
          <p:nvPr/>
        </p:nvSpPr>
        <p:spPr bwMode="auto">
          <a:xfrm>
            <a:off x="2466975" y="2012950"/>
            <a:ext cx="693738" cy="246063"/>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01</a:t>
            </a:r>
            <a:endPar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矩形 89"/>
          <p:cNvSpPr>
            <a:spLocks noChangeArrowheads="1"/>
          </p:cNvSpPr>
          <p:nvPr/>
        </p:nvSpPr>
        <p:spPr bwMode="auto">
          <a:xfrm>
            <a:off x="2466975" y="2630488"/>
            <a:ext cx="693738" cy="280987"/>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02</a:t>
            </a:r>
            <a:endPar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1" name="矩形 90"/>
          <p:cNvSpPr>
            <a:spLocks noChangeArrowheads="1"/>
          </p:cNvSpPr>
          <p:nvPr/>
        </p:nvSpPr>
        <p:spPr bwMode="auto">
          <a:xfrm>
            <a:off x="2439988" y="3206750"/>
            <a:ext cx="693737" cy="280988"/>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03</a:t>
            </a:r>
            <a:endPar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矩形 91"/>
          <p:cNvSpPr>
            <a:spLocks noChangeArrowheads="1"/>
          </p:cNvSpPr>
          <p:nvPr/>
        </p:nvSpPr>
        <p:spPr bwMode="auto">
          <a:xfrm>
            <a:off x="2439988" y="3783013"/>
            <a:ext cx="693737" cy="280987"/>
          </a:xfrm>
          <a:prstGeom prst="rect">
            <a:avLst/>
          </a:prstGeom>
          <a:noFill/>
          <a:ln w="9525">
            <a:noFill/>
            <a:miter lim="800000"/>
          </a:ln>
        </p:spPr>
        <p:txBody>
          <a:bodyPr>
            <a:spAutoFit/>
          </a:bodyPr>
          <a:lstStyle/>
          <a:p>
            <a:pPr algn="just">
              <a:lnSpc>
                <a:spcPts val="1200"/>
              </a:lnSpc>
            </a:pPr>
            <a:r>
              <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04</a:t>
            </a:r>
            <a:endParaRPr lang="en-US" altLang="zh-CN" sz="2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3" name="Picture 19"/>
          <p:cNvPicPr>
            <a:picLocks noChangeAspect="1" noChangeArrowheads="1"/>
          </p:cNvPicPr>
          <p:nvPr/>
        </p:nvPicPr>
        <p:blipFill>
          <a:blip r:embed="rId2"/>
          <a:srcRect/>
          <a:stretch>
            <a:fillRect/>
          </a:stretch>
        </p:blipFill>
        <p:spPr bwMode="auto">
          <a:xfrm>
            <a:off x="1333500" y="2108200"/>
            <a:ext cx="1138238" cy="1887538"/>
          </a:xfrm>
          <a:prstGeom prst="rect">
            <a:avLst/>
          </a:prstGeom>
          <a:noFill/>
          <a:ln w="9525">
            <a:noFill/>
            <a:miter lim="800000"/>
            <a:headEnd/>
            <a:tailEnd/>
          </a:ln>
        </p:spPr>
      </p:pic>
      <p:sp>
        <p:nvSpPr>
          <p:cNvPr id="94" name="椭圆 93"/>
          <p:cNvSpPr/>
          <p:nvPr/>
        </p:nvSpPr>
        <p:spPr>
          <a:xfrm>
            <a:off x="1176338" y="3822700"/>
            <a:ext cx="1073150" cy="327025"/>
          </a:xfrm>
          <a:prstGeom prst="ellipse">
            <a:avLst/>
          </a:prstGeom>
          <a:gradFill flip="none" rotWithShape="1">
            <a:gsLst>
              <a:gs pos="0">
                <a:sysClr val="windowText" lastClr="000000">
                  <a:alpha val="17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a:defRPr/>
            </a:pPr>
            <a:endParaRPr lang="zh-CN" altLang="en-US" kern="0">
              <a:solidFill>
                <a:prstClr val="white"/>
              </a:solidFill>
              <a:latin typeface="Calibri" panose="020F0502020204030204"/>
              <a:ea typeface="宋体" panose="02010600030101010101" pitchFamily="2" charset="-122"/>
            </a:endParaRPr>
          </a:p>
        </p:txBody>
      </p:sp>
      <p:grpSp>
        <p:nvGrpSpPr>
          <p:cNvPr id="95" name="组合 94"/>
          <p:cNvGrpSpPr/>
          <p:nvPr/>
        </p:nvGrpSpPr>
        <p:grpSpPr bwMode="auto">
          <a:xfrm>
            <a:off x="3711575" y="2201863"/>
            <a:ext cx="280988" cy="239712"/>
            <a:chOff x="2181226" y="1670050"/>
            <a:chExt cx="1624013" cy="1387475"/>
          </a:xfrm>
        </p:grpSpPr>
        <p:sp>
          <p:nvSpPr>
            <p:cNvPr id="96" name="Freeform 192"/>
            <p:cNvSpPr/>
            <p:nvPr/>
          </p:nvSpPr>
          <p:spPr bwMode="auto">
            <a:xfrm>
              <a:off x="2181226" y="2928885"/>
              <a:ext cx="1624013" cy="128640"/>
            </a:xfrm>
            <a:custGeom>
              <a:avLst/>
              <a:gdLst>
                <a:gd name="T0" fmla="*/ 115 w 115"/>
                <a:gd name="T1" fmla="*/ 5 h 9"/>
                <a:gd name="T2" fmla="*/ 112 w 115"/>
                <a:gd name="T3" fmla="*/ 9 h 9"/>
                <a:gd name="T4" fmla="*/ 3 w 115"/>
                <a:gd name="T5" fmla="*/ 9 h 9"/>
                <a:gd name="T6" fmla="*/ 0 w 115"/>
                <a:gd name="T7" fmla="*/ 5 h 9"/>
                <a:gd name="T8" fmla="*/ 0 w 115"/>
                <a:gd name="T9" fmla="*/ 5 h 9"/>
                <a:gd name="T10" fmla="*/ 3 w 115"/>
                <a:gd name="T11" fmla="*/ 0 h 9"/>
                <a:gd name="T12" fmla="*/ 112 w 115"/>
                <a:gd name="T13" fmla="*/ 0 h 9"/>
                <a:gd name="T14" fmla="*/ 115 w 115"/>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9">
                  <a:moveTo>
                    <a:pt x="115" y="5"/>
                  </a:moveTo>
                  <a:cubicBezTo>
                    <a:pt x="115" y="7"/>
                    <a:pt x="114" y="9"/>
                    <a:pt x="112" y="9"/>
                  </a:cubicBezTo>
                  <a:cubicBezTo>
                    <a:pt x="3" y="9"/>
                    <a:pt x="3" y="9"/>
                    <a:pt x="3" y="9"/>
                  </a:cubicBezTo>
                  <a:cubicBezTo>
                    <a:pt x="1" y="9"/>
                    <a:pt x="0" y="7"/>
                    <a:pt x="0" y="5"/>
                  </a:cubicBezTo>
                  <a:cubicBezTo>
                    <a:pt x="0" y="5"/>
                    <a:pt x="0" y="5"/>
                    <a:pt x="0" y="5"/>
                  </a:cubicBezTo>
                  <a:cubicBezTo>
                    <a:pt x="0" y="2"/>
                    <a:pt x="1" y="0"/>
                    <a:pt x="3" y="0"/>
                  </a:cubicBezTo>
                  <a:cubicBezTo>
                    <a:pt x="112" y="0"/>
                    <a:pt x="112" y="0"/>
                    <a:pt x="112" y="0"/>
                  </a:cubicBezTo>
                  <a:cubicBezTo>
                    <a:pt x="114" y="0"/>
                    <a:pt x="115" y="2"/>
                    <a:pt x="115" y="5"/>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7" name="Freeform 193"/>
            <p:cNvSpPr/>
            <p:nvPr/>
          </p:nvSpPr>
          <p:spPr bwMode="auto">
            <a:xfrm>
              <a:off x="2236277" y="1982462"/>
              <a:ext cx="266084" cy="891291"/>
            </a:xfrm>
            <a:custGeom>
              <a:avLst/>
              <a:gdLst>
                <a:gd name="T0" fmla="*/ 19 w 19"/>
                <a:gd name="T1" fmla="*/ 60 h 63"/>
                <a:gd name="T2" fmla="*/ 15 w 19"/>
                <a:gd name="T3" fmla="*/ 63 h 63"/>
                <a:gd name="T4" fmla="*/ 4 w 19"/>
                <a:gd name="T5" fmla="*/ 63 h 63"/>
                <a:gd name="T6" fmla="*/ 0 w 19"/>
                <a:gd name="T7" fmla="*/ 60 h 63"/>
                <a:gd name="T8" fmla="*/ 0 w 19"/>
                <a:gd name="T9" fmla="*/ 3 h 63"/>
                <a:gd name="T10" fmla="*/ 4 w 19"/>
                <a:gd name="T11" fmla="*/ 0 h 63"/>
                <a:gd name="T12" fmla="*/ 15 w 19"/>
                <a:gd name="T13" fmla="*/ 0 h 63"/>
                <a:gd name="T14" fmla="*/ 19 w 19"/>
                <a:gd name="T15" fmla="*/ 3 h 63"/>
                <a:gd name="T16" fmla="*/ 19 w 19"/>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3">
                  <a:moveTo>
                    <a:pt x="19" y="60"/>
                  </a:moveTo>
                  <a:cubicBezTo>
                    <a:pt x="19" y="62"/>
                    <a:pt x="17" y="63"/>
                    <a:pt x="15" y="63"/>
                  </a:cubicBezTo>
                  <a:cubicBezTo>
                    <a:pt x="4" y="63"/>
                    <a:pt x="4" y="63"/>
                    <a:pt x="4" y="63"/>
                  </a:cubicBezTo>
                  <a:cubicBezTo>
                    <a:pt x="2" y="63"/>
                    <a:pt x="0" y="62"/>
                    <a:pt x="0" y="60"/>
                  </a:cubicBezTo>
                  <a:cubicBezTo>
                    <a:pt x="0" y="3"/>
                    <a:pt x="0" y="3"/>
                    <a:pt x="0" y="3"/>
                  </a:cubicBezTo>
                  <a:cubicBezTo>
                    <a:pt x="0" y="1"/>
                    <a:pt x="2" y="0"/>
                    <a:pt x="4" y="0"/>
                  </a:cubicBezTo>
                  <a:cubicBezTo>
                    <a:pt x="15" y="0"/>
                    <a:pt x="15" y="0"/>
                    <a:pt x="15" y="0"/>
                  </a:cubicBezTo>
                  <a:cubicBezTo>
                    <a:pt x="17" y="0"/>
                    <a:pt x="19" y="1"/>
                    <a:pt x="19" y="3"/>
                  </a:cubicBezTo>
                  <a:lnTo>
                    <a:pt x="19" y="6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8" name="Freeform 194"/>
            <p:cNvSpPr/>
            <p:nvPr/>
          </p:nvSpPr>
          <p:spPr bwMode="auto">
            <a:xfrm>
              <a:off x="2548234" y="1670050"/>
              <a:ext cx="266084" cy="1203703"/>
            </a:xfrm>
            <a:custGeom>
              <a:avLst/>
              <a:gdLst>
                <a:gd name="T0" fmla="*/ 19 w 19"/>
                <a:gd name="T1" fmla="*/ 80 h 85"/>
                <a:gd name="T2" fmla="*/ 15 w 19"/>
                <a:gd name="T3" fmla="*/ 85 h 85"/>
                <a:gd name="T4" fmla="*/ 4 w 19"/>
                <a:gd name="T5" fmla="*/ 85 h 85"/>
                <a:gd name="T6" fmla="*/ 0 w 19"/>
                <a:gd name="T7" fmla="*/ 80 h 85"/>
                <a:gd name="T8" fmla="*/ 0 w 19"/>
                <a:gd name="T9" fmla="*/ 4 h 85"/>
                <a:gd name="T10" fmla="*/ 4 w 19"/>
                <a:gd name="T11" fmla="*/ 0 h 85"/>
                <a:gd name="T12" fmla="*/ 15 w 19"/>
                <a:gd name="T13" fmla="*/ 0 h 85"/>
                <a:gd name="T14" fmla="*/ 19 w 19"/>
                <a:gd name="T15" fmla="*/ 4 h 85"/>
                <a:gd name="T16" fmla="*/ 19 w 19"/>
                <a:gd name="T17" fmla="*/ 8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85">
                  <a:moveTo>
                    <a:pt x="19" y="80"/>
                  </a:moveTo>
                  <a:cubicBezTo>
                    <a:pt x="19" y="83"/>
                    <a:pt x="17" y="85"/>
                    <a:pt x="15" y="85"/>
                  </a:cubicBezTo>
                  <a:cubicBezTo>
                    <a:pt x="4" y="85"/>
                    <a:pt x="4" y="85"/>
                    <a:pt x="4" y="85"/>
                  </a:cubicBezTo>
                  <a:cubicBezTo>
                    <a:pt x="2" y="85"/>
                    <a:pt x="0" y="83"/>
                    <a:pt x="0" y="80"/>
                  </a:cubicBezTo>
                  <a:cubicBezTo>
                    <a:pt x="0" y="4"/>
                    <a:pt x="0" y="4"/>
                    <a:pt x="0" y="4"/>
                  </a:cubicBezTo>
                  <a:cubicBezTo>
                    <a:pt x="0" y="2"/>
                    <a:pt x="2" y="0"/>
                    <a:pt x="4" y="0"/>
                  </a:cubicBezTo>
                  <a:cubicBezTo>
                    <a:pt x="15" y="0"/>
                    <a:pt x="15" y="0"/>
                    <a:pt x="15" y="0"/>
                  </a:cubicBezTo>
                  <a:cubicBezTo>
                    <a:pt x="17" y="0"/>
                    <a:pt x="19" y="2"/>
                    <a:pt x="19" y="4"/>
                  </a:cubicBezTo>
                  <a:lnTo>
                    <a:pt x="19" y="8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99" name="Freeform 195"/>
            <p:cNvSpPr/>
            <p:nvPr/>
          </p:nvSpPr>
          <p:spPr bwMode="auto">
            <a:xfrm>
              <a:off x="2860191" y="2212174"/>
              <a:ext cx="266084" cy="661579"/>
            </a:xfrm>
            <a:custGeom>
              <a:avLst/>
              <a:gdLst>
                <a:gd name="T0" fmla="*/ 19 w 19"/>
                <a:gd name="T1" fmla="*/ 45 h 47"/>
                <a:gd name="T2" fmla="*/ 15 w 19"/>
                <a:gd name="T3" fmla="*/ 47 h 47"/>
                <a:gd name="T4" fmla="*/ 4 w 19"/>
                <a:gd name="T5" fmla="*/ 47 h 47"/>
                <a:gd name="T6" fmla="*/ 0 w 19"/>
                <a:gd name="T7" fmla="*/ 45 h 47"/>
                <a:gd name="T8" fmla="*/ 0 w 19"/>
                <a:gd name="T9" fmla="*/ 2 h 47"/>
                <a:gd name="T10" fmla="*/ 4 w 19"/>
                <a:gd name="T11" fmla="*/ 0 h 47"/>
                <a:gd name="T12" fmla="*/ 15 w 19"/>
                <a:gd name="T13" fmla="*/ 0 h 47"/>
                <a:gd name="T14" fmla="*/ 19 w 19"/>
                <a:gd name="T15" fmla="*/ 2 h 47"/>
                <a:gd name="T16" fmla="*/ 19 w 19"/>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7">
                  <a:moveTo>
                    <a:pt x="19" y="45"/>
                  </a:moveTo>
                  <a:cubicBezTo>
                    <a:pt x="19" y="46"/>
                    <a:pt x="17" y="47"/>
                    <a:pt x="15" y="47"/>
                  </a:cubicBezTo>
                  <a:cubicBezTo>
                    <a:pt x="4" y="47"/>
                    <a:pt x="4" y="47"/>
                    <a:pt x="4" y="47"/>
                  </a:cubicBezTo>
                  <a:cubicBezTo>
                    <a:pt x="2" y="47"/>
                    <a:pt x="0" y="46"/>
                    <a:pt x="0" y="45"/>
                  </a:cubicBezTo>
                  <a:cubicBezTo>
                    <a:pt x="0" y="2"/>
                    <a:pt x="0" y="2"/>
                    <a:pt x="0" y="2"/>
                  </a:cubicBezTo>
                  <a:cubicBezTo>
                    <a:pt x="0" y="1"/>
                    <a:pt x="2" y="0"/>
                    <a:pt x="4" y="0"/>
                  </a:cubicBezTo>
                  <a:cubicBezTo>
                    <a:pt x="15" y="0"/>
                    <a:pt x="15" y="0"/>
                    <a:pt x="15" y="0"/>
                  </a:cubicBezTo>
                  <a:cubicBezTo>
                    <a:pt x="17" y="0"/>
                    <a:pt x="19" y="1"/>
                    <a:pt x="19" y="2"/>
                  </a:cubicBezTo>
                  <a:lnTo>
                    <a:pt x="19" y="4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00" name="Freeform 196"/>
            <p:cNvSpPr/>
            <p:nvPr/>
          </p:nvSpPr>
          <p:spPr bwMode="auto">
            <a:xfrm>
              <a:off x="3181326" y="1807876"/>
              <a:ext cx="256906" cy="1065877"/>
            </a:xfrm>
            <a:custGeom>
              <a:avLst/>
              <a:gdLst>
                <a:gd name="T0" fmla="*/ 18 w 18"/>
                <a:gd name="T1" fmla="*/ 71 h 75"/>
                <a:gd name="T2" fmla="*/ 14 w 18"/>
                <a:gd name="T3" fmla="*/ 75 h 75"/>
                <a:gd name="T4" fmla="*/ 3 w 18"/>
                <a:gd name="T5" fmla="*/ 75 h 75"/>
                <a:gd name="T6" fmla="*/ 0 w 18"/>
                <a:gd name="T7" fmla="*/ 71 h 75"/>
                <a:gd name="T8" fmla="*/ 0 w 18"/>
                <a:gd name="T9" fmla="*/ 4 h 75"/>
                <a:gd name="T10" fmla="*/ 3 w 18"/>
                <a:gd name="T11" fmla="*/ 0 h 75"/>
                <a:gd name="T12" fmla="*/ 14 w 18"/>
                <a:gd name="T13" fmla="*/ 0 h 75"/>
                <a:gd name="T14" fmla="*/ 18 w 18"/>
                <a:gd name="T15" fmla="*/ 4 h 75"/>
                <a:gd name="T16" fmla="*/ 18 w 18"/>
                <a:gd name="T17"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5">
                  <a:moveTo>
                    <a:pt x="18" y="71"/>
                  </a:moveTo>
                  <a:cubicBezTo>
                    <a:pt x="18" y="73"/>
                    <a:pt x="16" y="75"/>
                    <a:pt x="14" y="75"/>
                  </a:cubicBezTo>
                  <a:cubicBezTo>
                    <a:pt x="3" y="75"/>
                    <a:pt x="3" y="75"/>
                    <a:pt x="3" y="75"/>
                  </a:cubicBezTo>
                  <a:cubicBezTo>
                    <a:pt x="1" y="75"/>
                    <a:pt x="0" y="73"/>
                    <a:pt x="0" y="71"/>
                  </a:cubicBezTo>
                  <a:cubicBezTo>
                    <a:pt x="0" y="4"/>
                    <a:pt x="0" y="4"/>
                    <a:pt x="0" y="4"/>
                  </a:cubicBezTo>
                  <a:cubicBezTo>
                    <a:pt x="0" y="2"/>
                    <a:pt x="1" y="0"/>
                    <a:pt x="3" y="0"/>
                  </a:cubicBezTo>
                  <a:cubicBezTo>
                    <a:pt x="14" y="0"/>
                    <a:pt x="14" y="0"/>
                    <a:pt x="14" y="0"/>
                  </a:cubicBezTo>
                  <a:cubicBezTo>
                    <a:pt x="16" y="0"/>
                    <a:pt x="18" y="2"/>
                    <a:pt x="18" y="4"/>
                  </a:cubicBezTo>
                  <a:lnTo>
                    <a:pt x="18" y="7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01" name="Freeform 197"/>
            <p:cNvSpPr/>
            <p:nvPr/>
          </p:nvSpPr>
          <p:spPr bwMode="auto">
            <a:xfrm>
              <a:off x="3493282" y="2212174"/>
              <a:ext cx="256906" cy="661579"/>
            </a:xfrm>
            <a:custGeom>
              <a:avLst/>
              <a:gdLst>
                <a:gd name="T0" fmla="*/ 18 w 18"/>
                <a:gd name="T1" fmla="*/ 45 h 47"/>
                <a:gd name="T2" fmla="*/ 14 w 18"/>
                <a:gd name="T3" fmla="*/ 47 h 47"/>
                <a:gd name="T4" fmla="*/ 3 w 18"/>
                <a:gd name="T5" fmla="*/ 47 h 47"/>
                <a:gd name="T6" fmla="*/ 0 w 18"/>
                <a:gd name="T7" fmla="*/ 45 h 47"/>
                <a:gd name="T8" fmla="*/ 0 w 18"/>
                <a:gd name="T9" fmla="*/ 2 h 47"/>
                <a:gd name="T10" fmla="*/ 3 w 18"/>
                <a:gd name="T11" fmla="*/ 0 h 47"/>
                <a:gd name="T12" fmla="*/ 14 w 18"/>
                <a:gd name="T13" fmla="*/ 0 h 47"/>
                <a:gd name="T14" fmla="*/ 18 w 18"/>
                <a:gd name="T15" fmla="*/ 2 h 47"/>
                <a:gd name="T16" fmla="*/ 18 w 18"/>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8" y="45"/>
                  </a:moveTo>
                  <a:cubicBezTo>
                    <a:pt x="18" y="46"/>
                    <a:pt x="16" y="47"/>
                    <a:pt x="14" y="47"/>
                  </a:cubicBezTo>
                  <a:cubicBezTo>
                    <a:pt x="3" y="47"/>
                    <a:pt x="3" y="47"/>
                    <a:pt x="3" y="47"/>
                  </a:cubicBezTo>
                  <a:cubicBezTo>
                    <a:pt x="1" y="47"/>
                    <a:pt x="0" y="46"/>
                    <a:pt x="0" y="45"/>
                  </a:cubicBezTo>
                  <a:cubicBezTo>
                    <a:pt x="0" y="2"/>
                    <a:pt x="0" y="2"/>
                    <a:pt x="0" y="2"/>
                  </a:cubicBezTo>
                  <a:cubicBezTo>
                    <a:pt x="0" y="1"/>
                    <a:pt x="1" y="0"/>
                    <a:pt x="3" y="0"/>
                  </a:cubicBezTo>
                  <a:cubicBezTo>
                    <a:pt x="14" y="0"/>
                    <a:pt x="14" y="0"/>
                    <a:pt x="14" y="0"/>
                  </a:cubicBezTo>
                  <a:cubicBezTo>
                    <a:pt x="16" y="0"/>
                    <a:pt x="18" y="1"/>
                    <a:pt x="18" y="2"/>
                  </a:cubicBezTo>
                  <a:lnTo>
                    <a:pt x="18" y="4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02" name="矩形 101"/>
          <p:cNvSpPr>
            <a:spLocks noChangeArrowheads="1"/>
          </p:cNvSpPr>
          <p:nvPr/>
        </p:nvSpPr>
        <p:spPr bwMode="auto">
          <a:xfrm>
            <a:off x="4149725" y="2220913"/>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 name="Freeform 201"/>
          <p:cNvSpPr>
            <a:spLocks noEditPoints="1"/>
          </p:cNvSpPr>
          <p:nvPr/>
        </p:nvSpPr>
        <p:spPr bwMode="auto">
          <a:xfrm>
            <a:off x="3684588" y="2605088"/>
            <a:ext cx="301625" cy="287337"/>
          </a:xfrm>
          <a:custGeom>
            <a:avLst/>
            <a:gdLst>
              <a:gd name="T0" fmla="*/ 6 w 104"/>
              <a:gd name="T1" fmla="*/ 26 h 99"/>
              <a:gd name="T2" fmla="*/ 22 w 104"/>
              <a:gd name="T3" fmla="*/ 40 h 99"/>
              <a:gd name="T4" fmla="*/ 29 w 104"/>
              <a:gd name="T5" fmla="*/ 29 h 99"/>
              <a:gd name="T6" fmla="*/ 8 w 104"/>
              <a:gd name="T7" fmla="*/ 22 h 99"/>
              <a:gd name="T8" fmla="*/ 29 w 104"/>
              <a:gd name="T9" fmla="*/ 29 h 99"/>
              <a:gd name="T10" fmla="*/ 25 w 104"/>
              <a:gd name="T11" fmla="*/ 7 h 99"/>
              <a:gd name="T12" fmla="*/ 32 w 104"/>
              <a:gd name="T13" fmla="*/ 27 h 99"/>
              <a:gd name="T14" fmla="*/ 21 w 104"/>
              <a:gd name="T15" fmla="*/ 45 h 99"/>
              <a:gd name="T16" fmla="*/ 1 w 104"/>
              <a:gd name="T17" fmla="*/ 38 h 99"/>
              <a:gd name="T18" fmla="*/ 0 w 104"/>
              <a:gd name="T19" fmla="*/ 48 h 99"/>
              <a:gd name="T20" fmla="*/ 21 w 104"/>
              <a:gd name="T21" fmla="*/ 45 h 99"/>
              <a:gd name="T22" fmla="*/ 63 w 104"/>
              <a:gd name="T23" fmla="*/ 2 h 99"/>
              <a:gd name="T24" fmla="*/ 54 w 104"/>
              <a:gd name="T25" fmla="*/ 0 h 99"/>
              <a:gd name="T26" fmla="*/ 54 w 104"/>
              <a:gd name="T27" fmla="*/ 21 h 99"/>
              <a:gd name="T28" fmla="*/ 42 w 104"/>
              <a:gd name="T29" fmla="*/ 22 h 99"/>
              <a:gd name="T30" fmla="*/ 29 w 104"/>
              <a:gd name="T31" fmla="*/ 5 h 99"/>
              <a:gd name="T32" fmla="*/ 42 w 104"/>
              <a:gd name="T33" fmla="*/ 22 h 99"/>
              <a:gd name="T34" fmla="*/ 84 w 104"/>
              <a:gd name="T35" fmla="*/ 15 h 99"/>
              <a:gd name="T36" fmla="*/ 67 w 104"/>
              <a:gd name="T37" fmla="*/ 27 h 99"/>
              <a:gd name="T38" fmla="*/ 64 w 104"/>
              <a:gd name="T39" fmla="*/ 25 h 99"/>
              <a:gd name="T40" fmla="*/ 67 w 104"/>
              <a:gd name="T41" fmla="*/ 3 h 99"/>
              <a:gd name="T42" fmla="*/ 64 w 104"/>
              <a:gd name="T43" fmla="*/ 25 h 99"/>
              <a:gd name="T44" fmla="*/ 0 w 104"/>
              <a:gd name="T45" fmla="*/ 52 h 99"/>
              <a:gd name="T46" fmla="*/ 21 w 104"/>
              <a:gd name="T47" fmla="*/ 56 h 99"/>
              <a:gd name="T48" fmla="*/ 32 w 104"/>
              <a:gd name="T49" fmla="*/ 72 h 99"/>
              <a:gd name="T50" fmla="*/ 25 w 104"/>
              <a:gd name="T51" fmla="*/ 92 h 99"/>
              <a:gd name="T52" fmla="*/ 32 w 104"/>
              <a:gd name="T53" fmla="*/ 72 h 99"/>
              <a:gd name="T54" fmla="*/ 78 w 104"/>
              <a:gd name="T55" fmla="*/ 90 h 99"/>
              <a:gd name="T56" fmla="*/ 70 w 104"/>
              <a:gd name="T57" fmla="*/ 70 h 99"/>
              <a:gd name="T58" fmla="*/ 61 w 104"/>
              <a:gd name="T59" fmla="*/ 76 h 99"/>
              <a:gd name="T60" fmla="*/ 74 w 104"/>
              <a:gd name="T61" fmla="*/ 92 h 99"/>
              <a:gd name="T62" fmla="*/ 61 w 104"/>
              <a:gd name="T63" fmla="*/ 76 h 99"/>
              <a:gd name="T64" fmla="*/ 3 w 104"/>
              <a:gd name="T65" fmla="*/ 65 h 99"/>
              <a:gd name="T66" fmla="*/ 24 w 104"/>
              <a:gd name="T67" fmla="*/ 63 h 99"/>
              <a:gd name="T68" fmla="*/ 54 w 104"/>
              <a:gd name="T69" fmla="*/ 78 h 99"/>
              <a:gd name="T70" fmla="*/ 63 w 104"/>
              <a:gd name="T71" fmla="*/ 97 h 99"/>
              <a:gd name="T72" fmla="*/ 54 w 104"/>
              <a:gd name="T73" fmla="*/ 78 h 99"/>
              <a:gd name="T74" fmla="*/ 87 w 104"/>
              <a:gd name="T75" fmla="*/ 18 h 99"/>
              <a:gd name="T76" fmla="*/ 75 w 104"/>
              <a:gd name="T77" fmla="*/ 35 h 99"/>
              <a:gd name="T78" fmla="*/ 65 w 104"/>
              <a:gd name="T79" fmla="*/ 40 h 99"/>
              <a:gd name="T80" fmla="*/ 104 w 104"/>
              <a:gd name="T81" fmla="*/ 23 h 99"/>
              <a:gd name="T82" fmla="*/ 39 w 104"/>
              <a:gd name="T83" fmla="*/ 76 h 99"/>
              <a:gd name="T84" fmla="*/ 37 w 104"/>
              <a:gd name="T85" fmla="*/ 97 h 99"/>
              <a:gd name="T86" fmla="*/ 39 w 104"/>
              <a:gd name="T87" fmla="*/ 76 h 99"/>
              <a:gd name="T88" fmla="*/ 50 w 104"/>
              <a:gd name="T89" fmla="*/ 21 h 99"/>
              <a:gd name="T90" fmla="*/ 41 w 104"/>
              <a:gd name="T91" fmla="*/ 1 h 99"/>
              <a:gd name="T92" fmla="*/ 26 w 104"/>
              <a:gd name="T93" fmla="*/ 67 h 99"/>
              <a:gd name="T94" fmla="*/ 14 w 104"/>
              <a:gd name="T95" fmla="*/ 84 h 99"/>
              <a:gd name="T96" fmla="*/ 26 w 104"/>
              <a:gd name="T97" fmla="*/ 67 h 99"/>
              <a:gd name="T98" fmla="*/ 50 w 104"/>
              <a:gd name="T99" fmla="*/ 99 h 99"/>
              <a:gd name="T100" fmla="*/ 46 w 104"/>
              <a:gd name="T101"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99">
                <a:moveTo>
                  <a:pt x="24" y="36"/>
                </a:moveTo>
                <a:cubicBezTo>
                  <a:pt x="6" y="26"/>
                  <a:pt x="6" y="26"/>
                  <a:pt x="6" y="26"/>
                </a:cubicBezTo>
                <a:cubicBezTo>
                  <a:pt x="5" y="28"/>
                  <a:pt x="4" y="31"/>
                  <a:pt x="3" y="34"/>
                </a:cubicBezTo>
                <a:cubicBezTo>
                  <a:pt x="22" y="40"/>
                  <a:pt x="22" y="40"/>
                  <a:pt x="22" y="40"/>
                </a:cubicBezTo>
                <a:cubicBezTo>
                  <a:pt x="23" y="38"/>
                  <a:pt x="24" y="37"/>
                  <a:pt x="24" y="36"/>
                </a:cubicBezTo>
                <a:close/>
                <a:moveTo>
                  <a:pt x="29" y="29"/>
                </a:moveTo>
                <a:cubicBezTo>
                  <a:pt x="14" y="15"/>
                  <a:pt x="14" y="15"/>
                  <a:pt x="14" y="15"/>
                </a:cubicBezTo>
                <a:cubicBezTo>
                  <a:pt x="12" y="17"/>
                  <a:pt x="10" y="19"/>
                  <a:pt x="8" y="22"/>
                </a:cubicBezTo>
                <a:cubicBezTo>
                  <a:pt x="26" y="32"/>
                  <a:pt x="26" y="32"/>
                  <a:pt x="26" y="32"/>
                </a:cubicBezTo>
                <a:cubicBezTo>
                  <a:pt x="27" y="31"/>
                  <a:pt x="28" y="30"/>
                  <a:pt x="29" y="29"/>
                </a:cubicBezTo>
                <a:close/>
                <a:moveTo>
                  <a:pt x="35" y="25"/>
                </a:moveTo>
                <a:cubicBezTo>
                  <a:pt x="25" y="7"/>
                  <a:pt x="25" y="7"/>
                  <a:pt x="25" y="7"/>
                </a:cubicBezTo>
                <a:cubicBezTo>
                  <a:pt x="22" y="8"/>
                  <a:pt x="20" y="10"/>
                  <a:pt x="17" y="12"/>
                </a:cubicBezTo>
                <a:cubicBezTo>
                  <a:pt x="32" y="27"/>
                  <a:pt x="32" y="27"/>
                  <a:pt x="32" y="27"/>
                </a:cubicBezTo>
                <a:cubicBezTo>
                  <a:pt x="33" y="26"/>
                  <a:pt x="34" y="25"/>
                  <a:pt x="35" y="25"/>
                </a:cubicBezTo>
                <a:close/>
                <a:moveTo>
                  <a:pt x="21" y="45"/>
                </a:moveTo>
                <a:cubicBezTo>
                  <a:pt x="21" y="44"/>
                  <a:pt x="21" y="44"/>
                  <a:pt x="21" y="43"/>
                </a:cubicBezTo>
                <a:cubicBezTo>
                  <a:pt x="1" y="38"/>
                  <a:pt x="1" y="38"/>
                  <a:pt x="1" y="38"/>
                </a:cubicBezTo>
                <a:cubicBezTo>
                  <a:pt x="1" y="39"/>
                  <a:pt x="1" y="40"/>
                  <a:pt x="1" y="41"/>
                </a:cubicBezTo>
                <a:cubicBezTo>
                  <a:pt x="0" y="43"/>
                  <a:pt x="0" y="45"/>
                  <a:pt x="0" y="48"/>
                </a:cubicBezTo>
                <a:cubicBezTo>
                  <a:pt x="21" y="48"/>
                  <a:pt x="21" y="48"/>
                  <a:pt x="21" y="48"/>
                </a:cubicBezTo>
                <a:cubicBezTo>
                  <a:pt x="21" y="47"/>
                  <a:pt x="21" y="46"/>
                  <a:pt x="21" y="45"/>
                </a:cubicBezTo>
                <a:close/>
                <a:moveTo>
                  <a:pt x="57" y="22"/>
                </a:moveTo>
                <a:cubicBezTo>
                  <a:pt x="63" y="2"/>
                  <a:pt x="63" y="2"/>
                  <a:pt x="63" y="2"/>
                </a:cubicBezTo>
                <a:cubicBezTo>
                  <a:pt x="61" y="2"/>
                  <a:pt x="60" y="1"/>
                  <a:pt x="58" y="1"/>
                </a:cubicBezTo>
                <a:cubicBezTo>
                  <a:pt x="57" y="1"/>
                  <a:pt x="55" y="1"/>
                  <a:pt x="54" y="0"/>
                </a:cubicBezTo>
                <a:cubicBezTo>
                  <a:pt x="54" y="21"/>
                  <a:pt x="54" y="21"/>
                  <a:pt x="54" y="21"/>
                </a:cubicBezTo>
                <a:cubicBezTo>
                  <a:pt x="54" y="21"/>
                  <a:pt x="54" y="21"/>
                  <a:pt x="54" y="21"/>
                </a:cubicBezTo>
                <a:cubicBezTo>
                  <a:pt x="55" y="21"/>
                  <a:pt x="56" y="22"/>
                  <a:pt x="57" y="22"/>
                </a:cubicBezTo>
                <a:close/>
                <a:moveTo>
                  <a:pt x="42" y="22"/>
                </a:moveTo>
                <a:cubicBezTo>
                  <a:pt x="37" y="2"/>
                  <a:pt x="37" y="2"/>
                  <a:pt x="37" y="2"/>
                </a:cubicBezTo>
                <a:cubicBezTo>
                  <a:pt x="34" y="3"/>
                  <a:pt x="31" y="4"/>
                  <a:pt x="29" y="5"/>
                </a:cubicBezTo>
                <a:cubicBezTo>
                  <a:pt x="39" y="23"/>
                  <a:pt x="39" y="23"/>
                  <a:pt x="39" y="23"/>
                </a:cubicBezTo>
                <a:cubicBezTo>
                  <a:pt x="40" y="22"/>
                  <a:pt x="41" y="22"/>
                  <a:pt x="42" y="22"/>
                </a:cubicBezTo>
                <a:close/>
                <a:moveTo>
                  <a:pt x="70" y="29"/>
                </a:moveTo>
                <a:cubicBezTo>
                  <a:pt x="84" y="15"/>
                  <a:pt x="84" y="15"/>
                  <a:pt x="84" y="15"/>
                </a:cubicBezTo>
                <a:cubicBezTo>
                  <a:pt x="82" y="13"/>
                  <a:pt x="80" y="11"/>
                  <a:pt x="78" y="9"/>
                </a:cubicBezTo>
                <a:cubicBezTo>
                  <a:pt x="67" y="27"/>
                  <a:pt x="67" y="27"/>
                  <a:pt x="67" y="27"/>
                </a:cubicBezTo>
                <a:cubicBezTo>
                  <a:pt x="68" y="28"/>
                  <a:pt x="69" y="28"/>
                  <a:pt x="70" y="29"/>
                </a:cubicBezTo>
                <a:close/>
                <a:moveTo>
                  <a:pt x="64" y="25"/>
                </a:moveTo>
                <a:cubicBezTo>
                  <a:pt x="74" y="7"/>
                  <a:pt x="74" y="7"/>
                  <a:pt x="74" y="7"/>
                </a:cubicBezTo>
                <a:cubicBezTo>
                  <a:pt x="72" y="5"/>
                  <a:pt x="69" y="4"/>
                  <a:pt x="67" y="3"/>
                </a:cubicBezTo>
                <a:cubicBezTo>
                  <a:pt x="61" y="23"/>
                  <a:pt x="61" y="23"/>
                  <a:pt x="61" y="23"/>
                </a:cubicBezTo>
                <a:cubicBezTo>
                  <a:pt x="62" y="24"/>
                  <a:pt x="63" y="24"/>
                  <a:pt x="64" y="25"/>
                </a:cubicBezTo>
                <a:close/>
                <a:moveTo>
                  <a:pt x="21" y="52"/>
                </a:moveTo>
                <a:cubicBezTo>
                  <a:pt x="0" y="52"/>
                  <a:pt x="0" y="52"/>
                  <a:pt x="0" y="52"/>
                </a:cubicBezTo>
                <a:cubicBezTo>
                  <a:pt x="0" y="55"/>
                  <a:pt x="1" y="58"/>
                  <a:pt x="1" y="61"/>
                </a:cubicBezTo>
                <a:cubicBezTo>
                  <a:pt x="21" y="56"/>
                  <a:pt x="21" y="56"/>
                  <a:pt x="21" y="56"/>
                </a:cubicBezTo>
                <a:cubicBezTo>
                  <a:pt x="21" y="54"/>
                  <a:pt x="21" y="53"/>
                  <a:pt x="21" y="52"/>
                </a:cubicBezTo>
                <a:close/>
                <a:moveTo>
                  <a:pt x="32" y="72"/>
                </a:moveTo>
                <a:cubicBezTo>
                  <a:pt x="17" y="87"/>
                  <a:pt x="17" y="87"/>
                  <a:pt x="17" y="87"/>
                </a:cubicBezTo>
                <a:cubicBezTo>
                  <a:pt x="20" y="89"/>
                  <a:pt x="22" y="91"/>
                  <a:pt x="25" y="92"/>
                </a:cubicBezTo>
                <a:cubicBezTo>
                  <a:pt x="35" y="75"/>
                  <a:pt x="35" y="75"/>
                  <a:pt x="35" y="75"/>
                </a:cubicBezTo>
                <a:cubicBezTo>
                  <a:pt x="34" y="74"/>
                  <a:pt x="33" y="73"/>
                  <a:pt x="32" y="72"/>
                </a:cubicBezTo>
                <a:close/>
                <a:moveTo>
                  <a:pt x="67" y="72"/>
                </a:moveTo>
                <a:cubicBezTo>
                  <a:pt x="78" y="90"/>
                  <a:pt x="78" y="90"/>
                  <a:pt x="78" y="90"/>
                </a:cubicBezTo>
                <a:cubicBezTo>
                  <a:pt x="80" y="88"/>
                  <a:pt x="82" y="87"/>
                  <a:pt x="84" y="85"/>
                </a:cubicBezTo>
                <a:cubicBezTo>
                  <a:pt x="70" y="70"/>
                  <a:pt x="70" y="70"/>
                  <a:pt x="70" y="70"/>
                </a:cubicBezTo>
                <a:cubicBezTo>
                  <a:pt x="69" y="71"/>
                  <a:pt x="68" y="71"/>
                  <a:pt x="67" y="72"/>
                </a:cubicBezTo>
                <a:close/>
                <a:moveTo>
                  <a:pt x="61" y="76"/>
                </a:moveTo>
                <a:cubicBezTo>
                  <a:pt x="67" y="96"/>
                  <a:pt x="67" y="96"/>
                  <a:pt x="67" y="96"/>
                </a:cubicBezTo>
                <a:cubicBezTo>
                  <a:pt x="69" y="95"/>
                  <a:pt x="72" y="94"/>
                  <a:pt x="74" y="92"/>
                </a:cubicBezTo>
                <a:cubicBezTo>
                  <a:pt x="64" y="74"/>
                  <a:pt x="64" y="74"/>
                  <a:pt x="64" y="74"/>
                </a:cubicBezTo>
                <a:cubicBezTo>
                  <a:pt x="63" y="75"/>
                  <a:pt x="62" y="75"/>
                  <a:pt x="61" y="76"/>
                </a:cubicBezTo>
                <a:close/>
                <a:moveTo>
                  <a:pt x="22" y="60"/>
                </a:moveTo>
                <a:cubicBezTo>
                  <a:pt x="3" y="65"/>
                  <a:pt x="3" y="65"/>
                  <a:pt x="3" y="65"/>
                </a:cubicBezTo>
                <a:cubicBezTo>
                  <a:pt x="4" y="68"/>
                  <a:pt x="5" y="71"/>
                  <a:pt x="6" y="74"/>
                </a:cubicBezTo>
                <a:cubicBezTo>
                  <a:pt x="24" y="63"/>
                  <a:pt x="24" y="63"/>
                  <a:pt x="24" y="63"/>
                </a:cubicBezTo>
                <a:cubicBezTo>
                  <a:pt x="24" y="62"/>
                  <a:pt x="23" y="61"/>
                  <a:pt x="22" y="60"/>
                </a:cubicBezTo>
                <a:close/>
                <a:moveTo>
                  <a:pt x="54" y="78"/>
                </a:moveTo>
                <a:cubicBezTo>
                  <a:pt x="54" y="99"/>
                  <a:pt x="54" y="99"/>
                  <a:pt x="54" y="99"/>
                </a:cubicBezTo>
                <a:cubicBezTo>
                  <a:pt x="57" y="98"/>
                  <a:pt x="60" y="98"/>
                  <a:pt x="63" y="97"/>
                </a:cubicBezTo>
                <a:cubicBezTo>
                  <a:pt x="57" y="77"/>
                  <a:pt x="57" y="77"/>
                  <a:pt x="57" y="77"/>
                </a:cubicBezTo>
                <a:cubicBezTo>
                  <a:pt x="56" y="78"/>
                  <a:pt x="55" y="78"/>
                  <a:pt x="54" y="78"/>
                </a:cubicBezTo>
                <a:close/>
                <a:moveTo>
                  <a:pt x="94" y="28"/>
                </a:moveTo>
                <a:cubicBezTo>
                  <a:pt x="92" y="24"/>
                  <a:pt x="90" y="21"/>
                  <a:pt x="87" y="18"/>
                </a:cubicBezTo>
                <a:cubicBezTo>
                  <a:pt x="72" y="32"/>
                  <a:pt x="72" y="32"/>
                  <a:pt x="72" y="32"/>
                </a:cubicBezTo>
                <a:cubicBezTo>
                  <a:pt x="73" y="33"/>
                  <a:pt x="74" y="34"/>
                  <a:pt x="75" y="35"/>
                </a:cubicBezTo>
                <a:cubicBezTo>
                  <a:pt x="65" y="39"/>
                  <a:pt x="65" y="39"/>
                  <a:pt x="65" y="39"/>
                </a:cubicBezTo>
                <a:cubicBezTo>
                  <a:pt x="65" y="40"/>
                  <a:pt x="65" y="40"/>
                  <a:pt x="65" y="40"/>
                </a:cubicBezTo>
                <a:cubicBezTo>
                  <a:pt x="95" y="58"/>
                  <a:pt x="95" y="58"/>
                  <a:pt x="95" y="58"/>
                </a:cubicBezTo>
                <a:cubicBezTo>
                  <a:pt x="104" y="23"/>
                  <a:pt x="104" y="23"/>
                  <a:pt x="104" y="23"/>
                </a:cubicBezTo>
                <a:lnTo>
                  <a:pt x="94" y="28"/>
                </a:lnTo>
                <a:close/>
                <a:moveTo>
                  <a:pt x="39" y="76"/>
                </a:moveTo>
                <a:cubicBezTo>
                  <a:pt x="29" y="94"/>
                  <a:pt x="29" y="94"/>
                  <a:pt x="29" y="94"/>
                </a:cubicBezTo>
                <a:cubicBezTo>
                  <a:pt x="31" y="96"/>
                  <a:pt x="34" y="97"/>
                  <a:pt x="37" y="97"/>
                </a:cubicBezTo>
                <a:cubicBezTo>
                  <a:pt x="42" y="77"/>
                  <a:pt x="42" y="77"/>
                  <a:pt x="42" y="77"/>
                </a:cubicBezTo>
                <a:cubicBezTo>
                  <a:pt x="41" y="77"/>
                  <a:pt x="40" y="77"/>
                  <a:pt x="39" y="76"/>
                </a:cubicBezTo>
                <a:close/>
                <a:moveTo>
                  <a:pt x="46" y="21"/>
                </a:moveTo>
                <a:cubicBezTo>
                  <a:pt x="48" y="21"/>
                  <a:pt x="49" y="21"/>
                  <a:pt x="50" y="21"/>
                </a:cubicBezTo>
                <a:cubicBezTo>
                  <a:pt x="50" y="0"/>
                  <a:pt x="50" y="0"/>
                  <a:pt x="50" y="0"/>
                </a:cubicBezTo>
                <a:cubicBezTo>
                  <a:pt x="47" y="0"/>
                  <a:pt x="44" y="0"/>
                  <a:pt x="41" y="1"/>
                </a:cubicBezTo>
                <a:lnTo>
                  <a:pt x="46" y="21"/>
                </a:lnTo>
                <a:close/>
                <a:moveTo>
                  <a:pt x="26" y="67"/>
                </a:moveTo>
                <a:cubicBezTo>
                  <a:pt x="8" y="77"/>
                  <a:pt x="8" y="77"/>
                  <a:pt x="8" y="77"/>
                </a:cubicBezTo>
                <a:cubicBezTo>
                  <a:pt x="10" y="80"/>
                  <a:pt x="12" y="82"/>
                  <a:pt x="14" y="84"/>
                </a:cubicBezTo>
                <a:cubicBezTo>
                  <a:pt x="29" y="70"/>
                  <a:pt x="29" y="70"/>
                  <a:pt x="29" y="70"/>
                </a:cubicBezTo>
                <a:cubicBezTo>
                  <a:pt x="28" y="69"/>
                  <a:pt x="27" y="68"/>
                  <a:pt x="26" y="67"/>
                </a:cubicBezTo>
                <a:close/>
                <a:moveTo>
                  <a:pt x="41" y="98"/>
                </a:moveTo>
                <a:cubicBezTo>
                  <a:pt x="44" y="99"/>
                  <a:pt x="47" y="99"/>
                  <a:pt x="50" y="99"/>
                </a:cubicBezTo>
                <a:cubicBezTo>
                  <a:pt x="50" y="78"/>
                  <a:pt x="50" y="78"/>
                  <a:pt x="50" y="78"/>
                </a:cubicBezTo>
                <a:cubicBezTo>
                  <a:pt x="49" y="78"/>
                  <a:pt x="48" y="78"/>
                  <a:pt x="46" y="78"/>
                </a:cubicBezTo>
                <a:lnTo>
                  <a:pt x="41" y="98"/>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4" name="矩形 133"/>
          <p:cNvSpPr>
            <a:spLocks noChangeArrowheads="1"/>
          </p:cNvSpPr>
          <p:nvPr/>
        </p:nvSpPr>
        <p:spPr bwMode="auto">
          <a:xfrm>
            <a:off x="4149725" y="2641600"/>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35" name="组合 134"/>
          <p:cNvGrpSpPr/>
          <p:nvPr/>
        </p:nvGrpSpPr>
        <p:grpSpPr bwMode="auto">
          <a:xfrm>
            <a:off x="3694113" y="2994025"/>
            <a:ext cx="292100" cy="333375"/>
            <a:chOff x="4211638" y="2579688"/>
            <a:chExt cx="757237" cy="806450"/>
          </a:xfrm>
        </p:grpSpPr>
        <p:sp>
          <p:nvSpPr>
            <p:cNvPr id="136" name="Freeform 205"/>
            <p:cNvSpPr/>
            <p:nvPr/>
          </p:nvSpPr>
          <p:spPr bwMode="auto">
            <a:xfrm>
              <a:off x="4285716" y="3213328"/>
              <a:ext cx="193423" cy="172810"/>
            </a:xfrm>
            <a:custGeom>
              <a:avLst/>
              <a:gdLst>
                <a:gd name="T0" fmla="*/ 0 w 24"/>
                <a:gd name="T1" fmla="*/ 14 h 21"/>
                <a:gd name="T2" fmla="*/ 7 w 24"/>
                <a:gd name="T3" fmla="*/ 21 h 21"/>
                <a:gd name="T4" fmla="*/ 24 w 24"/>
                <a:gd name="T5" fmla="*/ 21 h 21"/>
                <a:gd name="T6" fmla="*/ 24 w 24"/>
                <a:gd name="T7" fmla="*/ 0 h 21"/>
                <a:gd name="T8" fmla="*/ 0 w 24"/>
                <a:gd name="T9" fmla="*/ 0 h 21"/>
                <a:gd name="T10" fmla="*/ 0 w 24"/>
                <a:gd name="T11" fmla="*/ 14 h 21"/>
              </a:gdLst>
              <a:ahLst/>
              <a:cxnLst>
                <a:cxn ang="0">
                  <a:pos x="T0" y="T1"/>
                </a:cxn>
                <a:cxn ang="0">
                  <a:pos x="T2" y="T3"/>
                </a:cxn>
                <a:cxn ang="0">
                  <a:pos x="T4" y="T5"/>
                </a:cxn>
                <a:cxn ang="0">
                  <a:pos x="T6" y="T7"/>
                </a:cxn>
                <a:cxn ang="0">
                  <a:pos x="T8" y="T9"/>
                </a:cxn>
                <a:cxn ang="0">
                  <a:pos x="T10" y="T11"/>
                </a:cxn>
              </a:cxnLst>
              <a:rect l="0" t="0" r="r" b="b"/>
              <a:pathLst>
                <a:path w="24" h="21">
                  <a:moveTo>
                    <a:pt x="0" y="14"/>
                  </a:moveTo>
                  <a:cubicBezTo>
                    <a:pt x="0" y="18"/>
                    <a:pt x="3" y="21"/>
                    <a:pt x="7" y="21"/>
                  </a:cubicBezTo>
                  <a:cubicBezTo>
                    <a:pt x="24" y="21"/>
                    <a:pt x="24" y="21"/>
                    <a:pt x="24" y="21"/>
                  </a:cubicBezTo>
                  <a:cubicBezTo>
                    <a:pt x="24" y="0"/>
                    <a:pt x="24" y="0"/>
                    <a:pt x="24" y="0"/>
                  </a:cubicBezTo>
                  <a:cubicBezTo>
                    <a:pt x="0" y="0"/>
                    <a:pt x="0" y="0"/>
                    <a:pt x="0" y="0"/>
                  </a:cubicBezTo>
                  <a:lnTo>
                    <a:pt x="0" y="14"/>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7" name="Freeform 206"/>
            <p:cNvSpPr/>
            <p:nvPr/>
          </p:nvSpPr>
          <p:spPr bwMode="auto">
            <a:xfrm>
              <a:off x="4701372" y="3213328"/>
              <a:ext cx="193426" cy="172810"/>
            </a:xfrm>
            <a:custGeom>
              <a:avLst/>
              <a:gdLst>
                <a:gd name="T0" fmla="*/ 0 w 24"/>
                <a:gd name="T1" fmla="*/ 0 h 21"/>
                <a:gd name="T2" fmla="*/ 0 w 24"/>
                <a:gd name="T3" fmla="*/ 21 h 21"/>
                <a:gd name="T4" fmla="*/ 17 w 24"/>
                <a:gd name="T5" fmla="*/ 21 h 21"/>
                <a:gd name="T6" fmla="*/ 24 w 24"/>
                <a:gd name="T7" fmla="*/ 14 h 21"/>
                <a:gd name="T8" fmla="*/ 24 w 24"/>
                <a:gd name="T9" fmla="*/ 0 h 21"/>
                <a:gd name="T10" fmla="*/ 0 w 24"/>
                <a:gd name="T11" fmla="*/ 0 h 21"/>
              </a:gdLst>
              <a:ahLst/>
              <a:cxnLst>
                <a:cxn ang="0">
                  <a:pos x="T0" y="T1"/>
                </a:cxn>
                <a:cxn ang="0">
                  <a:pos x="T2" y="T3"/>
                </a:cxn>
                <a:cxn ang="0">
                  <a:pos x="T4" y="T5"/>
                </a:cxn>
                <a:cxn ang="0">
                  <a:pos x="T6" y="T7"/>
                </a:cxn>
                <a:cxn ang="0">
                  <a:pos x="T8" y="T9"/>
                </a:cxn>
                <a:cxn ang="0">
                  <a:pos x="T10" y="T11"/>
                </a:cxn>
              </a:cxnLst>
              <a:rect l="0" t="0" r="r" b="b"/>
              <a:pathLst>
                <a:path w="24" h="21">
                  <a:moveTo>
                    <a:pt x="0" y="0"/>
                  </a:moveTo>
                  <a:cubicBezTo>
                    <a:pt x="0" y="21"/>
                    <a:pt x="0" y="21"/>
                    <a:pt x="0" y="21"/>
                  </a:cubicBezTo>
                  <a:cubicBezTo>
                    <a:pt x="17" y="21"/>
                    <a:pt x="17" y="21"/>
                    <a:pt x="17" y="21"/>
                  </a:cubicBezTo>
                  <a:cubicBezTo>
                    <a:pt x="21" y="21"/>
                    <a:pt x="24" y="18"/>
                    <a:pt x="24" y="14"/>
                  </a:cubicBezTo>
                  <a:cubicBezTo>
                    <a:pt x="24" y="0"/>
                    <a:pt x="24" y="0"/>
                    <a:pt x="24" y="0"/>
                  </a:cubicBezTo>
                  <a:lnTo>
                    <a:pt x="0" y="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8" name="Freeform 207"/>
            <p:cNvSpPr/>
            <p:nvPr/>
          </p:nvSpPr>
          <p:spPr bwMode="auto">
            <a:xfrm>
              <a:off x="4285716" y="2944512"/>
              <a:ext cx="609082" cy="230414"/>
            </a:xfrm>
            <a:custGeom>
              <a:avLst/>
              <a:gdLst>
                <a:gd name="T0" fmla="*/ 68 w 75"/>
                <a:gd name="T1" fmla="*/ 0 h 28"/>
                <a:gd name="T2" fmla="*/ 7 w 75"/>
                <a:gd name="T3" fmla="*/ 0 h 28"/>
                <a:gd name="T4" fmla="*/ 0 w 75"/>
                <a:gd name="T5" fmla="*/ 6 h 28"/>
                <a:gd name="T6" fmla="*/ 0 w 75"/>
                <a:gd name="T7" fmla="*/ 28 h 28"/>
                <a:gd name="T8" fmla="*/ 24 w 75"/>
                <a:gd name="T9" fmla="*/ 28 h 28"/>
                <a:gd name="T10" fmla="*/ 24 w 75"/>
                <a:gd name="T11" fmla="*/ 16 h 28"/>
                <a:gd name="T12" fmla="*/ 51 w 75"/>
                <a:gd name="T13" fmla="*/ 16 h 28"/>
                <a:gd name="T14" fmla="*/ 51 w 75"/>
                <a:gd name="T15" fmla="*/ 28 h 28"/>
                <a:gd name="T16" fmla="*/ 75 w 75"/>
                <a:gd name="T17" fmla="*/ 28 h 28"/>
                <a:gd name="T18" fmla="*/ 75 w 75"/>
                <a:gd name="T19" fmla="*/ 6 h 28"/>
                <a:gd name="T20" fmla="*/ 68 w 75"/>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8">
                  <a:moveTo>
                    <a:pt x="68" y="0"/>
                  </a:moveTo>
                  <a:cubicBezTo>
                    <a:pt x="7" y="0"/>
                    <a:pt x="7" y="0"/>
                    <a:pt x="7" y="0"/>
                  </a:cubicBezTo>
                  <a:cubicBezTo>
                    <a:pt x="3" y="0"/>
                    <a:pt x="0" y="2"/>
                    <a:pt x="0" y="6"/>
                  </a:cubicBezTo>
                  <a:cubicBezTo>
                    <a:pt x="0" y="28"/>
                    <a:pt x="0" y="28"/>
                    <a:pt x="0" y="28"/>
                  </a:cubicBezTo>
                  <a:cubicBezTo>
                    <a:pt x="24" y="28"/>
                    <a:pt x="24" y="28"/>
                    <a:pt x="24" y="28"/>
                  </a:cubicBezTo>
                  <a:cubicBezTo>
                    <a:pt x="24" y="16"/>
                    <a:pt x="24" y="16"/>
                    <a:pt x="24" y="16"/>
                  </a:cubicBezTo>
                  <a:cubicBezTo>
                    <a:pt x="51" y="16"/>
                    <a:pt x="51" y="16"/>
                    <a:pt x="51" y="16"/>
                  </a:cubicBezTo>
                  <a:cubicBezTo>
                    <a:pt x="51" y="28"/>
                    <a:pt x="51" y="28"/>
                    <a:pt x="51" y="28"/>
                  </a:cubicBezTo>
                  <a:cubicBezTo>
                    <a:pt x="75" y="28"/>
                    <a:pt x="75" y="28"/>
                    <a:pt x="75" y="28"/>
                  </a:cubicBezTo>
                  <a:cubicBezTo>
                    <a:pt x="75" y="6"/>
                    <a:pt x="75" y="6"/>
                    <a:pt x="75" y="6"/>
                  </a:cubicBezTo>
                  <a:cubicBezTo>
                    <a:pt x="75" y="2"/>
                    <a:pt x="72" y="0"/>
                    <a:pt x="68" y="0"/>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39" name="Freeform 208"/>
            <p:cNvSpPr/>
            <p:nvPr/>
          </p:nvSpPr>
          <p:spPr bwMode="auto">
            <a:xfrm>
              <a:off x="4503831" y="3101960"/>
              <a:ext cx="172848" cy="284178"/>
            </a:xfrm>
            <a:custGeom>
              <a:avLst/>
              <a:gdLst>
                <a:gd name="T0" fmla="*/ 107 w 107"/>
                <a:gd name="T1" fmla="*/ 180 h 180"/>
                <a:gd name="T2" fmla="*/ 0 w 107"/>
                <a:gd name="T3" fmla="*/ 180 h 180"/>
                <a:gd name="T4" fmla="*/ 0 w 107"/>
                <a:gd name="T5" fmla="*/ 0 h 180"/>
                <a:gd name="T6" fmla="*/ 107 w 107"/>
                <a:gd name="T7" fmla="*/ 0 h 180"/>
                <a:gd name="T8" fmla="*/ 107 w 107"/>
                <a:gd name="T9" fmla="*/ 180 h 180"/>
                <a:gd name="T10" fmla="*/ 107 w 107"/>
                <a:gd name="T11" fmla="*/ 180 h 180"/>
              </a:gdLst>
              <a:ahLst/>
              <a:cxnLst>
                <a:cxn ang="0">
                  <a:pos x="T0" y="T1"/>
                </a:cxn>
                <a:cxn ang="0">
                  <a:pos x="T2" y="T3"/>
                </a:cxn>
                <a:cxn ang="0">
                  <a:pos x="T4" y="T5"/>
                </a:cxn>
                <a:cxn ang="0">
                  <a:pos x="T6" y="T7"/>
                </a:cxn>
                <a:cxn ang="0">
                  <a:pos x="T8" y="T9"/>
                </a:cxn>
                <a:cxn ang="0">
                  <a:pos x="T10" y="T11"/>
                </a:cxn>
              </a:cxnLst>
              <a:rect l="0" t="0" r="r" b="b"/>
              <a:pathLst>
                <a:path w="107" h="180">
                  <a:moveTo>
                    <a:pt x="107" y="180"/>
                  </a:moveTo>
                  <a:lnTo>
                    <a:pt x="0" y="180"/>
                  </a:lnTo>
                  <a:lnTo>
                    <a:pt x="0" y="0"/>
                  </a:lnTo>
                  <a:lnTo>
                    <a:pt x="107" y="0"/>
                  </a:lnTo>
                  <a:lnTo>
                    <a:pt x="107" y="180"/>
                  </a:lnTo>
                  <a:lnTo>
                    <a:pt x="107" y="180"/>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0" name="Freeform 209"/>
            <p:cNvSpPr/>
            <p:nvPr/>
          </p:nvSpPr>
          <p:spPr bwMode="auto">
            <a:xfrm>
              <a:off x="4553216" y="2579688"/>
              <a:ext cx="415659" cy="407065"/>
            </a:xfrm>
            <a:custGeom>
              <a:avLst/>
              <a:gdLst>
                <a:gd name="T0" fmla="*/ 49 w 51"/>
                <a:gd name="T1" fmla="*/ 48 h 50"/>
                <a:gd name="T2" fmla="*/ 42 w 51"/>
                <a:gd name="T3" fmla="*/ 47 h 50"/>
                <a:gd name="T4" fmla="*/ 3 w 51"/>
                <a:gd name="T5" fmla="*/ 8 h 50"/>
                <a:gd name="T6" fmla="*/ 2 w 51"/>
                <a:gd name="T7" fmla="*/ 1 h 50"/>
                <a:gd name="T8" fmla="*/ 2 w 51"/>
                <a:gd name="T9" fmla="*/ 1 h 50"/>
                <a:gd name="T10" fmla="*/ 9 w 51"/>
                <a:gd name="T11" fmla="*/ 2 h 50"/>
                <a:gd name="T12" fmla="*/ 48 w 51"/>
                <a:gd name="T13" fmla="*/ 42 h 50"/>
                <a:gd name="T14" fmla="*/ 49 w 51"/>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9" y="48"/>
                  </a:moveTo>
                  <a:cubicBezTo>
                    <a:pt x="47" y="50"/>
                    <a:pt x="44" y="50"/>
                    <a:pt x="42" y="47"/>
                  </a:cubicBezTo>
                  <a:cubicBezTo>
                    <a:pt x="3" y="8"/>
                    <a:pt x="3" y="8"/>
                    <a:pt x="3" y="8"/>
                  </a:cubicBezTo>
                  <a:cubicBezTo>
                    <a:pt x="1" y="6"/>
                    <a:pt x="0" y="3"/>
                    <a:pt x="2" y="1"/>
                  </a:cubicBezTo>
                  <a:cubicBezTo>
                    <a:pt x="2" y="1"/>
                    <a:pt x="2" y="1"/>
                    <a:pt x="2" y="1"/>
                  </a:cubicBezTo>
                  <a:cubicBezTo>
                    <a:pt x="4" y="0"/>
                    <a:pt x="7" y="0"/>
                    <a:pt x="9" y="2"/>
                  </a:cubicBezTo>
                  <a:cubicBezTo>
                    <a:pt x="48" y="42"/>
                    <a:pt x="48" y="42"/>
                    <a:pt x="48" y="42"/>
                  </a:cubicBezTo>
                  <a:cubicBezTo>
                    <a:pt x="50" y="44"/>
                    <a:pt x="51" y="47"/>
                    <a:pt x="49" y="48"/>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1" name="Freeform 210"/>
            <p:cNvSpPr/>
            <p:nvPr/>
          </p:nvSpPr>
          <p:spPr bwMode="auto">
            <a:xfrm>
              <a:off x="4211638" y="2579688"/>
              <a:ext cx="415656" cy="407065"/>
            </a:xfrm>
            <a:custGeom>
              <a:avLst/>
              <a:gdLst>
                <a:gd name="T0" fmla="*/ 49 w 51"/>
                <a:gd name="T1" fmla="*/ 1 h 50"/>
                <a:gd name="T2" fmla="*/ 48 w 51"/>
                <a:gd name="T3" fmla="*/ 8 h 50"/>
                <a:gd name="T4" fmla="*/ 9 w 51"/>
                <a:gd name="T5" fmla="*/ 47 h 50"/>
                <a:gd name="T6" fmla="*/ 2 w 51"/>
                <a:gd name="T7" fmla="*/ 48 h 50"/>
                <a:gd name="T8" fmla="*/ 2 w 51"/>
                <a:gd name="T9" fmla="*/ 48 h 50"/>
                <a:gd name="T10" fmla="*/ 3 w 51"/>
                <a:gd name="T11" fmla="*/ 42 h 50"/>
                <a:gd name="T12" fmla="*/ 42 w 51"/>
                <a:gd name="T13" fmla="*/ 2 h 50"/>
                <a:gd name="T14" fmla="*/ 49 w 51"/>
                <a:gd name="T15" fmla="*/ 1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9" y="1"/>
                  </a:moveTo>
                  <a:cubicBezTo>
                    <a:pt x="51" y="3"/>
                    <a:pt x="50" y="6"/>
                    <a:pt x="48" y="8"/>
                  </a:cubicBezTo>
                  <a:cubicBezTo>
                    <a:pt x="9" y="47"/>
                    <a:pt x="9" y="47"/>
                    <a:pt x="9" y="47"/>
                  </a:cubicBezTo>
                  <a:cubicBezTo>
                    <a:pt x="7" y="50"/>
                    <a:pt x="4" y="50"/>
                    <a:pt x="2" y="48"/>
                  </a:cubicBezTo>
                  <a:cubicBezTo>
                    <a:pt x="2" y="48"/>
                    <a:pt x="2" y="48"/>
                    <a:pt x="2" y="48"/>
                  </a:cubicBezTo>
                  <a:cubicBezTo>
                    <a:pt x="0" y="47"/>
                    <a:pt x="1" y="44"/>
                    <a:pt x="3" y="42"/>
                  </a:cubicBezTo>
                  <a:cubicBezTo>
                    <a:pt x="42" y="2"/>
                    <a:pt x="42" y="2"/>
                    <a:pt x="42" y="2"/>
                  </a:cubicBezTo>
                  <a:cubicBezTo>
                    <a:pt x="44" y="0"/>
                    <a:pt x="47" y="0"/>
                    <a:pt x="49" y="1"/>
                  </a:cubicBez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2" name="Rectangle 211"/>
            <p:cNvSpPr>
              <a:spLocks noChangeArrowheads="1"/>
            </p:cNvSpPr>
            <p:nvPr/>
          </p:nvSpPr>
          <p:spPr bwMode="auto">
            <a:xfrm>
              <a:off x="4796027" y="2717937"/>
              <a:ext cx="82308" cy="130568"/>
            </a:xfrm>
            <a:prstGeom prst="rect">
              <a:avLst/>
            </a:pr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43" name="矩形 142"/>
          <p:cNvSpPr>
            <a:spLocks noChangeArrowheads="1"/>
          </p:cNvSpPr>
          <p:nvPr/>
        </p:nvSpPr>
        <p:spPr bwMode="auto">
          <a:xfrm>
            <a:off x="4149725" y="3060700"/>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4" name="组合 143"/>
          <p:cNvGrpSpPr/>
          <p:nvPr/>
        </p:nvGrpSpPr>
        <p:grpSpPr bwMode="auto">
          <a:xfrm>
            <a:off x="3678238" y="3465513"/>
            <a:ext cx="322262" cy="280987"/>
            <a:chOff x="3276598" y="4017963"/>
            <a:chExt cx="719138" cy="660401"/>
          </a:xfrm>
        </p:grpSpPr>
        <p:sp>
          <p:nvSpPr>
            <p:cNvPr id="145" name="Freeform 215"/>
            <p:cNvSpPr/>
            <p:nvPr/>
          </p:nvSpPr>
          <p:spPr bwMode="auto">
            <a:xfrm>
              <a:off x="3443097" y="4432112"/>
              <a:ext cx="74395" cy="246252"/>
            </a:xfrm>
            <a:custGeom>
              <a:avLst/>
              <a:gdLst>
                <a:gd name="T0" fmla="*/ 0 w 46"/>
                <a:gd name="T1" fmla="*/ 25 h 155"/>
                <a:gd name="T2" fmla="*/ 0 w 46"/>
                <a:gd name="T3" fmla="*/ 155 h 155"/>
                <a:gd name="T4" fmla="*/ 46 w 46"/>
                <a:gd name="T5" fmla="*/ 155 h 155"/>
                <a:gd name="T6" fmla="*/ 46 w 46"/>
                <a:gd name="T7" fmla="*/ 17 h 155"/>
                <a:gd name="T8" fmla="*/ 25 w 46"/>
                <a:gd name="T9" fmla="*/ 0 h 155"/>
                <a:gd name="T10" fmla="*/ 0 w 46"/>
                <a:gd name="T11" fmla="*/ 25 h 155"/>
              </a:gdLst>
              <a:ahLst/>
              <a:cxnLst>
                <a:cxn ang="0">
                  <a:pos x="T0" y="T1"/>
                </a:cxn>
                <a:cxn ang="0">
                  <a:pos x="T2" y="T3"/>
                </a:cxn>
                <a:cxn ang="0">
                  <a:pos x="T4" y="T5"/>
                </a:cxn>
                <a:cxn ang="0">
                  <a:pos x="T6" y="T7"/>
                </a:cxn>
                <a:cxn ang="0">
                  <a:pos x="T8" y="T9"/>
                </a:cxn>
                <a:cxn ang="0">
                  <a:pos x="T10" y="T11"/>
                </a:cxn>
              </a:cxnLst>
              <a:rect l="0" t="0" r="r" b="b"/>
              <a:pathLst>
                <a:path w="46" h="155">
                  <a:moveTo>
                    <a:pt x="0" y="25"/>
                  </a:moveTo>
                  <a:lnTo>
                    <a:pt x="0" y="155"/>
                  </a:lnTo>
                  <a:lnTo>
                    <a:pt x="46" y="155"/>
                  </a:lnTo>
                  <a:lnTo>
                    <a:pt x="46" y="17"/>
                  </a:lnTo>
                  <a:lnTo>
                    <a:pt x="25" y="0"/>
                  </a:lnTo>
                  <a:lnTo>
                    <a:pt x="0" y="2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6" name="Freeform 216"/>
            <p:cNvSpPr/>
            <p:nvPr/>
          </p:nvSpPr>
          <p:spPr bwMode="auto">
            <a:xfrm>
              <a:off x="3365161" y="4510466"/>
              <a:ext cx="46054" cy="167898"/>
            </a:xfrm>
            <a:custGeom>
              <a:avLst/>
              <a:gdLst>
                <a:gd name="T0" fmla="*/ 0 w 29"/>
                <a:gd name="T1" fmla="*/ 105 h 105"/>
                <a:gd name="T2" fmla="*/ 29 w 29"/>
                <a:gd name="T3" fmla="*/ 105 h 105"/>
                <a:gd name="T4" fmla="*/ 29 w 29"/>
                <a:gd name="T5" fmla="*/ 0 h 105"/>
                <a:gd name="T6" fmla="*/ 0 w 29"/>
                <a:gd name="T7" fmla="*/ 30 h 105"/>
                <a:gd name="T8" fmla="*/ 0 w 29"/>
                <a:gd name="T9" fmla="*/ 105 h 105"/>
              </a:gdLst>
              <a:ahLst/>
              <a:cxnLst>
                <a:cxn ang="0">
                  <a:pos x="T0" y="T1"/>
                </a:cxn>
                <a:cxn ang="0">
                  <a:pos x="T2" y="T3"/>
                </a:cxn>
                <a:cxn ang="0">
                  <a:pos x="T4" y="T5"/>
                </a:cxn>
                <a:cxn ang="0">
                  <a:pos x="T6" y="T7"/>
                </a:cxn>
                <a:cxn ang="0">
                  <a:pos x="T8" y="T9"/>
                </a:cxn>
              </a:cxnLst>
              <a:rect l="0" t="0" r="r" b="b"/>
              <a:pathLst>
                <a:path w="29" h="105">
                  <a:moveTo>
                    <a:pt x="0" y="105"/>
                  </a:moveTo>
                  <a:lnTo>
                    <a:pt x="29" y="105"/>
                  </a:lnTo>
                  <a:lnTo>
                    <a:pt x="29" y="0"/>
                  </a:lnTo>
                  <a:lnTo>
                    <a:pt x="0" y="30"/>
                  </a:lnTo>
                  <a:lnTo>
                    <a:pt x="0" y="105"/>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7" name="Freeform 217"/>
            <p:cNvSpPr/>
            <p:nvPr/>
          </p:nvSpPr>
          <p:spPr bwMode="auto">
            <a:xfrm>
              <a:off x="3754842" y="4178399"/>
              <a:ext cx="152331" cy="499965"/>
            </a:xfrm>
            <a:custGeom>
              <a:avLst/>
              <a:gdLst>
                <a:gd name="T0" fmla="*/ 0 w 96"/>
                <a:gd name="T1" fmla="*/ 101 h 315"/>
                <a:gd name="T2" fmla="*/ 0 w 96"/>
                <a:gd name="T3" fmla="*/ 315 h 315"/>
                <a:gd name="T4" fmla="*/ 96 w 96"/>
                <a:gd name="T5" fmla="*/ 315 h 315"/>
                <a:gd name="T6" fmla="*/ 96 w 96"/>
                <a:gd name="T7" fmla="*/ 0 h 315"/>
                <a:gd name="T8" fmla="*/ 0 w 96"/>
                <a:gd name="T9" fmla="*/ 101 h 315"/>
              </a:gdLst>
              <a:ahLst/>
              <a:cxnLst>
                <a:cxn ang="0">
                  <a:pos x="T0" y="T1"/>
                </a:cxn>
                <a:cxn ang="0">
                  <a:pos x="T2" y="T3"/>
                </a:cxn>
                <a:cxn ang="0">
                  <a:pos x="T4" y="T5"/>
                </a:cxn>
                <a:cxn ang="0">
                  <a:pos x="T6" y="T7"/>
                </a:cxn>
                <a:cxn ang="0">
                  <a:pos x="T8" y="T9"/>
                </a:cxn>
              </a:cxnLst>
              <a:rect l="0" t="0" r="r" b="b"/>
              <a:pathLst>
                <a:path w="96" h="315">
                  <a:moveTo>
                    <a:pt x="0" y="101"/>
                  </a:moveTo>
                  <a:lnTo>
                    <a:pt x="0" y="315"/>
                  </a:lnTo>
                  <a:lnTo>
                    <a:pt x="96" y="315"/>
                  </a:lnTo>
                  <a:lnTo>
                    <a:pt x="96" y="0"/>
                  </a:lnTo>
                  <a:lnTo>
                    <a:pt x="0" y="10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8" name="Freeform 218"/>
            <p:cNvSpPr/>
            <p:nvPr/>
          </p:nvSpPr>
          <p:spPr bwMode="auto">
            <a:xfrm>
              <a:off x="3627310" y="4379877"/>
              <a:ext cx="95650" cy="298487"/>
            </a:xfrm>
            <a:custGeom>
              <a:avLst/>
              <a:gdLst>
                <a:gd name="T0" fmla="*/ 0 w 59"/>
                <a:gd name="T1" fmla="*/ 51 h 189"/>
                <a:gd name="T2" fmla="*/ 0 w 59"/>
                <a:gd name="T3" fmla="*/ 189 h 189"/>
                <a:gd name="T4" fmla="*/ 59 w 59"/>
                <a:gd name="T5" fmla="*/ 189 h 189"/>
                <a:gd name="T6" fmla="*/ 59 w 59"/>
                <a:gd name="T7" fmla="*/ 0 h 189"/>
                <a:gd name="T8" fmla="*/ 55 w 59"/>
                <a:gd name="T9" fmla="*/ 0 h 189"/>
                <a:gd name="T10" fmla="*/ 0 w 59"/>
                <a:gd name="T11" fmla="*/ 51 h 189"/>
              </a:gdLst>
              <a:ahLst/>
              <a:cxnLst>
                <a:cxn ang="0">
                  <a:pos x="T0" y="T1"/>
                </a:cxn>
                <a:cxn ang="0">
                  <a:pos x="T2" y="T3"/>
                </a:cxn>
                <a:cxn ang="0">
                  <a:pos x="T4" y="T5"/>
                </a:cxn>
                <a:cxn ang="0">
                  <a:pos x="T6" y="T7"/>
                </a:cxn>
                <a:cxn ang="0">
                  <a:pos x="T8" y="T9"/>
                </a:cxn>
                <a:cxn ang="0">
                  <a:pos x="T10" y="T11"/>
                </a:cxn>
              </a:cxnLst>
              <a:rect l="0" t="0" r="r" b="b"/>
              <a:pathLst>
                <a:path w="59" h="189">
                  <a:moveTo>
                    <a:pt x="0" y="51"/>
                  </a:moveTo>
                  <a:lnTo>
                    <a:pt x="0" y="189"/>
                  </a:lnTo>
                  <a:lnTo>
                    <a:pt x="59" y="189"/>
                  </a:lnTo>
                  <a:lnTo>
                    <a:pt x="59" y="0"/>
                  </a:lnTo>
                  <a:lnTo>
                    <a:pt x="55" y="0"/>
                  </a:lnTo>
                  <a:lnTo>
                    <a:pt x="0" y="51"/>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49" name="Freeform 219"/>
            <p:cNvSpPr/>
            <p:nvPr/>
          </p:nvSpPr>
          <p:spPr bwMode="auto">
            <a:xfrm>
              <a:off x="3549374" y="4499272"/>
              <a:ext cx="46054" cy="179092"/>
            </a:xfrm>
            <a:custGeom>
              <a:avLst/>
              <a:gdLst>
                <a:gd name="T0" fmla="*/ 17 w 29"/>
                <a:gd name="T1" fmla="*/ 12 h 113"/>
                <a:gd name="T2" fmla="*/ 4 w 29"/>
                <a:gd name="T3" fmla="*/ 4 h 113"/>
                <a:gd name="T4" fmla="*/ 0 w 29"/>
                <a:gd name="T5" fmla="*/ 0 h 113"/>
                <a:gd name="T6" fmla="*/ 0 w 29"/>
                <a:gd name="T7" fmla="*/ 113 h 113"/>
                <a:gd name="T8" fmla="*/ 29 w 29"/>
                <a:gd name="T9" fmla="*/ 113 h 113"/>
                <a:gd name="T10" fmla="*/ 29 w 29"/>
                <a:gd name="T11" fmla="*/ 0 h 113"/>
                <a:gd name="T12" fmla="*/ 25 w 29"/>
                <a:gd name="T13" fmla="*/ 4 h 113"/>
                <a:gd name="T14" fmla="*/ 17 w 29"/>
                <a:gd name="T15" fmla="*/ 1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13">
                  <a:moveTo>
                    <a:pt x="17" y="12"/>
                  </a:moveTo>
                  <a:lnTo>
                    <a:pt x="4" y="4"/>
                  </a:lnTo>
                  <a:lnTo>
                    <a:pt x="0" y="0"/>
                  </a:lnTo>
                  <a:lnTo>
                    <a:pt x="0" y="113"/>
                  </a:lnTo>
                  <a:lnTo>
                    <a:pt x="29" y="113"/>
                  </a:lnTo>
                  <a:lnTo>
                    <a:pt x="29" y="0"/>
                  </a:lnTo>
                  <a:lnTo>
                    <a:pt x="25" y="4"/>
                  </a:lnTo>
                  <a:lnTo>
                    <a:pt x="17" y="12"/>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sp>
          <p:nvSpPr>
            <p:cNvPr id="150" name="Freeform 220"/>
            <p:cNvSpPr/>
            <p:nvPr/>
          </p:nvSpPr>
          <p:spPr bwMode="auto">
            <a:xfrm>
              <a:off x="3276598" y="4017963"/>
              <a:ext cx="719138" cy="548468"/>
            </a:xfrm>
            <a:custGeom>
              <a:avLst/>
              <a:gdLst>
                <a:gd name="T0" fmla="*/ 407 w 453"/>
                <a:gd name="T1" fmla="*/ 76 h 345"/>
                <a:gd name="T2" fmla="*/ 453 w 453"/>
                <a:gd name="T3" fmla="*/ 122 h 345"/>
                <a:gd name="T4" fmla="*/ 436 w 453"/>
                <a:gd name="T5" fmla="*/ 21 h 345"/>
                <a:gd name="T6" fmla="*/ 336 w 453"/>
                <a:gd name="T7" fmla="*/ 0 h 345"/>
                <a:gd name="T8" fmla="*/ 382 w 453"/>
                <a:gd name="T9" fmla="*/ 51 h 345"/>
                <a:gd name="T10" fmla="*/ 189 w 453"/>
                <a:gd name="T11" fmla="*/ 244 h 345"/>
                <a:gd name="T12" fmla="*/ 130 w 453"/>
                <a:gd name="T13" fmla="*/ 189 h 345"/>
                <a:gd name="T14" fmla="*/ 0 w 453"/>
                <a:gd name="T15" fmla="*/ 320 h 345"/>
                <a:gd name="T16" fmla="*/ 25 w 453"/>
                <a:gd name="T17" fmla="*/ 345 h 345"/>
                <a:gd name="T18" fmla="*/ 130 w 453"/>
                <a:gd name="T19" fmla="*/ 240 h 345"/>
                <a:gd name="T20" fmla="*/ 164 w 453"/>
                <a:gd name="T21" fmla="*/ 269 h 345"/>
                <a:gd name="T22" fmla="*/ 164 w 453"/>
                <a:gd name="T23" fmla="*/ 269 h 345"/>
                <a:gd name="T24" fmla="*/ 189 w 453"/>
                <a:gd name="T25" fmla="*/ 294 h 345"/>
                <a:gd name="T26" fmla="*/ 189 w 453"/>
                <a:gd name="T27" fmla="*/ 294 h 345"/>
                <a:gd name="T28" fmla="*/ 189 w 453"/>
                <a:gd name="T29" fmla="*/ 294 h 345"/>
                <a:gd name="T30" fmla="*/ 214 w 453"/>
                <a:gd name="T31" fmla="*/ 269 h 345"/>
                <a:gd name="T32" fmla="*/ 214 w 453"/>
                <a:gd name="T33" fmla="*/ 269 h 345"/>
                <a:gd name="T34" fmla="*/ 407 w 453"/>
                <a:gd name="T35" fmla="*/ 7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345">
                  <a:moveTo>
                    <a:pt x="407" y="76"/>
                  </a:moveTo>
                  <a:lnTo>
                    <a:pt x="453" y="122"/>
                  </a:lnTo>
                  <a:lnTo>
                    <a:pt x="436" y="21"/>
                  </a:lnTo>
                  <a:lnTo>
                    <a:pt x="336" y="0"/>
                  </a:lnTo>
                  <a:lnTo>
                    <a:pt x="382" y="51"/>
                  </a:lnTo>
                  <a:lnTo>
                    <a:pt x="189" y="244"/>
                  </a:lnTo>
                  <a:lnTo>
                    <a:pt x="130" y="189"/>
                  </a:lnTo>
                  <a:lnTo>
                    <a:pt x="0" y="320"/>
                  </a:lnTo>
                  <a:lnTo>
                    <a:pt x="25" y="345"/>
                  </a:lnTo>
                  <a:lnTo>
                    <a:pt x="130" y="240"/>
                  </a:lnTo>
                  <a:lnTo>
                    <a:pt x="164" y="269"/>
                  </a:lnTo>
                  <a:lnTo>
                    <a:pt x="164" y="269"/>
                  </a:lnTo>
                  <a:lnTo>
                    <a:pt x="189" y="294"/>
                  </a:lnTo>
                  <a:lnTo>
                    <a:pt x="189" y="294"/>
                  </a:lnTo>
                  <a:lnTo>
                    <a:pt x="189" y="294"/>
                  </a:lnTo>
                  <a:lnTo>
                    <a:pt x="214" y="269"/>
                  </a:lnTo>
                  <a:lnTo>
                    <a:pt x="214" y="269"/>
                  </a:lnTo>
                  <a:lnTo>
                    <a:pt x="407" y="76"/>
                  </a:lnTo>
                  <a:close/>
                </a:path>
              </a:pathLst>
            </a:custGeom>
            <a:solidFill>
              <a:sysClr val="window" lastClr="FFFFFF"/>
            </a:solidFill>
            <a:ln>
              <a:noFill/>
            </a:ln>
          </p:spPr>
          <p:txBody>
            <a:bodyPr/>
            <a:lstStyle/>
            <a:p>
              <a:pPr>
                <a:defRPr/>
              </a:pPr>
              <a:endParaRPr lang="zh-CN" altLang="en-US" kern="0">
                <a:solidFill>
                  <a:prstClr val="black"/>
                </a:solidFill>
                <a:latin typeface="+mn-lt"/>
                <a:ea typeface="+mn-ea"/>
              </a:endParaRPr>
            </a:p>
          </p:txBody>
        </p:sp>
      </p:grpSp>
      <p:sp>
        <p:nvSpPr>
          <p:cNvPr id="151" name="矩形 150"/>
          <p:cNvSpPr>
            <a:spLocks noChangeArrowheads="1"/>
          </p:cNvSpPr>
          <p:nvPr/>
        </p:nvSpPr>
        <p:spPr bwMode="auto">
          <a:xfrm>
            <a:off x="4154488" y="3481388"/>
            <a:ext cx="2016125" cy="250825"/>
          </a:xfrm>
          <a:prstGeom prst="rect">
            <a:avLst/>
          </a:prstGeom>
          <a:noFill/>
          <a:ln w="9525">
            <a:noFill/>
            <a:miter lim="800000"/>
          </a:ln>
        </p:spPr>
        <p:txBody>
          <a:bodyPr>
            <a:spAutoFit/>
          </a:bodyPr>
          <a:lstStyle/>
          <a:p>
            <a:pPr algn="just">
              <a:lnSpc>
                <a:spcPts val="1200"/>
              </a:lnSpc>
            </a:pPr>
            <a:r>
              <a:rPr lang="zh-CN" altLang="en-US"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这里填写小标题</a:t>
            </a:r>
            <a:endParaRPr lang="en-US" altLang="zh-CN" sz="14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矩形 151"/>
          <p:cNvSpPr>
            <a:spLocks noChangeArrowheads="1"/>
          </p:cNvSpPr>
          <p:nvPr/>
        </p:nvSpPr>
        <p:spPr bwMode="auto">
          <a:xfrm>
            <a:off x="5940425" y="211772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 name="矩形 152"/>
          <p:cNvSpPr>
            <a:spLocks noChangeArrowheads="1"/>
          </p:cNvSpPr>
          <p:nvPr/>
        </p:nvSpPr>
        <p:spPr bwMode="auto">
          <a:xfrm>
            <a:off x="5940425" y="2547938"/>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4" name="矩形 153"/>
          <p:cNvSpPr>
            <a:spLocks noChangeArrowheads="1"/>
          </p:cNvSpPr>
          <p:nvPr/>
        </p:nvSpPr>
        <p:spPr bwMode="auto">
          <a:xfrm>
            <a:off x="5940425" y="2976563"/>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矩形 154"/>
          <p:cNvSpPr>
            <a:spLocks noChangeArrowheads="1"/>
          </p:cNvSpPr>
          <p:nvPr/>
        </p:nvSpPr>
        <p:spPr bwMode="auto">
          <a:xfrm>
            <a:off x="5940425" y="3406775"/>
            <a:ext cx="2016125" cy="400050"/>
          </a:xfrm>
          <a:prstGeom prst="rect">
            <a:avLst/>
          </a:prstGeom>
          <a:noFill/>
          <a:ln w="9525">
            <a:noFill/>
            <a:miter lim="800000"/>
          </a:ln>
        </p:spPr>
        <p:txBody>
          <a:bodyPr>
            <a:spAutoFit/>
          </a:bodyPr>
          <a:lstStyle/>
          <a:p>
            <a:pPr algn="just">
              <a:lnSpc>
                <a:spcPts val="1200"/>
              </a:lnSpc>
            </a:pPr>
            <a:r>
              <a:rPr lang="zh-CN" altLang="en-US"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up)">
                                      <p:cBhvr>
                                        <p:cTn id="38" dur="3400"/>
                                        <p:tgtEl>
                                          <p:spTgt spid="87"/>
                                        </p:tgtEl>
                                      </p:cBhvr>
                                    </p:animEffect>
                                  </p:childTnLst>
                                </p:cTn>
                              </p:par>
                              <p:par>
                                <p:cTn id="39" presetID="22" presetClass="entr" presetSubtype="1"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up)">
                                      <p:cBhvr>
                                        <p:cTn id="41" dur="3400"/>
                                        <p:tgtEl>
                                          <p:spTgt spid="8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300"/>
                                        <p:tgtEl>
                                          <p:spTgt spid="65"/>
                                        </p:tgtEl>
                                      </p:cBhvr>
                                    </p:animEffect>
                                  </p:childTnLst>
                                </p:cTn>
                              </p:par>
                              <p:par>
                                <p:cTn id="45" presetID="22" presetClass="entr" presetSubtype="8" fill="hold" nodeType="withEffect">
                                  <p:stCondLst>
                                    <p:cond delay="30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300"/>
                                        <p:tgtEl>
                                          <p:spTgt spid="66"/>
                                        </p:tgtEl>
                                      </p:cBhvr>
                                    </p:animEffect>
                                  </p:childTnLst>
                                </p:cTn>
                              </p:par>
                              <p:par>
                                <p:cTn id="48" presetID="22" presetClass="entr" presetSubtype="8" fill="hold" nodeType="withEffect">
                                  <p:stCondLst>
                                    <p:cond delay="600"/>
                                  </p:stCondLst>
                                  <p:childTnLst>
                                    <p:set>
                                      <p:cBhvr>
                                        <p:cTn id="49" dur="1" fill="hold">
                                          <p:stCondLst>
                                            <p:cond delay="0"/>
                                          </p:stCondLst>
                                        </p:cTn>
                                        <p:tgtEl>
                                          <p:spTgt spid="84"/>
                                        </p:tgtEl>
                                        <p:attrNameLst>
                                          <p:attrName>style.visibility</p:attrName>
                                        </p:attrNameLst>
                                      </p:cBhvr>
                                      <p:to>
                                        <p:strVal val="visible"/>
                                      </p:to>
                                    </p:set>
                                    <p:animEffect transition="in" filter="wipe(left)">
                                      <p:cBhvr>
                                        <p:cTn id="50" dur="300"/>
                                        <p:tgtEl>
                                          <p:spTgt spid="84"/>
                                        </p:tgtEl>
                                      </p:cBhvr>
                                    </p:animEffect>
                                  </p:childTnLst>
                                </p:cTn>
                              </p:par>
                              <p:par>
                                <p:cTn id="51" presetID="22" presetClass="entr" presetSubtype="8" fill="hold" grpId="0" nodeType="withEffect">
                                  <p:stCondLst>
                                    <p:cond delay="90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300"/>
                                        <p:tgtEl>
                                          <p:spTgt spid="64"/>
                                        </p:tgtEl>
                                      </p:cBhvr>
                                    </p:animEffect>
                                  </p:childTnLst>
                                </p:cTn>
                              </p:par>
                              <p:par>
                                <p:cTn id="54" presetID="22" presetClass="entr" presetSubtype="8" fill="hold" nodeType="withEffect">
                                  <p:stCondLst>
                                    <p:cond delay="120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300"/>
                                        <p:tgtEl>
                                          <p:spTgt spid="67"/>
                                        </p:tgtEl>
                                      </p:cBhvr>
                                    </p:animEffect>
                                  </p:childTnLst>
                                </p:cTn>
                              </p:par>
                              <p:par>
                                <p:cTn id="57" presetID="22" presetClass="entr" presetSubtype="8" fill="hold" nodeType="withEffect">
                                  <p:stCondLst>
                                    <p:cond delay="150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300"/>
                                        <p:tgtEl>
                                          <p:spTgt spid="81"/>
                                        </p:tgtEl>
                                      </p:cBhvr>
                                    </p:animEffect>
                                  </p:childTnLst>
                                </p:cTn>
                              </p:par>
                              <p:par>
                                <p:cTn id="60" presetID="22" presetClass="entr" presetSubtype="8" fill="hold" grpId="0" nodeType="withEffect">
                                  <p:stCondLst>
                                    <p:cond delay="18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300"/>
                                        <p:tgtEl>
                                          <p:spTgt spid="63"/>
                                        </p:tgtEl>
                                      </p:cBhvr>
                                    </p:animEffect>
                                  </p:childTnLst>
                                </p:cTn>
                              </p:par>
                              <p:par>
                                <p:cTn id="63" presetID="22" presetClass="entr" presetSubtype="8" fill="hold" nodeType="withEffect">
                                  <p:stCondLst>
                                    <p:cond delay="2100"/>
                                  </p:stCondLst>
                                  <p:childTnLst>
                                    <p:set>
                                      <p:cBhvr>
                                        <p:cTn id="64" dur="1" fill="hold">
                                          <p:stCondLst>
                                            <p:cond delay="0"/>
                                          </p:stCondLst>
                                        </p:cTn>
                                        <p:tgtEl>
                                          <p:spTgt spid="68"/>
                                        </p:tgtEl>
                                        <p:attrNameLst>
                                          <p:attrName>style.visibility</p:attrName>
                                        </p:attrNameLst>
                                      </p:cBhvr>
                                      <p:to>
                                        <p:strVal val="visible"/>
                                      </p:to>
                                    </p:set>
                                    <p:animEffect transition="in" filter="wipe(left)">
                                      <p:cBhvr>
                                        <p:cTn id="65" dur="300"/>
                                        <p:tgtEl>
                                          <p:spTgt spid="68"/>
                                        </p:tgtEl>
                                      </p:cBhvr>
                                    </p:animEffect>
                                  </p:childTnLst>
                                </p:cTn>
                              </p:par>
                              <p:par>
                                <p:cTn id="66" presetID="22" presetClass="entr" presetSubtype="8" fill="hold" nodeType="withEffect">
                                  <p:stCondLst>
                                    <p:cond delay="2400"/>
                                  </p:stCondLst>
                                  <p:childTnLst>
                                    <p:set>
                                      <p:cBhvr>
                                        <p:cTn id="67" dur="1" fill="hold">
                                          <p:stCondLst>
                                            <p:cond delay="0"/>
                                          </p:stCondLst>
                                        </p:cTn>
                                        <p:tgtEl>
                                          <p:spTgt spid="78"/>
                                        </p:tgtEl>
                                        <p:attrNameLst>
                                          <p:attrName>style.visibility</p:attrName>
                                        </p:attrNameLst>
                                      </p:cBhvr>
                                      <p:to>
                                        <p:strVal val="visible"/>
                                      </p:to>
                                    </p:set>
                                    <p:animEffect transition="in" filter="wipe(left)">
                                      <p:cBhvr>
                                        <p:cTn id="68" dur="300"/>
                                        <p:tgtEl>
                                          <p:spTgt spid="78"/>
                                        </p:tgtEl>
                                      </p:cBhvr>
                                    </p:animEffect>
                                  </p:childTnLst>
                                </p:cTn>
                              </p:par>
                              <p:par>
                                <p:cTn id="69" presetID="22" presetClass="entr" presetSubtype="8" fill="hold" grpId="0" nodeType="withEffect">
                                  <p:stCondLst>
                                    <p:cond delay="2700"/>
                                  </p:stCondLst>
                                  <p:childTnLst>
                                    <p:set>
                                      <p:cBhvr>
                                        <p:cTn id="70" dur="1" fill="hold">
                                          <p:stCondLst>
                                            <p:cond delay="0"/>
                                          </p:stCondLst>
                                        </p:cTn>
                                        <p:tgtEl>
                                          <p:spTgt spid="62"/>
                                        </p:tgtEl>
                                        <p:attrNameLst>
                                          <p:attrName>style.visibility</p:attrName>
                                        </p:attrNameLst>
                                      </p:cBhvr>
                                      <p:to>
                                        <p:strVal val="visible"/>
                                      </p:to>
                                    </p:set>
                                    <p:animEffect transition="in" filter="wipe(left)">
                                      <p:cBhvr>
                                        <p:cTn id="71" dur="300"/>
                                        <p:tgtEl>
                                          <p:spTgt spid="62"/>
                                        </p:tgtEl>
                                      </p:cBhvr>
                                    </p:animEffect>
                                  </p:childTnLst>
                                </p:cTn>
                              </p:par>
                              <p:par>
                                <p:cTn id="72" presetID="22" presetClass="entr" presetSubtype="8" fill="hold" nodeType="withEffect">
                                  <p:stCondLst>
                                    <p:cond delay="3000"/>
                                  </p:stCondLst>
                                  <p:childTnLst>
                                    <p:set>
                                      <p:cBhvr>
                                        <p:cTn id="73" dur="1" fill="hold">
                                          <p:stCondLst>
                                            <p:cond delay="0"/>
                                          </p:stCondLst>
                                        </p:cTn>
                                        <p:tgtEl>
                                          <p:spTgt spid="73"/>
                                        </p:tgtEl>
                                        <p:attrNameLst>
                                          <p:attrName>style.visibility</p:attrName>
                                        </p:attrNameLst>
                                      </p:cBhvr>
                                      <p:to>
                                        <p:strVal val="visible"/>
                                      </p:to>
                                    </p:set>
                                    <p:animEffect transition="in" filter="wipe(left)">
                                      <p:cBhvr>
                                        <p:cTn id="74" dur="300"/>
                                        <p:tgtEl>
                                          <p:spTgt spid="73"/>
                                        </p:tgtEl>
                                      </p:cBhvr>
                                    </p:animEffect>
                                  </p:childTnLst>
                                </p:cTn>
                              </p:par>
                              <p:par>
                                <p:cTn id="75" presetID="22" presetClass="entr" presetSubtype="8" fill="hold" nodeType="withEffect">
                                  <p:stCondLst>
                                    <p:cond delay="330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300"/>
                                        <p:tgtEl>
                                          <p:spTgt spid="75"/>
                                        </p:tgtEl>
                                      </p:cBhvr>
                                    </p:animEffect>
                                  </p:childTnLst>
                                </p:cTn>
                              </p:par>
                            </p:childTnLst>
                          </p:cTn>
                        </p:par>
                        <p:par>
                          <p:cTn id="78" fill="hold">
                            <p:stCondLst>
                              <p:cond delay="2000"/>
                            </p:stCondLst>
                            <p:childTnLst>
                              <p:par>
                                <p:cTn id="79" presetID="2" presetClass="entr" presetSubtype="8" fill="hold"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500" fill="hold"/>
                                        <p:tgtEl>
                                          <p:spTgt spid="93"/>
                                        </p:tgtEl>
                                        <p:attrNameLst>
                                          <p:attrName>ppt_x</p:attrName>
                                        </p:attrNameLst>
                                      </p:cBhvr>
                                      <p:tavLst>
                                        <p:tav tm="0">
                                          <p:val>
                                            <p:strVal val="0-#ppt_w/2"/>
                                          </p:val>
                                        </p:tav>
                                        <p:tav tm="100000">
                                          <p:val>
                                            <p:strVal val="#ppt_x"/>
                                          </p:val>
                                        </p:tav>
                                      </p:tavLst>
                                    </p:anim>
                                    <p:anim calcmode="lin" valueType="num">
                                      <p:cBhvr additive="base">
                                        <p:cTn id="82" dur="500" fill="hold"/>
                                        <p:tgtEl>
                                          <p:spTgt spid="93"/>
                                        </p:tgtEl>
                                        <p:attrNameLst>
                                          <p:attrName>ppt_y</p:attrName>
                                        </p:attrNameLst>
                                      </p:cBhvr>
                                      <p:tavLst>
                                        <p:tav tm="0">
                                          <p:val>
                                            <p:strVal val="#ppt_y"/>
                                          </p:val>
                                        </p:tav>
                                        <p:tav tm="100000">
                                          <p:val>
                                            <p:strVal val="#ppt_y"/>
                                          </p:val>
                                        </p:tav>
                                      </p:tavLst>
                                    </p:anim>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500"/>
                                        <p:tgtEl>
                                          <p:spTgt spid="94"/>
                                        </p:tgtEl>
                                      </p:cBhvr>
                                    </p:animEffect>
                                  </p:childTnLst>
                                </p:cTn>
                              </p:par>
                            </p:childTnLst>
                          </p:cTn>
                        </p:par>
                        <p:par>
                          <p:cTn id="87" fill="hold">
                            <p:stCondLst>
                              <p:cond delay="3000"/>
                            </p:stCondLst>
                            <p:childTnLst>
                              <p:par>
                                <p:cTn id="88" presetID="23" presetClass="entr" presetSubtype="16" fill="hold" grpId="0"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p:cTn id="90" dur="300" fill="hold"/>
                                        <p:tgtEl>
                                          <p:spTgt spid="89"/>
                                        </p:tgtEl>
                                        <p:attrNameLst>
                                          <p:attrName>ppt_w</p:attrName>
                                        </p:attrNameLst>
                                      </p:cBhvr>
                                      <p:tavLst>
                                        <p:tav tm="0">
                                          <p:val>
                                            <p:fltVal val="0"/>
                                          </p:val>
                                        </p:tav>
                                        <p:tav tm="100000">
                                          <p:val>
                                            <p:strVal val="#ppt_w"/>
                                          </p:val>
                                        </p:tav>
                                      </p:tavLst>
                                    </p:anim>
                                    <p:anim calcmode="lin" valueType="num">
                                      <p:cBhvr>
                                        <p:cTn id="91" dur="300" fill="hold"/>
                                        <p:tgtEl>
                                          <p:spTgt spid="89"/>
                                        </p:tgtEl>
                                        <p:attrNameLst>
                                          <p:attrName>ppt_h</p:attrName>
                                        </p:attrNameLst>
                                      </p:cBhvr>
                                      <p:tavLst>
                                        <p:tav tm="0">
                                          <p:val>
                                            <p:fltVal val="0"/>
                                          </p:val>
                                        </p:tav>
                                        <p:tav tm="100000">
                                          <p:val>
                                            <p:strVal val="#ppt_h"/>
                                          </p:val>
                                        </p:tav>
                                      </p:tavLst>
                                    </p:anim>
                                  </p:childTnLst>
                                </p:cTn>
                              </p:par>
                            </p:childTnLst>
                          </p:cTn>
                        </p:par>
                        <p:par>
                          <p:cTn id="92" fill="hold">
                            <p:stCondLst>
                              <p:cond delay="3500"/>
                            </p:stCondLst>
                            <p:childTnLst>
                              <p:par>
                                <p:cTn id="93" presetID="23" presetClass="entr" presetSubtype="16" fill="hold" grpId="0" nodeType="after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p:cTn id="95" dur="300" fill="hold"/>
                                        <p:tgtEl>
                                          <p:spTgt spid="90"/>
                                        </p:tgtEl>
                                        <p:attrNameLst>
                                          <p:attrName>ppt_w</p:attrName>
                                        </p:attrNameLst>
                                      </p:cBhvr>
                                      <p:tavLst>
                                        <p:tav tm="0">
                                          <p:val>
                                            <p:fltVal val="0"/>
                                          </p:val>
                                        </p:tav>
                                        <p:tav tm="100000">
                                          <p:val>
                                            <p:strVal val="#ppt_w"/>
                                          </p:val>
                                        </p:tav>
                                      </p:tavLst>
                                    </p:anim>
                                    <p:anim calcmode="lin" valueType="num">
                                      <p:cBhvr>
                                        <p:cTn id="96" dur="300" fill="hold"/>
                                        <p:tgtEl>
                                          <p:spTgt spid="90"/>
                                        </p:tgtEl>
                                        <p:attrNameLst>
                                          <p:attrName>ppt_h</p:attrName>
                                        </p:attrNameLst>
                                      </p:cBhvr>
                                      <p:tavLst>
                                        <p:tav tm="0">
                                          <p:val>
                                            <p:fltVal val="0"/>
                                          </p:val>
                                        </p:tav>
                                        <p:tav tm="100000">
                                          <p:val>
                                            <p:strVal val="#ppt_h"/>
                                          </p:val>
                                        </p:tav>
                                      </p:tavLst>
                                    </p:anim>
                                  </p:childTnLst>
                                </p:cTn>
                              </p:par>
                            </p:childTnLst>
                          </p:cTn>
                        </p:par>
                        <p:par>
                          <p:cTn id="97" fill="hold">
                            <p:stCondLst>
                              <p:cond delay="4000"/>
                            </p:stCondLst>
                            <p:childTnLst>
                              <p:par>
                                <p:cTn id="98" presetID="22" presetClass="entr" presetSubtype="8" fill="hold" grpId="0"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ipe(left)">
                                      <p:cBhvr>
                                        <p:cTn id="100" dur="300"/>
                                        <p:tgtEl>
                                          <p:spTgt spid="91"/>
                                        </p:tgtEl>
                                      </p:cBhvr>
                                    </p:animEffect>
                                  </p:childTnLst>
                                </p:cTn>
                              </p:par>
                            </p:childTnLst>
                          </p:cTn>
                        </p:par>
                        <p:par>
                          <p:cTn id="101" fill="hold">
                            <p:stCondLst>
                              <p:cond delay="4500"/>
                            </p:stCondLst>
                            <p:childTnLst>
                              <p:par>
                                <p:cTn id="102" presetID="23" presetClass="entr" presetSubtype="16" fill="hold" grpId="0" nodeType="afterEffect">
                                  <p:stCondLst>
                                    <p:cond delay="0"/>
                                  </p:stCondLst>
                                  <p:childTnLst>
                                    <p:set>
                                      <p:cBhvr>
                                        <p:cTn id="103" dur="1" fill="hold">
                                          <p:stCondLst>
                                            <p:cond delay="0"/>
                                          </p:stCondLst>
                                        </p:cTn>
                                        <p:tgtEl>
                                          <p:spTgt spid="92"/>
                                        </p:tgtEl>
                                        <p:attrNameLst>
                                          <p:attrName>style.visibility</p:attrName>
                                        </p:attrNameLst>
                                      </p:cBhvr>
                                      <p:to>
                                        <p:strVal val="visible"/>
                                      </p:to>
                                    </p:set>
                                    <p:anim calcmode="lin" valueType="num">
                                      <p:cBhvr>
                                        <p:cTn id="104" dur="300" fill="hold"/>
                                        <p:tgtEl>
                                          <p:spTgt spid="92"/>
                                        </p:tgtEl>
                                        <p:attrNameLst>
                                          <p:attrName>ppt_w</p:attrName>
                                        </p:attrNameLst>
                                      </p:cBhvr>
                                      <p:tavLst>
                                        <p:tav tm="0">
                                          <p:val>
                                            <p:fltVal val="0"/>
                                          </p:val>
                                        </p:tav>
                                        <p:tav tm="100000">
                                          <p:val>
                                            <p:strVal val="#ppt_w"/>
                                          </p:val>
                                        </p:tav>
                                      </p:tavLst>
                                    </p:anim>
                                    <p:anim calcmode="lin" valueType="num">
                                      <p:cBhvr>
                                        <p:cTn id="105" dur="300" fill="hold"/>
                                        <p:tgtEl>
                                          <p:spTgt spid="92"/>
                                        </p:tgtEl>
                                        <p:attrNameLst>
                                          <p:attrName>ppt_h</p:attrName>
                                        </p:attrNameLst>
                                      </p:cBhvr>
                                      <p:tavLst>
                                        <p:tav tm="0">
                                          <p:val>
                                            <p:fltVal val="0"/>
                                          </p:val>
                                        </p:tav>
                                        <p:tav tm="100000">
                                          <p:val>
                                            <p:strVal val="#ppt_h"/>
                                          </p:val>
                                        </p:tav>
                                      </p:tavLst>
                                    </p:anim>
                                  </p:childTnLst>
                                </p:cTn>
                              </p:par>
                            </p:childTnLst>
                          </p:cTn>
                        </p:par>
                        <p:par>
                          <p:cTn id="106" fill="hold">
                            <p:stCondLst>
                              <p:cond delay="5000"/>
                            </p:stCondLst>
                            <p:childTnLst>
                              <p:par>
                                <p:cTn id="107" presetID="10" presetClass="entr" presetSubtype="0"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fade">
                                      <p:cBhvr>
                                        <p:cTn id="109" dur="300"/>
                                        <p:tgtEl>
                                          <p:spTgt spid="95"/>
                                        </p:tgtEl>
                                      </p:cBhvr>
                                    </p:animEffect>
                                  </p:childTnLst>
                                </p:cTn>
                              </p:par>
                            </p:childTnLst>
                          </p:cTn>
                        </p:par>
                        <p:par>
                          <p:cTn id="110" fill="hold">
                            <p:stCondLst>
                              <p:cond delay="5500"/>
                            </p:stCondLst>
                            <p:childTnLst>
                              <p:par>
                                <p:cTn id="111" presetID="42" presetClass="entr" presetSubtype="0"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fade">
                                      <p:cBhvr>
                                        <p:cTn id="113" dur="300"/>
                                        <p:tgtEl>
                                          <p:spTgt spid="102"/>
                                        </p:tgtEl>
                                      </p:cBhvr>
                                    </p:animEffect>
                                    <p:anim calcmode="lin" valueType="num">
                                      <p:cBhvr>
                                        <p:cTn id="114" dur="300" fill="hold"/>
                                        <p:tgtEl>
                                          <p:spTgt spid="102"/>
                                        </p:tgtEl>
                                        <p:attrNameLst>
                                          <p:attrName>ppt_x</p:attrName>
                                        </p:attrNameLst>
                                      </p:cBhvr>
                                      <p:tavLst>
                                        <p:tav tm="0">
                                          <p:val>
                                            <p:strVal val="#ppt_x"/>
                                          </p:val>
                                        </p:tav>
                                        <p:tav tm="100000">
                                          <p:val>
                                            <p:strVal val="#ppt_x"/>
                                          </p:val>
                                        </p:tav>
                                      </p:tavLst>
                                    </p:anim>
                                    <p:anim calcmode="lin" valueType="num">
                                      <p:cBhvr>
                                        <p:cTn id="115" dur="300" fill="hold"/>
                                        <p:tgtEl>
                                          <p:spTgt spid="102"/>
                                        </p:tgtEl>
                                        <p:attrNameLst>
                                          <p:attrName>ppt_y</p:attrName>
                                        </p:attrNameLst>
                                      </p:cBhvr>
                                      <p:tavLst>
                                        <p:tav tm="0">
                                          <p:val>
                                            <p:strVal val="#ppt_y+.1"/>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additive="base">
                                        <p:cTn id="118" dur="300" fill="hold"/>
                                        <p:tgtEl>
                                          <p:spTgt spid="152"/>
                                        </p:tgtEl>
                                        <p:attrNameLst>
                                          <p:attrName>ppt_x</p:attrName>
                                        </p:attrNameLst>
                                      </p:cBhvr>
                                      <p:tavLst>
                                        <p:tav tm="0">
                                          <p:val>
                                            <p:strVal val="1+#ppt_w/2"/>
                                          </p:val>
                                        </p:tav>
                                        <p:tav tm="100000">
                                          <p:val>
                                            <p:strVal val="#ppt_x"/>
                                          </p:val>
                                        </p:tav>
                                      </p:tavLst>
                                    </p:anim>
                                    <p:anim calcmode="lin" valueType="num">
                                      <p:cBhvr additive="base">
                                        <p:cTn id="119" dur="300" fill="hold"/>
                                        <p:tgtEl>
                                          <p:spTgt spid="152"/>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10" presetClass="entr" presetSubtype="0" fill="hold" nodeType="afterEffect">
                                  <p:stCondLst>
                                    <p:cond delay="0"/>
                                  </p:stCondLst>
                                  <p:childTnLst>
                                    <p:set>
                                      <p:cBhvr>
                                        <p:cTn id="122" dur="1" fill="hold">
                                          <p:stCondLst>
                                            <p:cond delay="0"/>
                                          </p:stCondLst>
                                        </p:cTn>
                                        <p:tgtEl>
                                          <p:spTgt spid="133"/>
                                        </p:tgtEl>
                                        <p:attrNameLst>
                                          <p:attrName>style.visibility</p:attrName>
                                        </p:attrNameLst>
                                      </p:cBhvr>
                                      <p:to>
                                        <p:strVal val="visible"/>
                                      </p:to>
                                    </p:set>
                                    <p:animEffect transition="in" filter="fade">
                                      <p:cBhvr>
                                        <p:cTn id="123" dur="300"/>
                                        <p:tgtEl>
                                          <p:spTgt spid="133"/>
                                        </p:tgtEl>
                                      </p:cBhvr>
                                    </p:animEffect>
                                  </p:childTnLst>
                                </p:cTn>
                              </p:par>
                            </p:childTnLst>
                          </p:cTn>
                        </p:par>
                        <p:par>
                          <p:cTn id="124" fill="hold">
                            <p:stCondLst>
                              <p:cond delay="6500"/>
                            </p:stCondLst>
                            <p:childTnLst>
                              <p:par>
                                <p:cTn id="125" presetID="42" presetClass="entr" presetSubtype="0" fill="hold" grpId="0" nodeType="afterEffect">
                                  <p:stCondLst>
                                    <p:cond delay="0"/>
                                  </p:stCondLst>
                                  <p:childTnLst>
                                    <p:set>
                                      <p:cBhvr>
                                        <p:cTn id="126" dur="1" fill="hold">
                                          <p:stCondLst>
                                            <p:cond delay="0"/>
                                          </p:stCondLst>
                                        </p:cTn>
                                        <p:tgtEl>
                                          <p:spTgt spid="134"/>
                                        </p:tgtEl>
                                        <p:attrNameLst>
                                          <p:attrName>style.visibility</p:attrName>
                                        </p:attrNameLst>
                                      </p:cBhvr>
                                      <p:to>
                                        <p:strVal val="visible"/>
                                      </p:to>
                                    </p:set>
                                    <p:animEffect transition="in" filter="fade">
                                      <p:cBhvr>
                                        <p:cTn id="127" dur="300"/>
                                        <p:tgtEl>
                                          <p:spTgt spid="134"/>
                                        </p:tgtEl>
                                      </p:cBhvr>
                                    </p:animEffect>
                                    <p:anim calcmode="lin" valueType="num">
                                      <p:cBhvr>
                                        <p:cTn id="128" dur="300" fill="hold"/>
                                        <p:tgtEl>
                                          <p:spTgt spid="134"/>
                                        </p:tgtEl>
                                        <p:attrNameLst>
                                          <p:attrName>ppt_x</p:attrName>
                                        </p:attrNameLst>
                                      </p:cBhvr>
                                      <p:tavLst>
                                        <p:tav tm="0">
                                          <p:val>
                                            <p:strVal val="#ppt_x"/>
                                          </p:val>
                                        </p:tav>
                                        <p:tav tm="100000">
                                          <p:val>
                                            <p:strVal val="#ppt_x"/>
                                          </p:val>
                                        </p:tav>
                                      </p:tavLst>
                                    </p:anim>
                                    <p:anim calcmode="lin" valueType="num">
                                      <p:cBhvr>
                                        <p:cTn id="129" dur="300" fill="hold"/>
                                        <p:tgtEl>
                                          <p:spTgt spid="134"/>
                                        </p:tgtEl>
                                        <p:attrNameLst>
                                          <p:attrName>ppt_y</p:attrName>
                                        </p:attrNameLst>
                                      </p:cBhvr>
                                      <p:tavLst>
                                        <p:tav tm="0">
                                          <p:val>
                                            <p:strVal val="#ppt_y+.1"/>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153"/>
                                        </p:tgtEl>
                                        <p:attrNameLst>
                                          <p:attrName>style.visibility</p:attrName>
                                        </p:attrNameLst>
                                      </p:cBhvr>
                                      <p:to>
                                        <p:strVal val="visible"/>
                                      </p:to>
                                    </p:set>
                                    <p:anim calcmode="lin" valueType="num">
                                      <p:cBhvr additive="base">
                                        <p:cTn id="132" dur="300" fill="hold"/>
                                        <p:tgtEl>
                                          <p:spTgt spid="153"/>
                                        </p:tgtEl>
                                        <p:attrNameLst>
                                          <p:attrName>ppt_x</p:attrName>
                                        </p:attrNameLst>
                                      </p:cBhvr>
                                      <p:tavLst>
                                        <p:tav tm="0">
                                          <p:val>
                                            <p:strVal val="1+#ppt_w/2"/>
                                          </p:val>
                                        </p:tav>
                                        <p:tav tm="100000">
                                          <p:val>
                                            <p:strVal val="#ppt_x"/>
                                          </p:val>
                                        </p:tav>
                                      </p:tavLst>
                                    </p:anim>
                                    <p:anim calcmode="lin" valueType="num">
                                      <p:cBhvr additive="base">
                                        <p:cTn id="133" dur="300" fill="hold"/>
                                        <p:tgtEl>
                                          <p:spTgt spid="153"/>
                                        </p:tgtEl>
                                        <p:attrNameLst>
                                          <p:attrName>ppt_y</p:attrName>
                                        </p:attrNameLst>
                                      </p:cBhvr>
                                      <p:tavLst>
                                        <p:tav tm="0">
                                          <p:val>
                                            <p:strVal val="#ppt_y"/>
                                          </p:val>
                                        </p:tav>
                                        <p:tav tm="100000">
                                          <p:val>
                                            <p:strVal val="#ppt_y"/>
                                          </p:val>
                                        </p:tav>
                                      </p:tavLst>
                                    </p:anim>
                                  </p:childTnLst>
                                </p:cTn>
                              </p:par>
                            </p:childTnLst>
                          </p:cTn>
                        </p:par>
                        <p:par>
                          <p:cTn id="134" fill="hold">
                            <p:stCondLst>
                              <p:cond delay="7000"/>
                            </p:stCondLst>
                            <p:childTnLst>
                              <p:par>
                                <p:cTn id="135" presetID="10" presetClass="entr" presetSubtype="0" fill="hold" nodeType="after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fade">
                                      <p:cBhvr>
                                        <p:cTn id="137" dur="300"/>
                                        <p:tgtEl>
                                          <p:spTgt spid="135"/>
                                        </p:tgtEl>
                                      </p:cBhvr>
                                    </p:animEffect>
                                  </p:childTnLst>
                                </p:cTn>
                              </p:par>
                            </p:childTnLst>
                          </p:cTn>
                        </p:par>
                        <p:par>
                          <p:cTn id="138" fill="hold">
                            <p:stCondLst>
                              <p:cond delay="7500"/>
                            </p:stCondLst>
                            <p:childTnLst>
                              <p:par>
                                <p:cTn id="139" presetID="42" presetClass="entr" presetSubtype="0"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fade">
                                      <p:cBhvr>
                                        <p:cTn id="141" dur="300"/>
                                        <p:tgtEl>
                                          <p:spTgt spid="143"/>
                                        </p:tgtEl>
                                      </p:cBhvr>
                                    </p:animEffect>
                                    <p:anim calcmode="lin" valueType="num">
                                      <p:cBhvr>
                                        <p:cTn id="142" dur="300" fill="hold"/>
                                        <p:tgtEl>
                                          <p:spTgt spid="143"/>
                                        </p:tgtEl>
                                        <p:attrNameLst>
                                          <p:attrName>ppt_x</p:attrName>
                                        </p:attrNameLst>
                                      </p:cBhvr>
                                      <p:tavLst>
                                        <p:tav tm="0">
                                          <p:val>
                                            <p:strVal val="#ppt_x"/>
                                          </p:val>
                                        </p:tav>
                                        <p:tav tm="100000">
                                          <p:val>
                                            <p:strVal val="#ppt_x"/>
                                          </p:val>
                                        </p:tav>
                                      </p:tavLst>
                                    </p:anim>
                                    <p:anim calcmode="lin" valueType="num">
                                      <p:cBhvr>
                                        <p:cTn id="143" dur="300" fill="hold"/>
                                        <p:tgtEl>
                                          <p:spTgt spid="143"/>
                                        </p:tgtEl>
                                        <p:attrNameLst>
                                          <p:attrName>ppt_y</p:attrName>
                                        </p:attrNameLst>
                                      </p:cBhvr>
                                      <p:tavLst>
                                        <p:tav tm="0">
                                          <p:val>
                                            <p:strVal val="#ppt_y+.1"/>
                                          </p:val>
                                        </p:tav>
                                        <p:tav tm="100000">
                                          <p:val>
                                            <p:strVal val="#ppt_y"/>
                                          </p:val>
                                        </p:tav>
                                      </p:tavLst>
                                    </p:anim>
                                  </p:childTnLst>
                                </p:cTn>
                              </p:par>
                              <p:par>
                                <p:cTn id="144" presetID="2" presetClass="entr" presetSubtype="2" fill="hold" grpId="0" nodeType="withEffect">
                                  <p:stCondLst>
                                    <p:cond delay="0"/>
                                  </p:stCondLst>
                                  <p:childTnLst>
                                    <p:set>
                                      <p:cBhvr>
                                        <p:cTn id="145" dur="1" fill="hold">
                                          <p:stCondLst>
                                            <p:cond delay="0"/>
                                          </p:stCondLst>
                                        </p:cTn>
                                        <p:tgtEl>
                                          <p:spTgt spid="154"/>
                                        </p:tgtEl>
                                        <p:attrNameLst>
                                          <p:attrName>style.visibility</p:attrName>
                                        </p:attrNameLst>
                                      </p:cBhvr>
                                      <p:to>
                                        <p:strVal val="visible"/>
                                      </p:to>
                                    </p:set>
                                    <p:anim calcmode="lin" valueType="num">
                                      <p:cBhvr additive="base">
                                        <p:cTn id="146" dur="300" fill="hold"/>
                                        <p:tgtEl>
                                          <p:spTgt spid="154"/>
                                        </p:tgtEl>
                                        <p:attrNameLst>
                                          <p:attrName>ppt_x</p:attrName>
                                        </p:attrNameLst>
                                      </p:cBhvr>
                                      <p:tavLst>
                                        <p:tav tm="0">
                                          <p:val>
                                            <p:strVal val="1+#ppt_w/2"/>
                                          </p:val>
                                        </p:tav>
                                        <p:tav tm="100000">
                                          <p:val>
                                            <p:strVal val="#ppt_x"/>
                                          </p:val>
                                        </p:tav>
                                      </p:tavLst>
                                    </p:anim>
                                    <p:anim calcmode="lin" valueType="num">
                                      <p:cBhvr additive="base">
                                        <p:cTn id="147" dur="300" fill="hold"/>
                                        <p:tgtEl>
                                          <p:spTgt spid="154"/>
                                        </p:tgtEl>
                                        <p:attrNameLst>
                                          <p:attrName>ppt_y</p:attrName>
                                        </p:attrNameLst>
                                      </p:cBhvr>
                                      <p:tavLst>
                                        <p:tav tm="0">
                                          <p:val>
                                            <p:strVal val="#ppt_y"/>
                                          </p:val>
                                        </p:tav>
                                        <p:tav tm="100000">
                                          <p:val>
                                            <p:strVal val="#ppt_y"/>
                                          </p:val>
                                        </p:tav>
                                      </p:tavLst>
                                    </p:anim>
                                  </p:childTnLst>
                                </p:cTn>
                              </p:par>
                            </p:childTnLst>
                          </p:cTn>
                        </p:par>
                        <p:par>
                          <p:cTn id="148" fill="hold">
                            <p:stCondLst>
                              <p:cond delay="8000"/>
                            </p:stCondLst>
                            <p:childTnLst>
                              <p:par>
                                <p:cTn id="149" presetID="10" presetClass="entr" presetSubtype="0"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Effect transition="in" filter="fade">
                                      <p:cBhvr>
                                        <p:cTn id="151" dur="300"/>
                                        <p:tgtEl>
                                          <p:spTgt spid="144"/>
                                        </p:tgtEl>
                                      </p:cBhvr>
                                    </p:animEffect>
                                  </p:childTnLst>
                                </p:cTn>
                              </p:par>
                            </p:childTnLst>
                          </p:cTn>
                        </p:par>
                        <p:par>
                          <p:cTn id="152" fill="hold">
                            <p:stCondLst>
                              <p:cond delay="8500"/>
                            </p:stCondLst>
                            <p:childTnLst>
                              <p:par>
                                <p:cTn id="153" presetID="42" presetClass="entr" presetSubtype="0" fill="hold" grpId="0" nodeType="afterEffect">
                                  <p:stCondLst>
                                    <p:cond delay="0"/>
                                  </p:stCondLst>
                                  <p:childTnLst>
                                    <p:set>
                                      <p:cBhvr>
                                        <p:cTn id="154" dur="1" fill="hold">
                                          <p:stCondLst>
                                            <p:cond delay="0"/>
                                          </p:stCondLst>
                                        </p:cTn>
                                        <p:tgtEl>
                                          <p:spTgt spid="151"/>
                                        </p:tgtEl>
                                        <p:attrNameLst>
                                          <p:attrName>style.visibility</p:attrName>
                                        </p:attrNameLst>
                                      </p:cBhvr>
                                      <p:to>
                                        <p:strVal val="visible"/>
                                      </p:to>
                                    </p:set>
                                    <p:animEffect transition="in" filter="fade">
                                      <p:cBhvr>
                                        <p:cTn id="155" dur="300"/>
                                        <p:tgtEl>
                                          <p:spTgt spid="151"/>
                                        </p:tgtEl>
                                      </p:cBhvr>
                                    </p:animEffect>
                                    <p:anim calcmode="lin" valueType="num">
                                      <p:cBhvr>
                                        <p:cTn id="156" dur="300" fill="hold"/>
                                        <p:tgtEl>
                                          <p:spTgt spid="151"/>
                                        </p:tgtEl>
                                        <p:attrNameLst>
                                          <p:attrName>ppt_x</p:attrName>
                                        </p:attrNameLst>
                                      </p:cBhvr>
                                      <p:tavLst>
                                        <p:tav tm="0">
                                          <p:val>
                                            <p:strVal val="#ppt_x"/>
                                          </p:val>
                                        </p:tav>
                                        <p:tav tm="100000">
                                          <p:val>
                                            <p:strVal val="#ppt_x"/>
                                          </p:val>
                                        </p:tav>
                                      </p:tavLst>
                                    </p:anim>
                                    <p:anim calcmode="lin" valueType="num">
                                      <p:cBhvr>
                                        <p:cTn id="157" dur="300" fill="hold"/>
                                        <p:tgtEl>
                                          <p:spTgt spid="151"/>
                                        </p:tgtEl>
                                        <p:attrNameLst>
                                          <p:attrName>ppt_y</p:attrName>
                                        </p:attrNameLst>
                                      </p:cBhvr>
                                      <p:tavLst>
                                        <p:tav tm="0">
                                          <p:val>
                                            <p:strVal val="#ppt_y+.1"/>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155"/>
                                        </p:tgtEl>
                                        <p:attrNameLst>
                                          <p:attrName>style.visibility</p:attrName>
                                        </p:attrNameLst>
                                      </p:cBhvr>
                                      <p:to>
                                        <p:strVal val="visible"/>
                                      </p:to>
                                    </p:set>
                                    <p:anim calcmode="lin" valueType="num">
                                      <p:cBhvr additive="base">
                                        <p:cTn id="160" dur="300" fill="hold"/>
                                        <p:tgtEl>
                                          <p:spTgt spid="155"/>
                                        </p:tgtEl>
                                        <p:attrNameLst>
                                          <p:attrName>ppt_x</p:attrName>
                                        </p:attrNameLst>
                                      </p:cBhvr>
                                      <p:tavLst>
                                        <p:tav tm="0">
                                          <p:val>
                                            <p:strVal val="1+#ppt_w/2"/>
                                          </p:val>
                                        </p:tav>
                                        <p:tav tm="100000">
                                          <p:val>
                                            <p:strVal val="#ppt_x"/>
                                          </p:val>
                                        </p:tav>
                                      </p:tavLst>
                                    </p:anim>
                                    <p:anim calcmode="lin" valueType="num">
                                      <p:cBhvr additive="base">
                                        <p:cTn id="161" dur="300" fill="hold"/>
                                        <p:tgtEl>
                                          <p:spTgt spid="1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2" grpId="0" animBg="1"/>
      <p:bldP spid="63" grpId="0" animBg="1"/>
      <p:bldP spid="64" grpId="0" animBg="1"/>
      <p:bldP spid="65" grpId="0" animBg="1"/>
      <p:bldP spid="89" grpId="0"/>
      <p:bldP spid="90" grpId="0"/>
      <p:bldP spid="91" grpId="0"/>
      <p:bldP spid="92" grpId="0"/>
      <p:bldP spid="94" grpId="0" animBg="1"/>
      <p:bldP spid="102" grpId="0"/>
      <p:bldP spid="134" grpId="0"/>
      <p:bldP spid="143" grpId="0"/>
      <p:bldP spid="151" grpId="0"/>
      <p:bldP spid="152" grpId="0"/>
      <p:bldP spid="153" grpId="0"/>
      <p:bldP spid="154" grpId="0"/>
      <p:bldP spid="15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3" name="组合 102"/>
          <p:cNvGrpSpPr/>
          <p:nvPr/>
        </p:nvGrpSpPr>
        <p:grpSpPr bwMode="auto">
          <a:xfrm>
            <a:off x="3175" y="1995488"/>
            <a:ext cx="5651500" cy="1728787"/>
            <a:chOff x="0" y="1707654"/>
            <a:chExt cx="5652120" cy="1728192"/>
          </a:xfrm>
        </p:grpSpPr>
        <p:sp>
          <p:nvSpPr>
            <p:cNvPr id="104" name="矩形 103"/>
            <p:cNvSpPr/>
            <p:nvPr/>
          </p:nvSpPr>
          <p:spPr>
            <a:xfrm>
              <a:off x="0" y="1707654"/>
              <a:ext cx="565212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 name="矩形 104"/>
            <p:cNvSpPr/>
            <p:nvPr/>
          </p:nvSpPr>
          <p:spPr>
            <a:xfrm>
              <a:off x="76208" y="1948871"/>
              <a:ext cx="2535516" cy="1245758"/>
            </a:xfrm>
            <a:prstGeom prst="rect">
              <a:avLst/>
            </a:prstGeom>
          </p:spPr>
          <p:txBody>
            <a:bodyPr lIns="91409" tIns="45703" rIns="91409" bIns="45703">
              <a:spAutoFit/>
            </a:bodyPr>
            <a:lstStyle/>
            <a:p>
              <a:pPr algn="just" defTabSz="913765" fontAlgn="auto">
                <a:lnSpc>
                  <a:spcPct val="150000"/>
                </a:lnSpc>
                <a:spcBef>
                  <a:spcPts val="0"/>
                </a:spcBef>
                <a:spcAft>
                  <a:spcPts val="0"/>
                </a:spcAft>
                <a:defRPr/>
              </a:pPr>
              <a:r>
                <a:rPr lang="zh-CN" altLang="en-US" sz="1000" dirty="0">
                  <a:solidFill>
                    <a:schemeClr val="tx2">
                      <a:lumMod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随着计算机技术的发展及印刷技术的进步，平面设计在视觉感观领域的表现也越来越丰富，这对今天的平面设计都提出了空前的挑战，也为平面设计者提供了更为广阔的发展窨。从技术上讲，平面设计更重要。</a:t>
              </a:r>
              <a:endParaRPr lang="zh-CN" altLang="en-US" sz="1000" dirty="0">
                <a:solidFill>
                  <a:schemeClr val="tx2">
                    <a:lumMod val="50000"/>
                  </a:schemeClr>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bwMode="auto">
          <a:xfrm>
            <a:off x="2703513" y="1347788"/>
            <a:ext cx="2862262" cy="3168650"/>
            <a:chOff x="2699792" y="1059582"/>
            <a:chExt cx="2862064" cy="3168352"/>
          </a:xfrm>
        </p:grpSpPr>
        <p:sp>
          <p:nvSpPr>
            <p:cNvPr id="107" name="矩形 106"/>
            <p:cNvSpPr/>
            <p:nvPr/>
          </p:nvSpPr>
          <p:spPr>
            <a:xfrm>
              <a:off x="2699792" y="1059582"/>
              <a:ext cx="2862064" cy="3168352"/>
            </a:xfrm>
            <a:prstGeom prst="rect">
              <a:avLst/>
            </a:prstGeom>
            <a:blipFill>
              <a:blip r:embed="rId2" cstate="prin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6890" name="组合 107"/>
            <p:cNvGrpSpPr/>
            <p:nvPr/>
          </p:nvGrpSpPr>
          <p:grpSpPr bwMode="auto">
            <a:xfrm>
              <a:off x="2699792" y="3363838"/>
              <a:ext cx="2862064" cy="864096"/>
              <a:chOff x="3006080" y="3003798"/>
              <a:chExt cx="2862064" cy="864096"/>
            </a:xfrm>
          </p:grpSpPr>
          <p:sp>
            <p:nvSpPr>
              <p:cNvPr id="110" name="矩形 109"/>
              <p:cNvSpPr/>
              <p:nvPr/>
            </p:nvSpPr>
            <p:spPr>
              <a:xfrm>
                <a:off x="3006080" y="3004375"/>
                <a:ext cx="2862064" cy="86351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1" name="直接连接符 110"/>
              <p:cNvCxnSpPr/>
              <p:nvPr/>
            </p:nvCxnSpPr>
            <p:spPr>
              <a:xfrm>
                <a:off x="3006080" y="3004375"/>
                <a:ext cx="28620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891" name="矩形 108"/>
            <p:cNvSpPr>
              <a:spLocks noChangeArrowheads="1"/>
            </p:cNvSpPr>
            <p:nvPr/>
          </p:nvSpPr>
          <p:spPr bwMode="auto">
            <a:xfrm>
              <a:off x="3003569" y="3468424"/>
              <a:ext cx="2254509" cy="654923"/>
            </a:xfrm>
            <a:prstGeom prst="rect">
              <a:avLst/>
            </a:prstGeom>
            <a:noFill/>
            <a:ln w="9525">
              <a:noFill/>
              <a:miter lim="800000"/>
            </a:ln>
          </p:spPr>
          <p:txBody>
            <a:bodyPr>
              <a:spAutoFit/>
            </a:bodyPr>
            <a:lstStyle/>
            <a:p>
              <a:pPr algn="just">
                <a:lnSpc>
                  <a:spcPts val="1500"/>
                </a:lnSpc>
              </a:pPr>
              <a:r>
                <a:rPr lang="zh-CN" altLang="en-US" sz="11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10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12" name="TextBox 111"/>
          <p:cNvSpPr txBox="1">
            <a:spLocks noChangeArrowheads="1"/>
          </p:cNvSpPr>
          <p:nvPr/>
        </p:nvSpPr>
        <p:spPr bwMode="auto">
          <a:xfrm>
            <a:off x="149225" y="1397000"/>
            <a:ext cx="2519363" cy="523875"/>
          </a:xfrm>
          <a:prstGeom prst="rect">
            <a:avLst/>
          </a:prstGeom>
          <a:noFill/>
          <a:ln w="9525">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这里填写标题</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3" name="组合 112"/>
          <p:cNvGrpSpPr/>
          <p:nvPr/>
        </p:nvGrpSpPr>
        <p:grpSpPr bwMode="auto">
          <a:xfrm>
            <a:off x="5807075" y="1489075"/>
            <a:ext cx="584200" cy="584200"/>
            <a:chOff x="395536" y="3651870"/>
            <a:chExt cx="764591" cy="764591"/>
          </a:xfrm>
        </p:grpSpPr>
        <p:sp>
          <p:nvSpPr>
            <p:cNvPr id="114" name="椭圆 113"/>
            <p:cNvSpPr/>
            <p:nvPr/>
          </p:nvSpPr>
          <p:spPr>
            <a:xfrm>
              <a:off x="395536"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8" name="Picture 75"/>
            <p:cNvPicPr>
              <a:picLocks noChangeAspect="1"/>
            </p:cNvPicPr>
            <p:nvPr/>
          </p:nvPicPr>
          <p:blipFill>
            <a:blip r:embed="rId3"/>
            <a:srcRect/>
            <a:stretch>
              <a:fillRect/>
            </a:stretch>
          </p:blipFill>
          <p:spPr bwMode="auto">
            <a:xfrm>
              <a:off x="587331" y="3805013"/>
              <a:ext cx="381000" cy="411710"/>
            </a:xfrm>
            <a:prstGeom prst="rect">
              <a:avLst/>
            </a:prstGeom>
            <a:noFill/>
            <a:ln w="9525">
              <a:noFill/>
              <a:miter lim="800000"/>
              <a:headEnd/>
              <a:tailEnd/>
            </a:ln>
          </p:spPr>
        </p:pic>
      </p:grpSp>
      <p:grpSp>
        <p:nvGrpSpPr>
          <p:cNvPr id="116" name="组合 115"/>
          <p:cNvGrpSpPr/>
          <p:nvPr/>
        </p:nvGrpSpPr>
        <p:grpSpPr bwMode="auto">
          <a:xfrm>
            <a:off x="5807075" y="2586038"/>
            <a:ext cx="584200" cy="585787"/>
            <a:chOff x="3221085" y="3651870"/>
            <a:chExt cx="764591" cy="764591"/>
          </a:xfrm>
        </p:grpSpPr>
        <p:sp>
          <p:nvSpPr>
            <p:cNvPr id="117" name="椭圆 116"/>
            <p:cNvSpPr/>
            <p:nvPr/>
          </p:nvSpPr>
          <p:spPr>
            <a:xfrm>
              <a:off x="3221085"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6" name="Picture 102"/>
            <p:cNvPicPr>
              <a:picLocks noChangeAspect="1"/>
            </p:cNvPicPr>
            <p:nvPr/>
          </p:nvPicPr>
          <p:blipFill>
            <a:blip r:embed="rId4"/>
            <a:srcRect/>
            <a:stretch>
              <a:fillRect/>
            </a:stretch>
          </p:blipFill>
          <p:spPr bwMode="auto">
            <a:xfrm>
              <a:off x="3372011" y="3778161"/>
              <a:ext cx="462738" cy="431630"/>
            </a:xfrm>
            <a:prstGeom prst="rect">
              <a:avLst/>
            </a:prstGeom>
            <a:noFill/>
            <a:ln w="9525">
              <a:noFill/>
              <a:miter lim="800000"/>
              <a:headEnd/>
              <a:tailEnd/>
            </a:ln>
          </p:spPr>
        </p:pic>
      </p:grpSp>
      <p:grpSp>
        <p:nvGrpSpPr>
          <p:cNvPr id="119" name="组合 118"/>
          <p:cNvGrpSpPr/>
          <p:nvPr/>
        </p:nvGrpSpPr>
        <p:grpSpPr bwMode="auto">
          <a:xfrm>
            <a:off x="5807075" y="3684588"/>
            <a:ext cx="584200" cy="584200"/>
            <a:chOff x="6046633" y="3651870"/>
            <a:chExt cx="764591" cy="764591"/>
          </a:xfrm>
        </p:grpSpPr>
        <p:sp>
          <p:nvSpPr>
            <p:cNvPr id="120" name="椭圆 119"/>
            <p:cNvSpPr/>
            <p:nvPr/>
          </p:nvSpPr>
          <p:spPr>
            <a:xfrm>
              <a:off x="6046633" y="3651870"/>
              <a:ext cx="764591" cy="764591"/>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600" dirty="0"/>
            </a:p>
          </p:txBody>
        </p:sp>
        <p:pic>
          <p:nvPicPr>
            <p:cNvPr id="36884" name="Picture 97"/>
            <p:cNvPicPr>
              <a:picLocks noChangeAspect="1"/>
            </p:cNvPicPr>
            <p:nvPr/>
          </p:nvPicPr>
          <p:blipFill>
            <a:blip r:embed="rId5"/>
            <a:srcRect/>
            <a:stretch>
              <a:fillRect/>
            </a:stretch>
          </p:blipFill>
          <p:spPr bwMode="auto">
            <a:xfrm>
              <a:off x="6224066" y="3805013"/>
              <a:ext cx="409724" cy="431630"/>
            </a:xfrm>
            <a:prstGeom prst="rect">
              <a:avLst/>
            </a:prstGeom>
            <a:noFill/>
            <a:ln w="9525">
              <a:noFill/>
              <a:miter lim="800000"/>
              <a:headEnd/>
              <a:tailEnd/>
            </a:ln>
          </p:spPr>
        </p:pic>
      </p:grpSp>
      <p:sp>
        <p:nvSpPr>
          <p:cNvPr id="122" name="矩形 121"/>
          <p:cNvSpPr>
            <a:spLocks noChangeArrowheads="1"/>
          </p:cNvSpPr>
          <p:nvPr/>
        </p:nvSpPr>
        <p:spPr bwMode="auto">
          <a:xfrm>
            <a:off x="6461125" y="1519238"/>
            <a:ext cx="2016125" cy="554037"/>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3" name="矩形 122"/>
          <p:cNvSpPr>
            <a:spLocks noChangeArrowheads="1"/>
          </p:cNvSpPr>
          <p:nvPr/>
        </p:nvSpPr>
        <p:spPr bwMode="auto">
          <a:xfrm>
            <a:off x="6461125" y="2601913"/>
            <a:ext cx="2016125" cy="554037"/>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4" name="矩形 123"/>
          <p:cNvSpPr>
            <a:spLocks noChangeArrowheads="1"/>
          </p:cNvSpPr>
          <p:nvPr/>
        </p:nvSpPr>
        <p:spPr bwMode="auto">
          <a:xfrm>
            <a:off x="6461125" y="3702050"/>
            <a:ext cx="2016125" cy="554038"/>
          </a:xfrm>
          <a:prstGeom prst="rect">
            <a:avLst/>
          </a:prstGeom>
          <a:noFill/>
          <a:ln w="9525">
            <a:noFill/>
            <a:miter lim="800000"/>
          </a:ln>
        </p:spPr>
        <p:txBody>
          <a:bodyPr>
            <a:spAutoFit/>
          </a:bodyPr>
          <a:lstStyle/>
          <a:p>
            <a:pPr algn="just">
              <a:lnSpc>
                <a:spcPts val="1200"/>
              </a:lnSpc>
            </a:pP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1" decel="73300" fill="hold" grpId="0" nodeType="afterEffect">
                                  <p:stCondLst>
                                    <p:cond delay="0"/>
                                  </p:stCondLst>
                                  <p:childTnLst>
                                    <p:set>
                                      <p:cBhvr>
                                        <p:cTn id="38" dur="1" fill="hold">
                                          <p:stCondLst>
                                            <p:cond delay="0"/>
                                          </p:stCondLst>
                                        </p:cTn>
                                        <p:tgtEl>
                                          <p:spTgt spid="112"/>
                                        </p:tgtEl>
                                        <p:attrNameLst>
                                          <p:attrName>style.visibility</p:attrName>
                                        </p:attrNameLst>
                                      </p:cBhvr>
                                      <p:to>
                                        <p:strVal val="visible"/>
                                      </p:to>
                                    </p:set>
                                    <p:anim calcmode="lin" valueType="num">
                                      <p:cBhvr additive="base">
                                        <p:cTn id="39" dur="300" fill="hold"/>
                                        <p:tgtEl>
                                          <p:spTgt spid="112"/>
                                        </p:tgtEl>
                                        <p:attrNameLst>
                                          <p:attrName>ppt_x</p:attrName>
                                        </p:attrNameLst>
                                      </p:cBhvr>
                                      <p:tavLst>
                                        <p:tav tm="0">
                                          <p:val>
                                            <p:strVal val="#ppt_x"/>
                                          </p:val>
                                        </p:tav>
                                        <p:tav tm="100000">
                                          <p:val>
                                            <p:strVal val="#ppt_x"/>
                                          </p:val>
                                        </p:tav>
                                      </p:tavLst>
                                    </p:anim>
                                    <p:anim calcmode="lin" valueType="num">
                                      <p:cBhvr additive="base">
                                        <p:cTn id="40" dur="300" fill="hold"/>
                                        <p:tgtEl>
                                          <p:spTgt spid="112"/>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400" fill="hold"/>
                                        <p:tgtEl>
                                          <p:spTgt spid="103"/>
                                        </p:tgtEl>
                                        <p:attrNameLst>
                                          <p:attrName>ppt_x</p:attrName>
                                        </p:attrNameLst>
                                      </p:cBhvr>
                                      <p:tavLst>
                                        <p:tav tm="0">
                                          <p:val>
                                            <p:strVal val="0-#ppt_w/2"/>
                                          </p:val>
                                        </p:tav>
                                        <p:tav tm="100000">
                                          <p:val>
                                            <p:strVal val="#ppt_x"/>
                                          </p:val>
                                        </p:tav>
                                      </p:tavLst>
                                    </p:anim>
                                    <p:anim calcmode="lin" valueType="num">
                                      <p:cBhvr additive="base">
                                        <p:cTn id="45" dur="400" fill="hold"/>
                                        <p:tgtEl>
                                          <p:spTgt spid="103"/>
                                        </p:tgtEl>
                                        <p:attrNameLst>
                                          <p:attrName>ppt_y</p:attrName>
                                        </p:attrNameLst>
                                      </p:cBhvr>
                                      <p:tavLst>
                                        <p:tav tm="0">
                                          <p:val>
                                            <p:strVal val="#ppt_y"/>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400" fill="hold"/>
                                        <p:tgtEl>
                                          <p:spTgt spid="106"/>
                                        </p:tgtEl>
                                        <p:attrNameLst>
                                          <p:attrName>ppt_x</p:attrName>
                                        </p:attrNameLst>
                                      </p:cBhvr>
                                      <p:tavLst>
                                        <p:tav tm="0">
                                          <p:val>
                                            <p:strVal val="#ppt_x"/>
                                          </p:val>
                                        </p:tav>
                                        <p:tav tm="100000">
                                          <p:val>
                                            <p:strVal val="#ppt_x"/>
                                          </p:val>
                                        </p:tav>
                                      </p:tavLst>
                                    </p:anim>
                                    <p:anim calcmode="lin" valueType="num">
                                      <p:cBhvr additive="base">
                                        <p:cTn id="49" dur="400" fill="hold"/>
                                        <p:tgtEl>
                                          <p:spTgt spid="106"/>
                                        </p:tgtEl>
                                        <p:attrNameLst>
                                          <p:attrName>ppt_y</p:attrName>
                                        </p:attrNameLst>
                                      </p:cBhvr>
                                      <p:tavLst>
                                        <p:tav tm="0">
                                          <p:val>
                                            <p:strVal val="0-#ppt_h/2"/>
                                          </p:val>
                                        </p:tav>
                                        <p:tav tm="100000">
                                          <p:val>
                                            <p:strVal val="#ppt_y"/>
                                          </p:val>
                                        </p:tav>
                                      </p:tavLst>
                                    </p:anim>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fltVal val="0"/>
                                          </p:val>
                                        </p:tav>
                                        <p:tav tm="100000">
                                          <p:val>
                                            <p:strVal val="#ppt_w"/>
                                          </p:val>
                                        </p:tav>
                                      </p:tavLst>
                                    </p:anim>
                                    <p:anim calcmode="lin" valueType="num">
                                      <p:cBhvr>
                                        <p:cTn id="54" dur="500" fill="hold"/>
                                        <p:tgtEl>
                                          <p:spTgt spid="119"/>
                                        </p:tgtEl>
                                        <p:attrNameLst>
                                          <p:attrName>ppt_h</p:attrName>
                                        </p:attrNameLst>
                                      </p:cBhvr>
                                      <p:tavLst>
                                        <p:tav tm="0">
                                          <p:val>
                                            <p:fltVal val="0"/>
                                          </p:val>
                                        </p:tav>
                                        <p:tav tm="100000">
                                          <p:val>
                                            <p:strVal val="#ppt_h"/>
                                          </p:val>
                                        </p:tav>
                                      </p:tavLst>
                                    </p:anim>
                                    <p:animEffect transition="in" filter="fade">
                                      <p:cBhvr>
                                        <p:cTn id="55" dur="500"/>
                                        <p:tgtEl>
                                          <p:spTgt spid="119"/>
                                        </p:tgtEl>
                                      </p:cBhvr>
                                    </p:animEffect>
                                  </p:childTnLst>
                                </p:cTn>
                              </p:par>
                              <p:par>
                                <p:cTn id="56" presetID="53" presetClass="entr" presetSubtype="16" fill="hold" nodeType="with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Effect transition="in" filter="fade">
                                      <p:cBhvr>
                                        <p:cTn id="60" dur="500"/>
                                        <p:tgtEl>
                                          <p:spTgt spid="116"/>
                                        </p:tgtEl>
                                      </p:cBhvr>
                                    </p:animEffect>
                                  </p:childTnLst>
                                </p:cTn>
                              </p:par>
                              <p:par>
                                <p:cTn id="61" presetID="53" presetClass="entr" presetSubtype="16"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anim calcmode="lin" valueType="num">
                                      <p:cBhvr>
                                        <p:cTn id="63" dur="500" fill="hold"/>
                                        <p:tgtEl>
                                          <p:spTgt spid="113"/>
                                        </p:tgtEl>
                                        <p:attrNameLst>
                                          <p:attrName>ppt_w</p:attrName>
                                        </p:attrNameLst>
                                      </p:cBhvr>
                                      <p:tavLst>
                                        <p:tav tm="0">
                                          <p:val>
                                            <p:fltVal val="0"/>
                                          </p:val>
                                        </p:tav>
                                        <p:tav tm="100000">
                                          <p:val>
                                            <p:strVal val="#ppt_w"/>
                                          </p:val>
                                        </p:tav>
                                      </p:tavLst>
                                    </p:anim>
                                    <p:anim calcmode="lin" valueType="num">
                                      <p:cBhvr>
                                        <p:cTn id="64" dur="500" fill="hold"/>
                                        <p:tgtEl>
                                          <p:spTgt spid="113"/>
                                        </p:tgtEl>
                                        <p:attrNameLst>
                                          <p:attrName>ppt_h</p:attrName>
                                        </p:attrNameLst>
                                      </p:cBhvr>
                                      <p:tavLst>
                                        <p:tav tm="0">
                                          <p:val>
                                            <p:fltVal val="0"/>
                                          </p:val>
                                        </p:tav>
                                        <p:tav tm="100000">
                                          <p:val>
                                            <p:strVal val="#ppt_h"/>
                                          </p:val>
                                        </p:tav>
                                      </p:tavLst>
                                    </p:anim>
                                    <p:animEffect transition="in" filter="fade">
                                      <p:cBhvr>
                                        <p:cTn id="65" dur="500"/>
                                        <p:tgtEl>
                                          <p:spTgt spid="113"/>
                                        </p:tgtEl>
                                      </p:cBhvr>
                                    </p:animEffect>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additive="base">
                                        <p:cTn id="69" dur="300" fill="hold"/>
                                        <p:tgtEl>
                                          <p:spTgt spid="122"/>
                                        </p:tgtEl>
                                        <p:attrNameLst>
                                          <p:attrName>ppt_x</p:attrName>
                                        </p:attrNameLst>
                                      </p:cBhvr>
                                      <p:tavLst>
                                        <p:tav tm="0">
                                          <p:val>
                                            <p:strVal val="1+#ppt_w/2"/>
                                          </p:val>
                                        </p:tav>
                                        <p:tav tm="100000">
                                          <p:val>
                                            <p:strVal val="#ppt_x"/>
                                          </p:val>
                                        </p:tav>
                                      </p:tavLst>
                                    </p:anim>
                                    <p:anim calcmode="lin" valueType="num">
                                      <p:cBhvr additive="base">
                                        <p:cTn id="70" dur="300" fill="hold"/>
                                        <p:tgtEl>
                                          <p:spTgt spid="122"/>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 presetClass="entr" presetSubtype="2" fill="hold" grpId="0" nodeType="afterEffect">
                                  <p:stCondLst>
                                    <p:cond delay="0"/>
                                  </p:stCondLst>
                                  <p:childTnLst>
                                    <p:set>
                                      <p:cBhvr>
                                        <p:cTn id="73" dur="1" fill="hold">
                                          <p:stCondLst>
                                            <p:cond delay="0"/>
                                          </p:stCondLst>
                                        </p:cTn>
                                        <p:tgtEl>
                                          <p:spTgt spid="123"/>
                                        </p:tgtEl>
                                        <p:attrNameLst>
                                          <p:attrName>style.visibility</p:attrName>
                                        </p:attrNameLst>
                                      </p:cBhvr>
                                      <p:to>
                                        <p:strVal val="visible"/>
                                      </p:to>
                                    </p:set>
                                    <p:anim calcmode="lin" valueType="num">
                                      <p:cBhvr additive="base">
                                        <p:cTn id="74" dur="300" fill="hold"/>
                                        <p:tgtEl>
                                          <p:spTgt spid="123"/>
                                        </p:tgtEl>
                                        <p:attrNameLst>
                                          <p:attrName>ppt_x</p:attrName>
                                        </p:attrNameLst>
                                      </p:cBhvr>
                                      <p:tavLst>
                                        <p:tav tm="0">
                                          <p:val>
                                            <p:strVal val="1+#ppt_w/2"/>
                                          </p:val>
                                        </p:tav>
                                        <p:tav tm="100000">
                                          <p:val>
                                            <p:strVal val="#ppt_x"/>
                                          </p:val>
                                        </p:tav>
                                      </p:tavLst>
                                    </p:anim>
                                    <p:anim calcmode="lin" valueType="num">
                                      <p:cBhvr additive="base">
                                        <p:cTn id="75" dur="300" fill="hold"/>
                                        <p:tgtEl>
                                          <p:spTgt spid="123"/>
                                        </p:tgtEl>
                                        <p:attrNameLst>
                                          <p:attrName>ppt_y</p:attrName>
                                        </p:attrNameLst>
                                      </p:cBhvr>
                                      <p:tavLst>
                                        <p:tav tm="0">
                                          <p:val>
                                            <p:strVal val="#ppt_y"/>
                                          </p:val>
                                        </p:tav>
                                        <p:tav tm="100000">
                                          <p:val>
                                            <p:strVal val="#ppt_y"/>
                                          </p:val>
                                        </p:tav>
                                      </p:tavLst>
                                    </p:anim>
                                  </p:childTnLst>
                                </p:cTn>
                              </p:par>
                            </p:childTnLst>
                          </p:cTn>
                        </p:par>
                        <p:par>
                          <p:cTn id="76" fill="hold">
                            <p:stCondLst>
                              <p:cond delay="4500"/>
                            </p:stCondLst>
                            <p:childTnLst>
                              <p:par>
                                <p:cTn id="77" presetID="2" presetClass="entr" presetSubtype="2" fill="hold" grpId="0" nodeType="afterEffect">
                                  <p:stCondLst>
                                    <p:cond delay="0"/>
                                  </p:stCondLst>
                                  <p:childTnLst>
                                    <p:set>
                                      <p:cBhvr>
                                        <p:cTn id="78" dur="1" fill="hold">
                                          <p:stCondLst>
                                            <p:cond delay="0"/>
                                          </p:stCondLst>
                                        </p:cTn>
                                        <p:tgtEl>
                                          <p:spTgt spid="124"/>
                                        </p:tgtEl>
                                        <p:attrNameLst>
                                          <p:attrName>style.visibility</p:attrName>
                                        </p:attrNameLst>
                                      </p:cBhvr>
                                      <p:to>
                                        <p:strVal val="visible"/>
                                      </p:to>
                                    </p:set>
                                    <p:anim calcmode="lin" valueType="num">
                                      <p:cBhvr additive="base">
                                        <p:cTn id="79" dur="300" fill="hold"/>
                                        <p:tgtEl>
                                          <p:spTgt spid="124"/>
                                        </p:tgtEl>
                                        <p:attrNameLst>
                                          <p:attrName>ppt_x</p:attrName>
                                        </p:attrNameLst>
                                      </p:cBhvr>
                                      <p:tavLst>
                                        <p:tav tm="0">
                                          <p:val>
                                            <p:strVal val="1+#ppt_w/2"/>
                                          </p:val>
                                        </p:tav>
                                        <p:tav tm="100000">
                                          <p:val>
                                            <p:strVal val="#ppt_x"/>
                                          </p:val>
                                        </p:tav>
                                      </p:tavLst>
                                    </p:anim>
                                    <p:anim calcmode="lin" valueType="num">
                                      <p:cBhvr additive="base">
                                        <p:cTn id="80" dur="3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12" grpId="0"/>
      <p:bldP spid="122" grpId="0"/>
      <p:bldP spid="123" grpId="0"/>
      <p:bldP spid="1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584450" y="3003550"/>
            <a:ext cx="4248150" cy="749300"/>
          </a:xfrm>
          <a:prstGeom prst="rect">
            <a:avLst/>
          </a:prstGeom>
          <a:solidFill>
            <a:schemeClr val="bg1">
              <a:alpha val="19000"/>
            </a:schemeClr>
          </a:solidFill>
          <a:ln w="25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n>
                <a:solidFill>
                  <a:schemeClr val="accent4">
                    <a:lumMod val="50000"/>
                  </a:schemeClr>
                </a:solidFill>
              </a:ln>
              <a:solidFill>
                <a:schemeClr val="accent3"/>
              </a:solidFill>
            </a:endParaRPr>
          </a:p>
        </p:txBody>
      </p:sp>
      <p:pic>
        <p:nvPicPr>
          <p:cNvPr id="2" name="图片 1"/>
          <p:cNvPicPr>
            <a:picLocks noChangeAspect="1"/>
          </p:cNvPicPr>
          <p:nvPr/>
        </p:nvPicPr>
        <p:blipFill>
          <a:blip r:embed="rId2"/>
          <a:srcRect/>
          <a:stretch>
            <a:fillRect/>
          </a:stretch>
        </p:blipFill>
        <p:spPr bwMode="auto">
          <a:xfrm>
            <a:off x="4114800" y="1465263"/>
            <a:ext cx="1171575" cy="1173162"/>
          </a:xfrm>
          <a:prstGeom prst="rect">
            <a:avLst/>
          </a:prstGeom>
          <a:noFill/>
          <a:ln w="9525">
            <a:noFill/>
            <a:miter lim="800000"/>
            <a:headEnd/>
            <a:tailEnd/>
          </a:ln>
        </p:spPr>
      </p:pic>
      <p:sp>
        <p:nvSpPr>
          <p:cNvPr id="7" name="TextBox 6"/>
          <p:cNvSpPr txBox="1"/>
          <p:nvPr/>
        </p:nvSpPr>
        <p:spPr>
          <a:xfrm>
            <a:off x="2627313" y="3062288"/>
            <a:ext cx="4248150" cy="460375"/>
          </a:xfrm>
          <a:prstGeom prst="rect">
            <a:avLst/>
          </a:prstGeom>
          <a:noFill/>
          <a:effectLst/>
        </p:spPr>
        <p:txBody>
          <a:bodyPr>
            <a:spAutoFit/>
          </a:bodyPr>
          <a:lstStyle/>
          <a:p>
            <a:pPr algn="ctr" fontAlgn="auto">
              <a:spcBef>
                <a:spcPts val="0"/>
              </a:spcBef>
              <a:spcAft>
                <a:spcPts val="0"/>
              </a:spcAft>
              <a:defRPr/>
            </a:pPr>
            <a:r>
              <a:rPr lang="zh-CN" altLang="en-US"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汇报结束谢谢大家</a:t>
            </a:r>
            <a:r>
              <a:rPr lang="en-US" altLang="zh-CN"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400" b="1" dirty="0">
              <a:ln w="1270">
                <a:noFill/>
                <a:prstDash val="solid"/>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2816225" y="3446463"/>
            <a:ext cx="3844925" cy="277812"/>
          </a:xfrm>
          <a:prstGeom prst="rect">
            <a:avLst/>
          </a:prstGeom>
          <a:noFill/>
          <a:ln w="9525">
            <a:noFill/>
            <a:miter lim="800000"/>
          </a:ln>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工作计划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绿色环保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指标汇报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总结汇报 </a:t>
            </a:r>
            <a:r>
              <a:rPr lang="en-US" altLang="zh-CN"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年度总结</a:t>
            </a:r>
            <a:endParaRPr lang="zh-CN" alt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Oval 4"/>
          <p:cNvSpPr>
            <a:spLocks noChangeArrowheads="1"/>
          </p:cNvSpPr>
          <p:nvPr/>
        </p:nvSpPr>
        <p:spPr bwMode="auto">
          <a:xfrm>
            <a:off x="4110038" y="2706688"/>
            <a:ext cx="1155700" cy="152400"/>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p:spPr>
        <p:txBody>
          <a:bodyPr wrap="none" anchor="ctr"/>
          <a:lstStyle/>
          <a:p>
            <a:pPr fontAlgn="auto">
              <a:spcBef>
                <a:spcPts val="0"/>
              </a:spcBef>
              <a:spcAft>
                <a:spcPts val="0"/>
              </a:spcAft>
              <a:defRPr/>
            </a:pPr>
            <a:endParaRPr lang="zh-CN" altLang="en-US" kern="0">
              <a:solidFill>
                <a:sysClr val="windowText" lastClr="000000"/>
              </a:solidFill>
              <a:latin typeface="+mn-lt"/>
              <a:ea typeface="+mn-ea"/>
            </a:endParaRPr>
          </a:p>
        </p:txBody>
      </p:sp>
      <p:pic>
        <p:nvPicPr>
          <p:cNvPr id="10" name="图片 9"/>
          <p:cNvPicPr>
            <a:picLocks noChangeAspect="1"/>
          </p:cNvPicPr>
          <p:nvPr/>
        </p:nvPicPr>
        <p:blipFill>
          <a:blip r:embed="rId3"/>
          <a:srcRect/>
          <a:stretch>
            <a:fillRect/>
          </a:stretch>
        </p:blipFill>
        <p:spPr bwMode="auto">
          <a:xfrm>
            <a:off x="6732588" y="3435350"/>
            <a:ext cx="312737" cy="327025"/>
          </a:xfrm>
          <a:prstGeom prst="rect">
            <a:avLst/>
          </a:prstGeom>
          <a:noFill/>
          <a:ln w="9525">
            <a:noFill/>
            <a:miter lim="800000"/>
            <a:headEnd/>
            <a:tailEnd/>
          </a:ln>
        </p:spPr>
      </p:pic>
      <p:pic>
        <p:nvPicPr>
          <p:cNvPr id="11" name="图片 10"/>
          <p:cNvPicPr>
            <a:picLocks noChangeAspect="1"/>
          </p:cNvPicPr>
          <p:nvPr/>
        </p:nvPicPr>
        <p:blipFill>
          <a:blip r:embed="rId4"/>
          <a:srcRect/>
          <a:stretch>
            <a:fillRect/>
          </a:stretch>
        </p:blipFill>
        <p:spPr bwMode="auto">
          <a:xfrm>
            <a:off x="6156325" y="3886200"/>
            <a:ext cx="204788" cy="198438"/>
          </a:xfrm>
          <a:prstGeom prst="rect">
            <a:avLst/>
          </a:prstGeom>
          <a:noFill/>
          <a:ln w="9525">
            <a:noFill/>
            <a:miter lim="800000"/>
            <a:headEnd/>
            <a:tailEnd/>
          </a:ln>
        </p:spPr>
      </p:pic>
      <p:pic>
        <p:nvPicPr>
          <p:cNvPr id="12" name="图片 11"/>
          <p:cNvPicPr>
            <a:picLocks noChangeAspect="1"/>
          </p:cNvPicPr>
          <p:nvPr/>
        </p:nvPicPr>
        <p:blipFill>
          <a:blip r:embed="rId5"/>
          <a:srcRect/>
          <a:stretch>
            <a:fillRect/>
          </a:stretch>
        </p:blipFill>
        <p:spPr bwMode="auto">
          <a:xfrm>
            <a:off x="5970588" y="3776663"/>
            <a:ext cx="185737" cy="196850"/>
          </a:xfrm>
          <a:prstGeom prst="rect">
            <a:avLst/>
          </a:prstGeom>
          <a:noFill/>
          <a:ln w="9525">
            <a:noFill/>
            <a:miter lim="800000"/>
            <a:headEnd/>
            <a:tailEnd/>
          </a:ln>
        </p:spPr>
      </p:pic>
      <p:pic>
        <p:nvPicPr>
          <p:cNvPr id="13" name="图片 12"/>
          <p:cNvPicPr>
            <a:picLocks noChangeAspect="1"/>
          </p:cNvPicPr>
          <p:nvPr/>
        </p:nvPicPr>
        <p:blipFill>
          <a:blip r:embed="rId6"/>
          <a:srcRect/>
          <a:stretch>
            <a:fillRect/>
          </a:stretch>
        </p:blipFill>
        <p:spPr bwMode="auto">
          <a:xfrm rot="19936268" flipH="1">
            <a:off x="6365875" y="3635375"/>
            <a:ext cx="360363" cy="373063"/>
          </a:xfrm>
          <a:prstGeom prst="rect">
            <a:avLst/>
          </a:prstGeom>
          <a:noFill/>
          <a:ln w="9525">
            <a:noFill/>
            <a:miter lim="800000"/>
            <a:headEnd/>
            <a:tailEnd/>
          </a:ln>
        </p:spPr>
      </p:pic>
      <p:sp>
        <p:nvSpPr>
          <p:cNvPr id="3" name="TextBox 2"/>
          <p:cNvSpPr txBox="1"/>
          <p:nvPr/>
        </p:nvSpPr>
        <p:spPr>
          <a:xfrm>
            <a:off x="3131840" y="7396286"/>
            <a:ext cx="3506153" cy="369332"/>
          </a:xfrm>
          <a:prstGeom prst="rect">
            <a:avLst/>
          </a:prstGeom>
          <a:noFill/>
        </p:spPr>
        <p:txBody>
          <a:bodyPr wrap="none" rtlCol="0">
            <a:spAutoFit/>
          </a:bodyPr>
          <a:lstStyle/>
          <a:p>
            <a:r>
              <a:rPr lang="en-US" altLang="zh-CN" dirty="0" smtClean="0">
                <a:hlinkClick r:id="rId7"/>
              </a:rPr>
              <a:t>www.51pptmoban.com</a:t>
            </a:r>
            <a:r>
              <a:rPr lang="en-US" altLang="zh-CN" dirty="0" smtClean="0"/>
              <a:t> </a:t>
            </a:r>
            <a:r>
              <a:rPr lang="zh-CN" altLang="en-US" smtClean="0"/>
              <a:t>搜集整理</a:t>
            </a: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path" presetSubtype="0" repeatCount="indefinite" decel="19000" autoRev="1" fill="remove" nodeType="withEffect">
                                  <p:stCondLst>
                                    <p:cond delay="0"/>
                                  </p:stCondLst>
                                  <p:childTnLst>
                                    <p:animMotion origin="layout" path="M -8.33333E-7 -4.38175E-6 L -8.33333E-7 0.01234 " pathEditMode="relative" rAng="0" ptsTypes="AA">
                                      <p:cBhvr>
                                        <p:cTn id="11" dur="1000" fill="hold"/>
                                        <p:tgtEl>
                                          <p:spTgt spid="2"/>
                                        </p:tgtEl>
                                        <p:attrNameLst>
                                          <p:attrName>ppt_x</p:attrName>
                                          <p:attrName>ppt_y</p:attrName>
                                        </p:attrNameLst>
                                      </p:cBhvr>
                                      <p:rCtr x="0" y="617"/>
                                    </p:animMotion>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par>
                                <p:cTn id="15" presetID="6" presetClass="emph" presetSubtype="0" repeatCount="indefinite" autoRev="1" fill="hold" grpId="1" nodeType="withEffect">
                                  <p:stCondLst>
                                    <p:cond delay="0"/>
                                  </p:stCondLst>
                                  <p:childTnLst>
                                    <p:animScale>
                                      <p:cBhvr>
                                        <p:cTn id="16" dur="1000" fill="hold"/>
                                        <p:tgtEl>
                                          <p:spTgt spid="8"/>
                                        </p:tgtEl>
                                      </p:cBhvr>
                                      <p:by x="150000" y="150000"/>
                                    </p:animScale>
                                  </p:childTnLst>
                                </p:cTn>
                              </p:par>
                              <p:par>
                                <p:cTn id="17" presetID="1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1"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down)">
                                      <p:cBhvr>
                                        <p:cTn id="24" dur="500"/>
                                        <p:tgtEl>
                                          <p:spTgt spid="9"/>
                                        </p:tgtEl>
                                      </p:cBhvr>
                                    </p:animEffect>
                                  </p:childTnLst>
                                </p:cTn>
                              </p:par>
                              <p:par>
                                <p:cTn id="25" presetID="22" presetClass="entr" presetSubtype="8" fill="hold" grpId="0" nodeType="withEffect">
                                  <p:stCondLst>
                                    <p:cond delay="8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ppt_x"/>
                                          </p:val>
                                        </p:tav>
                                        <p:tav tm="100000">
                                          <p:val>
                                            <p:strVal val="#ppt_x"/>
                                          </p:val>
                                        </p:tav>
                                      </p:tavLst>
                                    </p:anim>
                                    <p:anim calcmode="lin" valueType="num">
                                      <p:cBhvr additive="base">
                                        <p:cTn id="32" dur="100" fill="hold"/>
                                        <p:tgtEl>
                                          <p:spTgt spid="10"/>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6" presetClass="emph" presetSubtype="0" fill="hold" nodeType="afterEffect">
                                  <p:stCondLst>
                                    <p:cond delay="0"/>
                                  </p:stCondLst>
                                  <p:childTnLst>
                                    <p:animScale>
                                      <p:cBhvr>
                                        <p:cTn id="35" dur="100" fill="hold"/>
                                        <p:tgtEl>
                                          <p:spTgt spid="10"/>
                                        </p:tgtEl>
                                      </p:cBhvr>
                                      <p:by x="105000" y="105000"/>
                                    </p:animScale>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 fill="hold"/>
                                        <p:tgtEl>
                                          <p:spTgt spid="13"/>
                                        </p:tgtEl>
                                        <p:attrNameLst>
                                          <p:attrName>ppt_x</p:attrName>
                                        </p:attrNameLst>
                                      </p:cBhvr>
                                      <p:tavLst>
                                        <p:tav tm="0">
                                          <p:val>
                                            <p:strVal val="#ppt_x"/>
                                          </p:val>
                                        </p:tav>
                                        <p:tav tm="100000">
                                          <p:val>
                                            <p:strVal val="#ppt_x"/>
                                          </p:val>
                                        </p:tav>
                                      </p:tavLst>
                                    </p:anim>
                                    <p:anim calcmode="lin" valueType="num">
                                      <p:cBhvr additive="base">
                                        <p:cTn id="40" dur="100" fill="hold"/>
                                        <p:tgtEl>
                                          <p:spTgt spid="13"/>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6" presetClass="emph" presetSubtype="0" fill="hold" nodeType="afterEffect">
                                  <p:stCondLst>
                                    <p:cond delay="0"/>
                                  </p:stCondLst>
                                  <p:childTnLst>
                                    <p:animScale>
                                      <p:cBhvr>
                                        <p:cTn id="43" dur="100" fill="hold"/>
                                        <p:tgtEl>
                                          <p:spTgt spid="13"/>
                                        </p:tgtEl>
                                      </p:cBhvr>
                                      <p:by x="105000" y="105000"/>
                                    </p:animScale>
                                  </p:childTnLst>
                                </p:cTn>
                              </p:par>
                            </p:childTnLst>
                          </p:cTn>
                        </p:par>
                        <p:par>
                          <p:cTn id="44" fill="hold">
                            <p:stCondLst>
                              <p:cond delay="2500"/>
                            </p:stCondLst>
                            <p:childTnLst>
                              <p:par>
                                <p:cTn id="45" presetID="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00" fill="hold"/>
                                        <p:tgtEl>
                                          <p:spTgt spid="11"/>
                                        </p:tgtEl>
                                        <p:attrNameLst>
                                          <p:attrName>ppt_x</p:attrName>
                                        </p:attrNameLst>
                                      </p:cBhvr>
                                      <p:tavLst>
                                        <p:tav tm="0">
                                          <p:val>
                                            <p:strVal val="#ppt_x"/>
                                          </p:val>
                                        </p:tav>
                                        <p:tav tm="100000">
                                          <p:val>
                                            <p:strVal val="#ppt_x"/>
                                          </p:val>
                                        </p:tav>
                                      </p:tavLst>
                                    </p:anim>
                                    <p:anim calcmode="lin" valueType="num">
                                      <p:cBhvr additive="base">
                                        <p:cTn id="48" dur="1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6" presetClass="emph" presetSubtype="0" fill="hold" nodeType="afterEffect">
                                  <p:stCondLst>
                                    <p:cond delay="0"/>
                                  </p:stCondLst>
                                  <p:childTnLst>
                                    <p:animScale>
                                      <p:cBhvr>
                                        <p:cTn id="51" dur="100" fill="hold"/>
                                        <p:tgtEl>
                                          <p:spTgt spid="11"/>
                                        </p:tgtEl>
                                      </p:cBhvr>
                                      <p:by x="105000" y="105000"/>
                                    </p:animScale>
                                  </p:childTnLst>
                                </p:cTn>
                              </p:par>
                            </p:childTnLst>
                          </p:cTn>
                        </p:par>
                        <p:par>
                          <p:cTn id="52" fill="hold">
                            <p:stCondLst>
                              <p:cond delay="3500"/>
                            </p:stCondLst>
                            <p:childTnLst>
                              <p:par>
                                <p:cTn id="53" presetID="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 fill="hold"/>
                                        <p:tgtEl>
                                          <p:spTgt spid="12"/>
                                        </p:tgtEl>
                                        <p:attrNameLst>
                                          <p:attrName>ppt_x</p:attrName>
                                        </p:attrNameLst>
                                      </p:cBhvr>
                                      <p:tavLst>
                                        <p:tav tm="0">
                                          <p:val>
                                            <p:strVal val="#ppt_x"/>
                                          </p:val>
                                        </p:tav>
                                        <p:tav tm="100000">
                                          <p:val>
                                            <p:strVal val="#ppt_x"/>
                                          </p:val>
                                        </p:tav>
                                      </p:tavLst>
                                    </p:anim>
                                    <p:anim calcmode="lin" valueType="num">
                                      <p:cBhvr additive="base">
                                        <p:cTn id="56" dur="100" fill="hold"/>
                                        <p:tgtEl>
                                          <p:spTgt spid="12"/>
                                        </p:tgtEl>
                                        <p:attrNameLst>
                                          <p:attrName>ppt_y</p:attrName>
                                        </p:attrNameLst>
                                      </p:cBhvr>
                                      <p:tavLst>
                                        <p:tav tm="0">
                                          <p:val>
                                            <p:strVal val="0-#ppt_h/2"/>
                                          </p:val>
                                        </p:tav>
                                        <p:tav tm="100000">
                                          <p:val>
                                            <p:strVal val="#ppt_y"/>
                                          </p:val>
                                        </p:tav>
                                      </p:tavLst>
                                    </p:anim>
                                  </p:childTnLst>
                                </p:cTn>
                              </p:par>
                            </p:childTnLst>
                          </p:cTn>
                        </p:par>
                        <p:par>
                          <p:cTn id="57" fill="hold">
                            <p:stCondLst>
                              <p:cond delay="4000"/>
                            </p:stCondLst>
                            <p:childTnLst>
                              <p:par>
                                <p:cTn id="58" presetID="6" presetClass="emph" presetSubtype="0" fill="hold" nodeType="afterEffect">
                                  <p:stCondLst>
                                    <p:cond delay="0"/>
                                  </p:stCondLst>
                                  <p:childTnLst>
                                    <p:animScale>
                                      <p:cBhvr>
                                        <p:cTn id="59" dur="100"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3" name="矩形 22"/>
          <p:cNvSpPr/>
          <p:nvPr/>
        </p:nvSpPr>
        <p:spPr>
          <a:xfrm>
            <a:off x="1331913" y="966788"/>
            <a:ext cx="6408737" cy="3167062"/>
          </a:xfrm>
          <a:prstGeom prst="rect">
            <a:avLst/>
          </a:prstGeom>
          <a:solidFill>
            <a:sysClr val="window" lastClr="FFFFFF"/>
          </a:solidFill>
          <a:ln w="25400" cap="flat" cmpd="sng" algn="ctr">
            <a:solidFill>
              <a:schemeClr val="accent3"/>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圆角矩形 23"/>
          <p:cNvSpPr/>
          <p:nvPr/>
        </p:nvSpPr>
        <p:spPr>
          <a:xfrm>
            <a:off x="4057650" y="785813"/>
            <a:ext cx="1008063" cy="360362"/>
          </a:xfrm>
          <a:prstGeom prst="roundRect">
            <a:avLst/>
          </a:prstGeom>
          <a:solidFill>
            <a:sysClr val="window" lastClr="FFFFFF"/>
          </a:solidFill>
          <a:ln w="25400" cap="flat" cmpd="sng" algn="ctr">
            <a:solidFill>
              <a:schemeClr val="accent3"/>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TextBox 24"/>
          <p:cNvSpPr txBox="1"/>
          <p:nvPr/>
        </p:nvSpPr>
        <p:spPr>
          <a:xfrm>
            <a:off x="4284663" y="771525"/>
            <a:ext cx="647700" cy="338138"/>
          </a:xfrm>
          <a:prstGeom prst="rect">
            <a:avLst/>
          </a:prstGeom>
          <a:noFill/>
          <a:effectLst>
            <a:outerShdw blurRad="12700" dist="12700" dir="4380000" algn="tl" rotWithShape="0">
              <a:prstClr val="black">
                <a:alpha val="40000"/>
              </a:prstClr>
            </a:outerShdw>
          </a:effectLst>
        </p:spPr>
        <p:txBody>
          <a:bodyPr>
            <a:spAutoFit/>
          </a:bodyPr>
          <a:lstStyle/>
          <a:p>
            <a:pPr fontAlgn="auto">
              <a:spcBef>
                <a:spcPts val="0"/>
              </a:spcBef>
              <a:spcAft>
                <a:spcPts val="0"/>
              </a:spcAft>
              <a:defRPr/>
            </a:pPr>
            <a:r>
              <a:rPr lang="zh-CN" altLang="en-US" sz="1600" b="1" dirty="0">
                <a:solidFill>
                  <a:schemeClr val="accent3"/>
                </a:solidFill>
                <a:latin typeface="微软雅黑" panose="020B0503020204020204" pitchFamily="34" charset="-122"/>
                <a:ea typeface="微软雅黑" panose="020B0503020204020204" pitchFamily="34" charset="-122"/>
              </a:rPr>
              <a:t>前言</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sp>
        <p:nvSpPr>
          <p:cNvPr id="26" name="Text Box 11"/>
          <p:cNvSpPr txBox="1">
            <a:spLocks noChangeArrowheads="1"/>
          </p:cNvSpPr>
          <p:nvPr/>
        </p:nvSpPr>
        <p:spPr bwMode="auto">
          <a:xfrm>
            <a:off x="1603375" y="1485900"/>
            <a:ext cx="5895975" cy="1200150"/>
          </a:xfrm>
          <a:prstGeom prst="rect">
            <a:avLst/>
          </a:prstGeom>
          <a:noFill/>
          <a:ln w="9525">
            <a:noFill/>
            <a:miter lim="800000"/>
          </a:ln>
        </p:spPr>
        <p:txBody>
          <a:bodyPr>
            <a:spAutoFit/>
          </a:bodyPr>
          <a:lstStyle/>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设计的发展存在着一个时代价值观的问题，即什么是设计？为什么而设计？围绕这个问题，不同的时期就会形成不同的设计面貌。</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这三重意义的设计，完成着从构思到表现到实现其价值的创造性过程。</a:t>
            </a:r>
            <a:endParaRPr lang="zh-CN" altLang="en-US"/>
          </a:p>
        </p:txBody>
      </p:sp>
      <p:sp>
        <p:nvSpPr>
          <p:cNvPr id="27" name="矩形 26"/>
          <p:cNvSpPr>
            <a:spLocks noChangeArrowheads="1"/>
          </p:cNvSpPr>
          <p:nvPr/>
        </p:nvSpPr>
        <p:spPr bwMode="auto">
          <a:xfrm>
            <a:off x="1603375" y="2757488"/>
            <a:ext cx="5895975" cy="1017587"/>
          </a:xfrm>
          <a:prstGeom prst="rect">
            <a:avLst/>
          </a:prstGeom>
          <a:noFill/>
          <a:ln w="9525">
            <a:noFill/>
            <a:miter lim="800000"/>
          </a:ln>
        </p:spPr>
        <p:txBody>
          <a:bodyPr>
            <a:spAutoFit/>
          </a:bodyPr>
          <a:lstStyle/>
          <a:p>
            <a:r>
              <a:rPr lang="en-US" altLang="zh-CN" sz="1000"/>
              <a:t>In July 2003, I began work for a small private company as a technical support engineer in QingDao city.Because I'm capable of more responsibilities, so I decided to change my job. </a:t>
            </a:r>
            <a:endParaRPr lang="en-US" altLang="zh-CN" sz="1000"/>
          </a:p>
          <a:p>
            <a:r>
              <a:rPr lang="en-US" altLang="zh-CN" sz="1000"/>
              <a:t>And in August 2004,I left QingDao to BeiJing and worked for a foreign enterprise as a automation software test engineer.Because I want to change my working environment, I'd like to find a job which is more challenging. Morover Motorola is a global company, so I feel I can gain the most from working in this kind of company ennvironment. That is the reason why I come here to compete for this position. </a:t>
            </a:r>
            <a:endParaRPr lang="en-US" altLang="zh-CN" sz="1000"/>
          </a:p>
        </p:txBody>
      </p:sp>
      <p:cxnSp>
        <p:nvCxnSpPr>
          <p:cNvPr id="28" name="直接连接符 27"/>
          <p:cNvCxnSpPr>
            <a:cxnSpLocks noChangeShapeType="1"/>
          </p:cNvCxnSpPr>
          <p:nvPr/>
        </p:nvCxnSpPr>
        <p:spPr bwMode="auto">
          <a:xfrm>
            <a:off x="1674813" y="2686050"/>
            <a:ext cx="5753100" cy="0"/>
          </a:xfrm>
          <a:prstGeom prst="line">
            <a:avLst/>
          </a:prstGeom>
          <a:noFill/>
          <a:ln w="9525" algn="ctr">
            <a:solidFill>
              <a:srgbClr val="000000"/>
            </a:solidFill>
            <a:prstDash val="sysDash"/>
            <a:round/>
          </a:ln>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18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0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788" y="633413"/>
            <a:ext cx="4162425" cy="9604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8" name="组合 7"/>
          <p:cNvGrpSpPr/>
          <p:nvPr/>
        </p:nvGrpSpPr>
        <p:grpSpPr bwMode="auto">
          <a:xfrm>
            <a:off x="2411413" y="1670050"/>
            <a:ext cx="4248150" cy="614363"/>
            <a:chOff x="2627784" y="1103245"/>
            <a:chExt cx="4248472" cy="613699"/>
          </a:xfrm>
        </p:grpSpPr>
        <p:grpSp>
          <p:nvGrpSpPr>
            <p:cNvPr id="16423" name="组合 5"/>
            <p:cNvGrpSpPr/>
            <p:nvPr/>
          </p:nvGrpSpPr>
          <p:grpSpPr bwMode="auto">
            <a:xfrm>
              <a:off x="2627784" y="1103245"/>
              <a:ext cx="4248472" cy="613699"/>
              <a:chOff x="2627784" y="1225429"/>
              <a:chExt cx="4248472" cy="613699"/>
            </a:xfrm>
          </p:grpSpPr>
          <p:sp>
            <p:nvSpPr>
              <p:cNvPr id="5" name="圆角矩形 4"/>
              <p:cNvSpPr/>
              <p:nvPr/>
            </p:nvSpPr>
            <p:spPr>
              <a:xfrm>
                <a:off x="3097720" y="1347535"/>
                <a:ext cx="3778536" cy="369487"/>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26" name="组合 3"/>
              <p:cNvGrpSpPr/>
              <p:nvPr/>
            </p:nvGrpSpPr>
            <p:grpSpPr bwMode="auto">
              <a:xfrm>
                <a:off x="2627784" y="1225429"/>
                <a:ext cx="621418" cy="613699"/>
                <a:chOff x="2411760" y="1347613"/>
                <a:chExt cx="621418" cy="613699"/>
              </a:xfrm>
            </p:grpSpPr>
            <p:pic>
              <p:nvPicPr>
                <p:cNvPr id="16427" name="图片 1"/>
                <p:cNvPicPr>
                  <a:picLocks noChangeAspect="1"/>
                </p:cNvPicPr>
                <p:nvPr/>
              </p:nvPicPr>
              <p:blipFill>
                <a:blip r:embed="rId1"/>
                <a:srcRect/>
                <a:stretch>
                  <a:fillRect/>
                </a:stretch>
              </p:blipFill>
              <p:spPr bwMode="auto">
                <a:xfrm>
                  <a:off x="2411760" y="1347613"/>
                  <a:ext cx="621418" cy="613699"/>
                </a:xfrm>
                <a:prstGeom prst="rect">
                  <a:avLst/>
                </a:prstGeom>
                <a:noFill/>
                <a:ln w="9525">
                  <a:noFill/>
                  <a:miter lim="800000"/>
                  <a:headEnd/>
                  <a:tailEnd/>
                </a:ln>
              </p:spPr>
            </p:pic>
            <p:sp>
              <p:nvSpPr>
                <p:cNvPr id="16428" name="TextBox 2"/>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24" name="矩形 6"/>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7" name="组合 46"/>
          <p:cNvGrpSpPr/>
          <p:nvPr/>
        </p:nvGrpSpPr>
        <p:grpSpPr bwMode="auto">
          <a:xfrm>
            <a:off x="2411413" y="2390775"/>
            <a:ext cx="4248150" cy="612775"/>
            <a:chOff x="2627784" y="1103245"/>
            <a:chExt cx="4248472" cy="613699"/>
          </a:xfrm>
        </p:grpSpPr>
        <p:grpSp>
          <p:nvGrpSpPr>
            <p:cNvPr id="16417" name="组合 47"/>
            <p:cNvGrpSpPr/>
            <p:nvPr/>
          </p:nvGrpSpPr>
          <p:grpSpPr bwMode="auto">
            <a:xfrm>
              <a:off x="2627784" y="1103245"/>
              <a:ext cx="4248472" cy="613699"/>
              <a:chOff x="2627784" y="1225429"/>
              <a:chExt cx="4248472" cy="613699"/>
            </a:xfrm>
          </p:grpSpPr>
          <p:sp>
            <p:nvSpPr>
              <p:cNvPr id="50" name="圆角矩形 49"/>
              <p:cNvSpPr/>
              <p:nvPr/>
            </p:nvSpPr>
            <p:spPr>
              <a:xfrm>
                <a:off x="3097720" y="1347851"/>
                <a:ext cx="3778536" cy="368855"/>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20" name="组合 50"/>
              <p:cNvGrpSpPr/>
              <p:nvPr/>
            </p:nvGrpSpPr>
            <p:grpSpPr bwMode="auto">
              <a:xfrm>
                <a:off x="2627784" y="1225429"/>
                <a:ext cx="621418" cy="613699"/>
                <a:chOff x="2411760" y="1347613"/>
                <a:chExt cx="621418" cy="613699"/>
              </a:xfrm>
            </p:grpSpPr>
            <p:pic>
              <p:nvPicPr>
                <p:cNvPr id="16421" name="图片 51"/>
                <p:cNvPicPr>
                  <a:picLocks noChangeAspect="1"/>
                </p:cNvPicPr>
                <p:nvPr/>
              </p:nvPicPr>
              <p:blipFill>
                <a:blip r:embed="rId1"/>
                <a:srcRect/>
                <a:stretch>
                  <a:fillRect/>
                </a:stretch>
              </p:blipFill>
              <p:spPr bwMode="auto">
                <a:xfrm>
                  <a:off x="2411760" y="1347613"/>
                  <a:ext cx="621418" cy="613699"/>
                </a:xfrm>
                <a:prstGeom prst="rect">
                  <a:avLst/>
                </a:prstGeom>
                <a:noFill/>
                <a:ln w="9525">
                  <a:noFill/>
                  <a:miter lim="800000"/>
                  <a:headEnd/>
                  <a:tailEnd/>
                </a:ln>
              </p:spPr>
            </p:pic>
            <p:sp>
              <p:nvSpPr>
                <p:cNvPr id="16422" name="TextBox 52"/>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18" name="矩形 48"/>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4" name="组合 53"/>
          <p:cNvGrpSpPr/>
          <p:nvPr/>
        </p:nvGrpSpPr>
        <p:grpSpPr bwMode="auto">
          <a:xfrm>
            <a:off x="2411413" y="3109913"/>
            <a:ext cx="4248150" cy="614362"/>
            <a:chOff x="2627784" y="1103245"/>
            <a:chExt cx="4248472" cy="613699"/>
          </a:xfrm>
        </p:grpSpPr>
        <p:grpSp>
          <p:nvGrpSpPr>
            <p:cNvPr id="16411" name="组合 54"/>
            <p:cNvGrpSpPr/>
            <p:nvPr/>
          </p:nvGrpSpPr>
          <p:grpSpPr bwMode="auto">
            <a:xfrm>
              <a:off x="2627784" y="1103245"/>
              <a:ext cx="4248472" cy="613699"/>
              <a:chOff x="2627784" y="1225429"/>
              <a:chExt cx="4248472" cy="613699"/>
            </a:xfrm>
          </p:grpSpPr>
          <p:sp>
            <p:nvSpPr>
              <p:cNvPr id="57" name="圆角矩形 56"/>
              <p:cNvSpPr/>
              <p:nvPr/>
            </p:nvSpPr>
            <p:spPr>
              <a:xfrm>
                <a:off x="3097720" y="1347534"/>
                <a:ext cx="3778536" cy="369489"/>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14" name="组合 57"/>
              <p:cNvGrpSpPr/>
              <p:nvPr/>
            </p:nvGrpSpPr>
            <p:grpSpPr bwMode="auto">
              <a:xfrm>
                <a:off x="2627784" y="1225429"/>
                <a:ext cx="621418" cy="613699"/>
                <a:chOff x="2411760" y="1347613"/>
                <a:chExt cx="621418" cy="613699"/>
              </a:xfrm>
            </p:grpSpPr>
            <p:pic>
              <p:nvPicPr>
                <p:cNvPr id="16415" name="图片 58"/>
                <p:cNvPicPr>
                  <a:picLocks noChangeAspect="1"/>
                </p:cNvPicPr>
                <p:nvPr/>
              </p:nvPicPr>
              <p:blipFill>
                <a:blip r:embed="rId1"/>
                <a:srcRect/>
                <a:stretch>
                  <a:fillRect/>
                </a:stretch>
              </p:blipFill>
              <p:spPr bwMode="auto">
                <a:xfrm>
                  <a:off x="2411760" y="1347613"/>
                  <a:ext cx="621418" cy="613699"/>
                </a:xfrm>
                <a:prstGeom prst="rect">
                  <a:avLst/>
                </a:prstGeom>
                <a:noFill/>
                <a:ln w="9525">
                  <a:noFill/>
                  <a:miter lim="800000"/>
                  <a:headEnd/>
                  <a:tailEnd/>
                </a:ln>
              </p:spPr>
            </p:pic>
            <p:sp>
              <p:nvSpPr>
                <p:cNvPr id="16416" name="TextBox 59"/>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3</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12" name="矩形 55"/>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1" name="组合 60"/>
          <p:cNvGrpSpPr/>
          <p:nvPr/>
        </p:nvGrpSpPr>
        <p:grpSpPr bwMode="auto">
          <a:xfrm>
            <a:off x="2411413" y="3830638"/>
            <a:ext cx="4248150" cy="612775"/>
            <a:chOff x="2627784" y="1103245"/>
            <a:chExt cx="4248472" cy="613699"/>
          </a:xfrm>
        </p:grpSpPr>
        <p:grpSp>
          <p:nvGrpSpPr>
            <p:cNvPr id="16405" name="组合 61"/>
            <p:cNvGrpSpPr/>
            <p:nvPr/>
          </p:nvGrpSpPr>
          <p:grpSpPr bwMode="auto">
            <a:xfrm>
              <a:off x="2627784" y="1103245"/>
              <a:ext cx="4248472" cy="613699"/>
              <a:chOff x="2627784" y="1225429"/>
              <a:chExt cx="4248472" cy="613699"/>
            </a:xfrm>
          </p:grpSpPr>
          <p:sp>
            <p:nvSpPr>
              <p:cNvPr id="64" name="圆角矩形 63"/>
              <p:cNvSpPr/>
              <p:nvPr/>
            </p:nvSpPr>
            <p:spPr>
              <a:xfrm>
                <a:off x="3097720" y="1347850"/>
                <a:ext cx="3778536" cy="368855"/>
              </a:xfrm>
              <a:prstGeom prst="roundRect">
                <a:avLst>
                  <a:gd name="adj" fmla="val 24409"/>
                </a:avLst>
              </a:prstGeom>
              <a:solidFill>
                <a:schemeClr val="accent4">
                  <a:alpha val="34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08" name="组合 64"/>
              <p:cNvGrpSpPr/>
              <p:nvPr/>
            </p:nvGrpSpPr>
            <p:grpSpPr bwMode="auto">
              <a:xfrm>
                <a:off x="2627784" y="1225429"/>
                <a:ext cx="621418" cy="613699"/>
                <a:chOff x="2411760" y="1347613"/>
                <a:chExt cx="621418" cy="613699"/>
              </a:xfrm>
            </p:grpSpPr>
            <p:pic>
              <p:nvPicPr>
                <p:cNvPr id="16409" name="图片 65"/>
                <p:cNvPicPr>
                  <a:picLocks noChangeAspect="1"/>
                </p:cNvPicPr>
                <p:nvPr/>
              </p:nvPicPr>
              <p:blipFill>
                <a:blip r:embed="rId1"/>
                <a:srcRect/>
                <a:stretch>
                  <a:fillRect/>
                </a:stretch>
              </p:blipFill>
              <p:spPr bwMode="auto">
                <a:xfrm>
                  <a:off x="2411760" y="1347613"/>
                  <a:ext cx="621418" cy="613699"/>
                </a:xfrm>
                <a:prstGeom prst="rect">
                  <a:avLst/>
                </a:prstGeom>
                <a:noFill/>
                <a:ln w="9525">
                  <a:noFill/>
                  <a:miter lim="800000"/>
                  <a:headEnd/>
                  <a:tailEnd/>
                </a:ln>
              </p:spPr>
            </p:pic>
            <p:sp>
              <p:nvSpPr>
                <p:cNvPr id="16410" name="TextBox 66"/>
                <p:cNvSpPr txBox="1">
                  <a:spLocks noChangeArrowheads="1"/>
                </p:cNvSpPr>
                <p:nvPr/>
              </p:nvSpPr>
              <p:spPr bwMode="auto">
                <a:xfrm>
                  <a:off x="2562810" y="1469796"/>
                  <a:ext cx="319318" cy="369332"/>
                </a:xfrm>
                <a:prstGeom prst="rect">
                  <a:avLst/>
                </a:prstGeom>
                <a:noFill/>
                <a:ln w="9525">
                  <a:noFill/>
                  <a:miter lim="800000"/>
                </a:ln>
              </p:spPr>
              <p:txBody>
                <a:bodyPr wrap="none">
                  <a:spAutoFit/>
                </a:bodyPr>
                <a:lstStyle/>
                <a:p>
                  <a:r>
                    <a:rPr lang="en-US" altLang="zh-CN">
                      <a:latin typeface="微软雅黑" panose="020B0503020204020204" pitchFamily="34" charset="-122"/>
                      <a:ea typeface="微软雅黑" panose="020B0503020204020204" pitchFamily="34" charset="-122"/>
                      <a:cs typeface="微软雅黑" panose="020B0503020204020204" pitchFamily="34" charset="-122"/>
                    </a:rPr>
                    <a:t>4</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6406" name="矩形 62"/>
            <p:cNvSpPr>
              <a:spLocks noChangeArrowheads="1"/>
            </p:cNvSpPr>
            <p:nvPr/>
          </p:nvSpPr>
          <p:spPr bwMode="auto">
            <a:xfrm>
              <a:off x="3645768" y="1240817"/>
              <a:ext cx="2646878" cy="338554"/>
            </a:xfrm>
            <a:prstGeom prst="rect">
              <a:avLst/>
            </a:prstGeom>
            <a:noFill/>
            <a:ln w="9525">
              <a:noFill/>
              <a:miter lim="800000"/>
            </a:ln>
          </p:spPr>
          <p:txBody>
            <a:bodyPr wrap="none">
              <a:spAutoFit/>
            </a:bodyPr>
            <a:lstStyle/>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8" name="组合 87"/>
          <p:cNvGrpSpPr/>
          <p:nvPr/>
        </p:nvGrpSpPr>
        <p:grpSpPr bwMode="auto">
          <a:xfrm>
            <a:off x="-36513" y="735013"/>
            <a:ext cx="9180513" cy="612775"/>
            <a:chOff x="-36512" y="297919"/>
            <a:chExt cx="9180512" cy="613854"/>
          </a:xfrm>
        </p:grpSpPr>
        <p:cxnSp>
          <p:nvCxnSpPr>
            <p:cNvPr id="73" name="直接连接符 72"/>
            <p:cNvCxnSpPr/>
            <p:nvPr/>
          </p:nvCxnSpPr>
          <p:spPr>
            <a:xfrm>
              <a:off x="-36512" y="592123"/>
              <a:ext cx="9180512"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76" name="图片 75"/>
            <p:cNvPicPr>
              <a:picLocks noChangeAspect="1"/>
            </p:cNvPicPr>
            <p:nvPr/>
          </p:nvPicPr>
          <p:blipFill>
            <a:blip r:embed="rId2" cstate="print">
              <a:duotone>
                <a:schemeClr val="accent4">
                  <a:shade val="45000"/>
                  <a:satMod val="135000"/>
                </a:schemeClr>
                <a:prstClr val="white"/>
              </a:duotone>
            </a:blip>
            <a:stretch>
              <a:fillRect/>
            </a:stretch>
          </p:blipFill>
          <p:spPr>
            <a:xfrm rot="17622200">
              <a:off x="5937833" y="316633"/>
              <a:ext cx="425725" cy="388299"/>
            </a:xfrm>
            <a:prstGeom prst="rect">
              <a:avLst/>
            </a:prstGeom>
            <a:effectLst/>
          </p:spPr>
        </p:pic>
        <p:pic>
          <p:nvPicPr>
            <p:cNvPr id="77" name="图片 76"/>
            <p:cNvPicPr>
              <a:picLocks noChangeAspect="1"/>
            </p:cNvPicPr>
            <p:nvPr/>
          </p:nvPicPr>
          <p:blipFill>
            <a:blip r:embed="rId2" cstate="print">
              <a:duotone>
                <a:schemeClr val="accent4">
                  <a:shade val="45000"/>
                  <a:satMod val="135000"/>
                </a:schemeClr>
                <a:prstClr val="white"/>
              </a:duotone>
            </a:blip>
            <a:stretch>
              <a:fillRect/>
            </a:stretch>
          </p:blipFill>
          <p:spPr>
            <a:xfrm rot="17622200">
              <a:off x="6926736" y="316633"/>
              <a:ext cx="425725" cy="388299"/>
            </a:xfrm>
            <a:prstGeom prst="rect">
              <a:avLst/>
            </a:prstGeom>
            <a:effectLst/>
          </p:spPr>
        </p:pic>
        <p:pic>
          <p:nvPicPr>
            <p:cNvPr id="78" name="图片 77"/>
            <p:cNvPicPr>
              <a:picLocks noChangeAspect="1"/>
            </p:cNvPicPr>
            <p:nvPr/>
          </p:nvPicPr>
          <p:blipFill>
            <a:blip r:embed="rId2" cstate="print">
              <a:duotone>
                <a:schemeClr val="accent4">
                  <a:shade val="45000"/>
                  <a:satMod val="135000"/>
                </a:schemeClr>
                <a:prstClr val="white"/>
              </a:duotone>
            </a:blip>
            <a:stretch>
              <a:fillRect/>
            </a:stretch>
          </p:blipFill>
          <p:spPr>
            <a:xfrm rot="17622200">
              <a:off x="7790830" y="316633"/>
              <a:ext cx="425725" cy="388299"/>
            </a:xfrm>
            <a:prstGeom prst="rect">
              <a:avLst/>
            </a:prstGeom>
            <a:effectLst/>
          </p:spPr>
        </p:pic>
        <p:pic>
          <p:nvPicPr>
            <p:cNvPr id="79" name="图片 78"/>
            <p:cNvPicPr>
              <a:picLocks noChangeAspect="1"/>
            </p:cNvPicPr>
            <p:nvPr/>
          </p:nvPicPr>
          <p:blipFill>
            <a:blip r:embed="rId2" cstate="print">
              <a:duotone>
                <a:schemeClr val="accent4">
                  <a:shade val="45000"/>
                  <a:satMod val="135000"/>
                </a:schemeClr>
                <a:prstClr val="white"/>
              </a:duotone>
            </a:blip>
            <a:stretch>
              <a:fillRect/>
            </a:stretch>
          </p:blipFill>
          <p:spPr>
            <a:xfrm rot="17622200">
              <a:off x="1101576" y="316632"/>
              <a:ext cx="425725" cy="388299"/>
            </a:xfrm>
            <a:prstGeom prst="rect">
              <a:avLst/>
            </a:prstGeom>
            <a:effectLst/>
          </p:spPr>
        </p:pic>
        <p:pic>
          <p:nvPicPr>
            <p:cNvPr id="80" name="图片 79"/>
            <p:cNvPicPr>
              <a:picLocks noChangeAspect="1"/>
            </p:cNvPicPr>
            <p:nvPr/>
          </p:nvPicPr>
          <p:blipFill>
            <a:blip r:embed="rId2" cstate="print">
              <a:duotone>
                <a:schemeClr val="accent4">
                  <a:shade val="45000"/>
                  <a:satMod val="135000"/>
                </a:schemeClr>
                <a:prstClr val="white"/>
              </a:duotone>
            </a:blip>
            <a:stretch>
              <a:fillRect/>
            </a:stretch>
          </p:blipFill>
          <p:spPr>
            <a:xfrm rot="17622200">
              <a:off x="2090479" y="316632"/>
              <a:ext cx="425725" cy="388299"/>
            </a:xfrm>
            <a:prstGeom prst="rect">
              <a:avLst/>
            </a:prstGeom>
            <a:effectLst/>
          </p:spPr>
        </p:pic>
        <p:pic>
          <p:nvPicPr>
            <p:cNvPr id="81" name="图片 80"/>
            <p:cNvPicPr>
              <a:picLocks noChangeAspect="1"/>
            </p:cNvPicPr>
            <p:nvPr/>
          </p:nvPicPr>
          <p:blipFill>
            <a:blip r:embed="rId2" cstate="print">
              <a:duotone>
                <a:schemeClr val="accent4">
                  <a:shade val="45000"/>
                  <a:satMod val="135000"/>
                </a:schemeClr>
                <a:prstClr val="white"/>
              </a:duotone>
            </a:blip>
            <a:stretch>
              <a:fillRect/>
            </a:stretch>
          </p:blipFill>
          <p:spPr>
            <a:xfrm rot="17622200">
              <a:off x="2954573" y="316632"/>
              <a:ext cx="425725" cy="388299"/>
            </a:xfrm>
            <a:prstGeom prst="rect">
              <a:avLst/>
            </a:prstGeom>
            <a:effectLst/>
          </p:spPr>
        </p:pic>
        <p:pic>
          <p:nvPicPr>
            <p:cNvPr id="82" name="图片 81"/>
            <p:cNvPicPr>
              <a:picLocks noChangeAspect="1"/>
            </p:cNvPicPr>
            <p:nvPr/>
          </p:nvPicPr>
          <p:blipFill>
            <a:blip r:embed="rId2" cstate="print">
              <a:duotone>
                <a:schemeClr val="accent4">
                  <a:shade val="45000"/>
                  <a:satMod val="135000"/>
                </a:schemeClr>
                <a:prstClr val="white"/>
              </a:duotone>
            </a:blip>
            <a:stretch>
              <a:fillRect/>
            </a:stretch>
          </p:blipFill>
          <p:spPr>
            <a:xfrm rot="3977800" flipV="1">
              <a:off x="695653" y="504761"/>
              <a:ext cx="425725" cy="388299"/>
            </a:xfrm>
            <a:prstGeom prst="rect">
              <a:avLst/>
            </a:prstGeom>
            <a:effectLst/>
          </p:spPr>
        </p:pic>
        <p:pic>
          <p:nvPicPr>
            <p:cNvPr id="83" name="图片 82"/>
            <p:cNvPicPr>
              <a:picLocks noChangeAspect="1"/>
            </p:cNvPicPr>
            <p:nvPr/>
          </p:nvPicPr>
          <p:blipFill>
            <a:blip r:embed="rId2" cstate="print">
              <a:duotone>
                <a:schemeClr val="accent4">
                  <a:shade val="45000"/>
                  <a:satMod val="135000"/>
                </a:schemeClr>
                <a:prstClr val="white"/>
              </a:duotone>
            </a:blip>
            <a:stretch>
              <a:fillRect/>
            </a:stretch>
          </p:blipFill>
          <p:spPr>
            <a:xfrm rot="3977800" flipV="1">
              <a:off x="1684556" y="504761"/>
              <a:ext cx="425725" cy="388299"/>
            </a:xfrm>
            <a:prstGeom prst="rect">
              <a:avLst/>
            </a:prstGeom>
            <a:effectLst/>
          </p:spPr>
        </p:pic>
        <p:pic>
          <p:nvPicPr>
            <p:cNvPr id="84" name="图片 83"/>
            <p:cNvPicPr>
              <a:picLocks noChangeAspect="1"/>
            </p:cNvPicPr>
            <p:nvPr/>
          </p:nvPicPr>
          <p:blipFill>
            <a:blip r:embed="rId2" cstate="print">
              <a:duotone>
                <a:schemeClr val="accent4">
                  <a:shade val="45000"/>
                  <a:satMod val="135000"/>
                </a:schemeClr>
                <a:prstClr val="white"/>
              </a:duotone>
            </a:blip>
            <a:stretch>
              <a:fillRect/>
            </a:stretch>
          </p:blipFill>
          <p:spPr>
            <a:xfrm rot="3977800" flipV="1">
              <a:off x="2548650" y="504761"/>
              <a:ext cx="425725" cy="388299"/>
            </a:xfrm>
            <a:prstGeom prst="rect">
              <a:avLst/>
            </a:prstGeom>
            <a:effectLst/>
          </p:spPr>
        </p:pic>
        <p:pic>
          <p:nvPicPr>
            <p:cNvPr id="85" name="图片 84"/>
            <p:cNvPicPr>
              <a:picLocks noChangeAspect="1"/>
            </p:cNvPicPr>
            <p:nvPr/>
          </p:nvPicPr>
          <p:blipFill>
            <a:blip r:embed="rId2" cstate="print">
              <a:duotone>
                <a:schemeClr val="accent4">
                  <a:shade val="45000"/>
                  <a:satMod val="135000"/>
                </a:schemeClr>
                <a:prstClr val="white"/>
              </a:duotone>
            </a:blip>
            <a:stretch>
              <a:fillRect/>
            </a:stretch>
          </p:blipFill>
          <p:spPr>
            <a:xfrm rot="3977800" flipV="1">
              <a:off x="6447369" y="504760"/>
              <a:ext cx="425725" cy="388299"/>
            </a:xfrm>
            <a:prstGeom prst="rect">
              <a:avLst/>
            </a:prstGeom>
            <a:effectLst/>
          </p:spPr>
        </p:pic>
        <p:pic>
          <p:nvPicPr>
            <p:cNvPr id="86" name="图片 85"/>
            <p:cNvPicPr>
              <a:picLocks noChangeAspect="1"/>
            </p:cNvPicPr>
            <p:nvPr/>
          </p:nvPicPr>
          <p:blipFill>
            <a:blip r:embed="rId2" cstate="print">
              <a:duotone>
                <a:schemeClr val="accent4">
                  <a:shade val="45000"/>
                  <a:satMod val="135000"/>
                </a:schemeClr>
                <a:prstClr val="white"/>
              </a:duotone>
            </a:blip>
            <a:stretch>
              <a:fillRect/>
            </a:stretch>
          </p:blipFill>
          <p:spPr>
            <a:xfrm rot="3977800" flipV="1">
              <a:off x="7436272" y="504760"/>
              <a:ext cx="425725" cy="388299"/>
            </a:xfrm>
            <a:prstGeom prst="rect">
              <a:avLst/>
            </a:prstGeom>
            <a:effectLst/>
          </p:spPr>
        </p:pic>
        <p:pic>
          <p:nvPicPr>
            <p:cNvPr id="87" name="图片 86"/>
            <p:cNvPicPr>
              <a:picLocks noChangeAspect="1"/>
            </p:cNvPicPr>
            <p:nvPr/>
          </p:nvPicPr>
          <p:blipFill>
            <a:blip r:embed="rId2" cstate="print">
              <a:duotone>
                <a:schemeClr val="accent4">
                  <a:shade val="45000"/>
                  <a:satMod val="135000"/>
                </a:schemeClr>
                <a:prstClr val="white"/>
              </a:duotone>
            </a:blip>
            <a:stretch>
              <a:fillRect/>
            </a:stretch>
          </p:blipFill>
          <p:spPr>
            <a:xfrm rot="3977800" flipV="1">
              <a:off x="8300366" y="504760"/>
              <a:ext cx="425725" cy="388299"/>
            </a:xfrm>
            <a:prstGeom prst="rect">
              <a:avLst/>
            </a:prstGeom>
            <a:effectLst/>
          </p:spPr>
        </p:pic>
      </p:grpSp>
      <p:sp>
        <p:nvSpPr>
          <p:cNvPr id="68" name="矩形 67"/>
          <p:cNvSpPr/>
          <p:nvPr/>
        </p:nvSpPr>
        <p:spPr>
          <a:xfrm>
            <a:off x="3611699" y="490015"/>
            <a:ext cx="2040421" cy="1107996"/>
          </a:xfrm>
          <a:prstGeom prst="rect">
            <a:avLst/>
          </a:prstGeom>
          <a:noFill/>
        </p:spPr>
        <p:txBody>
          <a:bodyPr>
            <a:spAutoFit/>
          </a:bodyPr>
          <a:lstStyle/>
          <a:p>
            <a:pPr algn="just" fontAlgn="auto">
              <a:spcBef>
                <a:spcPts val="0"/>
              </a:spcBef>
              <a:spcAft>
                <a:spcPts val="0"/>
              </a:spcAft>
              <a:defRPr/>
            </a:pPr>
            <a:r>
              <a:rPr lang="zh-CN" altLang="en-US" sz="6600" b="1" dirty="0">
                <a:gradFill>
                  <a:gsLst>
                    <a:gs pos="50000">
                      <a:schemeClr val="accent4"/>
                    </a:gs>
                    <a:gs pos="49000">
                      <a:schemeClr val="accent3"/>
                    </a:gs>
                  </a:gsLst>
                  <a:lin ang="5400000" scaled="0"/>
                </a:gradFill>
                <a:latin typeface="微软雅黑" panose="020B0503020204020204" pitchFamily="34" charset="-122"/>
                <a:ea typeface="微软雅黑" panose="020B0503020204020204" pitchFamily="34" charset="-122"/>
              </a:rPr>
              <a:t>目录</a:t>
            </a:r>
            <a:endParaRPr lang="en-US" altLang="zh-CN" sz="6600" b="1" dirty="0">
              <a:gradFill>
                <a:gsLst>
                  <a:gs pos="50000">
                    <a:schemeClr val="accent4"/>
                  </a:gs>
                  <a:gs pos="49000">
                    <a:schemeClr val="accent3"/>
                  </a:gs>
                </a:gsLst>
                <a:lin ang="5400000" scaled="0"/>
              </a:gra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400" fill="hold"/>
                                        <p:tgtEl>
                                          <p:spTgt spid="88"/>
                                        </p:tgtEl>
                                        <p:attrNameLst>
                                          <p:attrName>ppt_x</p:attrName>
                                        </p:attrNameLst>
                                      </p:cBhvr>
                                      <p:tavLst>
                                        <p:tav tm="0">
                                          <p:val>
                                            <p:strVal val="0-#ppt_w/2"/>
                                          </p:val>
                                        </p:tav>
                                        <p:tav tm="100000">
                                          <p:val>
                                            <p:strVal val="#ppt_x"/>
                                          </p:val>
                                        </p:tav>
                                      </p:tavLst>
                                    </p:anim>
                                    <p:anim calcmode="lin" valueType="num">
                                      <p:cBhvr additive="base">
                                        <p:cTn id="8" dur="400" fill="hold"/>
                                        <p:tgtEl>
                                          <p:spTgt spid="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400"/>
                                        <p:tgtEl>
                                          <p:spTgt spid="68"/>
                                        </p:tgtEl>
                                      </p:cBhvr>
                                    </p:animEffect>
                                    <p:anim calcmode="lin" valueType="num">
                                      <p:cBhvr>
                                        <p:cTn id="13" dur="400" fill="hold"/>
                                        <p:tgtEl>
                                          <p:spTgt spid="68"/>
                                        </p:tgtEl>
                                        <p:attrNameLst>
                                          <p:attrName>ppt_x</p:attrName>
                                        </p:attrNameLst>
                                      </p:cBhvr>
                                      <p:tavLst>
                                        <p:tav tm="0">
                                          <p:val>
                                            <p:strVal val="#ppt_x"/>
                                          </p:val>
                                        </p:tav>
                                        <p:tav tm="100000">
                                          <p:val>
                                            <p:strVal val="#ppt_x"/>
                                          </p:val>
                                        </p:tav>
                                      </p:tavLst>
                                    </p:anim>
                                    <p:anim calcmode="lin" valueType="num">
                                      <p:cBhvr>
                                        <p:cTn id="14" dur="400" fill="hold"/>
                                        <p:tgtEl>
                                          <p:spTgt spid="6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p:tgtEl>
                                          <p:spTgt spid="8"/>
                                        </p:tgtEl>
                                        <p:attrNameLst>
                                          <p:attrName>ppt_y</p:attrName>
                                        </p:attrNameLst>
                                      </p:cBhvr>
                                      <p:tavLst>
                                        <p:tav tm="0">
                                          <p:val>
                                            <p:strVal val="#ppt_y+#ppt_h*1.125000"/>
                                          </p:val>
                                        </p:tav>
                                        <p:tav tm="100000">
                                          <p:val>
                                            <p:strVal val="#ppt_y"/>
                                          </p:val>
                                        </p:tav>
                                      </p:tavLst>
                                    </p:anim>
                                    <p:animEffect transition="in" filter="wipe(up)">
                                      <p:cBhvr>
                                        <p:cTn id="19" dur="400"/>
                                        <p:tgtEl>
                                          <p:spTgt spid="8"/>
                                        </p:tgtEl>
                                      </p:cBhvr>
                                    </p:animEffect>
                                  </p:childTnLst>
                                </p:cTn>
                              </p:par>
                            </p:childTnLst>
                          </p:cTn>
                        </p:par>
                        <p:par>
                          <p:cTn id="20" fill="hold">
                            <p:stCondLst>
                              <p:cond delay="1500"/>
                            </p:stCondLst>
                            <p:childTnLst>
                              <p:par>
                                <p:cTn id="21" presetID="12" presetClass="entr" presetSubtype="4"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400"/>
                                        <p:tgtEl>
                                          <p:spTgt spid="47"/>
                                        </p:tgtEl>
                                        <p:attrNameLst>
                                          <p:attrName>ppt_y</p:attrName>
                                        </p:attrNameLst>
                                      </p:cBhvr>
                                      <p:tavLst>
                                        <p:tav tm="0">
                                          <p:val>
                                            <p:strVal val="#ppt_y+#ppt_h*1.125000"/>
                                          </p:val>
                                        </p:tav>
                                        <p:tav tm="100000">
                                          <p:val>
                                            <p:strVal val="#ppt_y"/>
                                          </p:val>
                                        </p:tav>
                                      </p:tavLst>
                                    </p:anim>
                                    <p:animEffect transition="in" filter="wipe(up)">
                                      <p:cBhvr>
                                        <p:cTn id="24" dur="400"/>
                                        <p:tgtEl>
                                          <p:spTgt spid="47"/>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400"/>
                                        <p:tgtEl>
                                          <p:spTgt spid="54"/>
                                        </p:tgtEl>
                                        <p:attrNameLst>
                                          <p:attrName>ppt_y</p:attrName>
                                        </p:attrNameLst>
                                      </p:cBhvr>
                                      <p:tavLst>
                                        <p:tav tm="0">
                                          <p:val>
                                            <p:strVal val="#ppt_y+#ppt_h*1.125000"/>
                                          </p:val>
                                        </p:tav>
                                        <p:tav tm="100000">
                                          <p:val>
                                            <p:strVal val="#ppt_y"/>
                                          </p:val>
                                        </p:tav>
                                      </p:tavLst>
                                    </p:anim>
                                    <p:animEffect transition="in" filter="wipe(up)">
                                      <p:cBhvr>
                                        <p:cTn id="29" dur="400"/>
                                        <p:tgtEl>
                                          <p:spTgt spid="54"/>
                                        </p:tgtEl>
                                      </p:cBhvr>
                                    </p:animEffect>
                                  </p:childTnLst>
                                </p:cTn>
                              </p:par>
                            </p:childTnLst>
                          </p:cTn>
                        </p:par>
                        <p:par>
                          <p:cTn id="30" fill="hold">
                            <p:stCondLst>
                              <p:cond delay="2500"/>
                            </p:stCondLst>
                            <p:childTnLst>
                              <p:par>
                                <p:cTn id="31" presetID="12" presetClass="entr" presetSubtype="4"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400"/>
                                        <p:tgtEl>
                                          <p:spTgt spid="61"/>
                                        </p:tgtEl>
                                        <p:attrNameLst>
                                          <p:attrName>ppt_y</p:attrName>
                                        </p:attrNameLst>
                                      </p:cBhvr>
                                      <p:tavLst>
                                        <p:tav tm="0">
                                          <p:val>
                                            <p:strVal val="#ppt_y+#ppt_h*1.125000"/>
                                          </p:val>
                                        </p:tav>
                                        <p:tav tm="100000">
                                          <p:val>
                                            <p:strVal val="#ppt_y"/>
                                          </p:val>
                                        </p:tav>
                                      </p:tavLst>
                                    </p:anim>
                                    <p:animEffect transition="in" filter="wipe(up)">
                                      <p:cBhvr>
                                        <p:cTn id="34"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bwMode="auto">
          <a:xfrm>
            <a:off x="2595563" y="1138238"/>
            <a:ext cx="1620837" cy="1511300"/>
            <a:chOff x="2555776" y="1138778"/>
            <a:chExt cx="1619621" cy="1510609"/>
          </a:xfrm>
        </p:grpSpPr>
        <p:sp>
          <p:nvSpPr>
            <p:cNvPr id="91" name="Freeform 12"/>
            <p:cNvSpPr>
              <a:spLocks noChangeArrowheads="1"/>
            </p:cNvSpPr>
            <p:nvPr/>
          </p:nvSpPr>
          <p:spPr bwMode="auto">
            <a:xfrm>
              <a:off x="2612883" y="1138778"/>
              <a:ext cx="1562514" cy="1510609"/>
            </a:xfrm>
            <a:custGeom>
              <a:avLst/>
              <a:gdLst>
                <a:gd name="T0" fmla="*/ 552 w 552"/>
                <a:gd name="T1" fmla="*/ 299 h 534"/>
                <a:gd name="T2" fmla="*/ 552 w 552"/>
                <a:gd name="T3" fmla="*/ 0 h 534"/>
                <a:gd name="T4" fmla="*/ 0 w 552"/>
                <a:gd name="T5" fmla="*/ 0 h 534"/>
                <a:gd name="T6" fmla="*/ 0 w 552"/>
                <a:gd name="T7" fmla="*/ 534 h 534"/>
                <a:gd name="T8" fmla="*/ 332 w 552"/>
                <a:gd name="T9" fmla="*/ 534 h 534"/>
                <a:gd name="T10" fmla="*/ 552 w 552"/>
                <a:gd name="T11" fmla="*/ 299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552" y="299"/>
                  </a:moveTo>
                  <a:cubicBezTo>
                    <a:pt x="552" y="0"/>
                    <a:pt x="552" y="0"/>
                    <a:pt x="552" y="0"/>
                  </a:cubicBezTo>
                  <a:cubicBezTo>
                    <a:pt x="0" y="0"/>
                    <a:pt x="0" y="0"/>
                    <a:pt x="0" y="0"/>
                  </a:cubicBezTo>
                  <a:cubicBezTo>
                    <a:pt x="0" y="534"/>
                    <a:pt x="0" y="534"/>
                    <a:pt x="0" y="534"/>
                  </a:cubicBezTo>
                  <a:cubicBezTo>
                    <a:pt x="332" y="534"/>
                    <a:pt x="332" y="534"/>
                    <a:pt x="332" y="534"/>
                  </a:cubicBezTo>
                  <a:cubicBezTo>
                    <a:pt x="355" y="420"/>
                    <a:pt x="441" y="329"/>
                    <a:pt x="552" y="299"/>
                  </a:cubicBez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4" name="AutoShape 64"/>
            <p:cNvSpPr>
              <a:spLocks noChangeArrowheads="1"/>
            </p:cNvSpPr>
            <p:nvPr/>
          </p:nvSpPr>
          <p:spPr bwMode="auto">
            <a:xfrm>
              <a:off x="2565294" y="1303803"/>
              <a:ext cx="1322982" cy="802908"/>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S</a:t>
              </a:r>
              <a:endParaRPr lang="zh-CN" altLang="en-US" sz="6600" kern="0" dirty="0">
                <a:solidFill>
                  <a:sysClr val="windowText" lastClr="000000"/>
                </a:solidFill>
                <a:latin typeface="+mn-lt"/>
                <a:ea typeface="+mn-ea"/>
              </a:endParaRPr>
            </a:p>
          </p:txBody>
        </p:sp>
        <p:sp>
          <p:nvSpPr>
            <p:cNvPr id="95" name="AutoShape 64"/>
            <p:cNvSpPr>
              <a:spLocks noChangeArrowheads="1"/>
            </p:cNvSpPr>
            <p:nvPr/>
          </p:nvSpPr>
          <p:spPr bwMode="auto">
            <a:xfrm>
              <a:off x="2555776" y="2051173"/>
              <a:ext cx="1332500" cy="282446"/>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itchFamily="34" charset="-127"/>
                  <a:sym typeface="Arial" panose="020B0604020202020204" pitchFamily="34" charset="0"/>
                </a:rPr>
                <a:t>Strengths</a:t>
              </a:r>
              <a:endParaRPr lang="zh-CN" altLang="en-US" kern="0">
                <a:solidFill>
                  <a:sysClr val="windowText" lastClr="000000"/>
                </a:solidFill>
                <a:latin typeface="+mn-lt"/>
                <a:ea typeface="+mn-ea"/>
              </a:endParaRPr>
            </a:p>
          </p:txBody>
        </p:sp>
      </p:grpSp>
      <p:grpSp>
        <p:nvGrpSpPr>
          <p:cNvPr id="16" name="组合 15"/>
          <p:cNvGrpSpPr/>
          <p:nvPr/>
        </p:nvGrpSpPr>
        <p:grpSpPr bwMode="auto">
          <a:xfrm>
            <a:off x="4656138" y="1131888"/>
            <a:ext cx="1562100" cy="1509712"/>
            <a:chOff x="4616241" y="1131590"/>
            <a:chExt cx="1562120" cy="1510609"/>
          </a:xfrm>
        </p:grpSpPr>
        <p:sp>
          <p:nvSpPr>
            <p:cNvPr id="89" name="Freeform 6"/>
            <p:cNvSpPr>
              <a:spLocks noChangeArrowheads="1"/>
            </p:cNvSpPr>
            <p:nvPr/>
          </p:nvSpPr>
          <p:spPr bwMode="auto">
            <a:xfrm>
              <a:off x="4616241" y="1131590"/>
              <a:ext cx="1562120" cy="1510609"/>
            </a:xfrm>
            <a:custGeom>
              <a:avLst/>
              <a:gdLst>
                <a:gd name="T0" fmla="*/ 0 w 552"/>
                <a:gd name="T1" fmla="*/ 0 h 534"/>
                <a:gd name="T2" fmla="*/ 0 w 552"/>
                <a:gd name="T3" fmla="*/ 298 h 534"/>
                <a:gd name="T4" fmla="*/ 221 w 552"/>
                <a:gd name="T5" fmla="*/ 534 h 534"/>
                <a:gd name="T6" fmla="*/ 552 w 552"/>
                <a:gd name="T7" fmla="*/ 534 h 534"/>
                <a:gd name="T8" fmla="*/ 552 w 552"/>
                <a:gd name="T9" fmla="*/ 0 h 534"/>
                <a:gd name="T10" fmla="*/ 0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0" y="0"/>
                  </a:moveTo>
                  <a:cubicBezTo>
                    <a:pt x="0" y="298"/>
                    <a:pt x="0" y="298"/>
                    <a:pt x="0" y="298"/>
                  </a:cubicBezTo>
                  <a:cubicBezTo>
                    <a:pt x="112" y="328"/>
                    <a:pt x="198" y="420"/>
                    <a:pt x="221" y="534"/>
                  </a:cubicBezTo>
                  <a:cubicBezTo>
                    <a:pt x="552" y="534"/>
                    <a:pt x="552" y="534"/>
                    <a:pt x="552" y="534"/>
                  </a:cubicBezTo>
                  <a:cubicBezTo>
                    <a:pt x="552" y="0"/>
                    <a:pt x="552" y="0"/>
                    <a:pt x="552" y="0"/>
                  </a:cubicBezTo>
                  <a:lnTo>
                    <a:pt x="0" y="0"/>
                  </a:ln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6" name="AutoShape 64"/>
            <p:cNvSpPr>
              <a:spLocks noChangeArrowheads="1"/>
            </p:cNvSpPr>
            <p:nvPr/>
          </p:nvSpPr>
          <p:spPr bwMode="auto">
            <a:xfrm>
              <a:off x="4798805" y="1245958"/>
              <a:ext cx="1379556" cy="803752"/>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W</a:t>
              </a:r>
              <a:endParaRPr lang="zh-CN" altLang="en-US" sz="6600" kern="0" dirty="0">
                <a:solidFill>
                  <a:sysClr val="windowText" lastClr="000000"/>
                </a:solidFill>
                <a:latin typeface="+mn-lt"/>
                <a:ea typeface="+mn-ea"/>
              </a:endParaRPr>
            </a:p>
          </p:txBody>
        </p:sp>
        <p:sp>
          <p:nvSpPr>
            <p:cNvPr id="99" name="AutoShape 64"/>
            <p:cNvSpPr>
              <a:spLocks noChangeArrowheads="1"/>
            </p:cNvSpPr>
            <p:nvPr/>
          </p:nvSpPr>
          <p:spPr bwMode="auto">
            <a:xfrm>
              <a:off x="4808330" y="1994114"/>
              <a:ext cx="1331930" cy="282743"/>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itchFamily="34" charset="-127"/>
                  <a:sym typeface="Arial" panose="020B0604020202020204" pitchFamily="34" charset="0"/>
                </a:rPr>
                <a:t>Weaknesses</a:t>
              </a:r>
              <a:endParaRPr lang="zh-CN" altLang="en-US" kern="0">
                <a:solidFill>
                  <a:sysClr val="windowText" lastClr="000000"/>
                </a:solidFill>
                <a:latin typeface="+mn-lt"/>
                <a:ea typeface="+mn-ea"/>
              </a:endParaRPr>
            </a:p>
          </p:txBody>
        </p:sp>
      </p:grpSp>
      <p:grpSp>
        <p:nvGrpSpPr>
          <p:cNvPr id="15" name="组合 14"/>
          <p:cNvGrpSpPr/>
          <p:nvPr/>
        </p:nvGrpSpPr>
        <p:grpSpPr bwMode="auto">
          <a:xfrm>
            <a:off x="2654300" y="2978150"/>
            <a:ext cx="1562100" cy="1509713"/>
            <a:chOff x="2613277" y="2977623"/>
            <a:chExt cx="1562120" cy="1510608"/>
          </a:xfrm>
        </p:grpSpPr>
        <p:sp>
          <p:nvSpPr>
            <p:cNvPr id="92" name="Freeform 16"/>
            <p:cNvSpPr>
              <a:spLocks noChangeArrowheads="1"/>
            </p:cNvSpPr>
            <p:nvPr/>
          </p:nvSpPr>
          <p:spPr bwMode="auto">
            <a:xfrm>
              <a:off x="2613277" y="2977623"/>
              <a:ext cx="1562120" cy="1510608"/>
            </a:xfrm>
            <a:custGeom>
              <a:avLst/>
              <a:gdLst>
                <a:gd name="T0" fmla="*/ 332 w 552"/>
                <a:gd name="T1" fmla="*/ 0 h 534"/>
                <a:gd name="T2" fmla="*/ 0 w 552"/>
                <a:gd name="T3" fmla="*/ 0 h 534"/>
                <a:gd name="T4" fmla="*/ 0 w 552"/>
                <a:gd name="T5" fmla="*/ 534 h 534"/>
                <a:gd name="T6" fmla="*/ 552 w 552"/>
                <a:gd name="T7" fmla="*/ 534 h 534"/>
                <a:gd name="T8" fmla="*/ 552 w 552"/>
                <a:gd name="T9" fmla="*/ 237 h 534"/>
                <a:gd name="T10" fmla="*/ 332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332" y="0"/>
                  </a:moveTo>
                  <a:cubicBezTo>
                    <a:pt x="0" y="0"/>
                    <a:pt x="0" y="0"/>
                    <a:pt x="0" y="0"/>
                  </a:cubicBezTo>
                  <a:cubicBezTo>
                    <a:pt x="0" y="534"/>
                    <a:pt x="0" y="534"/>
                    <a:pt x="0" y="534"/>
                  </a:cubicBezTo>
                  <a:cubicBezTo>
                    <a:pt x="552" y="534"/>
                    <a:pt x="552" y="534"/>
                    <a:pt x="552" y="534"/>
                  </a:cubicBezTo>
                  <a:cubicBezTo>
                    <a:pt x="552" y="237"/>
                    <a:pt x="552" y="237"/>
                    <a:pt x="552" y="237"/>
                  </a:cubicBezTo>
                  <a:cubicBezTo>
                    <a:pt x="440" y="206"/>
                    <a:pt x="354" y="115"/>
                    <a:pt x="332" y="0"/>
                  </a:cubicBez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7" name="AutoShape 64"/>
            <p:cNvSpPr>
              <a:spLocks noChangeArrowheads="1"/>
            </p:cNvSpPr>
            <p:nvPr/>
          </p:nvSpPr>
          <p:spPr bwMode="auto">
            <a:xfrm>
              <a:off x="2622802" y="3338200"/>
              <a:ext cx="1322405" cy="802162"/>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O</a:t>
              </a:r>
              <a:endParaRPr lang="zh-CN" altLang="en-US" sz="6600" kern="0" dirty="0">
                <a:solidFill>
                  <a:sysClr val="windowText" lastClr="000000"/>
                </a:solidFill>
                <a:latin typeface="+mn-lt"/>
                <a:ea typeface="+mn-ea"/>
              </a:endParaRPr>
            </a:p>
          </p:txBody>
        </p:sp>
        <p:sp>
          <p:nvSpPr>
            <p:cNvPr id="100" name="AutoShape 64"/>
            <p:cNvSpPr>
              <a:spLocks noChangeArrowheads="1"/>
            </p:cNvSpPr>
            <p:nvPr/>
          </p:nvSpPr>
          <p:spPr bwMode="auto">
            <a:xfrm>
              <a:off x="2613277" y="4121301"/>
              <a:ext cx="1331930" cy="282743"/>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dirty="0">
                  <a:solidFill>
                    <a:srgbClr val="FFFFFF"/>
                  </a:solidFill>
                  <a:latin typeface="+mn-lt"/>
                  <a:ea typeface="Gulim" pitchFamily="34" charset="-127"/>
                  <a:sym typeface="Arial" panose="020B0604020202020204" pitchFamily="34" charset="0"/>
                </a:rPr>
                <a:t>Opportunities</a:t>
              </a:r>
              <a:endParaRPr lang="zh-CN" altLang="en-US" kern="0" dirty="0">
                <a:solidFill>
                  <a:sysClr val="windowText" lastClr="000000"/>
                </a:solidFill>
                <a:latin typeface="+mn-lt"/>
                <a:ea typeface="+mn-ea"/>
              </a:endParaRPr>
            </a:p>
          </p:txBody>
        </p:sp>
      </p:grpSp>
      <p:grpSp>
        <p:nvGrpSpPr>
          <p:cNvPr id="17" name="组合 16"/>
          <p:cNvGrpSpPr/>
          <p:nvPr/>
        </p:nvGrpSpPr>
        <p:grpSpPr bwMode="auto">
          <a:xfrm>
            <a:off x="4665663" y="2986088"/>
            <a:ext cx="1562100" cy="1511300"/>
            <a:chOff x="4625824" y="2986008"/>
            <a:chExt cx="1562120" cy="1510609"/>
          </a:xfrm>
        </p:grpSpPr>
        <p:sp>
          <p:nvSpPr>
            <p:cNvPr id="90" name="Freeform 8"/>
            <p:cNvSpPr>
              <a:spLocks noChangeArrowheads="1"/>
            </p:cNvSpPr>
            <p:nvPr/>
          </p:nvSpPr>
          <p:spPr bwMode="auto">
            <a:xfrm>
              <a:off x="4625824" y="2986008"/>
              <a:ext cx="1562120" cy="1510609"/>
            </a:xfrm>
            <a:custGeom>
              <a:avLst/>
              <a:gdLst>
                <a:gd name="T0" fmla="*/ 222 w 552"/>
                <a:gd name="T1" fmla="*/ 0 h 534"/>
                <a:gd name="T2" fmla="*/ 0 w 552"/>
                <a:gd name="T3" fmla="*/ 237 h 534"/>
                <a:gd name="T4" fmla="*/ 0 w 552"/>
                <a:gd name="T5" fmla="*/ 534 h 534"/>
                <a:gd name="T6" fmla="*/ 552 w 552"/>
                <a:gd name="T7" fmla="*/ 534 h 534"/>
                <a:gd name="T8" fmla="*/ 552 w 552"/>
                <a:gd name="T9" fmla="*/ 0 h 534"/>
                <a:gd name="T10" fmla="*/ 222 w 552"/>
                <a:gd name="T11" fmla="*/ 0 h 534"/>
                <a:gd name="T12" fmla="*/ 0 60000 65536"/>
                <a:gd name="T13" fmla="*/ 0 60000 65536"/>
                <a:gd name="T14" fmla="*/ 0 60000 65536"/>
                <a:gd name="T15" fmla="*/ 0 60000 65536"/>
                <a:gd name="T16" fmla="*/ 0 60000 65536"/>
                <a:gd name="T17" fmla="*/ 0 60000 65536"/>
                <a:gd name="T18" fmla="*/ 0 w 552"/>
                <a:gd name="T19" fmla="*/ 0 h 534"/>
                <a:gd name="T20" fmla="*/ 552 w 552"/>
                <a:gd name="T21" fmla="*/ 534 h 534"/>
              </a:gdLst>
              <a:ahLst/>
              <a:cxnLst>
                <a:cxn ang="T12">
                  <a:pos x="T0" y="T1"/>
                </a:cxn>
                <a:cxn ang="T13">
                  <a:pos x="T2" y="T3"/>
                </a:cxn>
                <a:cxn ang="T14">
                  <a:pos x="T4" y="T5"/>
                </a:cxn>
                <a:cxn ang="T15">
                  <a:pos x="T6" y="T7"/>
                </a:cxn>
                <a:cxn ang="T16">
                  <a:pos x="T8" y="T9"/>
                </a:cxn>
                <a:cxn ang="T17">
                  <a:pos x="T10" y="T11"/>
                </a:cxn>
              </a:cxnLst>
              <a:rect l="T18" t="T19" r="T20" b="T21"/>
              <a:pathLst>
                <a:path w="552" h="534">
                  <a:moveTo>
                    <a:pt x="222" y="0"/>
                  </a:moveTo>
                  <a:cubicBezTo>
                    <a:pt x="199" y="115"/>
                    <a:pt x="112" y="207"/>
                    <a:pt x="0" y="237"/>
                  </a:cubicBezTo>
                  <a:cubicBezTo>
                    <a:pt x="0" y="534"/>
                    <a:pt x="0" y="534"/>
                    <a:pt x="0" y="534"/>
                  </a:cubicBezTo>
                  <a:cubicBezTo>
                    <a:pt x="552" y="534"/>
                    <a:pt x="552" y="534"/>
                    <a:pt x="552" y="534"/>
                  </a:cubicBezTo>
                  <a:cubicBezTo>
                    <a:pt x="552" y="0"/>
                    <a:pt x="552" y="0"/>
                    <a:pt x="552" y="0"/>
                  </a:cubicBezTo>
                  <a:lnTo>
                    <a:pt x="222" y="0"/>
                  </a:lnTo>
                  <a:close/>
                </a:path>
              </a:pathLst>
            </a:custGeom>
            <a:solidFill>
              <a:schemeClr val="accent3"/>
            </a:solidFill>
            <a:ln>
              <a:noFill/>
            </a:ln>
          </p:spPr>
          <p:txBody>
            <a:bodyPr/>
            <a:lstStyle/>
            <a:p>
              <a:pPr fontAlgn="auto">
                <a:spcBef>
                  <a:spcPts val="0"/>
                </a:spcBef>
                <a:spcAft>
                  <a:spcPts val="0"/>
                </a:spcAft>
                <a:defRPr/>
              </a:pPr>
              <a:endParaRPr lang="zh-CN" altLang="zh-CN" kern="0">
                <a:solidFill>
                  <a:srgbClr val="383838"/>
                </a:solidFill>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8" name="AutoShape 64"/>
            <p:cNvSpPr>
              <a:spLocks noChangeArrowheads="1"/>
            </p:cNvSpPr>
            <p:nvPr/>
          </p:nvSpPr>
          <p:spPr bwMode="auto">
            <a:xfrm>
              <a:off x="4798863" y="3338272"/>
              <a:ext cx="1379556" cy="802908"/>
            </a:xfrm>
            <a:prstGeom prst="roundRect">
              <a:avLst>
                <a:gd name="adj" fmla="val 0"/>
              </a:avLst>
            </a:prstGeom>
            <a:noFill/>
            <a:ln>
              <a:noFill/>
            </a:ln>
          </p:spPr>
          <p:txBody>
            <a:bodyPr wrap="none" anchor="ctr"/>
            <a:lstStyle/>
            <a:p>
              <a:pPr algn="ctr" fontAlgn="auto">
                <a:spcBef>
                  <a:spcPts val="0"/>
                </a:spcBef>
                <a:spcAft>
                  <a:spcPts val="0"/>
                </a:spcAft>
                <a:defRPr/>
              </a:pPr>
              <a:r>
                <a:rPr lang="en-US" sz="6600" b="1" kern="0" dirty="0">
                  <a:solidFill>
                    <a:srgbClr val="FFFFFF"/>
                  </a:solidFill>
                  <a:latin typeface="+mn-lt"/>
                  <a:ea typeface="Gulim" pitchFamily="34" charset="-127"/>
                  <a:sym typeface="Arial" panose="020B0604020202020204" pitchFamily="34" charset="0"/>
                </a:rPr>
                <a:t>T</a:t>
              </a:r>
              <a:endParaRPr lang="zh-CN" altLang="en-US" sz="6600" kern="0" dirty="0">
                <a:solidFill>
                  <a:sysClr val="windowText" lastClr="000000"/>
                </a:solidFill>
                <a:latin typeface="+mn-lt"/>
                <a:ea typeface="+mn-ea"/>
              </a:endParaRPr>
            </a:p>
          </p:txBody>
        </p:sp>
        <p:sp>
          <p:nvSpPr>
            <p:cNvPr id="101" name="AutoShape 64"/>
            <p:cNvSpPr>
              <a:spLocks noChangeArrowheads="1"/>
            </p:cNvSpPr>
            <p:nvPr/>
          </p:nvSpPr>
          <p:spPr bwMode="auto">
            <a:xfrm>
              <a:off x="4808388" y="4122138"/>
              <a:ext cx="1331930" cy="282446"/>
            </a:xfrm>
            <a:prstGeom prst="roundRect">
              <a:avLst>
                <a:gd name="adj" fmla="val 0"/>
              </a:avLst>
            </a:prstGeom>
            <a:noFill/>
            <a:ln>
              <a:noFill/>
            </a:ln>
          </p:spPr>
          <p:txBody>
            <a:bodyPr wrap="none" anchor="ctr"/>
            <a:lstStyle/>
            <a:p>
              <a:pPr algn="ctr" fontAlgn="auto">
                <a:spcBef>
                  <a:spcPts val="0"/>
                </a:spcBef>
                <a:spcAft>
                  <a:spcPts val="0"/>
                </a:spcAft>
                <a:defRPr/>
              </a:pPr>
              <a:r>
                <a:rPr lang="en-US" sz="1400" kern="0">
                  <a:solidFill>
                    <a:srgbClr val="FFFFFF"/>
                  </a:solidFill>
                  <a:latin typeface="+mn-lt"/>
                  <a:ea typeface="Gulim" pitchFamily="34" charset="-127"/>
                  <a:sym typeface="Arial" panose="020B0604020202020204" pitchFamily="34" charset="0"/>
                </a:rPr>
                <a:t>Threats</a:t>
              </a:r>
              <a:endParaRPr lang="zh-CN" altLang="en-US" kern="0">
                <a:solidFill>
                  <a:sysClr val="windowText" lastClr="000000"/>
                </a:solidFill>
                <a:latin typeface="+mn-lt"/>
                <a:ea typeface="+mn-ea"/>
              </a:endParaRPr>
            </a:p>
          </p:txBody>
        </p:sp>
      </p:grpSp>
      <p:grpSp>
        <p:nvGrpSpPr>
          <p:cNvPr id="13" name="组合 12"/>
          <p:cNvGrpSpPr/>
          <p:nvPr/>
        </p:nvGrpSpPr>
        <p:grpSpPr bwMode="auto">
          <a:xfrm>
            <a:off x="3852863" y="2160588"/>
            <a:ext cx="1169987" cy="1157287"/>
            <a:chOff x="3812377" y="2160892"/>
            <a:chExt cx="1170836" cy="1156292"/>
          </a:xfrm>
        </p:grpSpPr>
        <p:pic>
          <p:nvPicPr>
            <p:cNvPr id="17427" name="图片 101"/>
            <p:cNvPicPr>
              <a:picLocks noChangeAspect="1"/>
            </p:cNvPicPr>
            <p:nvPr/>
          </p:nvPicPr>
          <p:blipFill>
            <a:blip r:embed="rId2"/>
            <a:srcRect/>
            <a:stretch>
              <a:fillRect/>
            </a:stretch>
          </p:blipFill>
          <p:spPr bwMode="auto">
            <a:xfrm>
              <a:off x="3812377" y="2160892"/>
              <a:ext cx="1170836" cy="1156292"/>
            </a:xfrm>
            <a:prstGeom prst="rect">
              <a:avLst/>
            </a:prstGeom>
            <a:noFill/>
            <a:ln w="9525">
              <a:noFill/>
              <a:miter lim="800000"/>
              <a:headEnd/>
              <a:tailEnd/>
            </a:ln>
          </p:spPr>
        </p:pic>
        <p:pic>
          <p:nvPicPr>
            <p:cNvPr id="17428" name="图片 102"/>
            <p:cNvPicPr>
              <a:picLocks noChangeAspect="1"/>
            </p:cNvPicPr>
            <p:nvPr/>
          </p:nvPicPr>
          <p:blipFill>
            <a:blip r:embed="rId3"/>
            <a:srcRect/>
            <a:stretch>
              <a:fillRect/>
            </a:stretch>
          </p:blipFill>
          <p:spPr bwMode="auto">
            <a:xfrm>
              <a:off x="4158991" y="2536007"/>
              <a:ext cx="439773" cy="450001"/>
            </a:xfrm>
            <a:prstGeom prst="rect">
              <a:avLst/>
            </a:prstGeom>
            <a:noFill/>
            <a:ln w="9525">
              <a:noFill/>
              <a:miter lim="800000"/>
              <a:headEnd/>
              <a:tailEnd/>
            </a:ln>
          </p:spPr>
        </p:pic>
      </p:grpSp>
      <p:sp>
        <p:nvSpPr>
          <p:cNvPr id="104" name="矩形 1"/>
          <p:cNvSpPr>
            <a:spLocks noChangeArrowheads="1"/>
          </p:cNvSpPr>
          <p:nvPr/>
        </p:nvSpPr>
        <p:spPr bwMode="auto">
          <a:xfrm>
            <a:off x="646113" y="1536700"/>
            <a:ext cx="1819275" cy="646113"/>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5" name="矩形 1"/>
          <p:cNvSpPr>
            <a:spLocks noChangeArrowheads="1"/>
          </p:cNvSpPr>
          <p:nvPr/>
        </p:nvSpPr>
        <p:spPr bwMode="auto">
          <a:xfrm>
            <a:off x="646113" y="333851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矩形 1"/>
          <p:cNvSpPr>
            <a:spLocks noChangeArrowheads="1"/>
          </p:cNvSpPr>
          <p:nvPr/>
        </p:nvSpPr>
        <p:spPr bwMode="auto">
          <a:xfrm>
            <a:off x="6443663" y="1536700"/>
            <a:ext cx="1819275" cy="646113"/>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1"/>
          <p:cNvSpPr>
            <a:spLocks noChangeArrowheads="1"/>
          </p:cNvSpPr>
          <p:nvPr/>
        </p:nvSpPr>
        <p:spPr bwMode="auto">
          <a:xfrm>
            <a:off x="6443663" y="333851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设计的发展存在着一个时代价值观的问题，即什么是设计？为什么会。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300" fill="hold"/>
                                        <p:tgtEl>
                                          <p:spTgt spid="13"/>
                                        </p:tgtEl>
                                        <p:attrNameLst>
                                          <p:attrName>ppt_w</p:attrName>
                                        </p:attrNameLst>
                                      </p:cBhvr>
                                      <p:tavLst>
                                        <p:tav tm="0">
                                          <p:val>
                                            <p:fltVal val="0"/>
                                          </p:val>
                                        </p:tav>
                                        <p:tav tm="100000">
                                          <p:val>
                                            <p:strVal val="#ppt_w"/>
                                          </p:val>
                                        </p:tav>
                                      </p:tavLst>
                                    </p:anim>
                                    <p:anim calcmode="lin" valueType="num">
                                      <p:cBhvr>
                                        <p:cTn id="40" dur="300" fill="hold"/>
                                        <p:tgtEl>
                                          <p:spTgt spid="13"/>
                                        </p:tgtEl>
                                        <p:attrNameLst>
                                          <p:attrName>ppt_h</p:attrName>
                                        </p:attrNameLst>
                                      </p:cBhvr>
                                      <p:tavLst>
                                        <p:tav tm="0">
                                          <p:val>
                                            <p:fltVal val="0"/>
                                          </p:val>
                                        </p:tav>
                                        <p:tav tm="100000">
                                          <p:val>
                                            <p:strVal val="#ppt_h"/>
                                          </p:val>
                                        </p:tav>
                                      </p:tavLst>
                                    </p:anim>
                                    <p:animEffect transition="in" filter="fade">
                                      <p:cBhvr>
                                        <p:cTn id="41" dur="300"/>
                                        <p:tgtEl>
                                          <p:spTgt spid="13"/>
                                        </p:tgtEl>
                                      </p:cBhvr>
                                    </p:animEffect>
                                  </p:childTnLst>
                                </p:cTn>
                              </p:par>
                            </p:childTnLst>
                          </p:cTn>
                        </p:par>
                        <p:par>
                          <p:cTn id="42" fill="hold">
                            <p:stCondLst>
                              <p:cond delay="2500"/>
                            </p:stCondLst>
                            <p:childTnLst>
                              <p:par>
                                <p:cTn id="43" presetID="2" presetClass="entr" presetSubtype="9"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300" fill="hold"/>
                                        <p:tgtEl>
                                          <p:spTgt spid="14"/>
                                        </p:tgtEl>
                                        <p:attrNameLst>
                                          <p:attrName>ppt_x</p:attrName>
                                        </p:attrNameLst>
                                      </p:cBhvr>
                                      <p:tavLst>
                                        <p:tav tm="0">
                                          <p:val>
                                            <p:strVal val="0-#ppt_w/2"/>
                                          </p:val>
                                        </p:tav>
                                        <p:tav tm="100000">
                                          <p:val>
                                            <p:strVal val="#ppt_x"/>
                                          </p:val>
                                        </p:tav>
                                      </p:tavLst>
                                    </p:anim>
                                    <p:anim calcmode="lin" valueType="num">
                                      <p:cBhvr additive="base">
                                        <p:cTn id="46" dur="3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fill="hold"/>
                                        <p:tgtEl>
                                          <p:spTgt spid="16"/>
                                        </p:tgtEl>
                                        <p:attrNameLst>
                                          <p:attrName>ppt_x</p:attrName>
                                        </p:attrNameLst>
                                      </p:cBhvr>
                                      <p:tavLst>
                                        <p:tav tm="0">
                                          <p:val>
                                            <p:strVal val="1+#ppt_w/2"/>
                                          </p:val>
                                        </p:tav>
                                        <p:tav tm="100000">
                                          <p:val>
                                            <p:strVal val="#ppt_x"/>
                                          </p:val>
                                        </p:tav>
                                      </p:tavLst>
                                    </p:anim>
                                    <p:anim calcmode="lin" valueType="num">
                                      <p:cBhvr additive="base">
                                        <p:cTn id="50" dur="300" fill="hold"/>
                                        <p:tgtEl>
                                          <p:spTgt spid="16"/>
                                        </p:tgtEl>
                                        <p:attrNameLst>
                                          <p:attrName>ppt_y</p:attrName>
                                        </p:attrNameLst>
                                      </p:cBhvr>
                                      <p:tavLst>
                                        <p:tav tm="0">
                                          <p:val>
                                            <p:strVal val="0-#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300" fill="hold"/>
                                        <p:tgtEl>
                                          <p:spTgt spid="17"/>
                                        </p:tgtEl>
                                        <p:attrNameLst>
                                          <p:attrName>ppt_x</p:attrName>
                                        </p:attrNameLst>
                                      </p:cBhvr>
                                      <p:tavLst>
                                        <p:tav tm="0">
                                          <p:val>
                                            <p:strVal val="1+#ppt_w/2"/>
                                          </p:val>
                                        </p:tav>
                                        <p:tav tm="100000">
                                          <p:val>
                                            <p:strVal val="#ppt_x"/>
                                          </p:val>
                                        </p:tav>
                                      </p:tavLst>
                                    </p:anim>
                                    <p:anim calcmode="lin" valueType="num">
                                      <p:cBhvr additive="base">
                                        <p:cTn id="54" dur="3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12"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300" fill="hold"/>
                                        <p:tgtEl>
                                          <p:spTgt spid="15"/>
                                        </p:tgtEl>
                                        <p:attrNameLst>
                                          <p:attrName>ppt_x</p:attrName>
                                        </p:attrNameLst>
                                      </p:cBhvr>
                                      <p:tavLst>
                                        <p:tav tm="0">
                                          <p:val>
                                            <p:strVal val="0-#ppt_w/2"/>
                                          </p:val>
                                        </p:tav>
                                        <p:tav tm="100000">
                                          <p:val>
                                            <p:strVal val="#ppt_x"/>
                                          </p:val>
                                        </p:tav>
                                      </p:tavLst>
                                    </p:anim>
                                    <p:anim calcmode="lin" valueType="num">
                                      <p:cBhvr additive="base">
                                        <p:cTn id="58" dur="3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2" presetClass="entr" presetSubtype="8" fill="hold" grpId="0" nodeType="afterEffect">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300" fill="hold"/>
                                        <p:tgtEl>
                                          <p:spTgt spid="104"/>
                                        </p:tgtEl>
                                        <p:attrNameLst>
                                          <p:attrName>ppt_x</p:attrName>
                                        </p:attrNameLst>
                                      </p:cBhvr>
                                      <p:tavLst>
                                        <p:tav tm="0">
                                          <p:val>
                                            <p:strVal val="0-#ppt_w/2"/>
                                          </p:val>
                                        </p:tav>
                                        <p:tav tm="100000">
                                          <p:val>
                                            <p:strVal val="#ppt_x"/>
                                          </p:val>
                                        </p:tav>
                                      </p:tavLst>
                                    </p:anim>
                                    <p:anim calcmode="lin" valueType="num">
                                      <p:cBhvr additive="base">
                                        <p:cTn id="63" dur="300" fill="hold"/>
                                        <p:tgtEl>
                                          <p:spTgt spid="104"/>
                                        </p:tgtEl>
                                        <p:attrNameLst>
                                          <p:attrName>ppt_y</p:attrName>
                                        </p:attrNameLst>
                                      </p:cBhvr>
                                      <p:tavLst>
                                        <p:tav tm="0">
                                          <p:val>
                                            <p:strVal val="#ppt_y"/>
                                          </p:val>
                                        </p:tav>
                                        <p:tav tm="100000">
                                          <p:val>
                                            <p:strVal val="#ppt_y"/>
                                          </p:val>
                                        </p:tav>
                                      </p:tavLst>
                                    </p:anim>
                                  </p:childTnLst>
                                </p:cTn>
                              </p:par>
                            </p:childTnLst>
                          </p:cTn>
                        </p:par>
                        <p:par>
                          <p:cTn id="64" fill="hold">
                            <p:stCondLst>
                              <p:cond delay="3500"/>
                            </p:stCondLst>
                            <p:childTnLst>
                              <p:par>
                                <p:cTn id="65" presetID="2" presetClass="entr" presetSubtype="8"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300" fill="hold"/>
                                        <p:tgtEl>
                                          <p:spTgt spid="105"/>
                                        </p:tgtEl>
                                        <p:attrNameLst>
                                          <p:attrName>ppt_x</p:attrName>
                                        </p:attrNameLst>
                                      </p:cBhvr>
                                      <p:tavLst>
                                        <p:tav tm="0">
                                          <p:val>
                                            <p:strVal val="0-#ppt_w/2"/>
                                          </p:val>
                                        </p:tav>
                                        <p:tav tm="100000">
                                          <p:val>
                                            <p:strVal val="#ppt_x"/>
                                          </p:val>
                                        </p:tav>
                                      </p:tavLst>
                                    </p:anim>
                                    <p:anim calcmode="lin" valueType="num">
                                      <p:cBhvr additive="base">
                                        <p:cTn id="68" dur="3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2" presetClass="entr" presetSubtype="2"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 calcmode="lin" valueType="num">
                                      <p:cBhvr additive="base">
                                        <p:cTn id="72" dur="300" fill="hold"/>
                                        <p:tgtEl>
                                          <p:spTgt spid="106"/>
                                        </p:tgtEl>
                                        <p:attrNameLst>
                                          <p:attrName>ppt_x</p:attrName>
                                        </p:attrNameLst>
                                      </p:cBhvr>
                                      <p:tavLst>
                                        <p:tav tm="0">
                                          <p:val>
                                            <p:strVal val="1+#ppt_w/2"/>
                                          </p:val>
                                        </p:tav>
                                        <p:tav tm="100000">
                                          <p:val>
                                            <p:strVal val="#ppt_x"/>
                                          </p:val>
                                        </p:tav>
                                      </p:tavLst>
                                    </p:anim>
                                    <p:anim calcmode="lin" valueType="num">
                                      <p:cBhvr additive="base">
                                        <p:cTn id="73" dur="300" fill="hold"/>
                                        <p:tgtEl>
                                          <p:spTgt spid="106"/>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 presetClass="entr" presetSubtype="2"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 calcmode="lin" valueType="num">
                                      <p:cBhvr additive="base">
                                        <p:cTn id="77" dur="300" fill="hold"/>
                                        <p:tgtEl>
                                          <p:spTgt spid="107"/>
                                        </p:tgtEl>
                                        <p:attrNameLst>
                                          <p:attrName>ppt_x</p:attrName>
                                        </p:attrNameLst>
                                      </p:cBhvr>
                                      <p:tavLst>
                                        <p:tav tm="0">
                                          <p:val>
                                            <p:strVal val="1+#ppt_w/2"/>
                                          </p:val>
                                        </p:tav>
                                        <p:tav tm="100000">
                                          <p:val>
                                            <p:strVal val="#ppt_x"/>
                                          </p:val>
                                        </p:tav>
                                      </p:tavLst>
                                    </p:anim>
                                    <p:anim calcmode="lin" valueType="num">
                                      <p:cBhvr additive="base">
                                        <p:cTn id="78" dur="3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04" grpId="0"/>
      <p:bldP spid="105" grpId="0"/>
      <p:bldP spid="106"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3" name="组合 32"/>
          <p:cNvGrpSpPr/>
          <p:nvPr/>
        </p:nvGrpSpPr>
        <p:grpSpPr bwMode="auto">
          <a:xfrm>
            <a:off x="931863" y="1471613"/>
            <a:ext cx="1352550" cy="1354137"/>
            <a:chOff x="1003844" y="1472285"/>
            <a:chExt cx="1352926" cy="1352926"/>
          </a:xfrm>
        </p:grpSpPr>
        <p:sp>
          <p:nvSpPr>
            <p:cNvPr id="34"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chemeClr val="tx1">
                <a:lumMod val="50000"/>
                <a:lumOff val="50000"/>
              </a:schemeClr>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35" name="TextBox 34"/>
            <p:cNvSpPr txBox="1"/>
            <p:nvPr/>
          </p:nvSpPr>
          <p:spPr>
            <a:xfrm>
              <a:off x="1202336" y="1811706"/>
              <a:ext cx="778091" cy="461549"/>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35%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36" name="组合 35"/>
          <p:cNvGrpSpPr/>
          <p:nvPr/>
        </p:nvGrpSpPr>
        <p:grpSpPr bwMode="auto">
          <a:xfrm>
            <a:off x="755650" y="2860675"/>
            <a:ext cx="1512888" cy="1514475"/>
            <a:chOff x="827584" y="2860726"/>
            <a:chExt cx="1512620" cy="1513898"/>
          </a:xfrm>
        </p:grpSpPr>
        <p:sp>
          <p:nvSpPr>
            <p:cNvPr id="37"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2"/>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38" name="TextBox 37"/>
            <p:cNvSpPr txBox="1"/>
            <p:nvPr/>
          </p:nvSpPr>
          <p:spPr>
            <a:xfrm>
              <a:off x="1114871" y="3493898"/>
              <a:ext cx="807894" cy="461786"/>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39" name="组合 38"/>
          <p:cNvGrpSpPr/>
          <p:nvPr/>
        </p:nvGrpSpPr>
        <p:grpSpPr bwMode="auto">
          <a:xfrm>
            <a:off x="2303463" y="1258888"/>
            <a:ext cx="1566862" cy="1566862"/>
            <a:chOff x="2375123" y="1258934"/>
            <a:chExt cx="1567555" cy="1566277"/>
          </a:xfrm>
        </p:grpSpPr>
        <p:sp>
          <p:nvSpPr>
            <p:cNvPr id="40"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tx2"/>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1" name="TextBox 40"/>
            <p:cNvSpPr txBox="1"/>
            <p:nvPr/>
          </p:nvSpPr>
          <p:spPr>
            <a:xfrm>
              <a:off x="2915112" y="1698507"/>
              <a:ext cx="806807" cy="460203"/>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42" name="组合 41"/>
          <p:cNvGrpSpPr/>
          <p:nvPr/>
        </p:nvGrpSpPr>
        <p:grpSpPr bwMode="auto">
          <a:xfrm>
            <a:off x="2303463" y="2860675"/>
            <a:ext cx="1727200" cy="1727200"/>
            <a:chOff x="2376067" y="2860726"/>
            <a:chExt cx="1727248" cy="1727248"/>
          </a:xfrm>
        </p:grpSpPr>
        <p:sp>
          <p:nvSpPr>
            <p:cNvPr id="43"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lumMod val="50000"/>
              </a:schemeClr>
            </a:solidFill>
            <a:ln>
              <a:noFill/>
            </a:ln>
          </p:spPr>
          <p:txBody>
            <a:bodyPr anchor="ct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4" name="TextBox 43"/>
            <p:cNvSpPr txBox="1"/>
            <p:nvPr/>
          </p:nvSpPr>
          <p:spPr>
            <a:xfrm>
              <a:off x="2961870" y="3651323"/>
              <a:ext cx="817586" cy="461976"/>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80%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47" name="组合 46"/>
          <p:cNvGrpSpPr/>
          <p:nvPr/>
        </p:nvGrpSpPr>
        <p:grpSpPr bwMode="auto">
          <a:xfrm>
            <a:off x="4594225" y="1533525"/>
            <a:ext cx="501650" cy="506413"/>
            <a:chOff x="4929188" y="1303338"/>
            <a:chExt cx="501650" cy="506412"/>
          </a:xfrm>
        </p:grpSpPr>
        <p:sp>
          <p:nvSpPr>
            <p:cNvPr id="4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49" name="Freeform 7"/>
            <p:cNvSpPr/>
            <p:nvPr/>
          </p:nvSpPr>
          <p:spPr bwMode="auto">
            <a:xfrm>
              <a:off x="4995863" y="1358901"/>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51" name="组合 50"/>
          <p:cNvGrpSpPr/>
          <p:nvPr/>
        </p:nvGrpSpPr>
        <p:grpSpPr bwMode="auto">
          <a:xfrm>
            <a:off x="4589463" y="2286000"/>
            <a:ext cx="506412" cy="506413"/>
            <a:chOff x="1339850" y="2163763"/>
            <a:chExt cx="506413" cy="506412"/>
          </a:xfrm>
        </p:grpSpPr>
        <p:sp>
          <p:nvSpPr>
            <p:cNvPr id="5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tx2">
                <a:lumMod val="50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3" name="Freeform 14"/>
            <p:cNvSpPr/>
            <p:nvPr/>
          </p:nvSpPr>
          <p:spPr bwMode="auto">
            <a:xfrm>
              <a:off x="1500187" y="2276476"/>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4" name="Freeform 15"/>
            <p:cNvSpPr>
              <a:spLocks noEditPoints="1"/>
            </p:cNvSpPr>
            <p:nvPr/>
          </p:nvSpPr>
          <p:spPr bwMode="auto">
            <a:xfrm>
              <a:off x="1447800" y="2276476"/>
              <a:ext cx="288926" cy="277811"/>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56" name="组合 55"/>
          <p:cNvGrpSpPr/>
          <p:nvPr/>
        </p:nvGrpSpPr>
        <p:grpSpPr bwMode="auto">
          <a:xfrm>
            <a:off x="4594225" y="3038475"/>
            <a:ext cx="501650" cy="506413"/>
            <a:chOff x="5093055" y="2766720"/>
            <a:chExt cx="501650" cy="506413"/>
          </a:xfrm>
        </p:grpSpPr>
        <p:sp>
          <p:nvSpPr>
            <p:cNvPr id="5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bg2"/>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5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0" name="Freeform 24"/>
            <p:cNvSpPr/>
            <p:nvPr/>
          </p:nvSpPr>
          <p:spPr bwMode="auto">
            <a:xfrm>
              <a:off x="5212118" y="2871495"/>
              <a:ext cx="277812"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grpSp>
        <p:nvGrpSpPr>
          <p:cNvPr id="61" name="组合 60"/>
          <p:cNvGrpSpPr/>
          <p:nvPr/>
        </p:nvGrpSpPr>
        <p:grpSpPr bwMode="auto">
          <a:xfrm>
            <a:off x="4589463" y="3790950"/>
            <a:ext cx="506412" cy="506413"/>
            <a:chOff x="6137274" y="1900165"/>
            <a:chExt cx="506413" cy="506412"/>
          </a:xfrm>
        </p:grpSpPr>
        <p:sp>
          <p:nvSpPr>
            <p:cNvPr id="6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bg1">
                <a:lumMod val="6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3" name="Freeform 30"/>
            <p:cNvSpPr>
              <a:spLocks noEditPoints="1"/>
            </p:cNvSpPr>
            <p:nvPr/>
          </p:nvSpPr>
          <p:spPr bwMode="auto">
            <a:xfrm>
              <a:off x="6208711" y="1979540"/>
              <a:ext cx="327026"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64" name="Text Box 11"/>
          <p:cNvSpPr txBox="1">
            <a:spLocks noChangeArrowheads="1"/>
          </p:cNvSpPr>
          <p:nvPr/>
        </p:nvSpPr>
        <p:spPr bwMode="auto">
          <a:xfrm>
            <a:off x="5240338" y="1458913"/>
            <a:ext cx="3148012" cy="554037"/>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Text Box 11"/>
          <p:cNvSpPr txBox="1">
            <a:spLocks noChangeArrowheads="1"/>
          </p:cNvSpPr>
          <p:nvPr/>
        </p:nvSpPr>
        <p:spPr bwMode="auto">
          <a:xfrm>
            <a:off x="5240338" y="2244725"/>
            <a:ext cx="3148012" cy="554038"/>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Text Box 11"/>
          <p:cNvSpPr txBox="1">
            <a:spLocks noChangeArrowheads="1"/>
          </p:cNvSpPr>
          <p:nvPr/>
        </p:nvSpPr>
        <p:spPr bwMode="auto">
          <a:xfrm>
            <a:off x="5240338" y="3028950"/>
            <a:ext cx="3148012" cy="554038"/>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ext Box 11"/>
          <p:cNvSpPr txBox="1">
            <a:spLocks noChangeArrowheads="1"/>
          </p:cNvSpPr>
          <p:nvPr/>
        </p:nvSpPr>
        <p:spPr bwMode="auto">
          <a:xfrm>
            <a:off x="5240338" y="3814763"/>
            <a:ext cx="3148012" cy="554037"/>
          </a:xfrm>
          <a:prstGeom prst="rect">
            <a:avLst/>
          </a:prstGeom>
          <a:noFill/>
          <a:ln w="9525">
            <a:noFill/>
            <a:miter lim="800000"/>
          </a:ln>
        </p:spPr>
        <p:txBody>
          <a:bodyPr>
            <a:spAutoFit/>
          </a:bodyPr>
          <a:lstStyle/>
          <a:p>
            <a:r>
              <a:rPr lang="zh-CN" altLang="en-US" sz="1000">
                <a:latin typeface="微软雅黑" panose="020B0503020204020204" pitchFamily="34" charset="-122"/>
                <a:ea typeface="微软雅黑" panose="020B0503020204020204" pitchFamily="34" charset="-122"/>
                <a:cs typeface="微软雅黑" panose="020B0503020204020204" pitchFamily="34" charset="-122"/>
              </a:rPr>
              <a:t>设计的发展存在着一个时代价值观的问题即什么是设计？为什么而设计？对于多元化的今天，围绕这个问题，不同的时期就会形成不同的设计面貌。</a:t>
            </a:r>
            <a:endParaRPr lang="en-US" altLang="zh-CN"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 presetClass="entr" presetSubtype="9" decel="6660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300" fill="hold"/>
                                        <p:tgtEl>
                                          <p:spTgt spid="33"/>
                                        </p:tgtEl>
                                        <p:attrNameLst>
                                          <p:attrName>ppt_x</p:attrName>
                                        </p:attrNameLst>
                                      </p:cBhvr>
                                      <p:tavLst>
                                        <p:tav tm="0">
                                          <p:val>
                                            <p:strVal val="0-#ppt_w/2"/>
                                          </p:val>
                                        </p:tav>
                                        <p:tav tm="100000">
                                          <p:val>
                                            <p:strVal val="#ppt_x"/>
                                          </p:val>
                                        </p:tav>
                                      </p:tavLst>
                                    </p:anim>
                                    <p:anim calcmode="lin" valueType="num">
                                      <p:cBhvr additive="base">
                                        <p:cTn id="40" dur="300" fill="hold"/>
                                        <p:tgtEl>
                                          <p:spTgt spid="3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2" presetClass="entr" presetSubtype="12" decel="6660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300" fill="hold"/>
                                        <p:tgtEl>
                                          <p:spTgt spid="36"/>
                                        </p:tgtEl>
                                        <p:attrNameLst>
                                          <p:attrName>ppt_x</p:attrName>
                                        </p:attrNameLst>
                                      </p:cBhvr>
                                      <p:tavLst>
                                        <p:tav tm="0">
                                          <p:val>
                                            <p:strVal val="0-#ppt_w/2"/>
                                          </p:val>
                                        </p:tav>
                                        <p:tav tm="100000">
                                          <p:val>
                                            <p:strVal val="#ppt_x"/>
                                          </p:val>
                                        </p:tav>
                                      </p:tavLst>
                                    </p:anim>
                                    <p:anim calcmode="lin" valueType="num">
                                      <p:cBhvr additive="base">
                                        <p:cTn id="45" dur="300" fill="hold"/>
                                        <p:tgtEl>
                                          <p:spTgt spid="36"/>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3" decel="6660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300" fill="hold"/>
                                        <p:tgtEl>
                                          <p:spTgt spid="39"/>
                                        </p:tgtEl>
                                        <p:attrNameLst>
                                          <p:attrName>ppt_x</p:attrName>
                                        </p:attrNameLst>
                                      </p:cBhvr>
                                      <p:tavLst>
                                        <p:tav tm="0">
                                          <p:val>
                                            <p:strVal val="1+#ppt_w/2"/>
                                          </p:val>
                                        </p:tav>
                                        <p:tav tm="100000">
                                          <p:val>
                                            <p:strVal val="#ppt_x"/>
                                          </p:val>
                                        </p:tav>
                                      </p:tavLst>
                                    </p:anim>
                                    <p:anim calcmode="lin" valueType="num">
                                      <p:cBhvr additive="base">
                                        <p:cTn id="50" dur="300" fill="hold"/>
                                        <p:tgtEl>
                                          <p:spTgt spid="39"/>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2" presetClass="entr" presetSubtype="6" decel="6660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300" fill="hold"/>
                                        <p:tgtEl>
                                          <p:spTgt spid="42"/>
                                        </p:tgtEl>
                                        <p:attrNameLst>
                                          <p:attrName>ppt_x</p:attrName>
                                        </p:attrNameLst>
                                      </p:cBhvr>
                                      <p:tavLst>
                                        <p:tav tm="0">
                                          <p:val>
                                            <p:strVal val="1+#ppt_w/2"/>
                                          </p:val>
                                        </p:tav>
                                        <p:tav tm="100000">
                                          <p:val>
                                            <p:strVal val="#ppt_x"/>
                                          </p:val>
                                        </p:tav>
                                      </p:tavLst>
                                    </p:anim>
                                    <p:anim calcmode="lin" valueType="num">
                                      <p:cBhvr additive="base">
                                        <p:cTn id="55" dur="300" fill="hold"/>
                                        <p:tgtEl>
                                          <p:spTgt spid="42"/>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Effect transition="in" filter="fade">
                                      <p:cBhvr>
                                        <p:cTn id="66" dur="500"/>
                                        <p:tgtEl>
                                          <p:spTgt spid="51"/>
                                        </p:tgtEl>
                                      </p:cBhvr>
                                    </p:animEffect>
                                  </p:childTnLst>
                                </p:cTn>
                              </p:par>
                              <p:par>
                                <p:cTn id="67" presetID="53" presetClass="entr" presetSubtype="16"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ppt_w</p:attrName>
                                        </p:attrNameLst>
                                      </p:cBhvr>
                                      <p:tavLst>
                                        <p:tav tm="0">
                                          <p:val>
                                            <p:fltVal val="0"/>
                                          </p:val>
                                        </p:tav>
                                        <p:tav tm="100000">
                                          <p:val>
                                            <p:strVal val="#ppt_w"/>
                                          </p:val>
                                        </p:tav>
                                      </p:tavLst>
                                    </p:anim>
                                    <p:anim calcmode="lin" valueType="num">
                                      <p:cBhvr>
                                        <p:cTn id="70" dur="500" fill="hold"/>
                                        <p:tgtEl>
                                          <p:spTgt spid="56"/>
                                        </p:tgtEl>
                                        <p:attrNameLst>
                                          <p:attrName>ppt_h</p:attrName>
                                        </p:attrNameLst>
                                      </p:cBhvr>
                                      <p:tavLst>
                                        <p:tav tm="0">
                                          <p:val>
                                            <p:fltVal val="0"/>
                                          </p:val>
                                        </p:tav>
                                        <p:tav tm="100000">
                                          <p:val>
                                            <p:strVal val="#ppt_h"/>
                                          </p:val>
                                        </p:tav>
                                      </p:tavLst>
                                    </p:anim>
                                    <p:animEffect transition="in" filter="fade">
                                      <p:cBhvr>
                                        <p:cTn id="71" dur="500"/>
                                        <p:tgtEl>
                                          <p:spTgt spid="56"/>
                                        </p:tgtEl>
                                      </p:cBhvr>
                                    </p:animEffect>
                                  </p:childTnLst>
                                </p:cTn>
                              </p:par>
                              <p:par>
                                <p:cTn id="72" presetID="53" presetClass="entr" presetSubtype="16"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p:cTn id="74" dur="500" fill="hold"/>
                                        <p:tgtEl>
                                          <p:spTgt spid="61"/>
                                        </p:tgtEl>
                                        <p:attrNameLst>
                                          <p:attrName>ppt_w</p:attrName>
                                        </p:attrNameLst>
                                      </p:cBhvr>
                                      <p:tavLst>
                                        <p:tav tm="0">
                                          <p:val>
                                            <p:fltVal val="0"/>
                                          </p:val>
                                        </p:tav>
                                        <p:tav tm="100000">
                                          <p:val>
                                            <p:strVal val="#ppt_w"/>
                                          </p:val>
                                        </p:tav>
                                      </p:tavLst>
                                    </p:anim>
                                    <p:anim calcmode="lin" valueType="num">
                                      <p:cBhvr>
                                        <p:cTn id="75" dur="500" fill="hold"/>
                                        <p:tgtEl>
                                          <p:spTgt spid="61"/>
                                        </p:tgtEl>
                                        <p:attrNameLst>
                                          <p:attrName>ppt_h</p:attrName>
                                        </p:attrNameLst>
                                      </p:cBhvr>
                                      <p:tavLst>
                                        <p:tav tm="0">
                                          <p:val>
                                            <p:fltVal val="0"/>
                                          </p:val>
                                        </p:tav>
                                        <p:tav tm="100000">
                                          <p:val>
                                            <p:strVal val="#ppt_h"/>
                                          </p:val>
                                        </p:tav>
                                      </p:tavLst>
                                    </p:anim>
                                    <p:animEffect transition="in" filter="fade">
                                      <p:cBhvr>
                                        <p:cTn id="76" dur="500"/>
                                        <p:tgtEl>
                                          <p:spTgt spid="61"/>
                                        </p:tgtEl>
                                      </p:cBhvr>
                                    </p:animEffect>
                                  </p:childTnLst>
                                </p:cTn>
                              </p:par>
                            </p:childTnLst>
                          </p:cTn>
                        </p:par>
                        <p:par>
                          <p:cTn id="77" fill="hold">
                            <p:stCondLst>
                              <p:cond delay="4500"/>
                            </p:stCondLst>
                            <p:childTnLst>
                              <p:par>
                                <p:cTn id="78" presetID="2" presetClass="entr" presetSubtype="2"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additive="base">
                                        <p:cTn id="80" dur="300" fill="hold"/>
                                        <p:tgtEl>
                                          <p:spTgt spid="64"/>
                                        </p:tgtEl>
                                        <p:attrNameLst>
                                          <p:attrName>ppt_x</p:attrName>
                                        </p:attrNameLst>
                                      </p:cBhvr>
                                      <p:tavLst>
                                        <p:tav tm="0">
                                          <p:val>
                                            <p:strVal val="1+#ppt_w/2"/>
                                          </p:val>
                                        </p:tav>
                                        <p:tav tm="100000">
                                          <p:val>
                                            <p:strVal val="#ppt_x"/>
                                          </p:val>
                                        </p:tav>
                                      </p:tavLst>
                                    </p:anim>
                                    <p:anim calcmode="lin" valueType="num">
                                      <p:cBhvr additive="base">
                                        <p:cTn id="81" dur="300" fill="hold"/>
                                        <p:tgtEl>
                                          <p:spTgt spid="64"/>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 presetClass="entr" presetSubtype="2"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additive="base">
                                        <p:cTn id="85" dur="300" fill="hold"/>
                                        <p:tgtEl>
                                          <p:spTgt spid="65"/>
                                        </p:tgtEl>
                                        <p:attrNameLst>
                                          <p:attrName>ppt_x</p:attrName>
                                        </p:attrNameLst>
                                      </p:cBhvr>
                                      <p:tavLst>
                                        <p:tav tm="0">
                                          <p:val>
                                            <p:strVal val="1+#ppt_w/2"/>
                                          </p:val>
                                        </p:tav>
                                        <p:tav tm="100000">
                                          <p:val>
                                            <p:strVal val="#ppt_x"/>
                                          </p:val>
                                        </p:tav>
                                      </p:tavLst>
                                    </p:anim>
                                    <p:anim calcmode="lin" valueType="num">
                                      <p:cBhvr additive="base">
                                        <p:cTn id="86" dur="300" fill="hold"/>
                                        <p:tgtEl>
                                          <p:spTgt spid="65"/>
                                        </p:tgtEl>
                                        <p:attrNameLst>
                                          <p:attrName>ppt_y</p:attrName>
                                        </p:attrNameLst>
                                      </p:cBhvr>
                                      <p:tavLst>
                                        <p:tav tm="0">
                                          <p:val>
                                            <p:strVal val="#ppt_y"/>
                                          </p:val>
                                        </p:tav>
                                        <p:tav tm="100000">
                                          <p:val>
                                            <p:strVal val="#ppt_y"/>
                                          </p:val>
                                        </p:tav>
                                      </p:tavLst>
                                    </p:anim>
                                  </p:childTnLst>
                                </p:cTn>
                              </p:par>
                            </p:childTnLst>
                          </p:cTn>
                        </p:par>
                        <p:par>
                          <p:cTn id="87" fill="hold">
                            <p:stCondLst>
                              <p:cond delay="5500"/>
                            </p:stCondLst>
                            <p:childTnLst>
                              <p:par>
                                <p:cTn id="88" presetID="2" presetClass="entr" presetSubtype="2" fill="hold" grpId="0" nodeType="after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additive="base">
                                        <p:cTn id="90" dur="300" fill="hold"/>
                                        <p:tgtEl>
                                          <p:spTgt spid="66"/>
                                        </p:tgtEl>
                                        <p:attrNameLst>
                                          <p:attrName>ppt_x</p:attrName>
                                        </p:attrNameLst>
                                      </p:cBhvr>
                                      <p:tavLst>
                                        <p:tav tm="0">
                                          <p:val>
                                            <p:strVal val="1+#ppt_w/2"/>
                                          </p:val>
                                        </p:tav>
                                        <p:tav tm="100000">
                                          <p:val>
                                            <p:strVal val="#ppt_x"/>
                                          </p:val>
                                        </p:tav>
                                      </p:tavLst>
                                    </p:anim>
                                    <p:anim calcmode="lin" valueType="num">
                                      <p:cBhvr additive="base">
                                        <p:cTn id="91" dur="300" fill="hold"/>
                                        <p:tgtEl>
                                          <p:spTgt spid="66"/>
                                        </p:tgtEl>
                                        <p:attrNameLst>
                                          <p:attrName>ppt_y</p:attrName>
                                        </p:attrNameLst>
                                      </p:cBhvr>
                                      <p:tavLst>
                                        <p:tav tm="0">
                                          <p:val>
                                            <p:strVal val="#ppt_y"/>
                                          </p:val>
                                        </p:tav>
                                        <p:tav tm="100000">
                                          <p:val>
                                            <p:strVal val="#ppt_y"/>
                                          </p:val>
                                        </p:tav>
                                      </p:tavLst>
                                    </p:anim>
                                  </p:childTnLst>
                                </p:cTn>
                              </p:par>
                            </p:childTnLst>
                          </p:cTn>
                        </p:par>
                        <p:par>
                          <p:cTn id="92" fill="hold">
                            <p:stCondLst>
                              <p:cond delay="6000"/>
                            </p:stCondLst>
                            <p:childTnLst>
                              <p:par>
                                <p:cTn id="93" presetID="2" presetClass="entr" presetSubtype="2"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300" fill="hold"/>
                                        <p:tgtEl>
                                          <p:spTgt spid="67"/>
                                        </p:tgtEl>
                                        <p:attrNameLst>
                                          <p:attrName>ppt_x</p:attrName>
                                        </p:attrNameLst>
                                      </p:cBhvr>
                                      <p:tavLst>
                                        <p:tav tm="0">
                                          <p:val>
                                            <p:strVal val="1+#ppt_w/2"/>
                                          </p:val>
                                        </p:tav>
                                        <p:tav tm="100000">
                                          <p:val>
                                            <p:strVal val="#ppt_x"/>
                                          </p:val>
                                        </p:tav>
                                      </p:tavLst>
                                    </p:anim>
                                    <p:anim calcmode="lin" valueType="num">
                                      <p:cBhvr additive="base">
                                        <p:cTn id="96"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0" name="组合 99"/>
          <p:cNvGrpSpPr/>
          <p:nvPr/>
        </p:nvGrpSpPr>
        <p:grpSpPr bwMode="auto">
          <a:xfrm>
            <a:off x="1116013" y="2279650"/>
            <a:ext cx="830262" cy="831850"/>
            <a:chOff x="1005742" y="1959742"/>
            <a:chExt cx="1189994" cy="1189994"/>
          </a:xfrm>
        </p:grpSpPr>
        <p:sp>
          <p:nvSpPr>
            <p:cNvPr id="101" name="椭圆 100"/>
            <p:cNvSpPr/>
            <p:nvPr/>
          </p:nvSpPr>
          <p:spPr>
            <a:xfrm>
              <a:off x="1060350" y="2014246"/>
              <a:ext cx="1080778" cy="1080987"/>
            </a:xfrm>
            <a:prstGeom prst="ellips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02" name="椭圆 101"/>
            <p:cNvSpPr/>
            <p:nvPr/>
          </p:nvSpPr>
          <p:spPr>
            <a:xfrm>
              <a:off x="1005742" y="1959742"/>
              <a:ext cx="1189994" cy="1189994"/>
            </a:xfrm>
            <a:prstGeom prst="ellipse">
              <a:avLst/>
            </a:prstGeom>
            <a:noFill/>
            <a:ln w="25400" cap="flat" cmpd="sng" algn="ctr">
              <a:solidFill>
                <a:schemeClr val="tx2">
                  <a:lumMod val="50000"/>
                </a:schemeClr>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03" name="组合 102"/>
          <p:cNvGrpSpPr/>
          <p:nvPr/>
        </p:nvGrpSpPr>
        <p:grpSpPr bwMode="auto">
          <a:xfrm>
            <a:off x="2571750" y="1728788"/>
            <a:ext cx="831850" cy="830262"/>
            <a:chOff x="3750551" y="1408378"/>
            <a:chExt cx="1111514" cy="1111514"/>
          </a:xfrm>
        </p:grpSpPr>
        <p:sp>
          <p:nvSpPr>
            <p:cNvPr id="104" name="椭圆 103"/>
            <p:cNvSpPr/>
            <p:nvPr/>
          </p:nvSpPr>
          <p:spPr>
            <a:xfrm>
              <a:off x="3801460" y="1459384"/>
              <a:ext cx="1009696" cy="1009501"/>
            </a:xfrm>
            <a:prstGeom prst="ellipse">
              <a:avLst/>
            </a:prstGeom>
            <a:solidFill>
              <a:schemeClr val="tx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05" name="椭圆 104"/>
            <p:cNvSpPr/>
            <p:nvPr/>
          </p:nvSpPr>
          <p:spPr>
            <a:xfrm>
              <a:off x="3750551" y="1408378"/>
              <a:ext cx="1111514" cy="1111514"/>
            </a:xfrm>
            <a:prstGeom prst="ellipse">
              <a:avLst/>
            </a:prstGeom>
            <a:noFill/>
            <a:ln w="25400" cap="flat" cmpd="sng" algn="ctr">
              <a:solidFill>
                <a:schemeClr val="tx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06" name="组合 105"/>
          <p:cNvGrpSpPr/>
          <p:nvPr/>
        </p:nvGrpSpPr>
        <p:grpSpPr bwMode="auto">
          <a:xfrm>
            <a:off x="2571750" y="2905125"/>
            <a:ext cx="831850" cy="830263"/>
            <a:chOff x="1005742" y="1959742"/>
            <a:chExt cx="1189994" cy="1189994"/>
          </a:xfrm>
        </p:grpSpPr>
        <p:sp>
          <p:nvSpPr>
            <p:cNvPr id="107" name="椭圆 106"/>
            <p:cNvSpPr/>
            <p:nvPr/>
          </p:nvSpPr>
          <p:spPr>
            <a:xfrm>
              <a:off x="1060246" y="2014350"/>
              <a:ext cx="1080987" cy="1080779"/>
            </a:xfrm>
            <a:prstGeom prst="ellipse">
              <a:avLst/>
            </a:prstGeom>
            <a:solidFill>
              <a:schemeClr val="tx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08" name="椭圆 107"/>
            <p:cNvSpPr/>
            <p:nvPr/>
          </p:nvSpPr>
          <p:spPr>
            <a:xfrm>
              <a:off x="1005742" y="1959742"/>
              <a:ext cx="1189994" cy="1189994"/>
            </a:xfrm>
            <a:prstGeom prst="ellipse">
              <a:avLst/>
            </a:prstGeom>
            <a:noFill/>
            <a:ln w="25400" cap="flat" cmpd="sng" algn="ctr">
              <a:solidFill>
                <a:schemeClr val="tx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09" name="组合 108"/>
          <p:cNvGrpSpPr/>
          <p:nvPr/>
        </p:nvGrpSpPr>
        <p:grpSpPr bwMode="auto">
          <a:xfrm>
            <a:off x="4119563" y="1125538"/>
            <a:ext cx="830262" cy="831850"/>
            <a:chOff x="1005742" y="1959742"/>
            <a:chExt cx="1189994" cy="1189994"/>
          </a:xfrm>
        </p:grpSpPr>
        <p:sp>
          <p:nvSpPr>
            <p:cNvPr id="110" name="椭圆 109"/>
            <p:cNvSpPr/>
            <p:nvPr/>
          </p:nvSpPr>
          <p:spPr>
            <a:xfrm>
              <a:off x="1060350" y="2014246"/>
              <a:ext cx="1080778" cy="1080987"/>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11" name="椭圆 110"/>
            <p:cNvSpPr/>
            <p:nvPr/>
          </p:nvSpPr>
          <p:spPr>
            <a:xfrm>
              <a:off x="1005742" y="1959742"/>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12" name="组合 111"/>
          <p:cNvGrpSpPr/>
          <p:nvPr/>
        </p:nvGrpSpPr>
        <p:grpSpPr bwMode="auto">
          <a:xfrm>
            <a:off x="4129088" y="3541713"/>
            <a:ext cx="831850" cy="830262"/>
            <a:chOff x="1005742" y="2208327"/>
            <a:chExt cx="1189994" cy="1189994"/>
          </a:xfrm>
        </p:grpSpPr>
        <p:sp>
          <p:nvSpPr>
            <p:cNvPr id="113" name="椭圆 112"/>
            <p:cNvSpPr/>
            <p:nvPr/>
          </p:nvSpPr>
          <p:spPr>
            <a:xfrm>
              <a:off x="1060246" y="2262935"/>
              <a:ext cx="1080987" cy="1080778"/>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14" name="椭圆 113"/>
            <p:cNvSpPr/>
            <p:nvPr/>
          </p:nvSpPr>
          <p:spPr>
            <a:xfrm>
              <a:off x="1005742" y="2208327"/>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115" name="组合 114"/>
          <p:cNvGrpSpPr/>
          <p:nvPr/>
        </p:nvGrpSpPr>
        <p:grpSpPr bwMode="auto">
          <a:xfrm>
            <a:off x="4119563" y="2333625"/>
            <a:ext cx="830262" cy="830263"/>
            <a:chOff x="1005742" y="1959742"/>
            <a:chExt cx="1189994" cy="1189994"/>
          </a:xfrm>
        </p:grpSpPr>
        <p:sp>
          <p:nvSpPr>
            <p:cNvPr id="116" name="椭圆 115"/>
            <p:cNvSpPr/>
            <p:nvPr/>
          </p:nvSpPr>
          <p:spPr>
            <a:xfrm>
              <a:off x="1060350" y="2014350"/>
              <a:ext cx="1080778" cy="1080779"/>
            </a:xfrm>
            <a:prstGeom prst="ellipse">
              <a:avLst/>
            </a:prstGeom>
            <a:solidFill>
              <a:schemeClr val="bg2"/>
            </a:solidFill>
            <a:ln w="25400" cap="flat" cmpd="sng" algn="ctr">
              <a:noFill/>
              <a:prstDash val="solid"/>
            </a:ln>
            <a:effectLst/>
          </p:spPr>
          <p:txBody>
            <a:bodyPr anchor="ctr"/>
            <a:lstStyle/>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fontAlgn="auto">
                <a:spcBef>
                  <a:spcPts val="0"/>
                </a:spcBef>
                <a:spcAft>
                  <a:spcPts val="0"/>
                </a:spcAft>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17" name="椭圆 116"/>
            <p:cNvSpPr/>
            <p:nvPr/>
          </p:nvSpPr>
          <p:spPr>
            <a:xfrm>
              <a:off x="1005742" y="1959742"/>
              <a:ext cx="1189994" cy="1189994"/>
            </a:xfrm>
            <a:prstGeom prst="ellipse">
              <a:avLst/>
            </a:prstGeom>
            <a:noFill/>
            <a:ln w="25400" cap="flat" cmpd="sng" algn="ctr">
              <a:solidFill>
                <a:schemeClr val="bg2"/>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cxnSp>
        <p:nvCxnSpPr>
          <p:cNvPr id="118" name="直接连接符 117"/>
          <p:cNvCxnSpPr>
            <a:cxnSpLocks noChangeShapeType="1"/>
            <a:stCxn id="102" idx="7"/>
            <a:endCxn id="105" idx="2"/>
          </p:cNvCxnSpPr>
          <p:nvPr/>
        </p:nvCxnSpPr>
        <p:spPr bwMode="auto">
          <a:xfrm flipV="1">
            <a:off x="1824038" y="2144713"/>
            <a:ext cx="747712" cy="257175"/>
          </a:xfrm>
          <a:prstGeom prst="line">
            <a:avLst/>
          </a:prstGeom>
          <a:noFill/>
          <a:ln w="9525" algn="ctr">
            <a:solidFill>
              <a:srgbClr val="7F7F7F"/>
            </a:solidFill>
            <a:round/>
          </a:ln>
        </p:spPr>
      </p:cxnSp>
      <p:cxnSp>
        <p:nvCxnSpPr>
          <p:cNvPr id="119" name="直接连接符 118"/>
          <p:cNvCxnSpPr>
            <a:cxnSpLocks noChangeShapeType="1"/>
            <a:stCxn id="102" idx="5"/>
            <a:endCxn id="108" idx="2"/>
          </p:cNvCxnSpPr>
          <p:nvPr/>
        </p:nvCxnSpPr>
        <p:spPr bwMode="auto">
          <a:xfrm>
            <a:off x="1824038" y="2989263"/>
            <a:ext cx="747712" cy="330200"/>
          </a:xfrm>
          <a:prstGeom prst="line">
            <a:avLst/>
          </a:prstGeom>
          <a:noFill/>
          <a:ln w="9525" algn="ctr">
            <a:solidFill>
              <a:srgbClr val="7F7F7F"/>
            </a:solidFill>
            <a:round/>
          </a:ln>
        </p:spPr>
      </p:cxnSp>
      <p:cxnSp>
        <p:nvCxnSpPr>
          <p:cNvPr id="120" name="直接连接符 119"/>
          <p:cNvCxnSpPr>
            <a:cxnSpLocks noChangeShapeType="1"/>
            <a:stCxn id="108" idx="5"/>
            <a:endCxn id="114" idx="2"/>
          </p:cNvCxnSpPr>
          <p:nvPr/>
        </p:nvCxnSpPr>
        <p:spPr bwMode="auto">
          <a:xfrm>
            <a:off x="3281363" y="3613150"/>
            <a:ext cx="847725" cy="342900"/>
          </a:xfrm>
          <a:prstGeom prst="line">
            <a:avLst/>
          </a:prstGeom>
          <a:noFill/>
          <a:ln w="9525" algn="ctr">
            <a:solidFill>
              <a:srgbClr val="7F7F7F"/>
            </a:solidFill>
            <a:round/>
          </a:ln>
        </p:spPr>
      </p:cxnSp>
      <p:cxnSp>
        <p:nvCxnSpPr>
          <p:cNvPr id="121" name="直接连接符 120"/>
          <p:cNvCxnSpPr>
            <a:cxnSpLocks noChangeShapeType="1"/>
            <a:stCxn id="105" idx="7"/>
            <a:endCxn id="111" idx="2"/>
          </p:cNvCxnSpPr>
          <p:nvPr/>
        </p:nvCxnSpPr>
        <p:spPr bwMode="auto">
          <a:xfrm flipV="1">
            <a:off x="3281363" y="1541463"/>
            <a:ext cx="838200" cy="309562"/>
          </a:xfrm>
          <a:prstGeom prst="line">
            <a:avLst/>
          </a:prstGeom>
          <a:noFill/>
          <a:ln w="9525" algn="ctr">
            <a:solidFill>
              <a:srgbClr val="7F7F7F"/>
            </a:solidFill>
            <a:round/>
          </a:ln>
        </p:spPr>
      </p:cxnSp>
      <p:cxnSp>
        <p:nvCxnSpPr>
          <p:cNvPr id="122" name="直接连接符 121"/>
          <p:cNvCxnSpPr>
            <a:cxnSpLocks noChangeShapeType="1"/>
            <a:stCxn id="105" idx="6"/>
            <a:endCxn id="117" idx="1"/>
          </p:cNvCxnSpPr>
          <p:nvPr/>
        </p:nvCxnSpPr>
        <p:spPr bwMode="auto">
          <a:xfrm>
            <a:off x="3403600" y="2144713"/>
            <a:ext cx="836613" cy="311150"/>
          </a:xfrm>
          <a:prstGeom prst="line">
            <a:avLst/>
          </a:prstGeom>
          <a:noFill/>
          <a:ln w="9525" algn="ctr">
            <a:solidFill>
              <a:srgbClr val="7F7F7F"/>
            </a:solidFill>
            <a:round/>
          </a:ln>
        </p:spPr>
      </p:cxnSp>
      <p:cxnSp>
        <p:nvCxnSpPr>
          <p:cNvPr id="123" name="直接连接符 122"/>
          <p:cNvCxnSpPr>
            <a:cxnSpLocks noChangeShapeType="1"/>
            <a:stCxn id="108" idx="6"/>
            <a:endCxn id="117" idx="3"/>
          </p:cNvCxnSpPr>
          <p:nvPr/>
        </p:nvCxnSpPr>
        <p:spPr bwMode="auto">
          <a:xfrm flipV="1">
            <a:off x="3403600" y="3043238"/>
            <a:ext cx="836613" cy="276225"/>
          </a:xfrm>
          <a:prstGeom prst="line">
            <a:avLst/>
          </a:prstGeom>
          <a:noFill/>
          <a:ln w="9525" algn="ctr">
            <a:solidFill>
              <a:srgbClr val="7F7F7F"/>
            </a:solidFill>
            <a:round/>
          </a:ln>
        </p:spPr>
      </p:cxnSp>
      <p:sp>
        <p:nvSpPr>
          <p:cNvPr id="124" name="矩形 123"/>
          <p:cNvSpPr>
            <a:spLocks noChangeArrowheads="1"/>
          </p:cNvSpPr>
          <p:nvPr/>
        </p:nvSpPr>
        <p:spPr bwMode="auto">
          <a:xfrm>
            <a:off x="5284788" y="1344613"/>
            <a:ext cx="2527300" cy="47625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5" name="矩形 124"/>
          <p:cNvSpPr>
            <a:spLocks noChangeArrowheads="1"/>
          </p:cNvSpPr>
          <p:nvPr/>
        </p:nvSpPr>
        <p:spPr bwMode="auto">
          <a:xfrm>
            <a:off x="5284788" y="2538413"/>
            <a:ext cx="2527300" cy="477837"/>
          </a:xfrm>
          <a:prstGeom prst="rect">
            <a:avLst/>
          </a:prstGeom>
          <a:noFill/>
          <a:ln w="9525">
            <a:noFill/>
            <a:miter lim="800000"/>
          </a:ln>
        </p:spPr>
        <p:txBody>
          <a:bodyPr>
            <a:spAutoFit/>
          </a:bodyPr>
          <a:lstStyle/>
          <a:p>
            <a:pPr algn="just">
              <a:lnSpc>
                <a:spcPts val="1500"/>
              </a:lnSpc>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6" name="矩形 125"/>
          <p:cNvSpPr>
            <a:spLocks noChangeArrowheads="1"/>
          </p:cNvSpPr>
          <p:nvPr/>
        </p:nvSpPr>
        <p:spPr bwMode="auto">
          <a:xfrm>
            <a:off x="5284788" y="3733800"/>
            <a:ext cx="2527300" cy="47625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随着计算机技术的发展及印刷技术的进步，平面设计在视觉感观领域。</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200" fill="hold"/>
                                        <p:tgtEl>
                                          <p:spTgt spid="100"/>
                                        </p:tgtEl>
                                        <p:attrNameLst>
                                          <p:attrName>ppt_w</p:attrName>
                                        </p:attrNameLst>
                                      </p:cBhvr>
                                      <p:tavLst>
                                        <p:tav tm="0">
                                          <p:val>
                                            <p:fltVal val="0"/>
                                          </p:val>
                                        </p:tav>
                                        <p:tav tm="100000">
                                          <p:val>
                                            <p:strVal val="#ppt_w"/>
                                          </p:val>
                                        </p:tav>
                                      </p:tavLst>
                                    </p:anim>
                                    <p:anim calcmode="lin" valueType="num">
                                      <p:cBhvr>
                                        <p:cTn id="40" dur="200" fill="hold"/>
                                        <p:tgtEl>
                                          <p:spTgt spid="100"/>
                                        </p:tgtEl>
                                        <p:attrNameLst>
                                          <p:attrName>ppt_h</p:attrName>
                                        </p:attrNameLst>
                                      </p:cBhvr>
                                      <p:tavLst>
                                        <p:tav tm="0">
                                          <p:val>
                                            <p:fltVal val="0"/>
                                          </p:val>
                                        </p:tav>
                                        <p:tav tm="100000">
                                          <p:val>
                                            <p:strVal val="#ppt_h"/>
                                          </p:val>
                                        </p:tav>
                                      </p:tavLst>
                                    </p:anim>
                                    <p:animEffect transition="in" filter="fade">
                                      <p:cBhvr>
                                        <p:cTn id="41" dur="200"/>
                                        <p:tgtEl>
                                          <p:spTgt spid="100"/>
                                        </p:tgtEl>
                                      </p:cBhvr>
                                    </p:animEffect>
                                  </p:childTnLst>
                                </p:cTn>
                              </p:par>
                              <p:par>
                                <p:cTn id="42" presetID="6" presetClass="emph" presetSubtype="0" autoRev="1" fill="hold" nodeType="withEffect">
                                  <p:stCondLst>
                                    <p:cond delay="200"/>
                                  </p:stCondLst>
                                  <p:childTnLst>
                                    <p:animScale>
                                      <p:cBhvr>
                                        <p:cTn id="43" dur="200" fill="hold"/>
                                        <p:tgtEl>
                                          <p:spTgt spid="100"/>
                                        </p:tgtEl>
                                      </p:cBhvr>
                                      <p:by x="130000" y="130000"/>
                                    </p:animScale>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wipe(left)">
                                      <p:cBhvr>
                                        <p:cTn id="47" dur="500"/>
                                        <p:tgtEl>
                                          <p:spTgt spid="118"/>
                                        </p:tgtEl>
                                      </p:cBhvr>
                                    </p:animEffect>
                                  </p:childTnLst>
                                </p:cTn>
                              </p:par>
                              <p:par>
                                <p:cTn id="48" presetID="22" presetClass="entr" presetSubtype="8" fill="hold" nodeType="with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left)">
                                      <p:cBhvr>
                                        <p:cTn id="50" dur="500"/>
                                        <p:tgtEl>
                                          <p:spTgt spid="119"/>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p:cTn id="54" dur="200" fill="hold"/>
                                        <p:tgtEl>
                                          <p:spTgt spid="103"/>
                                        </p:tgtEl>
                                        <p:attrNameLst>
                                          <p:attrName>ppt_w</p:attrName>
                                        </p:attrNameLst>
                                      </p:cBhvr>
                                      <p:tavLst>
                                        <p:tav tm="0">
                                          <p:val>
                                            <p:fltVal val="0"/>
                                          </p:val>
                                        </p:tav>
                                        <p:tav tm="100000">
                                          <p:val>
                                            <p:strVal val="#ppt_w"/>
                                          </p:val>
                                        </p:tav>
                                      </p:tavLst>
                                    </p:anim>
                                    <p:anim calcmode="lin" valueType="num">
                                      <p:cBhvr>
                                        <p:cTn id="55" dur="200" fill="hold"/>
                                        <p:tgtEl>
                                          <p:spTgt spid="103"/>
                                        </p:tgtEl>
                                        <p:attrNameLst>
                                          <p:attrName>ppt_h</p:attrName>
                                        </p:attrNameLst>
                                      </p:cBhvr>
                                      <p:tavLst>
                                        <p:tav tm="0">
                                          <p:val>
                                            <p:fltVal val="0"/>
                                          </p:val>
                                        </p:tav>
                                        <p:tav tm="100000">
                                          <p:val>
                                            <p:strVal val="#ppt_h"/>
                                          </p:val>
                                        </p:tav>
                                      </p:tavLst>
                                    </p:anim>
                                    <p:animEffect transition="in" filter="fade">
                                      <p:cBhvr>
                                        <p:cTn id="56" dur="200"/>
                                        <p:tgtEl>
                                          <p:spTgt spid="103"/>
                                        </p:tgtEl>
                                      </p:cBhvr>
                                    </p:animEffect>
                                  </p:childTnLst>
                                </p:cTn>
                              </p:par>
                              <p:par>
                                <p:cTn id="57" presetID="6" presetClass="emph" presetSubtype="0" autoRev="1" fill="hold" nodeType="withEffect">
                                  <p:stCondLst>
                                    <p:cond delay="200"/>
                                  </p:stCondLst>
                                  <p:childTnLst>
                                    <p:animScale>
                                      <p:cBhvr>
                                        <p:cTn id="58" dur="200" fill="hold"/>
                                        <p:tgtEl>
                                          <p:spTgt spid="103"/>
                                        </p:tgtEl>
                                      </p:cBhvr>
                                      <p:by x="130000" y="130000"/>
                                    </p:animScale>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200" fill="hold"/>
                                        <p:tgtEl>
                                          <p:spTgt spid="106"/>
                                        </p:tgtEl>
                                        <p:attrNameLst>
                                          <p:attrName>ppt_w</p:attrName>
                                        </p:attrNameLst>
                                      </p:cBhvr>
                                      <p:tavLst>
                                        <p:tav tm="0">
                                          <p:val>
                                            <p:fltVal val="0"/>
                                          </p:val>
                                        </p:tav>
                                        <p:tav tm="100000">
                                          <p:val>
                                            <p:strVal val="#ppt_w"/>
                                          </p:val>
                                        </p:tav>
                                      </p:tavLst>
                                    </p:anim>
                                    <p:anim calcmode="lin" valueType="num">
                                      <p:cBhvr>
                                        <p:cTn id="63" dur="200" fill="hold"/>
                                        <p:tgtEl>
                                          <p:spTgt spid="106"/>
                                        </p:tgtEl>
                                        <p:attrNameLst>
                                          <p:attrName>ppt_h</p:attrName>
                                        </p:attrNameLst>
                                      </p:cBhvr>
                                      <p:tavLst>
                                        <p:tav tm="0">
                                          <p:val>
                                            <p:fltVal val="0"/>
                                          </p:val>
                                        </p:tav>
                                        <p:tav tm="100000">
                                          <p:val>
                                            <p:strVal val="#ppt_h"/>
                                          </p:val>
                                        </p:tav>
                                      </p:tavLst>
                                    </p:anim>
                                    <p:animEffect transition="in" filter="fade">
                                      <p:cBhvr>
                                        <p:cTn id="64" dur="200"/>
                                        <p:tgtEl>
                                          <p:spTgt spid="106"/>
                                        </p:tgtEl>
                                      </p:cBhvr>
                                    </p:animEffect>
                                  </p:childTnLst>
                                </p:cTn>
                              </p:par>
                              <p:par>
                                <p:cTn id="65" presetID="6" presetClass="emph" presetSubtype="0" autoRev="1" fill="hold" nodeType="withEffect">
                                  <p:stCondLst>
                                    <p:cond delay="200"/>
                                  </p:stCondLst>
                                  <p:childTnLst>
                                    <p:animScale>
                                      <p:cBhvr>
                                        <p:cTn id="66" dur="200" fill="hold"/>
                                        <p:tgtEl>
                                          <p:spTgt spid="106"/>
                                        </p:tgtEl>
                                      </p:cBhvr>
                                      <p:by x="130000" y="130000"/>
                                    </p:animScale>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wipe(left)">
                                      <p:cBhvr>
                                        <p:cTn id="70" dur="200"/>
                                        <p:tgtEl>
                                          <p:spTgt spid="121"/>
                                        </p:tgtEl>
                                      </p:cBhvr>
                                    </p:animEffect>
                                  </p:childTnLst>
                                </p:cTn>
                              </p:par>
                              <p:par>
                                <p:cTn id="71" presetID="22" presetClass="entr" presetSubtype="8" fill="hold" nodeType="with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wipe(left)">
                                      <p:cBhvr>
                                        <p:cTn id="73" dur="200"/>
                                        <p:tgtEl>
                                          <p:spTgt spid="122"/>
                                        </p:tgtEl>
                                      </p:cBhvr>
                                    </p:animEffect>
                                  </p:childTnLst>
                                </p:cTn>
                              </p:par>
                              <p:par>
                                <p:cTn id="74" presetID="22" presetClass="entr" presetSubtype="8"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left)">
                                      <p:cBhvr>
                                        <p:cTn id="76" dur="200"/>
                                        <p:tgtEl>
                                          <p:spTgt spid="123"/>
                                        </p:tgtEl>
                                      </p:cBhvr>
                                    </p:animEffect>
                                  </p:childTnLst>
                                </p:cTn>
                              </p:par>
                              <p:par>
                                <p:cTn id="77" presetID="22" presetClass="entr" presetSubtype="8"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wipe(left)">
                                      <p:cBhvr>
                                        <p:cTn id="79" dur="200"/>
                                        <p:tgtEl>
                                          <p:spTgt spid="120"/>
                                        </p:tgtEl>
                                      </p:cBhvr>
                                    </p:animEffect>
                                  </p:childTnLst>
                                </p:cTn>
                              </p:par>
                            </p:childTnLst>
                          </p:cTn>
                        </p:par>
                        <p:par>
                          <p:cTn id="80" fill="hold">
                            <p:stCondLst>
                              <p:cond delay="4500"/>
                            </p:stCondLst>
                            <p:childTnLst>
                              <p:par>
                                <p:cTn id="81" presetID="53" presetClass="entr" presetSubtype="16" fill="hold" nodeType="afterEffect">
                                  <p:stCondLst>
                                    <p:cond delay="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200" fill="hold"/>
                                        <p:tgtEl>
                                          <p:spTgt spid="109"/>
                                        </p:tgtEl>
                                        <p:attrNameLst>
                                          <p:attrName>ppt_w</p:attrName>
                                        </p:attrNameLst>
                                      </p:cBhvr>
                                      <p:tavLst>
                                        <p:tav tm="0">
                                          <p:val>
                                            <p:fltVal val="0"/>
                                          </p:val>
                                        </p:tav>
                                        <p:tav tm="100000">
                                          <p:val>
                                            <p:strVal val="#ppt_w"/>
                                          </p:val>
                                        </p:tav>
                                      </p:tavLst>
                                    </p:anim>
                                    <p:anim calcmode="lin" valueType="num">
                                      <p:cBhvr>
                                        <p:cTn id="84" dur="200" fill="hold"/>
                                        <p:tgtEl>
                                          <p:spTgt spid="109"/>
                                        </p:tgtEl>
                                        <p:attrNameLst>
                                          <p:attrName>ppt_h</p:attrName>
                                        </p:attrNameLst>
                                      </p:cBhvr>
                                      <p:tavLst>
                                        <p:tav tm="0">
                                          <p:val>
                                            <p:fltVal val="0"/>
                                          </p:val>
                                        </p:tav>
                                        <p:tav tm="100000">
                                          <p:val>
                                            <p:strVal val="#ppt_h"/>
                                          </p:val>
                                        </p:tav>
                                      </p:tavLst>
                                    </p:anim>
                                    <p:animEffect transition="in" filter="fade">
                                      <p:cBhvr>
                                        <p:cTn id="85" dur="200"/>
                                        <p:tgtEl>
                                          <p:spTgt spid="109"/>
                                        </p:tgtEl>
                                      </p:cBhvr>
                                    </p:animEffect>
                                  </p:childTnLst>
                                </p:cTn>
                              </p:par>
                              <p:par>
                                <p:cTn id="86" presetID="6" presetClass="emph" presetSubtype="0" autoRev="1" fill="hold" nodeType="withEffect">
                                  <p:stCondLst>
                                    <p:cond delay="200"/>
                                  </p:stCondLst>
                                  <p:childTnLst>
                                    <p:animScale>
                                      <p:cBhvr>
                                        <p:cTn id="87" dur="200" fill="hold"/>
                                        <p:tgtEl>
                                          <p:spTgt spid="109"/>
                                        </p:tgtEl>
                                      </p:cBhvr>
                                      <p:by x="130000" y="130000"/>
                                    </p:animScale>
                                  </p:childTnLst>
                                </p:cTn>
                              </p:par>
                            </p:childTnLst>
                          </p:cTn>
                        </p:par>
                        <p:par>
                          <p:cTn id="88" fill="hold">
                            <p:stCondLst>
                              <p:cond delay="5000"/>
                            </p:stCondLst>
                            <p:childTnLst>
                              <p:par>
                                <p:cTn id="89" presetID="53" presetClass="entr" presetSubtype="16"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p:cTn id="91" dur="200" fill="hold"/>
                                        <p:tgtEl>
                                          <p:spTgt spid="115"/>
                                        </p:tgtEl>
                                        <p:attrNameLst>
                                          <p:attrName>ppt_w</p:attrName>
                                        </p:attrNameLst>
                                      </p:cBhvr>
                                      <p:tavLst>
                                        <p:tav tm="0">
                                          <p:val>
                                            <p:fltVal val="0"/>
                                          </p:val>
                                        </p:tav>
                                        <p:tav tm="100000">
                                          <p:val>
                                            <p:strVal val="#ppt_w"/>
                                          </p:val>
                                        </p:tav>
                                      </p:tavLst>
                                    </p:anim>
                                    <p:anim calcmode="lin" valueType="num">
                                      <p:cBhvr>
                                        <p:cTn id="92" dur="200" fill="hold"/>
                                        <p:tgtEl>
                                          <p:spTgt spid="115"/>
                                        </p:tgtEl>
                                        <p:attrNameLst>
                                          <p:attrName>ppt_h</p:attrName>
                                        </p:attrNameLst>
                                      </p:cBhvr>
                                      <p:tavLst>
                                        <p:tav tm="0">
                                          <p:val>
                                            <p:fltVal val="0"/>
                                          </p:val>
                                        </p:tav>
                                        <p:tav tm="100000">
                                          <p:val>
                                            <p:strVal val="#ppt_h"/>
                                          </p:val>
                                        </p:tav>
                                      </p:tavLst>
                                    </p:anim>
                                    <p:animEffect transition="in" filter="fade">
                                      <p:cBhvr>
                                        <p:cTn id="93" dur="200"/>
                                        <p:tgtEl>
                                          <p:spTgt spid="115"/>
                                        </p:tgtEl>
                                      </p:cBhvr>
                                    </p:animEffect>
                                  </p:childTnLst>
                                </p:cTn>
                              </p:par>
                              <p:par>
                                <p:cTn id="94" presetID="6" presetClass="emph" presetSubtype="0" autoRev="1" fill="hold" nodeType="withEffect">
                                  <p:stCondLst>
                                    <p:cond delay="200"/>
                                  </p:stCondLst>
                                  <p:childTnLst>
                                    <p:animScale>
                                      <p:cBhvr>
                                        <p:cTn id="95" dur="200" fill="hold"/>
                                        <p:tgtEl>
                                          <p:spTgt spid="115"/>
                                        </p:tgtEl>
                                      </p:cBhvr>
                                      <p:by x="130000" y="130000"/>
                                    </p:animScale>
                                  </p:childTnLst>
                                </p:cTn>
                              </p:par>
                            </p:childTnLst>
                          </p:cTn>
                        </p:par>
                        <p:par>
                          <p:cTn id="96" fill="hold">
                            <p:stCondLst>
                              <p:cond delay="5500"/>
                            </p:stCondLst>
                            <p:childTnLst>
                              <p:par>
                                <p:cTn id="97" presetID="53" presetClass="entr" presetSubtype="16" fill="hold" nodeType="afterEffect">
                                  <p:stCondLst>
                                    <p:cond delay="0"/>
                                  </p:stCondLst>
                                  <p:childTnLst>
                                    <p:set>
                                      <p:cBhvr>
                                        <p:cTn id="98" dur="1" fill="hold">
                                          <p:stCondLst>
                                            <p:cond delay="0"/>
                                          </p:stCondLst>
                                        </p:cTn>
                                        <p:tgtEl>
                                          <p:spTgt spid="112"/>
                                        </p:tgtEl>
                                        <p:attrNameLst>
                                          <p:attrName>style.visibility</p:attrName>
                                        </p:attrNameLst>
                                      </p:cBhvr>
                                      <p:to>
                                        <p:strVal val="visible"/>
                                      </p:to>
                                    </p:set>
                                    <p:anim calcmode="lin" valueType="num">
                                      <p:cBhvr>
                                        <p:cTn id="99" dur="200" fill="hold"/>
                                        <p:tgtEl>
                                          <p:spTgt spid="112"/>
                                        </p:tgtEl>
                                        <p:attrNameLst>
                                          <p:attrName>ppt_w</p:attrName>
                                        </p:attrNameLst>
                                      </p:cBhvr>
                                      <p:tavLst>
                                        <p:tav tm="0">
                                          <p:val>
                                            <p:fltVal val="0"/>
                                          </p:val>
                                        </p:tav>
                                        <p:tav tm="100000">
                                          <p:val>
                                            <p:strVal val="#ppt_w"/>
                                          </p:val>
                                        </p:tav>
                                      </p:tavLst>
                                    </p:anim>
                                    <p:anim calcmode="lin" valueType="num">
                                      <p:cBhvr>
                                        <p:cTn id="100" dur="200" fill="hold"/>
                                        <p:tgtEl>
                                          <p:spTgt spid="112"/>
                                        </p:tgtEl>
                                        <p:attrNameLst>
                                          <p:attrName>ppt_h</p:attrName>
                                        </p:attrNameLst>
                                      </p:cBhvr>
                                      <p:tavLst>
                                        <p:tav tm="0">
                                          <p:val>
                                            <p:fltVal val="0"/>
                                          </p:val>
                                        </p:tav>
                                        <p:tav tm="100000">
                                          <p:val>
                                            <p:strVal val="#ppt_h"/>
                                          </p:val>
                                        </p:tav>
                                      </p:tavLst>
                                    </p:anim>
                                    <p:animEffect transition="in" filter="fade">
                                      <p:cBhvr>
                                        <p:cTn id="101" dur="200"/>
                                        <p:tgtEl>
                                          <p:spTgt spid="112"/>
                                        </p:tgtEl>
                                      </p:cBhvr>
                                    </p:animEffect>
                                  </p:childTnLst>
                                </p:cTn>
                              </p:par>
                              <p:par>
                                <p:cTn id="102" presetID="6" presetClass="emph" presetSubtype="0" autoRev="1" fill="hold" nodeType="withEffect">
                                  <p:stCondLst>
                                    <p:cond delay="200"/>
                                  </p:stCondLst>
                                  <p:childTnLst>
                                    <p:animScale>
                                      <p:cBhvr>
                                        <p:cTn id="103" dur="200" fill="hold"/>
                                        <p:tgtEl>
                                          <p:spTgt spid="112"/>
                                        </p:tgtEl>
                                      </p:cBhvr>
                                      <p:by x="130000" y="130000"/>
                                    </p:animScale>
                                  </p:childTnLst>
                                </p:cTn>
                              </p:par>
                            </p:childTnLst>
                          </p:cTn>
                        </p:par>
                        <p:par>
                          <p:cTn id="104" fill="hold">
                            <p:stCondLst>
                              <p:cond delay="6000"/>
                            </p:stCondLst>
                            <p:childTnLst>
                              <p:par>
                                <p:cTn id="105" presetID="12" presetClass="entr" presetSubtype="1" fill="hold" grpId="0" nodeType="afterEffect">
                                  <p:stCondLst>
                                    <p:cond delay="0"/>
                                  </p:stCondLst>
                                  <p:childTnLst>
                                    <p:set>
                                      <p:cBhvr>
                                        <p:cTn id="106" dur="1" fill="hold">
                                          <p:stCondLst>
                                            <p:cond delay="0"/>
                                          </p:stCondLst>
                                        </p:cTn>
                                        <p:tgtEl>
                                          <p:spTgt spid="124"/>
                                        </p:tgtEl>
                                        <p:attrNameLst>
                                          <p:attrName>style.visibility</p:attrName>
                                        </p:attrNameLst>
                                      </p:cBhvr>
                                      <p:to>
                                        <p:strVal val="visible"/>
                                      </p:to>
                                    </p:set>
                                    <p:anim calcmode="lin" valueType="num">
                                      <p:cBhvr additive="base">
                                        <p:cTn id="107" dur="300"/>
                                        <p:tgtEl>
                                          <p:spTgt spid="124"/>
                                        </p:tgtEl>
                                        <p:attrNameLst>
                                          <p:attrName>ppt_y</p:attrName>
                                        </p:attrNameLst>
                                      </p:cBhvr>
                                      <p:tavLst>
                                        <p:tav tm="0">
                                          <p:val>
                                            <p:strVal val="#ppt_y-#ppt_h*1.125000"/>
                                          </p:val>
                                        </p:tav>
                                        <p:tav tm="100000">
                                          <p:val>
                                            <p:strVal val="#ppt_y"/>
                                          </p:val>
                                        </p:tav>
                                      </p:tavLst>
                                    </p:anim>
                                    <p:animEffect transition="in" filter="wipe(down)">
                                      <p:cBhvr>
                                        <p:cTn id="108" dur="300"/>
                                        <p:tgtEl>
                                          <p:spTgt spid="124"/>
                                        </p:tgtEl>
                                      </p:cBhvr>
                                    </p:animEffect>
                                  </p:childTnLst>
                                </p:cTn>
                              </p:par>
                            </p:childTnLst>
                          </p:cTn>
                        </p:par>
                        <p:par>
                          <p:cTn id="109" fill="hold">
                            <p:stCondLst>
                              <p:cond delay="6500"/>
                            </p:stCondLst>
                            <p:childTnLst>
                              <p:par>
                                <p:cTn id="110" presetID="12" presetClass="entr" presetSubtype="1" fill="hold" grpId="0" nodeType="afterEffect">
                                  <p:stCondLst>
                                    <p:cond delay="0"/>
                                  </p:stCondLst>
                                  <p:childTnLst>
                                    <p:set>
                                      <p:cBhvr>
                                        <p:cTn id="111" dur="1" fill="hold">
                                          <p:stCondLst>
                                            <p:cond delay="0"/>
                                          </p:stCondLst>
                                        </p:cTn>
                                        <p:tgtEl>
                                          <p:spTgt spid="125"/>
                                        </p:tgtEl>
                                        <p:attrNameLst>
                                          <p:attrName>style.visibility</p:attrName>
                                        </p:attrNameLst>
                                      </p:cBhvr>
                                      <p:to>
                                        <p:strVal val="visible"/>
                                      </p:to>
                                    </p:set>
                                    <p:anim calcmode="lin" valueType="num">
                                      <p:cBhvr additive="base">
                                        <p:cTn id="112" dur="300"/>
                                        <p:tgtEl>
                                          <p:spTgt spid="125"/>
                                        </p:tgtEl>
                                        <p:attrNameLst>
                                          <p:attrName>ppt_y</p:attrName>
                                        </p:attrNameLst>
                                      </p:cBhvr>
                                      <p:tavLst>
                                        <p:tav tm="0">
                                          <p:val>
                                            <p:strVal val="#ppt_y-#ppt_h*1.125000"/>
                                          </p:val>
                                        </p:tav>
                                        <p:tav tm="100000">
                                          <p:val>
                                            <p:strVal val="#ppt_y"/>
                                          </p:val>
                                        </p:tav>
                                      </p:tavLst>
                                    </p:anim>
                                    <p:animEffect transition="in" filter="wipe(down)">
                                      <p:cBhvr>
                                        <p:cTn id="113" dur="300"/>
                                        <p:tgtEl>
                                          <p:spTgt spid="125"/>
                                        </p:tgtEl>
                                      </p:cBhvr>
                                    </p:animEffect>
                                  </p:childTnLst>
                                </p:cTn>
                              </p:par>
                            </p:childTnLst>
                          </p:cTn>
                        </p:par>
                        <p:par>
                          <p:cTn id="114" fill="hold">
                            <p:stCondLst>
                              <p:cond delay="7000"/>
                            </p:stCondLst>
                            <p:childTnLst>
                              <p:par>
                                <p:cTn id="115" presetID="12" presetClass="entr" presetSubtype="1" fill="hold" grpId="0" nodeType="afterEffect">
                                  <p:stCondLst>
                                    <p:cond delay="0"/>
                                  </p:stCondLst>
                                  <p:childTnLst>
                                    <p:set>
                                      <p:cBhvr>
                                        <p:cTn id="116" dur="1" fill="hold">
                                          <p:stCondLst>
                                            <p:cond delay="0"/>
                                          </p:stCondLst>
                                        </p:cTn>
                                        <p:tgtEl>
                                          <p:spTgt spid="126"/>
                                        </p:tgtEl>
                                        <p:attrNameLst>
                                          <p:attrName>style.visibility</p:attrName>
                                        </p:attrNameLst>
                                      </p:cBhvr>
                                      <p:to>
                                        <p:strVal val="visible"/>
                                      </p:to>
                                    </p:set>
                                    <p:anim calcmode="lin" valueType="num">
                                      <p:cBhvr additive="base">
                                        <p:cTn id="117" dur="300"/>
                                        <p:tgtEl>
                                          <p:spTgt spid="126"/>
                                        </p:tgtEl>
                                        <p:attrNameLst>
                                          <p:attrName>ppt_y</p:attrName>
                                        </p:attrNameLst>
                                      </p:cBhvr>
                                      <p:tavLst>
                                        <p:tav tm="0">
                                          <p:val>
                                            <p:strVal val="#ppt_y-#ppt_h*1.125000"/>
                                          </p:val>
                                        </p:tav>
                                        <p:tav tm="100000">
                                          <p:val>
                                            <p:strVal val="#ppt_y"/>
                                          </p:val>
                                        </p:tav>
                                      </p:tavLst>
                                    </p:anim>
                                    <p:animEffect transition="in" filter="wipe(down)">
                                      <p:cBhvr>
                                        <p:cTn id="118" dur="3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124" grpId="0"/>
      <p:bldP spid="125"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1"/>
          <p:cNvSpPr>
            <a:spLocks noChangeArrowheads="1"/>
          </p:cNvSpPr>
          <p:nvPr/>
        </p:nvSpPr>
        <p:spPr bwMode="auto">
          <a:xfrm>
            <a:off x="719138" y="3495675"/>
            <a:ext cx="1817687"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endPar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2630488" y="3509963"/>
            <a:ext cx="1819275" cy="646112"/>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endPar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4537075" y="3495675"/>
            <a:ext cx="1817688"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endPar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40" name="矩形 1"/>
          <p:cNvSpPr>
            <a:spLocks noChangeArrowheads="1"/>
          </p:cNvSpPr>
          <p:nvPr/>
        </p:nvSpPr>
        <p:spPr bwMode="auto">
          <a:xfrm>
            <a:off x="6497638" y="3495675"/>
            <a:ext cx="1819275" cy="646113"/>
          </a:xfrm>
          <a:prstGeom prst="rect">
            <a:avLst/>
          </a:prstGeom>
          <a:noFill/>
          <a:ln>
            <a:noFill/>
          </a:ln>
        </p:spPr>
        <p:txBody>
          <a:bodyPr>
            <a:spAutoFit/>
          </a:bodyPr>
          <a:lstStyle/>
          <a:p>
            <a:pPr algn="just" fontAlgn="auto">
              <a:spcBef>
                <a:spcPts val="0"/>
              </a:spcBef>
              <a:spcAft>
                <a:spcPts val="0"/>
              </a:spcAft>
              <a:defRPr/>
            </a:pPr>
            <a:r>
              <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设计的发展存在着一个时代价值观的问题即什么是设计？为什么而做。</a:t>
            </a:r>
            <a:endParaRPr lang="zh-CN" altLang="en-US" sz="12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bwMode="auto">
          <a:xfrm>
            <a:off x="1042988" y="1733550"/>
            <a:ext cx="1441450" cy="1439863"/>
            <a:chOff x="332823" y="2499368"/>
            <a:chExt cx="1440534" cy="1440534"/>
          </a:xfrm>
        </p:grpSpPr>
        <p:sp>
          <p:nvSpPr>
            <p:cNvPr id="42" name="TextBox 41"/>
            <p:cNvSpPr txBox="1"/>
            <p:nvPr/>
          </p:nvSpPr>
          <p:spPr>
            <a:xfrm>
              <a:off x="562864" y="2988546"/>
              <a:ext cx="980452" cy="462178"/>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100%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sp>
          <p:nvSpPr>
            <p:cNvPr id="43" name="同心圆 42"/>
            <p:cNvSpPr/>
            <p:nvPr/>
          </p:nvSpPr>
          <p:spPr>
            <a:xfrm>
              <a:off x="332823" y="2499368"/>
              <a:ext cx="1440534" cy="1440534"/>
            </a:xfrm>
            <a:prstGeom prst="donut">
              <a:avLst>
                <a:gd name="adj" fmla="val 8341"/>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grpSp>
      <p:grpSp>
        <p:nvGrpSpPr>
          <p:cNvPr id="44" name="组合 43"/>
          <p:cNvGrpSpPr/>
          <p:nvPr/>
        </p:nvGrpSpPr>
        <p:grpSpPr bwMode="auto">
          <a:xfrm>
            <a:off x="2938463" y="1733550"/>
            <a:ext cx="1417637" cy="1422400"/>
            <a:chOff x="6380178" y="152238"/>
            <a:chExt cx="1417638" cy="1422051"/>
          </a:xfrm>
        </p:grpSpPr>
        <p:grpSp>
          <p:nvGrpSpPr>
            <p:cNvPr id="20506" name="组合 46"/>
            <p:cNvGrpSpPr/>
            <p:nvPr/>
          </p:nvGrpSpPr>
          <p:grpSpPr bwMode="auto">
            <a:xfrm>
              <a:off x="6380178" y="152238"/>
              <a:ext cx="1417638" cy="1422051"/>
              <a:chOff x="6380178" y="152238"/>
              <a:chExt cx="1417638" cy="1422051"/>
            </a:xfrm>
          </p:grpSpPr>
          <p:sp>
            <p:nvSpPr>
              <p:cNvPr id="49" name="空心弧 48"/>
              <p:cNvSpPr/>
              <p:nvPr/>
            </p:nvSpPr>
            <p:spPr>
              <a:xfrm>
                <a:off x="6380178" y="157000"/>
                <a:ext cx="1417638" cy="1417289"/>
              </a:xfrm>
              <a:prstGeom prst="blockArc">
                <a:avLst>
                  <a:gd name="adj1" fmla="val 40855"/>
                  <a:gd name="adj2" fmla="val 16279583"/>
                  <a:gd name="adj3" fmla="val 9218"/>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50" name="空心弧 49"/>
              <p:cNvSpPr/>
              <p:nvPr/>
            </p:nvSpPr>
            <p:spPr>
              <a:xfrm>
                <a:off x="6380178" y="152238"/>
                <a:ext cx="1417638" cy="1417290"/>
              </a:xfrm>
              <a:prstGeom prst="blockArc">
                <a:avLst>
                  <a:gd name="adj1" fmla="val 16221849"/>
                  <a:gd name="adj2" fmla="val 76858"/>
                  <a:gd name="adj3" fmla="val 9538"/>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48" name="TextBox 47"/>
            <p:cNvSpPr txBox="1"/>
            <p:nvPr/>
          </p:nvSpPr>
          <p:spPr>
            <a:xfrm>
              <a:off x="6707203" y="634720"/>
              <a:ext cx="763588"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75%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1" name="组合 50"/>
          <p:cNvGrpSpPr/>
          <p:nvPr/>
        </p:nvGrpSpPr>
        <p:grpSpPr bwMode="auto">
          <a:xfrm>
            <a:off x="4810125" y="1733550"/>
            <a:ext cx="1417638" cy="1422400"/>
            <a:chOff x="6380178" y="152237"/>
            <a:chExt cx="1417638" cy="1422052"/>
          </a:xfrm>
        </p:grpSpPr>
        <p:grpSp>
          <p:nvGrpSpPr>
            <p:cNvPr id="20502" name="组合 51"/>
            <p:cNvGrpSpPr/>
            <p:nvPr/>
          </p:nvGrpSpPr>
          <p:grpSpPr bwMode="auto">
            <a:xfrm>
              <a:off x="6380178" y="152237"/>
              <a:ext cx="1417638" cy="1422052"/>
              <a:chOff x="6380178" y="152237"/>
              <a:chExt cx="1417638" cy="1422052"/>
            </a:xfrm>
          </p:grpSpPr>
          <p:sp>
            <p:nvSpPr>
              <p:cNvPr id="54" name="空心弧 53"/>
              <p:cNvSpPr/>
              <p:nvPr/>
            </p:nvSpPr>
            <p:spPr>
              <a:xfrm>
                <a:off x="6380178" y="156999"/>
                <a:ext cx="1417638" cy="1417290"/>
              </a:xfrm>
              <a:prstGeom prst="blockArc">
                <a:avLst>
                  <a:gd name="adj1" fmla="val 5377950"/>
                  <a:gd name="adj2" fmla="val 16232035"/>
                  <a:gd name="adj3" fmla="val 9040"/>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55" name="空心弧 54"/>
              <p:cNvSpPr/>
              <p:nvPr/>
            </p:nvSpPr>
            <p:spPr>
              <a:xfrm>
                <a:off x="6380178" y="152237"/>
                <a:ext cx="1417638" cy="1422052"/>
              </a:xfrm>
              <a:prstGeom prst="blockArc">
                <a:avLst>
                  <a:gd name="adj1" fmla="val 16221849"/>
                  <a:gd name="adj2" fmla="val 5388303"/>
                  <a:gd name="adj3" fmla="val 9344"/>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3" name="TextBox 52"/>
            <p:cNvSpPr txBox="1"/>
            <p:nvPr/>
          </p:nvSpPr>
          <p:spPr>
            <a:xfrm>
              <a:off x="6707203" y="634719"/>
              <a:ext cx="806450"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50%</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grpSp>
        <p:nvGrpSpPr>
          <p:cNvPr id="56" name="组合 55"/>
          <p:cNvGrpSpPr/>
          <p:nvPr/>
        </p:nvGrpSpPr>
        <p:grpSpPr bwMode="auto">
          <a:xfrm>
            <a:off x="6683375" y="1733550"/>
            <a:ext cx="1417638" cy="1422400"/>
            <a:chOff x="6380178" y="152237"/>
            <a:chExt cx="1417638" cy="1422052"/>
          </a:xfrm>
        </p:grpSpPr>
        <p:grpSp>
          <p:nvGrpSpPr>
            <p:cNvPr id="20498" name="组合 56"/>
            <p:cNvGrpSpPr/>
            <p:nvPr/>
          </p:nvGrpSpPr>
          <p:grpSpPr bwMode="auto">
            <a:xfrm>
              <a:off x="6380178" y="152237"/>
              <a:ext cx="1417638" cy="1422052"/>
              <a:chOff x="6380178" y="152237"/>
              <a:chExt cx="1417638" cy="1422052"/>
            </a:xfrm>
          </p:grpSpPr>
          <p:sp>
            <p:nvSpPr>
              <p:cNvPr id="59" name="空心弧 58"/>
              <p:cNvSpPr/>
              <p:nvPr/>
            </p:nvSpPr>
            <p:spPr>
              <a:xfrm>
                <a:off x="6380178" y="156999"/>
                <a:ext cx="1417638" cy="1417290"/>
              </a:xfrm>
              <a:prstGeom prst="blockArc">
                <a:avLst>
                  <a:gd name="adj1" fmla="val 5377950"/>
                  <a:gd name="adj2" fmla="val 16232035"/>
                  <a:gd name="adj3" fmla="val 9040"/>
                </a:avLst>
              </a:prstGeom>
              <a:solidFill>
                <a:schemeClr val="tx2"/>
              </a:solidFill>
              <a:ln>
                <a:noFill/>
              </a:ln>
            </p:spPr>
            <p:txBody>
              <a:bodyPr/>
              <a:lstStyle/>
              <a:p>
                <a:pPr fontAlgn="auto">
                  <a:spcBef>
                    <a:spcPts val="0"/>
                  </a:spcBef>
                  <a:spcAft>
                    <a:spcPts val="0"/>
                  </a:spcAft>
                  <a:defRPr/>
                </a:pPr>
                <a:endParaRPr lang="zh-CN" altLang="en-US" kern="0">
                  <a:solidFill>
                    <a:sysClr val="windowText" lastClr="000000"/>
                  </a:solidFill>
                  <a:latin typeface="Calibri" panose="020F0502020204030204" pitchFamily="34" charset="0"/>
                  <a:ea typeface="宋体" panose="02010600030101010101" pitchFamily="2" charset="-122"/>
                </a:endParaRPr>
              </a:p>
            </p:txBody>
          </p:sp>
          <p:sp>
            <p:nvSpPr>
              <p:cNvPr id="60" name="空心弧 59"/>
              <p:cNvSpPr/>
              <p:nvPr/>
            </p:nvSpPr>
            <p:spPr>
              <a:xfrm>
                <a:off x="6380178" y="152237"/>
                <a:ext cx="1417638" cy="1422052"/>
              </a:xfrm>
              <a:prstGeom prst="blockArc">
                <a:avLst>
                  <a:gd name="adj1" fmla="val 16221849"/>
                  <a:gd name="adj2" fmla="val 10814646"/>
                  <a:gd name="adj3" fmla="val 9309"/>
                </a:avLst>
              </a:prstGeom>
              <a:solidFill>
                <a:schemeClr val="bg1">
                  <a:lumMod val="75000"/>
                </a:schemeClr>
              </a:solidFill>
              <a:ln>
                <a:noFill/>
              </a:ln>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8" name="TextBox 57"/>
            <p:cNvSpPr txBox="1"/>
            <p:nvPr/>
          </p:nvSpPr>
          <p:spPr>
            <a:xfrm>
              <a:off x="6707203" y="634719"/>
              <a:ext cx="776288" cy="461850"/>
            </a:xfrm>
            <a:prstGeom prst="rect">
              <a:avLst/>
            </a:prstGeom>
            <a:noFill/>
          </p:spPr>
          <p:txBody>
            <a:bodyPr wrap="none">
              <a:spAutoFit/>
            </a:bodyPr>
            <a:lstStyle/>
            <a:p>
              <a:pPr fontAlgn="auto">
                <a:spcBef>
                  <a:spcPts val="0"/>
                </a:spcBef>
                <a:spcAft>
                  <a:spcPts val="0"/>
                </a:spcAft>
                <a:defRPr/>
              </a:pPr>
              <a:r>
                <a:rPr lang="en-US" altLang="zh-CN" sz="2400" b="1" kern="0" dirty="0">
                  <a:solidFill>
                    <a:sysClr val="windowText" lastClr="000000"/>
                  </a:solidFill>
                  <a:latin typeface="Charlemagne Std" pitchFamily="82" charset="0"/>
                  <a:ea typeface="微软雅黑" panose="020B0503020204020204" pitchFamily="34" charset="-122"/>
                </a:rPr>
                <a:t>25%</a:t>
              </a:r>
              <a:endParaRPr lang="zh-CN" altLang="en-US" sz="2400" b="1" kern="0" dirty="0">
                <a:solidFill>
                  <a:sysClr val="windowText" lastClr="000000"/>
                </a:solidFill>
                <a:latin typeface="Charlemagne Std" pitchFamily="82" charset="0"/>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par>
                                <p:cTn id="36" presetID="21" presetClass="entr" presetSubtype="1"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heel(1)">
                                      <p:cBhvr>
                                        <p:cTn id="38" dur="500"/>
                                        <p:tgtEl>
                                          <p:spTgt spid="41"/>
                                        </p:tgtEl>
                                      </p:cBhvr>
                                    </p:animEffect>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300" fill="hold"/>
                                        <p:tgtEl>
                                          <p:spTgt spid="37"/>
                                        </p:tgtEl>
                                        <p:attrNameLst>
                                          <p:attrName>ppt_x</p:attrName>
                                        </p:attrNameLst>
                                      </p:cBhvr>
                                      <p:tavLst>
                                        <p:tav tm="0">
                                          <p:val>
                                            <p:strVal val="#ppt_x"/>
                                          </p:val>
                                        </p:tav>
                                        <p:tav tm="100000">
                                          <p:val>
                                            <p:strVal val="#ppt_x"/>
                                          </p:val>
                                        </p:tav>
                                      </p:tavLst>
                                    </p:anim>
                                    <p:anim calcmode="lin" valueType="num">
                                      <p:cBhvr additive="base">
                                        <p:cTn id="43" dur="300" fill="hold"/>
                                        <p:tgtEl>
                                          <p:spTgt spid="37"/>
                                        </p:tgtEl>
                                        <p:attrNameLst>
                                          <p:attrName>ppt_y</p:attrName>
                                        </p:attrNameLst>
                                      </p:cBhvr>
                                      <p:tavLst>
                                        <p:tav tm="0">
                                          <p:val>
                                            <p:strVal val="1+#ppt_h/2"/>
                                          </p:val>
                                        </p:tav>
                                        <p:tav tm="100000">
                                          <p:val>
                                            <p:strVal val="#ppt_y"/>
                                          </p:val>
                                        </p:tav>
                                      </p:tavLst>
                                    </p:anim>
                                  </p:childTnLst>
                                </p:cTn>
                              </p:par>
                              <p:par>
                                <p:cTn id="44" presetID="21" presetClass="entr" presetSubtype="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heel(1)">
                                      <p:cBhvr>
                                        <p:cTn id="46" dur="500"/>
                                        <p:tgtEl>
                                          <p:spTgt spid="44"/>
                                        </p:tgtEl>
                                      </p:cBhvr>
                                    </p:animEffect>
                                  </p:childTnLst>
                                </p:cTn>
                              </p:par>
                            </p:childTnLst>
                          </p:cTn>
                        </p:par>
                        <p:par>
                          <p:cTn id="47" fill="hold">
                            <p:stCondLst>
                              <p:cond delay="25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300" fill="hold"/>
                                        <p:tgtEl>
                                          <p:spTgt spid="38"/>
                                        </p:tgtEl>
                                        <p:attrNameLst>
                                          <p:attrName>ppt_x</p:attrName>
                                        </p:attrNameLst>
                                      </p:cBhvr>
                                      <p:tavLst>
                                        <p:tav tm="0">
                                          <p:val>
                                            <p:strVal val="#ppt_x"/>
                                          </p:val>
                                        </p:tav>
                                        <p:tav tm="100000">
                                          <p:val>
                                            <p:strVal val="#ppt_x"/>
                                          </p:val>
                                        </p:tav>
                                      </p:tavLst>
                                    </p:anim>
                                    <p:anim calcmode="lin" valueType="num">
                                      <p:cBhvr additive="base">
                                        <p:cTn id="51" dur="300" fill="hold"/>
                                        <p:tgtEl>
                                          <p:spTgt spid="38"/>
                                        </p:tgtEl>
                                        <p:attrNameLst>
                                          <p:attrName>ppt_y</p:attrName>
                                        </p:attrNameLst>
                                      </p:cBhvr>
                                      <p:tavLst>
                                        <p:tav tm="0">
                                          <p:val>
                                            <p:strVal val="1+#ppt_h/2"/>
                                          </p:val>
                                        </p:tav>
                                        <p:tav tm="100000">
                                          <p:val>
                                            <p:strVal val="#ppt_y"/>
                                          </p:val>
                                        </p:tav>
                                      </p:tavLst>
                                    </p:anim>
                                  </p:childTnLst>
                                </p:cTn>
                              </p:par>
                              <p:par>
                                <p:cTn id="52" presetID="21" presetClass="entr" presetSubtype="1"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heel(1)">
                                      <p:cBhvr>
                                        <p:cTn id="54" dur="500"/>
                                        <p:tgtEl>
                                          <p:spTgt spid="51"/>
                                        </p:tgtEl>
                                      </p:cBhvr>
                                    </p:animEffect>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300" fill="hold"/>
                                        <p:tgtEl>
                                          <p:spTgt spid="39"/>
                                        </p:tgtEl>
                                        <p:attrNameLst>
                                          <p:attrName>ppt_x</p:attrName>
                                        </p:attrNameLst>
                                      </p:cBhvr>
                                      <p:tavLst>
                                        <p:tav tm="0">
                                          <p:val>
                                            <p:strVal val="#ppt_x"/>
                                          </p:val>
                                        </p:tav>
                                        <p:tav tm="100000">
                                          <p:val>
                                            <p:strVal val="#ppt_x"/>
                                          </p:val>
                                        </p:tav>
                                      </p:tavLst>
                                    </p:anim>
                                    <p:anim calcmode="lin" valueType="num">
                                      <p:cBhvr additive="base">
                                        <p:cTn id="59" dur="300" fill="hold"/>
                                        <p:tgtEl>
                                          <p:spTgt spid="39"/>
                                        </p:tgtEl>
                                        <p:attrNameLst>
                                          <p:attrName>ppt_y</p:attrName>
                                        </p:attrNameLst>
                                      </p:cBhvr>
                                      <p:tavLst>
                                        <p:tav tm="0">
                                          <p:val>
                                            <p:strVal val="1+#ppt_h/2"/>
                                          </p:val>
                                        </p:tav>
                                        <p:tav tm="100000">
                                          <p:val>
                                            <p:strVal val="#ppt_y"/>
                                          </p:val>
                                        </p:tav>
                                      </p:tavLst>
                                    </p:anim>
                                  </p:childTnLst>
                                </p:cTn>
                              </p:par>
                              <p:par>
                                <p:cTn id="60" presetID="21" presetClass="entr" presetSubtype="1"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heel(1)">
                                      <p:cBhvr>
                                        <p:cTn id="62" dur="500"/>
                                        <p:tgtEl>
                                          <p:spTgt spid="56"/>
                                        </p:tgtEl>
                                      </p:cBhvr>
                                    </p:animEffect>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300" fill="hold"/>
                                        <p:tgtEl>
                                          <p:spTgt spid="40"/>
                                        </p:tgtEl>
                                        <p:attrNameLst>
                                          <p:attrName>ppt_x</p:attrName>
                                        </p:attrNameLst>
                                      </p:cBhvr>
                                      <p:tavLst>
                                        <p:tav tm="0">
                                          <p:val>
                                            <p:strVal val="#ppt_x"/>
                                          </p:val>
                                        </p:tav>
                                        <p:tav tm="100000">
                                          <p:val>
                                            <p:strVal val="#ppt_x"/>
                                          </p:val>
                                        </p:tav>
                                      </p:tavLst>
                                    </p:anim>
                                    <p:anim calcmode="lin" valueType="num">
                                      <p:cBhvr additive="base">
                                        <p:cTn id="67" dur="3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514" name="组合 31"/>
          <p:cNvGrpSpPr/>
          <p:nvPr/>
        </p:nvGrpSpPr>
        <p:grpSpPr bwMode="auto">
          <a:xfrm>
            <a:off x="971550" y="955675"/>
            <a:ext cx="2487613" cy="2108200"/>
            <a:chOff x="4892554" y="1179176"/>
            <a:chExt cx="2088232" cy="1769047"/>
          </a:xfrm>
        </p:grpSpPr>
        <p:sp>
          <p:nvSpPr>
            <p:cNvPr id="33" name="矩形 32"/>
            <p:cNvSpPr/>
            <p:nvPr/>
          </p:nvSpPr>
          <p:spPr>
            <a:xfrm>
              <a:off x="4892554" y="1610781"/>
              <a:ext cx="2088232" cy="1337442"/>
            </a:xfrm>
            <a:prstGeom prst="rect">
              <a:avLst/>
            </a:prstGeom>
            <a:solidFill>
              <a:schemeClr val="tx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sp>
          <p:nvSpPr>
            <p:cNvPr id="34" name="等腰三角形 33"/>
            <p:cNvSpPr/>
            <p:nvPr/>
          </p:nvSpPr>
          <p:spPr>
            <a:xfrm>
              <a:off x="4892554" y="1179176"/>
              <a:ext cx="2088232" cy="431605"/>
            </a:xfrm>
            <a:prstGeom prst="triangle">
              <a:avLst/>
            </a:prstGeom>
            <a:solidFill>
              <a:schemeClr val="tx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grpSp>
        <p:nvGrpSpPr>
          <p:cNvPr id="21515" name="组合 34"/>
          <p:cNvGrpSpPr/>
          <p:nvPr/>
        </p:nvGrpSpPr>
        <p:grpSpPr bwMode="auto">
          <a:xfrm>
            <a:off x="971550" y="3214688"/>
            <a:ext cx="2487613" cy="1373187"/>
            <a:chOff x="4892554" y="3147815"/>
            <a:chExt cx="2088232" cy="1152127"/>
          </a:xfrm>
        </p:grpSpPr>
        <p:sp>
          <p:nvSpPr>
            <p:cNvPr id="36" name="矩形 35"/>
            <p:cNvSpPr/>
            <p:nvPr/>
          </p:nvSpPr>
          <p:spPr>
            <a:xfrm>
              <a:off x="4892554" y="3147815"/>
              <a:ext cx="2088232" cy="720579"/>
            </a:xfrm>
            <a:prstGeom prst="rect">
              <a:avLst/>
            </a:prstGeom>
            <a:solidFill>
              <a:schemeClr val="bg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sp>
          <p:nvSpPr>
            <p:cNvPr id="61" name="等腰三角形 60"/>
            <p:cNvSpPr/>
            <p:nvPr/>
          </p:nvSpPr>
          <p:spPr>
            <a:xfrm flipV="1">
              <a:off x="4892554" y="3868394"/>
              <a:ext cx="2088232" cy="431548"/>
            </a:xfrm>
            <a:prstGeom prst="triangle">
              <a:avLst/>
            </a:prstGeom>
            <a:solidFill>
              <a:schemeClr val="bg2"/>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Bodoni MT" panose="02070603080606020203"/>
                <a:ea typeface="微软雅黑" panose="020B0503020204020204" pitchFamily="34" charset="-122"/>
              </a:endParaRPr>
            </a:p>
          </p:txBody>
        </p:sp>
      </p:grpSp>
      <p:sp>
        <p:nvSpPr>
          <p:cNvPr id="62" name="TextBox 61"/>
          <p:cNvSpPr txBox="1"/>
          <p:nvPr/>
        </p:nvSpPr>
        <p:spPr>
          <a:xfrm>
            <a:off x="1530350" y="1212850"/>
            <a:ext cx="1371600" cy="1108075"/>
          </a:xfrm>
          <a:prstGeom prst="rect">
            <a:avLst/>
          </a:prstGeom>
          <a:noFill/>
        </p:spPr>
        <p:txBody>
          <a:bodyPr>
            <a:spAutoFit/>
          </a:bodyPr>
          <a:lstStyle/>
          <a:p>
            <a:pPr algn="ctr" fontAlgn="auto">
              <a:spcBef>
                <a:spcPts val="0"/>
              </a:spcBef>
              <a:spcAft>
                <a:spcPts val="0"/>
              </a:spcAft>
              <a:defRPr/>
            </a:pPr>
            <a:r>
              <a:rPr lang="en-US" altLang="zh-CN" sz="6600" kern="0" dirty="0">
                <a:solidFill>
                  <a:sysClr val="window" lastClr="FFFFFF"/>
                </a:solidFill>
                <a:latin typeface="Impact" panose="020B0806030902050204" pitchFamily="34" charset="0"/>
                <a:ea typeface="+mn-ea"/>
              </a:rPr>
              <a:t>75</a:t>
            </a:r>
            <a:endParaRPr lang="zh-CN" altLang="en-US" sz="6600" kern="0" dirty="0">
              <a:solidFill>
                <a:sysClr val="window" lastClr="FFFFFF"/>
              </a:solidFill>
              <a:latin typeface="Impact" panose="020B0806030902050204" pitchFamily="34" charset="0"/>
              <a:ea typeface="+mn-ea"/>
            </a:endParaRPr>
          </a:p>
        </p:txBody>
      </p:sp>
      <p:sp>
        <p:nvSpPr>
          <p:cNvPr id="63" name="TextBox 62"/>
          <p:cNvSpPr txBox="1"/>
          <p:nvPr/>
        </p:nvSpPr>
        <p:spPr>
          <a:xfrm>
            <a:off x="2413000" y="1358900"/>
            <a:ext cx="685800" cy="460375"/>
          </a:xfrm>
          <a:prstGeom prst="rect">
            <a:avLst/>
          </a:prstGeom>
          <a:noFill/>
        </p:spPr>
        <p:txBody>
          <a:bodyPr>
            <a:spAutoFit/>
          </a:bodyPr>
          <a:lstStyle/>
          <a:p>
            <a:pPr algn="ctr" fontAlgn="auto">
              <a:spcBef>
                <a:spcPts val="0"/>
              </a:spcBef>
              <a:spcAft>
                <a:spcPts val="0"/>
              </a:spcAft>
              <a:defRPr/>
            </a:pPr>
            <a:r>
              <a:rPr lang="en-US" altLang="zh-CN" sz="2400" kern="0" dirty="0">
                <a:solidFill>
                  <a:sysClr val="window" lastClr="FFFFFF"/>
                </a:solidFill>
                <a:latin typeface="Impact" panose="020B0806030902050204" pitchFamily="34" charset="0"/>
                <a:ea typeface="+mn-ea"/>
              </a:rPr>
              <a:t>%</a:t>
            </a:r>
            <a:endParaRPr lang="zh-CN" altLang="en-US" sz="2400" kern="0" dirty="0">
              <a:solidFill>
                <a:sysClr val="window" lastClr="FFFFFF"/>
              </a:solidFill>
              <a:latin typeface="Impact" panose="020B0806030902050204" pitchFamily="34" charset="0"/>
              <a:ea typeface="+mn-ea"/>
            </a:endParaRPr>
          </a:p>
        </p:txBody>
      </p:sp>
      <p:sp>
        <p:nvSpPr>
          <p:cNvPr id="64" name="TextBox 63"/>
          <p:cNvSpPr txBox="1"/>
          <p:nvPr/>
        </p:nvSpPr>
        <p:spPr>
          <a:xfrm>
            <a:off x="1530350" y="3248025"/>
            <a:ext cx="1371600" cy="1108075"/>
          </a:xfrm>
          <a:prstGeom prst="rect">
            <a:avLst/>
          </a:prstGeom>
          <a:noFill/>
        </p:spPr>
        <p:txBody>
          <a:bodyPr>
            <a:spAutoFit/>
          </a:bodyPr>
          <a:lstStyle/>
          <a:p>
            <a:pPr algn="ctr" fontAlgn="auto">
              <a:spcBef>
                <a:spcPts val="0"/>
              </a:spcBef>
              <a:spcAft>
                <a:spcPts val="0"/>
              </a:spcAft>
              <a:defRPr/>
            </a:pPr>
            <a:r>
              <a:rPr lang="en-US" altLang="zh-CN" sz="6600" kern="0" dirty="0">
                <a:solidFill>
                  <a:sysClr val="window" lastClr="FFFFFF"/>
                </a:solidFill>
                <a:latin typeface="Impact" panose="020B0806030902050204" pitchFamily="34" charset="0"/>
                <a:ea typeface="+mn-ea"/>
              </a:rPr>
              <a:t>25</a:t>
            </a:r>
            <a:endParaRPr lang="zh-CN" altLang="en-US" sz="6600" kern="0" dirty="0">
              <a:solidFill>
                <a:sysClr val="window" lastClr="FFFFFF"/>
              </a:solidFill>
              <a:latin typeface="Impact" panose="020B0806030902050204" pitchFamily="34" charset="0"/>
              <a:ea typeface="+mn-ea"/>
            </a:endParaRPr>
          </a:p>
        </p:txBody>
      </p:sp>
      <p:sp>
        <p:nvSpPr>
          <p:cNvPr id="65" name="TextBox 64"/>
          <p:cNvSpPr txBox="1"/>
          <p:nvPr/>
        </p:nvSpPr>
        <p:spPr>
          <a:xfrm>
            <a:off x="2451100" y="3392488"/>
            <a:ext cx="685800" cy="461962"/>
          </a:xfrm>
          <a:prstGeom prst="rect">
            <a:avLst/>
          </a:prstGeom>
          <a:noFill/>
        </p:spPr>
        <p:txBody>
          <a:bodyPr>
            <a:spAutoFit/>
          </a:bodyPr>
          <a:lstStyle/>
          <a:p>
            <a:pPr algn="ctr" fontAlgn="auto">
              <a:spcBef>
                <a:spcPts val="0"/>
              </a:spcBef>
              <a:spcAft>
                <a:spcPts val="0"/>
              </a:spcAft>
              <a:defRPr/>
            </a:pPr>
            <a:r>
              <a:rPr lang="en-US" altLang="zh-CN" sz="2400" kern="0" dirty="0">
                <a:solidFill>
                  <a:sysClr val="window" lastClr="FFFFFF"/>
                </a:solidFill>
                <a:latin typeface="Impact" panose="020B0806030902050204" pitchFamily="34" charset="0"/>
                <a:ea typeface="+mn-ea"/>
              </a:rPr>
              <a:t>%</a:t>
            </a:r>
            <a:endParaRPr lang="zh-CN" altLang="en-US" sz="2400" kern="0" dirty="0">
              <a:solidFill>
                <a:sysClr val="window" lastClr="FFFFFF"/>
              </a:solidFill>
              <a:latin typeface="Impact" panose="020B0806030902050204" pitchFamily="34" charset="0"/>
              <a:ea typeface="+mn-ea"/>
            </a:endParaRPr>
          </a:p>
        </p:txBody>
      </p:sp>
      <p:sp>
        <p:nvSpPr>
          <p:cNvPr id="66" name="矩形 65"/>
          <p:cNvSpPr/>
          <p:nvPr/>
        </p:nvSpPr>
        <p:spPr>
          <a:xfrm>
            <a:off x="1155700" y="2181225"/>
            <a:ext cx="2087563" cy="646113"/>
          </a:xfrm>
          <a:prstGeom prst="rect">
            <a:avLst/>
          </a:prstGeom>
        </p:spPr>
        <p:txBody>
          <a:bodyPr>
            <a:spAutoFit/>
          </a:bodyPr>
          <a:lstStyle/>
          <a:p>
            <a:pPr algn="ctr" fontAlgn="auto">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endParaRPr lang="en-US" altLang="zh-CN" kern="0" dirty="0">
              <a:solidFill>
                <a:sysClr val="window" lastClr="FFFFFF"/>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请输入相关内容</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cxnSp>
        <p:nvCxnSpPr>
          <p:cNvPr id="67" name="Straight Connector 57"/>
          <p:cNvCxnSpPr/>
          <p:nvPr/>
        </p:nvCxnSpPr>
        <p:spPr bwMode="auto">
          <a:xfrm>
            <a:off x="3243263" y="1747838"/>
            <a:ext cx="4929187"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68" name="矩形 67"/>
          <p:cNvSpPr>
            <a:spLocks noChangeArrowheads="1"/>
          </p:cNvSpPr>
          <p:nvPr/>
        </p:nvSpPr>
        <p:spPr bwMode="auto">
          <a:xfrm>
            <a:off x="4572000" y="1793875"/>
            <a:ext cx="3600450" cy="850900"/>
          </a:xfrm>
          <a:prstGeom prst="rect">
            <a:avLst/>
          </a:prstGeom>
          <a:noFill/>
          <a:ln w="9525">
            <a:noFill/>
            <a:miter lim="800000"/>
          </a:ln>
        </p:spPr>
        <p:txBody>
          <a:bodyPr>
            <a:spAutoFit/>
          </a:bodyPr>
          <a:lstStyle/>
          <a:p>
            <a:pPr algn="just">
              <a:lnSpc>
                <a:spcPts val="1500"/>
              </a:lnSpc>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TextBox 72"/>
          <p:cNvSpPr txBox="1">
            <a:spLocks noChangeArrowheads="1"/>
          </p:cNvSpPr>
          <p:nvPr/>
        </p:nvSpPr>
        <p:spPr bwMode="auto">
          <a:xfrm>
            <a:off x="4560888" y="1339850"/>
            <a:ext cx="2286000" cy="368300"/>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在这里填写项目标题</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5" name="Straight Connector 57"/>
          <p:cNvCxnSpPr/>
          <p:nvPr/>
        </p:nvCxnSpPr>
        <p:spPr bwMode="auto">
          <a:xfrm>
            <a:off x="3243263" y="3455988"/>
            <a:ext cx="4900612" cy="0"/>
          </a:xfrm>
          <a:prstGeom prst="line">
            <a:avLst/>
          </a:prstGeom>
          <a:solidFill>
            <a:srgbClr val="ECB100"/>
          </a:solidFill>
          <a:ln w="6350" cap="flat" cmpd="sng" algn="ctr">
            <a:solidFill>
              <a:schemeClr val="tx1">
                <a:lumMod val="50000"/>
                <a:lumOff val="50000"/>
              </a:schemeClr>
            </a:solidFill>
            <a:prstDash val="dashDot"/>
            <a:round/>
            <a:headEnd type="oval" w="sm" len="sm"/>
            <a:tailEnd type="oval" w="sm" len="sm"/>
          </a:ln>
          <a:effectLst/>
        </p:spPr>
      </p:cxnSp>
      <p:sp>
        <p:nvSpPr>
          <p:cNvPr id="76" name="矩形 75"/>
          <p:cNvSpPr>
            <a:spLocks noChangeArrowheads="1"/>
          </p:cNvSpPr>
          <p:nvPr/>
        </p:nvSpPr>
        <p:spPr bwMode="auto">
          <a:xfrm>
            <a:off x="4543425" y="3502025"/>
            <a:ext cx="3600450" cy="860425"/>
          </a:xfrm>
          <a:prstGeom prst="rect">
            <a:avLst/>
          </a:prstGeom>
          <a:noFill/>
          <a:ln w="9525">
            <a:noFill/>
            <a:miter lim="800000"/>
          </a:ln>
        </p:spPr>
        <p:txBody>
          <a:bodyPr>
            <a:spAutoFit/>
          </a:bodyPr>
          <a:lstStyle/>
          <a:p>
            <a:pPr algn="just">
              <a:lnSpc>
                <a:spcPts val="1500"/>
              </a:lnSpc>
            </a:pP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随着计算机技术的发展及印刷技术进步，平面设计在视觉感观领域的表现也越来越丰富，这对今天的平面设计都提出了空前挑战，为平面设计者提供了更为广阔的发展窨。从技术上讲，平面设计更重要。</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TextBox 76"/>
          <p:cNvSpPr txBox="1">
            <a:spLocks noChangeArrowheads="1"/>
          </p:cNvSpPr>
          <p:nvPr/>
        </p:nvSpPr>
        <p:spPr bwMode="auto">
          <a:xfrm>
            <a:off x="4532313" y="3046413"/>
            <a:ext cx="2287587" cy="369887"/>
          </a:xfrm>
          <a:prstGeom prst="rect">
            <a:avLst/>
          </a:prstGeom>
          <a:noFill/>
          <a:ln w="9525">
            <a:noFill/>
            <a:miter lim="800000"/>
          </a:ln>
        </p:spPr>
        <p:txBody>
          <a:bodyPr>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在这里填写项目标题</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300"/>
                                        <p:tgtEl>
                                          <p:spTgt spid="73"/>
                                        </p:tgtEl>
                                        <p:attrNameLst>
                                          <p:attrName>ppt_y</p:attrName>
                                        </p:attrNameLst>
                                      </p:cBhvr>
                                      <p:tavLst>
                                        <p:tav tm="0">
                                          <p:val>
                                            <p:strVal val="#ppt_y+#ppt_h*1.125000"/>
                                          </p:val>
                                        </p:tav>
                                        <p:tav tm="100000">
                                          <p:val>
                                            <p:strVal val="#ppt_y"/>
                                          </p:val>
                                        </p:tav>
                                      </p:tavLst>
                                    </p:anim>
                                    <p:animEffect transition="in" filter="wipe(up)">
                                      <p:cBhvr>
                                        <p:cTn id="44" dur="300"/>
                                        <p:tgtEl>
                                          <p:spTgt spid="73"/>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300"/>
                                        <p:tgtEl>
                                          <p:spTgt spid="68"/>
                                        </p:tgtEl>
                                        <p:attrNameLst>
                                          <p:attrName>ppt_y</p:attrName>
                                        </p:attrNameLst>
                                      </p:cBhvr>
                                      <p:tavLst>
                                        <p:tav tm="0">
                                          <p:val>
                                            <p:strVal val="#ppt_y-#ppt_h*1.125000"/>
                                          </p:val>
                                        </p:tav>
                                        <p:tav tm="100000">
                                          <p:val>
                                            <p:strVal val="#ppt_y"/>
                                          </p:val>
                                        </p:tav>
                                      </p:tavLst>
                                    </p:anim>
                                    <p:animEffect transition="in" filter="wipe(down)">
                                      <p:cBhvr>
                                        <p:cTn id="48" dur="300"/>
                                        <p:tgtEl>
                                          <p:spTgt spid="68"/>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3500"/>
                            </p:stCondLst>
                            <p:childTnLst>
                              <p:par>
                                <p:cTn id="54" presetID="1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300"/>
                                        <p:tgtEl>
                                          <p:spTgt spid="77"/>
                                        </p:tgtEl>
                                        <p:attrNameLst>
                                          <p:attrName>ppt_y</p:attrName>
                                        </p:attrNameLst>
                                      </p:cBhvr>
                                      <p:tavLst>
                                        <p:tav tm="0">
                                          <p:val>
                                            <p:strVal val="#ppt_y+#ppt_h*1.125000"/>
                                          </p:val>
                                        </p:tav>
                                        <p:tav tm="100000">
                                          <p:val>
                                            <p:strVal val="#ppt_y"/>
                                          </p:val>
                                        </p:tav>
                                      </p:tavLst>
                                    </p:anim>
                                    <p:animEffect transition="in" filter="wipe(up)">
                                      <p:cBhvr>
                                        <p:cTn id="57" dur="300"/>
                                        <p:tgtEl>
                                          <p:spTgt spid="77"/>
                                        </p:tgtEl>
                                      </p:cBhvr>
                                    </p:animEffect>
                                  </p:childTnLst>
                                </p:cTn>
                              </p:par>
                              <p:par>
                                <p:cTn id="58" presetID="12" presetClass="entr" presetSubtype="1"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300"/>
                                        <p:tgtEl>
                                          <p:spTgt spid="76"/>
                                        </p:tgtEl>
                                        <p:attrNameLst>
                                          <p:attrName>ppt_y</p:attrName>
                                        </p:attrNameLst>
                                      </p:cBhvr>
                                      <p:tavLst>
                                        <p:tav tm="0">
                                          <p:val>
                                            <p:strVal val="#ppt_y-#ppt_h*1.125000"/>
                                          </p:val>
                                        </p:tav>
                                        <p:tav tm="100000">
                                          <p:val>
                                            <p:strVal val="#ppt_y"/>
                                          </p:val>
                                        </p:tav>
                                      </p:tavLst>
                                    </p:anim>
                                    <p:animEffect transition="in" filter="wipe(down)">
                                      <p:cBhvr>
                                        <p:cTn id="61" dur="3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68" grpId="0"/>
      <p:bldP spid="73" grpId="0"/>
      <p:bldP spid="76" grpId="0"/>
      <p:bldP spid="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45" name="直接连接符 44"/>
          <p:cNvCxnSpPr>
            <a:cxnSpLocks noChangeShapeType="1"/>
          </p:cNvCxnSpPr>
          <p:nvPr/>
        </p:nvCxnSpPr>
        <p:spPr bwMode="auto">
          <a:xfrm flipH="1">
            <a:off x="684213" y="566738"/>
            <a:ext cx="7427912" cy="0"/>
          </a:xfrm>
          <a:prstGeom prst="line">
            <a:avLst/>
          </a:prstGeom>
          <a:noFill/>
          <a:ln w="12700" algn="ctr">
            <a:solidFill>
              <a:srgbClr val="92D050"/>
            </a:solidFill>
            <a:round/>
          </a:ln>
        </p:spPr>
      </p:cxnSp>
      <p:sp>
        <p:nvSpPr>
          <p:cNvPr id="46" name="矩形 45"/>
          <p:cNvSpPr/>
          <p:nvPr/>
        </p:nvSpPr>
        <p:spPr>
          <a:xfrm>
            <a:off x="696913" y="384175"/>
            <a:ext cx="133350" cy="173038"/>
          </a:xfrm>
          <a:prstGeom prst="rect">
            <a:avLst/>
          </a:prstGeom>
          <a:solidFill>
            <a:schemeClr val="accent3">
              <a:lumMod val="5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矩形 68"/>
          <p:cNvSpPr/>
          <p:nvPr/>
        </p:nvSpPr>
        <p:spPr>
          <a:xfrm>
            <a:off x="858838" y="384175"/>
            <a:ext cx="133350" cy="173038"/>
          </a:xfrm>
          <a:prstGeom prst="rect">
            <a:avLst/>
          </a:prstGeom>
          <a:solidFill>
            <a:schemeClr val="accent3">
              <a:lumMod val="75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0" name="矩形 69"/>
          <p:cNvSpPr/>
          <p:nvPr/>
        </p:nvSpPr>
        <p:spPr>
          <a:xfrm>
            <a:off x="1020763" y="384175"/>
            <a:ext cx="131762" cy="173038"/>
          </a:xfrm>
          <a:prstGeom prst="rect">
            <a:avLst/>
          </a:prstGeom>
          <a:solidFill>
            <a:schemeClr val="accent3">
              <a:lumMod val="60000"/>
              <a:lumOff val="4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1" name="矩形 70"/>
          <p:cNvSpPr/>
          <p:nvPr/>
        </p:nvSpPr>
        <p:spPr>
          <a:xfrm>
            <a:off x="1181100" y="384175"/>
            <a:ext cx="133350" cy="173038"/>
          </a:xfrm>
          <a:prstGeom prst="rect">
            <a:avLst/>
          </a:prstGeom>
          <a:solidFill>
            <a:schemeClr val="accent3">
              <a:lumMod val="40000"/>
              <a:lumOff val="6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2" name="矩形 71"/>
          <p:cNvSpPr/>
          <p:nvPr/>
        </p:nvSpPr>
        <p:spPr>
          <a:xfrm>
            <a:off x="1343025" y="384175"/>
            <a:ext cx="133350" cy="173038"/>
          </a:xfrm>
          <a:prstGeom prst="rect">
            <a:avLst/>
          </a:prstGeom>
          <a:solidFill>
            <a:schemeClr val="accent3">
              <a:lumMod val="20000"/>
              <a:lumOff val="80000"/>
            </a:schemeClr>
          </a:soli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pic>
        <p:nvPicPr>
          <p:cNvPr id="11" name="图片 10"/>
          <p:cNvPicPr>
            <a:picLocks noChangeAspect="1"/>
          </p:cNvPicPr>
          <p:nvPr/>
        </p:nvPicPr>
        <p:blipFill>
          <a:blip r:embed="rId1"/>
          <a:srcRect/>
          <a:stretch>
            <a:fillRect/>
          </a:stretch>
        </p:blipFill>
        <p:spPr bwMode="auto">
          <a:xfrm>
            <a:off x="7994650" y="260350"/>
            <a:ext cx="474663" cy="544513"/>
          </a:xfrm>
          <a:prstGeom prst="rect">
            <a:avLst/>
          </a:prstGeom>
          <a:noFill/>
          <a:ln w="9525">
            <a:noFill/>
            <a:miter lim="800000"/>
            <a:headEnd/>
            <a:tailEnd/>
          </a:ln>
        </p:spPr>
      </p:pic>
      <p:sp>
        <p:nvSpPr>
          <p:cNvPr id="74" name="矩形 73"/>
          <p:cNvSpPr>
            <a:spLocks noChangeArrowheads="1"/>
          </p:cNvSpPr>
          <p:nvPr/>
        </p:nvSpPr>
        <p:spPr bwMode="auto">
          <a:xfrm>
            <a:off x="1555750" y="215900"/>
            <a:ext cx="2647950" cy="338138"/>
          </a:xfrm>
          <a:prstGeom prst="rect">
            <a:avLst/>
          </a:prstGeom>
          <a:noFill/>
          <a:ln w="9525">
            <a:noFill/>
            <a:miter lim="800000"/>
          </a:ln>
        </p:spPr>
        <p:txBody>
          <a:bodyPr wrap="none">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这里填写课件的大标题内容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圆角矩形 32"/>
          <p:cNvSpPr/>
          <p:nvPr/>
        </p:nvSpPr>
        <p:spPr>
          <a:xfrm>
            <a:off x="2484438" y="1419225"/>
            <a:ext cx="5780087" cy="1220788"/>
          </a:xfrm>
          <a:prstGeom prst="roundRect">
            <a:avLst>
              <a:gd name="adj" fmla="val 3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4" name="组合 33"/>
          <p:cNvGrpSpPr/>
          <p:nvPr/>
        </p:nvGrpSpPr>
        <p:grpSpPr bwMode="auto">
          <a:xfrm>
            <a:off x="1606550" y="1790700"/>
            <a:ext cx="1452563" cy="477838"/>
            <a:chOff x="1677848" y="1867118"/>
            <a:chExt cx="1453992" cy="477352"/>
          </a:xfrm>
        </p:grpSpPr>
        <p:sp>
          <p:nvSpPr>
            <p:cNvPr id="35" name="圆角矩形 34"/>
            <p:cNvSpPr/>
            <p:nvPr/>
          </p:nvSpPr>
          <p:spPr>
            <a:xfrm>
              <a:off x="1677848" y="1867118"/>
              <a:ext cx="1453992" cy="477352"/>
            </a:xfrm>
            <a:prstGeom prst="roundRect">
              <a:avLst>
                <a:gd name="adj" fmla="val 24877"/>
              </a:avLst>
            </a:prstGeom>
            <a:gradFill>
              <a:gsLst>
                <a:gs pos="0">
                  <a:schemeClr val="tx2">
                    <a:lumMod val="50000"/>
                  </a:schemeClr>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9" name="矩形 35"/>
            <p:cNvSpPr>
              <a:spLocks noChangeArrowheads="1"/>
            </p:cNvSpPr>
            <p:nvPr/>
          </p:nvSpPr>
          <p:spPr bwMode="auto">
            <a:xfrm>
              <a:off x="2164746" y="1921128"/>
              <a:ext cx="890580" cy="369332"/>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7" name="Group 76"/>
          <p:cNvGrpSpPr/>
          <p:nvPr/>
        </p:nvGrpSpPr>
        <p:grpSpPr>
          <a:xfrm>
            <a:off x="755576" y="1419622"/>
            <a:ext cx="1219944" cy="1219944"/>
            <a:chOff x="2438400" y="1809750"/>
            <a:chExt cx="2209800" cy="2209800"/>
          </a:xfrm>
          <a:solidFill>
            <a:srgbClr val="0070C0"/>
          </a:solidFill>
        </p:grpSpPr>
        <p:sp>
          <p:nvSpPr>
            <p:cNvPr id="58" name="Oval 25"/>
            <p:cNvSpPr/>
            <p:nvPr/>
          </p:nvSpPr>
          <p:spPr>
            <a:xfrm>
              <a:off x="2438400" y="1809750"/>
              <a:ext cx="2209800" cy="2209800"/>
            </a:xfrm>
            <a:prstGeom prst="ellipse">
              <a:avLst/>
            </a:prstGeom>
            <a:solidFill>
              <a:schemeClr val="tx2">
                <a:lumMod val="50000"/>
              </a:schemeClr>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mn-lt"/>
                <a:ea typeface="+mn-ea"/>
              </a:endParaRPr>
            </a:p>
          </p:txBody>
        </p:sp>
        <p:pic>
          <p:nvPicPr>
            <p:cNvPr id="59" name="Picture 27"/>
            <p:cNvPicPr>
              <a:picLocks noChangeAspect="1"/>
            </p:cNvPicPr>
            <p:nvPr/>
          </p:nvPicPr>
          <p:blipFill>
            <a:blip r:embed="rId2" cstate="print"/>
            <a:stretch>
              <a:fillRect/>
            </a:stretch>
          </p:blipFill>
          <p:spPr>
            <a:xfrm>
              <a:off x="3108036" y="2060945"/>
              <a:ext cx="870528" cy="1707410"/>
            </a:xfrm>
            <a:prstGeom prst="rect">
              <a:avLst/>
            </a:prstGeom>
            <a:noFill/>
          </p:spPr>
        </p:pic>
      </p:grpSp>
      <p:pic>
        <p:nvPicPr>
          <p:cNvPr id="60" name="Picture 27"/>
          <p:cNvPicPr>
            <a:picLocks noChangeAspect="1"/>
          </p:cNvPicPr>
          <p:nvPr/>
        </p:nvPicPr>
        <p:blipFill>
          <a:blip r:embed="rId3" cstate="print">
            <a:duotone>
              <a:prstClr val="black"/>
              <a:schemeClr val="tx2">
                <a:tint val="45000"/>
                <a:satMod val="400000"/>
              </a:schemeClr>
            </a:duotone>
          </a:blip>
          <a:stretch>
            <a:fillRect/>
          </a:stretch>
        </p:blipFill>
        <p:spPr>
          <a:xfrm>
            <a:off x="3244987" y="1696972"/>
            <a:ext cx="341388" cy="669582"/>
          </a:xfrm>
          <a:prstGeom prst="rect">
            <a:avLst/>
          </a:prstGeom>
          <a:noFill/>
        </p:spPr>
      </p:pic>
      <p:pic>
        <p:nvPicPr>
          <p:cNvPr id="61" name="Picture 27"/>
          <p:cNvPicPr>
            <a:picLocks noChangeAspect="1"/>
          </p:cNvPicPr>
          <p:nvPr/>
        </p:nvPicPr>
        <p:blipFill>
          <a:blip r:embed="rId3" cstate="print">
            <a:duotone>
              <a:prstClr val="black"/>
              <a:schemeClr val="tx2">
                <a:tint val="45000"/>
                <a:satMod val="400000"/>
              </a:schemeClr>
            </a:duotone>
          </a:blip>
          <a:stretch>
            <a:fillRect/>
          </a:stretch>
        </p:blipFill>
        <p:spPr>
          <a:xfrm>
            <a:off x="3592614" y="1696972"/>
            <a:ext cx="341388" cy="669582"/>
          </a:xfrm>
          <a:prstGeom prst="rect">
            <a:avLst/>
          </a:prstGeom>
          <a:noFill/>
        </p:spPr>
      </p:pic>
      <p:pic>
        <p:nvPicPr>
          <p:cNvPr id="62" name="Picture 27"/>
          <p:cNvPicPr>
            <a:picLocks noChangeAspect="1"/>
          </p:cNvPicPr>
          <p:nvPr/>
        </p:nvPicPr>
        <p:blipFill>
          <a:blip r:embed="rId3" cstate="print">
            <a:duotone>
              <a:prstClr val="black"/>
              <a:schemeClr val="tx2">
                <a:tint val="45000"/>
                <a:satMod val="400000"/>
              </a:schemeClr>
            </a:duotone>
          </a:blip>
          <a:stretch>
            <a:fillRect/>
          </a:stretch>
        </p:blipFill>
        <p:spPr>
          <a:xfrm>
            <a:off x="3940241" y="1696972"/>
            <a:ext cx="341388" cy="669582"/>
          </a:xfrm>
          <a:prstGeom prst="rect">
            <a:avLst/>
          </a:prstGeom>
          <a:noFill/>
        </p:spPr>
      </p:pic>
      <p:pic>
        <p:nvPicPr>
          <p:cNvPr id="63" name="Picture 27"/>
          <p:cNvPicPr>
            <a:picLocks noChangeAspect="1"/>
          </p:cNvPicPr>
          <p:nvPr/>
        </p:nvPicPr>
        <p:blipFill>
          <a:blip r:embed="rId3" cstate="print">
            <a:duotone>
              <a:prstClr val="black"/>
              <a:schemeClr val="tx2">
                <a:tint val="45000"/>
                <a:satMod val="400000"/>
              </a:schemeClr>
            </a:duotone>
          </a:blip>
          <a:stretch>
            <a:fillRect/>
          </a:stretch>
        </p:blipFill>
        <p:spPr>
          <a:xfrm>
            <a:off x="4287868" y="1696972"/>
            <a:ext cx="341388" cy="669582"/>
          </a:xfrm>
          <a:prstGeom prst="rect">
            <a:avLst/>
          </a:prstGeom>
          <a:noFill/>
        </p:spPr>
      </p:pic>
      <p:pic>
        <p:nvPicPr>
          <p:cNvPr id="64" name="Picture 27"/>
          <p:cNvPicPr>
            <a:picLocks noChangeAspect="1"/>
          </p:cNvPicPr>
          <p:nvPr/>
        </p:nvPicPr>
        <p:blipFill>
          <a:blip r:embed="rId4"/>
          <a:srcRect/>
          <a:stretch>
            <a:fillRect/>
          </a:stretch>
        </p:blipFill>
        <p:spPr bwMode="auto">
          <a:xfrm>
            <a:off x="4635500" y="1697038"/>
            <a:ext cx="341313" cy="669925"/>
          </a:xfrm>
          <a:prstGeom prst="rect">
            <a:avLst/>
          </a:prstGeom>
          <a:noFill/>
          <a:ln w="9525">
            <a:noFill/>
            <a:miter lim="800000"/>
            <a:headEnd/>
            <a:tailEnd/>
          </a:ln>
        </p:spPr>
      </p:pic>
      <p:sp>
        <p:nvSpPr>
          <p:cNvPr id="65" name="矩形 64"/>
          <p:cNvSpPr>
            <a:spLocks noChangeArrowheads="1"/>
          </p:cNvSpPr>
          <p:nvPr/>
        </p:nvSpPr>
        <p:spPr bwMode="auto">
          <a:xfrm>
            <a:off x="5003800" y="1766888"/>
            <a:ext cx="1081088" cy="584200"/>
          </a:xfrm>
          <a:prstGeom prst="rect">
            <a:avLst/>
          </a:prstGeom>
          <a:noFill/>
          <a:ln w="9525">
            <a:noFill/>
            <a:miter lim="800000"/>
          </a:ln>
        </p:spPr>
        <p:txBody>
          <a:bodyPr>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80%</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6" name="直接连接符 65"/>
          <p:cNvCxnSpPr/>
          <p:nvPr/>
        </p:nvCxnSpPr>
        <p:spPr>
          <a:xfrm>
            <a:off x="6088063" y="1697038"/>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6219825" y="1697038"/>
            <a:ext cx="1885950" cy="708025"/>
          </a:xfrm>
          <a:prstGeom prst="rect">
            <a:avLst/>
          </a:prstGeom>
        </p:spPr>
        <p:txBody>
          <a:bodyPr>
            <a:spAutoFit/>
          </a:bodyPr>
          <a:lstStyle/>
          <a:p>
            <a:pPr algn="just" fontAlgn="auto">
              <a:lnSpc>
                <a:spcPts val="12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2479675" y="3000375"/>
            <a:ext cx="5780088" cy="1219200"/>
          </a:xfrm>
          <a:prstGeom prst="roundRect">
            <a:avLst>
              <a:gd name="adj" fmla="val 3818"/>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 name="矩形 72"/>
          <p:cNvSpPr>
            <a:spLocks noChangeArrowheads="1"/>
          </p:cNvSpPr>
          <p:nvPr/>
        </p:nvSpPr>
        <p:spPr bwMode="auto">
          <a:xfrm>
            <a:off x="4999038" y="3346450"/>
            <a:ext cx="1081087" cy="585788"/>
          </a:xfrm>
          <a:prstGeom prst="rect">
            <a:avLst/>
          </a:prstGeom>
          <a:noFill/>
          <a:ln w="9525">
            <a:noFill/>
            <a:miter lim="800000"/>
          </a:ln>
        </p:spPr>
        <p:txBody>
          <a:bodyPr>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60%</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5" name="直接连接符 74"/>
          <p:cNvCxnSpPr/>
          <p:nvPr/>
        </p:nvCxnSpPr>
        <p:spPr>
          <a:xfrm>
            <a:off x="6083300" y="3276600"/>
            <a:ext cx="0" cy="6699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6215063" y="3276600"/>
            <a:ext cx="1885950" cy="708025"/>
          </a:xfrm>
          <a:prstGeom prst="rect">
            <a:avLst/>
          </a:prstGeom>
        </p:spPr>
        <p:txBody>
          <a:bodyPr>
            <a:spAutoFit/>
          </a:bodyPr>
          <a:lstStyle/>
          <a:p>
            <a:pPr algn="just" fontAlgn="auto">
              <a:lnSpc>
                <a:spcPts val="1200"/>
              </a:lnSpc>
              <a:spcBef>
                <a:spcPts val="0"/>
              </a:spcBef>
              <a:spcAft>
                <a:spcPts val="0"/>
              </a:spcAf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bwMode="auto">
          <a:xfrm>
            <a:off x="1601788" y="3370263"/>
            <a:ext cx="1454150" cy="477837"/>
            <a:chOff x="1673457" y="3447102"/>
            <a:chExt cx="1453992" cy="477352"/>
          </a:xfrm>
        </p:grpSpPr>
        <p:sp>
          <p:nvSpPr>
            <p:cNvPr id="78" name="圆角矩形 77"/>
            <p:cNvSpPr/>
            <p:nvPr/>
          </p:nvSpPr>
          <p:spPr>
            <a:xfrm>
              <a:off x="1673457" y="3447102"/>
              <a:ext cx="1453992" cy="477352"/>
            </a:xfrm>
            <a:prstGeom prst="roundRect">
              <a:avLst>
                <a:gd name="adj" fmla="val 24877"/>
              </a:avLst>
            </a:prstGeom>
            <a:gradFill>
              <a:gsLst>
                <a:gs pos="0">
                  <a:schemeClr val="tx2"/>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7" name="矩形 78"/>
            <p:cNvSpPr>
              <a:spLocks noChangeArrowheads="1"/>
            </p:cNvSpPr>
            <p:nvPr/>
          </p:nvSpPr>
          <p:spPr bwMode="auto">
            <a:xfrm>
              <a:off x="2106095" y="3501111"/>
              <a:ext cx="890580" cy="369332"/>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0" name="组合 79"/>
          <p:cNvGrpSpPr/>
          <p:nvPr/>
        </p:nvGrpSpPr>
        <p:grpSpPr bwMode="auto">
          <a:xfrm>
            <a:off x="755650" y="3000375"/>
            <a:ext cx="1219200" cy="1219200"/>
            <a:chOff x="881844" y="3075806"/>
            <a:chExt cx="1219944" cy="1219944"/>
          </a:xfrm>
        </p:grpSpPr>
        <p:sp>
          <p:nvSpPr>
            <p:cNvPr id="81" name="Oval 25"/>
            <p:cNvSpPr/>
            <p:nvPr/>
          </p:nvSpPr>
          <p:spPr>
            <a:xfrm>
              <a:off x="881844" y="3075806"/>
              <a:ext cx="1219944" cy="1219944"/>
            </a:xfrm>
            <a:prstGeom prst="ellipse">
              <a:avLst/>
            </a:prstGeom>
            <a:solidFill>
              <a:schemeClr val="bg2"/>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mn-lt"/>
                <a:ea typeface="+mn-ea"/>
              </a:endParaRPr>
            </a:p>
          </p:txBody>
        </p:sp>
        <p:pic>
          <p:nvPicPr>
            <p:cNvPr id="23585" name="Picture 28"/>
            <p:cNvPicPr>
              <a:picLocks noChangeAspect="1"/>
            </p:cNvPicPr>
            <p:nvPr/>
          </p:nvPicPr>
          <p:blipFill>
            <a:blip r:embed="rId5"/>
            <a:srcRect/>
            <a:stretch>
              <a:fillRect/>
            </a:stretch>
          </p:blipFill>
          <p:spPr bwMode="auto">
            <a:xfrm>
              <a:off x="1260307" y="3223094"/>
              <a:ext cx="471801" cy="925367"/>
            </a:xfrm>
            <a:prstGeom prst="rect">
              <a:avLst/>
            </a:prstGeom>
            <a:noFill/>
            <a:ln w="9525">
              <a:noFill/>
              <a:miter lim="800000"/>
              <a:headEnd/>
              <a:tailEnd/>
            </a:ln>
          </p:spPr>
        </p:pic>
      </p:grpSp>
      <p:pic>
        <p:nvPicPr>
          <p:cNvPr id="83" name="Picture 28"/>
          <p:cNvPicPr>
            <a:picLocks noChangeAspect="1"/>
          </p:cNvPicPr>
          <p:nvPr/>
        </p:nvPicPr>
        <p:blipFill>
          <a:blip r:embed="rId6" cstate="print">
            <a:duotone>
              <a:prstClr val="black"/>
              <a:schemeClr val="tx2">
                <a:tint val="45000"/>
                <a:satMod val="400000"/>
              </a:schemeClr>
            </a:duotone>
          </a:blip>
          <a:stretch>
            <a:fillRect/>
          </a:stretch>
        </p:blipFill>
        <p:spPr>
          <a:xfrm>
            <a:off x="3243037" y="3276956"/>
            <a:ext cx="354436" cy="695174"/>
          </a:xfrm>
          <a:prstGeom prst="rect">
            <a:avLst/>
          </a:prstGeom>
          <a:noFill/>
        </p:spPr>
      </p:pic>
      <p:pic>
        <p:nvPicPr>
          <p:cNvPr id="84" name="Picture 28"/>
          <p:cNvPicPr>
            <a:picLocks noChangeAspect="1"/>
          </p:cNvPicPr>
          <p:nvPr/>
        </p:nvPicPr>
        <p:blipFill>
          <a:blip r:embed="rId6" cstate="print">
            <a:duotone>
              <a:prstClr val="black"/>
              <a:schemeClr val="tx2">
                <a:tint val="45000"/>
                <a:satMod val="400000"/>
              </a:schemeClr>
            </a:duotone>
          </a:blip>
          <a:stretch>
            <a:fillRect/>
          </a:stretch>
        </p:blipFill>
        <p:spPr>
          <a:xfrm>
            <a:off x="3587211" y="3276956"/>
            <a:ext cx="354436" cy="695174"/>
          </a:xfrm>
          <a:prstGeom prst="rect">
            <a:avLst/>
          </a:prstGeom>
          <a:noFill/>
        </p:spPr>
      </p:pic>
      <p:pic>
        <p:nvPicPr>
          <p:cNvPr id="85" name="Picture 28"/>
          <p:cNvPicPr>
            <a:picLocks noChangeAspect="1"/>
          </p:cNvPicPr>
          <p:nvPr/>
        </p:nvPicPr>
        <p:blipFill>
          <a:blip r:embed="rId6" cstate="print">
            <a:duotone>
              <a:prstClr val="black"/>
              <a:schemeClr val="tx2">
                <a:tint val="45000"/>
                <a:satMod val="400000"/>
              </a:schemeClr>
            </a:duotone>
          </a:blip>
          <a:stretch>
            <a:fillRect/>
          </a:stretch>
        </p:blipFill>
        <p:spPr>
          <a:xfrm>
            <a:off x="3931385" y="3276956"/>
            <a:ext cx="354436" cy="695174"/>
          </a:xfrm>
          <a:prstGeom prst="rect">
            <a:avLst/>
          </a:prstGeom>
          <a:noFill/>
        </p:spPr>
      </p:pic>
      <p:pic>
        <p:nvPicPr>
          <p:cNvPr id="86" name="Picture 28"/>
          <p:cNvPicPr>
            <a:picLocks noChangeAspect="1"/>
          </p:cNvPicPr>
          <p:nvPr/>
        </p:nvPicPr>
        <p:blipFill>
          <a:blip r:embed="rId7">
            <a:grayscl/>
          </a:blip>
          <a:srcRect/>
          <a:stretch>
            <a:fillRect/>
          </a:stretch>
        </p:blipFill>
        <p:spPr bwMode="auto">
          <a:xfrm>
            <a:off x="4275138" y="3276600"/>
            <a:ext cx="355600" cy="695325"/>
          </a:xfrm>
          <a:prstGeom prst="rect">
            <a:avLst/>
          </a:prstGeom>
          <a:noFill/>
          <a:ln w="9525">
            <a:noFill/>
            <a:miter lim="800000"/>
            <a:headEnd/>
            <a:tailEnd/>
          </a:ln>
        </p:spPr>
      </p:pic>
      <p:pic>
        <p:nvPicPr>
          <p:cNvPr id="87" name="Picture 28"/>
          <p:cNvPicPr>
            <a:picLocks noChangeAspect="1"/>
          </p:cNvPicPr>
          <p:nvPr/>
        </p:nvPicPr>
        <p:blipFill>
          <a:blip r:embed="rId8"/>
          <a:srcRect/>
          <a:stretch>
            <a:fillRect/>
          </a:stretch>
        </p:blipFill>
        <p:spPr bwMode="auto">
          <a:xfrm>
            <a:off x="4619625" y="3276600"/>
            <a:ext cx="354013" cy="695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repeatCount="200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
                                        <p:tgtEl>
                                          <p:spTgt spid="69"/>
                                        </p:tgtEl>
                                      </p:cBhvr>
                                    </p:animEffect>
                                  </p:childTnLst>
                                </p:cTn>
                              </p:par>
                              <p:par>
                                <p:cTn id="11" presetID="10" presetClass="entr" presetSubtype="0" repeatCount="2000" fill="hold" grpId="0" nodeType="withEffect">
                                  <p:stCondLst>
                                    <p:cond delay="5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
                                        <p:tgtEl>
                                          <p:spTgt spid="70"/>
                                        </p:tgtEl>
                                      </p:cBhvr>
                                    </p:animEffect>
                                  </p:childTnLst>
                                </p:cTn>
                              </p:par>
                              <p:par>
                                <p:cTn id="14" presetID="10" presetClass="entr" presetSubtype="0" repeatCount="2000" fill="hold" grpId="0" nodeType="withEffect">
                                  <p:stCondLst>
                                    <p:cond delay="7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
                                        <p:tgtEl>
                                          <p:spTgt spid="71"/>
                                        </p:tgtEl>
                                      </p:cBhvr>
                                    </p:animEffect>
                                  </p:childTnLst>
                                </p:cTn>
                              </p:par>
                              <p:par>
                                <p:cTn id="17" presetID="10" presetClass="entr" presetSubtype="0" repeatCount="2000" fill="hold" grpId="0" nodeType="withEffect">
                                  <p:stCondLst>
                                    <p:cond delay="9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
                                        <p:tgtEl>
                                          <p:spTgt spid="7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animEffect transition="in" filter="fade">
                                      <p:cBhvr>
                                        <p:cTn id="29" dur="300"/>
                                        <p:tgtEl>
                                          <p:spTgt spid="11"/>
                                        </p:tgtEl>
                                      </p:cBhvr>
                                    </p:animEffect>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400"/>
                                        <p:tgtEl>
                                          <p:spTgt spid="74"/>
                                        </p:tgtEl>
                                      </p:cBhvr>
                                    </p:animEffect>
                                    <p:anim calcmode="lin" valueType="num">
                                      <p:cBhvr>
                                        <p:cTn id="34" dur="400" fill="hold"/>
                                        <p:tgtEl>
                                          <p:spTgt spid="74"/>
                                        </p:tgtEl>
                                        <p:attrNameLst>
                                          <p:attrName>ppt_x</p:attrName>
                                        </p:attrNameLst>
                                      </p:cBhvr>
                                      <p:tavLst>
                                        <p:tav tm="0">
                                          <p:val>
                                            <p:strVal val="#ppt_x"/>
                                          </p:val>
                                        </p:tav>
                                        <p:tav tm="100000">
                                          <p:val>
                                            <p:strVal val="#ppt_x"/>
                                          </p:val>
                                        </p:tav>
                                      </p:tavLst>
                                    </p:anim>
                                    <p:anim calcmode="lin" valueType="num">
                                      <p:cBhvr>
                                        <p:cTn id="35" dur="400" fill="hold"/>
                                        <p:tgtEl>
                                          <p:spTgt spid="74"/>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100"/>
                                        <p:tgtEl>
                                          <p:spTgt spid="57"/>
                                        </p:tgtEl>
                                      </p:cBhvr>
                                    </p:animEffect>
                                  </p:childTnLst>
                                </p:cTn>
                              </p:par>
                            </p:childTnLst>
                          </p:cTn>
                        </p:par>
                        <p:par>
                          <p:cTn id="40" fill="hold">
                            <p:stCondLst>
                              <p:cond delay="2500"/>
                            </p:stCondLst>
                            <p:childTnLst>
                              <p:par>
                                <p:cTn id="41" presetID="6" presetClass="emph" presetSubtype="0" fill="hold" nodeType="afterEffect">
                                  <p:stCondLst>
                                    <p:cond delay="0"/>
                                  </p:stCondLst>
                                  <p:childTnLst>
                                    <p:animScale>
                                      <p:cBhvr>
                                        <p:cTn id="42" dur="100" fill="hold"/>
                                        <p:tgtEl>
                                          <p:spTgt spid="57"/>
                                        </p:tgtEl>
                                      </p:cBhvr>
                                      <p:by x="105000" y="105000"/>
                                    </p:animScale>
                                  </p:childTnLst>
                                </p:cTn>
                              </p:par>
                            </p:childTnLst>
                          </p:cTn>
                        </p:par>
                        <p:par>
                          <p:cTn id="43" fill="hold">
                            <p:stCondLst>
                              <p:cond delay="3000"/>
                            </p:stCondLst>
                            <p:childTnLst>
                              <p:par>
                                <p:cTn id="44" presetID="6" presetClass="emph" presetSubtype="0" fill="hold" nodeType="afterEffect">
                                  <p:stCondLst>
                                    <p:cond delay="0"/>
                                  </p:stCondLst>
                                  <p:childTnLst>
                                    <p:animScale>
                                      <p:cBhvr>
                                        <p:cTn id="45" dur="100" fill="hold"/>
                                        <p:tgtEl>
                                          <p:spTgt spid="57"/>
                                        </p:tgtEl>
                                      </p:cBhvr>
                                      <p:by x="95000" y="95000"/>
                                    </p:animScale>
                                  </p:childTnLst>
                                </p:cTn>
                              </p:par>
                            </p:childTnLst>
                          </p:cTn>
                        </p:par>
                        <p:par>
                          <p:cTn id="46" fill="hold">
                            <p:stCondLst>
                              <p:cond delay="3500"/>
                            </p:stCondLst>
                            <p:childTnLst>
                              <p:par>
                                <p:cTn id="47" presetID="6" presetClass="emph" presetSubtype="0" fill="hold" nodeType="afterEffect">
                                  <p:stCondLst>
                                    <p:cond delay="0"/>
                                  </p:stCondLst>
                                  <p:childTnLst>
                                    <p:animScale>
                                      <p:cBhvr>
                                        <p:cTn id="48" dur="100" fill="hold"/>
                                        <p:tgtEl>
                                          <p:spTgt spid="57"/>
                                        </p:tgtEl>
                                      </p:cBhvr>
                                      <p:by x="105000" y="105000"/>
                                    </p:animScale>
                                  </p:childTnLst>
                                </p:cTn>
                              </p:par>
                            </p:childTnLst>
                          </p:cTn>
                        </p:par>
                        <p:par>
                          <p:cTn id="49" fill="hold">
                            <p:stCondLst>
                              <p:cond delay="4000"/>
                            </p:stCondLst>
                            <p:childTnLst>
                              <p:par>
                                <p:cTn id="50" presetID="6" presetClass="emph" presetSubtype="0" fill="hold" nodeType="afterEffect">
                                  <p:stCondLst>
                                    <p:cond delay="0"/>
                                  </p:stCondLst>
                                  <p:childTnLst>
                                    <p:animScale>
                                      <p:cBhvr>
                                        <p:cTn id="51" dur="100" fill="hold"/>
                                        <p:tgtEl>
                                          <p:spTgt spid="57"/>
                                        </p:tgtEl>
                                      </p:cBhvr>
                                      <p:by x="95000" y="95000"/>
                                    </p:animScale>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200"/>
                                        <p:tgtEl>
                                          <p:spTgt spid="34"/>
                                        </p:tgtEl>
                                      </p:cBhvr>
                                    </p:animEffect>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300"/>
                                        <p:tgtEl>
                                          <p:spTgt spid="60"/>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300"/>
                                        <p:tgtEl>
                                          <p:spTgt spid="61"/>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300"/>
                                        <p:tgtEl>
                                          <p:spTgt spid="62"/>
                                        </p:tgtEl>
                                      </p:cBhvr>
                                    </p:animEffect>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300"/>
                                        <p:tgtEl>
                                          <p:spTgt spid="63"/>
                                        </p:tgtEl>
                                      </p:cBhvr>
                                    </p:animEffec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300"/>
                                        <p:tgtEl>
                                          <p:spTgt spid="64"/>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300"/>
                                        <p:tgtEl>
                                          <p:spTgt spid="65"/>
                                        </p:tgtEl>
                                      </p:cBhvr>
                                    </p:animEffect>
                                  </p:childTnLst>
                                </p:cTn>
                              </p:par>
                            </p:childTnLst>
                          </p:cTn>
                        </p:par>
                        <p:par>
                          <p:cTn id="85" fill="hold">
                            <p:stCondLst>
                              <p:cond delay="8500"/>
                            </p:stCondLst>
                            <p:childTnLst>
                              <p:par>
                                <p:cTn id="86" presetID="22" presetClass="entr" presetSubtype="1" fill="hold"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up)">
                                      <p:cBhvr>
                                        <p:cTn id="88" dur="300"/>
                                        <p:tgtEl>
                                          <p:spTgt spid="66"/>
                                        </p:tgtEl>
                                      </p:cBhvr>
                                    </p:animEffect>
                                  </p:childTnLst>
                                </p:cTn>
                              </p:par>
                            </p:childTnLst>
                          </p:cTn>
                        </p:par>
                        <p:par>
                          <p:cTn id="89" fill="hold">
                            <p:stCondLst>
                              <p:cond delay="9000"/>
                            </p:stCondLst>
                            <p:childTnLst>
                              <p:par>
                                <p:cTn id="90" presetID="42"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300"/>
                                        <p:tgtEl>
                                          <p:spTgt spid="67"/>
                                        </p:tgtEl>
                                      </p:cBhvr>
                                    </p:animEffect>
                                    <p:anim calcmode="lin" valueType="num">
                                      <p:cBhvr>
                                        <p:cTn id="93" dur="300" fill="hold"/>
                                        <p:tgtEl>
                                          <p:spTgt spid="67"/>
                                        </p:tgtEl>
                                        <p:attrNameLst>
                                          <p:attrName>ppt_x</p:attrName>
                                        </p:attrNameLst>
                                      </p:cBhvr>
                                      <p:tavLst>
                                        <p:tav tm="0">
                                          <p:val>
                                            <p:strVal val="#ppt_x"/>
                                          </p:val>
                                        </p:tav>
                                        <p:tav tm="100000">
                                          <p:val>
                                            <p:strVal val="#ppt_x"/>
                                          </p:val>
                                        </p:tav>
                                      </p:tavLst>
                                    </p:anim>
                                    <p:anim calcmode="lin" valueType="num">
                                      <p:cBhvr>
                                        <p:cTn id="94" dur="300" fill="hold"/>
                                        <p:tgtEl>
                                          <p:spTgt spid="67"/>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10" presetClass="entr" presetSubtype="0" fill="hold" nodeType="after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fade">
                                      <p:cBhvr>
                                        <p:cTn id="98" dur="100"/>
                                        <p:tgtEl>
                                          <p:spTgt spid="80"/>
                                        </p:tgtEl>
                                      </p:cBhvr>
                                    </p:animEffect>
                                  </p:childTnLst>
                                </p:cTn>
                              </p:par>
                            </p:childTnLst>
                          </p:cTn>
                        </p:par>
                        <p:par>
                          <p:cTn id="99" fill="hold">
                            <p:stCondLst>
                              <p:cond delay="10000"/>
                            </p:stCondLst>
                            <p:childTnLst>
                              <p:par>
                                <p:cTn id="100" presetID="6" presetClass="emph" presetSubtype="0" fill="hold" nodeType="afterEffect">
                                  <p:stCondLst>
                                    <p:cond delay="0"/>
                                  </p:stCondLst>
                                  <p:childTnLst>
                                    <p:animScale>
                                      <p:cBhvr>
                                        <p:cTn id="101" dur="100" fill="hold"/>
                                        <p:tgtEl>
                                          <p:spTgt spid="80"/>
                                        </p:tgtEl>
                                      </p:cBhvr>
                                      <p:by x="105000" y="105000"/>
                                    </p:animScale>
                                  </p:childTnLst>
                                </p:cTn>
                              </p:par>
                            </p:childTnLst>
                          </p:cTn>
                        </p:par>
                        <p:par>
                          <p:cTn id="102" fill="hold">
                            <p:stCondLst>
                              <p:cond delay="10500"/>
                            </p:stCondLst>
                            <p:childTnLst>
                              <p:par>
                                <p:cTn id="103" presetID="6" presetClass="emph" presetSubtype="0" fill="hold" nodeType="afterEffect">
                                  <p:stCondLst>
                                    <p:cond delay="0"/>
                                  </p:stCondLst>
                                  <p:childTnLst>
                                    <p:animScale>
                                      <p:cBhvr>
                                        <p:cTn id="104" dur="100" fill="hold"/>
                                        <p:tgtEl>
                                          <p:spTgt spid="80"/>
                                        </p:tgtEl>
                                      </p:cBhvr>
                                      <p:by x="95000" y="95000"/>
                                    </p:animScale>
                                  </p:childTnLst>
                                </p:cTn>
                              </p:par>
                            </p:childTnLst>
                          </p:cTn>
                        </p:par>
                        <p:par>
                          <p:cTn id="105" fill="hold">
                            <p:stCondLst>
                              <p:cond delay="11000"/>
                            </p:stCondLst>
                            <p:childTnLst>
                              <p:par>
                                <p:cTn id="106" presetID="6" presetClass="emph" presetSubtype="0" fill="hold" nodeType="afterEffect">
                                  <p:stCondLst>
                                    <p:cond delay="0"/>
                                  </p:stCondLst>
                                  <p:childTnLst>
                                    <p:animScale>
                                      <p:cBhvr>
                                        <p:cTn id="107" dur="100" fill="hold"/>
                                        <p:tgtEl>
                                          <p:spTgt spid="80"/>
                                        </p:tgtEl>
                                      </p:cBhvr>
                                      <p:by x="105000" y="105000"/>
                                    </p:animScale>
                                  </p:childTnLst>
                                </p:cTn>
                              </p:par>
                            </p:childTnLst>
                          </p:cTn>
                        </p:par>
                        <p:par>
                          <p:cTn id="108" fill="hold">
                            <p:stCondLst>
                              <p:cond delay="11500"/>
                            </p:stCondLst>
                            <p:childTnLst>
                              <p:par>
                                <p:cTn id="109" presetID="6" presetClass="emph" presetSubtype="0" fill="hold" nodeType="afterEffect">
                                  <p:stCondLst>
                                    <p:cond delay="0"/>
                                  </p:stCondLst>
                                  <p:childTnLst>
                                    <p:animScale>
                                      <p:cBhvr>
                                        <p:cTn id="110" dur="100" fill="hold"/>
                                        <p:tgtEl>
                                          <p:spTgt spid="80"/>
                                        </p:tgtEl>
                                      </p:cBhvr>
                                      <p:by x="95000" y="95000"/>
                                    </p:animScale>
                                  </p:childTnLst>
                                </p:cTn>
                              </p:par>
                            </p:childTnLst>
                          </p:cTn>
                        </p:par>
                        <p:par>
                          <p:cTn id="111" fill="hold">
                            <p:stCondLst>
                              <p:cond delay="12000"/>
                            </p:stCondLst>
                            <p:childTnLst>
                              <p:par>
                                <p:cTn id="112" presetID="22" presetClass="entr" presetSubtype="8" fill="hold" nodeType="afterEffect">
                                  <p:stCondLst>
                                    <p:cond delay="0"/>
                                  </p:stCondLst>
                                  <p:childTnLst>
                                    <p:set>
                                      <p:cBhvr>
                                        <p:cTn id="113" dur="1" fill="hold">
                                          <p:stCondLst>
                                            <p:cond delay="0"/>
                                          </p:stCondLst>
                                        </p:cTn>
                                        <p:tgtEl>
                                          <p:spTgt spid="77"/>
                                        </p:tgtEl>
                                        <p:attrNameLst>
                                          <p:attrName>style.visibility</p:attrName>
                                        </p:attrNameLst>
                                      </p:cBhvr>
                                      <p:to>
                                        <p:strVal val="visible"/>
                                      </p:to>
                                    </p:set>
                                    <p:animEffect transition="in" filter="wipe(left)">
                                      <p:cBhvr>
                                        <p:cTn id="114" dur="200"/>
                                        <p:tgtEl>
                                          <p:spTgt spid="77"/>
                                        </p:tgtEl>
                                      </p:cBhvr>
                                    </p:animEffect>
                                  </p:childTnLst>
                                </p:cTn>
                              </p:par>
                            </p:childTnLst>
                          </p:cTn>
                        </p:par>
                        <p:par>
                          <p:cTn id="115" fill="hold">
                            <p:stCondLst>
                              <p:cond delay="12500"/>
                            </p:stCondLst>
                            <p:childTnLst>
                              <p:par>
                                <p:cTn id="116" presetID="2" presetClass="entr" presetSubtype="8" fill="hold" grpId="0" nodeType="afterEffect">
                                  <p:stCondLst>
                                    <p:cond delay="0"/>
                                  </p:stCondLst>
                                  <p:childTnLst>
                                    <p:set>
                                      <p:cBhvr>
                                        <p:cTn id="117" dur="1" fill="hold">
                                          <p:stCondLst>
                                            <p:cond delay="0"/>
                                          </p:stCondLst>
                                        </p:cTn>
                                        <p:tgtEl>
                                          <p:spTgt spid="68"/>
                                        </p:tgtEl>
                                        <p:attrNameLst>
                                          <p:attrName>style.visibility</p:attrName>
                                        </p:attrNameLst>
                                      </p:cBhvr>
                                      <p:to>
                                        <p:strVal val="visible"/>
                                      </p:to>
                                    </p:set>
                                    <p:anim calcmode="lin" valueType="num">
                                      <p:cBhvr additive="base">
                                        <p:cTn id="118" dur="300" fill="hold"/>
                                        <p:tgtEl>
                                          <p:spTgt spid="68"/>
                                        </p:tgtEl>
                                        <p:attrNameLst>
                                          <p:attrName>ppt_x</p:attrName>
                                        </p:attrNameLst>
                                      </p:cBhvr>
                                      <p:tavLst>
                                        <p:tav tm="0">
                                          <p:val>
                                            <p:strVal val="0-#ppt_w/2"/>
                                          </p:val>
                                        </p:tav>
                                        <p:tav tm="100000">
                                          <p:val>
                                            <p:strVal val="#ppt_x"/>
                                          </p:val>
                                        </p:tav>
                                      </p:tavLst>
                                    </p:anim>
                                    <p:anim calcmode="lin" valueType="num">
                                      <p:cBhvr additive="base">
                                        <p:cTn id="119" dur="300" fill="hold"/>
                                        <p:tgtEl>
                                          <p:spTgt spid="68"/>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10" presetClass="entr" presetSubtype="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300"/>
                                        <p:tgtEl>
                                          <p:spTgt spid="83"/>
                                        </p:tgtEl>
                                      </p:cBhvr>
                                    </p:animEffect>
                                  </p:childTnLst>
                                </p:cTn>
                              </p:par>
                            </p:childTnLst>
                          </p:cTn>
                        </p:par>
                        <p:par>
                          <p:cTn id="124" fill="hold">
                            <p:stCondLst>
                              <p:cond delay="13500"/>
                            </p:stCondLst>
                            <p:childTnLst>
                              <p:par>
                                <p:cTn id="125" presetID="10" presetClass="entr" presetSubtype="0" fill="hold" nodeType="after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fade">
                                      <p:cBhvr>
                                        <p:cTn id="127" dur="300"/>
                                        <p:tgtEl>
                                          <p:spTgt spid="84"/>
                                        </p:tgtEl>
                                      </p:cBhvr>
                                    </p:animEffect>
                                  </p:childTnLst>
                                </p:cTn>
                              </p:par>
                            </p:childTnLst>
                          </p:cTn>
                        </p:par>
                        <p:par>
                          <p:cTn id="128" fill="hold">
                            <p:stCondLst>
                              <p:cond delay="14000"/>
                            </p:stCondLst>
                            <p:childTnLst>
                              <p:par>
                                <p:cTn id="129" presetID="10" presetClass="entr" presetSubtype="0" fill="hold" nodeType="after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fade">
                                      <p:cBhvr>
                                        <p:cTn id="131" dur="300"/>
                                        <p:tgtEl>
                                          <p:spTgt spid="85"/>
                                        </p:tgtEl>
                                      </p:cBhvr>
                                    </p:animEffect>
                                  </p:childTnLst>
                                </p:cTn>
                              </p:par>
                            </p:childTnLst>
                          </p:cTn>
                        </p:par>
                        <p:par>
                          <p:cTn id="132" fill="hold">
                            <p:stCondLst>
                              <p:cond delay="14500"/>
                            </p:stCondLst>
                            <p:childTnLst>
                              <p:par>
                                <p:cTn id="133" presetID="10" presetClass="entr" presetSubtype="0" fill="hold" nodeType="after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fade">
                                      <p:cBhvr>
                                        <p:cTn id="135" dur="300"/>
                                        <p:tgtEl>
                                          <p:spTgt spid="86"/>
                                        </p:tgtEl>
                                      </p:cBhvr>
                                    </p:animEffect>
                                  </p:childTnLst>
                                </p:cTn>
                              </p:par>
                            </p:childTnLst>
                          </p:cTn>
                        </p:par>
                        <p:par>
                          <p:cTn id="136" fill="hold">
                            <p:stCondLst>
                              <p:cond delay="15000"/>
                            </p:stCondLst>
                            <p:childTnLst>
                              <p:par>
                                <p:cTn id="137" presetID="10" presetClass="entr" presetSubtype="0" fill="hold" nodeType="after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fade">
                                      <p:cBhvr>
                                        <p:cTn id="139" dur="300"/>
                                        <p:tgtEl>
                                          <p:spTgt spid="87"/>
                                        </p:tgtEl>
                                      </p:cBhvr>
                                    </p:animEffect>
                                  </p:childTnLst>
                                </p:cTn>
                              </p:par>
                            </p:childTnLst>
                          </p:cTn>
                        </p:par>
                        <p:par>
                          <p:cTn id="140" fill="hold">
                            <p:stCondLst>
                              <p:cond delay="15500"/>
                            </p:stCondLst>
                            <p:childTnLst>
                              <p:par>
                                <p:cTn id="141" presetID="10" presetClass="entr" presetSubtype="0"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300"/>
                                        <p:tgtEl>
                                          <p:spTgt spid="73"/>
                                        </p:tgtEl>
                                      </p:cBhvr>
                                    </p:animEffect>
                                  </p:childTnLst>
                                </p:cTn>
                              </p:par>
                            </p:childTnLst>
                          </p:cTn>
                        </p:par>
                        <p:par>
                          <p:cTn id="144" fill="hold">
                            <p:stCondLst>
                              <p:cond delay="16000"/>
                            </p:stCondLst>
                            <p:childTnLst>
                              <p:par>
                                <p:cTn id="145" presetID="22" presetClass="entr" presetSubtype="1" fill="hold" nodeType="after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wipe(up)">
                                      <p:cBhvr>
                                        <p:cTn id="147" dur="300"/>
                                        <p:tgtEl>
                                          <p:spTgt spid="75"/>
                                        </p:tgtEl>
                                      </p:cBhvr>
                                    </p:animEffect>
                                  </p:childTnLst>
                                </p:cTn>
                              </p:par>
                            </p:childTnLst>
                          </p:cTn>
                        </p:par>
                        <p:par>
                          <p:cTn id="148" fill="hold">
                            <p:stCondLst>
                              <p:cond delay="16500"/>
                            </p:stCondLst>
                            <p:childTnLst>
                              <p:par>
                                <p:cTn id="149" presetID="42" presetClass="entr" presetSubtype="0"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300"/>
                                        <p:tgtEl>
                                          <p:spTgt spid="76"/>
                                        </p:tgtEl>
                                      </p:cBhvr>
                                    </p:animEffect>
                                    <p:anim calcmode="lin" valueType="num">
                                      <p:cBhvr>
                                        <p:cTn id="152" dur="300" fill="hold"/>
                                        <p:tgtEl>
                                          <p:spTgt spid="76"/>
                                        </p:tgtEl>
                                        <p:attrNameLst>
                                          <p:attrName>ppt_x</p:attrName>
                                        </p:attrNameLst>
                                      </p:cBhvr>
                                      <p:tavLst>
                                        <p:tav tm="0">
                                          <p:val>
                                            <p:strVal val="#ppt_x"/>
                                          </p:val>
                                        </p:tav>
                                        <p:tav tm="100000">
                                          <p:val>
                                            <p:strVal val="#ppt_x"/>
                                          </p:val>
                                        </p:tav>
                                      </p:tavLst>
                                    </p:anim>
                                    <p:anim calcmode="lin" valueType="num">
                                      <p:cBhvr>
                                        <p:cTn id="153" dur="3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animBg="1"/>
      <p:bldP spid="70" grpId="0" animBg="1"/>
      <p:bldP spid="71" grpId="0" animBg="1"/>
      <p:bldP spid="72" grpId="0" animBg="1"/>
      <p:bldP spid="74" grpId="0"/>
      <p:bldP spid="33" grpId="0" animBg="1"/>
      <p:bldP spid="65" grpId="0"/>
      <p:bldP spid="67" grpId="0"/>
      <p:bldP spid="68" grpId="0" animBg="1"/>
      <p:bldP spid="73" grpId="0"/>
      <p:bldP spid="76" grpId="0"/>
    </p:bldLst>
  </p:timing>
</p:sld>
</file>

<file path=ppt/theme/theme1.xml><?xml version="1.0" encoding="utf-8"?>
<a:theme xmlns:a="http://schemas.openxmlformats.org/drawingml/2006/main" name="www.freeppt7.com-Best powerpoint templates free download-slideshow">
  <a:themeElements>
    <a:clrScheme name="自定义 1">
      <a:dk1>
        <a:sysClr val="windowText" lastClr="000000"/>
      </a:dk1>
      <a:lt1>
        <a:sysClr val="window" lastClr="FFFFFF"/>
      </a:lt1>
      <a:dk2>
        <a:srgbClr val="64961E"/>
      </a:dk2>
      <a:lt2>
        <a:srgbClr val="96E623"/>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3680</Words>
  <Application>WPS 演示</Application>
  <PresentationFormat>全屏显示(16:9)</PresentationFormat>
  <Paragraphs>332</Paragraphs>
  <Slides>20</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20</vt:i4>
      </vt:variant>
    </vt:vector>
  </HeadingPairs>
  <TitlesOfParts>
    <vt:vector size="42" baseType="lpstr">
      <vt:lpstr>Arial</vt:lpstr>
      <vt:lpstr>宋体</vt:lpstr>
      <vt:lpstr>Wingdings</vt:lpstr>
      <vt:lpstr>Calibri</vt:lpstr>
      <vt:lpstr>微软雅黑</vt:lpstr>
      <vt:lpstr>Calibri</vt:lpstr>
      <vt:lpstr>Gulim</vt:lpstr>
      <vt:lpstr>Charlemagne Std</vt:lpstr>
      <vt:lpstr>Bodoni MT</vt:lpstr>
      <vt:lpstr>Impact</vt:lpstr>
      <vt:lpstr>方正中等线简体</vt:lpstr>
      <vt:lpstr>Microsoft JhengHei</vt:lpstr>
      <vt:lpstr>黑体</vt:lpstr>
      <vt:lpstr>时尚中黑简体</vt:lpstr>
      <vt:lpstr>Open Sans Semibold</vt:lpstr>
      <vt:lpstr>Arial Unicode MS</vt:lpstr>
      <vt:lpstr>popo</vt:lpstr>
      <vt:lpstr>Open Sans</vt:lpstr>
      <vt:lpstr>Malgun Gothic</vt:lpstr>
      <vt:lpstr>Meiryo</vt:lpstr>
      <vt:lpstr>Yu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kwl6163com</cp:lastModifiedBy>
  <cp:revision>777</cp:revision>
  <dcterms:created xsi:type="dcterms:W3CDTF">2013-02-20T08:47:00Z</dcterms:created>
  <dcterms:modified xsi:type="dcterms:W3CDTF">2018-10-01T09:17:24Z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