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  <a:p>
            <a:pPr lvl="1"/>
            <a:r>
              <a:rPr lang="en-US" altLang="ko-KR" smtClean="0"/>
              <a:t>Second level</a:t>
            </a:r>
            <a:endParaRPr lang="en-US" altLang="ko-KR" smtClean="0"/>
          </a:p>
          <a:p>
            <a:pPr lvl="2"/>
            <a:r>
              <a:rPr lang="en-US" altLang="ko-KR" smtClean="0"/>
              <a:t>Third level</a:t>
            </a:r>
            <a:endParaRPr lang="en-US" altLang="ko-KR" smtClean="0"/>
          </a:p>
          <a:p>
            <a:pPr lvl="3"/>
            <a:r>
              <a:rPr lang="en-US" altLang="ko-KR" smtClean="0"/>
              <a:t>Fourth level</a:t>
            </a:r>
            <a:endParaRPr lang="en-US" altLang="ko-KR" smtClean="0"/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  <a:p>
            <a:pPr lvl="1"/>
            <a:r>
              <a:rPr lang="en-US" altLang="ko-KR" smtClean="0"/>
              <a:t>Second level</a:t>
            </a:r>
            <a:endParaRPr lang="en-US" altLang="ko-KR" smtClean="0"/>
          </a:p>
          <a:p>
            <a:pPr lvl="2"/>
            <a:r>
              <a:rPr lang="en-US" altLang="ko-KR" smtClean="0"/>
              <a:t>Third level</a:t>
            </a:r>
            <a:endParaRPr lang="en-US" altLang="ko-KR" smtClean="0"/>
          </a:p>
          <a:p>
            <a:pPr lvl="3"/>
            <a:r>
              <a:rPr lang="en-US" altLang="ko-KR" smtClean="0"/>
              <a:t>Fourth level</a:t>
            </a:r>
            <a:endParaRPr lang="en-US" altLang="ko-KR" smtClean="0"/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  <a:endParaRPr lang="en-US" altLang="ko-KR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  <a:p>
            <a:pPr lvl="1"/>
            <a:r>
              <a:rPr lang="en-US" altLang="ko-KR" smtClean="0"/>
              <a:t>Second level</a:t>
            </a:r>
            <a:endParaRPr lang="en-US" altLang="ko-KR" smtClean="0"/>
          </a:p>
          <a:p>
            <a:pPr lvl="2"/>
            <a:r>
              <a:rPr lang="en-US" altLang="ko-KR" smtClean="0"/>
              <a:t>Third level</a:t>
            </a:r>
            <a:endParaRPr lang="en-US" altLang="ko-KR" smtClean="0"/>
          </a:p>
          <a:p>
            <a:pPr lvl="3"/>
            <a:r>
              <a:rPr lang="en-US" altLang="ko-KR" smtClean="0"/>
              <a:t>Fourth level</a:t>
            </a:r>
            <a:endParaRPr lang="en-US" altLang="ko-KR" smtClean="0"/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  <a:p>
            <a:pPr lvl="1"/>
            <a:r>
              <a:rPr lang="en-US" altLang="ko-KR" smtClean="0"/>
              <a:t>Second level</a:t>
            </a:r>
            <a:endParaRPr lang="en-US" altLang="ko-KR" smtClean="0"/>
          </a:p>
          <a:p>
            <a:pPr lvl="2"/>
            <a:r>
              <a:rPr lang="en-US" altLang="ko-KR" smtClean="0"/>
              <a:t>Third level</a:t>
            </a:r>
            <a:endParaRPr lang="en-US" altLang="ko-KR" smtClean="0"/>
          </a:p>
          <a:p>
            <a:pPr lvl="3"/>
            <a:r>
              <a:rPr lang="en-US" altLang="ko-KR" smtClean="0"/>
              <a:t>Fourth level</a:t>
            </a:r>
            <a:endParaRPr lang="en-US" altLang="ko-KR" smtClean="0"/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  <a:p>
            <a:pPr lvl="1"/>
            <a:r>
              <a:rPr lang="en-US" altLang="ko-KR" smtClean="0"/>
              <a:t>Second level</a:t>
            </a:r>
            <a:endParaRPr lang="en-US" altLang="ko-KR" smtClean="0"/>
          </a:p>
          <a:p>
            <a:pPr lvl="2"/>
            <a:r>
              <a:rPr lang="en-US" altLang="ko-KR" smtClean="0"/>
              <a:t>Third level</a:t>
            </a:r>
            <a:endParaRPr lang="en-US" altLang="ko-KR" smtClean="0"/>
          </a:p>
          <a:p>
            <a:pPr lvl="3"/>
            <a:r>
              <a:rPr lang="en-US" altLang="ko-KR" smtClean="0"/>
              <a:t>Fourth level</a:t>
            </a:r>
            <a:endParaRPr lang="en-US" altLang="ko-KR" smtClean="0"/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  <a:p>
            <a:pPr lvl="1"/>
            <a:r>
              <a:rPr lang="en-US" altLang="ko-KR" smtClean="0"/>
              <a:t>Second level</a:t>
            </a:r>
            <a:endParaRPr lang="en-US" altLang="ko-KR" smtClean="0"/>
          </a:p>
          <a:p>
            <a:pPr lvl="2"/>
            <a:r>
              <a:rPr lang="en-US" altLang="ko-KR" smtClean="0"/>
              <a:t>Third level</a:t>
            </a:r>
            <a:endParaRPr lang="en-US" altLang="ko-KR" smtClean="0"/>
          </a:p>
          <a:p>
            <a:pPr lvl="3"/>
            <a:r>
              <a:rPr lang="en-US" altLang="ko-KR" smtClean="0"/>
              <a:t>Fourth level</a:t>
            </a:r>
            <a:endParaRPr lang="en-US" altLang="ko-KR" smtClean="0"/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  <a:p>
            <a:pPr lvl="1"/>
            <a:r>
              <a:rPr lang="en-US" altLang="ko-KR" smtClean="0"/>
              <a:t>Second level</a:t>
            </a:r>
            <a:endParaRPr lang="en-US" altLang="ko-KR" smtClean="0"/>
          </a:p>
          <a:p>
            <a:pPr lvl="2"/>
            <a:r>
              <a:rPr lang="en-US" altLang="ko-KR" smtClean="0"/>
              <a:t>Third level</a:t>
            </a:r>
            <a:endParaRPr lang="en-US" altLang="ko-KR" smtClean="0"/>
          </a:p>
          <a:p>
            <a:pPr lvl="3"/>
            <a:r>
              <a:rPr lang="en-US" altLang="ko-KR" smtClean="0"/>
              <a:t>Fourth level</a:t>
            </a:r>
            <a:endParaRPr lang="en-US" altLang="ko-KR" smtClean="0"/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  <a:endParaRPr lang="en-US" altLang="ko-K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hyperlink" Target="http://www.free-powerpoint-templates-design.com/free-powerpoint-templates-desig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3" y="15340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kumimoji="0"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558428"/>
            <a:ext cx="4860032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Malgun Gothic" panose="020B0503020000020004" pitchFamily="50" charset="-127"/>
                <a:cs typeface="Arial" panose="020B0604020202020204" pitchFamily="34" charset="0"/>
              </a:rPr>
              <a:t>FREE 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algun Gothic" panose="020B0503020000020004" pitchFamily="50" charset="-127"/>
              <a:cs typeface="Arial" panose="020B0604020202020204" pitchFamily="34" charset="0"/>
            </a:endParaRP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Malgun Gothic" panose="020B0503020000020004" pitchFamily="50" charset="-127"/>
                <a:cs typeface="Arial" panose="020B0604020202020204" pitchFamily="34" charset="0"/>
              </a:rPr>
              <a:t>PPT TEMPLATES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Malgun Gothic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7" name="TextBox 6">
            <a:hlinkClick r:id="rId1"/>
          </p:cNvPr>
          <p:cNvSpPr txBox="1"/>
          <p:nvPr/>
        </p:nvSpPr>
        <p:spPr>
          <a:xfrm>
            <a:off x="538852" y="4854228"/>
            <a:ext cx="8495928" cy="21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www.freeppt7.com-Best powerpoint templates free download-slideshow</a:t>
            </a:r>
            <a:endParaRPr lang="en-US" altLang="ko-KR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93774"/>
            <a:ext cx="1171686" cy="2897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Widescreen 16:9</a:t>
            </a:r>
            <a:endParaRPr lang="en-US" altLang="ko-K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freeppt7.com-Best powerpoint templates free download-slidesh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WPS 演示</Application>
  <PresentationFormat>On-screen Show (16:9)</PresentationFormat>
  <Paragraphs>15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Malgun Gothic</vt:lpstr>
      <vt:lpstr>微软雅黑</vt:lpstr>
      <vt:lpstr>Arial Unicode MS</vt:lpstr>
      <vt:lpstr>Calibri</vt:lpstr>
      <vt:lpstr>www.freeppt7.com-Best powerpoint templates free download-slideshow</vt:lpstr>
      <vt:lpstr>PowerPoint 演示文稿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kwl6163com</cp:lastModifiedBy>
  <cp:revision>16</cp:revision>
  <dcterms:created xsi:type="dcterms:W3CDTF">2014-04-01T16:27:00Z</dcterms:created>
  <dcterms:modified xsi:type="dcterms:W3CDTF">2018-10-02T12:37:22Z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