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/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dirty="0" smtClean="0"/>
              <a:t>Click to edit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6948264" cy="884466"/>
          </a:xfrm>
          <a:prstGeom prst="rect">
            <a:avLst/>
          </a:prstGeom>
        </p:spPr>
        <p:txBody>
          <a:bodyPr anchor="ctr"/>
          <a:lstStyle>
            <a:lvl1pPr algn="l">
              <a:defRPr/>
            </a:lvl1pPr>
          </a:lstStyle>
          <a:p>
            <a:r>
              <a:rPr lang="en-US" altLang="ko-KR" dirty="0" smtClean="0"/>
              <a:t>Click to edit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/>
          <a:lstStyle>
            <a:lvl1pPr algn="l">
              <a:defRPr/>
            </a:lvl1pPr>
          </a:lstStyle>
          <a:p>
            <a:r>
              <a:rPr lang="en-US" altLang="ko-KR" dirty="0" smtClean="0"/>
              <a:t>Click to edit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  <a:p>
            <a:pPr lvl="1"/>
            <a:r>
              <a:rPr lang="en-US" altLang="ko-KR" smtClean="0"/>
              <a:t>Second level</a:t>
            </a:r>
            <a:endParaRPr lang="en-US" altLang="ko-KR" smtClean="0"/>
          </a:p>
          <a:p>
            <a:pPr lvl="2"/>
            <a:r>
              <a:rPr lang="en-US" altLang="ko-KR" smtClean="0"/>
              <a:t>Third level</a:t>
            </a:r>
            <a:endParaRPr lang="en-US" altLang="ko-KR" smtClean="0"/>
          </a:p>
          <a:p>
            <a:pPr lvl="3"/>
            <a:r>
              <a:rPr lang="en-US" altLang="ko-KR" smtClean="0"/>
              <a:t>Fourth level</a:t>
            </a:r>
            <a:endParaRPr lang="en-US" altLang="ko-KR" smtClean="0"/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  <a:endParaRPr lang="en-US" altLang="ko-K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F8C5CDB-1AEF-4522-8EAF-CE1F4E5D863E}" type="datetimeFigureOut">
              <a:rPr lang="ko-KR" altLang="en-US" smtClean="0"/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3B0A39C-9AA3-4A83-82D7-24ADE085033F}" type="slidenum">
              <a:rPr lang="ko-KR" altLang="en-US" smtClean="0"/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www.free-powerpoint-templates-design.com/free-powerpoint-templates-desig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8073" y="153402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0"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48072" y="558428"/>
            <a:ext cx="4860032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FREE 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PPT TEMPLATES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7" name="TextBox 6">
            <a:hlinkClick r:id="rId1"/>
          </p:cNvPr>
          <p:cNvSpPr txBox="1"/>
          <p:nvPr/>
        </p:nvSpPr>
        <p:spPr>
          <a:xfrm>
            <a:off x="538852" y="4854228"/>
            <a:ext cx="8495928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www.freeppt7.com-Best powerpoint templates free download-slideshow</a:t>
            </a:r>
            <a:endParaRPr lang="en-US" altLang="ko-KR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93774"/>
            <a:ext cx="1171686" cy="2897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Click to add title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Widescreen 16:9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WPS 演示</Application>
  <PresentationFormat>On-screen Show (16:9)</PresentationFormat>
  <Paragraphs>15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Malgun Gothic</vt:lpstr>
      <vt:lpstr>微软雅黑</vt:lpstr>
      <vt:lpstr>Arial Unicode MS</vt:lpstr>
      <vt:lpstr>Calibri</vt:lpstr>
      <vt:lpstr>www.freeppt7.com-Best powerpoint templates free download-slideshow</vt:lpstr>
      <vt:lpstr>PowerPoint 演示文稿</vt:lpstr>
      <vt:lpstr>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kwl6163com</cp:lastModifiedBy>
  <cp:revision>16</cp:revision>
  <dcterms:created xsi:type="dcterms:W3CDTF">2014-04-01T16:27:00Z</dcterms:created>
  <dcterms:modified xsi:type="dcterms:W3CDTF">2018-10-02T12:37:22Z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