
<file path=[Content_Types].xml><?xml version="1.0" encoding="utf-8"?>
<Types xmlns="http://schemas.openxmlformats.org/package/2006/content-types">
  <Default Extension="jpeg" ContentType="image/jpeg"/>
  <Default Extension="wdp" ContentType="image/vnd.ms-photo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8"/>
  </p:notesMasterIdLst>
  <p:sldIdLst>
    <p:sldId id="256" r:id="rId4"/>
    <p:sldId id="257" r:id="rId5"/>
    <p:sldId id="259" r:id="rId6"/>
    <p:sldId id="260" r:id="rId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  <a:endParaRPr lang="en-US" altLang="ko-KR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261557" y="182280"/>
            <a:ext cx="3697941" cy="4119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 smtClean="0"/>
              <a:t>单击此处添加标题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hyperlink" Target="http://www.free-powerpoint-templates-design.com/free-powerpoint-templates-desig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hyperlink" Target="https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4126309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0"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3150716"/>
            <a:ext cx="4860032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Malgun Gothic" panose="020B0503020000020004" pitchFamily="50" charset="-127"/>
                <a:cs typeface="Arial" panose="020B0604020202020204" pitchFamily="34" charset="0"/>
              </a:rPr>
              <a:t>FREE 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Malgun Gothic" panose="020B0503020000020004" pitchFamily="50" charset="-127"/>
              <a:cs typeface="Arial" panose="020B0604020202020204" pitchFamily="34" charset="0"/>
            </a:endParaRP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Malgun Gothic" panose="020B0503020000020004" pitchFamily="50" charset="-127"/>
                <a:cs typeface="Arial" panose="020B0604020202020204" pitchFamily="34" charset="0"/>
              </a:rPr>
              <a:t>PPT TEMPLATES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Malgun Gothic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7" name="TextBox 6">
            <a:hlinkClick r:id="rId1"/>
          </p:cNvPr>
          <p:cNvSpPr txBox="1"/>
          <p:nvPr/>
        </p:nvSpPr>
        <p:spPr>
          <a:xfrm>
            <a:off x="0" y="4844068"/>
            <a:ext cx="878396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www.freeppt7.com-Best powerpoint templates free download-slideshow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39502"/>
            <a:ext cx="1301512" cy="3218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Free PPT Templates - Widescreen(16:9)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Click to add title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任意多边形 2"/>
          <p:cNvSpPr/>
          <p:nvPr/>
        </p:nvSpPr>
        <p:spPr>
          <a:xfrm>
            <a:off x="1681163" y="2855913"/>
            <a:ext cx="447675" cy="492125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350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075" y="2857500"/>
            <a:ext cx="7019925" cy="4937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fontAlgn="base">
              <a:defRPr/>
            </a:pPr>
            <a:r>
              <a:rPr lang="en-US" altLang="zh-CN" sz="2100" strike="noStrike" noProof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Meiryo" pitchFamily="34" charset="-128"/>
              </a:rPr>
              <a:t>https://www.freeppt7.com</a:t>
            </a:r>
            <a:endParaRPr lang="en-US" altLang="zh-CN" sz="2100" strike="noStrike" noProof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Meiryo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282825"/>
            <a:ext cx="6985000" cy="5810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2400" strike="noStrike" spc="200" noProof="1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400" strike="noStrike" spc="200" noProof="1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</a:t>
            </a:r>
            <a:r>
              <a:rPr strike="noStrike" spc="20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Best PPT templates for free download</a:t>
            </a:r>
            <a:endParaRPr strike="noStrike" spc="20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直角三角形 5"/>
          <p:cNvSpPr/>
          <p:nvPr/>
        </p:nvSpPr>
        <p:spPr>
          <a:xfrm>
            <a:off x="6983413" y="2279650"/>
            <a:ext cx="641350" cy="584200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350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1982788" y="2940050"/>
            <a:ext cx="5178425" cy="1270000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p>
            <a:pPr>
              <a:lnSpc>
                <a:spcPts val="2400"/>
              </a:lnSpc>
            </a:pPr>
            <a:r>
              <a:rPr lang="en-US" altLang="zh-CN" sz="900" dirty="0">
                <a:solidFill>
                  <a:srgbClr val="4A452A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900" dirty="0">
              <a:solidFill>
                <a:srgbClr val="4A452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5366" name="图片 4" descr="logo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788" y="633413"/>
            <a:ext cx="4162425" cy="960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-Best powerpoint templates free download-slide 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1687</Words>
  <Application>WPS 演示</Application>
  <PresentationFormat>On-screen Show (16:9)</PresentationFormat>
  <Paragraphs>34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Malgun Gothic</vt:lpstr>
      <vt:lpstr>微软雅黑</vt:lpstr>
      <vt:lpstr>Arial Unicode MS</vt:lpstr>
      <vt:lpstr>Calibri</vt:lpstr>
      <vt:lpstr>Meiryo</vt:lpstr>
      <vt:lpstr>Yu Gothic</vt:lpstr>
      <vt:lpstr>www.freeppt7.com-Best powerpoint templates free download-slideshow</vt:lpstr>
      <vt:lpstr>www.freeppt7.com-Best powerpoint templates free download-slide show</vt:lpstr>
      <vt:lpstr>PowerPoint 演示文稿</vt:lpstr>
      <vt:lpstr> Click to add title</vt:lpstr>
      <vt:lpstr>Click to add title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kwl6163com</cp:lastModifiedBy>
  <cp:revision>24</cp:revision>
  <dcterms:created xsi:type="dcterms:W3CDTF">2014-04-01T16:27:00Z</dcterms:created>
  <dcterms:modified xsi:type="dcterms:W3CDTF">2018-10-02T12:55:47Z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