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7" r:id="rId3"/>
    <p:sldId id="259" r:id="rId4"/>
    <p:sldId id="280" r:id="rId5"/>
    <p:sldId id="261" r:id="rId6"/>
    <p:sldId id="264" r:id="rId7"/>
    <p:sldId id="265" r:id="rId8"/>
    <p:sldId id="270" r:id="rId9"/>
    <p:sldId id="275" r:id="rId10"/>
    <p:sldId id="285" r:id="rId11"/>
    <p:sldId id="279" r:id="rId12"/>
    <p:sldId id="266" r:id="rId13"/>
    <p:sldId id="271" r:id="rId14"/>
    <p:sldId id="272" r:id="rId15"/>
    <p:sldId id="274" r:id="rId16"/>
    <p:sldId id="288" r:id="rId17"/>
    <p:sldId id="277" r:id="rId18"/>
    <p:sldId id="278" r:id="rId19"/>
    <p:sldId id="267" r:id="rId20"/>
    <p:sldId id="269" r:id="rId21"/>
    <p:sldId id="273" r:id="rId22"/>
    <p:sldId id="282" r:id="rId23"/>
    <p:sldId id="262" r:id="rId24"/>
    <p:sldId id="286" r:id="rId25"/>
    <p:sldId id="260" r:id="rId26"/>
    <p:sldId id="263" r:id="rId27"/>
    <p:sldId id="268" r:id="rId28"/>
    <p:sldId id="276" r:id="rId29"/>
    <p:sldId id="283" r:id="rId30"/>
    <p:sldId id="284" r:id="rId31"/>
    <p:sldId id="287" r:id="rId32"/>
    <p:sldId id="281" r:id="rId33"/>
    <p:sldId id="309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1086" y="-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EC294-1CAD-4EAD-B734-FE21E2D240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3FF2-7672-424F-96BF-79BED793B0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328-8422-4FC2-8CB7-67646B12AD7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CD34-8252-4593-BF28-60EA3B17267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1328-8422-4FC2-8CB7-67646B12AD7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DCD34-8252-4593-BF28-60EA3B17267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hyperlink" Target="https://www.freeppt7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hdphoto" Target="../media/hdphoto4.wdp"/><Relationship Id="rId7" Type="http://schemas.openxmlformats.org/officeDocument/2006/relationships/image" Target="../media/image7.png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3" Type="http://schemas.openxmlformats.org/officeDocument/2006/relationships/image" Target="../media/image5.png"/><Relationship Id="rId2" Type="http://schemas.microsoft.com/office/2007/relationships/hdphoto" Target="../media/hdphoto1.wdp"/><Relationship Id="rId11" Type="http://schemas.openxmlformats.org/officeDocument/2006/relationships/slideLayout" Target="../slideLayouts/slideLayout1.xml"/><Relationship Id="rId10" Type="http://schemas.microsoft.com/office/2007/relationships/hdphoto" Target="../media/hdphoto5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4"/>
          <a:stretch>
            <a:fillRect/>
          </a:stretch>
        </p:blipFill>
        <p:spPr>
          <a:xfrm>
            <a:off x="-2" y="0"/>
            <a:ext cx="1218917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" y="0"/>
            <a:ext cx="12189174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10800000">
            <a:off x="3652180" y="1386123"/>
            <a:ext cx="4399284" cy="3792486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7661583" y="2024111"/>
            <a:ext cx="815207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6810932" y="2024110"/>
            <a:ext cx="1665859" cy="2883218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403328" y="4221626"/>
            <a:ext cx="411149" cy="673433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4400000">
            <a:off x="4832731" y="4940561"/>
            <a:ext cx="1369884" cy="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14400000">
            <a:off x="5832230" y="4395733"/>
            <a:ext cx="684942" cy="1121889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等腰三角形 28"/>
          <p:cNvSpPr/>
          <p:nvPr/>
        </p:nvSpPr>
        <p:spPr>
          <a:xfrm rot="10800000">
            <a:off x="6608902" y="5070997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等腰三角形 29"/>
          <p:cNvSpPr/>
          <p:nvPr/>
        </p:nvSpPr>
        <p:spPr>
          <a:xfrm rot="15758920">
            <a:off x="7836674" y="3741540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等腰三角形 30"/>
          <p:cNvSpPr/>
          <p:nvPr/>
        </p:nvSpPr>
        <p:spPr>
          <a:xfrm rot="10800000">
            <a:off x="3173401" y="2514182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2" name="等腰三角形 31"/>
          <p:cNvSpPr/>
          <p:nvPr/>
        </p:nvSpPr>
        <p:spPr>
          <a:xfrm rot="7145812">
            <a:off x="4010315" y="3330474"/>
            <a:ext cx="1167514" cy="1006476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3" name="等腰三角形 32"/>
          <p:cNvSpPr/>
          <p:nvPr/>
        </p:nvSpPr>
        <p:spPr>
          <a:xfrm rot="14400000">
            <a:off x="9078663" y="3304461"/>
            <a:ext cx="315578" cy="272049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等腰三角形 33"/>
          <p:cNvSpPr/>
          <p:nvPr/>
        </p:nvSpPr>
        <p:spPr>
          <a:xfrm rot="16200000">
            <a:off x="8630396" y="4355130"/>
            <a:ext cx="650949" cy="561162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854571" y="2252958"/>
            <a:ext cx="422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300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POWERPOINT</a:t>
            </a:r>
            <a:endParaRPr lang="zh-CN" altLang="en-US" sz="5400" spc="300" dirty="0">
              <a:solidFill>
                <a:prstClr val="whit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956159" y="3200024"/>
            <a:ext cx="17646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886325" y="3536950"/>
            <a:ext cx="20542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DATE</a:t>
            </a:r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201X.X.X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010082" y="1646241"/>
            <a:ext cx="183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 spc="30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3600" b="0" dirty="0">
                <a:solidFill>
                  <a:prstClr val="white"/>
                </a:solidFill>
              </a:rPr>
              <a:t>REPORT</a:t>
            </a:r>
            <a:endParaRPr lang="zh-CN" altLang="en-US" sz="3600" b="0" dirty="0">
              <a:solidFill>
                <a:prstClr val="white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585687" y="1209551"/>
            <a:ext cx="1175426" cy="2043176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730125" y="-19066"/>
            <a:ext cx="1175426" cy="2043176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等腰三角形 42"/>
          <p:cNvSpPr/>
          <p:nvPr/>
        </p:nvSpPr>
        <p:spPr>
          <a:xfrm rot="15526428" flipH="1">
            <a:off x="10196100" y="1702084"/>
            <a:ext cx="239233" cy="206235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4" name="等腰三角形 43"/>
          <p:cNvSpPr/>
          <p:nvPr/>
        </p:nvSpPr>
        <p:spPr>
          <a:xfrm rot="4726428" flipH="1">
            <a:off x="9855365" y="881733"/>
            <a:ext cx="239233" cy="206235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5" name="等腰三角形 44"/>
          <p:cNvSpPr/>
          <p:nvPr/>
        </p:nvSpPr>
        <p:spPr>
          <a:xfrm rot="8326428" flipH="1">
            <a:off x="10524444" y="778565"/>
            <a:ext cx="239233" cy="206235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6" name="等腰三角形 45"/>
          <p:cNvSpPr/>
          <p:nvPr/>
        </p:nvSpPr>
        <p:spPr>
          <a:xfrm rot="4726428" flipH="1">
            <a:off x="10431601" y="582091"/>
            <a:ext cx="239233" cy="206235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等腰三角形 46"/>
          <p:cNvSpPr/>
          <p:nvPr/>
        </p:nvSpPr>
        <p:spPr>
          <a:xfrm rot="15526428" flipH="1">
            <a:off x="10398357" y="1310682"/>
            <a:ext cx="239233" cy="206235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8" name="等腰三角形 47"/>
          <p:cNvSpPr/>
          <p:nvPr/>
        </p:nvSpPr>
        <p:spPr>
          <a:xfrm rot="15526428" flipH="1">
            <a:off x="10884701" y="1811766"/>
            <a:ext cx="119616" cy="10311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等腰三角形 48"/>
          <p:cNvSpPr/>
          <p:nvPr/>
        </p:nvSpPr>
        <p:spPr>
          <a:xfrm rot="15526428" flipH="1">
            <a:off x="11038411" y="1515892"/>
            <a:ext cx="119616" cy="10311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7" name="罗密欧与朱丽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1829" y="701402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2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4">
                    <p:cTn id="1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1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2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34">
                    <p:cTn id="13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/>
          <p:bldP spid="36" grpId="0"/>
          <p:bldP spid="37" grpId="0"/>
          <p:bldP spid="38" grpId="0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等腰三角形 35"/>
          <p:cNvSpPr/>
          <p:nvPr/>
        </p:nvSpPr>
        <p:spPr>
          <a:xfrm rot="10800000">
            <a:off x="3760590" y="1842414"/>
            <a:ext cx="4927366" cy="424772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等腰三角形 36"/>
          <p:cNvSpPr/>
          <p:nvPr/>
        </p:nvSpPr>
        <p:spPr>
          <a:xfrm rot="10800000">
            <a:off x="6341994" y="4300837"/>
            <a:ext cx="1493660" cy="128763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760589" y="1225986"/>
            <a:ext cx="1493660" cy="2691281"/>
          </a:xfrm>
          <a:prstGeom prst="lin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等腰三角形 34"/>
          <p:cNvSpPr/>
          <p:nvPr/>
        </p:nvSpPr>
        <p:spPr>
          <a:xfrm rot="10800000">
            <a:off x="7739378" y="3230002"/>
            <a:ext cx="660238" cy="56917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4217682" y="1463001"/>
            <a:ext cx="197137" cy="379413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2859624" y="2033369"/>
            <a:ext cx="1076512" cy="107651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83241" y="1066927"/>
            <a:ext cx="562750" cy="56275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424643" y="1842414"/>
            <a:ext cx="422282" cy="809324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765152" y="2955108"/>
            <a:ext cx="2844350" cy="95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过渡页标题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4681"/>
          <p:cNvGrpSpPr/>
          <p:nvPr/>
        </p:nvGrpSpPr>
        <p:grpSpPr bwMode="auto">
          <a:xfrm>
            <a:off x="5945294" y="2087931"/>
            <a:ext cx="557958" cy="731022"/>
            <a:chOff x="4576763" y="2300287"/>
            <a:chExt cx="276225" cy="361950"/>
          </a:xfrm>
          <a:solidFill>
            <a:schemeClr val="bg1"/>
          </a:solidFill>
        </p:grpSpPr>
        <p:sp>
          <p:nvSpPr>
            <p:cNvPr id="14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Oval 128"/>
          <p:cNvSpPr>
            <a:spLocks noChangeAspect="1"/>
          </p:cNvSpPr>
          <p:nvPr/>
        </p:nvSpPr>
        <p:spPr>
          <a:xfrm>
            <a:off x="2916137" y="1533049"/>
            <a:ext cx="1545826" cy="154582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Oval 129"/>
          <p:cNvSpPr>
            <a:spLocks noChangeAspect="1"/>
          </p:cNvSpPr>
          <p:nvPr/>
        </p:nvSpPr>
        <p:spPr>
          <a:xfrm>
            <a:off x="4954629" y="2171283"/>
            <a:ext cx="2141130" cy="21411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145"/>
          <p:cNvSpPr>
            <a:spLocks noChangeAspect="1"/>
          </p:cNvSpPr>
          <p:nvPr/>
        </p:nvSpPr>
        <p:spPr>
          <a:xfrm>
            <a:off x="7580239" y="1527719"/>
            <a:ext cx="1582379" cy="158237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Oval 114"/>
          <p:cNvSpPr>
            <a:spLocks noChangeAspect="1"/>
          </p:cNvSpPr>
          <p:nvPr/>
        </p:nvSpPr>
        <p:spPr>
          <a:xfrm>
            <a:off x="7554519" y="3657499"/>
            <a:ext cx="1221074" cy="1221073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24"/>
          <p:cNvSpPr>
            <a:spLocks noChangeAspect="1"/>
          </p:cNvSpPr>
          <p:nvPr/>
        </p:nvSpPr>
        <p:spPr>
          <a:xfrm>
            <a:off x="5537260" y="4969833"/>
            <a:ext cx="975868" cy="97586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Oval 25"/>
          <p:cNvSpPr>
            <a:spLocks noChangeAspect="1"/>
          </p:cNvSpPr>
          <p:nvPr/>
        </p:nvSpPr>
        <p:spPr>
          <a:xfrm>
            <a:off x="3486940" y="3964671"/>
            <a:ext cx="1239538" cy="1239534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ext Placeholder 3"/>
          <p:cNvSpPr txBox="1"/>
          <p:nvPr/>
        </p:nvSpPr>
        <p:spPr>
          <a:xfrm>
            <a:off x="7892931" y="2032228"/>
            <a:ext cx="956993" cy="57336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>
              <a:spcBef>
                <a:spcPct val="20000"/>
              </a:spcBef>
              <a:defRPr/>
            </a:pPr>
            <a:r>
              <a:rPr lang="en-US" sz="3725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65%</a:t>
            </a:r>
            <a:endParaRPr lang="en-US" sz="3725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 Placeholder 3"/>
          <p:cNvSpPr txBox="1"/>
          <p:nvPr/>
        </p:nvSpPr>
        <p:spPr>
          <a:xfrm>
            <a:off x="3210554" y="2019282"/>
            <a:ext cx="956993" cy="57336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>
              <a:spcBef>
                <a:spcPct val="20000"/>
              </a:spcBef>
              <a:defRPr/>
            </a:pPr>
            <a:r>
              <a:rPr lang="en-US" sz="3725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70%</a:t>
            </a:r>
            <a:endParaRPr lang="en-US" sz="3725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 Placeholder 3"/>
          <p:cNvSpPr txBox="1"/>
          <p:nvPr/>
        </p:nvSpPr>
        <p:spPr>
          <a:xfrm>
            <a:off x="7686559" y="3981355"/>
            <a:ext cx="956993" cy="57336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>
              <a:spcBef>
                <a:spcPct val="20000"/>
              </a:spcBef>
              <a:defRPr/>
            </a:pPr>
            <a:r>
              <a:rPr lang="en-US" sz="3725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55%</a:t>
            </a:r>
            <a:endParaRPr lang="en-US" sz="3725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 txBox="1"/>
          <p:nvPr/>
        </p:nvSpPr>
        <p:spPr>
          <a:xfrm>
            <a:off x="3628212" y="4297758"/>
            <a:ext cx="956993" cy="57336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>
              <a:spcBef>
                <a:spcPct val="20000"/>
              </a:spcBef>
              <a:defRPr/>
            </a:pPr>
            <a:r>
              <a:rPr lang="en-US" sz="3725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35%</a:t>
            </a:r>
            <a:endParaRPr lang="en-US" sz="3725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 Placeholder 3"/>
          <p:cNvSpPr txBox="1"/>
          <p:nvPr/>
        </p:nvSpPr>
        <p:spPr>
          <a:xfrm>
            <a:off x="5717417" y="5273486"/>
            <a:ext cx="615554" cy="36856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6660">
              <a:spcBef>
                <a:spcPct val="20000"/>
              </a:spcBef>
              <a:defRPr/>
            </a:pPr>
            <a:r>
              <a:rPr lang="en-US" sz="2395" kern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35%</a:t>
            </a:r>
            <a:endParaRPr lang="en-US" sz="2395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130"/>
          <p:cNvSpPr>
            <a:spLocks noEditPoints="1"/>
          </p:cNvSpPr>
          <p:nvPr/>
        </p:nvSpPr>
        <p:spPr bwMode="auto">
          <a:xfrm>
            <a:off x="5400899" y="2640833"/>
            <a:ext cx="1248593" cy="1202033"/>
          </a:xfrm>
          <a:custGeom>
            <a:avLst/>
            <a:gdLst/>
            <a:ahLst/>
            <a:cxnLst>
              <a:cxn ang="0">
                <a:pos x="275" y="12"/>
              </a:cxn>
              <a:cxn ang="0">
                <a:pos x="297" y="7"/>
              </a:cxn>
              <a:cxn ang="0">
                <a:pos x="237" y="26"/>
              </a:cxn>
              <a:cxn ang="0">
                <a:pos x="731" y="474"/>
              </a:cxn>
              <a:cxn ang="0">
                <a:pos x="724" y="482"/>
              </a:cxn>
              <a:cxn ang="0">
                <a:pos x="470" y="13"/>
              </a:cxn>
              <a:cxn ang="0">
                <a:pos x="454" y="10"/>
              </a:cxn>
              <a:cxn ang="0">
                <a:pos x="470" y="32"/>
              </a:cxn>
              <a:cxn ang="0">
                <a:pos x="475" y="26"/>
              </a:cxn>
              <a:cxn ang="0">
                <a:pos x="432" y="9"/>
              </a:cxn>
              <a:cxn ang="0">
                <a:pos x="423" y="8"/>
              </a:cxn>
              <a:cxn ang="0">
                <a:pos x="397" y="9"/>
              </a:cxn>
              <a:cxn ang="0">
                <a:pos x="386" y="10"/>
              </a:cxn>
              <a:cxn ang="0">
                <a:pos x="390" y="18"/>
              </a:cxn>
              <a:cxn ang="0">
                <a:pos x="538" y="408"/>
              </a:cxn>
              <a:cxn ang="0">
                <a:pos x="730" y="264"/>
              </a:cxn>
              <a:cxn ang="0">
                <a:pos x="478" y="71"/>
              </a:cxn>
              <a:cxn ang="0">
                <a:pos x="418" y="50"/>
              </a:cxn>
              <a:cxn ang="0">
                <a:pos x="363" y="88"/>
              </a:cxn>
              <a:cxn ang="0">
                <a:pos x="418" y="83"/>
              </a:cxn>
              <a:cxn ang="0">
                <a:pos x="389" y="134"/>
              </a:cxn>
              <a:cxn ang="0">
                <a:pos x="366" y="141"/>
              </a:cxn>
              <a:cxn ang="0">
                <a:pos x="283" y="212"/>
              </a:cxn>
              <a:cxn ang="0">
                <a:pos x="375" y="215"/>
              </a:cxn>
              <a:cxn ang="0">
                <a:pos x="451" y="261"/>
              </a:cxn>
              <a:cxn ang="0">
                <a:pos x="492" y="285"/>
              </a:cxn>
              <a:cxn ang="0">
                <a:pos x="500" y="23"/>
              </a:cxn>
              <a:cxn ang="0">
                <a:pos x="512" y="40"/>
              </a:cxn>
              <a:cxn ang="0">
                <a:pos x="514" y="62"/>
              </a:cxn>
              <a:cxn ang="0">
                <a:pos x="671" y="360"/>
              </a:cxn>
              <a:cxn ang="0">
                <a:pos x="733" y="432"/>
              </a:cxn>
              <a:cxn ang="0">
                <a:pos x="314" y="123"/>
              </a:cxn>
              <a:cxn ang="0">
                <a:pos x="291" y="165"/>
              </a:cxn>
              <a:cxn ang="0">
                <a:pos x="288" y="153"/>
              </a:cxn>
              <a:cxn ang="0">
                <a:pos x="460" y="297"/>
              </a:cxn>
              <a:cxn ang="0">
                <a:pos x="364" y="533"/>
              </a:cxn>
              <a:cxn ang="0">
                <a:pos x="48" y="434"/>
              </a:cxn>
              <a:cxn ang="0">
                <a:pos x="126" y="647"/>
              </a:cxn>
              <a:cxn ang="0">
                <a:pos x="166" y="674"/>
              </a:cxn>
              <a:cxn ang="0">
                <a:pos x="11" y="348"/>
              </a:cxn>
              <a:cxn ang="0">
                <a:pos x="290" y="70"/>
              </a:cxn>
              <a:cxn ang="0">
                <a:pos x="88" y="161"/>
              </a:cxn>
              <a:cxn ang="0">
                <a:pos x="351" y="3"/>
              </a:cxn>
              <a:cxn ang="0">
                <a:pos x="352" y="1"/>
              </a:cxn>
              <a:cxn ang="0">
                <a:pos x="347" y="1"/>
              </a:cxn>
              <a:cxn ang="0">
                <a:pos x="341" y="2"/>
              </a:cxn>
              <a:cxn ang="0">
                <a:pos x="322" y="4"/>
              </a:cxn>
              <a:cxn ang="0">
                <a:pos x="281" y="13"/>
              </a:cxn>
              <a:cxn ang="0">
                <a:pos x="270" y="17"/>
              </a:cxn>
              <a:cxn ang="0">
                <a:pos x="242" y="33"/>
              </a:cxn>
              <a:cxn ang="0">
                <a:pos x="175" y="96"/>
              </a:cxn>
              <a:cxn ang="0">
                <a:pos x="299" y="35"/>
              </a:cxn>
              <a:cxn ang="0">
                <a:pos x="351" y="0"/>
              </a:cxn>
              <a:cxn ang="0">
                <a:pos x="330" y="2"/>
              </a:cxn>
              <a:cxn ang="0">
                <a:pos x="271" y="14"/>
              </a:cxn>
              <a:cxn ang="0">
                <a:pos x="319" y="3"/>
              </a:cxn>
              <a:cxn ang="0">
                <a:pos x="186" y="52"/>
              </a:cxn>
              <a:cxn ang="0">
                <a:pos x="208" y="42"/>
              </a:cxn>
              <a:cxn ang="0">
                <a:pos x="179" y="53"/>
              </a:cxn>
              <a:cxn ang="0">
                <a:pos x="193" y="48"/>
              </a:cxn>
              <a:cxn ang="0">
                <a:pos x="108" y="138"/>
              </a:cxn>
              <a:cxn ang="0">
                <a:pos x="86" y="134"/>
              </a:cxn>
              <a:cxn ang="0">
                <a:pos x="66" y="186"/>
              </a:cxn>
            </a:cxnLst>
            <a:rect l="0" t="0" r="r" b="b"/>
            <a:pathLst>
              <a:path w="746" h="719">
                <a:moveTo>
                  <a:pt x="713" y="218"/>
                </a:moveTo>
                <a:cubicBezTo>
                  <a:pt x="709" y="210"/>
                  <a:pt x="709" y="210"/>
                  <a:pt x="709" y="210"/>
                </a:cubicBezTo>
                <a:cubicBezTo>
                  <a:pt x="711" y="213"/>
                  <a:pt x="712" y="216"/>
                  <a:pt x="713" y="218"/>
                </a:cubicBezTo>
                <a:cubicBezTo>
                  <a:pt x="713" y="218"/>
                  <a:pt x="713" y="218"/>
                  <a:pt x="713" y="218"/>
                </a:cubicBezTo>
                <a:moveTo>
                  <a:pt x="709" y="210"/>
                </a:moveTo>
                <a:cubicBezTo>
                  <a:pt x="706" y="203"/>
                  <a:pt x="701" y="194"/>
                  <a:pt x="697" y="187"/>
                </a:cubicBezTo>
                <a:cubicBezTo>
                  <a:pt x="697" y="186"/>
                  <a:pt x="697" y="186"/>
                  <a:pt x="697" y="186"/>
                </a:cubicBezTo>
                <a:cubicBezTo>
                  <a:pt x="702" y="195"/>
                  <a:pt x="704" y="199"/>
                  <a:pt x="709" y="210"/>
                </a:cubicBezTo>
                <a:cubicBezTo>
                  <a:pt x="709" y="210"/>
                  <a:pt x="709" y="210"/>
                  <a:pt x="709" y="210"/>
                </a:cubicBezTo>
                <a:moveTo>
                  <a:pt x="696" y="186"/>
                </a:moveTo>
                <a:cubicBezTo>
                  <a:pt x="697" y="186"/>
                  <a:pt x="697" y="186"/>
                  <a:pt x="697" y="186"/>
                </a:cubicBezTo>
                <a:cubicBezTo>
                  <a:pt x="697" y="187"/>
                  <a:pt x="697" y="187"/>
                  <a:pt x="697" y="187"/>
                </a:cubicBezTo>
                <a:cubicBezTo>
                  <a:pt x="697" y="186"/>
                  <a:pt x="697" y="186"/>
                  <a:pt x="696" y="186"/>
                </a:cubicBezTo>
                <a:moveTo>
                  <a:pt x="746" y="352"/>
                </a:moveTo>
                <a:cubicBezTo>
                  <a:pt x="745" y="351"/>
                  <a:pt x="745" y="350"/>
                  <a:pt x="745" y="348"/>
                </a:cubicBezTo>
                <a:cubicBezTo>
                  <a:pt x="745" y="350"/>
                  <a:pt x="745" y="351"/>
                  <a:pt x="746" y="352"/>
                </a:cubicBezTo>
                <a:cubicBezTo>
                  <a:pt x="746" y="352"/>
                  <a:pt x="746" y="352"/>
                  <a:pt x="746" y="352"/>
                </a:cubicBezTo>
                <a:moveTo>
                  <a:pt x="745" y="347"/>
                </a:moveTo>
                <a:cubicBezTo>
                  <a:pt x="745" y="346"/>
                  <a:pt x="745" y="344"/>
                  <a:pt x="745" y="343"/>
                </a:cubicBezTo>
                <a:cubicBezTo>
                  <a:pt x="745" y="345"/>
                  <a:pt x="745" y="347"/>
                  <a:pt x="745" y="348"/>
                </a:cubicBezTo>
                <a:cubicBezTo>
                  <a:pt x="745" y="348"/>
                  <a:pt x="745" y="348"/>
                  <a:pt x="745" y="347"/>
                </a:cubicBezTo>
                <a:moveTo>
                  <a:pt x="743" y="327"/>
                </a:moveTo>
                <a:cubicBezTo>
                  <a:pt x="743" y="321"/>
                  <a:pt x="743" y="321"/>
                  <a:pt x="743" y="321"/>
                </a:cubicBezTo>
                <a:cubicBezTo>
                  <a:pt x="743" y="324"/>
                  <a:pt x="743" y="326"/>
                  <a:pt x="743" y="329"/>
                </a:cubicBezTo>
                <a:cubicBezTo>
                  <a:pt x="743" y="328"/>
                  <a:pt x="743" y="327"/>
                  <a:pt x="743" y="327"/>
                </a:cubicBezTo>
                <a:moveTo>
                  <a:pt x="309" y="4"/>
                </a:moveTo>
                <a:cubicBezTo>
                  <a:pt x="309" y="5"/>
                  <a:pt x="309" y="5"/>
                  <a:pt x="309" y="5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12" y="4"/>
                  <a:pt x="311" y="4"/>
                  <a:pt x="309" y="4"/>
                </a:cubicBezTo>
                <a:moveTo>
                  <a:pt x="307" y="5"/>
                </a:moveTo>
                <a:cubicBezTo>
                  <a:pt x="304" y="5"/>
                  <a:pt x="304" y="5"/>
                  <a:pt x="304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6" y="5"/>
                  <a:pt x="306" y="5"/>
                  <a:pt x="307" y="5"/>
                </a:cubicBezTo>
                <a:moveTo>
                  <a:pt x="259" y="17"/>
                </a:moveTo>
                <a:cubicBezTo>
                  <a:pt x="259" y="17"/>
                  <a:pt x="258" y="17"/>
                  <a:pt x="258" y="17"/>
                </a:cubicBezTo>
                <a:cubicBezTo>
                  <a:pt x="258" y="17"/>
                  <a:pt x="259" y="17"/>
                  <a:pt x="259" y="17"/>
                </a:cubicBezTo>
                <a:moveTo>
                  <a:pt x="266" y="15"/>
                </a:moveTo>
                <a:cubicBezTo>
                  <a:pt x="267" y="14"/>
                  <a:pt x="267" y="14"/>
                  <a:pt x="268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6" y="15"/>
                </a:cubicBezTo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67" y="14"/>
                  <a:pt x="267" y="14"/>
                  <a:pt x="266" y="15"/>
                </a:cubicBezTo>
                <a:cubicBezTo>
                  <a:pt x="269" y="14"/>
                  <a:pt x="269" y="14"/>
                  <a:pt x="269" y="14"/>
                </a:cubicBezTo>
                <a:moveTo>
                  <a:pt x="267" y="14"/>
                </a:moveTo>
                <a:cubicBezTo>
                  <a:pt x="268" y="14"/>
                  <a:pt x="268" y="14"/>
                  <a:pt x="268" y="14"/>
                </a:cubicBezTo>
                <a:cubicBezTo>
                  <a:pt x="269" y="14"/>
                  <a:pt x="269" y="14"/>
                  <a:pt x="270" y="13"/>
                </a:cubicBezTo>
                <a:cubicBezTo>
                  <a:pt x="269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moveTo>
                  <a:pt x="270" y="13"/>
                </a:moveTo>
                <a:cubicBezTo>
                  <a:pt x="274" y="12"/>
                  <a:pt x="274" y="12"/>
                  <a:pt x="274" y="12"/>
                </a:cubicBezTo>
                <a:cubicBezTo>
                  <a:pt x="274" y="12"/>
                  <a:pt x="274" y="12"/>
                  <a:pt x="274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3" y="13"/>
                  <a:pt x="272" y="13"/>
                  <a:pt x="270" y="13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70" y="13"/>
                  <a:pt x="270" y="13"/>
                  <a:pt x="270" y="13"/>
                </a:cubicBezTo>
                <a:moveTo>
                  <a:pt x="279" y="11"/>
                </a:moveTo>
                <a:cubicBezTo>
                  <a:pt x="279" y="11"/>
                  <a:pt x="279" y="11"/>
                  <a:pt x="279" y="11"/>
                </a:cubicBezTo>
                <a:cubicBezTo>
                  <a:pt x="280" y="11"/>
                  <a:pt x="281" y="11"/>
                  <a:pt x="281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3" y="10"/>
                  <a:pt x="283" y="10"/>
                  <a:pt x="283" y="10"/>
                </a:cubicBezTo>
                <a:cubicBezTo>
                  <a:pt x="282" y="10"/>
                  <a:pt x="281" y="10"/>
                  <a:pt x="280" y="11"/>
                </a:cubicBezTo>
                <a:cubicBezTo>
                  <a:pt x="280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moveTo>
                  <a:pt x="286" y="9"/>
                </a:moveTo>
                <a:cubicBezTo>
                  <a:pt x="287" y="9"/>
                  <a:pt x="287" y="9"/>
                  <a:pt x="287" y="9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moveTo>
                  <a:pt x="293" y="8"/>
                </a:moveTo>
                <a:cubicBezTo>
                  <a:pt x="294" y="7"/>
                  <a:pt x="294" y="7"/>
                  <a:pt x="294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2" y="8"/>
                  <a:pt x="292" y="8"/>
                </a:cubicBezTo>
                <a:cubicBezTo>
                  <a:pt x="292" y="8"/>
                  <a:pt x="291" y="8"/>
                  <a:pt x="291" y="8"/>
                </a:cubicBezTo>
                <a:cubicBezTo>
                  <a:pt x="293" y="8"/>
                  <a:pt x="293" y="8"/>
                  <a:pt x="293" y="8"/>
                </a:cubicBezTo>
                <a:moveTo>
                  <a:pt x="298" y="7"/>
                </a:move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moveTo>
                  <a:pt x="309" y="5"/>
                </a:moveTo>
                <a:cubicBezTo>
                  <a:pt x="314" y="4"/>
                  <a:pt x="314" y="4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4" y="4"/>
                  <a:pt x="313" y="4"/>
                  <a:pt x="312" y="4"/>
                </a:cubicBezTo>
                <a:cubicBezTo>
                  <a:pt x="311" y="4"/>
                  <a:pt x="311" y="4"/>
                  <a:pt x="311" y="4"/>
                </a:cubicBezTo>
                <a:cubicBezTo>
                  <a:pt x="308" y="5"/>
                  <a:pt x="308" y="5"/>
                  <a:pt x="308" y="5"/>
                </a:cubicBezTo>
                <a:cubicBezTo>
                  <a:pt x="309" y="5"/>
                  <a:pt x="309" y="5"/>
                  <a:pt x="309" y="5"/>
                </a:cubicBezTo>
                <a:moveTo>
                  <a:pt x="315" y="4"/>
                </a:move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moveTo>
                  <a:pt x="295" y="7"/>
                </a:moveTo>
                <a:cubicBezTo>
                  <a:pt x="295" y="7"/>
                  <a:pt x="295" y="7"/>
                  <a:pt x="295" y="7"/>
                </a:cubicBezTo>
                <a:cubicBezTo>
                  <a:pt x="295" y="7"/>
                  <a:pt x="295" y="7"/>
                  <a:pt x="294" y="8"/>
                </a:cubicBezTo>
                <a:cubicBezTo>
                  <a:pt x="295" y="7"/>
                  <a:pt x="295" y="7"/>
                  <a:pt x="295" y="7"/>
                </a:cubicBezTo>
                <a:moveTo>
                  <a:pt x="295" y="7"/>
                </a:moveTo>
                <a:cubicBezTo>
                  <a:pt x="296" y="7"/>
                  <a:pt x="296" y="7"/>
                  <a:pt x="296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301" y="6"/>
                  <a:pt x="301" y="6"/>
                  <a:pt x="301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2" y="6"/>
                  <a:pt x="300" y="6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5" y="7"/>
                  <a:pt x="295" y="7"/>
                  <a:pt x="295" y="7"/>
                </a:cubicBezTo>
                <a:moveTo>
                  <a:pt x="2" y="405"/>
                </a:moveTo>
                <a:cubicBezTo>
                  <a:pt x="2" y="405"/>
                  <a:pt x="2" y="405"/>
                  <a:pt x="2" y="405"/>
                </a:cubicBezTo>
                <a:cubicBezTo>
                  <a:pt x="2" y="406"/>
                  <a:pt x="2" y="406"/>
                  <a:pt x="2" y="406"/>
                </a:cubicBezTo>
                <a:cubicBezTo>
                  <a:pt x="2" y="405"/>
                  <a:pt x="2" y="405"/>
                  <a:pt x="2" y="405"/>
                </a:cubicBezTo>
                <a:moveTo>
                  <a:pt x="2" y="404"/>
                </a:moveTo>
                <a:cubicBezTo>
                  <a:pt x="2" y="403"/>
                  <a:pt x="2" y="402"/>
                  <a:pt x="1" y="401"/>
                </a:cubicBezTo>
                <a:cubicBezTo>
                  <a:pt x="2" y="401"/>
                  <a:pt x="2" y="401"/>
                  <a:pt x="2" y="402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4"/>
                  <a:pt x="2" y="404"/>
                  <a:pt x="2" y="404"/>
                </a:cubicBezTo>
                <a:moveTo>
                  <a:pt x="1" y="383"/>
                </a:moveTo>
                <a:cubicBezTo>
                  <a:pt x="1" y="385"/>
                  <a:pt x="1" y="386"/>
                  <a:pt x="1" y="388"/>
                </a:cubicBezTo>
                <a:cubicBezTo>
                  <a:pt x="1" y="392"/>
                  <a:pt x="1" y="395"/>
                  <a:pt x="1" y="398"/>
                </a:cubicBezTo>
                <a:cubicBezTo>
                  <a:pt x="1" y="399"/>
                  <a:pt x="1" y="399"/>
                  <a:pt x="1" y="399"/>
                </a:cubicBezTo>
                <a:cubicBezTo>
                  <a:pt x="1" y="394"/>
                  <a:pt x="1" y="388"/>
                  <a:pt x="1" y="383"/>
                </a:cubicBezTo>
                <a:moveTo>
                  <a:pt x="23" y="243"/>
                </a:moveTo>
                <a:cubicBezTo>
                  <a:pt x="24" y="240"/>
                  <a:pt x="26" y="236"/>
                  <a:pt x="27" y="232"/>
                </a:cubicBezTo>
                <a:cubicBezTo>
                  <a:pt x="26" y="235"/>
                  <a:pt x="25" y="237"/>
                  <a:pt x="25" y="239"/>
                </a:cubicBezTo>
                <a:cubicBezTo>
                  <a:pt x="23" y="243"/>
                  <a:pt x="23" y="243"/>
                  <a:pt x="23" y="243"/>
                </a:cubicBezTo>
                <a:cubicBezTo>
                  <a:pt x="23" y="243"/>
                  <a:pt x="23" y="243"/>
                  <a:pt x="23" y="243"/>
                </a:cubicBezTo>
                <a:moveTo>
                  <a:pt x="33" y="217"/>
                </a:moveTo>
                <a:cubicBezTo>
                  <a:pt x="33" y="218"/>
                  <a:pt x="33" y="218"/>
                  <a:pt x="33" y="219"/>
                </a:cubicBezTo>
                <a:cubicBezTo>
                  <a:pt x="31" y="224"/>
                  <a:pt x="29" y="228"/>
                  <a:pt x="27" y="232"/>
                </a:cubicBezTo>
                <a:cubicBezTo>
                  <a:pt x="26" y="236"/>
                  <a:pt x="24" y="240"/>
                  <a:pt x="23" y="243"/>
                </a:cubicBezTo>
                <a:cubicBezTo>
                  <a:pt x="27" y="232"/>
                  <a:pt x="29" y="227"/>
                  <a:pt x="33" y="217"/>
                </a:cubicBezTo>
                <a:moveTo>
                  <a:pt x="33" y="217"/>
                </a:moveTo>
                <a:cubicBezTo>
                  <a:pt x="33" y="217"/>
                  <a:pt x="33" y="217"/>
                  <a:pt x="33" y="217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3" y="219"/>
                  <a:pt x="33" y="219"/>
                  <a:pt x="33" y="219"/>
                </a:cubicBezTo>
                <a:cubicBezTo>
                  <a:pt x="33" y="218"/>
                  <a:pt x="33" y="218"/>
                  <a:pt x="33" y="217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8" y="189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52" y="181"/>
                  <a:pt x="55" y="177"/>
                  <a:pt x="59" y="170"/>
                </a:cubicBezTo>
                <a:cubicBezTo>
                  <a:pt x="55" y="176"/>
                  <a:pt x="52" y="182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135" y="87"/>
                </a:moveTo>
                <a:cubicBezTo>
                  <a:pt x="136" y="86"/>
                  <a:pt x="136" y="85"/>
                  <a:pt x="137" y="85"/>
                </a:cubicBezTo>
                <a:cubicBezTo>
                  <a:pt x="138" y="84"/>
                  <a:pt x="139" y="83"/>
                  <a:pt x="140" y="82"/>
                </a:cubicBezTo>
                <a:cubicBezTo>
                  <a:pt x="140" y="82"/>
                  <a:pt x="140" y="82"/>
                  <a:pt x="140" y="82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5" y="87"/>
                </a:cubicBezTo>
                <a:moveTo>
                  <a:pt x="140" y="81"/>
                </a:moveTo>
                <a:cubicBezTo>
                  <a:pt x="141" y="81"/>
                  <a:pt x="141" y="81"/>
                  <a:pt x="141" y="81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0" y="81"/>
                  <a:pt x="137" y="83"/>
                  <a:pt x="137" y="84"/>
                </a:cubicBezTo>
                <a:cubicBezTo>
                  <a:pt x="137" y="84"/>
                  <a:pt x="139" y="82"/>
                  <a:pt x="140" y="81"/>
                </a:cubicBezTo>
                <a:moveTo>
                  <a:pt x="231" y="28"/>
                </a:moveTo>
                <a:cubicBezTo>
                  <a:pt x="233" y="28"/>
                  <a:pt x="233" y="28"/>
                  <a:pt x="233" y="28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8"/>
                  <a:pt x="231" y="28"/>
                  <a:pt x="231" y="2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28" y="30"/>
                  <a:pt x="228" y="30"/>
                  <a:pt x="228" y="30"/>
                </a:cubicBezTo>
                <a:cubicBezTo>
                  <a:pt x="231" y="28"/>
                  <a:pt x="231" y="28"/>
                  <a:pt x="231" y="28"/>
                </a:cubicBezTo>
                <a:moveTo>
                  <a:pt x="695" y="448"/>
                </a:moveTo>
                <a:cubicBezTo>
                  <a:pt x="695" y="447"/>
                  <a:pt x="695" y="446"/>
                  <a:pt x="695" y="445"/>
                </a:cubicBezTo>
                <a:cubicBezTo>
                  <a:pt x="695" y="445"/>
                  <a:pt x="695" y="444"/>
                  <a:pt x="695" y="444"/>
                </a:cubicBezTo>
                <a:cubicBezTo>
                  <a:pt x="695" y="443"/>
                  <a:pt x="696" y="443"/>
                  <a:pt x="696" y="443"/>
                </a:cubicBezTo>
                <a:cubicBezTo>
                  <a:pt x="696" y="443"/>
                  <a:pt x="696" y="440"/>
                  <a:pt x="694" y="436"/>
                </a:cubicBezTo>
                <a:cubicBezTo>
                  <a:pt x="694" y="436"/>
                  <a:pt x="694" y="436"/>
                  <a:pt x="694" y="433"/>
                </a:cubicBezTo>
                <a:cubicBezTo>
                  <a:pt x="694" y="432"/>
                  <a:pt x="694" y="432"/>
                  <a:pt x="694" y="432"/>
                </a:cubicBezTo>
                <a:cubicBezTo>
                  <a:pt x="693" y="433"/>
                  <a:pt x="693" y="433"/>
                  <a:pt x="693" y="433"/>
                </a:cubicBezTo>
                <a:cubicBezTo>
                  <a:pt x="692" y="435"/>
                  <a:pt x="692" y="435"/>
                  <a:pt x="692" y="435"/>
                </a:cubicBezTo>
                <a:cubicBezTo>
                  <a:pt x="692" y="435"/>
                  <a:pt x="692" y="437"/>
                  <a:pt x="692" y="438"/>
                </a:cubicBezTo>
                <a:cubicBezTo>
                  <a:pt x="692" y="438"/>
                  <a:pt x="692" y="438"/>
                  <a:pt x="692" y="439"/>
                </a:cubicBezTo>
                <a:cubicBezTo>
                  <a:pt x="692" y="439"/>
                  <a:pt x="692" y="439"/>
                  <a:pt x="692" y="439"/>
                </a:cubicBezTo>
                <a:cubicBezTo>
                  <a:pt x="692" y="440"/>
                  <a:pt x="692" y="441"/>
                  <a:pt x="692" y="441"/>
                </a:cubicBezTo>
                <a:cubicBezTo>
                  <a:pt x="691" y="444"/>
                  <a:pt x="691" y="444"/>
                  <a:pt x="691" y="444"/>
                </a:cubicBezTo>
                <a:cubicBezTo>
                  <a:pt x="690" y="447"/>
                  <a:pt x="690" y="449"/>
                  <a:pt x="690" y="450"/>
                </a:cubicBezTo>
                <a:cubicBezTo>
                  <a:pt x="690" y="451"/>
                  <a:pt x="691" y="453"/>
                  <a:pt x="691" y="453"/>
                </a:cubicBezTo>
                <a:cubicBezTo>
                  <a:pt x="692" y="453"/>
                  <a:pt x="692" y="453"/>
                  <a:pt x="694" y="453"/>
                </a:cubicBezTo>
                <a:cubicBezTo>
                  <a:pt x="694" y="451"/>
                  <a:pt x="695" y="449"/>
                  <a:pt x="695" y="448"/>
                </a:cubicBezTo>
                <a:moveTo>
                  <a:pt x="711" y="529"/>
                </a:moveTo>
                <a:cubicBezTo>
                  <a:pt x="714" y="522"/>
                  <a:pt x="714" y="522"/>
                  <a:pt x="714" y="522"/>
                </a:cubicBezTo>
                <a:cubicBezTo>
                  <a:pt x="714" y="522"/>
                  <a:pt x="715" y="520"/>
                  <a:pt x="715" y="520"/>
                </a:cubicBezTo>
                <a:cubicBezTo>
                  <a:pt x="714" y="521"/>
                  <a:pt x="713" y="521"/>
                  <a:pt x="712" y="522"/>
                </a:cubicBezTo>
                <a:cubicBezTo>
                  <a:pt x="712" y="522"/>
                  <a:pt x="712" y="522"/>
                  <a:pt x="711" y="523"/>
                </a:cubicBezTo>
                <a:cubicBezTo>
                  <a:pt x="712" y="523"/>
                  <a:pt x="712" y="523"/>
                  <a:pt x="712" y="523"/>
                </a:cubicBezTo>
                <a:cubicBezTo>
                  <a:pt x="711" y="524"/>
                  <a:pt x="711" y="525"/>
                  <a:pt x="711" y="525"/>
                </a:cubicBezTo>
                <a:cubicBezTo>
                  <a:pt x="711" y="525"/>
                  <a:pt x="711" y="525"/>
                  <a:pt x="711" y="525"/>
                </a:cubicBezTo>
                <a:cubicBezTo>
                  <a:pt x="711" y="526"/>
                  <a:pt x="711" y="526"/>
                  <a:pt x="710" y="527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1" y="527"/>
                  <a:pt x="711" y="527"/>
                </a:cubicBezTo>
                <a:cubicBezTo>
                  <a:pt x="711" y="527"/>
                  <a:pt x="711" y="526"/>
                  <a:pt x="712" y="527"/>
                </a:cubicBezTo>
                <a:cubicBezTo>
                  <a:pt x="711" y="527"/>
                  <a:pt x="711" y="528"/>
                  <a:pt x="711" y="529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9"/>
                  <a:pt x="710" y="530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0"/>
                  <a:pt x="710" y="530"/>
                  <a:pt x="711" y="529"/>
                </a:cubicBezTo>
                <a:moveTo>
                  <a:pt x="712" y="517"/>
                </a:moveTo>
                <a:cubicBezTo>
                  <a:pt x="712" y="517"/>
                  <a:pt x="712" y="516"/>
                  <a:pt x="712" y="516"/>
                </a:cubicBezTo>
                <a:cubicBezTo>
                  <a:pt x="712" y="515"/>
                  <a:pt x="712" y="515"/>
                  <a:pt x="712" y="515"/>
                </a:cubicBezTo>
                <a:cubicBezTo>
                  <a:pt x="713" y="515"/>
                  <a:pt x="713" y="514"/>
                  <a:pt x="713" y="514"/>
                </a:cubicBezTo>
                <a:cubicBezTo>
                  <a:pt x="713" y="514"/>
                  <a:pt x="713" y="515"/>
                  <a:pt x="712" y="515"/>
                </a:cubicBezTo>
                <a:cubicBezTo>
                  <a:pt x="712" y="515"/>
                  <a:pt x="712" y="516"/>
                  <a:pt x="712" y="516"/>
                </a:cubicBezTo>
                <a:cubicBezTo>
                  <a:pt x="712" y="517"/>
                  <a:pt x="712" y="517"/>
                  <a:pt x="712" y="517"/>
                </a:cubicBezTo>
                <a:moveTo>
                  <a:pt x="728" y="487"/>
                </a:moveTo>
                <a:cubicBezTo>
                  <a:pt x="734" y="465"/>
                  <a:pt x="734" y="465"/>
                  <a:pt x="734" y="465"/>
                </a:cubicBezTo>
                <a:cubicBezTo>
                  <a:pt x="733" y="469"/>
                  <a:pt x="733" y="469"/>
                  <a:pt x="733" y="469"/>
                </a:cubicBezTo>
                <a:cubicBezTo>
                  <a:pt x="732" y="471"/>
                  <a:pt x="732" y="473"/>
                  <a:pt x="731" y="475"/>
                </a:cubicBezTo>
                <a:cubicBezTo>
                  <a:pt x="731" y="476"/>
                  <a:pt x="731" y="476"/>
                  <a:pt x="731" y="476"/>
                </a:cubicBezTo>
                <a:cubicBezTo>
                  <a:pt x="731" y="475"/>
                  <a:pt x="731" y="475"/>
                  <a:pt x="731" y="474"/>
                </a:cubicBezTo>
                <a:cubicBezTo>
                  <a:pt x="731" y="473"/>
                  <a:pt x="731" y="473"/>
                  <a:pt x="731" y="473"/>
                </a:cubicBezTo>
                <a:cubicBezTo>
                  <a:pt x="731" y="474"/>
                  <a:pt x="731" y="474"/>
                  <a:pt x="731" y="474"/>
                </a:cubicBezTo>
                <a:cubicBezTo>
                  <a:pt x="728" y="480"/>
                  <a:pt x="727" y="486"/>
                  <a:pt x="725" y="493"/>
                </a:cubicBezTo>
                <a:cubicBezTo>
                  <a:pt x="725" y="493"/>
                  <a:pt x="725" y="493"/>
                  <a:pt x="725" y="493"/>
                </a:cubicBezTo>
                <a:cubicBezTo>
                  <a:pt x="725" y="494"/>
                  <a:pt x="725" y="494"/>
                  <a:pt x="725" y="494"/>
                </a:cubicBezTo>
                <a:cubicBezTo>
                  <a:pt x="723" y="498"/>
                  <a:pt x="723" y="498"/>
                  <a:pt x="722" y="501"/>
                </a:cubicBezTo>
                <a:cubicBezTo>
                  <a:pt x="722" y="504"/>
                  <a:pt x="721" y="504"/>
                  <a:pt x="721" y="504"/>
                </a:cubicBezTo>
                <a:cubicBezTo>
                  <a:pt x="722" y="504"/>
                  <a:pt x="722" y="504"/>
                  <a:pt x="722" y="504"/>
                </a:cubicBezTo>
                <a:cubicBezTo>
                  <a:pt x="728" y="487"/>
                  <a:pt x="728" y="487"/>
                  <a:pt x="728" y="487"/>
                </a:cubicBezTo>
                <a:moveTo>
                  <a:pt x="714" y="506"/>
                </a:moveTo>
                <a:cubicBezTo>
                  <a:pt x="715" y="505"/>
                  <a:pt x="715" y="503"/>
                  <a:pt x="716" y="502"/>
                </a:cubicBezTo>
                <a:cubicBezTo>
                  <a:pt x="716" y="501"/>
                  <a:pt x="716" y="501"/>
                  <a:pt x="716" y="501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499"/>
                  <a:pt x="716" y="496"/>
                </a:cubicBezTo>
                <a:cubicBezTo>
                  <a:pt x="718" y="491"/>
                  <a:pt x="718" y="491"/>
                  <a:pt x="718" y="491"/>
                </a:cubicBezTo>
                <a:cubicBezTo>
                  <a:pt x="715" y="496"/>
                  <a:pt x="715" y="502"/>
                  <a:pt x="715" y="503"/>
                </a:cubicBezTo>
                <a:cubicBezTo>
                  <a:pt x="715" y="503"/>
                  <a:pt x="715" y="503"/>
                  <a:pt x="715" y="504"/>
                </a:cubicBezTo>
                <a:cubicBezTo>
                  <a:pt x="714" y="505"/>
                  <a:pt x="714" y="506"/>
                  <a:pt x="714" y="506"/>
                </a:cubicBezTo>
                <a:cubicBezTo>
                  <a:pt x="714" y="506"/>
                  <a:pt x="714" y="506"/>
                  <a:pt x="714" y="506"/>
                </a:cubicBezTo>
                <a:moveTo>
                  <a:pt x="719" y="481"/>
                </a:moveTo>
                <a:cubicBezTo>
                  <a:pt x="719" y="480"/>
                  <a:pt x="719" y="480"/>
                  <a:pt x="719" y="480"/>
                </a:cubicBezTo>
                <a:cubicBezTo>
                  <a:pt x="719" y="480"/>
                  <a:pt x="719" y="480"/>
                  <a:pt x="719" y="481"/>
                </a:cubicBezTo>
                <a:cubicBezTo>
                  <a:pt x="719" y="481"/>
                  <a:pt x="719" y="481"/>
                  <a:pt x="719" y="481"/>
                </a:cubicBezTo>
                <a:moveTo>
                  <a:pt x="719" y="485"/>
                </a:moveTo>
                <a:cubicBezTo>
                  <a:pt x="719" y="484"/>
                  <a:pt x="719" y="484"/>
                  <a:pt x="719" y="484"/>
                </a:cubicBezTo>
                <a:cubicBezTo>
                  <a:pt x="719" y="483"/>
                  <a:pt x="719" y="482"/>
                  <a:pt x="719" y="482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719" y="479"/>
                  <a:pt x="719" y="479"/>
                  <a:pt x="719" y="479"/>
                </a:cubicBezTo>
                <a:cubicBezTo>
                  <a:pt x="719" y="480"/>
                  <a:pt x="719" y="480"/>
                  <a:pt x="719" y="482"/>
                </a:cubicBezTo>
                <a:cubicBezTo>
                  <a:pt x="719" y="485"/>
                  <a:pt x="719" y="485"/>
                  <a:pt x="718" y="486"/>
                </a:cubicBezTo>
                <a:cubicBezTo>
                  <a:pt x="719" y="485"/>
                  <a:pt x="719" y="485"/>
                  <a:pt x="719" y="485"/>
                </a:cubicBezTo>
                <a:moveTo>
                  <a:pt x="720" y="475"/>
                </a:moveTo>
                <a:cubicBezTo>
                  <a:pt x="720" y="475"/>
                  <a:pt x="720" y="474"/>
                  <a:pt x="720" y="474"/>
                </a:cubicBezTo>
                <a:cubicBezTo>
                  <a:pt x="720" y="473"/>
                  <a:pt x="720" y="473"/>
                  <a:pt x="720" y="473"/>
                </a:cubicBezTo>
                <a:cubicBezTo>
                  <a:pt x="720" y="472"/>
                  <a:pt x="720" y="471"/>
                  <a:pt x="720" y="471"/>
                </a:cubicBezTo>
                <a:cubicBezTo>
                  <a:pt x="720" y="470"/>
                  <a:pt x="720" y="470"/>
                  <a:pt x="720" y="470"/>
                </a:cubicBezTo>
                <a:cubicBezTo>
                  <a:pt x="720" y="470"/>
                  <a:pt x="720" y="471"/>
                  <a:pt x="720" y="471"/>
                </a:cubicBezTo>
                <a:cubicBezTo>
                  <a:pt x="720" y="472"/>
                  <a:pt x="720" y="472"/>
                  <a:pt x="719" y="473"/>
                </a:cubicBezTo>
                <a:cubicBezTo>
                  <a:pt x="719" y="474"/>
                  <a:pt x="719" y="474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20" y="475"/>
                  <a:pt x="720" y="475"/>
                  <a:pt x="720" y="475"/>
                </a:cubicBezTo>
                <a:moveTo>
                  <a:pt x="721" y="502"/>
                </a:moveTo>
                <a:cubicBezTo>
                  <a:pt x="721" y="502"/>
                  <a:pt x="723" y="495"/>
                  <a:pt x="723" y="494"/>
                </a:cubicBezTo>
                <a:cubicBezTo>
                  <a:pt x="722" y="495"/>
                  <a:pt x="722" y="495"/>
                  <a:pt x="721" y="497"/>
                </a:cubicBezTo>
                <a:cubicBezTo>
                  <a:pt x="721" y="497"/>
                  <a:pt x="721" y="497"/>
                  <a:pt x="721" y="497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2" y="491"/>
                  <a:pt x="722" y="491"/>
                  <a:pt x="722" y="491"/>
                </a:cubicBezTo>
                <a:cubicBezTo>
                  <a:pt x="723" y="490"/>
                  <a:pt x="723" y="489"/>
                  <a:pt x="723" y="488"/>
                </a:cubicBezTo>
                <a:cubicBezTo>
                  <a:pt x="724" y="486"/>
                  <a:pt x="724" y="484"/>
                  <a:pt x="725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0"/>
                  <a:pt x="725" y="477"/>
                  <a:pt x="726" y="474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4" y="474"/>
                  <a:pt x="725" y="473"/>
                </a:cubicBezTo>
                <a:cubicBezTo>
                  <a:pt x="725" y="472"/>
                  <a:pt x="725" y="472"/>
                  <a:pt x="725" y="472"/>
                </a:cubicBezTo>
                <a:cubicBezTo>
                  <a:pt x="725" y="471"/>
                  <a:pt x="725" y="464"/>
                  <a:pt x="725" y="461"/>
                </a:cubicBezTo>
                <a:cubicBezTo>
                  <a:pt x="725" y="461"/>
                  <a:pt x="725" y="461"/>
                  <a:pt x="725" y="457"/>
                </a:cubicBezTo>
                <a:cubicBezTo>
                  <a:pt x="725" y="457"/>
                  <a:pt x="724" y="458"/>
                  <a:pt x="724" y="458"/>
                </a:cubicBezTo>
                <a:cubicBezTo>
                  <a:pt x="724" y="458"/>
                  <a:pt x="723" y="456"/>
                  <a:pt x="723" y="455"/>
                </a:cubicBezTo>
                <a:cubicBezTo>
                  <a:pt x="722" y="455"/>
                  <a:pt x="722" y="456"/>
                  <a:pt x="722" y="458"/>
                </a:cubicBezTo>
                <a:cubicBezTo>
                  <a:pt x="722" y="461"/>
                  <a:pt x="722" y="461"/>
                  <a:pt x="722" y="465"/>
                </a:cubicBezTo>
                <a:cubicBezTo>
                  <a:pt x="723" y="468"/>
                  <a:pt x="721" y="470"/>
                  <a:pt x="721" y="473"/>
                </a:cubicBezTo>
                <a:cubicBezTo>
                  <a:pt x="721" y="473"/>
                  <a:pt x="721" y="473"/>
                  <a:pt x="721" y="473"/>
                </a:cubicBezTo>
                <a:cubicBezTo>
                  <a:pt x="722" y="474"/>
                  <a:pt x="722" y="474"/>
                  <a:pt x="722" y="474"/>
                </a:cubicBezTo>
                <a:cubicBezTo>
                  <a:pt x="722" y="475"/>
                  <a:pt x="721" y="478"/>
                  <a:pt x="721" y="481"/>
                </a:cubicBezTo>
                <a:cubicBezTo>
                  <a:pt x="721" y="481"/>
                  <a:pt x="720" y="481"/>
                  <a:pt x="720" y="482"/>
                </a:cubicBezTo>
                <a:cubicBezTo>
                  <a:pt x="720" y="485"/>
                  <a:pt x="720" y="488"/>
                  <a:pt x="719" y="491"/>
                </a:cubicBezTo>
                <a:cubicBezTo>
                  <a:pt x="719" y="494"/>
                  <a:pt x="718" y="497"/>
                  <a:pt x="717" y="500"/>
                </a:cubicBezTo>
                <a:cubicBezTo>
                  <a:pt x="716" y="506"/>
                  <a:pt x="715" y="512"/>
                  <a:pt x="713" y="517"/>
                </a:cubicBezTo>
                <a:cubicBezTo>
                  <a:pt x="714" y="516"/>
                  <a:pt x="715" y="515"/>
                  <a:pt x="715" y="514"/>
                </a:cubicBezTo>
                <a:cubicBezTo>
                  <a:pt x="715" y="514"/>
                  <a:pt x="716" y="513"/>
                  <a:pt x="716" y="513"/>
                </a:cubicBezTo>
                <a:cubicBezTo>
                  <a:pt x="716" y="513"/>
                  <a:pt x="718" y="508"/>
                  <a:pt x="719" y="506"/>
                </a:cubicBezTo>
                <a:cubicBezTo>
                  <a:pt x="719" y="506"/>
                  <a:pt x="719" y="506"/>
                  <a:pt x="719" y="505"/>
                </a:cubicBezTo>
                <a:cubicBezTo>
                  <a:pt x="720" y="503"/>
                  <a:pt x="720" y="503"/>
                  <a:pt x="720" y="503"/>
                </a:cubicBezTo>
                <a:cubicBezTo>
                  <a:pt x="720" y="504"/>
                  <a:pt x="720" y="504"/>
                  <a:pt x="720" y="504"/>
                </a:cubicBezTo>
                <a:cubicBezTo>
                  <a:pt x="720" y="503"/>
                  <a:pt x="720" y="503"/>
                  <a:pt x="721" y="502"/>
                </a:cubicBezTo>
                <a:moveTo>
                  <a:pt x="482" y="16"/>
                </a:moveTo>
                <a:cubicBezTo>
                  <a:pt x="480" y="15"/>
                  <a:pt x="479" y="15"/>
                  <a:pt x="479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80" y="15"/>
                  <a:pt x="480" y="15"/>
                  <a:pt x="481" y="15"/>
                </a:cubicBezTo>
                <a:cubicBezTo>
                  <a:pt x="481" y="15"/>
                  <a:pt x="481" y="15"/>
                  <a:pt x="481" y="15"/>
                </a:cubicBezTo>
                <a:cubicBezTo>
                  <a:pt x="481" y="16"/>
                  <a:pt x="482" y="16"/>
                  <a:pt x="482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2" y="16"/>
                  <a:pt x="482" y="16"/>
                </a:cubicBezTo>
                <a:moveTo>
                  <a:pt x="492" y="21"/>
                </a:moveTo>
                <a:cubicBezTo>
                  <a:pt x="492" y="20"/>
                  <a:pt x="488" y="19"/>
                  <a:pt x="488" y="19"/>
                </a:cubicBezTo>
                <a:cubicBezTo>
                  <a:pt x="488" y="19"/>
                  <a:pt x="488" y="19"/>
                  <a:pt x="488" y="19"/>
                </a:cubicBezTo>
                <a:cubicBezTo>
                  <a:pt x="489" y="20"/>
                  <a:pt x="490" y="20"/>
                  <a:pt x="490" y="20"/>
                </a:cubicBezTo>
                <a:cubicBezTo>
                  <a:pt x="491" y="20"/>
                  <a:pt x="491" y="20"/>
                  <a:pt x="491" y="21"/>
                </a:cubicBezTo>
                <a:cubicBezTo>
                  <a:pt x="491" y="20"/>
                  <a:pt x="491" y="20"/>
                  <a:pt x="491" y="20"/>
                </a:cubicBezTo>
                <a:cubicBezTo>
                  <a:pt x="491" y="20"/>
                  <a:pt x="492" y="21"/>
                  <a:pt x="492" y="21"/>
                </a:cubicBezTo>
                <a:cubicBezTo>
                  <a:pt x="492" y="21"/>
                  <a:pt x="492" y="21"/>
                  <a:pt x="492" y="21"/>
                </a:cubicBezTo>
                <a:moveTo>
                  <a:pt x="476" y="14"/>
                </a:moveTo>
                <a:cubicBezTo>
                  <a:pt x="475" y="14"/>
                  <a:pt x="475" y="14"/>
                  <a:pt x="474" y="14"/>
                </a:cubicBezTo>
                <a:cubicBezTo>
                  <a:pt x="474" y="13"/>
                  <a:pt x="473" y="13"/>
                  <a:pt x="473" y="13"/>
                </a:cubicBezTo>
                <a:cubicBezTo>
                  <a:pt x="473" y="13"/>
                  <a:pt x="473" y="13"/>
                  <a:pt x="473" y="13"/>
                </a:cubicBezTo>
                <a:cubicBezTo>
                  <a:pt x="469" y="12"/>
                  <a:pt x="468" y="12"/>
                  <a:pt x="467" y="12"/>
                </a:cubicBezTo>
                <a:cubicBezTo>
                  <a:pt x="468" y="12"/>
                  <a:pt x="469" y="12"/>
                  <a:pt x="469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67" y="12"/>
                  <a:pt x="465" y="11"/>
                  <a:pt x="463" y="11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5" y="12"/>
                  <a:pt x="468" y="12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82" y="17"/>
                  <a:pt x="482" y="17"/>
                  <a:pt x="483" y="17"/>
                </a:cubicBezTo>
                <a:cubicBezTo>
                  <a:pt x="482" y="16"/>
                  <a:pt x="480" y="16"/>
                  <a:pt x="479" y="15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79" y="15"/>
                  <a:pt x="479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7" y="14"/>
                  <a:pt x="476" y="14"/>
                </a:cubicBezTo>
                <a:moveTo>
                  <a:pt x="460" y="10"/>
                </a:moveTo>
                <a:cubicBezTo>
                  <a:pt x="455" y="9"/>
                  <a:pt x="455" y="9"/>
                  <a:pt x="455" y="9"/>
                </a:cubicBezTo>
                <a:cubicBezTo>
                  <a:pt x="455" y="9"/>
                  <a:pt x="456" y="9"/>
                  <a:pt x="457" y="10"/>
                </a:cubicBezTo>
                <a:cubicBezTo>
                  <a:pt x="457" y="10"/>
                  <a:pt x="457" y="10"/>
                  <a:pt x="455" y="9"/>
                </a:cubicBezTo>
                <a:cubicBezTo>
                  <a:pt x="454" y="9"/>
                  <a:pt x="454" y="9"/>
                  <a:pt x="453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9"/>
                  <a:pt x="455" y="9"/>
                  <a:pt x="456" y="10"/>
                </a:cubicBezTo>
                <a:cubicBezTo>
                  <a:pt x="455" y="10"/>
                  <a:pt x="455" y="10"/>
                  <a:pt x="455" y="10"/>
                </a:cubicBezTo>
                <a:cubicBezTo>
                  <a:pt x="456" y="10"/>
                  <a:pt x="457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1" y="11"/>
                  <a:pt x="461" y="11"/>
                  <a:pt x="461" y="11"/>
                </a:cubicBezTo>
                <a:cubicBezTo>
                  <a:pt x="462" y="11"/>
                  <a:pt x="462" y="11"/>
                  <a:pt x="466" y="13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8" y="13"/>
                  <a:pt x="469" y="13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0" y="13"/>
                  <a:pt x="470" y="13"/>
                  <a:pt x="469" y="13"/>
                </a:cubicBezTo>
                <a:cubicBezTo>
                  <a:pt x="468" y="12"/>
                  <a:pt x="467" y="12"/>
                  <a:pt x="466" y="12"/>
                </a:cubicBezTo>
                <a:cubicBezTo>
                  <a:pt x="464" y="12"/>
                  <a:pt x="462" y="11"/>
                  <a:pt x="460" y="10"/>
                </a:cubicBezTo>
                <a:moveTo>
                  <a:pt x="445" y="7"/>
                </a:moveTo>
                <a:cubicBezTo>
                  <a:pt x="444" y="7"/>
                  <a:pt x="444" y="7"/>
                  <a:pt x="444" y="7"/>
                </a:cubicBezTo>
                <a:cubicBezTo>
                  <a:pt x="444" y="7"/>
                  <a:pt x="444" y="7"/>
                  <a:pt x="444" y="7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6"/>
                  <a:pt x="439" y="6"/>
                  <a:pt x="438" y="6"/>
                </a:cubicBezTo>
                <a:cubicBezTo>
                  <a:pt x="440" y="6"/>
                  <a:pt x="441" y="6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4" y="7"/>
                  <a:pt x="445" y="7"/>
                  <a:pt x="447" y="8"/>
                </a:cubicBezTo>
                <a:cubicBezTo>
                  <a:pt x="447" y="8"/>
                  <a:pt x="447" y="8"/>
                  <a:pt x="447" y="8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1" y="9"/>
                  <a:pt x="452" y="9"/>
                  <a:pt x="452" y="9"/>
                </a:cubicBezTo>
                <a:cubicBezTo>
                  <a:pt x="454" y="9"/>
                  <a:pt x="454" y="9"/>
                  <a:pt x="454" y="9"/>
                </a:cubicBezTo>
                <a:cubicBezTo>
                  <a:pt x="454" y="9"/>
                  <a:pt x="453" y="9"/>
                  <a:pt x="452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2" y="9"/>
                  <a:pt x="452" y="9"/>
                  <a:pt x="451" y="9"/>
                </a:cubicBezTo>
                <a:cubicBezTo>
                  <a:pt x="451" y="8"/>
                  <a:pt x="451" y="8"/>
                  <a:pt x="451" y="8"/>
                </a:cubicBezTo>
                <a:cubicBezTo>
                  <a:pt x="451" y="8"/>
                  <a:pt x="451" y="8"/>
                  <a:pt x="449" y="8"/>
                </a:cubicBezTo>
                <a:cubicBezTo>
                  <a:pt x="448" y="8"/>
                  <a:pt x="447" y="7"/>
                  <a:pt x="446" y="7"/>
                </a:cubicBezTo>
                <a:cubicBezTo>
                  <a:pt x="446" y="7"/>
                  <a:pt x="446" y="7"/>
                  <a:pt x="446" y="7"/>
                </a:cubicBezTo>
                <a:cubicBezTo>
                  <a:pt x="446" y="7"/>
                  <a:pt x="445" y="7"/>
                  <a:pt x="445" y="7"/>
                </a:cubicBezTo>
                <a:moveTo>
                  <a:pt x="459" y="11"/>
                </a:moveTo>
                <a:cubicBezTo>
                  <a:pt x="458" y="10"/>
                  <a:pt x="458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5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7" y="10"/>
                  <a:pt x="457" y="10"/>
                  <a:pt x="458" y="11"/>
                </a:cubicBezTo>
                <a:cubicBezTo>
                  <a:pt x="458" y="11"/>
                  <a:pt x="458" y="11"/>
                  <a:pt x="458" y="11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0" y="11"/>
                  <a:pt x="460" y="11"/>
                  <a:pt x="460" y="11"/>
                </a:cubicBezTo>
                <a:cubicBezTo>
                  <a:pt x="460" y="11"/>
                  <a:pt x="459" y="11"/>
                  <a:pt x="459" y="11"/>
                </a:cubicBezTo>
                <a:moveTo>
                  <a:pt x="440" y="6"/>
                </a:moveTo>
                <a:cubicBezTo>
                  <a:pt x="440" y="6"/>
                  <a:pt x="437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7" y="6"/>
                  <a:pt x="436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8" y="6"/>
                  <a:pt x="439" y="6"/>
                  <a:pt x="440" y="6"/>
                </a:cubicBezTo>
                <a:cubicBezTo>
                  <a:pt x="440" y="7"/>
                  <a:pt x="441" y="7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1" y="7"/>
                  <a:pt x="441" y="7"/>
                  <a:pt x="440" y="6"/>
                </a:cubicBezTo>
                <a:moveTo>
                  <a:pt x="487" y="60"/>
                </a:moveTo>
                <a:cubicBezTo>
                  <a:pt x="487" y="59"/>
                  <a:pt x="487" y="59"/>
                  <a:pt x="486" y="59"/>
                </a:cubicBezTo>
                <a:cubicBezTo>
                  <a:pt x="485" y="59"/>
                  <a:pt x="485" y="59"/>
                  <a:pt x="485" y="59"/>
                </a:cubicBezTo>
                <a:cubicBezTo>
                  <a:pt x="484" y="58"/>
                  <a:pt x="484" y="58"/>
                  <a:pt x="484" y="58"/>
                </a:cubicBezTo>
                <a:cubicBezTo>
                  <a:pt x="483" y="58"/>
                  <a:pt x="482" y="58"/>
                  <a:pt x="480" y="58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2" y="59"/>
                  <a:pt x="482" y="59"/>
                  <a:pt x="482" y="59"/>
                </a:cubicBezTo>
                <a:cubicBezTo>
                  <a:pt x="483" y="60"/>
                  <a:pt x="483" y="61"/>
                  <a:pt x="484" y="62"/>
                </a:cubicBezTo>
                <a:cubicBezTo>
                  <a:pt x="485" y="62"/>
                  <a:pt x="485" y="62"/>
                  <a:pt x="486" y="62"/>
                </a:cubicBezTo>
                <a:cubicBezTo>
                  <a:pt x="487" y="62"/>
                  <a:pt x="486" y="62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0"/>
                  <a:pt x="487" y="60"/>
                  <a:pt x="487" y="60"/>
                </a:cubicBezTo>
                <a:moveTo>
                  <a:pt x="473" y="23"/>
                </a:moveTo>
                <a:cubicBezTo>
                  <a:pt x="471" y="22"/>
                  <a:pt x="471" y="22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7" y="21"/>
                </a:cubicBezTo>
                <a:cubicBezTo>
                  <a:pt x="468" y="22"/>
                  <a:pt x="469" y="22"/>
                  <a:pt x="470" y="23"/>
                </a:cubicBezTo>
                <a:cubicBezTo>
                  <a:pt x="470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8" y="24"/>
                  <a:pt x="468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5"/>
                  <a:pt x="466" y="25"/>
                  <a:pt x="468" y="26"/>
                </a:cubicBezTo>
                <a:cubicBezTo>
                  <a:pt x="467" y="26"/>
                  <a:pt x="466" y="26"/>
                  <a:pt x="466" y="26"/>
                </a:cubicBezTo>
                <a:cubicBezTo>
                  <a:pt x="466" y="26"/>
                  <a:pt x="466" y="26"/>
                  <a:pt x="467" y="27"/>
                </a:cubicBezTo>
                <a:cubicBezTo>
                  <a:pt x="467" y="27"/>
                  <a:pt x="467" y="27"/>
                  <a:pt x="467" y="27"/>
                </a:cubicBezTo>
                <a:cubicBezTo>
                  <a:pt x="467" y="27"/>
                  <a:pt x="467" y="27"/>
                  <a:pt x="466" y="28"/>
                </a:cubicBezTo>
                <a:cubicBezTo>
                  <a:pt x="466" y="28"/>
                  <a:pt x="466" y="28"/>
                  <a:pt x="469" y="30"/>
                </a:cubicBezTo>
                <a:cubicBezTo>
                  <a:pt x="468" y="30"/>
                  <a:pt x="467" y="29"/>
                  <a:pt x="467" y="30"/>
                </a:cubicBezTo>
                <a:cubicBezTo>
                  <a:pt x="468" y="30"/>
                  <a:pt x="469" y="31"/>
                  <a:pt x="470" y="32"/>
                </a:cubicBezTo>
                <a:cubicBezTo>
                  <a:pt x="470" y="33"/>
                  <a:pt x="470" y="33"/>
                  <a:pt x="470" y="33"/>
                </a:cubicBezTo>
                <a:cubicBezTo>
                  <a:pt x="471" y="33"/>
                  <a:pt x="471" y="33"/>
                  <a:pt x="472" y="34"/>
                </a:cubicBezTo>
                <a:cubicBezTo>
                  <a:pt x="471" y="34"/>
                  <a:pt x="471" y="33"/>
                  <a:pt x="470" y="34"/>
                </a:cubicBezTo>
                <a:cubicBezTo>
                  <a:pt x="470" y="34"/>
                  <a:pt x="470" y="34"/>
                  <a:pt x="470" y="35"/>
                </a:cubicBezTo>
                <a:cubicBezTo>
                  <a:pt x="470" y="35"/>
                  <a:pt x="472" y="37"/>
                  <a:pt x="472" y="36"/>
                </a:cubicBezTo>
                <a:cubicBezTo>
                  <a:pt x="472" y="36"/>
                  <a:pt x="472" y="36"/>
                  <a:pt x="474" y="37"/>
                </a:cubicBezTo>
                <a:cubicBezTo>
                  <a:pt x="474" y="37"/>
                  <a:pt x="474" y="37"/>
                  <a:pt x="474" y="37"/>
                </a:cubicBezTo>
                <a:cubicBezTo>
                  <a:pt x="475" y="37"/>
                  <a:pt x="475" y="37"/>
                  <a:pt x="475" y="37"/>
                </a:cubicBezTo>
                <a:cubicBezTo>
                  <a:pt x="474" y="38"/>
                  <a:pt x="473" y="37"/>
                  <a:pt x="473" y="38"/>
                </a:cubicBezTo>
                <a:cubicBezTo>
                  <a:pt x="473" y="38"/>
                  <a:pt x="474" y="39"/>
                  <a:pt x="475" y="39"/>
                </a:cubicBezTo>
                <a:cubicBezTo>
                  <a:pt x="474" y="39"/>
                  <a:pt x="473" y="39"/>
                  <a:pt x="473" y="40"/>
                </a:cubicBezTo>
                <a:cubicBezTo>
                  <a:pt x="474" y="41"/>
                  <a:pt x="475" y="41"/>
                  <a:pt x="475" y="42"/>
                </a:cubicBezTo>
                <a:cubicBezTo>
                  <a:pt x="475" y="42"/>
                  <a:pt x="475" y="42"/>
                  <a:pt x="476" y="43"/>
                </a:cubicBezTo>
                <a:cubicBezTo>
                  <a:pt x="475" y="43"/>
                  <a:pt x="475" y="43"/>
                  <a:pt x="475" y="43"/>
                </a:cubicBezTo>
                <a:cubicBezTo>
                  <a:pt x="475" y="43"/>
                  <a:pt x="475" y="43"/>
                  <a:pt x="476" y="44"/>
                </a:cubicBezTo>
                <a:cubicBezTo>
                  <a:pt x="476" y="44"/>
                  <a:pt x="476" y="44"/>
                  <a:pt x="476" y="44"/>
                </a:cubicBezTo>
                <a:cubicBezTo>
                  <a:pt x="477" y="46"/>
                  <a:pt x="478" y="46"/>
                  <a:pt x="479" y="47"/>
                </a:cubicBezTo>
                <a:cubicBezTo>
                  <a:pt x="479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1" y="47"/>
                  <a:pt x="481" y="47"/>
                  <a:pt x="482" y="48"/>
                </a:cubicBezTo>
                <a:cubicBezTo>
                  <a:pt x="482" y="47"/>
                  <a:pt x="482" y="47"/>
                  <a:pt x="481" y="47"/>
                </a:cubicBezTo>
                <a:cubicBezTo>
                  <a:pt x="484" y="48"/>
                  <a:pt x="485" y="48"/>
                  <a:pt x="486" y="49"/>
                </a:cubicBezTo>
                <a:cubicBezTo>
                  <a:pt x="486" y="50"/>
                  <a:pt x="486" y="50"/>
                  <a:pt x="486" y="50"/>
                </a:cubicBezTo>
                <a:cubicBezTo>
                  <a:pt x="487" y="51"/>
                  <a:pt x="487" y="51"/>
                  <a:pt x="487" y="51"/>
                </a:cubicBezTo>
                <a:cubicBezTo>
                  <a:pt x="488" y="51"/>
                  <a:pt x="488" y="51"/>
                  <a:pt x="488" y="51"/>
                </a:cubicBezTo>
                <a:cubicBezTo>
                  <a:pt x="488" y="51"/>
                  <a:pt x="489" y="51"/>
                  <a:pt x="490" y="51"/>
                </a:cubicBezTo>
                <a:cubicBezTo>
                  <a:pt x="492" y="51"/>
                  <a:pt x="494" y="52"/>
                  <a:pt x="495" y="52"/>
                </a:cubicBezTo>
                <a:cubicBezTo>
                  <a:pt x="495" y="52"/>
                  <a:pt x="496" y="52"/>
                  <a:pt x="496" y="52"/>
                </a:cubicBezTo>
                <a:cubicBezTo>
                  <a:pt x="496" y="52"/>
                  <a:pt x="496" y="52"/>
                  <a:pt x="497" y="52"/>
                </a:cubicBezTo>
                <a:cubicBezTo>
                  <a:pt x="496" y="52"/>
                  <a:pt x="496" y="51"/>
                  <a:pt x="495" y="51"/>
                </a:cubicBezTo>
                <a:cubicBezTo>
                  <a:pt x="495" y="51"/>
                  <a:pt x="495" y="51"/>
                  <a:pt x="487" y="46"/>
                </a:cubicBezTo>
                <a:cubicBezTo>
                  <a:pt x="486" y="45"/>
                  <a:pt x="484" y="44"/>
                  <a:pt x="483" y="43"/>
                </a:cubicBezTo>
                <a:cubicBezTo>
                  <a:pt x="483" y="43"/>
                  <a:pt x="483" y="43"/>
                  <a:pt x="483" y="43"/>
                </a:cubicBezTo>
                <a:cubicBezTo>
                  <a:pt x="483" y="42"/>
                  <a:pt x="483" y="42"/>
                  <a:pt x="481" y="41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39"/>
                  <a:pt x="480" y="39"/>
                  <a:pt x="479" y="39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8" y="36"/>
                </a:cubicBezTo>
                <a:cubicBezTo>
                  <a:pt x="478" y="35"/>
                  <a:pt x="477" y="35"/>
                  <a:pt x="477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4"/>
                  <a:pt x="475" y="33"/>
                  <a:pt x="474" y="32"/>
                </a:cubicBezTo>
                <a:cubicBezTo>
                  <a:pt x="475" y="32"/>
                  <a:pt x="475" y="32"/>
                  <a:pt x="476" y="32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6" y="31"/>
                  <a:pt x="476" y="31"/>
                  <a:pt x="476" y="31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29"/>
                  <a:pt x="473" y="29"/>
                  <a:pt x="472" y="28"/>
                </a:cubicBezTo>
                <a:cubicBezTo>
                  <a:pt x="473" y="27"/>
                  <a:pt x="473" y="28"/>
                  <a:pt x="474" y="28"/>
                </a:cubicBezTo>
                <a:cubicBezTo>
                  <a:pt x="474" y="27"/>
                  <a:pt x="473" y="27"/>
                  <a:pt x="473" y="27"/>
                </a:cubicBezTo>
                <a:cubicBezTo>
                  <a:pt x="473" y="27"/>
                  <a:pt x="473" y="27"/>
                  <a:pt x="473" y="27"/>
                </a:cubicBezTo>
                <a:cubicBezTo>
                  <a:pt x="473" y="26"/>
                  <a:pt x="473" y="26"/>
                  <a:pt x="473" y="26"/>
                </a:cubicBezTo>
                <a:cubicBezTo>
                  <a:pt x="474" y="26"/>
                  <a:pt x="474" y="26"/>
                  <a:pt x="475" y="26"/>
                </a:cubicBezTo>
                <a:cubicBezTo>
                  <a:pt x="475" y="26"/>
                  <a:pt x="474" y="26"/>
                  <a:pt x="474" y="26"/>
                </a:cubicBezTo>
                <a:cubicBezTo>
                  <a:pt x="475" y="25"/>
                  <a:pt x="475" y="25"/>
                  <a:pt x="475" y="25"/>
                </a:cubicBezTo>
                <a:cubicBezTo>
                  <a:pt x="474" y="25"/>
                  <a:pt x="474" y="25"/>
                  <a:pt x="474" y="25"/>
                </a:cubicBezTo>
                <a:cubicBezTo>
                  <a:pt x="475" y="25"/>
                  <a:pt x="475" y="25"/>
                  <a:pt x="476" y="25"/>
                </a:cubicBezTo>
                <a:cubicBezTo>
                  <a:pt x="475" y="24"/>
                  <a:pt x="475" y="24"/>
                  <a:pt x="473" y="23"/>
                </a:cubicBezTo>
                <a:cubicBezTo>
                  <a:pt x="473" y="23"/>
                  <a:pt x="473" y="23"/>
                  <a:pt x="47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3"/>
                  <a:pt x="473" y="23"/>
                </a:cubicBezTo>
                <a:moveTo>
                  <a:pt x="504" y="38"/>
                </a:moveTo>
                <a:cubicBezTo>
                  <a:pt x="503" y="37"/>
                  <a:pt x="501" y="36"/>
                  <a:pt x="501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1" y="37"/>
                  <a:pt x="501" y="37"/>
                  <a:pt x="501" y="37"/>
                </a:cubicBezTo>
                <a:cubicBezTo>
                  <a:pt x="502" y="38"/>
                  <a:pt x="502" y="38"/>
                  <a:pt x="502" y="38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5" y="38"/>
                  <a:pt x="505" y="38"/>
                  <a:pt x="505" y="38"/>
                </a:cubicBezTo>
                <a:cubicBezTo>
                  <a:pt x="505" y="38"/>
                  <a:pt x="504" y="38"/>
                  <a:pt x="504" y="38"/>
                </a:cubicBezTo>
                <a:moveTo>
                  <a:pt x="428" y="7"/>
                </a:moveTo>
                <a:cubicBezTo>
                  <a:pt x="428" y="7"/>
                  <a:pt x="428" y="7"/>
                  <a:pt x="428" y="7"/>
                </a:cubicBezTo>
                <a:cubicBezTo>
                  <a:pt x="428" y="7"/>
                  <a:pt x="427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7" y="7"/>
                  <a:pt x="427" y="7"/>
                  <a:pt x="427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7"/>
                  <a:pt x="427" y="7"/>
                  <a:pt x="427" y="7"/>
                </a:cubicBezTo>
                <a:cubicBezTo>
                  <a:pt x="427" y="7"/>
                  <a:pt x="427" y="7"/>
                  <a:pt x="427" y="7"/>
                </a:cubicBezTo>
                <a:cubicBezTo>
                  <a:pt x="427" y="7"/>
                  <a:pt x="431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8"/>
                  <a:pt x="431" y="8"/>
                  <a:pt x="429" y="7"/>
                </a:cubicBezTo>
                <a:cubicBezTo>
                  <a:pt x="429" y="7"/>
                  <a:pt x="429" y="7"/>
                  <a:pt x="429" y="7"/>
                </a:cubicBezTo>
                <a:cubicBezTo>
                  <a:pt x="428" y="7"/>
                  <a:pt x="428" y="7"/>
                  <a:pt x="428" y="7"/>
                </a:cubicBezTo>
                <a:moveTo>
                  <a:pt x="431" y="8"/>
                </a:moveTo>
                <a:cubicBezTo>
                  <a:pt x="430" y="8"/>
                  <a:pt x="430" y="8"/>
                  <a:pt x="429" y="8"/>
                </a:cubicBezTo>
                <a:cubicBezTo>
                  <a:pt x="429" y="8"/>
                  <a:pt x="429" y="8"/>
                  <a:pt x="428" y="8"/>
                </a:cubicBezTo>
                <a:cubicBezTo>
                  <a:pt x="427" y="7"/>
                  <a:pt x="426" y="7"/>
                  <a:pt x="425" y="7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7"/>
                </a:cubicBezTo>
                <a:cubicBezTo>
                  <a:pt x="425" y="7"/>
                  <a:pt x="425" y="7"/>
                  <a:pt x="426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6" y="7"/>
                  <a:pt x="426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7" y="8"/>
                  <a:pt x="427" y="8"/>
                  <a:pt x="428" y="8"/>
                </a:cubicBezTo>
                <a:cubicBezTo>
                  <a:pt x="428" y="8"/>
                  <a:pt x="429" y="8"/>
                  <a:pt x="430" y="9"/>
                </a:cubicBezTo>
                <a:cubicBezTo>
                  <a:pt x="430" y="8"/>
                  <a:pt x="430" y="8"/>
                  <a:pt x="430" y="8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moveTo>
                  <a:pt x="433" y="10"/>
                </a:moveTo>
                <a:cubicBezTo>
                  <a:pt x="433" y="10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3" y="10"/>
                  <a:pt x="433" y="10"/>
                  <a:pt x="433" y="10"/>
                </a:cubicBezTo>
                <a:moveTo>
                  <a:pt x="430" y="9"/>
                </a:moveTo>
                <a:cubicBezTo>
                  <a:pt x="429" y="9"/>
                  <a:pt x="429" y="9"/>
                  <a:pt x="429" y="9"/>
                </a:cubicBezTo>
                <a:cubicBezTo>
                  <a:pt x="428" y="8"/>
                  <a:pt x="428" y="8"/>
                  <a:pt x="428" y="8"/>
                </a:cubicBezTo>
                <a:cubicBezTo>
                  <a:pt x="428" y="8"/>
                  <a:pt x="428" y="8"/>
                  <a:pt x="427" y="8"/>
                </a:cubicBezTo>
                <a:cubicBezTo>
                  <a:pt x="427" y="8"/>
                  <a:pt x="427" y="8"/>
                  <a:pt x="427" y="8"/>
                </a:cubicBezTo>
                <a:cubicBezTo>
                  <a:pt x="428" y="9"/>
                  <a:pt x="428" y="9"/>
                  <a:pt x="428" y="9"/>
                </a:cubicBezTo>
                <a:cubicBezTo>
                  <a:pt x="428" y="9"/>
                  <a:pt x="428" y="9"/>
                  <a:pt x="428" y="9"/>
                </a:cubicBezTo>
                <a:cubicBezTo>
                  <a:pt x="429" y="9"/>
                  <a:pt x="429" y="10"/>
                  <a:pt x="430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0" y="9"/>
                  <a:pt x="429" y="9"/>
                  <a:pt x="429" y="9"/>
                </a:cubicBezTo>
                <a:cubicBezTo>
                  <a:pt x="430" y="10"/>
                  <a:pt x="431" y="10"/>
                  <a:pt x="432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1" y="10"/>
                  <a:pt x="430" y="9"/>
                  <a:pt x="429" y="9"/>
                </a:cubicBezTo>
                <a:cubicBezTo>
                  <a:pt x="430" y="9"/>
                  <a:pt x="430" y="9"/>
                  <a:pt x="430" y="9"/>
                </a:cubicBezTo>
                <a:moveTo>
                  <a:pt x="425" y="7"/>
                </a:moveTo>
                <a:cubicBezTo>
                  <a:pt x="424" y="7"/>
                  <a:pt x="424" y="7"/>
                  <a:pt x="424" y="7"/>
                </a:cubicBezTo>
                <a:cubicBezTo>
                  <a:pt x="423" y="7"/>
                  <a:pt x="423" y="7"/>
                  <a:pt x="423" y="6"/>
                </a:cubicBezTo>
                <a:cubicBezTo>
                  <a:pt x="422" y="6"/>
                  <a:pt x="422" y="6"/>
                  <a:pt x="422" y="6"/>
                </a:cubicBezTo>
                <a:cubicBezTo>
                  <a:pt x="422" y="7"/>
                  <a:pt x="422" y="7"/>
                  <a:pt x="422" y="7"/>
                </a:cubicBezTo>
                <a:cubicBezTo>
                  <a:pt x="422" y="7"/>
                  <a:pt x="422" y="7"/>
                  <a:pt x="419" y="6"/>
                </a:cubicBezTo>
                <a:cubicBezTo>
                  <a:pt x="419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6"/>
                  <a:pt x="418" y="6"/>
                  <a:pt x="418" y="6"/>
                </a:cubicBezTo>
                <a:cubicBezTo>
                  <a:pt x="419" y="6"/>
                  <a:pt x="420" y="6"/>
                  <a:pt x="421" y="7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7"/>
                  <a:pt x="421" y="7"/>
                  <a:pt x="421" y="7"/>
                </a:cubicBezTo>
                <a:cubicBezTo>
                  <a:pt x="421" y="7"/>
                  <a:pt x="421" y="7"/>
                  <a:pt x="421" y="7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8"/>
                  <a:pt x="424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4" y="9"/>
                </a:cubicBezTo>
                <a:cubicBezTo>
                  <a:pt x="424" y="9"/>
                  <a:pt x="424" y="9"/>
                  <a:pt x="424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4" y="9"/>
                  <a:pt x="423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3" y="8"/>
                </a:cubicBezTo>
                <a:cubicBezTo>
                  <a:pt x="423" y="7"/>
                  <a:pt x="423" y="7"/>
                  <a:pt x="423" y="7"/>
                </a:cubicBezTo>
                <a:cubicBezTo>
                  <a:pt x="424" y="8"/>
                  <a:pt x="424" y="8"/>
                  <a:pt x="425" y="8"/>
                </a:cubicBezTo>
                <a:cubicBezTo>
                  <a:pt x="425" y="8"/>
                  <a:pt x="425" y="8"/>
                  <a:pt x="425" y="8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7"/>
                  <a:pt x="423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5" y="7"/>
                  <a:pt x="425" y="7"/>
                </a:cubicBezTo>
                <a:moveTo>
                  <a:pt x="421" y="8"/>
                </a:moveTo>
                <a:cubicBezTo>
                  <a:pt x="420" y="8"/>
                  <a:pt x="420" y="8"/>
                  <a:pt x="419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8" y="7"/>
                  <a:pt x="417" y="7"/>
                  <a:pt x="417" y="7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7" y="7"/>
                  <a:pt x="417" y="7"/>
                </a:cubicBezTo>
                <a:cubicBezTo>
                  <a:pt x="417" y="7"/>
                  <a:pt x="417" y="7"/>
                  <a:pt x="416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7" y="7"/>
                  <a:pt x="417" y="7"/>
                  <a:pt x="417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6" y="7"/>
                  <a:pt x="415" y="7"/>
                </a:cubicBezTo>
                <a:cubicBezTo>
                  <a:pt x="416" y="8"/>
                  <a:pt x="416" y="8"/>
                  <a:pt x="416" y="8"/>
                </a:cubicBezTo>
                <a:cubicBezTo>
                  <a:pt x="416" y="8"/>
                  <a:pt x="415" y="7"/>
                  <a:pt x="415" y="7"/>
                </a:cubicBezTo>
                <a:cubicBezTo>
                  <a:pt x="414" y="7"/>
                  <a:pt x="414" y="7"/>
                  <a:pt x="414" y="7"/>
                </a:cubicBezTo>
                <a:cubicBezTo>
                  <a:pt x="416" y="8"/>
                  <a:pt x="417" y="9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8" y="8"/>
                  <a:pt x="418" y="8"/>
                </a:cubicBezTo>
                <a:cubicBezTo>
                  <a:pt x="418" y="8"/>
                  <a:pt x="418" y="8"/>
                  <a:pt x="418" y="8"/>
                </a:cubicBezTo>
                <a:cubicBezTo>
                  <a:pt x="419" y="8"/>
                  <a:pt x="419" y="8"/>
                  <a:pt x="420" y="9"/>
                </a:cubicBezTo>
                <a:cubicBezTo>
                  <a:pt x="419" y="9"/>
                  <a:pt x="419" y="9"/>
                  <a:pt x="419" y="9"/>
                </a:cubicBezTo>
                <a:cubicBezTo>
                  <a:pt x="420" y="9"/>
                  <a:pt x="420" y="9"/>
                  <a:pt x="420" y="9"/>
                </a:cubicBezTo>
                <a:cubicBezTo>
                  <a:pt x="421" y="9"/>
                  <a:pt x="421" y="10"/>
                  <a:pt x="422" y="10"/>
                </a:cubicBezTo>
                <a:cubicBezTo>
                  <a:pt x="424" y="10"/>
                  <a:pt x="424" y="10"/>
                  <a:pt x="424" y="10"/>
                </a:cubicBezTo>
                <a:cubicBezTo>
                  <a:pt x="424" y="10"/>
                  <a:pt x="423" y="9"/>
                  <a:pt x="421" y="9"/>
                </a:cubicBezTo>
                <a:cubicBezTo>
                  <a:pt x="421" y="9"/>
                  <a:pt x="421" y="9"/>
                  <a:pt x="421" y="9"/>
                </a:cubicBezTo>
                <a:cubicBezTo>
                  <a:pt x="421" y="9"/>
                  <a:pt x="421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8"/>
                  <a:pt x="421" y="8"/>
                  <a:pt x="421" y="8"/>
                </a:cubicBezTo>
                <a:moveTo>
                  <a:pt x="399" y="10"/>
                </a:moveTo>
                <a:cubicBezTo>
                  <a:pt x="399" y="9"/>
                  <a:pt x="399" y="9"/>
                  <a:pt x="399" y="9"/>
                </a:cubicBezTo>
                <a:cubicBezTo>
                  <a:pt x="398" y="9"/>
                  <a:pt x="398" y="9"/>
                  <a:pt x="398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6" y="8"/>
                  <a:pt x="395" y="8"/>
                  <a:pt x="395" y="8"/>
                </a:cubicBezTo>
                <a:cubicBezTo>
                  <a:pt x="395" y="9"/>
                  <a:pt x="395" y="9"/>
                  <a:pt x="394" y="9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2" y="8"/>
                  <a:pt x="392" y="8"/>
                </a:cubicBezTo>
                <a:cubicBezTo>
                  <a:pt x="392" y="8"/>
                  <a:pt x="390" y="8"/>
                  <a:pt x="389" y="8"/>
                </a:cubicBezTo>
                <a:cubicBezTo>
                  <a:pt x="389" y="8"/>
                  <a:pt x="388" y="9"/>
                  <a:pt x="390" y="9"/>
                </a:cubicBezTo>
                <a:cubicBezTo>
                  <a:pt x="390" y="9"/>
                  <a:pt x="390" y="9"/>
                  <a:pt x="390" y="9"/>
                </a:cubicBezTo>
                <a:cubicBezTo>
                  <a:pt x="391" y="9"/>
                  <a:pt x="391" y="9"/>
                  <a:pt x="391" y="9"/>
                </a:cubicBezTo>
                <a:cubicBezTo>
                  <a:pt x="391" y="9"/>
                  <a:pt x="391" y="9"/>
                  <a:pt x="392" y="9"/>
                </a:cubicBezTo>
                <a:cubicBezTo>
                  <a:pt x="392" y="9"/>
                  <a:pt x="392" y="10"/>
                  <a:pt x="393" y="10"/>
                </a:cubicBezTo>
                <a:cubicBezTo>
                  <a:pt x="392" y="10"/>
                  <a:pt x="391" y="10"/>
                  <a:pt x="391" y="10"/>
                </a:cubicBezTo>
                <a:cubicBezTo>
                  <a:pt x="391" y="10"/>
                  <a:pt x="391" y="10"/>
                  <a:pt x="391" y="10"/>
                </a:cubicBezTo>
                <a:cubicBezTo>
                  <a:pt x="391" y="11"/>
                  <a:pt x="392" y="11"/>
                  <a:pt x="392" y="11"/>
                </a:cubicBezTo>
                <a:cubicBezTo>
                  <a:pt x="393" y="11"/>
                  <a:pt x="393" y="11"/>
                  <a:pt x="394" y="11"/>
                </a:cubicBezTo>
                <a:cubicBezTo>
                  <a:pt x="394" y="11"/>
                  <a:pt x="394" y="11"/>
                  <a:pt x="394" y="11"/>
                </a:cubicBezTo>
                <a:cubicBezTo>
                  <a:pt x="395" y="11"/>
                  <a:pt x="395" y="11"/>
                  <a:pt x="395" y="11"/>
                </a:cubicBezTo>
                <a:cubicBezTo>
                  <a:pt x="396" y="12"/>
                  <a:pt x="396" y="12"/>
                  <a:pt x="396" y="12"/>
                </a:cubicBezTo>
                <a:cubicBezTo>
                  <a:pt x="397" y="12"/>
                  <a:pt x="397" y="11"/>
                  <a:pt x="397" y="11"/>
                </a:cubicBezTo>
                <a:cubicBezTo>
                  <a:pt x="398" y="11"/>
                  <a:pt x="398" y="11"/>
                  <a:pt x="399" y="11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8" y="10"/>
                  <a:pt x="398" y="10"/>
                  <a:pt x="398" y="10"/>
                </a:cubicBezTo>
                <a:cubicBezTo>
                  <a:pt x="398" y="10"/>
                  <a:pt x="399" y="10"/>
                  <a:pt x="399" y="10"/>
                </a:cubicBezTo>
                <a:moveTo>
                  <a:pt x="390" y="11"/>
                </a:move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moveTo>
                  <a:pt x="401" y="18"/>
                </a:moveTo>
                <a:cubicBezTo>
                  <a:pt x="401" y="17"/>
                  <a:pt x="401" y="17"/>
                  <a:pt x="401" y="17"/>
                </a:cubicBezTo>
                <a:cubicBezTo>
                  <a:pt x="401" y="17"/>
                  <a:pt x="401" y="17"/>
                  <a:pt x="399" y="17"/>
                </a:cubicBezTo>
                <a:cubicBezTo>
                  <a:pt x="398" y="16"/>
                  <a:pt x="398" y="16"/>
                  <a:pt x="398" y="16"/>
                </a:cubicBezTo>
                <a:cubicBezTo>
                  <a:pt x="398" y="15"/>
                  <a:pt x="397" y="15"/>
                  <a:pt x="396" y="15"/>
                </a:cubicBezTo>
                <a:cubicBezTo>
                  <a:pt x="396" y="15"/>
                  <a:pt x="396" y="14"/>
                  <a:pt x="395" y="14"/>
                </a:cubicBezTo>
                <a:cubicBezTo>
                  <a:pt x="395" y="14"/>
                  <a:pt x="395" y="14"/>
                  <a:pt x="394" y="13"/>
                </a:cubicBezTo>
                <a:cubicBezTo>
                  <a:pt x="394" y="13"/>
                  <a:pt x="394" y="13"/>
                  <a:pt x="393" y="13"/>
                </a:cubicBezTo>
                <a:cubicBezTo>
                  <a:pt x="393" y="13"/>
                  <a:pt x="393" y="12"/>
                  <a:pt x="392" y="12"/>
                </a:cubicBezTo>
                <a:cubicBezTo>
                  <a:pt x="392" y="12"/>
                  <a:pt x="392" y="12"/>
                  <a:pt x="392" y="12"/>
                </a:cubicBezTo>
                <a:cubicBezTo>
                  <a:pt x="392" y="12"/>
                  <a:pt x="392" y="12"/>
                  <a:pt x="391" y="12"/>
                </a:cubicBezTo>
                <a:cubicBezTo>
                  <a:pt x="390" y="12"/>
                  <a:pt x="390" y="12"/>
                  <a:pt x="390" y="12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89" y="11"/>
                  <a:pt x="389" y="11"/>
                  <a:pt x="389" y="11"/>
                </a:cubicBezTo>
                <a:cubicBezTo>
                  <a:pt x="389" y="10"/>
                  <a:pt x="389" y="10"/>
                  <a:pt x="389" y="10"/>
                </a:cubicBezTo>
                <a:cubicBezTo>
                  <a:pt x="388" y="10"/>
                  <a:pt x="387" y="9"/>
                  <a:pt x="387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6" y="9"/>
                  <a:pt x="386" y="9"/>
                  <a:pt x="386" y="10"/>
                </a:cubicBezTo>
                <a:cubicBezTo>
                  <a:pt x="386" y="10"/>
                  <a:pt x="386" y="10"/>
                  <a:pt x="386" y="10"/>
                </a:cubicBezTo>
                <a:cubicBezTo>
                  <a:pt x="386" y="11"/>
                  <a:pt x="387" y="11"/>
                  <a:pt x="387" y="11"/>
                </a:cubicBezTo>
                <a:cubicBezTo>
                  <a:pt x="386" y="12"/>
                  <a:pt x="386" y="12"/>
                  <a:pt x="386" y="12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9"/>
                  <a:pt x="385" y="9"/>
                  <a:pt x="385" y="9"/>
                </a:cubicBezTo>
                <a:cubicBezTo>
                  <a:pt x="384" y="10"/>
                  <a:pt x="384" y="10"/>
                  <a:pt x="384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2" y="10"/>
                </a:cubicBezTo>
                <a:cubicBezTo>
                  <a:pt x="382" y="10"/>
                  <a:pt x="381" y="10"/>
                  <a:pt x="381" y="10"/>
                </a:cubicBezTo>
                <a:cubicBezTo>
                  <a:pt x="378" y="10"/>
                  <a:pt x="380" y="11"/>
                  <a:pt x="380" y="11"/>
                </a:cubicBezTo>
                <a:cubicBezTo>
                  <a:pt x="380" y="11"/>
                  <a:pt x="381" y="11"/>
                  <a:pt x="381" y="11"/>
                </a:cubicBezTo>
                <a:cubicBezTo>
                  <a:pt x="381" y="11"/>
                  <a:pt x="381" y="12"/>
                  <a:pt x="381" y="12"/>
                </a:cubicBezTo>
                <a:cubicBezTo>
                  <a:pt x="380" y="13"/>
                  <a:pt x="381" y="13"/>
                  <a:pt x="381" y="14"/>
                </a:cubicBezTo>
                <a:cubicBezTo>
                  <a:pt x="380" y="14"/>
                  <a:pt x="380" y="12"/>
                  <a:pt x="379" y="12"/>
                </a:cubicBezTo>
                <a:cubicBezTo>
                  <a:pt x="379" y="13"/>
                  <a:pt x="379" y="13"/>
                  <a:pt x="379" y="14"/>
                </a:cubicBezTo>
                <a:cubicBezTo>
                  <a:pt x="380" y="15"/>
                  <a:pt x="381" y="15"/>
                  <a:pt x="381" y="15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2" y="15"/>
                  <a:pt x="382" y="15"/>
                  <a:pt x="382" y="15"/>
                </a:cubicBezTo>
                <a:cubicBezTo>
                  <a:pt x="382" y="15"/>
                  <a:pt x="382" y="15"/>
                  <a:pt x="383" y="15"/>
                </a:cubicBezTo>
                <a:cubicBezTo>
                  <a:pt x="383" y="15"/>
                  <a:pt x="383" y="15"/>
                  <a:pt x="383" y="15"/>
                </a:cubicBezTo>
                <a:cubicBezTo>
                  <a:pt x="384" y="15"/>
                  <a:pt x="384" y="14"/>
                  <a:pt x="384" y="14"/>
                </a:cubicBezTo>
                <a:cubicBezTo>
                  <a:pt x="384" y="14"/>
                  <a:pt x="384" y="14"/>
                  <a:pt x="385" y="14"/>
                </a:cubicBezTo>
                <a:cubicBezTo>
                  <a:pt x="385" y="14"/>
                  <a:pt x="385" y="14"/>
                  <a:pt x="385" y="14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4"/>
                </a:cubicBezTo>
                <a:cubicBezTo>
                  <a:pt x="386" y="14"/>
                  <a:pt x="386" y="14"/>
                  <a:pt x="387" y="14"/>
                </a:cubicBezTo>
                <a:cubicBezTo>
                  <a:pt x="387" y="14"/>
                  <a:pt x="387" y="14"/>
                  <a:pt x="387" y="14"/>
                </a:cubicBezTo>
                <a:cubicBezTo>
                  <a:pt x="388" y="14"/>
                  <a:pt x="388" y="14"/>
                  <a:pt x="388" y="14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7" y="15"/>
                </a:cubicBezTo>
                <a:cubicBezTo>
                  <a:pt x="387" y="15"/>
                  <a:pt x="387" y="15"/>
                  <a:pt x="387" y="15"/>
                </a:cubicBezTo>
                <a:cubicBezTo>
                  <a:pt x="387" y="15"/>
                  <a:pt x="383" y="15"/>
                  <a:pt x="383" y="16"/>
                </a:cubicBezTo>
                <a:cubicBezTo>
                  <a:pt x="383" y="17"/>
                  <a:pt x="383" y="17"/>
                  <a:pt x="383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5" y="17"/>
                  <a:pt x="385" y="17"/>
                  <a:pt x="386" y="17"/>
                </a:cubicBezTo>
                <a:cubicBezTo>
                  <a:pt x="386" y="17"/>
                  <a:pt x="387" y="16"/>
                  <a:pt x="387" y="16"/>
                </a:cubicBezTo>
                <a:cubicBezTo>
                  <a:pt x="387" y="16"/>
                  <a:pt x="387" y="16"/>
                  <a:pt x="387" y="16"/>
                </a:cubicBezTo>
                <a:cubicBezTo>
                  <a:pt x="387" y="16"/>
                  <a:pt x="387" y="16"/>
                  <a:pt x="388" y="16"/>
                </a:cubicBezTo>
                <a:cubicBezTo>
                  <a:pt x="387" y="17"/>
                  <a:pt x="387" y="17"/>
                  <a:pt x="387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3" y="17"/>
                  <a:pt x="383" y="18"/>
                  <a:pt x="384" y="19"/>
                </a:cubicBezTo>
                <a:cubicBezTo>
                  <a:pt x="384" y="19"/>
                  <a:pt x="384" y="19"/>
                  <a:pt x="385" y="19"/>
                </a:cubicBezTo>
                <a:cubicBezTo>
                  <a:pt x="386" y="19"/>
                  <a:pt x="386" y="19"/>
                  <a:pt x="388" y="22"/>
                </a:cubicBezTo>
                <a:cubicBezTo>
                  <a:pt x="388" y="22"/>
                  <a:pt x="388" y="22"/>
                  <a:pt x="388" y="22"/>
                </a:cubicBezTo>
                <a:cubicBezTo>
                  <a:pt x="388" y="21"/>
                  <a:pt x="388" y="21"/>
                  <a:pt x="388" y="21"/>
                </a:cubicBezTo>
                <a:cubicBezTo>
                  <a:pt x="388" y="21"/>
                  <a:pt x="389" y="21"/>
                  <a:pt x="389" y="20"/>
                </a:cubicBezTo>
                <a:cubicBezTo>
                  <a:pt x="389" y="19"/>
                  <a:pt x="389" y="19"/>
                  <a:pt x="389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0" y="17"/>
                  <a:pt x="390" y="17"/>
                  <a:pt x="390" y="16"/>
                </a:cubicBezTo>
                <a:cubicBezTo>
                  <a:pt x="391" y="16"/>
                  <a:pt x="391" y="16"/>
                  <a:pt x="391" y="16"/>
                </a:cubicBezTo>
                <a:cubicBezTo>
                  <a:pt x="391" y="15"/>
                  <a:pt x="391" y="14"/>
                  <a:pt x="391" y="14"/>
                </a:cubicBezTo>
                <a:cubicBezTo>
                  <a:pt x="391" y="14"/>
                  <a:pt x="392" y="14"/>
                  <a:pt x="393" y="14"/>
                </a:cubicBezTo>
                <a:cubicBezTo>
                  <a:pt x="393" y="14"/>
                  <a:pt x="393" y="14"/>
                  <a:pt x="393" y="14"/>
                </a:cubicBezTo>
                <a:cubicBezTo>
                  <a:pt x="393" y="14"/>
                  <a:pt x="393" y="15"/>
                  <a:pt x="393" y="15"/>
                </a:cubicBezTo>
                <a:cubicBezTo>
                  <a:pt x="395" y="15"/>
                  <a:pt x="395" y="17"/>
                  <a:pt x="395" y="17"/>
                </a:cubicBezTo>
                <a:cubicBezTo>
                  <a:pt x="394" y="17"/>
                  <a:pt x="394" y="18"/>
                  <a:pt x="395" y="18"/>
                </a:cubicBezTo>
                <a:cubicBezTo>
                  <a:pt x="395" y="18"/>
                  <a:pt x="395" y="18"/>
                  <a:pt x="395" y="18"/>
                </a:cubicBezTo>
                <a:cubicBezTo>
                  <a:pt x="396" y="18"/>
                  <a:pt x="396" y="17"/>
                  <a:pt x="397" y="17"/>
                </a:cubicBezTo>
                <a:cubicBezTo>
                  <a:pt x="397" y="18"/>
                  <a:pt x="397" y="18"/>
                  <a:pt x="398" y="19"/>
                </a:cubicBezTo>
                <a:cubicBezTo>
                  <a:pt x="398" y="19"/>
                  <a:pt x="398" y="19"/>
                  <a:pt x="399" y="19"/>
                </a:cubicBezTo>
                <a:cubicBezTo>
                  <a:pt x="399" y="19"/>
                  <a:pt x="399" y="19"/>
                  <a:pt x="399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8"/>
                  <a:pt x="401" y="18"/>
                </a:cubicBezTo>
                <a:cubicBezTo>
                  <a:pt x="401" y="18"/>
                  <a:pt x="401" y="18"/>
                  <a:pt x="401" y="18"/>
                </a:cubicBezTo>
                <a:moveTo>
                  <a:pt x="609" y="325"/>
                </a:moveTo>
                <a:cubicBezTo>
                  <a:pt x="608" y="313"/>
                  <a:pt x="607" y="300"/>
                  <a:pt x="605" y="288"/>
                </a:cubicBezTo>
                <a:cubicBezTo>
                  <a:pt x="590" y="288"/>
                  <a:pt x="575" y="288"/>
                  <a:pt x="558" y="288"/>
                </a:cubicBezTo>
                <a:cubicBezTo>
                  <a:pt x="537" y="287"/>
                  <a:pt x="514" y="287"/>
                  <a:pt x="492" y="287"/>
                </a:cubicBezTo>
                <a:cubicBezTo>
                  <a:pt x="492" y="287"/>
                  <a:pt x="490" y="292"/>
                  <a:pt x="489" y="294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8" y="295"/>
                  <a:pt x="488" y="295"/>
                  <a:pt x="488" y="295"/>
                </a:cubicBezTo>
                <a:cubicBezTo>
                  <a:pt x="487" y="295"/>
                  <a:pt x="487" y="295"/>
                  <a:pt x="487" y="295"/>
                </a:cubicBezTo>
                <a:cubicBezTo>
                  <a:pt x="486" y="295"/>
                  <a:pt x="486" y="295"/>
                  <a:pt x="484" y="295"/>
                </a:cubicBezTo>
                <a:cubicBezTo>
                  <a:pt x="484" y="295"/>
                  <a:pt x="484" y="295"/>
                  <a:pt x="484" y="295"/>
                </a:cubicBezTo>
                <a:cubicBezTo>
                  <a:pt x="483" y="295"/>
                  <a:pt x="483" y="295"/>
                  <a:pt x="483" y="295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1" y="296"/>
                  <a:pt x="481" y="296"/>
                  <a:pt x="480" y="296"/>
                </a:cubicBezTo>
                <a:cubicBezTo>
                  <a:pt x="480" y="295"/>
                  <a:pt x="479" y="295"/>
                  <a:pt x="479" y="295"/>
                </a:cubicBezTo>
                <a:cubicBezTo>
                  <a:pt x="479" y="295"/>
                  <a:pt x="478" y="294"/>
                  <a:pt x="478" y="294"/>
                </a:cubicBezTo>
                <a:cubicBezTo>
                  <a:pt x="478" y="294"/>
                  <a:pt x="475" y="294"/>
                  <a:pt x="473" y="294"/>
                </a:cubicBezTo>
                <a:cubicBezTo>
                  <a:pt x="473" y="294"/>
                  <a:pt x="473" y="294"/>
                  <a:pt x="473" y="294"/>
                </a:cubicBezTo>
                <a:cubicBezTo>
                  <a:pt x="472" y="294"/>
                  <a:pt x="472" y="294"/>
                  <a:pt x="472" y="294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473" y="295"/>
                  <a:pt x="474" y="295"/>
                  <a:pt x="477" y="296"/>
                </a:cubicBezTo>
                <a:cubicBezTo>
                  <a:pt x="478" y="296"/>
                  <a:pt x="478" y="297"/>
                  <a:pt x="478" y="297"/>
                </a:cubicBezTo>
                <a:cubicBezTo>
                  <a:pt x="478" y="298"/>
                  <a:pt x="478" y="298"/>
                  <a:pt x="478" y="298"/>
                </a:cubicBezTo>
                <a:cubicBezTo>
                  <a:pt x="478" y="299"/>
                  <a:pt x="478" y="299"/>
                  <a:pt x="479" y="300"/>
                </a:cubicBezTo>
                <a:cubicBezTo>
                  <a:pt x="479" y="300"/>
                  <a:pt x="479" y="301"/>
                  <a:pt x="479" y="301"/>
                </a:cubicBezTo>
                <a:cubicBezTo>
                  <a:pt x="479" y="302"/>
                  <a:pt x="479" y="302"/>
                  <a:pt x="479" y="302"/>
                </a:cubicBezTo>
                <a:cubicBezTo>
                  <a:pt x="479" y="303"/>
                  <a:pt x="479" y="303"/>
                  <a:pt x="479" y="303"/>
                </a:cubicBezTo>
                <a:cubicBezTo>
                  <a:pt x="479" y="306"/>
                  <a:pt x="482" y="308"/>
                  <a:pt x="483" y="311"/>
                </a:cubicBezTo>
                <a:cubicBezTo>
                  <a:pt x="485" y="314"/>
                  <a:pt x="486" y="314"/>
                  <a:pt x="487" y="315"/>
                </a:cubicBezTo>
                <a:cubicBezTo>
                  <a:pt x="488" y="315"/>
                  <a:pt x="488" y="315"/>
                  <a:pt x="489" y="315"/>
                </a:cubicBezTo>
                <a:cubicBezTo>
                  <a:pt x="491" y="316"/>
                  <a:pt x="491" y="313"/>
                  <a:pt x="492" y="312"/>
                </a:cubicBezTo>
                <a:cubicBezTo>
                  <a:pt x="492" y="313"/>
                  <a:pt x="493" y="313"/>
                  <a:pt x="493" y="313"/>
                </a:cubicBezTo>
                <a:cubicBezTo>
                  <a:pt x="495" y="316"/>
                  <a:pt x="498" y="318"/>
                  <a:pt x="499" y="321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505" y="333"/>
                  <a:pt x="505" y="333"/>
                  <a:pt x="505" y="333"/>
                </a:cubicBezTo>
                <a:cubicBezTo>
                  <a:pt x="504" y="335"/>
                  <a:pt x="504" y="337"/>
                  <a:pt x="505" y="339"/>
                </a:cubicBezTo>
                <a:cubicBezTo>
                  <a:pt x="506" y="341"/>
                  <a:pt x="509" y="340"/>
                  <a:pt x="510" y="341"/>
                </a:cubicBezTo>
                <a:cubicBezTo>
                  <a:pt x="511" y="342"/>
                  <a:pt x="516" y="352"/>
                  <a:pt x="516" y="352"/>
                </a:cubicBezTo>
                <a:cubicBezTo>
                  <a:pt x="518" y="356"/>
                  <a:pt x="514" y="362"/>
                  <a:pt x="519" y="364"/>
                </a:cubicBezTo>
                <a:cubicBezTo>
                  <a:pt x="519" y="364"/>
                  <a:pt x="525" y="368"/>
                  <a:pt x="527" y="373"/>
                </a:cubicBezTo>
                <a:cubicBezTo>
                  <a:pt x="527" y="376"/>
                  <a:pt x="528" y="376"/>
                  <a:pt x="529" y="377"/>
                </a:cubicBezTo>
                <a:cubicBezTo>
                  <a:pt x="531" y="379"/>
                  <a:pt x="531" y="379"/>
                  <a:pt x="538" y="397"/>
                </a:cubicBezTo>
                <a:cubicBezTo>
                  <a:pt x="538" y="401"/>
                  <a:pt x="538" y="404"/>
                  <a:pt x="538" y="408"/>
                </a:cubicBezTo>
                <a:cubicBezTo>
                  <a:pt x="539" y="414"/>
                  <a:pt x="547" y="415"/>
                  <a:pt x="549" y="412"/>
                </a:cubicBezTo>
                <a:cubicBezTo>
                  <a:pt x="553" y="408"/>
                  <a:pt x="553" y="408"/>
                  <a:pt x="555" y="407"/>
                </a:cubicBezTo>
                <a:cubicBezTo>
                  <a:pt x="557" y="407"/>
                  <a:pt x="559" y="407"/>
                  <a:pt x="561" y="407"/>
                </a:cubicBezTo>
                <a:cubicBezTo>
                  <a:pt x="561" y="407"/>
                  <a:pt x="561" y="407"/>
                  <a:pt x="561" y="407"/>
                </a:cubicBezTo>
                <a:cubicBezTo>
                  <a:pt x="562" y="408"/>
                  <a:pt x="562" y="408"/>
                  <a:pt x="563" y="408"/>
                </a:cubicBezTo>
                <a:cubicBezTo>
                  <a:pt x="563" y="408"/>
                  <a:pt x="563" y="408"/>
                  <a:pt x="563" y="408"/>
                </a:cubicBezTo>
                <a:cubicBezTo>
                  <a:pt x="564" y="408"/>
                  <a:pt x="564" y="407"/>
                  <a:pt x="565" y="406"/>
                </a:cubicBezTo>
                <a:cubicBezTo>
                  <a:pt x="569" y="400"/>
                  <a:pt x="577" y="402"/>
                  <a:pt x="582" y="397"/>
                </a:cubicBezTo>
                <a:cubicBezTo>
                  <a:pt x="583" y="396"/>
                  <a:pt x="583" y="396"/>
                  <a:pt x="586" y="396"/>
                </a:cubicBezTo>
                <a:cubicBezTo>
                  <a:pt x="587" y="395"/>
                  <a:pt x="587" y="395"/>
                  <a:pt x="587" y="395"/>
                </a:cubicBezTo>
                <a:cubicBezTo>
                  <a:pt x="587" y="392"/>
                  <a:pt x="587" y="392"/>
                  <a:pt x="588" y="391"/>
                </a:cubicBezTo>
                <a:cubicBezTo>
                  <a:pt x="589" y="391"/>
                  <a:pt x="589" y="391"/>
                  <a:pt x="591" y="390"/>
                </a:cubicBezTo>
                <a:cubicBezTo>
                  <a:pt x="593" y="389"/>
                  <a:pt x="593" y="389"/>
                  <a:pt x="601" y="389"/>
                </a:cubicBezTo>
                <a:cubicBezTo>
                  <a:pt x="601" y="389"/>
                  <a:pt x="601" y="385"/>
                  <a:pt x="603" y="382"/>
                </a:cubicBezTo>
                <a:cubicBezTo>
                  <a:pt x="605" y="382"/>
                  <a:pt x="606" y="382"/>
                  <a:pt x="608" y="382"/>
                </a:cubicBezTo>
                <a:cubicBezTo>
                  <a:pt x="609" y="379"/>
                  <a:pt x="610" y="376"/>
                  <a:pt x="610" y="376"/>
                </a:cubicBezTo>
                <a:cubicBezTo>
                  <a:pt x="611" y="365"/>
                  <a:pt x="610" y="354"/>
                  <a:pt x="610" y="342"/>
                </a:cubicBezTo>
                <a:cubicBezTo>
                  <a:pt x="609" y="343"/>
                  <a:pt x="609" y="343"/>
                  <a:pt x="609" y="343"/>
                </a:cubicBezTo>
                <a:cubicBezTo>
                  <a:pt x="608" y="342"/>
                  <a:pt x="609" y="340"/>
                  <a:pt x="608" y="339"/>
                </a:cubicBezTo>
                <a:cubicBezTo>
                  <a:pt x="607" y="339"/>
                  <a:pt x="607" y="339"/>
                  <a:pt x="607" y="338"/>
                </a:cubicBezTo>
                <a:cubicBezTo>
                  <a:pt x="607" y="335"/>
                  <a:pt x="606" y="333"/>
                  <a:pt x="606" y="331"/>
                </a:cubicBezTo>
                <a:cubicBezTo>
                  <a:pt x="606" y="330"/>
                  <a:pt x="606" y="330"/>
                  <a:pt x="605" y="329"/>
                </a:cubicBezTo>
                <a:cubicBezTo>
                  <a:pt x="602" y="331"/>
                  <a:pt x="602" y="331"/>
                  <a:pt x="601" y="340"/>
                </a:cubicBezTo>
                <a:cubicBezTo>
                  <a:pt x="600" y="340"/>
                  <a:pt x="599" y="340"/>
                  <a:pt x="597" y="340"/>
                </a:cubicBezTo>
                <a:cubicBezTo>
                  <a:pt x="596" y="340"/>
                  <a:pt x="596" y="340"/>
                  <a:pt x="596" y="340"/>
                </a:cubicBezTo>
                <a:cubicBezTo>
                  <a:pt x="595" y="340"/>
                  <a:pt x="594" y="339"/>
                  <a:pt x="593" y="339"/>
                </a:cubicBezTo>
                <a:cubicBezTo>
                  <a:pt x="592" y="339"/>
                  <a:pt x="592" y="339"/>
                  <a:pt x="592" y="339"/>
                </a:cubicBezTo>
                <a:cubicBezTo>
                  <a:pt x="589" y="341"/>
                  <a:pt x="589" y="341"/>
                  <a:pt x="588" y="343"/>
                </a:cubicBezTo>
                <a:cubicBezTo>
                  <a:pt x="588" y="343"/>
                  <a:pt x="584" y="342"/>
                  <a:pt x="584" y="337"/>
                </a:cubicBezTo>
                <a:cubicBezTo>
                  <a:pt x="584" y="337"/>
                  <a:pt x="584" y="336"/>
                  <a:pt x="585" y="336"/>
                </a:cubicBezTo>
                <a:cubicBezTo>
                  <a:pt x="586" y="335"/>
                  <a:pt x="586" y="335"/>
                  <a:pt x="587" y="335"/>
                </a:cubicBezTo>
                <a:cubicBezTo>
                  <a:pt x="587" y="335"/>
                  <a:pt x="588" y="335"/>
                  <a:pt x="588" y="335"/>
                </a:cubicBezTo>
                <a:cubicBezTo>
                  <a:pt x="594" y="338"/>
                  <a:pt x="594" y="334"/>
                  <a:pt x="594" y="334"/>
                </a:cubicBezTo>
                <a:cubicBezTo>
                  <a:pt x="593" y="334"/>
                  <a:pt x="593" y="334"/>
                  <a:pt x="593" y="334"/>
                </a:cubicBezTo>
                <a:cubicBezTo>
                  <a:pt x="592" y="333"/>
                  <a:pt x="592" y="333"/>
                  <a:pt x="591" y="333"/>
                </a:cubicBezTo>
                <a:cubicBezTo>
                  <a:pt x="591" y="333"/>
                  <a:pt x="590" y="333"/>
                  <a:pt x="590" y="334"/>
                </a:cubicBezTo>
                <a:cubicBezTo>
                  <a:pt x="589" y="334"/>
                  <a:pt x="589" y="334"/>
                  <a:pt x="588" y="334"/>
                </a:cubicBezTo>
                <a:cubicBezTo>
                  <a:pt x="585" y="333"/>
                  <a:pt x="582" y="333"/>
                  <a:pt x="580" y="332"/>
                </a:cubicBezTo>
                <a:cubicBezTo>
                  <a:pt x="579" y="332"/>
                  <a:pt x="578" y="332"/>
                  <a:pt x="578" y="332"/>
                </a:cubicBezTo>
                <a:cubicBezTo>
                  <a:pt x="578" y="330"/>
                  <a:pt x="578" y="327"/>
                  <a:pt x="577" y="325"/>
                </a:cubicBezTo>
                <a:cubicBezTo>
                  <a:pt x="576" y="324"/>
                  <a:pt x="576" y="324"/>
                  <a:pt x="570" y="321"/>
                </a:cubicBezTo>
                <a:cubicBezTo>
                  <a:pt x="568" y="316"/>
                  <a:pt x="565" y="311"/>
                  <a:pt x="565" y="305"/>
                </a:cubicBezTo>
                <a:cubicBezTo>
                  <a:pt x="566" y="301"/>
                  <a:pt x="571" y="303"/>
                  <a:pt x="572" y="303"/>
                </a:cubicBezTo>
                <a:cubicBezTo>
                  <a:pt x="572" y="304"/>
                  <a:pt x="572" y="304"/>
                  <a:pt x="576" y="308"/>
                </a:cubicBezTo>
                <a:cubicBezTo>
                  <a:pt x="578" y="310"/>
                  <a:pt x="578" y="310"/>
                  <a:pt x="580" y="314"/>
                </a:cubicBezTo>
                <a:cubicBezTo>
                  <a:pt x="581" y="317"/>
                  <a:pt x="584" y="317"/>
                  <a:pt x="586" y="319"/>
                </a:cubicBezTo>
                <a:cubicBezTo>
                  <a:pt x="589" y="323"/>
                  <a:pt x="590" y="323"/>
                  <a:pt x="598" y="324"/>
                </a:cubicBezTo>
                <a:cubicBezTo>
                  <a:pt x="599" y="324"/>
                  <a:pt x="599" y="324"/>
                  <a:pt x="599" y="324"/>
                </a:cubicBezTo>
                <a:cubicBezTo>
                  <a:pt x="599" y="324"/>
                  <a:pt x="600" y="324"/>
                  <a:pt x="600" y="324"/>
                </a:cubicBezTo>
                <a:cubicBezTo>
                  <a:pt x="601" y="324"/>
                  <a:pt x="602" y="324"/>
                  <a:pt x="604" y="323"/>
                </a:cubicBezTo>
                <a:cubicBezTo>
                  <a:pt x="604" y="323"/>
                  <a:pt x="605" y="323"/>
                  <a:pt x="605" y="323"/>
                </a:cubicBezTo>
                <a:cubicBezTo>
                  <a:pt x="607" y="323"/>
                  <a:pt x="607" y="323"/>
                  <a:pt x="609" y="325"/>
                </a:cubicBezTo>
                <a:cubicBezTo>
                  <a:pt x="609" y="325"/>
                  <a:pt x="609" y="325"/>
                  <a:pt x="609" y="325"/>
                </a:cubicBezTo>
                <a:moveTo>
                  <a:pt x="680" y="160"/>
                </a:moveTo>
                <a:cubicBezTo>
                  <a:pt x="671" y="147"/>
                  <a:pt x="657" y="130"/>
                  <a:pt x="646" y="118"/>
                </a:cubicBezTo>
                <a:cubicBezTo>
                  <a:pt x="649" y="120"/>
                  <a:pt x="614" y="121"/>
                  <a:pt x="550" y="121"/>
                </a:cubicBezTo>
                <a:cubicBezTo>
                  <a:pt x="577" y="168"/>
                  <a:pt x="596" y="225"/>
                  <a:pt x="605" y="288"/>
                </a:cubicBezTo>
                <a:cubicBezTo>
                  <a:pt x="690" y="289"/>
                  <a:pt x="736" y="287"/>
                  <a:pt x="736" y="284"/>
                </a:cubicBezTo>
                <a:cubicBezTo>
                  <a:pt x="730" y="264"/>
                  <a:pt x="730" y="264"/>
                  <a:pt x="730" y="264"/>
                </a:cubicBezTo>
                <a:cubicBezTo>
                  <a:pt x="718" y="228"/>
                  <a:pt x="718" y="227"/>
                  <a:pt x="709" y="210"/>
                </a:cubicBezTo>
                <a:cubicBezTo>
                  <a:pt x="693" y="178"/>
                  <a:pt x="690" y="173"/>
                  <a:pt x="680" y="160"/>
                </a:cubicBezTo>
                <a:moveTo>
                  <a:pt x="415" y="119"/>
                </a:moveTo>
                <a:cubicBezTo>
                  <a:pt x="416" y="119"/>
                  <a:pt x="418" y="119"/>
                  <a:pt x="420" y="119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7" y="118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6" y="117"/>
                  <a:pt x="416" y="117"/>
                  <a:pt x="415" y="117"/>
                </a:cubicBezTo>
                <a:cubicBezTo>
                  <a:pt x="415" y="117"/>
                  <a:pt x="415" y="117"/>
                  <a:pt x="415" y="117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5" y="119"/>
                  <a:pt x="415" y="119"/>
                  <a:pt x="415" y="119"/>
                </a:cubicBezTo>
                <a:moveTo>
                  <a:pt x="416" y="52"/>
                </a:moveTo>
                <a:cubicBezTo>
                  <a:pt x="416" y="51"/>
                  <a:pt x="416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4" y="50"/>
                  <a:pt x="414" y="50"/>
                  <a:pt x="413" y="50"/>
                </a:cubicBezTo>
                <a:cubicBezTo>
                  <a:pt x="414" y="50"/>
                  <a:pt x="414" y="50"/>
                  <a:pt x="414" y="50"/>
                </a:cubicBezTo>
                <a:cubicBezTo>
                  <a:pt x="414" y="51"/>
                  <a:pt x="414" y="51"/>
                  <a:pt x="414" y="51"/>
                </a:cubicBezTo>
                <a:cubicBezTo>
                  <a:pt x="414" y="51"/>
                  <a:pt x="414" y="52"/>
                  <a:pt x="414" y="52"/>
                </a:cubicBezTo>
                <a:cubicBezTo>
                  <a:pt x="415" y="52"/>
                  <a:pt x="415" y="52"/>
                  <a:pt x="416" y="52"/>
                </a:cubicBezTo>
                <a:moveTo>
                  <a:pt x="550" y="121"/>
                </a:moveTo>
                <a:cubicBezTo>
                  <a:pt x="537" y="99"/>
                  <a:pt x="522" y="79"/>
                  <a:pt x="507" y="62"/>
                </a:cubicBezTo>
                <a:cubicBezTo>
                  <a:pt x="507" y="63"/>
                  <a:pt x="507" y="63"/>
                  <a:pt x="507" y="63"/>
                </a:cubicBezTo>
                <a:cubicBezTo>
                  <a:pt x="506" y="64"/>
                  <a:pt x="506" y="64"/>
                  <a:pt x="506" y="64"/>
                </a:cubicBezTo>
                <a:cubicBezTo>
                  <a:pt x="505" y="63"/>
                  <a:pt x="504" y="63"/>
                  <a:pt x="504" y="63"/>
                </a:cubicBezTo>
                <a:cubicBezTo>
                  <a:pt x="504" y="63"/>
                  <a:pt x="504" y="63"/>
                  <a:pt x="503" y="63"/>
                </a:cubicBezTo>
                <a:cubicBezTo>
                  <a:pt x="503" y="64"/>
                  <a:pt x="504" y="65"/>
                  <a:pt x="504" y="65"/>
                </a:cubicBezTo>
                <a:cubicBezTo>
                  <a:pt x="504" y="65"/>
                  <a:pt x="503" y="65"/>
                  <a:pt x="503" y="65"/>
                </a:cubicBezTo>
                <a:cubicBezTo>
                  <a:pt x="501" y="64"/>
                  <a:pt x="501" y="64"/>
                  <a:pt x="498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6" y="62"/>
                </a:cubicBezTo>
                <a:cubicBezTo>
                  <a:pt x="496" y="63"/>
                  <a:pt x="496" y="63"/>
                  <a:pt x="496" y="63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4" y="63"/>
                  <a:pt x="494" y="63"/>
                  <a:pt x="494" y="63"/>
                </a:cubicBezTo>
                <a:cubicBezTo>
                  <a:pt x="494" y="64"/>
                  <a:pt x="493" y="64"/>
                  <a:pt x="493" y="64"/>
                </a:cubicBezTo>
                <a:cubicBezTo>
                  <a:pt x="492" y="65"/>
                  <a:pt x="492" y="65"/>
                  <a:pt x="492" y="65"/>
                </a:cubicBezTo>
                <a:cubicBezTo>
                  <a:pt x="490" y="65"/>
                  <a:pt x="490" y="65"/>
                  <a:pt x="490" y="67"/>
                </a:cubicBezTo>
                <a:cubicBezTo>
                  <a:pt x="489" y="67"/>
                  <a:pt x="489" y="67"/>
                  <a:pt x="488" y="67"/>
                </a:cubicBezTo>
                <a:cubicBezTo>
                  <a:pt x="487" y="68"/>
                  <a:pt x="487" y="68"/>
                  <a:pt x="487" y="68"/>
                </a:cubicBezTo>
                <a:cubicBezTo>
                  <a:pt x="490" y="70"/>
                  <a:pt x="490" y="70"/>
                  <a:pt x="490" y="70"/>
                </a:cubicBezTo>
                <a:cubicBezTo>
                  <a:pt x="489" y="72"/>
                  <a:pt x="489" y="72"/>
                  <a:pt x="486" y="73"/>
                </a:cubicBezTo>
                <a:cubicBezTo>
                  <a:pt x="486" y="73"/>
                  <a:pt x="486" y="73"/>
                  <a:pt x="486" y="73"/>
                </a:cubicBezTo>
                <a:cubicBezTo>
                  <a:pt x="480" y="69"/>
                  <a:pt x="480" y="69"/>
                  <a:pt x="480" y="68"/>
                </a:cubicBezTo>
                <a:cubicBezTo>
                  <a:pt x="481" y="68"/>
                  <a:pt x="482" y="68"/>
                  <a:pt x="483" y="68"/>
                </a:cubicBezTo>
                <a:cubicBezTo>
                  <a:pt x="483" y="67"/>
                  <a:pt x="482" y="66"/>
                  <a:pt x="482" y="65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79" y="64"/>
                  <a:pt x="479" y="64"/>
                  <a:pt x="477" y="63"/>
                </a:cubicBezTo>
                <a:cubicBezTo>
                  <a:pt x="477" y="63"/>
                  <a:pt x="477" y="63"/>
                  <a:pt x="476" y="63"/>
                </a:cubicBezTo>
                <a:cubicBezTo>
                  <a:pt x="476" y="63"/>
                  <a:pt x="476" y="63"/>
                  <a:pt x="476" y="63"/>
                </a:cubicBezTo>
                <a:cubicBezTo>
                  <a:pt x="475" y="62"/>
                  <a:pt x="475" y="62"/>
                  <a:pt x="473" y="62"/>
                </a:cubicBezTo>
                <a:cubicBezTo>
                  <a:pt x="472" y="62"/>
                  <a:pt x="472" y="62"/>
                  <a:pt x="472" y="62"/>
                </a:cubicBezTo>
                <a:cubicBezTo>
                  <a:pt x="471" y="63"/>
                  <a:pt x="471" y="63"/>
                  <a:pt x="472" y="63"/>
                </a:cubicBezTo>
                <a:cubicBezTo>
                  <a:pt x="472" y="64"/>
                  <a:pt x="472" y="64"/>
                  <a:pt x="473" y="64"/>
                </a:cubicBezTo>
                <a:cubicBezTo>
                  <a:pt x="475" y="65"/>
                  <a:pt x="476" y="67"/>
                  <a:pt x="476" y="68"/>
                </a:cubicBezTo>
                <a:cubicBezTo>
                  <a:pt x="476" y="69"/>
                  <a:pt x="476" y="70"/>
                  <a:pt x="478" y="71"/>
                </a:cubicBezTo>
                <a:cubicBezTo>
                  <a:pt x="479" y="71"/>
                  <a:pt x="479" y="71"/>
                  <a:pt x="481" y="73"/>
                </a:cubicBezTo>
                <a:cubicBezTo>
                  <a:pt x="481" y="73"/>
                  <a:pt x="481" y="73"/>
                  <a:pt x="481" y="73"/>
                </a:cubicBezTo>
                <a:cubicBezTo>
                  <a:pt x="481" y="75"/>
                  <a:pt x="482" y="76"/>
                  <a:pt x="483" y="77"/>
                </a:cubicBezTo>
                <a:cubicBezTo>
                  <a:pt x="480" y="77"/>
                  <a:pt x="480" y="77"/>
                  <a:pt x="480" y="76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79" y="75"/>
                  <a:pt x="479" y="75"/>
                  <a:pt x="474" y="75"/>
                </a:cubicBezTo>
                <a:cubicBezTo>
                  <a:pt x="474" y="76"/>
                  <a:pt x="474" y="77"/>
                  <a:pt x="474" y="77"/>
                </a:cubicBezTo>
                <a:cubicBezTo>
                  <a:pt x="471" y="78"/>
                  <a:pt x="471" y="78"/>
                  <a:pt x="471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1" y="82"/>
                  <a:pt x="474" y="83"/>
                  <a:pt x="475" y="85"/>
                </a:cubicBezTo>
                <a:cubicBezTo>
                  <a:pt x="474" y="85"/>
                  <a:pt x="474" y="85"/>
                  <a:pt x="474" y="85"/>
                </a:cubicBezTo>
                <a:cubicBezTo>
                  <a:pt x="471" y="85"/>
                  <a:pt x="471" y="85"/>
                  <a:pt x="470" y="85"/>
                </a:cubicBezTo>
                <a:cubicBezTo>
                  <a:pt x="470" y="85"/>
                  <a:pt x="470" y="85"/>
                  <a:pt x="469" y="85"/>
                </a:cubicBezTo>
                <a:cubicBezTo>
                  <a:pt x="464" y="84"/>
                  <a:pt x="462" y="82"/>
                  <a:pt x="462" y="81"/>
                </a:cubicBezTo>
                <a:cubicBezTo>
                  <a:pt x="461" y="82"/>
                  <a:pt x="461" y="82"/>
                  <a:pt x="460" y="83"/>
                </a:cubicBezTo>
                <a:cubicBezTo>
                  <a:pt x="460" y="84"/>
                  <a:pt x="460" y="85"/>
                  <a:pt x="463" y="85"/>
                </a:cubicBezTo>
                <a:cubicBezTo>
                  <a:pt x="463" y="86"/>
                  <a:pt x="463" y="86"/>
                  <a:pt x="463" y="86"/>
                </a:cubicBezTo>
                <a:cubicBezTo>
                  <a:pt x="464" y="87"/>
                  <a:pt x="464" y="87"/>
                  <a:pt x="464" y="87"/>
                </a:cubicBezTo>
                <a:cubicBezTo>
                  <a:pt x="466" y="87"/>
                  <a:pt x="467" y="87"/>
                  <a:pt x="468" y="88"/>
                </a:cubicBezTo>
                <a:cubicBezTo>
                  <a:pt x="468" y="89"/>
                  <a:pt x="468" y="89"/>
                  <a:pt x="468" y="89"/>
                </a:cubicBezTo>
                <a:cubicBezTo>
                  <a:pt x="467" y="89"/>
                  <a:pt x="466" y="89"/>
                  <a:pt x="465" y="89"/>
                </a:cubicBezTo>
                <a:cubicBezTo>
                  <a:pt x="464" y="90"/>
                  <a:pt x="464" y="90"/>
                  <a:pt x="464" y="90"/>
                </a:cubicBezTo>
                <a:cubicBezTo>
                  <a:pt x="455" y="83"/>
                  <a:pt x="455" y="83"/>
                  <a:pt x="455" y="83"/>
                </a:cubicBezTo>
                <a:cubicBezTo>
                  <a:pt x="454" y="83"/>
                  <a:pt x="453" y="83"/>
                  <a:pt x="453" y="83"/>
                </a:cubicBezTo>
                <a:cubicBezTo>
                  <a:pt x="452" y="80"/>
                  <a:pt x="452" y="80"/>
                  <a:pt x="452" y="80"/>
                </a:cubicBezTo>
                <a:cubicBezTo>
                  <a:pt x="450" y="75"/>
                  <a:pt x="443" y="75"/>
                  <a:pt x="441" y="70"/>
                </a:cubicBezTo>
                <a:cubicBezTo>
                  <a:pt x="443" y="71"/>
                  <a:pt x="452" y="74"/>
                  <a:pt x="452" y="74"/>
                </a:cubicBezTo>
                <a:cubicBezTo>
                  <a:pt x="454" y="74"/>
                  <a:pt x="455" y="75"/>
                  <a:pt x="457" y="75"/>
                </a:cubicBezTo>
                <a:cubicBezTo>
                  <a:pt x="459" y="75"/>
                  <a:pt x="460" y="76"/>
                  <a:pt x="462" y="76"/>
                </a:cubicBezTo>
                <a:cubicBezTo>
                  <a:pt x="463" y="76"/>
                  <a:pt x="463" y="76"/>
                  <a:pt x="464" y="76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77" y="72"/>
                  <a:pt x="464" y="66"/>
                  <a:pt x="464" y="66"/>
                </a:cubicBezTo>
                <a:cubicBezTo>
                  <a:pt x="454" y="62"/>
                  <a:pt x="454" y="62"/>
                  <a:pt x="454" y="62"/>
                </a:cubicBezTo>
                <a:cubicBezTo>
                  <a:pt x="453" y="61"/>
                  <a:pt x="452" y="61"/>
                  <a:pt x="451" y="61"/>
                </a:cubicBezTo>
                <a:cubicBezTo>
                  <a:pt x="450" y="60"/>
                  <a:pt x="450" y="60"/>
                  <a:pt x="447" y="60"/>
                </a:cubicBezTo>
                <a:cubicBezTo>
                  <a:pt x="446" y="60"/>
                  <a:pt x="446" y="60"/>
                  <a:pt x="446" y="60"/>
                </a:cubicBezTo>
                <a:cubicBezTo>
                  <a:pt x="445" y="60"/>
                  <a:pt x="444" y="59"/>
                  <a:pt x="443" y="58"/>
                </a:cubicBezTo>
                <a:cubicBezTo>
                  <a:pt x="442" y="58"/>
                  <a:pt x="441" y="58"/>
                  <a:pt x="441" y="58"/>
                </a:cubicBezTo>
                <a:cubicBezTo>
                  <a:pt x="441" y="59"/>
                  <a:pt x="441" y="59"/>
                  <a:pt x="441" y="59"/>
                </a:cubicBezTo>
                <a:cubicBezTo>
                  <a:pt x="440" y="60"/>
                  <a:pt x="440" y="60"/>
                  <a:pt x="440" y="60"/>
                </a:cubicBezTo>
                <a:cubicBezTo>
                  <a:pt x="439" y="59"/>
                  <a:pt x="439" y="59"/>
                  <a:pt x="439" y="59"/>
                </a:cubicBezTo>
                <a:cubicBezTo>
                  <a:pt x="439" y="59"/>
                  <a:pt x="439" y="58"/>
                  <a:pt x="439" y="58"/>
                </a:cubicBezTo>
                <a:cubicBezTo>
                  <a:pt x="439" y="57"/>
                  <a:pt x="439" y="57"/>
                  <a:pt x="439" y="57"/>
                </a:cubicBezTo>
                <a:cubicBezTo>
                  <a:pt x="438" y="57"/>
                  <a:pt x="437" y="57"/>
                  <a:pt x="436" y="55"/>
                </a:cubicBezTo>
                <a:cubicBezTo>
                  <a:pt x="436" y="55"/>
                  <a:pt x="435" y="55"/>
                  <a:pt x="435" y="55"/>
                </a:cubicBezTo>
                <a:cubicBezTo>
                  <a:pt x="434" y="56"/>
                  <a:pt x="434" y="56"/>
                  <a:pt x="434" y="56"/>
                </a:cubicBezTo>
                <a:cubicBezTo>
                  <a:pt x="432" y="56"/>
                  <a:pt x="431" y="55"/>
                  <a:pt x="429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9" y="54"/>
                  <a:pt x="429" y="54"/>
                </a:cubicBezTo>
                <a:cubicBezTo>
                  <a:pt x="429" y="53"/>
                  <a:pt x="429" y="53"/>
                  <a:pt x="430" y="52"/>
                </a:cubicBezTo>
                <a:cubicBezTo>
                  <a:pt x="429" y="52"/>
                  <a:pt x="427" y="50"/>
                  <a:pt x="423" y="50"/>
                </a:cubicBezTo>
                <a:cubicBezTo>
                  <a:pt x="423" y="50"/>
                  <a:pt x="423" y="51"/>
                  <a:pt x="423" y="51"/>
                </a:cubicBezTo>
                <a:cubicBezTo>
                  <a:pt x="423" y="51"/>
                  <a:pt x="423" y="51"/>
                  <a:pt x="422" y="51"/>
                </a:cubicBezTo>
                <a:cubicBezTo>
                  <a:pt x="422" y="51"/>
                  <a:pt x="421" y="51"/>
                  <a:pt x="421" y="50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18" y="49"/>
                  <a:pt x="418" y="50"/>
                  <a:pt x="418" y="50"/>
                </a:cubicBezTo>
                <a:cubicBezTo>
                  <a:pt x="418" y="51"/>
                  <a:pt x="418" y="51"/>
                  <a:pt x="418" y="52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8" y="50"/>
                  <a:pt x="418" y="50"/>
                  <a:pt x="417" y="49"/>
                </a:cubicBezTo>
                <a:cubicBezTo>
                  <a:pt x="416" y="49"/>
                  <a:pt x="416" y="49"/>
                  <a:pt x="415" y="49"/>
                </a:cubicBezTo>
                <a:cubicBezTo>
                  <a:pt x="415" y="48"/>
                  <a:pt x="415" y="48"/>
                  <a:pt x="415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3" y="48"/>
                  <a:pt x="412" y="49"/>
                  <a:pt x="411" y="49"/>
                </a:cubicBezTo>
                <a:cubicBezTo>
                  <a:pt x="411" y="50"/>
                  <a:pt x="411" y="50"/>
                  <a:pt x="410" y="51"/>
                </a:cubicBezTo>
                <a:cubicBezTo>
                  <a:pt x="410" y="51"/>
                  <a:pt x="410" y="51"/>
                  <a:pt x="410" y="51"/>
                </a:cubicBezTo>
                <a:cubicBezTo>
                  <a:pt x="409" y="50"/>
                  <a:pt x="409" y="50"/>
                  <a:pt x="409" y="50"/>
                </a:cubicBezTo>
                <a:cubicBezTo>
                  <a:pt x="409" y="50"/>
                  <a:pt x="409" y="50"/>
                  <a:pt x="409" y="49"/>
                </a:cubicBezTo>
                <a:cubicBezTo>
                  <a:pt x="409" y="49"/>
                  <a:pt x="408" y="49"/>
                  <a:pt x="407" y="49"/>
                </a:cubicBezTo>
                <a:cubicBezTo>
                  <a:pt x="406" y="49"/>
                  <a:pt x="405" y="49"/>
                  <a:pt x="404" y="50"/>
                </a:cubicBezTo>
                <a:cubicBezTo>
                  <a:pt x="405" y="52"/>
                  <a:pt x="405" y="52"/>
                  <a:pt x="407" y="52"/>
                </a:cubicBezTo>
                <a:cubicBezTo>
                  <a:pt x="408" y="53"/>
                  <a:pt x="408" y="53"/>
                  <a:pt x="408" y="54"/>
                </a:cubicBezTo>
                <a:cubicBezTo>
                  <a:pt x="408" y="54"/>
                  <a:pt x="407" y="54"/>
                  <a:pt x="407" y="54"/>
                </a:cubicBezTo>
                <a:cubicBezTo>
                  <a:pt x="406" y="53"/>
                  <a:pt x="406" y="53"/>
                  <a:pt x="404" y="53"/>
                </a:cubicBezTo>
                <a:cubicBezTo>
                  <a:pt x="402" y="53"/>
                  <a:pt x="402" y="53"/>
                  <a:pt x="402" y="53"/>
                </a:cubicBezTo>
                <a:cubicBezTo>
                  <a:pt x="402" y="55"/>
                  <a:pt x="402" y="55"/>
                  <a:pt x="402" y="56"/>
                </a:cubicBezTo>
                <a:cubicBezTo>
                  <a:pt x="401" y="55"/>
                  <a:pt x="401" y="54"/>
                  <a:pt x="401" y="54"/>
                </a:cubicBezTo>
                <a:cubicBezTo>
                  <a:pt x="399" y="54"/>
                  <a:pt x="398" y="52"/>
                  <a:pt x="396" y="52"/>
                </a:cubicBezTo>
                <a:cubicBezTo>
                  <a:pt x="396" y="52"/>
                  <a:pt x="396" y="53"/>
                  <a:pt x="396" y="53"/>
                </a:cubicBezTo>
                <a:cubicBezTo>
                  <a:pt x="397" y="56"/>
                  <a:pt x="395" y="57"/>
                  <a:pt x="394" y="57"/>
                </a:cubicBezTo>
                <a:cubicBezTo>
                  <a:pt x="394" y="57"/>
                  <a:pt x="393" y="56"/>
                  <a:pt x="393" y="55"/>
                </a:cubicBezTo>
                <a:cubicBezTo>
                  <a:pt x="393" y="56"/>
                  <a:pt x="393" y="56"/>
                  <a:pt x="393" y="56"/>
                </a:cubicBezTo>
                <a:cubicBezTo>
                  <a:pt x="392" y="56"/>
                  <a:pt x="392" y="56"/>
                  <a:pt x="391" y="56"/>
                </a:cubicBezTo>
                <a:cubicBezTo>
                  <a:pt x="391" y="57"/>
                  <a:pt x="391" y="57"/>
                  <a:pt x="391" y="57"/>
                </a:cubicBezTo>
                <a:cubicBezTo>
                  <a:pt x="391" y="58"/>
                  <a:pt x="392" y="58"/>
                  <a:pt x="392" y="59"/>
                </a:cubicBezTo>
                <a:cubicBezTo>
                  <a:pt x="392" y="59"/>
                  <a:pt x="392" y="60"/>
                  <a:pt x="392" y="60"/>
                </a:cubicBezTo>
                <a:cubicBezTo>
                  <a:pt x="391" y="60"/>
                  <a:pt x="391" y="60"/>
                  <a:pt x="391" y="60"/>
                </a:cubicBezTo>
                <a:cubicBezTo>
                  <a:pt x="391" y="60"/>
                  <a:pt x="391" y="60"/>
                  <a:pt x="388" y="59"/>
                </a:cubicBezTo>
                <a:cubicBezTo>
                  <a:pt x="389" y="59"/>
                  <a:pt x="389" y="58"/>
                  <a:pt x="389" y="57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8"/>
                  <a:pt x="388" y="58"/>
                  <a:pt x="388" y="59"/>
                </a:cubicBezTo>
                <a:cubicBezTo>
                  <a:pt x="385" y="59"/>
                  <a:pt x="385" y="59"/>
                  <a:pt x="384" y="59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1"/>
                  <a:pt x="382" y="61"/>
                  <a:pt x="381" y="62"/>
                </a:cubicBezTo>
                <a:cubicBezTo>
                  <a:pt x="380" y="62"/>
                  <a:pt x="380" y="62"/>
                  <a:pt x="380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9" y="64"/>
                  <a:pt x="379" y="64"/>
                  <a:pt x="379" y="64"/>
                </a:cubicBezTo>
                <a:cubicBezTo>
                  <a:pt x="378" y="65"/>
                  <a:pt x="378" y="65"/>
                  <a:pt x="378" y="65"/>
                </a:cubicBezTo>
                <a:cubicBezTo>
                  <a:pt x="379" y="65"/>
                  <a:pt x="379" y="65"/>
                  <a:pt x="379" y="65"/>
                </a:cubicBezTo>
                <a:cubicBezTo>
                  <a:pt x="382" y="63"/>
                  <a:pt x="382" y="63"/>
                  <a:pt x="383" y="63"/>
                </a:cubicBezTo>
                <a:cubicBezTo>
                  <a:pt x="386" y="61"/>
                  <a:pt x="388" y="62"/>
                  <a:pt x="390" y="62"/>
                </a:cubicBezTo>
                <a:cubicBezTo>
                  <a:pt x="390" y="62"/>
                  <a:pt x="390" y="63"/>
                  <a:pt x="390" y="63"/>
                </a:cubicBezTo>
                <a:cubicBezTo>
                  <a:pt x="389" y="63"/>
                  <a:pt x="389" y="63"/>
                  <a:pt x="386" y="64"/>
                </a:cubicBezTo>
                <a:cubicBezTo>
                  <a:pt x="386" y="65"/>
                  <a:pt x="385" y="66"/>
                  <a:pt x="385" y="68"/>
                </a:cubicBezTo>
                <a:cubicBezTo>
                  <a:pt x="384" y="68"/>
                  <a:pt x="383" y="69"/>
                  <a:pt x="383" y="69"/>
                </a:cubicBezTo>
                <a:cubicBezTo>
                  <a:pt x="382" y="71"/>
                  <a:pt x="379" y="72"/>
                  <a:pt x="379" y="72"/>
                </a:cubicBezTo>
                <a:cubicBezTo>
                  <a:pt x="378" y="74"/>
                  <a:pt x="377" y="76"/>
                  <a:pt x="377" y="78"/>
                </a:cubicBezTo>
                <a:cubicBezTo>
                  <a:pt x="376" y="78"/>
                  <a:pt x="376" y="78"/>
                  <a:pt x="376" y="78"/>
                </a:cubicBezTo>
                <a:cubicBezTo>
                  <a:pt x="376" y="78"/>
                  <a:pt x="375" y="79"/>
                  <a:pt x="371" y="81"/>
                </a:cubicBezTo>
                <a:cubicBezTo>
                  <a:pt x="370" y="82"/>
                  <a:pt x="370" y="82"/>
                  <a:pt x="370" y="82"/>
                </a:cubicBezTo>
                <a:cubicBezTo>
                  <a:pt x="371" y="82"/>
                  <a:pt x="371" y="82"/>
                  <a:pt x="371" y="82"/>
                </a:cubicBezTo>
                <a:cubicBezTo>
                  <a:pt x="372" y="82"/>
                  <a:pt x="373" y="82"/>
                  <a:pt x="373" y="82"/>
                </a:cubicBezTo>
                <a:cubicBezTo>
                  <a:pt x="372" y="86"/>
                  <a:pt x="367" y="86"/>
                  <a:pt x="365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2" y="88"/>
                  <a:pt x="361" y="88"/>
                  <a:pt x="361" y="88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61" y="90"/>
                  <a:pt x="361" y="91"/>
                  <a:pt x="361" y="91"/>
                </a:cubicBezTo>
                <a:cubicBezTo>
                  <a:pt x="360" y="91"/>
                  <a:pt x="360" y="92"/>
                  <a:pt x="359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6" y="92"/>
                  <a:pt x="355" y="93"/>
                  <a:pt x="353" y="94"/>
                </a:cubicBezTo>
                <a:cubicBezTo>
                  <a:pt x="352" y="97"/>
                  <a:pt x="349" y="97"/>
                  <a:pt x="347" y="98"/>
                </a:cubicBezTo>
                <a:cubicBezTo>
                  <a:pt x="347" y="99"/>
                  <a:pt x="347" y="100"/>
                  <a:pt x="347" y="100"/>
                </a:cubicBezTo>
                <a:cubicBezTo>
                  <a:pt x="347" y="100"/>
                  <a:pt x="347" y="100"/>
                  <a:pt x="346" y="105"/>
                </a:cubicBezTo>
                <a:cubicBezTo>
                  <a:pt x="345" y="105"/>
                  <a:pt x="345" y="105"/>
                  <a:pt x="345" y="105"/>
                </a:cubicBezTo>
                <a:cubicBezTo>
                  <a:pt x="344" y="106"/>
                  <a:pt x="344" y="107"/>
                  <a:pt x="344" y="108"/>
                </a:cubicBezTo>
                <a:cubicBezTo>
                  <a:pt x="345" y="108"/>
                  <a:pt x="346" y="108"/>
                  <a:pt x="346" y="108"/>
                </a:cubicBezTo>
                <a:cubicBezTo>
                  <a:pt x="347" y="108"/>
                  <a:pt x="347" y="108"/>
                  <a:pt x="347" y="108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8" y="109"/>
                  <a:pt x="347" y="110"/>
                  <a:pt x="347" y="110"/>
                </a:cubicBezTo>
                <a:cubicBezTo>
                  <a:pt x="346" y="112"/>
                  <a:pt x="346" y="112"/>
                  <a:pt x="345" y="112"/>
                </a:cubicBezTo>
                <a:cubicBezTo>
                  <a:pt x="345" y="113"/>
                  <a:pt x="345" y="113"/>
                  <a:pt x="345" y="114"/>
                </a:cubicBezTo>
                <a:cubicBezTo>
                  <a:pt x="346" y="114"/>
                  <a:pt x="346" y="114"/>
                  <a:pt x="348" y="114"/>
                </a:cubicBezTo>
                <a:cubicBezTo>
                  <a:pt x="348" y="116"/>
                  <a:pt x="348" y="116"/>
                  <a:pt x="347" y="117"/>
                </a:cubicBezTo>
                <a:cubicBezTo>
                  <a:pt x="352" y="117"/>
                  <a:pt x="357" y="117"/>
                  <a:pt x="362" y="117"/>
                </a:cubicBezTo>
                <a:cubicBezTo>
                  <a:pt x="363" y="116"/>
                  <a:pt x="363" y="116"/>
                  <a:pt x="366" y="115"/>
                </a:cubicBezTo>
                <a:cubicBezTo>
                  <a:pt x="366" y="114"/>
                  <a:pt x="366" y="114"/>
                  <a:pt x="366" y="113"/>
                </a:cubicBezTo>
                <a:cubicBezTo>
                  <a:pt x="368" y="113"/>
                  <a:pt x="368" y="115"/>
                  <a:pt x="369" y="116"/>
                </a:cubicBezTo>
                <a:cubicBezTo>
                  <a:pt x="369" y="116"/>
                  <a:pt x="369" y="117"/>
                  <a:pt x="369" y="117"/>
                </a:cubicBezTo>
                <a:cubicBezTo>
                  <a:pt x="378" y="118"/>
                  <a:pt x="387" y="118"/>
                  <a:pt x="395" y="118"/>
                </a:cubicBezTo>
                <a:cubicBezTo>
                  <a:pt x="396" y="118"/>
                  <a:pt x="397" y="118"/>
                  <a:pt x="398" y="117"/>
                </a:cubicBezTo>
                <a:cubicBezTo>
                  <a:pt x="398" y="116"/>
                  <a:pt x="399" y="115"/>
                  <a:pt x="401" y="114"/>
                </a:cubicBezTo>
                <a:cubicBezTo>
                  <a:pt x="401" y="113"/>
                  <a:pt x="401" y="112"/>
                  <a:pt x="401" y="112"/>
                </a:cubicBezTo>
                <a:cubicBezTo>
                  <a:pt x="401" y="112"/>
                  <a:pt x="400" y="111"/>
                  <a:pt x="400" y="111"/>
                </a:cubicBezTo>
                <a:cubicBezTo>
                  <a:pt x="399" y="111"/>
                  <a:pt x="398" y="111"/>
                  <a:pt x="396" y="111"/>
                </a:cubicBezTo>
                <a:cubicBezTo>
                  <a:pt x="396" y="109"/>
                  <a:pt x="396" y="109"/>
                  <a:pt x="396" y="107"/>
                </a:cubicBezTo>
                <a:cubicBezTo>
                  <a:pt x="395" y="107"/>
                  <a:pt x="394" y="107"/>
                  <a:pt x="394" y="107"/>
                </a:cubicBezTo>
                <a:cubicBezTo>
                  <a:pt x="394" y="104"/>
                  <a:pt x="394" y="101"/>
                  <a:pt x="393" y="99"/>
                </a:cubicBezTo>
                <a:cubicBezTo>
                  <a:pt x="394" y="99"/>
                  <a:pt x="394" y="99"/>
                  <a:pt x="397" y="94"/>
                </a:cubicBezTo>
                <a:cubicBezTo>
                  <a:pt x="402" y="93"/>
                  <a:pt x="405" y="88"/>
                  <a:pt x="405" y="88"/>
                </a:cubicBezTo>
                <a:cubicBezTo>
                  <a:pt x="406" y="87"/>
                  <a:pt x="406" y="87"/>
                  <a:pt x="408" y="87"/>
                </a:cubicBezTo>
                <a:cubicBezTo>
                  <a:pt x="409" y="86"/>
                  <a:pt x="409" y="86"/>
                  <a:pt x="409" y="86"/>
                </a:cubicBezTo>
                <a:cubicBezTo>
                  <a:pt x="408" y="83"/>
                  <a:pt x="410" y="80"/>
                  <a:pt x="410" y="77"/>
                </a:cubicBezTo>
                <a:cubicBezTo>
                  <a:pt x="411" y="77"/>
                  <a:pt x="411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5" y="79"/>
                  <a:pt x="415" y="79"/>
                  <a:pt x="416" y="79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19" y="79"/>
                  <a:pt x="419" y="79"/>
                  <a:pt x="420" y="80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19" y="83"/>
                  <a:pt x="418" y="83"/>
                </a:cubicBezTo>
                <a:cubicBezTo>
                  <a:pt x="419" y="86"/>
                  <a:pt x="419" y="86"/>
                  <a:pt x="409" y="95"/>
                </a:cubicBezTo>
                <a:cubicBezTo>
                  <a:pt x="409" y="97"/>
                  <a:pt x="408" y="100"/>
                  <a:pt x="409" y="103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5"/>
                  <a:pt x="410" y="106"/>
                  <a:pt x="410" y="106"/>
                </a:cubicBezTo>
                <a:cubicBezTo>
                  <a:pt x="411" y="108"/>
                  <a:pt x="419" y="112"/>
                  <a:pt x="419" y="112"/>
                </a:cubicBezTo>
                <a:cubicBezTo>
                  <a:pt x="420" y="112"/>
                  <a:pt x="420" y="112"/>
                  <a:pt x="420" y="112"/>
                </a:cubicBezTo>
                <a:cubicBezTo>
                  <a:pt x="423" y="111"/>
                  <a:pt x="426" y="111"/>
                  <a:pt x="429" y="110"/>
                </a:cubicBezTo>
                <a:cubicBezTo>
                  <a:pt x="429" y="109"/>
                  <a:pt x="429" y="109"/>
                  <a:pt x="429" y="109"/>
                </a:cubicBezTo>
                <a:cubicBezTo>
                  <a:pt x="432" y="109"/>
                  <a:pt x="434" y="109"/>
                  <a:pt x="436" y="109"/>
                </a:cubicBezTo>
                <a:cubicBezTo>
                  <a:pt x="436" y="109"/>
                  <a:pt x="437" y="108"/>
                  <a:pt x="438" y="108"/>
                </a:cubicBezTo>
                <a:cubicBezTo>
                  <a:pt x="438" y="108"/>
                  <a:pt x="438" y="108"/>
                  <a:pt x="438" y="108"/>
                </a:cubicBezTo>
                <a:cubicBezTo>
                  <a:pt x="439" y="109"/>
                  <a:pt x="439" y="109"/>
                  <a:pt x="440" y="110"/>
                </a:cubicBezTo>
                <a:cubicBezTo>
                  <a:pt x="442" y="111"/>
                  <a:pt x="443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2"/>
                  <a:pt x="445" y="112"/>
                  <a:pt x="445" y="112"/>
                </a:cubicBezTo>
                <a:cubicBezTo>
                  <a:pt x="439" y="112"/>
                  <a:pt x="438" y="112"/>
                  <a:pt x="437" y="116"/>
                </a:cubicBezTo>
                <a:cubicBezTo>
                  <a:pt x="432" y="118"/>
                  <a:pt x="428" y="114"/>
                  <a:pt x="424" y="116"/>
                </a:cubicBezTo>
                <a:cubicBezTo>
                  <a:pt x="422" y="116"/>
                  <a:pt x="422" y="116"/>
                  <a:pt x="421" y="116"/>
                </a:cubicBezTo>
                <a:cubicBezTo>
                  <a:pt x="421" y="117"/>
                  <a:pt x="420" y="118"/>
                  <a:pt x="420" y="118"/>
                </a:cubicBezTo>
                <a:cubicBezTo>
                  <a:pt x="453" y="120"/>
                  <a:pt x="485" y="121"/>
                  <a:pt x="515" y="121"/>
                </a:cubicBezTo>
                <a:cubicBezTo>
                  <a:pt x="528" y="121"/>
                  <a:pt x="539" y="121"/>
                  <a:pt x="550" y="121"/>
                </a:cubicBezTo>
                <a:moveTo>
                  <a:pt x="362" y="117"/>
                </a:moveTo>
                <a:cubicBezTo>
                  <a:pt x="357" y="117"/>
                  <a:pt x="352" y="117"/>
                  <a:pt x="347" y="117"/>
                </a:cubicBezTo>
                <a:cubicBezTo>
                  <a:pt x="347" y="117"/>
                  <a:pt x="347" y="117"/>
                  <a:pt x="347" y="117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46" y="118"/>
                  <a:pt x="346" y="118"/>
                  <a:pt x="346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9" y="119"/>
                  <a:pt x="349" y="119"/>
                  <a:pt x="349" y="119"/>
                </a:cubicBezTo>
                <a:cubicBezTo>
                  <a:pt x="349" y="120"/>
                  <a:pt x="349" y="120"/>
                  <a:pt x="349" y="120"/>
                </a:cubicBezTo>
                <a:cubicBezTo>
                  <a:pt x="349" y="120"/>
                  <a:pt x="349" y="120"/>
                  <a:pt x="350" y="121"/>
                </a:cubicBezTo>
                <a:cubicBezTo>
                  <a:pt x="351" y="121"/>
                  <a:pt x="352" y="121"/>
                  <a:pt x="352" y="121"/>
                </a:cubicBezTo>
                <a:cubicBezTo>
                  <a:pt x="353" y="121"/>
                  <a:pt x="353" y="121"/>
                  <a:pt x="354" y="122"/>
                </a:cubicBezTo>
                <a:cubicBezTo>
                  <a:pt x="354" y="122"/>
                  <a:pt x="354" y="122"/>
                  <a:pt x="355" y="122"/>
                </a:cubicBezTo>
                <a:cubicBezTo>
                  <a:pt x="355" y="122"/>
                  <a:pt x="356" y="121"/>
                  <a:pt x="357" y="121"/>
                </a:cubicBezTo>
                <a:cubicBezTo>
                  <a:pt x="357" y="120"/>
                  <a:pt x="357" y="120"/>
                  <a:pt x="357" y="120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9" y="120"/>
                  <a:pt x="360" y="119"/>
                  <a:pt x="360" y="119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1" y="118"/>
                  <a:pt x="361" y="118"/>
                  <a:pt x="362" y="117"/>
                </a:cubicBezTo>
                <a:moveTo>
                  <a:pt x="395" y="118"/>
                </a:moveTo>
                <a:cubicBezTo>
                  <a:pt x="387" y="118"/>
                  <a:pt x="378" y="118"/>
                  <a:pt x="369" y="118"/>
                </a:cubicBezTo>
                <a:cubicBezTo>
                  <a:pt x="369" y="119"/>
                  <a:pt x="371" y="119"/>
                  <a:pt x="371" y="121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1" y="122"/>
                  <a:pt x="370" y="122"/>
                  <a:pt x="370" y="122"/>
                </a:cubicBezTo>
                <a:cubicBezTo>
                  <a:pt x="370" y="122"/>
                  <a:pt x="370" y="124"/>
                  <a:pt x="371" y="125"/>
                </a:cubicBezTo>
                <a:cubicBezTo>
                  <a:pt x="372" y="125"/>
                  <a:pt x="372" y="125"/>
                  <a:pt x="372" y="125"/>
                </a:cubicBezTo>
                <a:cubicBezTo>
                  <a:pt x="372" y="125"/>
                  <a:pt x="373" y="126"/>
                  <a:pt x="373" y="127"/>
                </a:cubicBezTo>
                <a:cubicBezTo>
                  <a:pt x="373" y="127"/>
                  <a:pt x="373" y="128"/>
                  <a:pt x="373" y="128"/>
                </a:cubicBezTo>
                <a:cubicBezTo>
                  <a:pt x="373" y="129"/>
                  <a:pt x="373" y="129"/>
                  <a:pt x="373" y="129"/>
                </a:cubicBezTo>
                <a:cubicBezTo>
                  <a:pt x="373" y="131"/>
                  <a:pt x="374" y="131"/>
                  <a:pt x="375" y="132"/>
                </a:cubicBezTo>
                <a:cubicBezTo>
                  <a:pt x="376" y="133"/>
                  <a:pt x="376" y="133"/>
                  <a:pt x="376" y="134"/>
                </a:cubicBezTo>
                <a:cubicBezTo>
                  <a:pt x="376" y="135"/>
                  <a:pt x="375" y="135"/>
                  <a:pt x="375" y="136"/>
                </a:cubicBezTo>
                <a:cubicBezTo>
                  <a:pt x="375" y="137"/>
                  <a:pt x="375" y="137"/>
                  <a:pt x="375" y="137"/>
                </a:cubicBezTo>
                <a:cubicBezTo>
                  <a:pt x="375" y="137"/>
                  <a:pt x="376" y="138"/>
                  <a:pt x="376" y="138"/>
                </a:cubicBezTo>
                <a:cubicBezTo>
                  <a:pt x="378" y="139"/>
                  <a:pt x="380" y="139"/>
                  <a:pt x="382" y="139"/>
                </a:cubicBezTo>
                <a:cubicBezTo>
                  <a:pt x="382" y="136"/>
                  <a:pt x="383" y="134"/>
                  <a:pt x="385" y="135"/>
                </a:cubicBezTo>
                <a:cubicBezTo>
                  <a:pt x="385" y="135"/>
                  <a:pt x="386" y="135"/>
                  <a:pt x="386" y="135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8" y="136"/>
                  <a:pt x="388" y="135"/>
                  <a:pt x="389" y="134"/>
                </a:cubicBezTo>
                <a:cubicBezTo>
                  <a:pt x="389" y="134"/>
                  <a:pt x="390" y="134"/>
                  <a:pt x="391" y="134"/>
                </a:cubicBezTo>
                <a:cubicBezTo>
                  <a:pt x="391" y="133"/>
                  <a:pt x="391" y="132"/>
                  <a:pt x="391" y="131"/>
                </a:cubicBezTo>
                <a:cubicBezTo>
                  <a:pt x="392" y="131"/>
                  <a:pt x="394" y="131"/>
                  <a:pt x="395" y="131"/>
                </a:cubicBezTo>
                <a:cubicBezTo>
                  <a:pt x="395" y="130"/>
                  <a:pt x="395" y="130"/>
                  <a:pt x="395" y="129"/>
                </a:cubicBezTo>
                <a:cubicBezTo>
                  <a:pt x="394" y="129"/>
                  <a:pt x="394" y="129"/>
                  <a:pt x="393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0" y="128"/>
                  <a:pt x="390" y="128"/>
                  <a:pt x="390" y="128"/>
                </a:cubicBezTo>
                <a:cubicBezTo>
                  <a:pt x="392" y="125"/>
                  <a:pt x="392" y="125"/>
                  <a:pt x="392" y="123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19"/>
                  <a:pt x="395" y="119"/>
                  <a:pt x="395" y="118"/>
                </a:cubicBezTo>
                <a:moveTo>
                  <a:pt x="605" y="288"/>
                </a:moveTo>
                <a:cubicBezTo>
                  <a:pt x="596" y="225"/>
                  <a:pt x="577" y="168"/>
                  <a:pt x="550" y="121"/>
                </a:cubicBezTo>
                <a:cubicBezTo>
                  <a:pt x="539" y="121"/>
                  <a:pt x="528" y="121"/>
                  <a:pt x="515" y="121"/>
                </a:cubicBezTo>
                <a:cubicBezTo>
                  <a:pt x="485" y="121"/>
                  <a:pt x="453" y="120"/>
                  <a:pt x="420" y="119"/>
                </a:cubicBezTo>
                <a:cubicBezTo>
                  <a:pt x="418" y="119"/>
                  <a:pt x="416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5" y="120"/>
                  <a:pt x="414" y="120"/>
                  <a:pt x="412" y="121"/>
                </a:cubicBezTo>
                <a:cubicBezTo>
                  <a:pt x="412" y="121"/>
                  <a:pt x="412" y="122"/>
                  <a:pt x="413" y="123"/>
                </a:cubicBezTo>
                <a:cubicBezTo>
                  <a:pt x="415" y="124"/>
                  <a:pt x="415" y="124"/>
                  <a:pt x="418" y="124"/>
                </a:cubicBezTo>
                <a:cubicBezTo>
                  <a:pt x="418" y="123"/>
                  <a:pt x="420" y="122"/>
                  <a:pt x="420" y="121"/>
                </a:cubicBezTo>
                <a:cubicBezTo>
                  <a:pt x="423" y="122"/>
                  <a:pt x="424" y="125"/>
                  <a:pt x="426" y="126"/>
                </a:cubicBezTo>
                <a:cubicBezTo>
                  <a:pt x="426" y="126"/>
                  <a:pt x="426" y="127"/>
                  <a:pt x="426" y="127"/>
                </a:cubicBezTo>
                <a:cubicBezTo>
                  <a:pt x="425" y="128"/>
                  <a:pt x="424" y="129"/>
                  <a:pt x="423" y="130"/>
                </a:cubicBezTo>
                <a:cubicBezTo>
                  <a:pt x="423" y="131"/>
                  <a:pt x="422" y="131"/>
                  <a:pt x="421" y="131"/>
                </a:cubicBezTo>
                <a:cubicBezTo>
                  <a:pt x="421" y="131"/>
                  <a:pt x="420" y="131"/>
                  <a:pt x="420" y="131"/>
                </a:cubicBezTo>
                <a:cubicBezTo>
                  <a:pt x="419" y="130"/>
                  <a:pt x="419" y="129"/>
                  <a:pt x="419" y="129"/>
                </a:cubicBezTo>
                <a:cubicBezTo>
                  <a:pt x="418" y="128"/>
                  <a:pt x="417" y="128"/>
                  <a:pt x="417" y="128"/>
                </a:cubicBezTo>
                <a:cubicBezTo>
                  <a:pt x="417" y="127"/>
                  <a:pt x="417" y="126"/>
                  <a:pt x="417" y="126"/>
                </a:cubicBezTo>
                <a:cubicBezTo>
                  <a:pt x="416" y="126"/>
                  <a:pt x="416" y="126"/>
                  <a:pt x="415" y="126"/>
                </a:cubicBezTo>
                <a:cubicBezTo>
                  <a:pt x="415" y="127"/>
                  <a:pt x="414" y="128"/>
                  <a:pt x="413" y="128"/>
                </a:cubicBezTo>
                <a:cubicBezTo>
                  <a:pt x="412" y="133"/>
                  <a:pt x="410" y="141"/>
                  <a:pt x="410" y="141"/>
                </a:cubicBezTo>
                <a:cubicBezTo>
                  <a:pt x="411" y="141"/>
                  <a:pt x="411" y="141"/>
                  <a:pt x="412" y="142"/>
                </a:cubicBezTo>
                <a:cubicBezTo>
                  <a:pt x="411" y="143"/>
                  <a:pt x="411" y="143"/>
                  <a:pt x="411" y="143"/>
                </a:cubicBezTo>
                <a:cubicBezTo>
                  <a:pt x="404" y="141"/>
                  <a:pt x="404" y="141"/>
                  <a:pt x="402" y="143"/>
                </a:cubicBezTo>
                <a:cubicBezTo>
                  <a:pt x="403" y="144"/>
                  <a:pt x="404" y="145"/>
                  <a:pt x="404" y="146"/>
                </a:cubicBezTo>
                <a:cubicBezTo>
                  <a:pt x="404" y="147"/>
                  <a:pt x="404" y="147"/>
                  <a:pt x="404" y="147"/>
                </a:cubicBezTo>
                <a:cubicBezTo>
                  <a:pt x="403" y="147"/>
                  <a:pt x="403" y="147"/>
                  <a:pt x="403" y="147"/>
                </a:cubicBezTo>
                <a:cubicBezTo>
                  <a:pt x="401" y="145"/>
                  <a:pt x="399" y="144"/>
                  <a:pt x="397" y="142"/>
                </a:cubicBezTo>
                <a:cubicBezTo>
                  <a:pt x="383" y="149"/>
                  <a:pt x="379" y="151"/>
                  <a:pt x="379" y="144"/>
                </a:cubicBezTo>
                <a:cubicBezTo>
                  <a:pt x="377" y="144"/>
                  <a:pt x="377" y="144"/>
                  <a:pt x="377" y="144"/>
                </a:cubicBezTo>
                <a:cubicBezTo>
                  <a:pt x="376" y="145"/>
                  <a:pt x="375" y="145"/>
                  <a:pt x="374" y="145"/>
                </a:cubicBezTo>
                <a:cubicBezTo>
                  <a:pt x="373" y="145"/>
                  <a:pt x="372" y="145"/>
                  <a:pt x="372" y="145"/>
                </a:cubicBezTo>
                <a:cubicBezTo>
                  <a:pt x="371" y="145"/>
                  <a:pt x="370" y="145"/>
                  <a:pt x="370" y="145"/>
                </a:cubicBezTo>
                <a:cubicBezTo>
                  <a:pt x="370" y="145"/>
                  <a:pt x="370" y="146"/>
                  <a:pt x="370" y="147"/>
                </a:cubicBezTo>
                <a:cubicBezTo>
                  <a:pt x="369" y="148"/>
                  <a:pt x="368" y="148"/>
                  <a:pt x="368" y="148"/>
                </a:cubicBezTo>
                <a:cubicBezTo>
                  <a:pt x="367" y="148"/>
                  <a:pt x="367" y="147"/>
                  <a:pt x="366" y="147"/>
                </a:cubicBezTo>
                <a:cubicBezTo>
                  <a:pt x="366" y="146"/>
                  <a:pt x="365" y="145"/>
                  <a:pt x="364" y="145"/>
                </a:cubicBezTo>
                <a:cubicBezTo>
                  <a:pt x="363" y="145"/>
                  <a:pt x="363" y="145"/>
                  <a:pt x="362" y="145"/>
                </a:cubicBezTo>
                <a:cubicBezTo>
                  <a:pt x="362" y="144"/>
                  <a:pt x="362" y="144"/>
                  <a:pt x="362" y="143"/>
                </a:cubicBezTo>
                <a:cubicBezTo>
                  <a:pt x="362" y="143"/>
                  <a:pt x="363" y="142"/>
                  <a:pt x="363" y="141"/>
                </a:cubicBezTo>
                <a:cubicBezTo>
                  <a:pt x="364" y="141"/>
                  <a:pt x="365" y="141"/>
                  <a:pt x="366" y="141"/>
                </a:cubicBezTo>
                <a:cubicBezTo>
                  <a:pt x="368" y="142"/>
                  <a:pt x="370" y="143"/>
                  <a:pt x="372" y="143"/>
                </a:cubicBezTo>
                <a:cubicBezTo>
                  <a:pt x="372" y="142"/>
                  <a:pt x="374" y="140"/>
                  <a:pt x="374" y="135"/>
                </a:cubicBezTo>
                <a:cubicBezTo>
                  <a:pt x="373" y="134"/>
                  <a:pt x="373" y="134"/>
                  <a:pt x="372" y="134"/>
                </a:cubicBezTo>
                <a:cubicBezTo>
                  <a:pt x="369" y="135"/>
                  <a:pt x="369" y="135"/>
                  <a:pt x="368" y="136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6" y="137"/>
                  <a:pt x="366" y="137"/>
                  <a:pt x="366" y="137"/>
                </a:cubicBezTo>
                <a:cubicBezTo>
                  <a:pt x="366" y="136"/>
                  <a:pt x="366" y="136"/>
                  <a:pt x="366" y="135"/>
                </a:cubicBezTo>
                <a:cubicBezTo>
                  <a:pt x="366" y="135"/>
                  <a:pt x="367" y="134"/>
                  <a:pt x="367" y="134"/>
                </a:cubicBezTo>
                <a:cubicBezTo>
                  <a:pt x="367" y="132"/>
                  <a:pt x="367" y="132"/>
                  <a:pt x="367" y="131"/>
                </a:cubicBezTo>
                <a:cubicBezTo>
                  <a:pt x="367" y="132"/>
                  <a:pt x="366" y="132"/>
                  <a:pt x="366" y="132"/>
                </a:cubicBezTo>
                <a:cubicBezTo>
                  <a:pt x="365" y="125"/>
                  <a:pt x="365" y="125"/>
                  <a:pt x="364" y="124"/>
                </a:cubicBezTo>
                <a:cubicBezTo>
                  <a:pt x="360" y="128"/>
                  <a:pt x="360" y="128"/>
                  <a:pt x="359" y="128"/>
                </a:cubicBezTo>
                <a:cubicBezTo>
                  <a:pt x="358" y="129"/>
                  <a:pt x="358" y="129"/>
                  <a:pt x="358" y="130"/>
                </a:cubicBezTo>
                <a:cubicBezTo>
                  <a:pt x="358" y="131"/>
                  <a:pt x="358" y="131"/>
                  <a:pt x="358" y="131"/>
                </a:cubicBezTo>
                <a:cubicBezTo>
                  <a:pt x="357" y="132"/>
                  <a:pt x="356" y="132"/>
                  <a:pt x="355" y="133"/>
                </a:cubicBezTo>
                <a:cubicBezTo>
                  <a:pt x="353" y="136"/>
                  <a:pt x="357" y="138"/>
                  <a:pt x="356" y="141"/>
                </a:cubicBezTo>
                <a:cubicBezTo>
                  <a:pt x="356" y="142"/>
                  <a:pt x="356" y="142"/>
                  <a:pt x="356" y="142"/>
                </a:cubicBezTo>
                <a:cubicBezTo>
                  <a:pt x="355" y="144"/>
                  <a:pt x="355" y="144"/>
                  <a:pt x="355" y="144"/>
                </a:cubicBezTo>
                <a:cubicBezTo>
                  <a:pt x="356" y="145"/>
                  <a:pt x="356" y="147"/>
                  <a:pt x="356" y="148"/>
                </a:cubicBezTo>
                <a:cubicBezTo>
                  <a:pt x="356" y="149"/>
                  <a:pt x="356" y="150"/>
                  <a:pt x="356" y="150"/>
                </a:cubicBezTo>
                <a:cubicBezTo>
                  <a:pt x="356" y="150"/>
                  <a:pt x="355" y="150"/>
                  <a:pt x="355" y="150"/>
                </a:cubicBezTo>
                <a:cubicBezTo>
                  <a:pt x="354" y="150"/>
                  <a:pt x="354" y="150"/>
                  <a:pt x="353" y="150"/>
                </a:cubicBezTo>
                <a:cubicBezTo>
                  <a:pt x="351" y="151"/>
                  <a:pt x="351" y="151"/>
                  <a:pt x="350" y="150"/>
                </a:cubicBezTo>
                <a:cubicBezTo>
                  <a:pt x="346" y="150"/>
                  <a:pt x="346" y="150"/>
                  <a:pt x="337" y="156"/>
                </a:cubicBezTo>
                <a:cubicBezTo>
                  <a:pt x="336" y="155"/>
                  <a:pt x="336" y="155"/>
                  <a:pt x="335" y="155"/>
                </a:cubicBezTo>
                <a:cubicBezTo>
                  <a:pt x="335" y="155"/>
                  <a:pt x="335" y="155"/>
                  <a:pt x="334" y="155"/>
                </a:cubicBezTo>
                <a:cubicBezTo>
                  <a:pt x="334" y="155"/>
                  <a:pt x="333" y="155"/>
                  <a:pt x="333" y="155"/>
                </a:cubicBezTo>
                <a:cubicBezTo>
                  <a:pt x="332" y="155"/>
                  <a:pt x="332" y="156"/>
                  <a:pt x="332" y="157"/>
                </a:cubicBezTo>
                <a:cubicBezTo>
                  <a:pt x="334" y="158"/>
                  <a:pt x="334" y="158"/>
                  <a:pt x="334" y="158"/>
                </a:cubicBezTo>
                <a:cubicBezTo>
                  <a:pt x="334" y="159"/>
                  <a:pt x="334" y="160"/>
                  <a:pt x="333" y="161"/>
                </a:cubicBezTo>
                <a:cubicBezTo>
                  <a:pt x="330" y="161"/>
                  <a:pt x="330" y="161"/>
                  <a:pt x="325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3" y="165"/>
                  <a:pt x="322" y="165"/>
                  <a:pt x="322" y="165"/>
                </a:cubicBezTo>
                <a:cubicBezTo>
                  <a:pt x="320" y="167"/>
                  <a:pt x="320" y="169"/>
                  <a:pt x="319" y="171"/>
                </a:cubicBezTo>
                <a:cubicBezTo>
                  <a:pt x="317" y="171"/>
                  <a:pt x="316" y="171"/>
                  <a:pt x="314" y="172"/>
                </a:cubicBezTo>
                <a:cubicBezTo>
                  <a:pt x="314" y="173"/>
                  <a:pt x="313" y="174"/>
                  <a:pt x="313" y="175"/>
                </a:cubicBezTo>
                <a:cubicBezTo>
                  <a:pt x="312" y="175"/>
                  <a:pt x="311" y="175"/>
                  <a:pt x="310" y="175"/>
                </a:cubicBezTo>
                <a:cubicBezTo>
                  <a:pt x="309" y="174"/>
                  <a:pt x="309" y="174"/>
                  <a:pt x="309" y="174"/>
                </a:cubicBezTo>
                <a:cubicBezTo>
                  <a:pt x="308" y="174"/>
                  <a:pt x="307" y="174"/>
                  <a:pt x="307" y="174"/>
                </a:cubicBezTo>
                <a:cubicBezTo>
                  <a:pt x="306" y="173"/>
                  <a:pt x="306" y="173"/>
                  <a:pt x="306" y="173"/>
                </a:cubicBezTo>
                <a:cubicBezTo>
                  <a:pt x="305" y="172"/>
                  <a:pt x="305" y="172"/>
                  <a:pt x="304" y="172"/>
                </a:cubicBezTo>
                <a:cubicBezTo>
                  <a:pt x="303" y="173"/>
                  <a:pt x="303" y="174"/>
                  <a:pt x="303" y="175"/>
                </a:cubicBezTo>
                <a:cubicBezTo>
                  <a:pt x="303" y="175"/>
                  <a:pt x="304" y="176"/>
                  <a:pt x="304" y="176"/>
                </a:cubicBezTo>
                <a:cubicBezTo>
                  <a:pt x="304" y="176"/>
                  <a:pt x="303" y="177"/>
                  <a:pt x="303" y="178"/>
                </a:cubicBezTo>
                <a:cubicBezTo>
                  <a:pt x="303" y="179"/>
                  <a:pt x="303" y="179"/>
                  <a:pt x="303" y="179"/>
                </a:cubicBezTo>
                <a:cubicBezTo>
                  <a:pt x="303" y="179"/>
                  <a:pt x="303" y="180"/>
                  <a:pt x="303" y="180"/>
                </a:cubicBezTo>
                <a:cubicBezTo>
                  <a:pt x="301" y="180"/>
                  <a:pt x="298" y="180"/>
                  <a:pt x="296" y="180"/>
                </a:cubicBezTo>
                <a:cubicBezTo>
                  <a:pt x="295" y="179"/>
                  <a:pt x="295" y="179"/>
                  <a:pt x="295" y="178"/>
                </a:cubicBezTo>
                <a:cubicBezTo>
                  <a:pt x="289" y="179"/>
                  <a:pt x="289" y="179"/>
                  <a:pt x="288" y="180"/>
                </a:cubicBezTo>
                <a:cubicBezTo>
                  <a:pt x="288" y="182"/>
                  <a:pt x="289" y="182"/>
                  <a:pt x="289" y="182"/>
                </a:cubicBezTo>
                <a:cubicBezTo>
                  <a:pt x="290" y="183"/>
                  <a:pt x="291" y="184"/>
                  <a:pt x="292" y="184"/>
                </a:cubicBezTo>
                <a:cubicBezTo>
                  <a:pt x="294" y="184"/>
                  <a:pt x="294" y="184"/>
                  <a:pt x="295" y="184"/>
                </a:cubicBezTo>
                <a:cubicBezTo>
                  <a:pt x="298" y="187"/>
                  <a:pt x="298" y="187"/>
                  <a:pt x="298" y="188"/>
                </a:cubicBezTo>
                <a:cubicBezTo>
                  <a:pt x="299" y="191"/>
                  <a:pt x="299" y="193"/>
                  <a:pt x="299" y="195"/>
                </a:cubicBezTo>
                <a:cubicBezTo>
                  <a:pt x="300" y="196"/>
                  <a:pt x="301" y="197"/>
                  <a:pt x="302" y="199"/>
                </a:cubicBezTo>
                <a:cubicBezTo>
                  <a:pt x="302" y="201"/>
                  <a:pt x="302" y="201"/>
                  <a:pt x="297" y="213"/>
                </a:cubicBezTo>
                <a:cubicBezTo>
                  <a:pt x="296" y="214"/>
                  <a:pt x="294" y="215"/>
                  <a:pt x="293" y="215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89" y="214"/>
                  <a:pt x="286" y="214"/>
                  <a:pt x="283" y="212"/>
                </a:cubicBezTo>
                <a:cubicBezTo>
                  <a:pt x="279" y="211"/>
                  <a:pt x="276" y="211"/>
                  <a:pt x="273" y="211"/>
                </a:cubicBezTo>
                <a:cubicBezTo>
                  <a:pt x="269" y="210"/>
                  <a:pt x="269" y="210"/>
                  <a:pt x="268" y="209"/>
                </a:cubicBezTo>
                <a:cubicBezTo>
                  <a:pt x="268" y="209"/>
                  <a:pt x="268" y="209"/>
                  <a:pt x="268" y="209"/>
                </a:cubicBezTo>
                <a:cubicBezTo>
                  <a:pt x="267" y="210"/>
                  <a:pt x="267" y="210"/>
                  <a:pt x="266" y="210"/>
                </a:cubicBezTo>
                <a:cubicBezTo>
                  <a:pt x="264" y="212"/>
                  <a:pt x="262" y="212"/>
                  <a:pt x="260" y="212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62" y="217"/>
                  <a:pt x="258" y="221"/>
                  <a:pt x="260" y="225"/>
                </a:cubicBezTo>
                <a:cubicBezTo>
                  <a:pt x="259" y="227"/>
                  <a:pt x="259" y="229"/>
                  <a:pt x="259" y="232"/>
                </a:cubicBezTo>
                <a:cubicBezTo>
                  <a:pt x="254" y="239"/>
                  <a:pt x="254" y="239"/>
                  <a:pt x="255" y="241"/>
                </a:cubicBezTo>
                <a:cubicBezTo>
                  <a:pt x="256" y="243"/>
                  <a:pt x="256" y="244"/>
                  <a:pt x="256" y="244"/>
                </a:cubicBezTo>
                <a:cubicBezTo>
                  <a:pt x="255" y="245"/>
                  <a:pt x="255" y="245"/>
                  <a:pt x="255" y="245"/>
                </a:cubicBezTo>
                <a:cubicBezTo>
                  <a:pt x="254" y="247"/>
                  <a:pt x="254" y="247"/>
                  <a:pt x="254" y="251"/>
                </a:cubicBezTo>
                <a:cubicBezTo>
                  <a:pt x="255" y="251"/>
                  <a:pt x="256" y="251"/>
                  <a:pt x="257" y="251"/>
                </a:cubicBezTo>
                <a:cubicBezTo>
                  <a:pt x="259" y="251"/>
                  <a:pt x="260" y="250"/>
                  <a:pt x="262" y="253"/>
                </a:cubicBezTo>
                <a:cubicBezTo>
                  <a:pt x="263" y="253"/>
                  <a:pt x="264" y="252"/>
                  <a:pt x="265" y="252"/>
                </a:cubicBezTo>
                <a:cubicBezTo>
                  <a:pt x="266" y="252"/>
                  <a:pt x="266" y="252"/>
                  <a:pt x="269" y="254"/>
                </a:cubicBezTo>
                <a:cubicBezTo>
                  <a:pt x="270" y="255"/>
                  <a:pt x="270" y="257"/>
                  <a:pt x="271" y="258"/>
                </a:cubicBezTo>
                <a:cubicBezTo>
                  <a:pt x="271" y="258"/>
                  <a:pt x="272" y="258"/>
                  <a:pt x="272" y="258"/>
                </a:cubicBezTo>
                <a:cubicBezTo>
                  <a:pt x="271" y="257"/>
                  <a:pt x="271" y="257"/>
                  <a:pt x="271" y="257"/>
                </a:cubicBezTo>
                <a:cubicBezTo>
                  <a:pt x="281" y="254"/>
                  <a:pt x="289" y="246"/>
                  <a:pt x="301" y="246"/>
                </a:cubicBezTo>
                <a:cubicBezTo>
                  <a:pt x="303" y="244"/>
                  <a:pt x="303" y="243"/>
                  <a:pt x="303" y="242"/>
                </a:cubicBezTo>
                <a:cubicBezTo>
                  <a:pt x="302" y="241"/>
                  <a:pt x="301" y="240"/>
                  <a:pt x="301" y="239"/>
                </a:cubicBezTo>
                <a:cubicBezTo>
                  <a:pt x="301" y="238"/>
                  <a:pt x="301" y="238"/>
                  <a:pt x="304" y="232"/>
                </a:cubicBezTo>
                <a:cubicBezTo>
                  <a:pt x="306" y="229"/>
                  <a:pt x="320" y="226"/>
                  <a:pt x="320" y="226"/>
                </a:cubicBezTo>
                <a:cubicBezTo>
                  <a:pt x="322" y="224"/>
                  <a:pt x="322" y="223"/>
                  <a:pt x="322" y="222"/>
                </a:cubicBezTo>
                <a:cubicBezTo>
                  <a:pt x="322" y="222"/>
                  <a:pt x="322" y="222"/>
                  <a:pt x="322" y="221"/>
                </a:cubicBezTo>
                <a:cubicBezTo>
                  <a:pt x="322" y="216"/>
                  <a:pt x="322" y="212"/>
                  <a:pt x="329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1" y="214"/>
                  <a:pt x="331" y="214"/>
                  <a:pt x="331" y="214"/>
                </a:cubicBezTo>
                <a:cubicBezTo>
                  <a:pt x="334" y="216"/>
                  <a:pt x="334" y="216"/>
                  <a:pt x="336" y="216"/>
                </a:cubicBezTo>
                <a:cubicBezTo>
                  <a:pt x="337" y="216"/>
                  <a:pt x="337" y="216"/>
                  <a:pt x="338" y="216"/>
                </a:cubicBezTo>
                <a:cubicBezTo>
                  <a:pt x="338" y="216"/>
                  <a:pt x="339" y="216"/>
                  <a:pt x="340" y="216"/>
                </a:cubicBezTo>
                <a:cubicBezTo>
                  <a:pt x="340" y="214"/>
                  <a:pt x="340" y="214"/>
                  <a:pt x="342" y="212"/>
                </a:cubicBezTo>
                <a:cubicBezTo>
                  <a:pt x="344" y="212"/>
                  <a:pt x="344" y="212"/>
                  <a:pt x="345" y="212"/>
                </a:cubicBezTo>
                <a:cubicBezTo>
                  <a:pt x="346" y="212"/>
                  <a:pt x="348" y="212"/>
                  <a:pt x="351" y="208"/>
                </a:cubicBezTo>
                <a:cubicBezTo>
                  <a:pt x="358" y="209"/>
                  <a:pt x="357" y="217"/>
                  <a:pt x="362" y="220"/>
                </a:cubicBezTo>
                <a:cubicBezTo>
                  <a:pt x="363" y="220"/>
                  <a:pt x="364" y="221"/>
                  <a:pt x="364" y="223"/>
                </a:cubicBezTo>
                <a:cubicBezTo>
                  <a:pt x="380" y="233"/>
                  <a:pt x="388" y="241"/>
                  <a:pt x="387" y="246"/>
                </a:cubicBezTo>
                <a:cubicBezTo>
                  <a:pt x="385" y="247"/>
                  <a:pt x="373" y="249"/>
                  <a:pt x="369" y="249"/>
                </a:cubicBezTo>
                <a:cubicBezTo>
                  <a:pt x="369" y="249"/>
                  <a:pt x="368" y="250"/>
                  <a:pt x="368" y="250"/>
                </a:cubicBezTo>
                <a:cubicBezTo>
                  <a:pt x="371" y="252"/>
                  <a:pt x="373" y="255"/>
                  <a:pt x="377" y="256"/>
                </a:cubicBezTo>
                <a:cubicBezTo>
                  <a:pt x="379" y="256"/>
                  <a:pt x="382" y="256"/>
                  <a:pt x="384" y="256"/>
                </a:cubicBezTo>
                <a:cubicBezTo>
                  <a:pt x="384" y="255"/>
                  <a:pt x="384" y="253"/>
                  <a:pt x="384" y="252"/>
                </a:cubicBezTo>
                <a:cubicBezTo>
                  <a:pt x="389" y="250"/>
                  <a:pt x="392" y="245"/>
                  <a:pt x="396" y="242"/>
                </a:cubicBezTo>
                <a:cubicBezTo>
                  <a:pt x="396" y="240"/>
                  <a:pt x="396" y="240"/>
                  <a:pt x="396" y="239"/>
                </a:cubicBezTo>
                <a:cubicBezTo>
                  <a:pt x="393" y="239"/>
                  <a:pt x="393" y="239"/>
                  <a:pt x="392" y="239"/>
                </a:cubicBezTo>
                <a:cubicBezTo>
                  <a:pt x="391" y="239"/>
                  <a:pt x="391" y="238"/>
                  <a:pt x="391" y="238"/>
                </a:cubicBezTo>
                <a:cubicBezTo>
                  <a:pt x="393" y="236"/>
                  <a:pt x="394" y="236"/>
                  <a:pt x="395" y="236"/>
                </a:cubicBezTo>
                <a:cubicBezTo>
                  <a:pt x="398" y="237"/>
                  <a:pt x="398" y="237"/>
                  <a:pt x="400" y="239"/>
                </a:cubicBezTo>
                <a:cubicBezTo>
                  <a:pt x="400" y="239"/>
                  <a:pt x="400" y="239"/>
                  <a:pt x="400" y="234"/>
                </a:cubicBezTo>
                <a:cubicBezTo>
                  <a:pt x="396" y="231"/>
                  <a:pt x="391" y="230"/>
                  <a:pt x="389" y="226"/>
                </a:cubicBezTo>
                <a:cubicBezTo>
                  <a:pt x="388" y="226"/>
                  <a:pt x="385" y="226"/>
                  <a:pt x="380" y="221"/>
                </a:cubicBezTo>
                <a:cubicBezTo>
                  <a:pt x="381" y="219"/>
                  <a:pt x="381" y="219"/>
                  <a:pt x="375" y="215"/>
                </a:cubicBezTo>
                <a:cubicBezTo>
                  <a:pt x="375" y="214"/>
                  <a:pt x="374" y="214"/>
                  <a:pt x="374" y="214"/>
                </a:cubicBezTo>
                <a:cubicBezTo>
                  <a:pt x="374" y="213"/>
                  <a:pt x="373" y="212"/>
                  <a:pt x="373" y="211"/>
                </a:cubicBezTo>
                <a:cubicBezTo>
                  <a:pt x="372" y="210"/>
                  <a:pt x="370" y="210"/>
                  <a:pt x="369" y="210"/>
                </a:cubicBezTo>
                <a:cubicBezTo>
                  <a:pt x="369" y="209"/>
                  <a:pt x="369" y="209"/>
                  <a:pt x="369" y="208"/>
                </a:cubicBezTo>
                <a:cubicBezTo>
                  <a:pt x="370" y="207"/>
                  <a:pt x="370" y="207"/>
                  <a:pt x="370" y="207"/>
                </a:cubicBezTo>
                <a:cubicBezTo>
                  <a:pt x="371" y="206"/>
                  <a:pt x="371" y="205"/>
                  <a:pt x="371" y="205"/>
                </a:cubicBezTo>
                <a:cubicBezTo>
                  <a:pt x="371" y="204"/>
                  <a:pt x="371" y="203"/>
                  <a:pt x="371" y="202"/>
                </a:cubicBezTo>
                <a:cubicBezTo>
                  <a:pt x="374" y="201"/>
                  <a:pt x="375" y="202"/>
                  <a:pt x="376" y="205"/>
                </a:cubicBezTo>
                <a:cubicBezTo>
                  <a:pt x="384" y="206"/>
                  <a:pt x="386" y="216"/>
                  <a:pt x="394" y="217"/>
                </a:cubicBezTo>
                <a:cubicBezTo>
                  <a:pt x="394" y="218"/>
                  <a:pt x="394" y="218"/>
                  <a:pt x="395" y="218"/>
                </a:cubicBezTo>
                <a:cubicBezTo>
                  <a:pt x="398" y="222"/>
                  <a:pt x="404" y="223"/>
                  <a:pt x="406" y="228"/>
                </a:cubicBezTo>
                <a:cubicBezTo>
                  <a:pt x="404" y="234"/>
                  <a:pt x="404" y="234"/>
                  <a:pt x="406" y="236"/>
                </a:cubicBezTo>
                <a:cubicBezTo>
                  <a:pt x="407" y="239"/>
                  <a:pt x="407" y="242"/>
                  <a:pt x="411" y="242"/>
                </a:cubicBezTo>
                <a:cubicBezTo>
                  <a:pt x="413" y="244"/>
                  <a:pt x="413" y="246"/>
                  <a:pt x="413" y="247"/>
                </a:cubicBezTo>
                <a:cubicBezTo>
                  <a:pt x="412" y="247"/>
                  <a:pt x="411" y="247"/>
                  <a:pt x="410" y="247"/>
                </a:cubicBezTo>
                <a:cubicBezTo>
                  <a:pt x="410" y="247"/>
                  <a:pt x="409" y="246"/>
                  <a:pt x="409" y="246"/>
                </a:cubicBezTo>
                <a:cubicBezTo>
                  <a:pt x="409" y="246"/>
                  <a:pt x="408" y="247"/>
                  <a:pt x="408" y="247"/>
                </a:cubicBezTo>
                <a:cubicBezTo>
                  <a:pt x="411" y="251"/>
                  <a:pt x="411" y="251"/>
                  <a:pt x="414" y="252"/>
                </a:cubicBezTo>
                <a:cubicBezTo>
                  <a:pt x="414" y="252"/>
                  <a:pt x="414" y="251"/>
                  <a:pt x="414" y="251"/>
                </a:cubicBezTo>
                <a:cubicBezTo>
                  <a:pt x="416" y="252"/>
                  <a:pt x="417" y="252"/>
                  <a:pt x="419" y="254"/>
                </a:cubicBezTo>
                <a:cubicBezTo>
                  <a:pt x="418" y="256"/>
                  <a:pt x="418" y="257"/>
                  <a:pt x="419" y="258"/>
                </a:cubicBezTo>
                <a:cubicBezTo>
                  <a:pt x="421" y="259"/>
                  <a:pt x="421" y="259"/>
                  <a:pt x="422" y="259"/>
                </a:cubicBezTo>
                <a:cubicBezTo>
                  <a:pt x="423" y="259"/>
                  <a:pt x="424" y="259"/>
                  <a:pt x="424" y="259"/>
                </a:cubicBezTo>
                <a:cubicBezTo>
                  <a:pt x="425" y="258"/>
                  <a:pt x="426" y="257"/>
                  <a:pt x="426" y="256"/>
                </a:cubicBezTo>
                <a:cubicBezTo>
                  <a:pt x="426" y="255"/>
                  <a:pt x="426" y="255"/>
                  <a:pt x="426" y="254"/>
                </a:cubicBezTo>
                <a:cubicBezTo>
                  <a:pt x="426" y="254"/>
                  <a:pt x="426" y="253"/>
                  <a:pt x="426" y="253"/>
                </a:cubicBezTo>
                <a:cubicBezTo>
                  <a:pt x="426" y="252"/>
                  <a:pt x="427" y="252"/>
                  <a:pt x="427" y="251"/>
                </a:cubicBezTo>
                <a:cubicBezTo>
                  <a:pt x="428" y="252"/>
                  <a:pt x="430" y="252"/>
                  <a:pt x="430" y="253"/>
                </a:cubicBezTo>
                <a:cubicBezTo>
                  <a:pt x="431" y="253"/>
                  <a:pt x="432" y="253"/>
                  <a:pt x="432" y="253"/>
                </a:cubicBezTo>
                <a:cubicBezTo>
                  <a:pt x="432" y="253"/>
                  <a:pt x="433" y="252"/>
                  <a:pt x="433" y="252"/>
                </a:cubicBezTo>
                <a:cubicBezTo>
                  <a:pt x="433" y="251"/>
                  <a:pt x="433" y="249"/>
                  <a:pt x="433" y="248"/>
                </a:cubicBezTo>
                <a:cubicBezTo>
                  <a:pt x="435" y="248"/>
                  <a:pt x="436" y="248"/>
                  <a:pt x="437" y="248"/>
                </a:cubicBezTo>
                <a:cubicBezTo>
                  <a:pt x="436" y="246"/>
                  <a:pt x="435" y="246"/>
                  <a:pt x="433" y="245"/>
                </a:cubicBezTo>
                <a:cubicBezTo>
                  <a:pt x="433" y="246"/>
                  <a:pt x="432" y="247"/>
                  <a:pt x="432" y="248"/>
                </a:cubicBezTo>
                <a:cubicBezTo>
                  <a:pt x="429" y="248"/>
                  <a:pt x="429" y="247"/>
                  <a:pt x="427" y="241"/>
                </a:cubicBezTo>
                <a:cubicBezTo>
                  <a:pt x="424" y="240"/>
                  <a:pt x="424" y="240"/>
                  <a:pt x="422" y="238"/>
                </a:cubicBezTo>
                <a:cubicBezTo>
                  <a:pt x="422" y="237"/>
                  <a:pt x="422" y="237"/>
                  <a:pt x="422" y="236"/>
                </a:cubicBezTo>
                <a:cubicBezTo>
                  <a:pt x="424" y="236"/>
                  <a:pt x="424" y="236"/>
                  <a:pt x="424" y="236"/>
                </a:cubicBezTo>
                <a:cubicBezTo>
                  <a:pt x="425" y="236"/>
                  <a:pt x="426" y="237"/>
                  <a:pt x="427" y="237"/>
                </a:cubicBezTo>
                <a:cubicBezTo>
                  <a:pt x="429" y="237"/>
                  <a:pt x="429" y="237"/>
                  <a:pt x="430" y="237"/>
                </a:cubicBezTo>
                <a:cubicBezTo>
                  <a:pt x="430" y="237"/>
                  <a:pt x="430" y="238"/>
                  <a:pt x="431" y="238"/>
                </a:cubicBezTo>
                <a:cubicBezTo>
                  <a:pt x="431" y="237"/>
                  <a:pt x="431" y="235"/>
                  <a:pt x="431" y="234"/>
                </a:cubicBezTo>
                <a:cubicBezTo>
                  <a:pt x="433" y="232"/>
                  <a:pt x="433" y="232"/>
                  <a:pt x="442" y="236"/>
                </a:cubicBezTo>
                <a:cubicBezTo>
                  <a:pt x="442" y="236"/>
                  <a:pt x="443" y="237"/>
                  <a:pt x="443" y="238"/>
                </a:cubicBezTo>
                <a:cubicBezTo>
                  <a:pt x="443" y="238"/>
                  <a:pt x="443" y="238"/>
                  <a:pt x="444" y="238"/>
                </a:cubicBezTo>
                <a:cubicBezTo>
                  <a:pt x="445" y="240"/>
                  <a:pt x="445" y="240"/>
                  <a:pt x="445" y="240"/>
                </a:cubicBezTo>
                <a:cubicBezTo>
                  <a:pt x="444" y="240"/>
                  <a:pt x="443" y="241"/>
                  <a:pt x="443" y="241"/>
                </a:cubicBezTo>
                <a:cubicBezTo>
                  <a:pt x="443" y="244"/>
                  <a:pt x="448" y="245"/>
                  <a:pt x="447" y="249"/>
                </a:cubicBezTo>
                <a:cubicBezTo>
                  <a:pt x="447" y="250"/>
                  <a:pt x="447" y="251"/>
                  <a:pt x="447" y="251"/>
                </a:cubicBezTo>
                <a:cubicBezTo>
                  <a:pt x="447" y="252"/>
                  <a:pt x="447" y="252"/>
                  <a:pt x="447" y="253"/>
                </a:cubicBezTo>
                <a:cubicBezTo>
                  <a:pt x="447" y="254"/>
                  <a:pt x="448" y="255"/>
                  <a:pt x="449" y="256"/>
                </a:cubicBezTo>
                <a:cubicBezTo>
                  <a:pt x="449" y="256"/>
                  <a:pt x="449" y="256"/>
                  <a:pt x="449" y="256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1" y="258"/>
                  <a:pt x="451" y="258"/>
                  <a:pt x="451" y="258"/>
                </a:cubicBezTo>
                <a:cubicBezTo>
                  <a:pt x="452" y="258"/>
                  <a:pt x="452" y="258"/>
                  <a:pt x="452" y="258"/>
                </a:cubicBezTo>
                <a:cubicBezTo>
                  <a:pt x="452" y="259"/>
                  <a:pt x="452" y="259"/>
                  <a:pt x="452" y="260"/>
                </a:cubicBezTo>
                <a:cubicBezTo>
                  <a:pt x="452" y="261"/>
                  <a:pt x="452" y="261"/>
                  <a:pt x="452" y="261"/>
                </a:cubicBezTo>
                <a:cubicBezTo>
                  <a:pt x="451" y="261"/>
                  <a:pt x="451" y="261"/>
                  <a:pt x="451" y="261"/>
                </a:cubicBezTo>
                <a:cubicBezTo>
                  <a:pt x="451" y="262"/>
                  <a:pt x="451" y="262"/>
                  <a:pt x="451" y="262"/>
                </a:cubicBezTo>
                <a:cubicBezTo>
                  <a:pt x="451" y="263"/>
                  <a:pt x="451" y="264"/>
                  <a:pt x="452" y="265"/>
                </a:cubicBezTo>
                <a:cubicBezTo>
                  <a:pt x="452" y="266"/>
                  <a:pt x="452" y="266"/>
                  <a:pt x="452" y="266"/>
                </a:cubicBezTo>
                <a:cubicBezTo>
                  <a:pt x="453" y="266"/>
                  <a:pt x="453" y="266"/>
                  <a:pt x="453" y="266"/>
                </a:cubicBezTo>
                <a:cubicBezTo>
                  <a:pt x="454" y="265"/>
                  <a:pt x="454" y="265"/>
                  <a:pt x="454" y="265"/>
                </a:cubicBezTo>
                <a:cubicBezTo>
                  <a:pt x="454" y="263"/>
                  <a:pt x="454" y="263"/>
                  <a:pt x="454" y="263"/>
                </a:cubicBezTo>
                <a:cubicBezTo>
                  <a:pt x="454" y="262"/>
                  <a:pt x="454" y="261"/>
                  <a:pt x="454" y="261"/>
                </a:cubicBezTo>
                <a:cubicBezTo>
                  <a:pt x="455" y="259"/>
                  <a:pt x="455" y="259"/>
                  <a:pt x="455" y="259"/>
                </a:cubicBezTo>
                <a:cubicBezTo>
                  <a:pt x="456" y="259"/>
                  <a:pt x="456" y="259"/>
                  <a:pt x="456" y="259"/>
                </a:cubicBezTo>
                <a:cubicBezTo>
                  <a:pt x="456" y="260"/>
                  <a:pt x="456" y="260"/>
                  <a:pt x="456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7" y="261"/>
                  <a:pt x="457" y="261"/>
                  <a:pt x="457" y="261"/>
                </a:cubicBezTo>
                <a:cubicBezTo>
                  <a:pt x="458" y="261"/>
                  <a:pt x="459" y="262"/>
                  <a:pt x="459" y="262"/>
                </a:cubicBezTo>
                <a:cubicBezTo>
                  <a:pt x="460" y="263"/>
                  <a:pt x="460" y="263"/>
                  <a:pt x="460" y="263"/>
                </a:cubicBezTo>
                <a:cubicBezTo>
                  <a:pt x="460" y="264"/>
                  <a:pt x="460" y="264"/>
                  <a:pt x="460" y="264"/>
                </a:cubicBezTo>
                <a:cubicBezTo>
                  <a:pt x="461" y="264"/>
                  <a:pt x="461" y="264"/>
                  <a:pt x="461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264"/>
                  <a:pt x="464" y="264"/>
                  <a:pt x="464" y="265"/>
                </a:cubicBezTo>
                <a:cubicBezTo>
                  <a:pt x="466" y="265"/>
                  <a:pt x="466" y="265"/>
                  <a:pt x="466" y="265"/>
                </a:cubicBezTo>
                <a:cubicBezTo>
                  <a:pt x="467" y="265"/>
                  <a:pt x="467" y="265"/>
                  <a:pt x="467" y="265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2"/>
                  <a:pt x="467" y="261"/>
                  <a:pt x="468" y="260"/>
                </a:cubicBezTo>
                <a:cubicBezTo>
                  <a:pt x="468" y="259"/>
                  <a:pt x="468" y="259"/>
                  <a:pt x="468" y="259"/>
                </a:cubicBezTo>
                <a:cubicBezTo>
                  <a:pt x="469" y="259"/>
                  <a:pt x="469" y="259"/>
                  <a:pt x="469" y="259"/>
                </a:cubicBezTo>
                <a:cubicBezTo>
                  <a:pt x="470" y="259"/>
                  <a:pt x="471" y="259"/>
                  <a:pt x="472" y="260"/>
                </a:cubicBezTo>
                <a:cubicBezTo>
                  <a:pt x="474" y="261"/>
                  <a:pt x="474" y="261"/>
                  <a:pt x="474" y="261"/>
                </a:cubicBezTo>
                <a:cubicBezTo>
                  <a:pt x="476" y="263"/>
                  <a:pt x="476" y="263"/>
                  <a:pt x="476" y="263"/>
                </a:cubicBezTo>
                <a:cubicBezTo>
                  <a:pt x="477" y="263"/>
                  <a:pt x="477" y="263"/>
                  <a:pt x="477" y="263"/>
                </a:cubicBezTo>
                <a:cubicBezTo>
                  <a:pt x="477" y="264"/>
                  <a:pt x="477" y="264"/>
                  <a:pt x="477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81" y="264"/>
                  <a:pt x="484" y="264"/>
                  <a:pt x="486" y="265"/>
                </a:cubicBezTo>
                <a:cubicBezTo>
                  <a:pt x="486" y="264"/>
                  <a:pt x="486" y="263"/>
                  <a:pt x="486" y="263"/>
                </a:cubicBezTo>
                <a:cubicBezTo>
                  <a:pt x="486" y="262"/>
                  <a:pt x="486" y="262"/>
                  <a:pt x="486" y="262"/>
                </a:cubicBezTo>
                <a:cubicBezTo>
                  <a:pt x="486" y="261"/>
                  <a:pt x="486" y="261"/>
                  <a:pt x="486" y="260"/>
                </a:cubicBezTo>
                <a:cubicBezTo>
                  <a:pt x="486" y="260"/>
                  <a:pt x="487" y="260"/>
                  <a:pt x="487" y="260"/>
                </a:cubicBezTo>
                <a:cubicBezTo>
                  <a:pt x="488" y="259"/>
                  <a:pt x="488" y="259"/>
                  <a:pt x="488" y="259"/>
                </a:cubicBezTo>
                <a:cubicBezTo>
                  <a:pt x="489" y="259"/>
                  <a:pt x="489" y="259"/>
                  <a:pt x="489" y="259"/>
                </a:cubicBezTo>
                <a:cubicBezTo>
                  <a:pt x="490" y="260"/>
                  <a:pt x="491" y="261"/>
                  <a:pt x="492" y="261"/>
                </a:cubicBezTo>
                <a:cubicBezTo>
                  <a:pt x="493" y="262"/>
                  <a:pt x="494" y="262"/>
                  <a:pt x="494" y="262"/>
                </a:cubicBezTo>
                <a:cubicBezTo>
                  <a:pt x="494" y="261"/>
                  <a:pt x="494" y="261"/>
                  <a:pt x="494" y="261"/>
                </a:cubicBezTo>
                <a:cubicBezTo>
                  <a:pt x="495" y="261"/>
                  <a:pt x="495" y="261"/>
                  <a:pt x="495" y="261"/>
                </a:cubicBezTo>
                <a:cubicBezTo>
                  <a:pt x="495" y="260"/>
                  <a:pt x="495" y="260"/>
                  <a:pt x="495" y="260"/>
                </a:cubicBezTo>
                <a:cubicBezTo>
                  <a:pt x="496" y="260"/>
                  <a:pt x="496" y="260"/>
                  <a:pt x="496" y="260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7" y="263"/>
                  <a:pt x="497" y="263"/>
                  <a:pt x="497" y="263"/>
                </a:cubicBezTo>
                <a:cubicBezTo>
                  <a:pt x="497" y="264"/>
                  <a:pt x="497" y="265"/>
                  <a:pt x="497" y="266"/>
                </a:cubicBezTo>
                <a:cubicBezTo>
                  <a:pt x="496" y="268"/>
                  <a:pt x="496" y="270"/>
                  <a:pt x="497" y="273"/>
                </a:cubicBezTo>
                <a:cubicBezTo>
                  <a:pt x="497" y="273"/>
                  <a:pt x="497" y="273"/>
                  <a:pt x="497" y="273"/>
                </a:cubicBezTo>
                <a:cubicBezTo>
                  <a:pt x="497" y="274"/>
                  <a:pt x="498" y="274"/>
                  <a:pt x="498" y="275"/>
                </a:cubicBezTo>
                <a:cubicBezTo>
                  <a:pt x="498" y="275"/>
                  <a:pt x="497" y="276"/>
                  <a:pt x="497" y="277"/>
                </a:cubicBezTo>
                <a:cubicBezTo>
                  <a:pt x="497" y="277"/>
                  <a:pt x="497" y="277"/>
                  <a:pt x="497" y="277"/>
                </a:cubicBezTo>
                <a:cubicBezTo>
                  <a:pt x="497" y="278"/>
                  <a:pt x="497" y="278"/>
                  <a:pt x="497" y="278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4" y="284"/>
                  <a:pt x="494" y="284"/>
                  <a:pt x="493" y="284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6"/>
                  <a:pt x="492" y="286"/>
                  <a:pt x="492" y="286"/>
                </a:cubicBezTo>
                <a:cubicBezTo>
                  <a:pt x="514" y="287"/>
                  <a:pt x="537" y="287"/>
                  <a:pt x="558" y="288"/>
                </a:cubicBezTo>
                <a:cubicBezTo>
                  <a:pt x="575" y="288"/>
                  <a:pt x="590" y="288"/>
                  <a:pt x="605" y="288"/>
                </a:cubicBezTo>
                <a:moveTo>
                  <a:pt x="554" y="46"/>
                </a:moveTo>
                <a:cubicBezTo>
                  <a:pt x="531" y="34"/>
                  <a:pt x="531" y="34"/>
                  <a:pt x="531" y="34"/>
                </a:cubicBezTo>
                <a:cubicBezTo>
                  <a:pt x="531" y="34"/>
                  <a:pt x="531" y="34"/>
                  <a:pt x="531" y="34"/>
                </a:cubicBezTo>
                <a:cubicBezTo>
                  <a:pt x="532" y="34"/>
                  <a:pt x="532" y="34"/>
                  <a:pt x="532" y="34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2" y="35"/>
                  <a:pt x="532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4" y="35"/>
                  <a:pt x="534" y="35"/>
                  <a:pt x="534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0" y="34"/>
                  <a:pt x="529" y="33"/>
                </a:cubicBezTo>
                <a:cubicBezTo>
                  <a:pt x="530" y="33"/>
                  <a:pt x="530" y="34"/>
                  <a:pt x="531" y="34"/>
                </a:cubicBezTo>
                <a:cubicBezTo>
                  <a:pt x="531" y="34"/>
                  <a:pt x="530" y="34"/>
                  <a:pt x="529" y="33"/>
                </a:cubicBezTo>
                <a:cubicBezTo>
                  <a:pt x="528" y="33"/>
                  <a:pt x="528" y="33"/>
                  <a:pt x="525" y="31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3" y="31"/>
                  <a:pt x="523" y="31"/>
                  <a:pt x="523" y="31"/>
                </a:cubicBezTo>
                <a:cubicBezTo>
                  <a:pt x="525" y="32"/>
                  <a:pt x="527" y="32"/>
                  <a:pt x="529" y="33"/>
                </a:cubicBezTo>
                <a:cubicBezTo>
                  <a:pt x="529" y="33"/>
                  <a:pt x="529" y="33"/>
                  <a:pt x="529" y="33"/>
                </a:cubicBezTo>
                <a:cubicBezTo>
                  <a:pt x="529" y="34"/>
                  <a:pt x="529" y="34"/>
                  <a:pt x="529" y="34"/>
                </a:cubicBezTo>
                <a:cubicBezTo>
                  <a:pt x="530" y="34"/>
                  <a:pt x="531" y="34"/>
                  <a:pt x="532" y="35"/>
                </a:cubicBezTo>
                <a:cubicBezTo>
                  <a:pt x="532" y="35"/>
                  <a:pt x="532" y="35"/>
                  <a:pt x="533" y="35"/>
                </a:cubicBezTo>
                <a:cubicBezTo>
                  <a:pt x="533" y="35"/>
                  <a:pt x="534" y="36"/>
                  <a:pt x="534" y="36"/>
                </a:cubicBezTo>
                <a:cubicBezTo>
                  <a:pt x="534" y="36"/>
                  <a:pt x="534" y="36"/>
                  <a:pt x="534" y="36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6" y="37"/>
                  <a:pt x="536" y="37"/>
                  <a:pt x="536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29" y="34"/>
                  <a:pt x="526" y="32"/>
                </a:cubicBezTo>
                <a:cubicBezTo>
                  <a:pt x="526" y="32"/>
                  <a:pt x="526" y="32"/>
                  <a:pt x="526" y="32"/>
                </a:cubicBezTo>
                <a:cubicBezTo>
                  <a:pt x="525" y="32"/>
                  <a:pt x="524" y="31"/>
                  <a:pt x="524" y="31"/>
                </a:cubicBezTo>
                <a:cubicBezTo>
                  <a:pt x="523" y="31"/>
                  <a:pt x="523" y="31"/>
                  <a:pt x="522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1" y="30"/>
                  <a:pt x="517" y="28"/>
                </a:cubicBezTo>
                <a:cubicBezTo>
                  <a:pt x="517" y="28"/>
                  <a:pt x="517" y="28"/>
                  <a:pt x="517" y="28"/>
                </a:cubicBezTo>
                <a:cubicBezTo>
                  <a:pt x="516" y="27"/>
                  <a:pt x="514" y="27"/>
                  <a:pt x="513" y="26"/>
                </a:cubicBezTo>
                <a:cubicBezTo>
                  <a:pt x="513" y="26"/>
                  <a:pt x="513" y="26"/>
                  <a:pt x="513" y="26"/>
                </a:cubicBezTo>
                <a:cubicBezTo>
                  <a:pt x="511" y="25"/>
                  <a:pt x="509" y="25"/>
                  <a:pt x="507" y="24"/>
                </a:cubicBezTo>
                <a:cubicBezTo>
                  <a:pt x="507" y="24"/>
                  <a:pt x="507" y="24"/>
                  <a:pt x="507" y="24"/>
                </a:cubicBezTo>
                <a:cubicBezTo>
                  <a:pt x="504" y="23"/>
                  <a:pt x="502" y="22"/>
                  <a:pt x="499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9" y="21"/>
                  <a:pt x="499" y="21"/>
                </a:cubicBezTo>
                <a:cubicBezTo>
                  <a:pt x="499" y="21"/>
                  <a:pt x="498" y="21"/>
                  <a:pt x="497" y="21"/>
                </a:cubicBezTo>
                <a:cubicBezTo>
                  <a:pt x="498" y="21"/>
                  <a:pt x="499" y="21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499" y="21"/>
                  <a:pt x="498" y="21"/>
                  <a:pt x="498" y="21"/>
                </a:cubicBezTo>
                <a:cubicBezTo>
                  <a:pt x="497" y="21"/>
                  <a:pt x="496" y="20"/>
                  <a:pt x="494" y="20"/>
                </a:cubicBezTo>
                <a:cubicBezTo>
                  <a:pt x="494" y="20"/>
                  <a:pt x="494" y="20"/>
                  <a:pt x="494" y="20"/>
                </a:cubicBezTo>
                <a:cubicBezTo>
                  <a:pt x="494" y="20"/>
                  <a:pt x="493" y="20"/>
                  <a:pt x="489" y="18"/>
                </a:cubicBezTo>
                <a:cubicBezTo>
                  <a:pt x="489" y="18"/>
                  <a:pt x="488" y="18"/>
                  <a:pt x="487" y="17"/>
                </a:cubicBezTo>
                <a:cubicBezTo>
                  <a:pt x="486" y="18"/>
                  <a:pt x="486" y="18"/>
                  <a:pt x="486" y="18"/>
                </a:cubicBezTo>
                <a:cubicBezTo>
                  <a:pt x="497" y="21"/>
                  <a:pt x="497" y="21"/>
                  <a:pt x="499" y="22"/>
                </a:cubicBezTo>
                <a:cubicBezTo>
                  <a:pt x="498" y="22"/>
                  <a:pt x="498" y="22"/>
                  <a:pt x="498" y="22"/>
                </a:cubicBezTo>
                <a:cubicBezTo>
                  <a:pt x="498" y="22"/>
                  <a:pt x="499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1" y="24"/>
                  <a:pt x="501" y="24"/>
                  <a:pt x="502" y="24"/>
                </a:cubicBezTo>
                <a:cubicBezTo>
                  <a:pt x="502" y="24"/>
                  <a:pt x="503" y="24"/>
                  <a:pt x="503" y="25"/>
                </a:cubicBezTo>
                <a:cubicBezTo>
                  <a:pt x="503" y="24"/>
                  <a:pt x="503" y="24"/>
                  <a:pt x="500" y="24"/>
                </a:cubicBezTo>
                <a:cubicBezTo>
                  <a:pt x="499" y="24"/>
                  <a:pt x="499" y="24"/>
                  <a:pt x="499" y="24"/>
                </a:cubicBezTo>
                <a:cubicBezTo>
                  <a:pt x="498" y="23"/>
                  <a:pt x="498" y="23"/>
                  <a:pt x="498" y="23"/>
                </a:cubicBezTo>
                <a:cubicBezTo>
                  <a:pt x="500" y="24"/>
                  <a:pt x="501" y="25"/>
                  <a:pt x="502" y="25"/>
                </a:cubicBezTo>
                <a:cubicBezTo>
                  <a:pt x="502" y="25"/>
                  <a:pt x="502" y="25"/>
                  <a:pt x="502" y="25"/>
                </a:cubicBezTo>
                <a:cubicBezTo>
                  <a:pt x="503" y="26"/>
                  <a:pt x="504" y="26"/>
                  <a:pt x="504" y="27"/>
                </a:cubicBezTo>
                <a:cubicBezTo>
                  <a:pt x="504" y="27"/>
                  <a:pt x="504" y="27"/>
                  <a:pt x="504" y="27"/>
                </a:cubicBezTo>
                <a:cubicBezTo>
                  <a:pt x="506" y="29"/>
                  <a:pt x="506" y="29"/>
                  <a:pt x="515" y="34"/>
                </a:cubicBezTo>
                <a:cubicBezTo>
                  <a:pt x="516" y="34"/>
                  <a:pt x="516" y="34"/>
                  <a:pt x="517" y="34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6" y="35"/>
                  <a:pt x="516" y="35"/>
                  <a:pt x="515" y="35"/>
                </a:cubicBezTo>
                <a:cubicBezTo>
                  <a:pt x="515" y="36"/>
                  <a:pt x="515" y="36"/>
                  <a:pt x="514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7"/>
                  <a:pt x="515" y="37"/>
                  <a:pt x="515" y="37"/>
                </a:cubicBezTo>
                <a:cubicBezTo>
                  <a:pt x="515" y="37"/>
                  <a:pt x="515" y="37"/>
                  <a:pt x="514" y="37"/>
                </a:cubicBezTo>
                <a:cubicBezTo>
                  <a:pt x="515" y="37"/>
                  <a:pt x="524" y="42"/>
                  <a:pt x="525" y="43"/>
                </a:cubicBezTo>
                <a:cubicBezTo>
                  <a:pt x="526" y="43"/>
                  <a:pt x="526" y="43"/>
                  <a:pt x="526" y="43"/>
                </a:cubicBezTo>
                <a:cubicBezTo>
                  <a:pt x="526" y="43"/>
                  <a:pt x="527" y="43"/>
                  <a:pt x="530" y="44"/>
                </a:cubicBezTo>
                <a:cubicBezTo>
                  <a:pt x="530" y="45"/>
                  <a:pt x="531" y="45"/>
                  <a:pt x="531" y="45"/>
                </a:cubicBezTo>
                <a:cubicBezTo>
                  <a:pt x="532" y="46"/>
                  <a:pt x="532" y="46"/>
                  <a:pt x="532" y="46"/>
                </a:cubicBezTo>
                <a:cubicBezTo>
                  <a:pt x="531" y="46"/>
                  <a:pt x="531" y="46"/>
                  <a:pt x="524" y="43"/>
                </a:cubicBezTo>
                <a:cubicBezTo>
                  <a:pt x="524" y="43"/>
                  <a:pt x="523" y="43"/>
                  <a:pt x="523" y="43"/>
                </a:cubicBezTo>
                <a:cubicBezTo>
                  <a:pt x="522" y="43"/>
                  <a:pt x="521" y="42"/>
                  <a:pt x="520" y="42"/>
                </a:cubicBezTo>
                <a:cubicBezTo>
                  <a:pt x="519" y="41"/>
                  <a:pt x="519" y="41"/>
                  <a:pt x="519" y="41"/>
                </a:cubicBezTo>
                <a:cubicBezTo>
                  <a:pt x="519" y="42"/>
                  <a:pt x="519" y="42"/>
                  <a:pt x="519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2" y="43"/>
                  <a:pt x="522" y="43"/>
                  <a:pt x="524" y="45"/>
                </a:cubicBezTo>
                <a:cubicBezTo>
                  <a:pt x="524" y="45"/>
                  <a:pt x="524" y="45"/>
                  <a:pt x="522" y="44"/>
                </a:cubicBezTo>
                <a:cubicBezTo>
                  <a:pt x="521" y="44"/>
                  <a:pt x="521" y="44"/>
                  <a:pt x="521" y="44"/>
                </a:cubicBezTo>
                <a:cubicBezTo>
                  <a:pt x="523" y="46"/>
                  <a:pt x="525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30" y="48"/>
                  <a:pt x="533" y="50"/>
                  <a:pt x="533" y="50"/>
                </a:cubicBezTo>
                <a:cubicBezTo>
                  <a:pt x="530" y="48"/>
                  <a:pt x="526" y="48"/>
                  <a:pt x="523" y="46"/>
                </a:cubicBezTo>
                <a:cubicBezTo>
                  <a:pt x="522" y="46"/>
                  <a:pt x="521" y="45"/>
                  <a:pt x="521" y="45"/>
                </a:cubicBezTo>
                <a:cubicBezTo>
                  <a:pt x="515" y="41"/>
                  <a:pt x="515" y="41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7" y="43"/>
                  <a:pt x="517" y="43"/>
                  <a:pt x="517" y="43"/>
                </a:cubicBezTo>
                <a:cubicBezTo>
                  <a:pt x="518" y="44"/>
                  <a:pt x="518" y="44"/>
                  <a:pt x="519" y="44"/>
                </a:cubicBezTo>
                <a:cubicBezTo>
                  <a:pt x="518" y="44"/>
                  <a:pt x="518" y="44"/>
                  <a:pt x="518" y="44"/>
                </a:cubicBezTo>
                <a:cubicBezTo>
                  <a:pt x="519" y="46"/>
                  <a:pt x="521" y="47"/>
                  <a:pt x="521" y="47"/>
                </a:cubicBezTo>
                <a:cubicBezTo>
                  <a:pt x="521" y="48"/>
                  <a:pt x="521" y="48"/>
                  <a:pt x="521" y="48"/>
                </a:cubicBezTo>
                <a:cubicBezTo>
                  <a:pt x="530" y="53"/>
                  <a:pt x="530" y="53"/>
                  <a:pt x="532" y="54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4" y="56"/>
                  <a:pt x="537" y="58"/>
                  <a:pt x="539" y="60"/>
                </a:cubicBezTo>
                <a:cubicBezTo>
                  <a:pt x="540" y="60"/>
                  <a:pt x="541" y="60"/>
                  <a:pt x="541" y="60"/>
                </a:cubicBezTo>
                <a:cubicBezTo>
                  <a:pt x="541" y="59"/>
                  <a:pt x="540" y="59"/>
                  <a:pt x="540" y="58"/>
                </a:cubicBezTo>
                <a:cubicBezTo>
                  <a:pt x="540" y="58"/>
                  <a:pt x="540" y="58"/>
                  <a:pt x="540" y="58"/>
                </a:cubicBezTo>
                <a:cubicBezTo>
                  <a:pt x="546" y="60"/>
                  <a:pt x="550" y="65"/>
                  <a:pt x="556" y="67"/>
                </a:cubicBezTo>
                <a:cubicBezTo>
                  <a:pt x="557" y="68"/>
                  <a:pt x="558" y="68"/>
                  <a:pt x="559" y="69"/>
                </a:cubicBezTo>
                <a:cubicBezTo>
                  <a:pt x="558" y="70"/>
                  <a:pt x="558" y="70"/>
                  <a:pt x="558" y="70"/>
                </a:cubicBezTo>
                <a:cubicBezTo>
                  <a:pt x="555" y="68"/>
                  <a:pt x="555" y="68"/>
                  <a:pt x="553" y="67"/>
                </a:cubicBezTo>
                <a:cubicBezTo>
                  <a:pt x="553" y="66"/>
                  <a:pt x="553" y="66"/>
                  <a:pt x="552" y="66"/>
                </a:cubicBezTo>
                <a:cubicBezTo>
                  <a:pt x="552" y="66"/>
                  <a:pt x="546" y="61"/>
                  <a:pt x="544" y="62"/>
                </a:cubicBezTo>
                <a:cubicBezTo>
                  <a:pt x="543" y="62"/>
                  <a:pt x="543" y="62"/>
                  <a:pt x="543" y="62"/>
                </a:cubicBezTo>
                <a:cubicBezTo>
                  <a:pt x="544" y="64"/>
                  <a:pt x="554" y="73"/>
                  <a:pt x="554" y="73"/>
                </a:cubicBezTo>
                <a:cubicBezTo>
                  <a:pt x="553" y="73"/>
                  <a:pt x="553" y="73"/>
                  <a:pt x="553" y="73"/>
                </a:cubicBezTo>
                <a:cubicBezTo>
                  <a:pt x="553" y="73"/>
                  <a:pt x="553" y="74"/>
                  <a:pt x="553" y="75"/>
                </a:cubicBezTo>
                <a:cubicBezTo>
                  <a:pt x="553" y="75"/>
                  <a:pt x="554" y="76"/>
                  <a:pt x="554" y="76"/>
                </a:cubicBezTo>
                <a:cubicBezTo>
                  <a:pt x="554" y="76"/>
                  <a:pt x="554" y="76"/>
                  <a:pt x="554" y="76"/>
                </a:cubicBezTo>
                <a:cubicBezTo>
                  <a:pt x="553" y="76"/>
                  <a:pt x="553" y="76"/>
                  <a:pt x="551" y="76"/>
                </a:cubicBezTo>
                <a:cubicBezTo>
                  <a:pt x="550" y="75"/>
                  <a:pt x="549" y="75"/>
                  <a:pt x="548" y="75"/>
                </a:cubicBezTo>
                <a:cubicBezTo>
                  <a:pt x="547" y="75"/>
                  <a:pt x="547" y="75"/>
                  <a:pt x="547" y="75"/>
                </a:cubicBezTo>
                <a:cubicBezTo>
                  <a:pt x="547" y="74"/>
                  <a:pt x="546" y="74"/>
                  <a:pt x="546" y="73"/>
                </a:cubicBezTo>
                <a:cubicBezTo>
                  <a:pt x="547" y="73"/>
                  <a:pt x="548" y="74"/>
                  <a:pt x="550" y="74"/>
                </a:cubicBezTo>
                <a:cubicBezTo>
                  <a:pt x="550" y="73"/>
                  <a:pt x="550" y="72"/>
                  <a:pt x="547" y="68"/>
                </a:cubicBezTo>
                <a:cubicBezTo>
                  <a:pt x="547" y="68"/>
                  <a:pt x="547" y="68"/>
                  <a:pt x="533" y="57"/>
                </a:cubicBezTo>
                <a:cubicBezTo>
                  <a:pt x="532" y="56"/>
                  <a:pt x="532" y="56"/>
                  <a:pt x="531" y="56"/>
                </a:cubicBezTo>
                <a:cubicBezTo>
                  <a:pt x="527" y="52"/>
                  <a:pt x="527" y="52"/>
                  <a:pt x="520" y="48"/>
                </a:cubicBezTo>
                <a:cubicBezTo>
                  <a:pt x="518" y="47"/>
                  <a:pt x="516" y="45"/>
                  <a:pt x="515" y="44"/>
                </a:cubicBezTo>
                <a:cubicBezTo>
                  <a:pt x="515" y="44"/>
                  <a:pt x="515" y="44"/>
                  <a:pt x="516" y="44"/>
                </a:cubicBezTo>
                <a:cubicBezTo>
                  <a:pt x="510" y="41"/>
                  <a:pt x="510" y="41"/>
                  <a:pt x="510" y="41"/>
                </a:cubicBezTo>
                <a:cubicBezTo>
                  <a:pt x="509" y="41"/>
                  <a:pt x="508" y="40"/>
                  <a:pt x="507" y="40"/>
                </a:cubicBezTo>
                <a:cubicBezTo>
                  <a:pt x="506" y="40"/>
                  <a:pt x="506" y="40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5" y="41"/>
                  <a:pt x="505" y="41"/>
                  <a:pt x="505" y="41"/>
                </a:cubicBezTo>
                <a:cubicBezTo>
                  <a:pt x="506" y="43"/>
                  <a:pt x="513" y="48"/>
                  <a:pt x="513" y="48"/>
                </a:cubicBezTo>
                <a:cubicBezTo>
                  <a:pt x="512" y="48"/>
                  <a:pt x="512" y="48"/>
                  <a:pt x="512" y="48"/>
                </a:cubicBezTo>
                <a:cubicBezTo>
                  <a:pt x="512" y="49"/>
                  <a:pt x="512" y="49"/>
                  <a:pt x="512" y="49"/>
                </a:cubicBezTo>
                <a:cubicBezTo>
                  <a:pt x="513" y="50"/>
                  <a:pt x="513" y="50"/>
                  <a:pt x="513" y="50"/>
                </a:cubicBezTo>
                <a:cubicBezTo>
                  <a:pt x="514" y="50"/>
                  <a:pt x="514" y="50"/>
                  <a:pt x="514" y="50"/>
                </a:cubicBezTo>
                <a:cubicBezTo>
                  <a:pt x="514" y="51"/>
                  <a:pt x="515" y="51"/>
                  <a:pt x="515" y="51"/>
                </a:cubicBezTo>
                <a:cubicBezTo>
                  <a:pt x="516" y="51"/>
                  <a:pt x="519" y="53"/>
                  <a:pt x="520" y="54"/>
                </a:cubicBezTo>
                <a:cubicBezTo>
                  <a:pt x="521" y="56"/>
                  <a:pt x="523" y="57"/>
                  <a:pt x="530" y="60"/>
                </a:cubicBezTo>
                <a:cubicBezTo>
                  <a:pt x="532" y="62"/>
                  <a:pt x="532" y="62"/>
                  <a:pt x="535" y="65"/>
                </a:cubicBezTo>
                <a:cubicBezTo>
                  <a:pt x="535" y="65"/>
                  <a:pt x="534" y="65"/>
                  <a:pt x="534" y="65"/>
                </a:cubicBezTo>
                <a:cubicBezTo>
                  <a:pt x="533" y="65"/>
                  <a:pt x="533" y="65"/>
                  <a:pt x="516" y="57"/>
                </a:cubicBezTo>
                <a:cubicBezTo>
                  <a:pt x="515" y="57"/>
                  <a:pt x="515" y="57"/>
                  <a:pt x="514" y="57"/>
                </a:cubicBezTo>
                <a:cubicBezTo>
                  <a:pt x="513" y="57"/>
                  <a:pt x="512" y="56"/>
                  <a:pt x="511" y="56"/>
                </a:cubicBezTo>
                <a:cubicBezTo>
                  <a:pt x="510" y="56"/>
                  <a:pt x="510" y="56"/>
                  <a:pt x="509" y="56"/>
                </a:cubicBezTo>
                <a:cubicBezTo>
                  <a:pt x="507" y="55"/>
                  <a:pt x="505" y="54"/>
                  <a:pt x="503" y="53"/>
                </a:cubicBezTo>
                <a:cubicBezTo>
                  <a:pt x="502" y="53"/>
                  <a:pt x="502" y="52"/>
                  <a:pt x="501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3"/>
                  <a:pt x="500" y="53"/>
                  <a:pt x="500" y="53"/>
                </a:cubicBezTo>
                <a:cubicBezTo>
                  <a:pt x="504" y="57"/>
                  <a:pt x="511" y="56"/>
                  <a:pt x="514" y="62"/>
                </a:cubicBezTo>
                <a:cubicBezTo>
                  <a:pt x="514" y="62"/>
                  <a:pt x="514" y="62"/>
                  <a:pt x="514" y="62"/>
                </a:cubicBezTo>
                <a:cubicBezTo>
                  <a:pt x="514" y="63"/>
                  <a:pt x="514" y="64"/>
                  <a:pt x="514" y="65"/>
                </a:cubicBezTo>
                <a:cubicBezTo>
                  <a:pt x="514" y="65"/>
                  <a:pt x="514" y="65"/>
                  <a:pt x="514" y="65"/>
                </a:cubicBezTo>
                <a:cubicBezTo>
                  <a:pt x="510" y="61"/>
                  <a:pt x="510" y="61"/>
                  <a:pt x="510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2"/>
                  <a:pt x="509" y="62"/>
                  <a:pt x="509" y="62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7" y="62"/>
                  <a:pt x="507" y="62"/>
                  <a:pt x="507" y="62"/>
                </a:cubicBezTo>
                <a:cubicBezTo>
                  <a:pt x="522" y="79"/>
                  <a:pt x="537" y="99"/>
                  <a:pt x="550" y="121"/>
                </a:cubicBezTo>
                <a:cubicBezTo>
                  <a:pt x="614" y="121"/>
                  <a:pt x="649" y="120"/>
                  <a:pt x="646" y="118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17" y="89"/>
                  <a:pt x="617" y="89"/>
                  <a:pt x="602" y="77"/>
                </a:cubicBezTo>
                <a:cubicBezTo>
                  <a:pt x="573" y="57"/>
                  <a:pt x="569" y="54"/>
                  <a:pt x="554" y="46"/>
                </a:cubicBezTo>
                <a:moveTo>
                  <a:pt x="624" y="357"/>
                </a:moveTo>
                <a:cubicBezTo>
                  <a:pt x="624" y="357"/>
                  <a:pt x="624" y="357"/>
                  <a:pt x="624" y="357"/>
                </a:cubicBezTo>
                <a:cubicBezTo>
                  <a:pt x="624" y="356"/>
                  <a:pt x="624" y="354"/>
                  <a:pt x="623" y="354"/>
                </a:cubicBezTo>
                <a:cubicBezTo>
                  <a:pt x="623" y="353"/>
                  <a:pt x="622" y="353"/>
                  <a:pt x="621" y="353"/>
                </a:cubicBezTo>
                <a:cubicBezTo>
                  <a:pt x="620" y="352"/>
                  <a:pt x="620" y="352"/>
                  <a:pt x="620" y="352"/>
                </a:cubicBezTo>
                <a:cubicBezTo>
                  <a:pt x="619" y="351"/>
                  <a:pt x="620" y="349"/>
                  <a:pt x="619" y="348"/>
                </a:cubicBezTo>
                <a:cubicBezTo>
                  <a:pt x="618" y="346"/>
                  <a:pt x="616" y="345"/>
                  <a:pt x="615" y="345"/>
                </a:cubicBezTo>
                <a:cubicBezTo>
                  <a:pt x="613" y="345"/>
                  <a:pt x="615" y="341"/>
                  <a:pt x="614" y="340"/>
                </a:cubicBezTo>
                <a:cubicBezTo>
                  <a:pt x="612" y="338"/>
                  <a:pt x="612" y="338"/>
                  <a:pt x="612" y="338"/>
                </a:cubicBezTo>
                <a:cubicBezTo>
                  <a:pt x="612" y="338"/>
                  <a:pt x="611" y="338"/>
                  <a:pt x="610" y="338"/>
                </a:cubicBezTo>
                <a:cubicBezTo>
                  <a:pt x="611" y="341"/>
                  <a:pt x="611" y="341"/>
                  <a:pt x="610" y="342"/>
                </a:cubicBezTo>
                <a:cubicBezTo>
                  <a:pt x="610" y="354"/>
                  <a:pt x="611" y="365"/>
                  <a:pt x="610" y="376"/>
                </a:cubicBezTo>
                <a:cubicBezTo>
                  <a:pt x="611" y="376"/>
                  <a:pt x="611" y="376"/>
                  <a:pt x="611" y="376"/>
                </a:cubicBezTo>
                <a:cubicBezTo>
                  <a:pt x="612" y="376"/>
                  <a:pt x="612" y="376"/>
                  <a:pt x="612" y="376"/>
                </a:cubicBezTo>
                <a:cubicBezTo>
                  <a:pt x="613" y="376"/>
                  <a:pt x="613" y="376"/>
                  <a:pt x="613" y="376"/>
                </a:cubicBezTo>
                <a:cubicBezTo>
                  <a:pt x="614" y="375"/>
                  <a:pt x="614" y="374"/>
                  <a:pt x="614" y="374"/>
                </a:cubicBezTo>
                <a:cubicBezTo>
                  <a:pt x="614" y="373"/>
                  <a:pt x="614" y="373"/>
                  <a:pt x="614" y="372"/>
                </a:cubicBezTo>
                <a:cubicBezTo>
                  <a:pt x="614" y="372"/>
                  <a:pt x="614" y="372"/>
                  <a:pt x="614" y="372"/>
                </a:cubicBezTo>
                <a:cubicBezTo>
                  <a:pt x="614" y="370"/>
                  <a:pt x="616" y="368"/>
                  <a:pt x="617" y="368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68"/>
                  <a:pt x="618" y="369"/>
                  <a:pt x="619" y="369"/>
                </a:cubicBezTo>
                <a:cubicBezTo>
                  <a:pt x="620" y="366"/>
                  <a:pt x="619" y="362"/>
                  <a:pt x="620" y="359"/>
                </a:cubicBezTo>
                <a:cubicBezTo>
                  <a:pt x="620" y="358"/>
                  <a:pt x="620" y="358"/>
                  <a:pt x="622" y="358"/>
                </a:cubicBezTo>
                <a:cubicBezTo>
                  <a:pt x="622" y="358"/>
                  <a:pt x="623" y="358"/>
                  <a:pt x="624" y="357"/>
                </a:cubicBezTo>
                <a:moveTo>
                  <a:pt x="743" y="321"/>
                </a:moveTo>
                <a:cubicBezTo>
                  <a:pt x="741" y="310"/>
                  <a:pt x="738" y="295"/>
                  <a:pt x="736" y="284"/>
                </a:cubicBezTo>
                <a:cubicBezTo>
                  <a:pt x="736" y="287"/>
                  <a:pt x="690" y="289"/>
                  <a:pt x="605" y="288"/>
                </a:cubicBezTo>
                <a:cubicBezTo>
                  <a:pt x="607" y="300"/>
                  <a:pt x="608" y="313"/>
                  <a:pt x="609" y="325"/>
                </a:cubicBezTo>
                <a:cubicBezTo>
                  <a:pt x="610" y="327"/>
                  <a:pt x="610" y="330"/>
                  <a:pt x="612" y="331"/>
                </a:cubicBezTo>
                <a:cubicBezTo>
                  <a:pt x="614" y="331"/>
                  <a:pt x="616" y="331"/>
                  <a:pt x="618" y="331"/>
                </a:cubicBezTo>
                <a:cubicBezTo>
                  <a:pt x="621" y="330"/>
                  <a:pt x="621" y="334"/>
                  <a:pt x="623" y="334"/>
                </a:cubicBezTo>
                <a:cubicBezTo>
                  <a:pt x="625" y="334"/>
                  <a:pt x="627" y="334"/>
                  <a:pt x="628" y="334"/>
                </a:cubicBezTo>
                <a:cubicBezTo>
                  <a:pt x="629" y="335"/>
                  <a:pt x="629" y="335"/>
                  <a:pt x="630" y="335"/>
                </a:cubicBezTo>
                <a:cubicBezTo>
                  <a:pt x="637" y="335"/>
                  <a:pt x="637" y="335"/>
                  <a:pt x="637" y="335"/>
                </a:cubicBezTo>
                <a:cubicBezTo>
                  <a:pt x="643" y="334"/>
                  <a:pt x="643" y="334"/>
                  <a:pt x="643" y="334"/>
                </a:cubicBezTo>
                <a:cubicBezTo>
                  <a:pt x="644" y="334"/>
                  <a:pt x="646" y="334"/>
                  <a:pt x="647" y="334"/>
                </a:cubicBezTo>
                <a:cubicBezTo>
                  <a:pt x="648" y="334"/>
                  <a:pt x="655" y="341"/>
                  <a:pt x="656" y="346"/>
                </a:cubicBezTo>
                <a:cubicBezTo>
                  <a:pt x="656" y="346"/>
                  <a:pt x="656" y="346"/>
                  <a:pt x="657" y="346"/>
                </a:cubicBezTo>
                <a:cubicBezTo>
                  <a:pt x="657" y="347"/>
                  <a:pt x="657" y="347"/>
                  <a:pt x="658" y="349"/>
                </a:cubicBezTo>
                <a:cubicBezTo>
                  <a:pt x="659" y="349"/>
                  <a:pt x="659" y="349"/>
                  <a:pt x="660" y="349"/>
                </a:cubicBezTo>
                <a:cubicBezTo>
                  <a:pt x="661" y="349"/>
                  <a:pt x="661" y="349"/>
                  <a:pt x="664" y="351"/>
                </a:cubicBezTo>
                <a:cubicBezTo>
                  <a:pt x="657" y="352"/>
                  <a:pt x="661" y="356"/>
                  <a:pt x="661" y="356"/>
                </a:cubicBezTo>
                <a:cubicBezTo>
                  <a:pt x="664" y="358"/>
                  <a:pt x="663" y="363"/>
                  <a:pt x="668" y="363"/>
                </a:cubicBezTo>
                <a:cubicBezTo>
                  <a:pt x="670" y="360"/>
                  <a:pt x="670" y="360"/>
                  <a:pt x="671" y="360"/>
                </a:cubicBezTo>
                <a:cubicBezTo>
                  <a:pt x="671" y="359"/>
                  <a:pt x="671" y="358"/>
                  <a:pt x="672" y="358"/>
                </a:cubicBezTo>
                <a:cubicBezTo>
                  <a:pt x="672" y="358"/>
                  <a:pt x="672" y="357"/>
                  <a:pt x="673" y="357"/>
                </a:cubicBezTo>
                <a:cubicBezTo>
                  <a:pt x="676" y="360"/>
                  <a:pt x="676" y="371"/>
                  <a:pt x="676" y="372"/>
                </a:cubicBezTo>
                <a:cubicBezTo>
                  <a:pt x="676" y="373"/>
                  <a:pt x="676" y="374"/>
                  <a:pt x="676" y="375"/>
                </a:cubicBezTo>
                <a:cubicBezTo>
                  <a:pt x="674" y="389"/>
                  <a:pt x="682" y="401"/>
                  <a:pt x="681" y="415"/>
                </a:cubicBezTo>
                <a:cubicBezTo>
                  <a:pt x="681" y="416"/>
                  <a:pt x="681" y="416"/>
                  <a:pt x="681" y="416"/>
                </a:cubicBezTo>
                <a:cubicBezTo>
                  <a:pt x="680" y="424"/>
                  <a:pt x="683" y="431"/>
                  <a:pt x="683" y="439"/>
                </a:cubicBezTo>
                <a:cubicBezTo>
                  <a:pt x="684" y="439"/>
                  <a:pt x="684" y="440"/>
                  <a:pt x="684" y="441"/>
                </a:cubicBezTo>
                <a:cubicBezTo>
                  <a:pt x="684" y="441"/>
                  <a:pt x="685" y="441"/>
                  <a:pt x="685" y="441"/>
                </a:cubicBezTo>
                <a:cubicBezTo>
                  <a:pt x="690" y="437"/>
                  <a:pt x="690" y="437"/>
                  <a:pt x="696" y="409"/>
                </a:cubicBezTo>
                <a:cubicBezTo>
                  <a:pt x="696" y="407"/>
                  <a:pt x="697" y="405"/>
                  <a:pt x="697" y="402"/>
                </a:cubicBezTo>
                <a:cubicBezTo>
                  <a:pt x="697" y="395"/>
                  <a:pt x="697" y="395"/>
                  <a:pt x="698" y="394"/>
                </a:cubicBezTo>
                <a:cubicBezTo>
                  <a:pt x="705" y="394"/>
                  <a:pt x="710" y="372"/>
                  <a:pt x="710" y="371"/>
                </a:cubicBezTo>
                <a:cubicBezTo>
                  <a:pt x="710" y="371"/>
                  <a:pt x="710" y="371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4" y="367"/>
                  <a:pt x="714" y="367"/>
                  <a:pt x="714" y="367"/>
                </a:cubicBezTo>
                <a:cubicBezTo>
                  <a:pt x="715" y="366"/>
                  <a:pt x="715" y="366"/>
                  <a:pt x="715" y="358"/>
                </a:cubicBezTo>
                <a:cubicBezTo>
                  <a:pt x="716" y="357"/>
                  <a:pt x="716" y="357"/>
                  <a:pt x="717" y="357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9" y="357"/>
                  <a:pt x="720" y="355"/>
                  <a:pt x="721" y="354"/>
                </a:cubicBezTo>
                <a:cubicBezTo>
                  <a:pt x="721" y="353"/>
                  <a:pt x="722" y="353"/>
                  <a:pt x="723" y="353"/>
                </a:cubicBezTo>
                <a:cubicBezTo>
                  <a:pt x="723" y="352"/>
                  <a:pt x="723" y="351"/>
                  <a:pt x="723" y="350"/>
                </a:cubicBezTo>
                <a:cubicBezTo>
                  <a:pt x="724" y="350"/>
                  <a:pt x="724" y="350"/>
                  <a:pt x="724" y="350"/>
                </a:cubicBezTo>
                <a:cubicBezTo>
                  <a:pt x="725" y="353"/>
                  <a:pt x="726" y="358"/>
                  <a:pt x="727" y="365"/>
                </a:cubicBezTo>
                <a:cubicBezTo>
                  <a:pt x="728" y="369"/>
                  <a:pt x="728" y="369"/>
                  <a:pt x="728" y="370"/>
                </a:cubicBezTo>
                <a:cubicBezTo>
                  <a:pt x="728" y="371"/>
                  <a:pt x="728" y="371"/>
                  <a:pt x="728" y="372"/>
                </a:cubicBezTo>
                <a:cubicBezTo>
                  <a:pt x="728" y="373"/>
                  <a:pt x="728" y="373"/>
                  <a:pt x="728" y="375"/>
                </a:cubicBezTo>
                <a:cubicBezTo>
                  <a:pt x="728" y="376"/>
                  <a:pt x="728" y="376"/>
                  <a:pt x="728" y="376"/>
                </a:cubicBezTo>
                <a:cubicBezTo>
                  <a:pt x="729" y="376"/>
                  <a:pt x="729" y="376"/>
                  <a:pt x="729" y="376"/>
                </a:cubicBezTo>
                <a:cubicBezTo>
                  <a:pt x="732" y="381"/>
                  <a:pt x="727" y="387"/>
                  <a:pt x="730" y="392"/>
                </a:cubicBezTo>
                <a:cubicBezTo>
                  <a:pt x="731" y="392"/>
                  <a:pt x="731" y="392"/>
                  <a:pt x="731" y="392"/>
                </a:cubicBezTo>
                <a:cubicBezTo>
                  <a:pt x="731" y="391"/>
                  <a:pt x="732" y="391"/>
                  <a:pt x="733" y="389"/>
                </a:cubicBezTo>
                <a:cubicBezTo>
                  <a:pt x="733" y="389"/>
                  <a:pt x="733" y="388"/>
                  <a:pt x="733" y="388"/>
                </a:cubicBezTo>
                <a:cubicBezTo>
                  <a:pt x="733" y="387"/>
                  <a:pt x="733" y="387"/>
                  <a:pt x="733" y="387"/>
                </a:cubicBezTo>
                <a:cubicBezTo>
                  <a:pt x="733" y="386"/>
                  <a:pt x="733" y="386"/>
                  <a:pt x="733" y="385"/>
                </a:cubicBezTo>
                <a:cubicBezTo>
                  <a:pt x="737" y="389"/>
                  <a:pt x="735" y="403"/>
                  <a:pt x="731" y="428"/>
                </a:cubicBezTo>
                <a:cubicBezTo>
                  <a:pt x="731" y="429"/>
                  <a:pt x="731" y="430"/>
                  <a:pt x="731" y="430"/>
                </a:cubicBezTo>
                <a:cubicBezTo>
                  <a:pt x="730" y="436"/>
                  <a:pt x="731" y="442"/>
                  <a:pt x="730" y="448"/>
                </a:cubicBezTo>
                <a:cubicBezTo>
                  <a:pt x="730" y="449"/>
                  <a:pt x="730" y="449"/>
                  <a:pt x="730" y="449"/>
                </a:cubicBezTo>
                <a:cubicBezTo>
                  <a:pt x="729" y="453"/>
                  <a:pt x="729" y="456"/>
                  <a:pt x="729" y="459"/>
                </a:cubicBezTo>
                <a:cubicBezTo>
                  <a:pt x="728" y="462"/>
                  <a:pt x="728" y="464"/>
                  <a:pt x="727" y="467"/>
                </a:cubicBezTo>
                <a:cubicBezTo>
                  <a:pt x="726" y="470"/>
                  <a:pt x="725" y="476"/>
                  <a:pt x="726" y="480"/>
                </a:cubicBezTo>
                <a:cubicBezTo>
                  <a:pt x="726" y="480"/>
                  <a:pt x="726" y="480"/>
                  <a:pt x="726" y="480"/>
                </a:cubicBezTo>
                <a:cubicBezTo>
                  <a:pt x="727" y="478"/>
                  <a:pt x="727" y="476"/>
                  <a:pt x="727" y="476"/>
                </a:cubicBezTo>
                <a:cubicBezTo>
                  <a:pt x="728" y="473"/>
                  <a:pt x="731" y="459"/>
                  <a:pt x="731" y="459"/>
                </a:cubicBezTo>
                <a:cubicBezTo>
                  <a:pt x="731" y="458"/>
                  <a:pt x="731" y="458"/>
                  <a:pt x="731" y="458"/>
                </a:cubicBezTo>
                <a:cubicBezTo>
                  <a:pt x="731" y="457"/>
                  <a:pt x="731" y="457"/>
                  <a:pt x="732" y="457"/>
                </a:cubicBezTo>
                <a:cubicBezTo>
                  <a:pt x="732" y="456"/>
                  <a:pt x="732" y="456"/>
                  <a:pt x="732" y="455"/>
                </a:cubicBezTo>
                <a:cubicBezTo>
                  <a:pt x="732" y="455"/>
                  <a:pt x="732" y="454"/>
                  <a:pt x="732" y="454"/>
                </a:cubicBezTo>
                <a:cubicBezTo>
                  <a:pt x="732" y="453"/>
                  <a:pt x="733" y="452"/>
                  <a:pt x="733" y="451"/>
                </a:cubicBezTo>
                <a:cubicBezTo>
                  <a:pt x="732" y="450"/>
                  <a:pt x="732" y="438"/>
                  <a:pt x="733" y="434"/>
                </a:cubicBezTo>
                <a:cubicBezTo>
                  <a:pt x="733" y="433"/>
                  <a:pt x="733" y="433"/>
                  <a:pt x="733" y="432"/>
                </a:cubicBezTo>
                <a:cubicBezTo>
                  <a:pt x="733" y="431"/>
                  <a:pt x="733" y="431"/>
                  <a:pt x="733" y="430"/>
                </a:cubicBezTo>
                <a:cubicBezTo>
                  <a:pt x="733" y="428"/>
                  <a:pt x="733" y="426"/>
                  <a:pt x="733" y="424"/>
                </a:cubicBezTo>
                <a:cubicBezTo>
                  <a:pt x="734" y="421"/>
                  <a:pt x="737" y="408"/>
                  <a:pt x="737" y="407"/>
                </a:cubicBezTo>
                <a:cubicBezTo>
                  <a:pt x="738" y="410"/>
                  <a:pt x="737" y="412"/>
                  <a:pt x="737" y="414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738" y="413"/>
                  <a:pt x="738" y="413"/>
                  <a:pt x="738" y="413"/>
                </a:cubicBezTo>
                <a:cubicBezTo>
                  <a:pt x="739" y="417"/>
                  <a:pt x="739" y="417"/>
                  <a:pt x="737" y="440"/>
                </a:cubicBezTo>
                <a:cubicBezTo>
                  <a:pt x="742" y="419"/>
                  <a:pt x="742" y="419"/>
                  <a:pt x="743" y="409"/>
                </a:cubicBezTo>
                <a:cubicBezTo>
                  <a:pt x="743" y="407"/>
                  <a:pt x="744" y="406"/>
                  <a:pt x="744" y="404"/>
                </a:cubicBezTo>
                <a:cubicBezTo>
                  <a:pt x="745" y="395"/>
                  <a:pt x="745" y="395"/>
                  <a:pt x="744" y="385"/>
                </a:cubicBezTo>
                <a:cubicBezTo>
                  <a:pt x="743" y="379"/>
                  <a:pt x="743" y="364"/>
                  <a:pt x="744" y="355"/>
                </a:cubicBezTo>
                <a:cubicBezTo>
                  <a:pt x="745" y="355"/>
                  <a:pt x="745" y="356"/>
                  <a:pt x="745" y="356"/>
                </a:cubicBezTo>
                <a:cubicBezTo>
                  <a:pt x="745" y="357"/>
                  <a:pt x="745" y="357"/>
                  <a:pt x="745" y="357"/>
                </a:cubicBezTo>
                <a:cubicBezTo>
                  <a:pt x="745" y="360"/>
                  <a:pt x="745" y="362"/>
                  <a:pt x="745" y="364"/>
                </a:cubicBezTo>
                <a:cubicBezTo>
                  <a:pt x="745" y="368"/>
                  <a:pt x="745" y="371"/>
                  <a:pt x="745" y="374"/>
                </a:cubicBezTo>
                <a:cubicBezTo>
                  <a:pt x="745" y="375"/>
                  <a:pt x="745" y="375"/>
                  <a:pt x="746" y="375"/>
                </a:cubicBezTo>
                <a:cubicBezTo>
                  <a:pt x="746" y="365"/>
                  <a:pt x="746" y="365"/>
                  <a:pt x="745" y="364"/>
                </a:cubicBezTo>
                <a:cubicBezTo>
                  <a:pt x="745" y="361"/>
                  <a:pt x="745" y="359"/>
                  <a:pt x="745" y="356"/>
                </a:cubicBezTo>
                <a:cubicBezTo>
                  <a:pt x="745" y="356"/>
                  <a:pt x="745" y="356"/>
                  <a:pt x="745" y="356"/>
                </a:cubicBezTo>
                <a:cubicBezTo>
                  <a:pt x="745" y="355"/>
                  <a:pt x="745" y="354"/>
                  <a:pt x="745" y="353"/>
                </a:cubicBezTo>
                <a:cubicBezTo>
                  <a:pt x="745" y="352"/>
                  <a:pt x="745" y="352"/>
                  <a:pt x="745" y="352"/>
                </a:cubicBezTo>
                <a:cubicBezTo>
                  <a:pt x="745" y="343"/>
                  <a:pt x="744" y="330"/>
                  <a:pt x="743" y="321"/>
                </a:cubicBezTo>
                <a:moveTo>
                  <a:pt x="299" y="117"/>
                </a:moveTo>
                <a:cubicBezTo>
                  <a:pt x="299" y="117"/>
                  <a:pt x="299" y="117"/>
                  <a:pt x="299" y="117"/>
                </a:cubicBezTo>
                <a:cubicBezTo>
                  <a:pt x="297" y="117"/>
                  <a:pt x="297" y="117"/>
                  <a:pt x="297" y="117"/>
                </a:cubicBezTo>
                <a:cubicBezTo>
                  <a:pt x="297" y="118"/>
                  <a:pt x="296" y="118"/>
                  <a:pt x="296" y="118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4" y="119"/>
                  <a:pt x="294" y="119"/>
                  <a:pt x="294" y="119"/>
                </a:cubicBezTo>
                <a:cubicBezTo>
                  <a:pt x="293" y="120"/>
                  <a:pt x="293" y="120"/>
                  <a:pt x="292" y="121"/>
                </a:cubicBezTo>
                <a:cubicBezTo>
                  <a:pt x="292" y="121"/>
                  <a:pt x="292" y="122"/>
                  <a:pt x="292" y="122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6" y="121"/>
                  <a:pt x="297" y="120"/>
                  <a:pt x="297" y="120"/>
                </a:cubicBezTo>
                <a:cubicBezTo>
                  <a:pt x="297" y="119"/>
                  <a:pt x="297" y="119"/>
                  <a:pt x="297" y="119"/>
                </a:cubicBezTo>
                <a:cubicBezTo>
                  <a:pt x="297" y="119"/>
                  <a:pt x="298" y="119"/>
                  <a:pt x="298" y="118"/>
                </a:cubicBezTo>
                <a:cubicBezTo>
                  <a:pt x="298" y="118"/>
                  <a:pt x="298" y="118"/>
                  <a:pt x="298" y="118"/>
                </a:cubicBezTo>
                <a:cubicBezTo>
                  <a:pt x="298" y="118"/>
                  <a:pt x="299" y="117"/>
                  <a:pt x="299" y="117"/>
                </a:cubicBezTo>
                <a:moveTo>
                  <a:pt x="324" y="158"/>
                </a:moveTo>
                <a:cubicBezTo>
                  <a:pt x="324" y="157"/>
                  <a:pt x="324" y="156"/>
                  <a:pt x="324" y="156"/>
                </a:cubicBezTo>
                <a:cubicBezTo>
                  <a:pt x="323" y="155"/>
                  <a:pt x="323" y="153"/>
                  <a:pt x="323" y="153"/>
                </a:cubicBezTo>
                <a:cubicBezTo>
                  <a:pt x="323" y="152"/>
                  <a:pt x="322" y="152"/>
                  <a:pt x="322" y="151"/>
                </a:cubicBezTo>
                <a:cubicBezTo>
                  <a:pt x="321" y="152"/>
                  <a:pt x="321" y="152"/>
                  <a:pt x="321" y="152"/>
                </a:cubicBezTo>
                <a:cubicBezTo>
                  <a:pt x="321" y="152"/>
                  <a:pt x="321" y="153"/>
                  <a:pt x="319" y="154"/>
                </a:cubicBezTo>
                <a:cubicBezTo>
                  <a:pt x="318" y="155"/>
                  <a:pt x="318" y="155"/>
                  <a:pt x="318" y="149"/>
                </a:cubicBezTo>
                <a:cubicBezTo>
                  <a:pt x="317" y="149"/>
                  <a:pt x="316" y="149"/>
                  <a:pt x="315" y="149"/>
                </a:cubicBezTo>
                <a:cubicBezTo>
                  <a:pt x="316" y="145"/>
                  <a:pt x="317" y="144"/>
                  <a:pt x="314" y="143"/>
                </a:cubicBezTo>
                <a:cubicBezTo>
                  <a:pt x="314" y="143"/>
                  <a:pt x="314" y="143"/>
                  <a:pt x="314" y="142"/>
                </a:cubicBezTo>
                <a:cubicBezTo>
                  <a:pt x="313" y="142"/>
                  <a:pt x="313" y="142"/>
                  <a:pt x="313" y="142"/>
                </a:cubicBezTo>
                <a:cubicBezTo>
                  <a:pt x="313" y="141"/>
                  <a:pt x="313" y="140"/>
                  <a:pt x="312" y="139"/>
                </a:cubicBezTo>
                <a:cubicBezTo>
                  <a:pt x="312" y="139"/>
                  <a:pt x="312" y="139"/>
                  <a:pt x="312" y="139"/>
                </a:cubicBezTo>
                <a:cubicBezTo>
                  <a:pt x="312" y="138"/>
                  <a:pt x="311" y="135"/>
                  <a:pt x="310" y="135"/>
                </a:cubicBezTo>
                <a:cubicBezTo>
                  <a:pt x="306" y="135"/>
                  <a:pt x="306" y="135"/>
                  <a:pt x="306" y="134"/>
                </a:cubicBezTo>
                <a:cubicBezTo>
                  <a:pt x="307" y="131"/>
                  <a:pt x="307" y="131"/>
                  <a:pt x="310" y="131"/>
                </a:cubicBezTo>
                <a:cubicBezTo>
                  <a:pt x="310" y="131"/>
                  <a:pt x="310" y="130"/>
                  <a:pt x="310" y="130"/>
                </a:cubicBezTo>
                <a:cubicBezTo>
                  <a:pt x="310" y="128"/>
                  <a:pt x="312" y="128"/>
                  <a:pt x="313" y="127"/>
                </a:cubicBezTo>
                <a:cubicBezTo>
                  <a:pt x="313" y="126"/>
                  <a:pt x="313" y="125"/>
                  <a:pt x="314" y="123"/>
                </a:cubicBezTo>
                <a:cubicBezTo>
                  <a:pt x="311" y="123"/>
                  <a:pt x="308" y="123"/>
                  <a:pt x="305" y="123"/>
                </a:cubicBezTo>
                <a:cubicBezTo>
                  <a:pt x="307" y="120"/>
                  <a:pt x="307" y="120"/>
                  <a:pt x="307" y="120"/>
                </a:cubicBezTo>
                <a:cubicBezTo>
                  <a:pt x="308" y="119"/>
                  <a:pt x="310" y="119"/>
                  <a:pt x="310" y="118"/>
                </a:cubicBezTo>
                <a:cubicBezTo>
                  <a:pt x="310" y="117"/>
                  <a:pt x="310" y="117"/>
                  <a:pt x="309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8" y="117"/>
                  <a:pt x="308" y="117"/>
                  <a:pt x="307" y="117"/>
                </a:cubicBezTo>
                <a:cubicBezTo>
                  <a:pt x="306" y="117"/>
                  <a:pt x="304" y="116"/>
                  <a:pt x="303" y="117"/>
                </a:cubicBezTo>
                <a:cubicBezTo>
                  <a:pt x="303" y="118"/>
                  <a:pt x="302" y="119"/>
                  <a:pt x="301" y="120"/>
                </a:cubicBezTo>
                <a:cubicBezTo>
                  <a:pt x="301" y="121"/>
                  <a:pt x="301" y="122"/>
                  <a:pt x="300" y="123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7" y="123"/>
                  <a:pt x="297" y="123"/>
                  <a:pt x="297" y="122"/>
                </a:cubicBezTo>
                <a:cubicBezTo>
                  <a:pt x="296" y="123"/>
                  <a:pt x="296" y="123"/>
                  <a:pt x="296" y="123"/>
                </a:cubicBezTo>
                <a:cubicBezTo>
                  <a:pt x="294" y="123"/>
                  <a:pt x="294" y="126"/>
                  <a:pt x="294" y="126"/>
                </a:cubicBezTo>
                <a:cubicBezTo>
                  <a:pt x="295" y="127"/>
                  <a:pt x="296" y="126"/>
                  <a:pt x="297" y="127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6" y="128"/>
                  <a:pt x="296" y="128"/>
                  <a:pt x="296" y="129"/>
                </a:cubicBezTo>
                <a:cubicBezTo>
                  <a:pt x="295" y="130"/>
                  <a:pt x="296" y="131"/>
                  <a:pt x="294" y="131"/>
                </a:cubicBezTo>
                <a:cubicBezTo>
                  <a:pt x="292" y="132"/>
                  <a:pt x="292" y="133"/>
                  <a:pt x="292" y="133"/>
                </a:cubicBezTo>
                <a:cubicBezTo>
                  <a:pt x="292" y="134"/>
                  <a:pt x="292" y="134"/>
                  <a:pt x="292" y="134"/>
                </a:cubicBezTo>
                <a:cubicBezTo>
                  <a:pt x="292" y="134"/>
                  <a:pt x="293" y="134"/>
                  <a:pt x="294" y="134"/>
                </a:cubicBezTo>
                <a:cubicBezTo>
                  <a:pt x="294" y="134"/>
                  <a:pt x="294" y="133"/>
                  <a:pt x="295" y="134"/>
                </a:cubicBezTo>
                <a:cubicBezTo>
                  <a:pt x="295" y="135"/>
                  <a:pt x="295" y="135"/>
                  <a:pt x="296" y="135"/>
                </a:cubicBezTo>
                <a:cubicBezTo>
                  <a:pt x="296" y="136"/>
                  <a:pt x="297" y="136"/>
                  <a:pt x="297" y="135"/>
                </a:cubicBezTo>
                <a:cubicBezTo>
                  <a:pt x="297" y="135"/>
                  <a:pt x="297" y="135"/>
                  <a:pt x="298" y="134"/>
                </a:cubicBezTo>
                <a:cubicBezTo>
                  <a:pt x="299" y="135"/>
                  <a:pt x="299" y="135"/>
                  <a:pt x="299" y="135"/>
                </a:cubicBezTo>
                <a:cubicBezTo>
                  <a:pt x="298" y="136"/>
                  <a:pt x="299" y="137"/>
                  <a:pt x="299" y="138"/>
                </a:cubicBezTo>
                <a:cubicBezTo>
                  <a:pt x="298" y="139"/>
                  <a:pt x="297" y="138"/>
                  <a:pt x="296" y="139"/>
                </a:cubicBezTo>
                <a:cubicBezTo>
                  <a:pt x="296" y="140"/>
                  <a:pt x="296" y="140"/>
                  <a:pt x="296" y="141"/>
                </a:cubicBezTo>
                <a:cubicBezTo>
                  <a:pt x="298" y="141"/>
                  <a:pt x="299" y="141"/>
                  <a:pt x="301" y="141"/>
                </a:cubicBezTo>
                <a:cubicBezTo>
                  <a:pt x="302" y="140"/>
                  <a:pt x="302" y="140"/>
                  <a:pt x="302" y="140"/>
                </a:cubicBezTo>
                <a:cubicBezTo>
                  <a:pt x="304" y="142"/>
                  <a:pt x="301" y="145"/>
                  <a:pt x="304" y="146"/>
                </a:cubicBezTo>
                <a:cubicBezTo>
                  <a:pt x="304" y="146"/>
                  <a:pt x="304" y="146"/>
                  <a:pt x="304" y="146"/>
                </a:cubicBezTo>
                <a:cubicBezTo>
                  <a:pt x="304" y="147"/>
                  <a:pt x="303" y="148"/>
                  <a:pt x="303" y="149"/>
                </a:cubicBezTo>
                <a:cubicBezTo>
                  <a:pt x="304" y="150"/>
                  <a:pt x="303" y="151"/>
                  <a:pt x="302" y="151"/>
                </a:cubicBezTo>
                <a:cubicBezTo>
                  <a:pt x="300" y="152"/>
                  <a:pt x="299" y="150"/>
                  <a:pt x="297" y="150"/>
                </a:cubicBezTo>
                <a:cubicBezTo>
                  <a:pt x="297" y="150"/>
                  <a:pt x="297" y="150"/>
                  <a:pt x="297" y="150"/>
                </a:cubicBezTo>
                <a:cubicBezTo>
                  <a:pt x="296" y="150"/>
                  <a:pt x="296" y="150"/>
                  <a:pt x="295" y="151"/>
                </a:cubicBezTo>
                <a:cubicBezTo>
                  <a:pt x="295" y="152"/>
                  <a:pt x="295" y="152"/>
                  <a:pt x="295" y="152"/>
                </a:cubicBezTo>
                <a:cubicBezTo>
                  <a:pt x="294" y="152"/>
                  <a:pt x="294" y="152"/>
                  <a:pt x="293" y="152"/>
                </a:cubicBezTo>
                <a:cubicBezTo>
                  <a:pt x="292" y="153"/>
                  <a:pt x="292" y="153"/>
                  <a:pt x="292" y="153"/>
                </a:cubicBezTo>
                <a:cubicBezTo>
                  <a:pt x="294" y="154"/>
                  <a:pt x="295" y="153"/>
                  <a:pt x="297" y="154"/>
                </a:cubicBezTo>
                <a:cubicBezTo>
                  <a:pt x="297" y="154"/>
                  <a:pt x="297" y="155"/>
                  <a:pt x="296" y="156"/>
                </a:cubicBezTo>
                <a:cubicBezTo>
                  <a:pt x="296" y="156"/>
                  <a:pt x="296" y="156"/>
                  <a:pt x="295" y="156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1" y="159"/>
                  <a:pt x="291" y="159"/>
                  <a:pt x="291" y="160"/>
                </a:cubicBezTo>
                <a:cubicBezTo>
                  <a:pt x="293" y="161"/>
                  <a:pt x="295" y="159"/>
                  <a:pt x="296" y="160"/>
                </a:cubicBezTo>
                <a:cubicBezTo>
                  <a:pt x="298" y="161"/>
                  <a:pt x="299" y="160"/>
                  <a:pt x="301" y="161"/>
                </a:cubicBezTo>
                <a:cubicBezTo>
                  <a:pt x="301" y="162"/>
                  <a:pt x="301" y="162"/>
                  <a:pt x="300" y="163"/>
                </a:cubicBezTo>
                <a:cubicBezTo>
                  <a:pt x="300" y="163"/>
                  <a:pt x="299" y="163"/>
                  <a:pt x="296" y="163"/>
                </a:cubicBezTo>
                <a:cubicBezTo>
                  <a:pt x="295" y="163"/>
                  <a:pt x="295" y="164"/>
                  <a:pt x="294" y="165"/>
                </a:cubicBezTo>
                <a:cubicBezTo>
                  <a:pt x="293" y="165"/>
                  <a:pt x="292" y="165"/>
                  <a:pt x="291" y="165"/>
                </a:cubicBezTo>
                <a:cubicBezTo>
                  <a:pt x="291" y="168"/>
                  <a:pt x="291" y="168"/>
                  <a:pt x="287" y="169"/>
                </a:cubicBezTo>
                <a:cubicBezTo>
                  <a:pt x="288" y="170"/>
                  <a:pt x="288" y="170"/>
                  <a:pt x="291" y="169"/>
                </a:cubicBezTo>
                <a:cubicBezTo>
                  <a:pt x="292" y="169"/>
                  <a:pt x="292" y="169"/>
                  <a:pt x="293" y="168"/>
                </a:cubicBezTo>
                <a:cubicBezTo>
                  <a:pt x="293" y="168"/>
                  <a:pt x="293" y="168"/>
                  <a:pt x="295" y="169"/>
                </a:cubicBezTo>
                <a:cubicBezTo>
                  <a:pt x="296" y="169"/>
                  <a:pt x="296" y="169"/>
                  <a:pt x="297" y="169"/>
                </a:cubicBezTo>
                <a:cubicBezTo>
                  <a:pt x="298" y="167"/>
                  <a:pt x="298" y="167"/>
                  <a:pt x="298" y="166"/>
                </a:cubicBezTo>
                <a:cubicBezTo>
                  <a:pt x="300" y="167"/>
                  <a:pt x="302" y="166"/>
                  <a:pt x="304" y="167"/>
                </a:cubicBezTo>
                <a:cubicBezTo>
                  <a:pt x="306" y="167"/>
                  <a:pt x="306" y="165"/>
                  <a:pt x="307" y="165"/>
                </a:cubicBezTo>
                <a:cubicBezTo>
                  <a:pt x="309" y="165"/>
                  <a:pt x="309" y="167"/>
                  <a:pt x="310" y="167"/>
                </a:cubicBezTo>
                <a:cubicBezTo>
                  <a:pt x="311" y="167"/>
                  <a:pt x="311" y="167"/>
                  <a:pt x="311" y="167"/>
                </a:cubicBezTo>
                <a:cubicBezTo>
                  <a:pt x="312" y="167"/>
                  <a:pt x="314" y="167"/>
                  <a:pt x="316" y="166"/>
                </a:cubicBezTo>
                <a:cubicBezTo>
                  <a:pt x="317" y="165"/>
                  <a:pt x="317" y="165"/>
                  <a:pt x="317" y="165"/>
                </a:cubicBezTo>
                <a:cubicBezTo>
                  <a:pt x="319" y="165"/>
                  <a:pt x="319" y="165"/>
                  <a:pt x="320" y="165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160"/>
                  <a:pt x="319" y="159"/>
                  <a:pt x="321" y="160"/>
                </a:cubicBezTo>
                <a:cubicBezTo>
                  <a:pt x="321" y="160"/>
                  <a:pt x="321" y="160"/>
                  <a:pt x="322" y="158"/>
                </a:cubicBezTo>
                <a:cubicBezTo>
                  <a:pt x="323" y="158"/>
                  <a:pt x="323" y="158"/>
                  <a:pt x="324" y="158"/>
                </a:cubicBezTo>
                <a:moveTo>
                  <a:pt x="281" y="142"/>
                </a:move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moveTo>
                  <a:pt x="293" y="143"/>
                </a:moveTo>
                <a:cubicBezTo>
                  <a:pt x="293" y="143"/>
                  <a:pt x="294" y="142"/>
                  <a:pt x="293" y="141"/>
                </a:cubicBezTo>
                <a:cubicBezTo>
                  <a:pt x="292" y="140"/>
                  <a:pt x="293" y="139"/>
                  <a:pt x="293" y="139"/>
                </a:cubicBezTo>
                <a:cubicBezTo>
                  <a:pt x="293" y="139"/>
                  <a:pt x="293" y="138"/>
                  <a:pt x="292" y="138"/>
                </a:cubicBezTo>
                <a:cubicBezTo>
                  <a:pt x="292" y="138"/>
                  <a:pt x="291" y="138"/>
                  <a:pt x="291" y="138"/>
                </a:cubicBezTo>
                <a:cubicBezTo>
                  <a:pt x="291" y="137"/>
                  <a:pt x="291" y="137"/>
                  <a:pt x="291" y="137"/>
                </a:cubicBezTo>
                <a:cubicBezTo>
                  <a:pt x="290" y="137"/>
                  <a:pt x="290" y="137"/>
                  <a:pt x="290" y="137"/>
                </a:cubicBezTo>
                <a:cubicBezTo>
                  <a:pt x="289" y="137"/>
                  <a:pt x="288" y="138"/>
                  <a:pt x="288" y="138"/>
                </a:cubicBezTo>
                <a:cubicBezTo>
                  <a:pt x="287" y="138"/>
                  <a:pt x="287" y="138"/>
                  <a:pt x="287" y="139"/>
                </a:cubicBezTo>
                <a:cubicBezTo>
                  <a:pt x="287" y="139"/>
                  <a:pt x="286" y="139"/>
                  <a:pt x="286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8"/>
                  <a:pt x="285" y="138"/>
                  <a:pt x="285" y="137"/>
                </a:cubicBezTo>
                <a:cubicBezTo>
                  <a:pt x="284" y="137"/>
                  <a:pt x="284" y="137"/>
                  <a:pt x="282" y="137"/>
                </a:cubicBezTo>
                <a:cubicBezTo>
                  <a:pt x="282" y="139"/>
                  <a:pt x="281" y="140"/>
                  <a:pt x="281" y="142"/>
                </a:cubicBezTo>
                <a:cubicBezTo>
                  <a:pt x="280" y="142"/>
                  <a:pt x="280" y="143"/>
                  <a:pt x="279" y="142"/>
                </a:cubicBezTo>
                <a:cubicBezTo>
                  <a:pt x="278" y="142"/>
                  <a:pt x="278" y="143"/>
                  <a:pt x="277" y="143"/>
                </a:cubicBezTo>
                <a:cubicBezTo>
                  <a:pt x="277" y="143"/>
                  <a:pt x="277" y="143"/>
                  <a:pt x="276" y="142"/>
                </a:cubicBezTo>
                <a:cubicBezTo>
                  <a:pt x="275" y="142"/>
                  <a:pt x="275" y="142"/>
                  <a:pt x="275" y="142"/>
                </a:cubicBezTo>
                <a:cubicBezTo>
                  <a:pt x="274" y="145"/>
                  <a:pt x="273" y="147"/>
                  <a:pt x="273" y="149"/>
                </a:cubicBezTo>
                <a:cubicBezTo>
                  <a:pt x="274" y="149"/>
                  <a:pt x="274" y="149"/>
                  <a:pt x="276" y="149"/>
                </a:cubicBezTo>
                <a:cubicBezTo>
                  <a:pt x="275" y="150"/>
                  <a:pt x="275" y="151"/>
                  <a:pt x="275" y="152"/>
                </a:cubicBezTo>
                <a:cubicBezTo>
                  <a:pt x="272" y="153"/>
                  <a:pt x="272" y="153"/>
                  <a:pt x="271" y="154"/>
                </a:cubicBezTo>
                <a:cubicBezTo>
                  <a:pt x="271" y="154"/>
                  <a:pt x="271" y="154"/>
                  <a:pt x="271" y="154"/>
                </a:cubicBezTo>
                <a:cubicBezTo>
                  <a:pt x="271" y="155"/>
                  <a:pt x="271" y="156"/>
                  <a:pt x="270" y="156"/>
                </a:cubicBezTo>
                <a:cubicBezTo>
                  <a:pt x="270" y="157"/>
                  <a:pt x="269" y="157"/>
                  <a:pt x="269" y="157"/>
                </a:cubicBezTo>
                <a:cubicBezTo>
                  <a:pt x="269" y="158"/>
                  <a:pt x="269" y="158"/>
                  <a:pt x="269" y="158"/>
                </a:cubicBezTo>
                <a:cubicBezTo>
                  <a:pt x="269" y="158"/>
                  <a:pt x="268" y="159"/>
                  <a:pt x="269" y="159"/>
                </a:cubicBezTo>
                <a:cubicBezTo>
                  <a:pt x="270" y="160"/>
                  <a:pt x="271" y="160"/>
                  <a:pt x="271" y="160"/>
                </a:cubicBezTo>
                <a:cubicBezTo>
                  <a:pt x="273" y="159"/>
                  <a:pt x="274" y="160"/>
                  <a:pt x="274" y="160"/>
                </a:cubicBezTo>
                <a:cubicBezTo>
                  <a:pt x="275" y="160"/>
                  <a:pt x="277" y="159"/>
                  <a:pt x="277" y="159"/>
                </a:cubicBezTo>
                <a:cubicBezTo>
                  <a:pt x="277" y="159"/>
                  <a:pt x="277" y="159"/>
                  <a:pt x="277" y="158"/>
                </a:cubicBezTo>
                <a:cubicBezTo>
                  <a:pt x="278" y="157"/>
                  <a:pt x="278" y="157"/>
                  <a:pt x="278" y="157"/>
                </a:cubicBezTo>
                <a:cubicBezTo>
                  <a:pt x="281" y="157"/>
                  <a:pt x="284" y="157"/>
                  <a:pt x="286" y="157"/>
                </a:cubicBezTo>
                <a:cubicBezTo>
                  <a:pt x="286" y="157"/>
                  <a:pt x="287" y="156"/>
                  <a:pt x="287" y="156"/>
                </a:cubicBezTo>
                <a:cubicBezTo>
                  <a:pt x="287" y="155"/>
                  <a:pt x="286" y="155"/>
                  <a:pt x="286" y="154"/>
                </a:cubicBezTo>
                <a:cubicBezTo>
                  <a:pt x="287" y="153"/>
                  <a:pt x="287" y="154"/>
                  <a:pt x="288" y="153"/>
                </a:cubicBezTo>
                <a:cubicBezTo>
                  <a:pt x="288" y="152"/>
                  <a:pt x="288" y="152"/>
                  <a:pt x="289" y="150"/>
                </a:cubicBezTo>
                <a:cubicBezTo>
                  <a:pt x="289" y="149"/>
                  <a:pt x="290" y="148"/>
                  <a:pt x="290" y="147"/>
                </a:cubicBezTo>
                <a:cubicBezTo>
                  <a:pt x="290" y="146"/>
                  <a:pt x="290" y="145"/>
                  <a:pt x="290" y="145"/>
                </a:cubicBezTo>
                <a:cubicBezTo>
                  <a:pt x="292" y="145"/>
                  <a:pt x="293" y="144"/>
                  <a:pt x="293" y="143"/>
                </a:cubicBezTo>
                <a:moveTo>
                  <a:pt x="544" y="571"/>
                </a:moveTo>
                <a:cubicBezTo>
                  <a:pt x="544" y="571"/>
                  <a:pt x="544" y="570"/>
                  <a:pt x="545" y="570"/>
                </a:cubicBezTo>
                <a:cubicBezTo>
                  <a:pt x="548" y="559"/>
                  <a:pt x="548" y="559"/>
                  <a:pt x="548" y="559"/>
                </a:cubicBezTo>
                <a:cubicBezTo>
                  <a:pt x="547" y="558"/>
                  <a:pt x="547" y="556"/>
                  <a:pt x="543" y="555"/>
                </a:cubicBezTo>
                <a:cubicBezTo>
                  <a:pt x="542" y="559"/>
                  <a:pt x="542" y="559"/>
                  <a:pt x="542" y="559"/>
                </a:cubicBezTo>
                <a:cubicBezTo>
                  <a:pt x="541" y="560"/>
                  <a:pt x="541" y="560"/>
                  <a:pt x="535" y="564"/>
                </a:cubicBezTo>
                <a:cubicBezTo>
                  <a:pt x="535" y="564"/>
                  <a:pt x="533" y="567"/>
                  <a:pt x="533" y="567"/>
                </a:cubicBezTo>
                <a:cubicBezTo>
                  <a:pt x="533" y="568"/>
                  <a:pt x="533" y="568"/>
                  <a:pt x="533" y="568"/>
                </a:cubicBezTo>
                <a:cubicBezTo>
                  <a:pt x="532" y="569"/>
                  <a:pt x="531" y="568"/>
                  <a:pt x="531" y="569"/>
                </a:cubicBezTo>
                <a:cubicBezTo>
                  <a:pt x="530" y="570"/>
                  <a:pt x="530" y="571"/>
                  <a:pt x="528" y="572"/>
                </a:cubicBezTo>
                <a:cubicBezTo>
                  <a:pt x="525" y="575"/>
                  <a:pt x="522" y="572"/>
                  <a:pt x="518" y="573"/>
                </a:cubicBezTo>
                <a:cubicBezTo>
                  <a:pt x="517" y="574"/>
                  <a:pt x="516" y="574"/>
                  <a:pt x="516" y="575"/>
                </a:cubicBezTo>
                <a:cubicBezTo>
                  <a:pt x="515" y="576"/>
                  <a:pt x="515" y="577"/>
                  <a:pt x="514" y="579"/>
                </a:cubicBezTo>
                <a:cubicBezTo>
                  <a:pt x="513" y="580"/>
                  <a:pt x="512" y="581"/>
                  <a:pt x="511" y="582"/>
                </a:cubicBezTo>
                <a:cubicBezTo>
                  <a:pt x="511" y="582"/>
                  <a:pt x="509" y="588"/>
                  <a:pt x="510" y="589"/>
                </a:cubicBezTo>
                <a:cubicBezTo>
                  <a:pt x="510" y="590"/>
                  <a:pt x="510" y="590"/>
                  <a:pt x="510" y="591"/>
                </a:cubicBezTo>
                <a:cubicBezTo>
                  <a:pt x="510" y="591"/>
                  <a:pt x="509" y="594"/>
                  <a:pt x="509" y="594"/>
                </a:cubicBezTo>
                <a:cubicBezTo>
                  <a:pt x="509" y="595"/>
                  <a:pt x="508" y="595"/>
                  <a:pt x="508" y="594"/>
                </a:cubicBezTo>
                <a:cubicBezTo>
                  <a:pt x="507" y="594"/>
                  <a:pt x="507" y="594"/>
                  <a:pt x="504" y="597"/>
                </a:cubicBezTo>
                <a:cubicBezTo>
                  <a:pt x="503" y="599"/>
                  <a:pt x="503" y="601"/>
                  <a:pt x="501" y="603"/>
                </a:cubicBezTo>
                <a:cubicBezTo>
                  <a:pt x="501" y="603"/>
                  <a:pt x="501" y="603"/>
                  <a:pt x="500" y="604"/>
                </a:cubicBezTo>
                <a:cubicBezTo>
                  <a:pt x="500" y="604"/>
                  <a:pt x="500" y="604"/>
                  <a:pt x="500" y="605"/>
                </a:cubicBezTo>
                <a:cubicBezTo>
                  <a:pt x="500" y="606"/>
                  <a:pt x="500" y="608"/>
                  <a:pt x="500" y="609"/>
                </a:cubicBezTo>
                <a:cubicBezTo>
                  <a:pt x="499" y="610"/>
                  <a:pt x="499" y="610"/>
                  <a:pt x="499" y="611"/>
                </a:cubicBezTo>
                <a:cubicBezTo>
                  <a:pt x="498" y="614"/>
                  <a:pt x="498" y="614"/>
                  <a:pt x="497" y="616"/>
                </a:cubicBezTo>
                <a:cubicBezTo>
                  <a:pt x="499" y="617"/>
                  <a:pt x="501" y="616"/>
                  <a:pt x="503" y="616"/>
                </a:cubicBezTo>
                <a:cubicBezTo>
                  <a:pt x="503" y="617"/>
                  <a:pt x="503" y="617"/>
                  <a:pt x="503" y="618"/>
                </a:cubicBezTo>
                <a:cubicBezTo>
                  <a:pt x="505" y="619"/>
                  <a:pt x="510" y="620"/>
                  <a:pt x="515" y="615"/>
                </a:cubicBezTo>
                <a:cubicBezTo>
                  <a:pt x="517" y="612"/>
                  <a:pt x="517" y="609"/>
                  <a:pt x="519" y="606"/>
                </a:cubicBezTo>
                <a:cubicBezTo>
                  <a:pt x="521" y="604"/>
                  <a:pt x="523" y="603"/>
                  <a:pt x="524" y="601"/>
                </a:cubicBezTo>
                <a:cubicBezTo>
                  <a:pt x="526" y="599"/>
                  <a:pt x="526" y="596"/>
                  <a:pt x="528" y="593"/>
                </a:cubicBezTo>
                <a:cubicBezTo>
                  <a:pt x="529" y="592"/>
                  <a:pt x="531" y="592"/>
                  <a:pt x="532" y="591"/>
                </a:cubicBezTo>
                <a:cubicBezTo>
                  <a:pt x="533" y="590"/>
                  <a:pt x="534" y="591"/>
                  <a:pt x="535" y="590"/>
                </a:cubicBezTo>
                <a:cubicBezTo>
                  <a:pt x="536" y="588"/>
                  <a:pt x="535" y="585"/>
                  <a:pt x="536" y="583"/>
                </a:cubicBezTo>
                <a:cubicBezTo>
                  <a:pt x="537" y="582"/>
                  <a:pt x="539" y="581"/>
                  <a:pt x="539" y="579"/>
                </a:cubicBezTo>
                <a:cubicBezTo>
                  <a:pt x="539" y="579"/>
                  <a:pt x="540" y="578"/>
                  <a:pt x="540" y="577"/>
                </a:cubicBezTo>
                <a:cubicBezTo>
                  <a:pt x="540" y="577"/>
                  <a:pt x="540" y="576"/>
                  <a:pt x="540" y="575"/>
                </a:cubicBezTo>
                <a:cubicBezTo>
                  <a:pt x="540" y="575"/>
                  <a:pt x="541" y="575"/>
                  <a:pt x="541" y="574"/>
                </a:cubicBezTo>
                <a:cubicBezTo>
                  <a:pt x="541" y="573"/>
                  <a:pt x="543" y="572"/>
                  <a:pt x="544" y="571"/>
                </a:cubicBezTo>
                <a:moveTo>
                  <a:pt x="577" y="426"/>
                </a:moveTo>
                <a:cubicBezTo>
                  <a:pt x="577" y="425"/>
                  <a:pt x="577" y="423"/>
                  <a:pt x="575" y="421"/>
                </a:cubicBezTo>
                <a:cubicBezTo>
                  <a:pt x="568" y="420"/>
                  <a:pt x="563" y="428"/>
                  <a:pt x="556" y="426"/>
                </a:cubicBezTo>
                <a:cubicBezTo>
                  <a:pt x="555" y="426"/>
                  <a:pt x="554" y="426"/>
                  <a:pt x="552" y="426"/>
                </a:cubicBezTo>
                <a:cubicBezTo>
                  <a:pt x="546" y="427"/>
                  <a:pt x="544" y="426"/>
                  <a:pt x="541" y="425"/>
                </a:cubicBezTo>
                <a:cubicBezTo>
                  <a:pt x="539" y="419"/>
                  <a:pt x="539" y="419"/>
                  <a:pt x="539" y="417"/>
                </a:cubicBezTo>
                <a:cubicBezTo>
                  <a:pt x="538" y="417"/>
                  <a:pt x="537" y="416"/>
                  <a:pt x="537" y="416"/>
                </a:cubicBezTo>
                <a:cubicBezTo>
                  <a:pt x="536" y="414"/>
                  <a:pt x="536" y="412"/>
                  <a:pt x="536" y="411"/>
                </a:cubicBezTo>
                <a:cubicBezTo>
                  <a:pt x="519" y="396"/>
                  <a:pt x="504" y="384"/>
                  <a:pt x="507" y="371"/>
                </a:cubicBezTo>
                <a:cubicBezTo>
                  <a:pt x="507" y="371"/>
                  <a:pt x="507" y="370"/>
                  <a:pt x="507" y="367"/>
                </a:cubicBezTo>
                <a:cubicBezTo>
                  <a:pt x="507" y="365"/>
                  <a:pt x="507" y="364"/>
                  <a:pt x="506" y="362"/>
                </a:cubicBezTo>
                <a:cubicBezTo>
                  <a:pt x="506" y="362"/>
                  <a:pt x="477" y="309"/>
                  <a:pt x="477" y="300"/>
                </a:cubicBezTo>
                <a:cubicBezTo>
                  <a:pt x="474" y="297"/>
                  <a:pt x="470" y="297"/>
                  <a:pt x="468" y="295"/>
                </a:cubicBezTo>
                <a:cubicBezTo>
                  <a:pt x="467" y="295"/>
                  <a:pt x="467" y="295"/>
                  <a:pt x="465" y="295"/>
                </a:cubicBezTo>
                <a:cubicBezTo>
                  <a:pt x="464" y="295"/>
                  <a:pt x="462" y="296"/>
                  <a:pt x="461" y="297"/>
                </a:cubicBezTo>
                <a:cubicBezTo>
                  <a:pt x="460" y="297"/>
                  <a:pt x="460" y="297"/>
                  <a:pt x="460" y="297"/>
                </a:cubicBezTo>
                <a:cubicBezTo>
                  <a:pt x="443" y="293"/>
                  <a:pt x="427" y="284"/>
                  <a:pt x="410" y="284"/>
                </a:cubicBezTo>
                <a:cubicBezTo>
                  <a:pt x="409" y="297"/>
                  <a:pt x="409" y="297"/>
                  <a:pt x="408" y="299"/>
                </a:cubicBezTo>
                <a:cubicBezTo>
                  <a:pt x="408" y="299"/>
                  <a:pt x="407" y="299"/>
                  <a:pt x="406" y="299"/>
                </a:cubicBezTo>
                <a:cubicBezTo>
                  <a:pt x="405" y="299"/>
                  <a:pt x="405" y="299"/>
                  <a:pt x="403" y="299"/>
                </a:cubicBezTo>
                <a:cubicBezTo>
                  <a:pt x="399" y="298"/>
                  <a:pt x="397" y="294"/>
                  <a:pt x="394" y="293"/>
                </a:cubicBezTo>
                <a:cubicBezTo>
                  <a:pt x="390" y="293"/>
                  <a:pt x="386" y="293"/>
                  <a:pt x="381" y="291"/>
                </a:cubicBezTo>
                <a:cubicBezTo>
                  <a:pt x="379" y="283"/>
                  <a:pt x="367" y="283"/>
                  <a:pt x="367" y="283"/>
                </a:cubicBezTo>
                <a:cubicBezTo>
                  <a:pt x="361" y="283"/>
                  <a:pt x="361" y="283"/>
                  <a:pt x="354" y="261"/>
                </a:cubicBezTo>
                <a:cubicBezTo>
                  <a:pt x="355" y="260"/>
                  <a:pt x="355" y="260"/>
                  <a:pt x="360" y="258"/>
                </a:cubicBezTo>
                <a:cubicBezTo>
                  <a:pt x="360" y="258"/>
                  <a:pt x="359" y="257"/>
                  <a:pt x="359" y="256"/>
                </a:cubicBezTo>
                <a:cubicBezTo>
                  <a:pt x="357" y="255"/>
                  <a:pt x="355" y="254"/>
                  <a:pt x="353" y="254"/>
                </a:cubicBezTo>
                <a:cubicBezTo>
                  <a:pt x="337" y="254"/>
                  <a:pt x="337" y="254"/>
                  <a:pt x="329" y="258"/>
                </a:cubicBezTo>
                <a:cubicBezTo>
                  <a:pt x="325" y="255"/>
                  <a:pt x="318" y="249"/>
                  <a:pt x="310" y="257"/>
                </a:cubicBezTo>
                <a:cubicBezTo>
                  <a:pt x="306" y="257"/>
                  <a:pt x="303" y="257"/>
                  <a:pt x="299" y="257"/>
                </a:cubicBezTo>
                <a:cubicBezTo>
                  <a:pt x="299" y="258"/>
                  <a:pt x="299" y="258"/>
                  <a:pt x="285" y="264"/>
                </a:cubicBezTo>
                <a:cubicBezTo>
                  <a:pt x="285" y="264"/>
                  <a:pt x="285" y="264"/>
                  <a:pt x="284" y="264"/>
                </a:cubicBezTo>
                <a:cubicBezTo>
                  <a:pt x="279" y="263"/>
                  <a:pt x="274" y="265"/>
                  <a:pt x="270" y="261"/>
                </a:cubicBezTo>
                <a:cubicBezTo>
                  <a:pt x="270" y="261"/>
                  <a:pt x="268" y="260"/>
                  <a:pt x="268" y="260"/>
                </a:cubicBezTo>
                <a:cubicBezTo>
                  <a:pt x="266" y="263"/>
                  <a:pt x="265" y="269"/>
                  <a:pt x="265" y="269"/>
                </a:cubicBezTo>
                <a:cubicBezTo>
                  <a:pt x="263" y="270"/>
                  <a:pt x="262" y="271"/>
                  <a:pt x="257" y="270"/>
                </a:cubicBezTo>
                <a:cubicBezTo>
                  <a:pt x="256" y="273"/>
                  <a:pt x="256" y="276"/>
                  <a:pt x="255" y="280"/>
                </a:cubicBezTo>
                <a:cubicBezTo>
                  <a:pt x="253" y="280"/>
                  <a:pt x="250" y="279"/>
                  <a:pt x="247" y="281"/>
                </a:cubicBezTo>
                <a:cubicBezTo>
                  <a:pt x="246" y="286"/>
                  <a:pt x="244" y="291"/>
                  <a:pt x="243" y="297"/>
                </a:cubicBezTo>
                <a:cubicBezTo>
                  <a:pt x="243" y="298"/>
                  <a:pt x="243" y="299"/>
                  <a:pt x="243" y="301"/>
                </a:cubicBezTo>
                <a:cubicBezTo>
                  <a:pt x="240" y="301"/>
                  <a:pt x="238" y="301"/>
                  <a:pt x="236" y="301"/>
                </a:cubicBezTo>
                <a:cubicBezTo>
                  <a:pt x="235" y="307"/>
                  <a:pt x="227" y="311"/>
                  <a:pt x="224" y="311"/>
                </a:cubicBezTo>
                <a:cubicBezTo>
                  <a:pt x="220" y="319"/>
                  <a:pt x="213" y="326"/>
                  <a:pt x="211" y="334"/>
                </a:cubicBezTo>
                <a:cubicBezTo>
                  <a:pt x="210" y="334"/>
                  <a:pt x="210" y="334"/>
                  <a:pt x="209" y="334"/>
                </a:cubicBezTo>
                <a:cubicBezTo>
                  <a:pt x="209" y="334"/>
                  <a:pt x="209" y="334"/>
                  <a:pt x="207" y="335"/>
                </a:cubicBezTo>
                <a:cubicBezTo>
                  <a:pt x="207" y="335"/>
                  <a:pt x="206" y="335"/>
                  <a:pt x="205" y="335"/>
                </a:cubicBezTo>
                <a:cubicBezTo>
                  <a:pt x="204" y="348"/>
                  <a:pt x="204" y="349"/>
                  <a:pt x="198" y="351"/>
                </a:cubicBezTo>
                <a:cubicBezTo>
                  <a:pt x="198" y="351"/>
                  <a:pt x="198" y="352"/>
                  <a:pt x="197" y="353"/>
                </a:cubicBezTo>
                <a:cubicBezTo>
                  <a:pt x="197" y="354"/>
                  <a:pt x="197" y="356"/>
                  <a:pt x="198" y="357"/>
                </a:cubicBezTo>
                <a:cubicBezTo>
                  <a:pt x="206" y="359"/>
                  <a:pt x="206" y="359"/>
                  <a:pt x="207" y="361"/>
                </a:cubicBezTo>
                <a:cubicBezTo>
                  <a:pt x="204" y="366"/>
                  <a:pt x="204" y="366"/>
                  <a:pt x="204" y="381"/>
                </a:cubicBezTo>
                <a:cubicBezTo>
                  <a:pt x="204" y="382"/>
                  <a:pt x="204" y="383"/>
                  <a:pt x="204" y="386"/>
                </a:cubicBezTo>
                <a:cubicBezTo>
                  <a:pt x="204" y="386"/>
                  <a:pt x="204" y="386"/>
                  <a:pt x="200" y="390"/>
                </a:cubicBezTo>
                <a:cubicBezTo>
                  <a:pt x="200" y="393"/>
                  <a:pt x="201" y="396"/>
                  <a:pt x="202" y="399"/>
                </a:cubicBezTo>
                <a:cubicBezTo>
                  <a:pt x="202" y="402"/>
                  <a:pt x="202" y="402"/>
                  <a:pt x="202" y="402"/>
                </a:cubicBezTo>
                <a:cubicBezTo>
                  <a:pt x="202" y="413"/>
                  <a:pt x="220" y="423"/>
                  <a:pt x="220" y="424"/>
                </a:cubicBezTo>
                <a:cubicBezTo>
                  <a:pt x="220" y="430"/>
                  <a:pt x="220" y="435"/>
                  <a:pt x="234" y="438"/>
                </a:cubicBezTo>
                <a:cubicBezTo>
                  <a:pt x="235" y="441"/>
                  <a:pt x="235" y="441"/>
                  <a:pt x="235" y="445"/>
                </a:cubicBezTo>
                <a:cubicBezTo>
                  <a:pt x="247" y="456"/>
                  <a:pt x="255" y="455"/>
                  <a:pt x="255" y="455"/>
                </a:cubicBezTo>
                <a:cubicBezTo>
                  <a:pt x="255" y="454"/>
                  <a:pt x="256" y="452"/>
                  <a:pt x="257" y="451"/>
                </a:cubicBezTo>
                <a:cubicBezTo>
                  <a:pt x="260" y="450"/>
                  <a:pt x="262" y="451"/>
                  <a:pt x="265" y="451"/>
                </a:cubicBezTo>
                <a:cubicBezTo>
                  <a:pt x="266" y="451"/>
                  <a:pt x="266" y="451"/>
                  <a:pt x="268" y="451"/>
                </a:cubicBezTo>
                <a:cubicBezTo>
                  <a:pt x="270" y="451"/>
                  <a:pt x="273" y="451"/>
                  <a:pt x="275" y="451"/>
                </a:cubicBezTo>
                <a:cubicBezTo>
                  <a:pt x="277" y="456"/>
                  <a:pt x="281" y="455"/>
                  <a:pt x="290" y="453"/>
                </a:cubicBezTo>
                <a:cubicBezTo>
                  <a:pt x="293" y="447"/>
                  <a:pt x="295" y="447"/>
                  <a:pt x="305" y="449"/>
                </a:cubicBezTo>
                <a:cubicBezTo>
                  <a:pt x="305" y="449"/>
                  <a:pt x="306" y="449"/>
                  <a:pt x="306" y="449"/>
                </a:cubicBezTo>
                <a:cubicBezTo>
                  <a:pt x="312" y="443"/>
                  <a:pt x="317" y="446"/>
                  <a:pt x="319" y="446"/>
                </a:cubicBezTo>
                <a:cubicBezTo>
                  <a:pt x="321" y="456"/>
                  <a:pt x="323" y="457"/>
                  <a:pt x="327" y="458"/>
                </a:cubicBezTo>
                <a:cubicBezTo>
                  <a:pt x="334" y="458"/>
                  <a:pt x="341" y="458"/>
                  <a:pt x="347" y="459"/>
                </a:cubicBezTo>
                <a:cubicBezTo>
                  <a:pt x="347" y="461"/>
                  <a:pt x="347" y="463"/>
                  <a:pt x="347" y="467"/>
                </a:cubicBezTo>
                <a:cubicBezTo>
                  <a:pt x="347" y="467"/>
                  <a:pt x="345" y="485"/>
                  <a:pt x="343" y="489"/>
                </a:cubicBezTo>
                <a:cubicBezTo>
                  <a:pt x="342" y="489"/>
                  <a:pt x="341" y="489"/>
                  <a:pt x="341" y="489"/>
                </a:cubicBezTo>
                <a:cubicBezTo>
                  <a:pt x="340" y="490"/>
                  <a:pt x="340" y="491"/>
                  <a:pt x="340" y="491"/>
                </a:cubicBezTo>
                <a:cubicBezTo>
                  <a:pt x="355" y="500"/>
                  <a:pt x="356" y="518"/>
                  <a:pt x="365" y="531"/>
                </a:cubicBezTo>
                <a:cubicBezTo>
                  <a:pt x="364" y="532"/>
                  <a:pt x="364" y="533"/>
                  <a:pt x="364" y="533"/>
                </a:cubicBezTo>
                <a:cubicBezTo>
                  <a:pt x="364" y="534"/>
                  <a:pt x="364" y="535"/>
                  <a:pt x="364" y="536"/>
                </a:cubicBezTo>
                <a:cubicBezTo>
                  <a:pt x="364" y="540"/>
                  <a:pt x="365" y="540"/>
                  <a:pt x="367" y="541"/>
                </a:cubicBezTo>
                <a:cubicBezTo>
                  <a:pt x="367" y="553"/>
                  <a:pt x="357" y="562"/>
                  <a:pt x="356" y="574"/>
                </a:cubicBezTo>
                <a:cubicBezTo>
                  <a:pt x="356" y="580"/>
                  <a:pt x="357" y="580"/>
                  <a:pt x="361" y="583"/>
                </a:cubicBezTo>
                <a:cubicBezTo>
                  <a:pt x="361" y="589"/>
                  <a:pt x="361" y="591"/>
                  <a:pt x="366" y="594"/>
                </a:cubicBezTo>
                <a:cubicBezTo>
                  <a:pt x="368" y="603"/>
                  <a:pt x="368" y="603"/>
                  <a:pt x="370" y="604"/>
                </a:cubicBezTo>
                <a:cubicBezTo>
                  <a:pt x="370" y="607"/>
                  <a:pt x="369" y="610"/>
                  <a:pt x="369" y="613"/>
                </a:cubicBezTo>
                <a:cubicBezTo>
                  <a:pt x="369" y="614"/>
                  <a:pt x="375" y="632"/>
                  <a:pt x="382" y="639"/>
                </a:cubicBezTo>
                <a:cubicBezTo>
                  <a:pt x="381" y="642"/>
                  <a:pt x="381" y="642"/>
                  <a:pt x="383" y="645"/>
                </a:cubicBezTo>
                <a:cubicBezTo>
                  <a:pt x="383" y="646"/>
                  <a:pt x="383" y="646"/>
                  <a:pt x="383" y="647"/>
                </a:cubicBezTo>
                <a:cubicBezTo>
                  <a:pt x="382" y="648"/>
                  <a:pt x="380" y="649"/>
                  <a:pt x="380" y="650"/>
                </a:cubicBezTo>
                <a:cubicBezTo>
                  <a:pt x="380" y="650"/>
                  <a:pt x="381" y="651"/>
                  <a:pt x="381" y="651"/>
                </a:cubicBezTo>
                <a:cubicBezTo>
                  <a:pt x="382" y="651"/>
                  <a:pt x="383" y="651"/>
                  <a:pt x="383" y="651"/>
                </a:cubicBezTo>
                <a:cubicBezTo>
                  <a:pt x="383" y="654"/>
                  <a:pt x="383" y="654"/>
                  <a:pt x="386" y="656"/>
                </a:cubicBezTo>
                <a:cubicBezTo>
                  <a:pt x="389" y="656"/>
                  <a:pt x="391" y="656"/>
                  <a:pt x="394" y="656"/>
                </a:cubicBezTo>
                <a:cubicBezTo>
                  <a:pt x="398" y="655"/>
                  <a:pt x="398" y="655"/>
                  <a:pt x="401" y="654"/>
                </a:cubicBezTo>
                <a:cubicBezTo>
                  <a:pt x="404" y="654"/>
                  <a:pt x="408" y="654"/>
                  <a:pt x="412" y="653"/>
                </a:cubicBezTo>
                <a:cubicBezTo>
                  <a:pt x="413" y="653"/>
                  <a:pt x="413" y="652"/>
                  <a:pt x="413" y="651"/>
                </a:cubicBezTo>
                <a:cubicBezTo>
                  <a:pt x="422" y="650"/>
                  <a:pt x="422" y="650"/>
                  <a:pt x="424" y="647"/>
                </a:cubicBezTo>
                <a:cubicBezTo>
                  <a:pt x="424" y="647"/>
                  <a:pt x="451" y="634"/>
                  <a:pt x="448" y="620"/>
                </a:cubicBezTo>
                <a:cubicBezTo>
                  <a:pt x="448" y="619"/>
                  <a:pt x="460" y="612"/>
                  <a:pt x="465" y="610"/>
                </a:cubicBezTo>
                <a:cubicBezTo>
                  <a:pt x="466" y="606"/>
                  <a:pt x="466" y="606"/>
                  <a:pt x="464" y="592"/>
                </a:cubicBezTo>
                <a:cubicBezTo>
                  <a:pt x="476" y="582"/>
                  <a:pt x="492" y="578"/>
                  <a:pt x="500" y="564"/>
                </a:cubicBezTo>
                <a:cubicBezTo>
                  <a:pt x="500" y="563"/>
                  <a:pt x="501" y="562"/>
                  <a:pt x="501" y="560"/>
                </a:cubicBezTo>
                <a:cubicBezTo>
                  <a:pt x="502" y="558"/>
                  <a:pt x="502" y="557"/>
                  <a:pt x="501" y="555"/>
                </a:cubicBezTo>
                <a:cubicBezTo>
                  <a:pt x="502" y="551"/>
                  <a:pt x="503" y="547"/>
                  <a:pt x="503" y="542"/>
                </a:cubicBezTo>
                <a:cubicBezTo>
                  <a:pt x="499" y="535"/>
                  <a:pt x="505" y="528"/>
                  <a:pt x="502" y="521"/>
                </a:cubicBezTo>
                <a:cubicBezTo>
                  <a:pt x="502" y="519"/>
                  <a:pt x="502" y="519"/>
                  <a:pt x="502" y="519"/>
                </a:cubicBezTo>
                <a:cubicBezTo>
                  <a:pt x="515" y="479"/>
                  <a:pt x="568" y="470"/>
                  <a:pt x="577" y="426"/>
                </a:cubicBezTo>
                <a:moveTo>
                  <a:pt x="133" y="516"/>
                </a:moveTo>
                <a:cubicBezTo>
                  <a:pt x="132" y="514"/>
                  <a:pt x="129" y="503"/>
                  <a:pt x="124" y="501"/>
                </a:cubicBezTo>
                <a:cubicBezTo>
                  <a:pt x="123" y="501"/>
                  <a:pt x="122" y="501"/>
                  <a:pt x="120" y="501"/>
                </a:cubicBezTo>
                <a:cubicBezTo>
                  <a:pt x="114" y="498"/>
                  <a:pt x="113" y="486"/>
                  <a:pt x="105" y="490"/>
                </a:cubicBezTo>
                <a:cubicBezTo>
                  <a:pt x="103" y="490"/>
                  <a:pt x="101" y="490"/>
                  <a:pt x="99" y="489"/>
                </a:cubicBezTo>
                <a:cubicBezTo>
                  <a:pt x="96" y="486"/>
                  <a:pt x="96" y="486"/>
                  <a:pt x="93" y="486"/>
                </a:cubicBezTo>
                <a:cubicBezTo>
                  <a:pt x="93" y="487"/>
                  <a:pt x="93" y="489"/>
                  <a:pt x="93" y="490"/>
                </a:cubicBezTo>
                <a:cubicBezTo>
                  <a:pt x="89" y="489"/>
                  <a:pt x="89" y="488"/>
                  <a:pt x="89" y="486"/>
                </a:cubicBezTo>
                <a:cubicBezTo>
                  <a:pt x="89" y="486"/>
                  <a:pt x="90" y="485"/>
                  <a:pt x="90" y="485"/>
                </a:cubicBezTo>
                <a:cubicBezTo>
                  <a:pt x="83" y="478"/>
                  <a:pt x="82" y="478"/>
                  <a:pt x="80" y="478"/>
                </a:cubicBezTo>
                <a:cubicBezTo>
                  <a:pt x="80" y="478"/>
                  <a:pt x="80" y="478"/>
                  <a:pt x="79" y="477"/>
                </a:cubicBezTo>
                <a:cubicBezTo>
                  <a:pt x="77" y="475"/>
                  <a:pt x="77" y="475"/>
                  <a:pt x="74" y="476"/>
                </a:cubicBezTo>
                <a:cubicBezTo>
                  <a:pt x="75" y="477"/>
                  <a:pt x="75" y="479"/>
                  <a:pt x="76" y="481"/>
                </a:cubicBezTo>
                <a:cubicBezTo>
                  <a:pt x="75" y="481"/>
                  <a:pt x="74" y="481"/>
                  <a:pt x="73" y="481"/>
                </a:cubicBezTo>
                <a:cubicBezTo>
                  <a:pt x="73" y="480"/>
                  <a:pt x="73" y="479"/>
                  <a:pt x="72" y="478"/>
                </a:cubicBezTo>
                <a:cubicBezTo>
                  <a:pt x="72" y="477"/>
                  <a:pt x="73" y="476"/>
                  <a:pt x="73" y="475"/>
                </a:cubicBezTo>
                <a:cubicBezTo>
                  <a:pt x="73" y="475"/>
                  <a:pt x="73" y="474"/>
                  <a:pt x="73" y="474"/>
                </a:cubicBezTo>
                <a:cubicBezTo>
                  <a:pt x="73" y="472"/>
                  <a:pt x="73" y="472"/>
                  <a:pt x="68" y="470"/>
                </a:cubicBezTo>
                <a:cubicBezTo>
                  <a:pt x="68" y="470"/>
                  <a:pt x="68" y="470"/>
                  <a:pt x="68" y="470"/>
                </a:cubicBezTo>
                <a:cubicBezTo>
                  <a:pt x="68" y="470"/>
                  <a:pt x="67" y="470"/>
                  <a:pt x="66" y="470"/>
                </a:cubicBezTo>
                <a:cubicBezTo>
                  <a:pt x="67" y="474"/>
                  <a:pt x="67" y="474"/>
                  <a:pt x="67" y="475"/>
                </a:cubicBezTo>
                <a:cubicBezTo>
                  <a:pt x="66" y="475"/>
                  <a:pt x="65" y="475"/>
                  <a:pt x="65" y="475"/>
                </a:cubicBezTo>
                <a:cubicBezTo>
                  <a:pt x="65" y="474"/>
                  <a:pt x="64" y="473"/>
                  <a:pt x="64" y="472"/>
                </a:cubicBezTo>
                <a:cubicBezTo>
                  <a:pt x="65" y="471"/>
                  <a:pt x="66" y="470"/>
                  <a:pt x="66" y="469"/>
                </a:cubicBezTo>
                <a:cubicBezTo>
                  <a:pt x="65" y="461"/>
                  <a:pt x="65" y="461"/>
                  <a:pt x="64" y="459"/>
                </a:cubicBezTo>
                <a:cubicBezTo>
                  <a:pt x="64" y="459"/>
                  <a:pt x="63" y="459"/>
                  <a:pt x="62" y="459"/>
                </a:cubicBezTo>
                <a:cubicBezTo>
                  <a:pt x="62" y="457"/>
                  <a:pt x="62" y="454"/>
                  <a:pt x="61" y="451"/>
                </a:cubicBezTo>
                <a:cubicBezTo>
                  <a:pt x="59" y="446"/>
                  <a:pt x="55" y="442"/>
                  <a:pt x="52" y="437"/>
                </a:cubicBezTo>
                <a:cubicBezTo>
                  <a:pt x="51" y="437"/>
                  <a:pt x="50" y="436"/>
                  <a:pt x="49" y="436"/>
                </a:cubicBezTo>
                <a:cubicBezTo>
                  <a:pt x="49" y="435"/>
                  <a:pt x="48" y="435"/>
                  <a:pt x="48" y="434"/>
                </a:cubicBezTo>
                <a:cubicBezTo>
                  <a:pt x="47" y="435"/>
                  <a:pt x="45" y="435"/>
                  <a:pt x="45" y="435"/>
                </a:cubicBezTo>
                <a:cubicBezTo>
                  <a:pt x="44" y="435"/>
                  <a:pt x="44" y="435"/>
                  <a:pt x="44" y="435"/>
                </a:cubicBezTo>
                <a:cubicBezTo>
                  <a:pt x="44" y="435"/>
                  <a:pt x="34" y="422"/>
                  <a:pt x="32" y="419"/>
                </a:cubicBezTo>
                <a:cubicBezTo>
                  <a:pt x="32" y="419"/>
                  <a:pt x="32" y="418"/>
                  <a:pt x="31" y="417"/>
                </a:cubicBezTo>
                <a:cubicBezTo>
                  <a:pt x="30" y="415"/>
                  <a:pt x="30" y="415"/>
                  <a:pt x="30" y="412"/>
                </a:cubicBezTo>
                <a:cubicBezTo>
                  <a:pt x="30" y="412"/>
                  <a:pt x="30" y="412"/>
                  <a:pt x="29" y="412"/>
                </a:cubicBezTo>
                <a:cubicBezTo>
                  <a:pt x="29" y="412"/>
                  <a:pt x="28" y="413"/>
                  <a:pt x="28" y="413"/>
                </a:cubicBezTo>
                <a:cubicBezTo>
                  <a:pt x="27" y="412"/>
                  <a:pt x="27" y="412"/>
                  <a:pt x="26" y="408"/>
                </a:cubicBezTo>
                <a:cubicBezTo>
                  <a:pt x="26" y="408"/>
                  <a:pt x="27" y="407"/>
                  <a:pt x="27" y="407"/>
                </a:cubicBezTo>
                <a:cubicBezTo>
                  <a:pt x="26" y="406"/>
                  <a:pt x="26" y="405"/>
                  <a:pt x="25" y="404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3" y="405"/>
                  <a:pt x="22" y="405"/>
                  <a:pt x="22" y="405"/>
                </a:cubicBezTo>
                <a:cubicBezTo>
                  <a:pt x="22" y="406"/>
                  <a:pt x="22" y="407"/>
                  <a:pt x="22" y="409"/>
                </a:cubicBezTo>
                <a:cubicBezTo>
                  <a:pt x="21" y="409"/>
                  <a:pt x="21" y="409"/>
                  <a:pt x="21" y="410"/>
                </a:cubicBezTo>
                <a:cubicBezTo>
                  <a:pt x="20" y="406"/>
                  <a:pt x="20" y="406"/>
                  <a:pt x="18" y="405"/>
                </a:cubicBezTo>
                <a:cubicBezTo>
                  <a:pt x="18" y="405"/>
                  <a:pt x="17" y="405"/>
                  <a:pt x="16" y="405"/>
                </a:cubicBezTo>
                <a:cubicBezTo>
                  <a:pt x="16" y="404"/>
                  <a:pt x="15" y="404"/>
                  <a:pt x="15" y="403"/>
                </a:cubicBezTo>
                <a:cubicBezTo>
                  <a:pt x="15" y="402"/>
                  <a:pt x="15" y="401"/>
                  <a:pt x="14" y="399"/>
                </a:cubicBezTo>
                <a:cubicBezTo>
                  <a:pt x="13" y="398"/>
                  <a:pt x="12" y="397"/>
                  <a:pt x="12" y="396"/>
                </a:cubicBezTo>
                <a:cubicBezTo>
                  <a:pt x="12" y="396"/>
                  <a:pt x="12" y="409"/>
                  <a:pt x="11" y="413"/>
                </a:cubicBezTo>
                <a:cubicBezTo>
                  <a:pt x="9" y="402"/>
                  <a:pt x="10" y="396"/>
                  <a:pt x="10" y="393"/>
                </a:cubicBezTo>
                <a:cubicBezTo>
                  <a:pt x="10" y="392"/>
                  <a:pt x="10" y="392"/>
                  <a:pt x="10" y="392"/>
                </a:cubicBezTo>
                <a:cubicBezTo>
                  <a:pt x="10" y="392"/>
                  <a:pt x="10" y="392"/>
                  <a:pt x="9" y="392"/>
                </a:cubicBezTo>
                <a:cubicBezTo>
                  <a:pt x="9" y="394"/>
                  <a:pt x="9" y="394"/>
                  <a:pt x="9" y="397"/>
                </a:cubicBezTo>
                <a:cubicBezTo>
                  <a:pt x="8" y="397"/>
                  <a:pt x="8" y="397"/>
                  <a:pt x="7" y="398"/>
                </a:cubicBezTo>
                <a:cubicBezTo>
                  <a:pt x="7" y="399"/>
                  <a:pt x="6" y="401"/>
                  <a:pt x="6" y="401"/>
                </a:cubicBezTo>
                <a:cubicBezTo>
                  <a:pt x="6" y="404"/>
                  <a:pt x="6" y="406"/>
                  <a:pt x="6" y="410"/>
                </a:cubicBezTo>
                <a:cubicBezTo>
                  <a:pt x="2" y="424"/>
                  <a:pt x="12" y="436"/>
                  <a:pt x="10" y="449"/>
                </a:cubicBezTo>
                <a:cubicBezTo>
                  <a:pt x="11" y="454"/>
                  <a:pt x="11" y="454"/>
                  <a:pt x="11" y="456"/>
                </a:cubicBezTo>
                <a:cubicBezTo>
                  <a:pt x="12" y="461"/>
                  <a:pt x="12" y="461"/>
                  <a:pt x="13" y="465"/>
                </a:cubicBezTo>
                <a:cubicBezTo>
                  <a:pt x="13" y="465"/>
                  <a:pt x="13" y="465"/>
                  <a:pt x="13" y="466"/>
                </a:cubicBezTo>
                <a:cubicBezTo>
                  <a:pt x="16" y="475"/>
                  <a:pt x="16" y="475"/>
                  <a:pt x="16" y="476"/>
                </a:cubicBezTo>
                <a:cubicBezTo>
                  <a:pt x="17" y="477"/>
                  <a:pt x="17" y="478"/>
                  <a:pt x="17" y="479"/>
                </a:cubicBezTo>
                <a:cubicBezTo>
                  <a:pt x="17" y="479"/>
                  <a:pt x="18" y="484"/>
                  <a:pt x="21" y="492"/>
                </a:cubicBezTo>
                <a:cubicBezTo>
                  <a:pt x="21" y="493"/>
                  <a:pt x="21" y="493"/>
                  <a:pt x="22" y="494"/>
                </a:cubicBezTo>
                <a:cubicBezTo>
                  <a:pt x="25" y="502"/>
                  <a:pt x="28" y="509"/>
                  <a:pt x="32" y="517"/>
                </a:cubicBezTo>
                <a:cubicBezTo>
                  <a:pt x="32" y="518"/>
                  <a:pt x="32" y="519"/>
                  <a:pt x="33" y="520"/>
                </a:cubicBezTo>
                <a:cubicBezTo>
                  <a:pt x="38" y="531"/>
                  <a:pt x="50" y="555"/>
                  <a:pt x="61" y="564"/>
                </a:cubicBezTo>
                <a:cubicBezTo>
                  <a:pt x="64" y="567"/>
                  <a:pt x="66" y="571"/>
                  <a:pt x="68" y="575"/>
                </a:cubicBezTo>
                <a:cubicBezTo>
                  <a:pt x="69" y="576"/>
                  <a:pt x="70" y="577"/>
                  <a:pt x="70" y="578"/>
                </a:cubicBezTo>
                <a:cubicBezTo>
                  <a:pt x="70" y="579"/>
                  <a:pt x="70" y="579"/>
                  <a:pt x="70" y="579"/>
                </a:cubicBezTo>
                <a:cubicBezTo>
                  <a:pt x="71" y="579"/>
                  <a:pt x="71" y="579"/>
                  <a:pt x="72" y="580"/>
                </a:cubicBezTo>
                <a:cubicBezTo>
                  <a:pt x="72" y="581"/>
                  <a:pt x="72" y="581"/>
                  <a:pt x="73" y="582"/>
                </a:cubicBezTo>
                <a:cubicBezTo>
                  <a:pt x="73" y="582"/>
                  <a:pt x="73" y="582"/>
                  <a:pt x="73" y="583"/>
                </a:cubicBezTo>
                <a:cubicBezTo>
                  <a:pt x="75" y="586"/>
                  <a:pt x="75" y="586"/>
                  <a:pt x="76" y="587"/>
                </a:cubicBezTo>
                <a:cubicBezTo>
                  <a:pt x="76" y="587"/>
                  <a:pt x="76" y="587"/>
                  <a:pt x="76" y="587"/>
                </a:cubicBezTo>
                <a:cubicBezTo>
                  <a:pt x="77" y="588"/>
                  <a:pt x="77" y="588"/>
                  <a:pt x="78" y="590"/>
                </a:cubicBezTo>
                <a:cubicBezTo>
                  <a:pt x="78" y="590"/>
                  <a:pt x="79" y="591"/>
                  <a:pt x="79" y="591"/>
                </a:cubicBezTo>
                <a:cubicBezTo>
                  <a:pt x="79" y="592"/>
                  <a:pt x="79" y="592"/>
                  <a:pt x="79" y="592"/>
                </a:cubicBezTo>
                <a:cubicBezTo>
                  <a:pt x="79" y="592"/>
                  <a:pt x="80" y="592"/>
                  <a:pt x="80" y="592"/>
                </a:cubicBezTo>
                <a:cubicBezTo>
                  <a:pt x="81" y="594"/>
                  <a:pt x="81" y="595"/>
                  <a:pt x="83" y="597"/>
                </a:cubicBezTo>
                <a:cubicBezTo>
                  <a:pt x="83" y="597"/>
                  <a:pt x="84" y="598"/>
                  <a:pt x="84" y="598"/>
                </a:cubicBezTo>
                <a:cubicBezTo>
                  <a:pt x="84" y="598"/>
                  <a:pt x="84" y="599"/>
                  <a:pt x="85" y="599"/>
                </a:cubicBezTo>
                <a:cubicBezTo>
                  <a:pt x="87" y="602"/>
                  <a:pt x="89" y="606"/>
                  <a:pt x="92" y="609"/>
                </a:cubicBezTo>
                <a:cubicBezTo>
                  <a:pt x="92" y="609"/>
                  <a:pt x="100" y="619"/>
                  <a:pt x="102" y="622"/>
                </a:cubicBezTo>
                <a:cubicBezTo>
                  <a:pt x="103" y="622"/>
                  <a:pt x="103" y="623"/>
                  <a:pt x="103" y="623"/>
                </a:cubicBezTo>
                <a:cubicBezTo>
                  <a:pt x="110" y="630"/>
                  <a:pt x="117" y="637"/>
                  <a:pt x="123" y="644"/>
                </a:cubicBezTo>
                <a:cubicBezTo>
                  <a:pt x="124" y="645"/>
                  <a:pt x="124" y="645"/>
                  <a:pt x="126" y="647"/>
                </a:cubicBezTo>
                <a:cubicBezTo>
                  <a:pt x="126" y="647"/>
                  <a:pt x="127" y="648"/>
                  <a:pt x="127" y="648"/>
                </a:cubicBezTo>
                <a:cubicBezTo>
                  <a:pt x="148" y="666"/>
                  <a:pt x="148" y="666"/>
                  <a:pt x="152" y="669"/>
                </a:cubicBezTo>
                <a:cubicBezTo>
                  <a:pt x="156" y="672"/>
                  <a:pt x="160" y="675"/>
                  <a:pt x="165" y="678"/>
                </a:cubicBezTo>
                <a:cubicBezTo>
                  <a:pt x="165" y="678"/>
                  <a:pt x="165" y="678"/>
                  <a:pt x="165" y="678"/>
                </a:cubicBezTo>
                <a:cubicBezTo>
                  <a:pt x="156" y="672"/>
                  <a:pt x="156" y="672"/>
                  <a:pt x="156" y="672"/>
                </a:cubicBezTo>
                <a:cubicBezTo>
                  <a:pt x="157" y="672"/>
                  <a:pt x="157" y="672"/>
                  <a:pt x="157" y="672"/>
                </a:cubicBezTo>
                <a:cubicBezTo>
                  <a:pt x="158" y="673"/>
                  <a:pt x="159" y="674"/>
                  <a:pt x="161" y="675"/>
                </a:cubicBezTo>
                <a:cubicBezTo>
                  <a:pt x="161" y="675"/>
                  <a:pt x="161" y="676"/>
                  <a:pt x="162" y="676"/>
                </a:cubicBezTo>
                <a:cubicBezTo>
                  <a:pt x="163" y="677"/>
                  <a:pt x="165" y="678"/>
                  <a:pt x="167" y="680"/>
                </a:cubicBezTo>
                <a:cubicBezTo>
                  <a:pt x="169" y="681"/>
                  <a:pt x="169" y="681"/>
                  <a:pt x="178" y="687"/>
                </a:cubicBezTo>
                <a:cubicBezTo>
                  <a:pt x="177" y="686"/>
                  <a:pt x="175" y="685"/>
                  <a:pt x="174" y="685"/>
                </a:cubicBezTo>
                <a:cubicBezTo>
                  <a:pt x="174" y="684"/>
                  <a:pt x="174" y="684"/>
                  <a:pt x="173" y="684"/>
                </a:cubicBezTo>
                <a:cubicBezTo>
                  <a:pt x="172" y="683"/>
                  <a:pt x="172" y="683"/>
                  <a:pt x="171" y="683"/>
                </a:cubicBezTo>
                <a:cubicBezTo>
                  <a:pt x="172" y="683"/>
                  <a:pt x="172" y="683"/>
                  <a:pt x="172" y="683"/>
                </a:cubicBezTo>
                <a:cubicBezTo>
                  <a:pt x="173" y="684"/>
                  <a:pt x="174" y="684"/>
                  <a:pt x="175" y="685"/>
                </a:cubicBezTo>
                <a:cubicBezTo>
                  <a:pt x="177" y="686"/>
                  <a:pt x="180" y="688"/>
                  <a:pt x="182" y="689"/>
                </a:cubicBezTo>
                <a:cubicBezTo>
                  <a:pt x="181" y="689"/>
                  <a:pt x="179" y="688"/>
                  <a:pt x="178" y="687"/>
                </a:cubicBezTo>
                <a:cubicBezTo>
                  <a:pt x="179" y="688"/>
                  <a:pt x="180" y="688"/>
                  <a:pt x="181" y="689"/>
                </a:cubicBezTo>
                <a:cubicBezTo>
                  <a:pt x="186" y="692"/>
                  <a:pt x="191" y="695"/>
                  <a:pt x="196" y="698"/>
                </a:cubicBezTo>
                <a:cubicBezTo>
                  <a:pt x="197" y="698"/>
                  <a:pt x="197" y="698"/>
                  <a:pt x="198" y="699"/>
                </a:cubicBezTo>
                <a:cubicBezTo>
                  <a:pt x="199" y="700"/>
                  <a:pt x="201" y="700"/>
                  <a:pt x="202" y="701"/>
                </a:cubicBezTo>
                <a:cubicBezTo>
                  <a:pt x="203" y="701"/>
                  <a:pt x="203" y="701"/>
                  <a:pt x="203" y="702"/>
                </a:cubicBezTo>
                <a:cubicBezTo>
                  <a:pt x="207" y="703"/>
                  <a:pt x="210" y="705"/>
                  <a:pt x="213" y="706"/>
                </a:cubicBezTo>
                <a:cubicBezTo>
                  <a:pt x="214" y="707"/>
                  <a:pt x="214" y="707"/>
                  <a:pt x="214" y="707"/>
                </a:cubicBezTo>
                <a:cubicBezTo>
                  <a:pt x="215" y="707"/>
                  <a:pt x="215" y="707"/>
                  <a:pt x="215" y="707"/>
                </a:cubicBezTo>
                <a:cubicBezTo>
                  <a:pt x="215" y="708"/>
                  <a:pt x="215" y="708"/>
                  <a:pt x="215" y="708"/>
                </a:cubicBezTo>
                <a:cubicBezTo>
                  <a:pt x="219" y="709"/>
                  <a:pt x="219" y="709"/>
                  <a:pt x="220" y="710"/>
                </a:cubicBezTo>
                <a:cubicBezTo>
                  <a:pt x="221" y="710"/>
                  <a:pt x="221" y="710"/>
                  <a:pt x="221" y="710"/>
                </a:cubicBezTo>
                <a:cubicBezTo>
                  <a:pt x="228" y="713"/>
                  <a:pt x="237" y="717"/>
                  <a:pt x="237" y="717"/>
                </a:cubicBezTo>
                <a:cubicBezTo>
                  <a:pt x="237" y="717"/>
                  <a:pt x="238" y="717"/>
                  <a:pt x="238" y="717"/>
                </a:cubicBezTo>
                <a:cubicBezTo>
                  <a:pt x="240" y="718"/>
                  <a:pt x="240" y="718"/>
                  <a:pt x="243" y="719"/>
                </a:cubicBezTo>
                <a:cubicBezTo>
                  <a:pt x="243" y="719"/>
                  <a:pt x="243" y="719"/>
                  <a:pt x="245" y="719"/>
                </a:cubicBezTo>
                <a:cubicBezTo>
                  <a:pt x="245" y="719"/>
                  <a:pt x="245" y="719"/>
                  <a:pt x="245" y="719"/>
                </a:cubicBezTo>
                <a:cubicBezTo>
                  <a:pt x="241" y="717"/>
                  <a:pt x="241" y="717"/>
                  <a:pt x="239" y="717"/>
                </a:cubicBezTo>
                <a:cubicBezTo>
                  <a:pt x="238" y="717"/>
                  <a:pt x="238" y="716"/>
                  <a:pt x="236" y="716"/>
                </a:cubicBezTo>
                <a:cubicBezTo>
                  <a:pt x="236" y="716"/>
                  <a:pt x="230" y="713"/>
                  <a:pt x="227" y="712"/>
                </a:cubicBezTo>
                <a:cubicBezTo>
                  <a:pt x="226" y="712"/>
                  <a:pt x="226" y="712"/>
                  <a:pt x="225" y="711"/>
                </a:cubicBezTo>
                <a:cubicBezTo>
                  <a:pt x="218" y="708"/>
                  <a:pt x="218" y="708"/>
                  <a:pt x="217" y="707"/>
                </a:cubicBezTo>
                <a:cubicBezTo>
                  <a:pt x="217" y="707"/>
                  <a:pt x="216" y="707"/>
                  <a:pt x="215" y="706"/>
                </a:cubicBezTo>
                <a:cubicBezTo>
                  <a:pt x="214" y="706"/>
                  <a:pt x="212" y="705"/>
                  <a:pt x="210" y="704"/>
                </a:cubicBezTo>
                <a:cubicBezTo>
                  <a:pt x="210" y="704"/>
                  <a:pt x="209" y="704"/>
                  <a:pt x="209" y="703"/>
                </a:cubicBezTo>
                <a:cubicBezTo>
                  <a:pt x="209" y="703"/>
                  <a:pt x="209" y="704"/>
                  <a:pt x="208" y="703"/>
                </a:cubicBezTo>
                <a:cubicBezTo>
                  <a:pt x="203" y="700"/>
                  <a:pt x="196" y="695"/>
                  <a:pt x="196" y="695"/>
                </a:cubicBezTo>
                <a:cubicBezTo>
                  <a:pt x="195" y="695"/>
                  <a:pt x="194" y="694"/>
                  <a:pt x="194" y="694"/>
                </a:cubicBezTo>
                <a:cubicBezTo>
                  <a:pt x="193" y="694"/>
                  <a:pt x="193" y="694"/>
                  <a:pt x="192" y="693"/>
                </a:cubicBezTo>
                <a:cubicBezTo>
                  <a:pt x="190" y="692"/>
                  <a:pt x="187" y="691"/>
                  <a:pt x="184" y="689"/>
                </a:cubicBezTo>
                <a:cubicBezTo>
                  <a:pt x="184" y="689"/>
                  <a:pt x="184" y="689"/>
                  <a:pt x="183" y="688"/>
                </a:cubicBezTo>
                <a:cubicBezTo>
                  <a:pt x="182" y="688"/>
                  <a:pt x="181" y="687"/>
                  <a:pt x="180" y="686"/>
                </a:cubicBezTo>
                <a:cubicBezTo>
                  <a:pt x="181" y="686"/>
                  <a:pt x="181" y="686"/>
                  <a:pt x="182" y="686"/>
                </a:cubicBezTo>
                <a:cubicBezTo>
                  <a:pt x="180" y="685"/>
                  <a:pt x="178" y="684"/>
                  <a:pt x="176" y="682"/>
                </a:cubicBezTo>
                <a:cubicBezTo>
                  <a:pt x="173" y="680"/>
                  <a:pt x="171" y="678"/>
                  <a:pt x="168" y="676"/>
                </a:cubicBezTo>
                <a:cubicBezTo>
                  <a:pt x="168" y="675"/>
                  <a:pt x="168" y="675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7" y="675"/>
                </a:cubicBezTo>
                <a:cubicBezTo>
                  <a:pt x="165" y="675"/>
                  <a:pt x="165" y="675"/>
                  <a:pt x="161" y="671"/>
                </a:cubicBezTo>
                <a:cubicBezTo>
                  <a:pt x="160" y="671"/>
                  <a:pt x="159" y="670"/>
                  <a:pt x="158" y="669"/>
                </a:cubicBezTo>
                <a:cubicBezTo>
                  <a:pt x="158" y="669"/>
                  <a:pt x="158" y="669"/>
                  <a:pt x="160" y="670"/>
                </a:cubicBezTo>
                <a:cubicBezTo>
                  <a:pt x="161" y="670"/>
                  <a:pt x="161" y="671"/>
                  <a:pt x="162" y="671"/>
                </a:cubicBezTo>
                <a:cubicBezTo>
                  <a:pt x="162" y="671"/>
                  <a:pt x="163" y="671"/>
                  <a:pt x="163" y="671"/>
                </a:cubicBezTo>
                <a:cubicBezTo>
                  <a:pt x="162" y="670"/>
                  <a:pt x="162" y="670"/>
                  <a:pt x="161" y="670"/>
                </a:cubicBezTo>
                <a:cubicBezTo>
                  <a:pt x="161" y="669"/>
                  <a:pt x="161" y="669"/>
                  <a:pt x="159" y="668"/>
                </a:cubicBezTo>
                <a:cubicBezTo>
                  <a:pt x="158" y="667"/>
                  <a:pt x="158" y="667"/>
                  <a:pt x="154" y="663"/>
                </a:cubicBezTo>
                <a:cubicBezTo>
                  <a:pt x="153" y="663"/>
                  <a:pt x="153" y="662"/>
                  <a:pt x="152" y="662"/>
                </a:cubicBezTo>
                <a:cubicBezTo>
                  <a:pt x="152" y="662"/>
                  <a:pt x="153" y="662"/>
                  <a:pt x="153" y="662"/>
                </a:cubicBezTo>
                <a:cubicBezTo>
                  <a:pt x="154" y="662"/>
                  <a:pt x="154" y="662"/>
                  <a:pt x="154" y="661"/>
                </a:cubicBezTo>
                <a:cubicBezTo>
                  <a:pt x="155" y="661"/>
                  <a:pt x="155" y="661"/>
                  <a:pt x="157" y="662"/>
                </a:cubicBezTo>
                <a:cubicBezTo>
                  <a:pt x="155" y="660"/>
                  <a:pt x="153" y="657"/>
                  <a:pt x="152" y="655"/>
                </a:cubicBezTo>
                <a:cubicBezTo>
                  <a:pt x="151" y="653"/>
                  <a:pt x="151" y="653"/>
                  <a:pt x="151" y="653"/>
                </a:cubicBezTo>
                <a:cubicBezTo>
                  <a:pt x="150" y="653"/>
                  <a:pt x="149" y="652"/>
                  <a:pt x="148" y="651"/>
                </a:cubicBezTo>
                <a:cubicBezTo>
                  <a:pt x="148" y="651"/>
                  <a:pt x="148" y="651"/>
                  <a:pt x="147" y="651"/>
                </a:cubicBezTo>
                <a:cubicBezTo>
                  <a:pt x="147" y="650"/>
                  <a:pt x="146" y="650"/>
                  <a:pt x="145" y="648"/>
                </a:cubicBezTo>
                <a:cubicBezTo>
                  <a:pt x="142" y="646"/>
                  <a:pt x="139" y="645"/>
                  <a:pt x="137" y="643"/>
                </a:cubicBezTo>
                <a:cubicBezTo>
                  <a:pt x="138" y="643"/>
                  <a:pt x="138" y="643"/>
                  <a:pt x="139" y="643"/>
                </a:cubicBezTo>
                <a:cubicBezTo>
                  <a:pt x="145" y="646"/>
                  <a:pt x="145" y="646"/>
                  <a:pt x="146" y="644"/>
                </a:cubicBezTo>
                <a:cubicBezTo>
                  <a:pt x="137" y="630"/>
                  <a:pt x="137" y="628"/>
                  <a:pt x="137" y="627"/>
                </a:cubicBezTo>
                <a:cubicBezTo>
                  <a:pt x="138" y="628"/>
                  <a:pt x="139" y="630"/>
                  <a:pt x="140" y="631"/>
                </a:cubicBezTo>
                <a:cubicBezTo>
                  <a:pt x="137" y="619"/>
                  <a:pt x="125" y="611"/>
                  <a:pt x="127" y="597"/>
                </a:cubicBezTo>
                <a:cubicBezTo>
                  <a:pt x="128" y="597"/>
                  <a:pt x="129" y="597"/>
                  <a:pt x="130" y="597"/>
                </a:cubicBezTo>
                <a:cubicBezTo>
                  <a:pt x="130" y="596"/>
                  <a:pt x="131" y="594"/>
                  <a:pt x="131" y="593"/>
                </a:cubicBezTo>
                <a:cubicBezTo>
                  <a:pt x="133" y="594"/>
                  <a:pt x="136" y="594"/>
                  <a:pt x="138" y="594"/>
                </a:cubicBezTo>
                <a:cubicBezTo>
                  <a:pt x="138" y="593"/>
                  <a:pt x="138" y="592"/>
                  <a:pt x="137" y="591"/>
                </a:cubicBezTo>
                <a:cubicBezTo>
                  <a:pt x="138" y="590"/>
                  <a:pt x="138" y="590"/>
                  <a:pt x="138" y="590"/>
                </a:cubicBezTo>
                <a:cubicBezTo>
                  <a:pt x="137" y="585"/>
                  <a:pt x="137" y="585"/>
                  <a:pt x="137" y="584"/>
                </a:cubicBezTo>
                <a:cubicBezTo>
                  <a:pt x="137" y="583"/>
                  <a:pt x="138" y="583"/>
                  <a:pt x="138" y="583"/>
                </a:cubicBezTo>
                <a:cubicBezTo>
                  <a:pt x="136" y="579"/>
                  <a:pt x="136" y="578"/>
                  <a:pt x="136" y="575"/>
                </a:cubicBezTo>
                <a:cubicBezTo>
                  <a:pt x="136" y="575"/>
                  <a:pt x="136" y="575"/>
                  <a:pt x="136" y="575"/>
                </a:cubicBezTo>
                <a:cubicBezTo>
                  <a:pt x="136" y="572"/>
                  <a:pt x="134" y="569"/>
                  <a:pt x="133" y="566"/>
                </a:cubicBezTo>
                <a:cubicBezTo>
                  <a:pt x="133" y="566"/>
                  <a:pt x="133" y="566"/>
                  <a:pt x="133" y="564"/>
                </a:cubicBezTo>
                <a:cubicBezTo>
                  <a:pt x="133" y="561"/>
                  <a:pt x="132" y="559"/>
                  <a:pt x="131" y="557"/>
                </a:cubicBezTo>
                <a:cubicBezTo>
                  <a:pt x="131" y="557"/>
                  <a:pt x="131" y="556"/>
                  <a:pt x="130" y="555"/>
                </a:cubicBezTo>
                <a:cubicBezTo>
                  <a:pt x="130" y="554"/>
                  <a:pt x="130" y="554"/>
                  <a:pt x="129" y="553"/>
                </a:cubicBezTo>
                <a:cubicBezTo>
                  <a:pt x="129" y="552"/>
                  <a:pt x="129" y="552"/>
                  <a:pt x="128" y="550"/>
                </a:cubicBezTo>
                <a:cubicBezTo>
                  <a:pt x="127" y="548"/>
                  <a:pt x="126" y="545"/>
                  <a:pt x="126" y="543"/>
                </a:cubicBezTo>
                <a:cubicBezTo>
                  <a:pt x="126" y="543"/>
                  <a:pt x="126" y="543"/>
                  <a:pt x="129" y="535"/>
                </a:cubicBezTo>
                <a:cubicBezTo>
                  <a:pt x="129" y="534"/>
                  <a:pt x="130" y="534"/>
                  <a:pt x="130" y="534"/>
                </a:cubicBezTo>
                <a:cubicBezTo>
                  <a:pt x="130" y="533"/>
                  <a:pt x="131" y="533"/>
                  <a:pt x="131" y="532"/>
                </a:cubicBezTo>
                <a:cubicBezTo>
                  <a:pt x="131" y="532"/>
                  <a:pt x="132" y="525"/>
                  <a:pt x="133" y="522"/>
                </a:cubicBezTo>
                <a:cubicBezTo>
                  <a:pt x="134" y="519"/>
                  <a:pt x="134" y="519"/>
                  <a:pt x="133" y="516"/>
                </a:cubicBezTo>
                <a:moveTo>
                  <a:pt x="19" y="357"/>
                </a:moveTo>
                <a:cubicBezTo>
                  <a:pt x="20" y="357"/>
                  <a:pt x="20" y="357"/>
                  <a:pt x="20" y="357"/>
                </a:cubicBezTo>
                <a:cubicBezTo>
                  <a:pt x="19" y="357"/>
                  <a:pt x="19" y="356"/>
                  <a:pt x="19" y="356"/>
                </a:cubicBezTo>
                <a:cubicBezTo>
                  <a:pt x="19" y="355"/>
                  <a:pt x="19" y="353"/>
                  <a:pt x="19" y="352"/>
                </a:cubicBezTo>
                <a:cubicBezTo>
                  <a:pt x="17" y="353"/>
                  <a:pt x="17" y="353"/>
                  <a:pt x="17" y="353"/>
                </a:cubicBezTo>
                <a:cubicBezTo>
                  <a:pt x="16" y="353"/>
                  <a:pt x="16" y="353"/>
                  <a:pt x="16" y="353"/>
                </a:cubicBezTo>
                <a:cubicBezTo>
                  <a:pt x="16" y="352"/>
                  <a:pt x="16" y="352"/>
                  <a:pt x="15" y="351"/>
                </a:cubicBezTo>
                <a:cubicBezTo>
                  <a:pt x="15" y="351"/>
                  <a:pt x="15" y="351"/>
                  <a:pt x="15" y="351"/>
                </a:cubicBezTo>
                <a:cubicBezTo>
                  <a:pt x="14" y="352"/>
                  <a:pt x="14" y="353"/>
                  <a:pt x="14" y="353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353"/>
                  <a:pt x="13" y="353"/>
                  <a:pt x="12" y="352"/>
                </a:cubicBezTo>
                <a:cubicBezTo>
                  <a:pt x="12" y="351"/>
                  <a:pt x="12" y="351"/>
                  <a:pt x="12" y="351"/>
                </a:cubicBezTo>
                <a:cubicBezTo>
                  <a:pt x="12" y="350"/>
                  <a:pt x="12" y="350"/>
                  <a:pt x="11" y="349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0" y="348"/>
                  <a:pt x="10" y="348"/>
                  <a:pt x="10" y="348"/>
                </a:cubicBezTo>
                <a:cubicBezTo>
                  <a:pt x="10" y="348"/>
                  <a:pt x="10" y="347"/>
                  <a:pt x="9" y="347"/>
                </a:cubicBezTo>
                <a:cubicBezTo>
                  <a:pt x="9" y="347"/>
                  <a:pt x="9" y="347"/>
                  <a:pt x="8" y="348"/>
                </a:cubicBezTo>
                <a:cubicBezTo>
                  <a:pt x="8" y="350"/>
                  <a:pt x="8" y="353"/>
                  <a:pt x="8" y="355"/>
                </a:cubicBezTo>
                <a:cubicBezTo>
                  <a:pt x="8" y="359"/>
                  <a:pt x="8" y="360"/>
                  <a:pt x="8" y="360"/>
                </a:cubicBezTo>
                <a:cubicBezTo>
                  <a:pt x="9" y="360"/>
                  <a:pt x="9" y="360"/>
                  <a:pt x="9" y="360"/>
                </a:cubicBezTo>
                <a:cubicBezTo>
                  <a:pt x="9" y="360"/>
                  <a:pt x="9" y="360"/>
                  <a:pt x="10" y="358"/>
                </a:cubicBezTo>
                <a:cubicBezTo>
                  <a:pt x="10" y="357"/>
                  <a:pt x="11" y="357"/>
                  <a:pt x="11" y="357"/>
                </a:cubicBezTo>
                <a:cubicBezTo>
                  <a:pt x="11" y="357"/>
                  <a:pt x="11" y="357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7"/>
                  <a:pt x="12" y="357"/>
                  <a:pt x="13" y="358"/>
                </a:cubicBezTo>
                <a:cubicBezTo>
                  <a:pt x="14" y="358"/>
                  <a:pt x="15" y="357"/>
                  <a:pt x="15" y="357"/>
                </a:cubicBezTo>
                <a:cubicBezTo>
                  <a:pt x="16" y="357"/>
                  <a:pt x="16" y="357"/>
                  <a:pt x="16" y="357"/>
                </a:cubicBezTo>
                <a:cubicBezTo>
                  <a:pt x="17" y="358"/>
                  <a:pt x="18" y="358"/>
                  <a:pt x="18" y="358"/>
                </a:cubicBezTo>
                <a:cubicBezTo>
                  <a:pt x="19" y="358"/>
                  <a:pt x="19" y="358"/>
                  <a:pt x="19" y="358"/>
                </a:cubicBezTo>
                <a:cubicBezTo>
                  <a:pt x="19" y="358"/>
                  <a:pt x="19" y="358"/>
                  <a:pt x="19" y="357"/>
                </a:cubicBezTo>
                <a:moveTo>
                  <a:pt x="4" y="358"/>
                </a:moveTo>
                <a:cubicBezTo>
                  <a:pt x="4" y="357"/>
                  <a:pt x="4" y="355"/>
                  <a:pt x="4" y="355"/>
                </a:cubicBezTo>
                <a:cubicBezTo>
                  <a:pt x="4" y="354"/>
                  <a:pt x="4" y="354"/>
                  <a:pt x="4" y="354"/>
                </a:cubicBezTo>
                <a:cubicBezTo>
                  <a:pt x="4" y="354"/>
                  <a:pt x="4" y="353"/>
                  <a:pt x="4" y="353"/>
                </a:cubicBezTo>
                <a:cubicBezTo>
                  <a:pt x="4" y="353"/>
                  <a:pt x="4" y="353"/>
                  <a:pt x="4" y="353"/>
                </a:cubicBezTo>
                <a:cubicBezTo>
                  <a:pt x="3" y="353"/>
                  <a:pt x="3" y="352"/>
                  <a:pt x="3" y="352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4" y="357"/>
                  <a:pt x="4" y="357"/>
                </a:cubicBezTo>
                <a:cubicBezTo>
                  <a:pt x="4" y="358"/>
                  <a:pt x="4" y="359"/>
                  <a:pt x="4" y="360"/>
                </a:cubicBezTo>
                <a:cubicBezTo>
                  <a:pt x="4" y="360"/>
                  <a:pt x="4" y="360"/>
                  <a:pt x="4" y="360"/>
                </a:cubicBezTo>
                <a:cubicBezTo>
                  <a:pt x="4" y="360"/>
                  <a:pt x="4" y="360"/>
                  <a:pt x="4" y="358"/>
                </a:cubicBezTo>
                <a:moveTo>
                  <a:pt x="4" y="343"/>
                </a:moveTo>
                <a:cubicBezTo>
                  <a:pt x="5" y="343"/>
                  <a:pt x="6" y="343"/>
                  <a:pt x="7" y="343"/>
                </a:cubicBezTo>
                <a:cubicBezTo>
                  <a:pt x="7" y="342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4" y="327"/>
                </a:cubicBezTo>
                <a:cubicBezTo>
                  <a:pt x="4" y="325"/>
                  <a:pt x="4" y="325"/>
                  <a:pt x="4" y="324"/>
                </a:cubicBezTo>
                <a:cubicBezTo>
                  <a:pt x="5" y="323"/>
                  <a:pt x="5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4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3" y="323"/>
                  <a:pt x="3" y="323"/>
                  <a:pt x="3" y="323"/>
                </a:cubicBezTo>
                <a:cubicBezTo>
                  <a:pt x="3" y="323"/>
                  <a:pt x="2" y="331"/>
                  <a:pt x="3" y="332"/>
                </a:cubicBezTo>
                <a:cubicBezTo>
                  <a:pt x="3" y="331"/>
                  <a:pt x="3" y="330"/>
                  <a:pt x="3" y="329"/>
                </a:cubicBezTo>
                <a:cubicBezTo>
                  <a:pt x="4" y="329"/>
                  <a:pt x="3" y="332"/>
                  <a:pt x="3" y="334"/>
                </a:cubicBezTo>
                <a:cubicBezTo>
                  <a:pt x="3" y="335"/>
                  <a:pt x="3" y="337"/>
                  <a:pt x="4" y="337"/>
                </a:cubicBezTo>
                <a:cubicBezTo>
                  <a:pt x="4" y="337"/>
                  <a:pt x="4" y="337"/>
                  <a:pt x="4" y="337"/>
                </a:cubicBezTo>
                <a:cubicBezTo>
                  <a:pt x="4" y="337"/>
                  <a:pt x="4" y="337"/>
                  <a:pt x="4" y="339"/>
                </a:cubicBezTo>
                <a:cubicBezTo>
                  <a:pt x="4" y="339"/>
                  <a:pt x="4" y="342"/>
                  <a:pt x="4" y="343"/>
                </a:cubicBezTo>
                <a:moveTo>
                  <a:pt x="287" y="80"/>
                </a:moveTo>
                <a:cubicBezTo>
                  <a:pt x="287" y="79"/>
                  <a:pt x="288" y="78"/>
                  <a:pt x="289" y="77"/>
                </a:cubicBezTo>
                <a:cubicBezTo>
                  <a:pt x="289" y="76"/>
                  <a:pt x="289" y="76"/>
                  <a:pt x="289" y="75"/>
                </a:cubicBezTo>
                <a:cubicBezTo>
                  <a:pt x="288" y="75"/>
                  <a:pt x="288" y="75"/>
                  <a:pt x="287" y="74"/>
                </a:cubicBezTo>
                <a:cubicBezTo>
                  <a:pt x="289" y="71"/>
                  <a:pt x="289" y="71"/>
                  <a:pt x="290" y="70"/>
                </a:cubicBezTo>
                <a:cubicBezTo>
                  <a:pt x="289" y="70"/>
                  <a:pt x="288" y="70"/>
                  <a:pt x="287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4" y="70"/>
                  <a:pt x="282" y="72"/>
                  <a:pt x="280" y="72"/>
                </a:cubicBezTo>
                <a:cubicBezTo>
                  <a:pt x="279" y="72"/>
                  <a:pt x="279" y="72"/>
                  <a:pt x="278" y="72"/>
                </a:cubicBezTo>
                <a:cubicBezTo>
                  <a:pt x="278" y="71"/>
                  <a:pt x="277" y="71"/>
                  <a:pt x="276" y="71"/>
                </a:cubicBezTo>
                <a:cubicBezTo>
                  <a:pt x="274" y="71"/>
                  <a:pt x="272" y="73"/>
                  <a:pt x="270" y="73"/>
                </a:cubicBezTo>
                <a:cubicBezTo>
                  <a:pt x="270" y="73"/>
                  <a:pt x="269" y="73"/>
                  <a:pt x="268" y="73"/>
                </a:cubicBezTo>
                <a:cubicBezTo>
                  <a:pt x="268" y="72"/>
                  <a:pt x="269" y="72"/>
                  <a:pt x="269" y="71"/>
                </a:cubicBezTo>
                <a:cubicBezTo>
                  <a:pt x="269" y="71"/>
                  <a:pt x="270" y="70"/>
                  <a:pt x="270" y="70"/>
                </a:cubicBezTo>
                <a:cubicBezTo>
                  <a:pt x="270" y="69"/>
                  <a:pt x="270" y="69"/>
                  <a:pt x="270" y="68"/>
                </a:cubicBezTo>
                <a:cubicBezTo>
                  <a:pt x="269" y="69"/>
                  <a:pt x="269" y="69"/>
                  <a:pt x="269" y="69"/>
                </a:cubicBezTo>
                <a:cubicBezTo>
                  <a:pt x="268" y="69"/>
                  <a:pt x="268" y="70"/>
                  <a:pt x="268" y="70"/>
                </a:cubicBezTo>
                <a:cubicBezTo>
                  <a:pt x="268" y="70"/>
                  <a:pt x="262" y="67"/>
                  <a:pt x="258" y="73"/>
                </a:cubicBezTo>
                <a:cubicBezTo>
                  <a:pt x="259" y="73"/>
                  <a:pt x="260" y="73"/>
                  <a:pt x="261" y="73"/>
                </a:cubicBezTo>
                <a:cubicBezTo>
                  <a:pt x="263" y="73"/>
                  <a:pt x="263" y="73"/>
                  <a:pt x="263" y="73"/>
                </a:cubicBezTo>
                <a:cubicBezTo>
                  <a:pt x="263" y="75"/>
                  <a:pt x="263" y="75"/>
                  <a:pt x="263" y="75"/>
                </a:cubicBezTo>
                <a:cubicBezTo>
                  <a:pt x="264" y="76"/>
                  <a:pt x="262" y="76"/>
                  <a:pt x="262" y="77"/>
                </a:cubicBezTo>
                <a:cubicBezTo>
                  <a:pt x="260" y="76"/>
                  <a:pt x="257" y="76"/>
                  <a:pt x="256" y="76"/>
                </a:cubicBezTo>
                <a:cubicBezTo>
                  <a:pt x="255" y="77"/>
                  <a:pt x="255" y="78"/>
                  <a:pt x="254" y="79"/>
                </a:cubicBezTo>
                <a:cubicBezTo>
                  <a:pt x="255" y="78"/>
                  <a:pt x="255" y="78"/>
                  <a:pt x="256" y="78"/>
                </a:cubicBezTo>
                <a:cubicBezTo>
                  <a:pt x="257" y="78"/>
                  <a:pt x="258" y="78"/>
                  <a:pt x="258" y="78"/>
                </a:cubicBezTo>
                <a:cubicBezTo>
                  <a:pt x="259" y="79"/>
                  <a:pt x="259" y="79"/>
                  <a:pt x="259" y="79"/>
                </a:cubicBezTo>
                <a:cubicBezTo>
                  <a:pt x="258" y="80"/>
                  <a:pt x="257" y="81"/>
                  <a:pt x="256" y="82"/>
                </a:cubicBezTo>
                <a:cubicBezTo>
                  <a:pt x="256" y="83"/>
                  <a:pt x="256" y="83"/>
                  <a:pt x="256" y="83"/>
                </a:cubicBezTo>
                <a:cubicBezTo>
                  <a:pt x="256" y="83"/>
                  <a:pt x="257" y="83"/>
                  <a:pt x="257" y="83"/>
                </a:cubicBezTo>
                <a:cubicBezTo>
                  <a:pt x="259" y="83"/>
                  <a:pt x="260" y="83"/>
                  <a:pt x="261" y="83"/>
                </a:cubicBezTo>
                <a:cubicBezTo>
                  <a:pt x="262" y="83"/>
                  <a:pt x="262" y="83"/>
                  <a:pt x="263" y="83"/>
                </a:cubicBezTo>
                <a:cubicBezTo>
                  <a:pt x="264" y="83"/>
                  <a:pt x="264" y="83"/>
                  <a:pt x="264" y="84"/>
                </a:cubicBezTo>
                <a:cubicBezTo>
                  <a:pt x="264" y="84"/>
                  <a:pt x="264" y="86"/>
                  <a:pt x="266" y="86"/>
                </a:cubicBezTo>
                <a:cubicBezTo>
                  <a:pt x="267" y="86"/>
                  <a:pt x="268" y="86"/>
                  <a:pt x="269" y="86"/>
                </a:cubicBezTo>
                <a:cubicBezTo>
                  <a:pt x="270" y="85"/>
                  <a:pt x="270" y="85"/>
                  <a:pt x="272" y="83"/>
                </a:cubicBezTo>
                <a:cubicBezTo>
                  <a:pt x="273" y="83"/>
                  <a:pt x="275" y="82"/>
                  <a:pt x="275" y="82"/>
                </a:cubicBezTo>
                <a:cubicBezTo>
                  <a:pt x="276" y="82"/>
                  <a:pt x="277" y="82"/>
                  <a:pt x="277" y="81"/>
                </a:cubicBezTo>
                <a:cubicBezTo>
                  <a:pt x="278" y="80"/>
                  <a:pt x="279" y="80"/>
                  <a:pt x="281" y="80"/>
                </a:cubicBezTo>
                <a:cubicBezTo>
                  <a:pt x="282" y="79"/>
                  <a:pt x="282" y="79"/>
                  <a:pt x="287" y="80"/>
                </a:cubicBezTo>
                <a:moveTo>
                  <a:pt x="103" y="171"/>
                </a:moveTo>
                <a:cubicBezTo>
                  <a:pt x="104" y="170"/>
                  <a:pt x="104" y="170"/>
                  <a:pt x="104" y="170"/>
                </a:cubicBezTo>
                <a:cubicBezTo>
                  <a:pt x="104" y="169"/>
                  <a:pt x="104" y="169"/>
                  <a:pt x="104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3" y="168"/>
                  <a:pt x="103" y="164"/>
                  <a:pt x="103" y="164"/>
                </a:cubicBezTo>
                <a:cubicBezTo>
                  <a:pt x="103" y="163"/>
                  <a:pt x="103" y="163"/>
                  <a:pt x="101" y="162"/>
                </a:cubicBezTo>
                <a:cubicBezTo>
                  <a:pt x="101" y="162"/>
                  <a:pt x="101" y="162"/>
                  <a:pt x="101" y="161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5" y="157"/>
                  <a:pt x="106" y="157"/>
                  <a:pt x="106" y="157"/>
                </a:cubicBezTo>
                <a:cubicBezTo>
                  <a:pt x="108" y="155"/>
                  <a:pt x="108" y="154"/>
                  <a:pt x="108" y="153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52"/>
                  <a:pt x="106" y="153"/>
                  <a:pt x="106" y="153"/>
                </a:cubicBezTo>
                <a:cubicBezTo>
                  <a:pt x="104" y="155"/>
                  <a:pt x="104" y="157"/>
                  <a:pt x="102" y="158"/>
                </a:cubicBezTo>
                <a:cubicBezTo>
                  <a:pt x="99" y="162"/>
                  <a:pt x="95" y="165"/>
                  <a:pt x="92" y="168"/>
                </a:cubicBezTo>
                <a:cubicBezTo>
                  <a:pt x="90" y="170"/>
                  <a:pt x="90" y="170"/>
                  <a:pt x="88" y="174"/>
                </a:cubicBezTo>
                <a:cubicBezTo>
                  <a:pt x="90" y="175"/>
                  <a:pt x="92" y="175"/>
                  <a:pt x="94" y="175"/>
                </a:cubicBezTo>
                <a:cubicBezTo>
                  <a:pt x="95" y="175"/>
                  <a:pt x="95" y="175"/>
                  <a:pt x="95" y="177"/>
                </a:cubicBezTo>
                <a:cubicBezTo>
                  <a:pt x="94" y="180"/>
                  <a:pt x="95" y="181"/>
                  <a:pt x="95" y="182"/>
                </a:cubicBezTo>
                <a:cubicBezTo>
                  <a:pt x="96" y="181"/>
                  <a:pt x="96" y="181"/>
                  <a:pt x="96" y="181"/>
                </a:cubicBezTo>
                <a:cubicBezTo>
                  <a:pt x="97" y="181"/>
                  <a:pt x="97" y="180"/>
                  <a:pt x="99" y="176"/>
                </a:cubicBezTo>
                <a:cubicBezTo>
                  <a:pt x="101" y="173"/>
                  <a:pt x="101" y="173"/>
                  <a:pt x="103" y="171"/>
                </a:cubicBezTo>
                <a:moveTo>
                  <a:pt x="89" y="162"/>
                </a:move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89" y="161"/>
                  <a:pt x="88" y="161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8" y="160"/>
                  <a:pt x="88" y="160"/>
                  <a:pt x="88" y="159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7" y="158"/>
                  <a:pt x="87" y="159"/>
                  <a:pt x="86" y="159"/>
                </a:cubicBezTo>
                <a:cubicBezTo>
                  <a:pt x="86" y="159"/>
                  <a:pt x="86" y="160"/>
                  <a:pt x="86" y="160"/>
                </a:cubicBezTo>
                <a:cubicBezTo>
                  <a:pt x="86" y="161"/>
                  <a:pt x="86" y="161"/>
                  <a:pt x="86" y="162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6"/>
                  <a:pt x="85" y="166"/>
                  <a:pt x="89" y="162"/>
                </a:cubicBezTo>
                <a:moveTo>
                  <a:pt x="363" y="4"/>
                </a:moveTo>
                <a:cubicBezTo>
                  <a:pt x="363" y="3"/>
                  <a:pt x="363" y="3"/>
                  <a:pt x="363" y="3"/>
                </a:cubicBezTo>
                <a:cubicBezTo>
                  <a:pt x="363" y="3"/>
                  <a:pt x="363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1" y="3"/>
                </a:cubicBezTo>
                <a:cubicBezTo>
                  <a:pt x="361" y="3"/>
                  <a:pt x="356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3" y="4"/>
                </a:cubicBezTo>
                <a:cubicBezTo>
                  <a:pt x="351" y="5"/>
                  <a:pt x="349" y="5"/>
                  <a:pt x="348" y="6"/>
                </a:cubicBezTo>
                <a:cubicBezTo>
                  <a:pt x="350" y="5"/>
                  <a:pt x="352" y="5"/>
                  <a:pt x="354" y="4"/>
                </a:cubicBezTo>
                <a:cubicBezTo>
                  <a:pt x="354" y="4"/>
                  <a:pt x="355" y="4"/>
                  <a:pt x="355" y="4"/>
                </a:cubicBezTo>
                <a:cubicBezTo>
                  <a:pt x="358" y="3"/>
                  <a:pt x="358" y="3"/>
                  <a:pt x="360" y="3"/>
                </a:cubicBezTo>
                <a:cubicBezTo>
                  <a:pt x="359" y="3"/>
                  <a:pt x="359" y="3"/>
                  <a:pt x="359" y="3"/>
                </a:cubicBezTo>
                <a:cubicBezTo>
                  <a:pt x="357" y="3"/>
                  <a:pt x="354" y="3"/>
                  <a:pt x="352" y="4"/>
                </a:cubicBezTo>
                <a:cubicBezTo>
                  <a:pt x="354" y="3"/>
                  <a:pt x="354" y="3"/>
                  <a:pt x="355" y="3"/>
                </a:cubicBezTo>
                <a:cubicBezTo>
                  <a:pt x="355" y="3"/>
                  <a:pt x="355" y="3"/>
                  <a:pt x="356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6" y="3"/>
                  <a:pt x="356" y="3"/>
                </a:cubicBezTo>
                <a:cubicBezTo>
                  <a:pt x="355" y="3"/>
                  <a:pt x="355" y="3"/>
                  <a:pt x="354" y="3"/>
                </a:cubicBezTo>
                <a:cubicBezTo>
                  <a:pt x="354" y="3"/>
                  <a:pt x="353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0" y="3"/>
                  <a:pt x="350" y="3"/>
                </a:cubicBezTo>
                <a:cubicBezTo>
                  <a:pt x="351" y="3"/>
                  <a:pt x="353" y="2"/>
                  <a:pt x="355" y="2"/>
                </a:cubicBezTo>
                <a:cubicBezTo>
                  <a:pt x="356" y="2"/>
                  <a:pt x="356" y="2"/>
                  <a:pt x="358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9" y="2"/>
                  <a:pt x="360" y="2"/>
                  <a:pt x="361" y="2"/>
                </a:cubicBezTo>
                <a:cubicBezTo>
                  <a:pt x="362" y="2"/>
                  <a:pt x="362" y="2"/>
                  <a:pt x="364" y="2"/>
                </a:cubicBezTo>
                <a:cubicBezTo>
                  <a:pt x="364" y="2"/>
                  <a:pt x="365" y="2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5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3" y="1"/>
                  <a:pt x="363" y="1"/>
                  <a:pt x="363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4" y="1"/>
                  <a:pt x="364" y="1"/>
                  <a:pt x="365" y="1"/>
                </a:cubicBezTo>
                <a:cubicBezTo>
                  <a:pt x="365" y="1"/>
                  <a:pt x="366" y="1"/>
                  <a:pt x="366" y="1"/>
                </a:cubicBezTo>
                <a:cubicBezTo>
                  <a:pt x="367" y="1"/>
                  <a:pt x="367" y="1"/>
                  <a:pt x="368" y="1"/>
                </a:cubicBezTo>
                <a:cubicBezTo>
                  <a:pt x="369" y="1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69" y="0"/>
                </a:cubicBezTo>
                <a:cubicBezTo>
                  <a:pt x="369" y="0"/>
                  <a:pt x="368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5" y="0"/>
                  <a:pt x="363" y="1"/>
                  <a:pt x="362" y="1"/>
                </a:cubicBezTo>
                <a:cubicBezTo>
                  <a:pt x="361" y="1"/>
                  <a:pt x="361" y="1"/>
                  <a:pt x="362" y="0"/>
                </a:cubicBezTo>
                <a:cubicBezTo>
                  <a:pt x="362" y="0"/>
                  <a:pt x="363" y="0"/>
                  <a:pt x="363" y="0"/>
                </a:cubicBezTo>
                <a:cubicBezTo>
                  <a:pt x="363" y="0"/>
                  <a:pt x="362" y="0"/>
                  <a:pt x="361" y="0"/>
                </a:cubicBezTo>
                <a:cubicBezTo>
                  <a:pt x="361" y="0"/>
                  <a:pt x="361" y="0"/>
                  <a:pt x="361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59" y="0"/>
                  <a:pt x="359" y="1"/>
                  <a:pt x="358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3" y="1"/>
                </a:cubicBezTo>
                <a:cubicBezTo>
                  <a:pt x="353" y="1"/>
                  <a:pt x="353" y="1"/>
                  <a:pt x="353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0" y="1"/>
                  <a:pt x="350" y="1"/>
                </a:cubicBezTo>
                <a:cubicBezTo>
                  <a:pt x="349" y="1"/>
                  <a:pt x="348" y="1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4" y="2"/>
                  <a:pt x="344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2" y="2"/>
                  <a:pt x="341" y="2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6" y="1"/>
                </a:cubicBezTo>
                <a:cubicBezTo>
                  <a:pt x="345" y="2"/>
                  <a:pt x="344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39" y="2"/>
                  <a:pt x="338" y="3"/>
                </a:cubicBezTo>
                <a:cubicBezTo>
                  <a:pt x="338" y="3"/>
                  <a:pt x="338" y="3"/>
                  <a:pt x="338" y="3"/>
                </a:cubicBezTo>
                <a:cubicBezTo>
                  <a:pt x="337" y="3"/>
                  <a:pt x="337" y="3"/>
                  <a:pt x="337" y="3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40" y="2"/>
                  <a:pt x="340" y="2"/>
                </a:cubicBezTo>
                <a:cubicBezTo>
                  <a:pt x="341" y="2"/>
                  <a:pt x="341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1"/>
                  <a:pt x="346" y="1"/>
                  <a:pt x="346" y="1"/>
                </a:cubicBezTo>
                <a:cubicBezTo>
                  <a:pt x="347" y="1"/>
                  <a:pt x="347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2"/>
                  <a:pt x="343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6" y="3"/>
                  <a:pt x="336" y="3"/>
                  <a:pt x="336" y="3"/>
                </a:cubicBezTo>
                <a:cubicBezTo>
                  <a:pt x="336" y="2"/>
                  <a:pt x="336" y="2"/>
                  <a:pt x="336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6" y="2"/>
                  <a:pt x="336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4" y="2"/>
                  <a:pt x="334" y="2"/>
                  <a:pt x="334" y="2"/>
                </a:cubicBezTo>
                <a:cubicBezTo>
                  <a:pt x="332" y="3"/>
                  <a:pt x="331" y="3"/>
                  <a:pt x="329" y="3"/>
                </a:cubicBezTo>
                <a:cubicBezTo>
                  <a:pt x="329" y="3"/>
                  <a:pt x="329" y="3"/>
                  <a:pt x="329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29" y="3"/>
                  <a:pt x="328" y="3"/>
                </a:cubicBezTo>
                <a:cubicBezTo>
                  <a:pt x="327" y="3"/>
                  <a:pt x="326" y="3"/>
                  <a:pt x="325" y="3"/>
                </a:cubicBezTo>
                <a:cubicBezTo>
                  <a:pt x="325" y="3"/>
                  <a:pt x="324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19" y="4"/>
                  <a:pt x="319" y="4"/>
                  <a:pt x="319" y="4"/>
                </a:cubicBezTo>
                <a:cubicBezTo>
                  <a:pt x="319" y="4"/>
                  <a:pt x="318" y="4"/>
                  <a:pt x="317" y="5"/>
                </a:cubicBezTo>
                <a:cubicBezTo>
                  <a:pt x="317" y="5"/>
                  <a:pt x="317" y="5"/>
                  <a:pt x="317" y="5"/>
                </a:cubicBezTo>
                <a:cubicBezTo>
                  <a:pt x="316" y="5"/>
                  <a:pt x="315" y="5"/>
                  <a:pt x="315" y="5"/>
                </a:cubicBezTo>
                <a:cubicBezTo>
                  <a:pt x="315" y="5"/>
                  <a:pt x="315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3" y="5"/>
                  <a:pt x="313" y="5"/>
                  <a:pt x="313" y="5"/>
                </a:cubicBezTo>
                <a:cubicBezTo>
                  <a:pt x="313" y="5"/>
                  <a:pt x="313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4" y="5"/>
                  <a:pt x="313" y="6"/>
                  <a:pt x="312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0" y="6"/>
                  <a:pt x="310" y="6"/>
                  <a:pt x="310" y="6"/>
                </a:cubicBezTo>
                <a:cubicBezTo>
                  <a:pt x="309" y="6"/>
                  <a:pt x="308" y="6"/>
                  <a:pt x="307" y="7"/>
                </a:cubicBezTo>
                <a:cubicBezTo>
                  <a:pt x="306" y="7"/>
                  <a:pt x="305" y="7"/>
                  <a:pt x="305" y="7"/>
                </a:cubicBezTo>
                <a:cubicBezTo>
                  <a:pt x="304" y="7"/>
                  <a:pt x="304" y="7"/>
                  <a:pt x="304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7"/>
                  <a:pt x="302" y="7"/>
                  <a:pt x="302" y="7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8"/>
                  <a:pt x="301" y="8"/>
                  <a:pt x="301" y="8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8"/>
                  <a:pt x="300" y="8"/>
                  <a:pt x="299" y="8"/>
                </a:cubicBezTo>
                <a:cubicBezTo>
                  <a:pt x="299" y="8"/>
                  <a:pt x="298" y="8"/>
                  <a:pt x="298" y="8"/>
                </a:cubicBezTo>
                <a:cubicBezTo>
                  <a:pt x="298" y="8"/>
                  <a:pt x="298" y="8"/>
                  <a:pt x="298" y="8"/>
                </a:cubicBezTo>
                <a:cubicBezTo>
                  <a:pt x="298" y="8"/>
                  <a:pt x="298" y="8"/>
                  <a:pt x="297" y="8"/>
                </a:cubicBezTo>
                <a:cubicBezTo>
                  <a:pt x="296" y="8"/>
                  <a:pt x="296" y="8"/>
                  <a:pt x="296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9"/>
                  <a:pt x="295" y="9"/>
                  <a:pt x="295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3" y="9"/>
                  <a:pt x="293" y="9"/>
                  <a:pt x="293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89" y="10"/>
                  <a:pt x="287" y="11"/>
                  <a:pt x="284" y="11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4" y="12"/>
                  <a:pt x="284" y="12"/>
                  <a:pt x="284" y="12"/>
                </a:cubicBezTo>
                <a:cubicBezTo>
                  <a:pt x="284" y="12"/>
                  <a:pt x="284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4" y="12"/>
                  <a:pt x="283" y="12"/>
                  <a:pt x="282" y="13"/>
                </a:cubicBezTo>
                <a:cubicBezTo>
                  <a:pt x="282" y="13"/>
                  <a:pt x="282" y="13"/>
                  <a:pt x="281" y="13"/>
                </a:cubicBezTo>
                <a:cubicBezTo>
                  <a:pt x="281" y="13"/>
                  <a:pt x="281" y="13"/>
                  <a:pt x="281" y="13"/>
                </a:cubicBezTo>
                <a:cubicBezTo>
                  <a:pt x="280" y="13"/>
                  <a:pt x="280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7" y="13"/>
                </a:cubicBezTo>
                <a:cubicBezTo>
                  <a:pt x="277" y="13"/>
                  <a:pt x="277" y="13"/>
                  <a:pt x="277" y="13"/>
                </a:cubicBezTo>
                <a:cubicBezTo>
                  <a:pt x="276" y="14"/>
                  <a:pt x="275" y="14"/>
                  <a:pt x="274" y="14"/>
                </a:cubicBezTo>
                <a:cubicBezTo>
                  <a:pt x="274" y="14"/>
                  <a:pt x="274" y="14"/>
                  <a:pt x="274" y="14"/>
                </a:cubicBezTo>
                <a:cubicBezTo>
                  <a:pt x="273" y="15"/>
                  <a:pt x="273" y="15"/>
                  <a:pt x="271" y="15"/>
                </a:cubicBezTo>
                <a:cubicBezTo>
                  <a:pt x="271" y="16"/>
                  <a:pt x="271" y="16"/>
                  <a:pt x="271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8" y="16"/>
                  <a:pt x="268" y="16"/>
                  <a:pt x="268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7"/>
                  <a:pt x="267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2" y="16"/>
                  <a:pt x="272" y="16"/>
                  <a:pt x="272" y="16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8"/>
                  <a:pt x="271" y="18"/>
                  <a:pt x="271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7" y="20"/>
                  <a:pt x="267" y="20"/>
                  <a:pt x="267" y="20"/>
                </a:cubicBezTo>
                <a:cubicBezTo>
                  <a:pt x="266" y="21"/>
                  <a:pt x="264" y="21"/>
                  <a:pt x="263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0" y="23"/>
                  <a:pt x="260" y="23"/>
                  <a:pt x="259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59" y="24"/>
                  <a:pt x="258" y="24"/>
                  <a:pt x="258" y="24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6" y="25"/>
                  <a:pt x="256" y="25"/>
                  <a:pt x="256" y="25"/>
                </a:cubicBezTo>
                <a:cubicBezTo>
                  <a:pt x="256" y="26"/>
                  <a:pt x="255" y="26"/>
                  <a:pt x="254" y="26"/>
                </a:cubicBezTo>
                <a:cubicBezTo>
                  <a:pt x="254" y="27"/>
                  <a:pt x="253" y="27"/>
                  <a:pt x="252" y="27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251" y="28"/>
                  <a:pt x="251" y="28"/>
                  <a:pt x="251" y="28"/>
                </a:cubicBezTo>
                <a:cubicBezTo>
                  <a:pt x="251" y="28"/>
                  <a:pt x="251" y="28"/>
                  <a:pt x="250" y="29"/>
                </a:cubicBezTo>
                <a:cubicBezTo>
                  <a:pt x="249" y="29"/>
                  <a:pt x="249" y="29"/>
                  <a:pt x="247" y="30"/>
                </a:cubicBezTo>
                <a:cubicBezTo>
                  <a:pt x="246" y="31"/>
                  <a:pt x="245" y="31"/>
                  <a:pt x="244" y="32"/>
                </a:cubicBezTo>
                <a:cubicBezTo>
                  <a:pt x="243" y="32"/>
                  <a:pt x="242" y="32"/>
                  <a:pt x="242" y="33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42" y="33"/>
                  <a:pt x="241" y="33"/>
                  <a:pt x="240" y="34"/>
                </a:cubicBezTo>
                <a:cubicBezTo>
                  <a:pt x="239" y="34"/>
                  <a:pt x="239" y="34"/>
                  <a:pt x="239" y="34"/>
                </a:cubicBezTo>
                <a:cubicBezTo>
                  <a:pt x="238" y="35"/>
                  <a:pt x="237" y="35"/>
                  <a:pt x="235" y="36"/>
                </a:cubicBezTo>
                <a:cubicBezTo>
                  <a:pt x="235" y="36"/>
                  <a:pt x="235" y="36"/>
                  <a:pt x="235" y="36"/>
                </a:cubicBezTo>
                <a:cubicBezTo>
                  <a:pt x="234" y="36"/>
                  <a:pt x="233" y="37"/>
                  <a:pt x="233" y="37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8"/>
                  <a:pt x="233" y="38"/>
                  <a:pt x="234" y="38"/>
                </a:cubicBezTo>
                <a:cubicBezTo>
                  <a:pt x="235" y="37"/>
                  <a:pt x="235" y="37"/>
                  <a:pt x="237" y="38"/>
                </a:cubicBezTo>
                <a:cubicBezTo>
                  <a:pt x="234" y="39"/>
                  <a:pt x="234" y="39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2" y="42"/>
                  <a:pt x="232" y="42"/>
                  <a:pt x="231" y="43"/>
                </a:cubicBezTo>
                <a:cubicBezTo>
                  <a:pt x="230" y="43"/>
                  <a:pt x="230" y="43"/>
                  <a:pt x="230" y="43"/>
                </a:cubicBezTo>
                <a:cubicBezTo>
                  <a:pt x="230" y="43"/>
                  <a:pt x="230" y="43"/>
                  <a:pt x="229" y="43"/>
                </a:cubicBezTo>
                <a:cubicBezTo>
                  <a:pt x="229" y="43"/>
                  <a:pt x="229" y="43"/>
                  <a:pt x="229" y="43"/>
                </a:cubicBezTo>
                <a:cubicBezTo>
                  <a:pt x="229" y="43"/>
                  <a:pt x="229" y="43"/>
                  <a:pt x="228" y="42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19" y="46"/>
                  <a:pt x="219" y="46"/>
                  <a:pt x="219" y="46"/>
                </a:cubicBezTo>
                <a:cubicBezTo>
                  <a:pt x="219" y="47"/>
                  <a:pt x="219" y="47"/>
                  <a:pt x="217" y="49"/>
                </a:cubicBezTo>
                <a:cubicBezTo>
                  <a:pt x="220" y="48"/>
                  <a:pt x="220" y="48"/>
                  <a:pt x="221" y="48"/>
                </a:cubicBezTo>
                <a:cubicBezTo>
                  <a:pt x="222" y="47"/>
                  <a:pt x="223" y="46"/>
                  <a:pt x="224" y="46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4"/>
                  <a:pt x="225" y="44"/>
                  <a:pt x="226" y="44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26" y="45"/>
                  <a:pt x="226" y="45"/>
                  <a:pt x="227" y="46"/>
                </a:cubicBezTo>
                <a:cubicBezTo>
                  <a:pt x="226" y="46"/>
                  <a:pt x="226" y="46"/>
                  <a:pt x="226" y="46"/>
                </a:cubicBezTo>
                <a:cubicBezTo>
                  <a:pt x="226" y="46"/>
                  <a:pt x="225" y="47"/>
                  <a:pt x="225" y="47"/>
                </a:cubicBezTo>
                <a:cubicBezTo>
                  <a:pt x="224" y="47"/>
                  <a:pt x="223" y="48"/>
                  <a:pt x="222" y="48"/>
                </a:cubicBezTo>
                <a:cubicBezTo>
                  <a:pt x="222" y="48"/>
                  <a:pt x="222" y="48"/>
                  <a:pt x="221" y="49"/>
                </a:cubicBezTo>
                <a:cubicBezTo>
                  <a:pt x="221" y="49"/>
                  <a:pt x="220" y="50"/>
                  <a:pt x="220" y="50"/>
                </a:cubicBezTo>
                <a:cubicBezTo>
                  <a:pt x="219" y="51"/>
                  <a:pt x="218" y="52"/>
                  <a:pt x="217" y="52"/>
                </a:cubicBezTo>
                <a:cubicBezTo>
                  <a:pt x="217" y="52"/>
                  <a:pt x="216" y="52"/>
                  <a:pt x="215" y="52"/>
                </a:cubicBezTo>
                <a:cubicBezTo>
                  <a:pt x="215" y="52"/>
                  <a:pt x="214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2" y="53"/>
                </a:cubicBezTo>
                <a:cubicBezTo>
                  <a:pt x="211" y="54"/>
                  <a:pt x="209" y="55"/>
                  <a:pt x="208" y="55"/>
                </a:cubicBezTo>
                <a:cubicBezTo>
                  <a:pt x="206" y="56"/>
                  <a:pt x="204" y="56"/>
                  <a:pt x="203" y="58"/>
                </a:cubicBezTo>
                <a:cubicBezTo>
                  <a:pt x="203" y="58"/>
                  <a:pt x="203" y="58"/>
                  <a:pt x="202" y="59"/>
                </a:cubicBezTo>
                <a:cubicBezTo>
                  <a:pt x="193" y="66"/>
                  <a:pt x="193" y="66"/>
                  <a:pt x="193" y="67"/>
                </a:cubicBezTo>
                <a:cubicBezTo>
                  <a:pt x="194" y="67"/>
                  <a:pt x="194" y="67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5" y="68"/>
                  <a:pt x="194" y="68"/>
                  <a:pt x="194" y="69"/>
                </a:cubicBezTo>
                <a:cubicBezTo>
                  <a:pt x="193" y="69"/>
                  <a:pt x="193" y="68"/>
                  <a:pt x="193" y="69"/>
                </a:cubicBezTo>
                <a:cubicBezTo>
                  <a:pt x="187" y="73"/>
                  <a:pt x="187" y="73"/>
                  <a:pt x="186" y="74"/>
                </a:cubicBezTo>
                <a:cubicBezTo>
                  <a:pt x="188" y="74"/>
                  <a:pt x="189" y="72"/>
                  <a:pt x="191" y="73"/>
                </a:cubicBezTo>
                <a:cubicBezTo>
                  <a:pt x="190" y="73"/>
                  <a:pt x="189" y="74"/>
                  <a:pt x="187" y="76"/>
                </a:cubicBezTo>
                <a:cubicBezTo>
                  <a:pt x="182" y="79"/>
                  <a:pt x="178" y="81"/>
                  <a:pt x="173" y="94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95"/>
                  <a:pt x="173" y="96"/>
                  <a:pt x="173" y="97"/>
                </a:cubicBezTo>
                <a:cubicBezTo>
                  <a:pt x="174" y="97"/>
                  <a:pt x="174" y="97"/>
                  <a:pt x="175" y="96"/>
                </a:cubicBezTo>
                <a:cubicBezTo>
                  <a:pt x="175" y="96"/>
                  <a:pt x="175" y="96"/>
                  <a:pt x="176" y="96"/>
                </a:cubicBezTo>
                <a:cubicBezTo>
                  <a:pt x="176" y="96"/>
                  <a:pt x="176" y="96"/>
                  <a:pt x="177" y="97"/>
                </a:cubicBezTo>
                <a:cubicBezTo>
                  <a:pt x="176" y="97"/>
                  <a:pt x="176" y="98"/>
                  <a:pt x="175" y="99"/>
                </a:cubicBezTo>
                <a:cubicBezTo>
                  <a:pt x="176" y="99"/>
                  <a:pt x="176" y="100"/>
                  <a:pt x="177" y="100"/>
                </a:cubicBezTo>
                <a:cubicBezTo>
                  <a:pt x="176" y="101"/>
                  <a:pt x="176" y="102"/>
                  <a:pt x="176" y="102"/>
                </a:cubicBezTo>
                <a:cubicBezTo>
                  <a:pt x="177" y="102"/>
                  <a:pt x="180" y="102"/>
                  <a:pt x="182" y="100"/>
                </a:cubicBezTo>
                <a:cubicBezTo>
                  <a:pt x="182" y="100"/>
                  <a:pt x="182" y="99"/>
                  <a:pt x="183" y="99"/>
                </a:cubicBezTo>
                <a:cubicBezTo>
                  <a:pt x="194" y="85"/>
                  <a:pt x="196" y="85"/>
                  <a:pt x="197" y="85"/>
                </a:cubicBezTo>
                <a:cubicBezTo>
                  <a:pt x="197" y="85"/>
                  <a:pt x="198" y="85"/>
                  <a:pt x="198" y="85"/>
                </a:cubicBezTo>
                <a:cubicBezTo>
                  <a:pt x="201" y="85"/>
                  <a:pt x="203" y="82"/>
                  <a:pt x="205" y="81"/>
                </a:cubicBezTo>
                <a:cubicBezTo>
                  <a:pt x="206" y="80"/>
                  <a:pt x="208" y="79"/>
                  <a:pt x="209" y="77"/>
                </a:cubicBezTo>
                <a:cubicBezTo>
                  <a:pt x="211" y="76"/>
                  <a:pt x="211" y="76"/>
                  <a:pt x="220" y="70"/>
                </a:cubicBezTo>
                <a:cubicBezTo>
                  <a:pt x="221" y="70"/>
                  <a:pt x="222" y="70"/>
                  <a:pt x="223" y="70"/>
                </a:cubicBezTo>
                <a:cubicBezTo>
                  <a:pt x="224" y="68"/>
                  <a:pt x="224" y="68"/>
                  <a:pt x="225" y="67"/>
                </a:cubicBezTo>
                <a:cubicBezTo>
                  <a:pt x="226" y="67"/>
                  <a:pt x="226" y="67"/>
                  <a:pt x="227" y="68"/>
                </a:cubicBezTo>
                <a:cubicBezTo>
                  <a:pt x="225" y="69"/>
                  <a:pt x="225" y="69"/>
                  <a:pt x="225" y="70"/>
                </a:cubicBezTo>
                <a:cubicBezTo>
                  <a:pt x="228" y="71"/>
                  <a:pt x="229" y="68"/>
                  <a:pt x="232" y="67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4" y="67"/>
                  <a:pt x="235" y="66"/>
                </a:cubicBezTo>
                <a:cubicBezTo>
                  <a:pt x="237" y="65"/>
                  <a:pt x="239" y="64"/>
                  <a:pt x="241" y="63"/>
                </a:cubicBezTo>
                <a:cubicBezTo>
                  <a:pt x="242" y="63"/>
                  <a:pt x="242" y="63"/>
                  <a:pt x="245" y="61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60"/>
                  <a:pt x="247" y="60"/>
                  <a:pt x="248" y="60"/>
                </a:cubicBezTo>
                <a:cubicBezTo>
                  <a:pt x="251" y="58"/>
                  <a:pt x="251" y="58"/>
                  <a:pt x="252" y="57"/>
                </a:cubicBezTo>
                <a:cubicBezTo>
                  <a:pt x="252" y="56"/>
                  <a:pt x="252" y="56"/>
                  <a:pt x="252" y="56"/>
                </a:cubicBezTo>
                <a:cubicBezTo>
                  <a:pt x="252" y="56"/>
                  <a:pt x="252" y="56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8"/>
                  <a:pt x="254" y="58"/>
                  <a:pt x="255" y="58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63" y="59"/>
                  <a:pt x="269" y="53"/>
                  <a:pt x="276" y="51"/>
                </a:cubicBezTo>
                <a:cubicBezTo>
                  <a:pt x="277" y="51"/>
                  <a:pt x="278" y="51"/>
                  <a:pt x="280" y="51"/>
                </a:cubicBezTo>
                <a:cubicBezTo>
                  <a:pt x="283" y="50"/>
                  <a:pt x="283" y="50"/>
                  <a:pt x="284" y="49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83" y="49"/>
                  <a:pt x="282" y="49"/>
                  <a:pt x="281" y="50"/>
                </a:cubicBezTo>
                <a:cubicBezTo>
                  <a:pt x="280" y="50"/>
                  <a:pt x="280" y="50"/>
                  <a:pt x="280" y="50"/>
                </a:cubicBezTo>
                <a:cubicBezTo>
                  <a:pt x="280" y="50"/>
                  <a:pt x="280" y="50"/>
                  <a:pt x="279" y="50"/>
                </a:cubicBezTo>
                <a:cubicBezTo>
                  <a:pt x="279" y="49"/>
                  <a:pt x="279" y="49"/>
                  <a:pt x="279" y="49"/>
                </a:cubicBezTo>
                <a:cubicBezTo>
                  <a:pt x="279" y="49"/>
                  <a:pt x="278" y="49"/>
                  <a:pt x="278" y="49"/>
                </a:cubicBezTo>
                <a:cubicBezTo>
                  <a:pt x="277" y="48"/>
                  <a:pt x="277" y="48"/>
                  <a:pt x="276" y="48"/>
                </a:cubicBezTo>
                <a:cubicBezTo>
                  <a:pt x="276" y="47"/>
                  <a:pt x="276" y="47"/>
                  <a:pt x="276" y="47"/>
                </a:cubicBezTo>
                <a:cubicBezTo>
                  <a:pt x="277" y="46"/>
                  <a:pt x="277" y="46"/>
                  <a:pt x="277" y="46"/>
                </a:cubicBezTo>
                <a:cubicBezTo>
                  <a:pt x="277" y="46"/>
                  <a:pt x="278" y="46"/>
                  <a:pt x="279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1" y="45"/>
                  <a:pt x="283" y="44"/>
                  <a:pt x="285" y="44"/>
                </a:cubicBezTo>
                <a:cubicBezTo>
                  <a:pt x="283" y="46"/>
                  <a:pt x="283" y="46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4" y="47"/>
                  <a:pt x="284" y="47"/>
                  <a:pt x="284" y="47"/>
                </a:cubicBezTo>
                <a:cubicBezTo>
                  <a:pt x="286" y="45"/>
                  <a:pt x="293" y="46"/>
                  <a:pt x="291" y="42"/>
                </a:cubicBezTo>
                <a:cubicBezTo>
                  <a:pt x="293" y="38"/>
                  <a:pt x="293" y="38"/>
                  <a:pt x="293" y="37"/>
                </a:cubicBezTo>
                <a:cubicBezTo>
                  <a:pt x="294" y="37"/>
                  <a:pt x="294" y="37"/>
                  <a:pt x="294" y="37"/>
                </a:cubicBezTo>
                <a:cubicBezTo>
                  <a:pt x="294" y="38"/>
                  <a:pt x="294" y="38"/>
                  <a:pt x="294" y="38"/>
                </a:cubicBezTo>
                <a:cubicBezTo>
                  <a:pt x="295" y="38"/>
                  <a:pt x="295" y="38"/>
                  <a:pt x="296" y="38"/>
                </a:cubicBezTo>
                <a:cubicBezTo>
                  <a:pt x="297" y="38"/>
                  <a:pt x="297" y="38"/>
                  <a:pt x="298" y="36"/>
                </a:cubicBezTo>
                <a:cubicBezTo>
                  <a:pt x="299" y="36"/>
                  <a:pt x="299" y="36"/>
                  <a:pt x="299" y="35"/>
                </a:cubicBezTo>
                <a:cubicBezTo>
                  <a:pt x="300" y="35"/>
                  <a:pt x="301" y="34"/>
                  <a:pt x="301" y="34"/>
                </a:cubicBezTo>
                <a:cubicBezTo>
                  <a:pt x="300" y="34"/>
                  <a:pt x="300" y="34"/>
                  <a:pt x="298" y="34"/>
                </a:cubicBezTo>
                <a:cubicBezTo>
                  <a:pt x="297" y="34"/>
                  <a:pt x="297" y="34"/>
                  <a:pt x="296" y="34"/>
                </a:cubicBezTo>
                <a:cubicBezTo>
                  <a:pt x="297" y="34"/>
                  <a:pt x="297" y="34"/>
                  <a:pt x="299" y="33"/>
                </a:cubicBezTo>
                <a:cubicBezTo>
                  <a:pt x="299" y="33"/>
                  <a:pt x="299" y="32"/>
                  <a:pt x="299" y="32"/>
                </a:cubicBezTo>
                <a:cubicBezTo>
                  <a:pt x="300" y="32"/>
                  <a:pt x="300" y="32"/>
                  <a:pt x="300" y="32"/>
                </a:cubicBezTo>
                <a:cubicBezTo>
                  <a:pt x="301" y="32"/>
                  <a:pt x="301" y="32"/>
                  <a:pt x="302" y="32"/>
                </a:cubicBezTo>
                <a:cubicBezTo>
                  <a:pt x="301" y="32"/>
                  <a:pt x="301" y="33"/>
                  <a:pt x="300" y="33"/>
                </a:cubicBezTo>
                <a:cubicBezTo>
                  <a:pt x="300" y="33"/>
                  <a:pt x="301" y="33"/>
                  <a:pt x="302" y="33"/>
                </a:cubicBezTo>
                <a:cubicBezTo>
                  <a:pt x="303" y="33"/>
                  <a:pt x="303" y="32"/>
                  <a:pt x="304" y="32"/>
                </a:cubicBezTo>
                <a:cubicBezTo>
                  <a:pt x="304" y="32"/>
                  <a:pt x="304" y="32"/>
                  <a:pt x="305" y="33"/>
                </a:cubicBezTo>
                <a:cubicBezTo>
                  <a:pt x="308" y="32"/>
                  <a:pt x="309" y="31"/>
                  <a:pt x="309" y="30"/>
                </a:cubicBezTo>
                <a:cubicBezTo>
                  <a:pt x="308" y="30"/>
                  <a:pt x="307" y="30"/>
                  <a:pt x="307" y="30"/>
                </a:cubicBezTo>
                <a:cubicBezTo>
                  <a:pt x="307" y="30"/>
                  <a:pt x="307" y="30"/>
                  <a:pt x="311" y="29"/>
                </a:cubicBezTo>
                <a:cubicBezTo>
                  <a:pt x="311" y="29"/>
                  <a:pt x="312" y="29"/>
                  <a:pt x="313" y="29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4" y="29"/>
                  <a:pt x="315" y="28"/>
                  <a:pt x="315" y="28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16" y="26"/>
                  <a:pt x="316" y="26"/>
                  <a:pt x="318" y="24"/>
                </a:cubicBezTo>
                <a:cubicBezTo>
                  <a:pt x="318" y="24"/>
                  <a:pt x="319" y="24"/>
                  <a:pt x="320" y="24"/>
                </a:cubicBezTo>
                <a:cubicBezTo>
                  <a:pt x="320" y="24"/>
                  <a:pt x="321" y="23"/>
                  <a:pt x="322" y="22"/>
                </a:cubicBezTo>
                <a:cubicBezTo>
                  <a:pt x="322" y="22"/>
                  <a:pt x="323" y="21"/>
                  <a:pt x="324" y="20"/>
                </a:cubicBezTo>
                <a:cubicBezTo>
                  <a:pt x="323" y="20"/>
                  <a:pt x="323" y="20"/>
                  <a:pt x="322" y="20"/>
                </a:cubicBezTo>
                <a:cubicBezTo>
                  <a:pt x="323" y="20"/>
                  <a:pt x="323" y="20"/>
                  <a:pt x="323" y="19"/>
                </a:cubicBezTo>
                <a:cubicBezTo>
                  <a:pt x="323" y="19"/>
                  <a:pt x="323" y="19"/>
                  <a:pt x="323" y="19"/>
                </a:cubicBezTo>
                <a:cubicBezTo>
                  <a:pt x="324" y="19"/>
                  <a:pt x="324" y="19"/>
                  <a:pt x="324" y="19"/>
                </a:cubicBezTo>
                <a:cubicBezTo>
                  <a:pt x="325" y="18"/>
                  <a:pt x="325" y="18"/>
                  <a:pt x="327" y="18"/>
                </a:cubicBezTo>
                <a:cubicBezTo>
                  <a:pt x="327" y="18"/>
                  <a:pt x="327" y="18"/>
                  <a:pt x="328" y="19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5" y="20"/>
                  <a:pt x="325" y="20"/>
                  <a:pt x="324" y="21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26" y="20"/>
                  <a:pt x="327" y="19"/>
                  <a:pt x="330" y="18"/>
                </a:cubicBezTo>
                <a:cubicBezTo>
                  <a:pt x="330" y="18"/>
                  <a:pt x="330" y="17"/>
                  <a:pt x="331" y="17"/>
                </a:cubicBezTo>
                <a:cubicBezTo>
                  <a:pt x="331" y="17"/>
                  <a:pt x="331" y="17"/>
                  <a:pt x="331" y="16"/>
                </a:cubicBezTo>
                <a:cubicBezTo>
                  <a:pt x="331" y="16"/>
                  <a:pt x="330" y="16"/>
                  <a:pt x="330" y="16"/>
                </a:cubicBezTo>
                <a:cubicBezTo>
                  <a:pt x="330" y="16"/>
                  <a:pt x="330" y="16"/>
                  <a:pt x="329" y="16"/>
                </a:cubicBezTo>
                <a:cubicBezTo>
                  <a:pt x="330" y="16"/>
                  <a:pt x="330" y="16"/>
                  <a:pt x="331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33" y="15"/>
                  <a:pt x="333" y="15"/>
                  <a:pt x="334" y="14"/>
                </a:cubicBezTo>
                <a:cubicBezTo>
                  <a:pt x="333" y="14"/>
                  <a:pt x="333" y="14"/>
                  <a:pt x="330" y="15"/>
                </a:cubicBezTo>
                <a:cubicBezTo>
                  <a:pt x="331" y="14"/>
                  <a:pt x="332" y="14"/>
                  <a:pt x="333" y="13"/>
                </a:cubicBezTo>
                <a:cubicBezTo>
                  <a:pt x="333" y="13"/>
                  <a:pt x="333" y="13"/>
                  <a:pt x="338" y="11"/>
                </a:cubicBezTo>
                <a:cubicBezTo>
                  <a:pt x="339" y="11"/>
                  <a:pt x="339" y="11"/>
                  <a:pt x="339" y="11"/>
                </a:cubicBezTo>
                <a:cubicBezTo>
                  <a:pt x="340" y="10"/>
                  <a:pt x="340" y="10"/>
                  <a:pt x="342" y="10"/>
                </a:cubicBezTo>
                <a:cubicBezTo>
                  <a:pt x="342" y="10"/>
                  <a:pt x="342" y="10"/>
                  <a:pt x="343" y="10"/>
                </a:cubicBezTo>
                <a:cubicBezTo>
                  <a:pt x="343" y="10"/>
                  <a:pt x="346" y="8"/>
                  <a:pt x="353" y="6"/>
                </a:cubicBezTo>
                <a:cubicBezTo>
                  <a:pt x="354" y="6"/>
                  <a:pt x="354" y="6"/>
                  <a:pt x="354" y="6"/>
                </a:cubicBezTo>
                <a:cubicBezTo>
                  <a:pt x="354" y="6"/>
                  <a:pt x="353" y="6"/>
                  <a:pt x="352" y="6"/>
                </a:cubicBezTo>
                <a:cubicBezTo>
                  <a:pt x="352" y="6"/>
                  <a:pt x="352" y="6"/>
                  <a:pt x="352" y="6"/>
                </a:cubicBezTo>
                <a:cubicBezTo>
                  <a:pt x="353" y="6"/>
                  <a:pt x="354" y="6"/>
                  <a:pt x="354" y="6"/>
                </a:cubicBezTo>
                <a:cubicBezTo>
                  <a:pt x="355" y="6"/>
                  <a:pt x="355" y="6"/>
                  <a:pt x="355" y="6"/>
                </a:cubicBezTo>
                <a:cubicBezTo>
                  <a:pt x="356" y="5"/>
                  <a:pt x="358" y="5"/>
                  <a:pt x="359" y="5"/>
                </a:cubicBezTo>
                <a:cubicBezTo>
                  <a:pt x="359" y="5"/>
                  <a:pt x="359" y="5"/>
                  <a:pt x="360" y="5"/>
                </a:cubicBezTo>
                <a:cubicBezTo>
                  <a:pt x="361" y="5"/>
                  <a:pt x="361" y="5"/>
                  <a:pt x="363" y="4"/>
                </a:cubicBezTo>
                <a:moveTo>
                  <a:pt x="346" y="1"/>
                </a:moveTo>
                <a:cubicBezTo>
                  <a:pt x="347" y="1"/>
                  <a:pt x="348" y="1"/>
                  <a:pt x="349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51" y="0"/>
                  <a:pt x="351" y="0"/>
                  <a:pt x="351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4" y="0"/>
                  <a:pt x="355" y="0"/>
                </a:cubicBezTo>
                <a:cubicBezTo>
                  <a:pt x="355" y="0"/>
                  <a:pt x="356" y="0"/>
                  <a:pt x="356" y="0"/>
                </a:cubicBezTo>
                <a:cubicBezTo>
                  <a:pt x="355" y="0"/>
                  <a:pt x="353" y="0"/>
                  <a:pt x="352" y="0"/>
                </a:cubicBezTo>
                <a:cubicBezTo>
                  <a:pt x="353" y="0"/>
                  <a:pt x="353" y="0"/>
                  <a:pt x="354" y="0"/>
                </a:cubicBezTo>
                <a:cubicBezTo>
                  <a:pt x="353" y="0"/>
                  <a:pt x="352" y="0"/>
                  <a:pt x="351" y="0"/>
                </a:cubicBezTo>
                <a:cubicBezTo>
                  <a:pt x="352" y="0"/>
                  <a:pt x="353" y="0"/>
                  <a:pt x="355" y="0"/>
                </a:cubicBezTo>
                <a:cubicBezTo>
                  <a:pt x="355" y="0"/>
                  <a:pt x="355" y="0"/>
                  <a:pt x="355" y="0"/>
                </a:cubicBezTo>
                <a:cubicBezTo>
                  <a:pt x="354" y="0"/>
                  <a:pt x="352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1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8" y="0"/>
                  <a:pt x="34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1" y="1"/>
                  <a:pt x="339" y="1"/>
                  <a:pt x="336" y="1"/>
                </a:cubicBezTo>
                <a:cubicBezTo>
                  <a:pt x="337" y="1"/>
                  <a:pt x="339" y="1"/>
                  <a:pt x="340" y="1"/>
                </a:cubicBezTo>
                <a:cubicBezTo>
                  <a:pt x="340" y="1"/>
                  <a:pt x="340" y="1"/>
                  <a:pt x="340" y="1"/>
                </a:cubicBezTo>
                <a:cubicBezTo>
                  <a:pt x="341" y="1"/>
                  <a:pt x="343" y="1"/>
                  <a:pt x="345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3" y="0"/>
                  <a:pt x="341" y="1"/>
                  <a:pt x="339" y="1"/>
                </a:cubicBezTo>
                <a:cubicBezTo>
                  <a:pt x="339" y="1"/>
                  <a:pt x="339" y="1"/>
                  <a:pt x="339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1" y="2"/>
                  <a:pt x="331" y="2"/>
                  <a:pt x="331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1" y="3"/>
                  <a:pt x="321" y="3"/>
                  <a:pt x="320" y="3"/>
                </a:cubicBezTo>
                <a:cubicBezTo>
                  <a:pt x="324" y="2"/>
                  <a:pt x="324" y="2"/>
                  <a:pt x="324" y="2"/>
                </a:cubicBezTo>
                <a:cubicBezTo>
                  <a:pt x="326" y="2"/>
                  <a:pt x="326" y="2"/>
                  <a:pt x="326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4" y="2"/>
                  <a:pt x="324" y="2"/>
                  <a:pt x="324" y="2"/>
                </a:cubicBezTo>
                <a:cubicBezTo>
                  <a:pt x="320" y="3"/>
                  <a:pt x="320" y="3"/>
                  <a:pt x="320" y="3"/>
                </a:cubicBezTo>
                <a:cubicBezTo>
                  <a:pt x="316" y="4"/>
                  <a:pt x="316" y="4"/>
                  <a:pt x="316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8" y="3"/>
                  <a:pt x="319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6" y="2"/>
                  <a:pt x="326" y="2"/>
                  <a:pt x="326" y="2"/>
                </a:cubicBezTo>
                <a:cubicBezTo>
                  <a:pt x="328" y="2"/>
                  <a:pt x="329" y="2"/>
                  <a:pt x="331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28" y="2"/>
                  <a:pt x="326" y="3"/>
                  <a:pt x="324" y="3"/>
                </a:cubicBezTo>
                <a:cubicBezTo>
                  <a:pt x="324" y="3"/>
                  <a:pt x="324" y="3"/>
                  <a:pt x="324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8" y="3"/>
                  <a:pt x="317" y="4"/>
                  <a:pt x="317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10" y="5"/>
                  <a:pt x="310" y="5"/>
                  <a:pt x="310" y="5"/>
                </a:cubicBezTo>
                <a:cubicBezTo>
                  <a:pt x="307" y="5"/>
                  <a:pt x="307" y="5"/>
                  <a:pt x="307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06" y="6"/>
                  <a:pt x="306" y="6"/>
                  <a:pt x="306" y="6"/>
                </a:cubicBezTo>
                <a:cubicBezTo>
                  <a:pt x="308" y="4"/>
                  <a:pt x="311" y="5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7" y="7"/>
                  <a:pt x="296" y="7"/>
                  <a:pt x="294" y="8"/>
                </a:cubicBezTo>
                <a:cubicBezTo>
                  <a:pt x="293" y="8"/>
                  <a:pt x="292" y="8"/>
                  <a:pt x="291" y="9"/>
                </a:cubicBezTo>
                <a:cubicBezTo>
                  <a:pt x="296" y="7"/>
                  <a:pt x="296" y="7"/>
                  <a:pt x="296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1" y="8"/>
                  <a:pt x="29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2" y="11"/>
                  <a:pt x="284" y="10"/>
                  <a:pt x="285" y="10"/>
                </a:cubicBezTo>
                <a:cubicBezTo>
                  <a:pt x="282" y="11"/>
                  <a:pt x="282" y="11"/>
                  <a:pt x="282" y="11"/>
                </a:cubicBezTo>
                <a:cubicBezTo>
                  <a:pt x="278" y="11"/>
                  <a:pt x="278" y="11"/>
                  <a:pt x="278" y="11"/>
                </a:cubicBezTo>
                <a:cubicBezTo>
                  <a:pt x="278" y="12"/>
                  <a:pt x="278" y="12"/>
                  <a:pt x="278" y="12"/>
                </a:cubicBezTo>
                <a:cubicBezTo>
                  <a:pt x="280" y="11"/>
                  <a:pt x="282" y="11"/>
                  <a:pt x="283" y="10"/>
                </a:cubicBezTo>
                <a:cubicBezTo>
                  <a:pt x="280" y="11"/>
                  <a:pt x="277" y="12"/>
                  <a:pt x="274" y="12"/>
                </a:cubicBezTo>
                <a:cubicBezTo>
                  <a:pt x="271" y="13"/>
                  <a:pt x="271" y="13"/>
                  <a:pt x="271" y="13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5" y="15"/>
                  <a:pt x="266" y="15"/>
                  <a:pt x="267" y="15"/>
                </a:cubicBezTo>
                <a:cubicBezTo>
                  <a:pt x="266" y="15"/>
                  <a:pt x="265" y="15"/>
                  <a:pt x="265" y="15"/>
                </a:cubicBezTo>
                <a:cubicBezTo>
                  <a:pt x="266" y="15"/>
                  <a:pt x="267" y="15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7" y="15"/>
                </a:cubicBezTo>
                <a:cubicBezTo>
                  <a:pt x="267" y="15"/>
                  <a:pt x="267" y="15"/>
                  <a:pt x="267" y="15"/>
                </a:cubicBezTo>
                <a:cubicBezTo>
                  <a:pt x="264" y="16"/>
                  <a:pt x="264" y="16"/>
                  <a:pt x="263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8" y="15"/>
                  <a:pt x="268" y="15"/>
                  <a:pt x="271" y="14"/>
                </a:cubicBezTo>
                <a:cubicBezTo>
                  <a:pt x="274" y="13"/>
                  <a:pt x="274" y="13"/>
                  <a:pt x="274" y="13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6" y="12"/>
                  <a:pt x="276" y="12"/>
                  <a:pt x="276" y="12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8" y="10"/>
                  <a:pt x="291" y="9"/>
                  <a:pt x="293" y="8"/>
                </a:cubicBezTo>
                <a:cubicBezTo>
                  <a:pt x="294" y="8"/>
                  <a:pt x="294" y="8"/>
                  <a:pt x="294" y="8"/>
                </a:cubicBezTo>
                <a:cubicBezTo>
                  <a:pt x="294" y="8"/>
                  <a:pt x="299" y="7"/>
                  <a:pt x="300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8"/>
                  <a:pt x="296" y="8"/>
                  <a:pt x="296" y="8"/>
                </a:cubicBezTo>
                <a:cubicBezTo>
                  <a:pt x="299" y="7"/>
                  <a:pt x="299" y="7"/>
                  <a:pt x="299" y="7"/>
                </a:cubicBezTo>
                <a:cubicBezTo>
                  <a:pt x="300" y="7"/>
                  <a:pt x="302" y="6"/>
                  <a:pt x="304" y="6"/>
                </a:cubicBezTo>
                <a:cubicBezTo>
                  <a:pt x="304" y="6"/>
                  <a:pt x="304" y="6"/>
                  <a:pt x="304" y="6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7"/>
                  <a:pt x="301" y="7"/>
                  <a:pt x="301" y="7"/>
                </a:cubicBezTo>
                <a:cubicBezTo>
                  <a:pt x="302" y="7"/>
                  <a:pt x="304" y="6"/>
                  <a:pt x="305" y="6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7" y="6"/>
                  <a:pt x="307" y="6"/>
                  <a:pt x="307" y="6"/>
                </a:cubicBezTo>
                <a:cubicBezTo>
                  <a:pt x="307" y="6"/>
                  <a:pt x="307" y="6"/>
                  <a:pt x="307" y="6"/>
                </a:cubicBezTo>
                <a:cubicBezTo>
                  <a:pt x="309" y="6"/>
                  <a:pt x="309" y="6"/>
                  <a:pt x="309" y="6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5"/>
                  <a:pt x="315" y="5"/>
                  <a:pt x="315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8" y="4"/>
                  <a:pt x="318" y="4"/>
                  <a:pt x="318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3" y="3"/>
                  <a:pt x="327" y="3"/>
                  <a:pt x="330" y="3"/>
                </a:cubicBezTo>
                <a:cubicBezTo>
                  <a:pt x="331" y="3"/>
                  <a:pt x="331" y="3"/>
                  <a:pt x="331" y="3"/>
                </a:cubicBezTo>
                <a:cubicBezTo>
                  <a:pt x="332" y="2"/>
                  <a:pt x="332" y="2"/>
                  <a:pt x="332" y="2"/>
                </a:cubicBezTo>
                <a:cubicBezTo>
                  <a:pt x="333" y="2"/>
                  <a:pt x="334" y="2"/>
                  <a:pt x="335" y="2"/>
                </a:cubicBezTo>
                <a:cubicBezTo>
                  <a:pt x="333" y="2"/>
                  <a:pt x="333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2" y="2"/>
                  <a:pt x="332" y="2"/>
                  <a:pt x="332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40" y="2"/>
                  <a:pt x="341" y="1"/>
                </a:cubicBezTo>
                <a:cubicBezTo>
                  <a:pt x="342" y="1"/>
                  <a:pt x="342" y="1"/>
                  <a:pt x="346" y="1"/>
                </a:cubicBezTo>
                <a:moveTo>
                  <a:pt x="300" y="6"/>
                </a:moveTo>
                <a:cubicBezTo>
                  <a:pt x="301" y="6"/>
                  <a:pt x="303" y="6"/>
                  <a:pt x="304" y="6"/>
                </a:cubicBezTo>
                <a:cubicBezTo>
                  <a:pt x="305" y="5"/>
                  <a:pt x="306" y="5"/>
                  <a:pt x="308" y="5"/>
                </a:cubicBezTo>
                <a:cubicBezTo>
                  <a:pt x="311" y="4"/>
                  <a:pt x="311" y="4"/>
                  <a:pt x="311" y="4"/>
                </a:cubicBezTo>
                <a:cubicBezTo>
                  <a:pt x="311" y="4"/>
                  <a:pt x="312" y="4"/>
                  <a:pt x="313" y="4"/>
                </a:cubicBezTo>
                <a:cubicBezTo>
                  <a:pt x="314" y="4"/>
                  <a:pt x="315" y="4"/>
                  <a:pt x="315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3" y="4"/>
                  <a:pt x="319" y="3"/>
                  <a:pt x="324" y="2"/>
                </a:cubicBezTo>
                <a:cubicBezTo>
                  <a:pt x="326" y="2"/>
                  <a:pt x="328" y="2"/>
                  <a:pt x="331" y="2"/>
                </a:cubicBezTo>
                <a:cubicBezTo>
                  <a:pt x="330" y="2"/>
                  <a:pt x="329" y="2"/>
                  <a:pt x="328" y="2"/>
                </a:cubicBezTo>
                <a:cubicBezTo>
                  <a:pt x="328" y="2"/>
                  <a:pt x="328" y="2"/>
                  <a:pt x="328" y="2"/>
                </a:cubicBezTo>
                <a:cubicBezTo>
                  <a:pt x="327" y="2"/>
                  <a:pt x="326" y="2"/>
                  <a:pt x="325" y="2"/>
                </a:cubicBezTo>
                <a:cubicBezTo>
                  <a:pt x="325" y="2"/>
                  <a:pt x="325" y="2"/>
                  <a:pt x="325" y="2"/>
                </a:cubicBezTo>
                <a:cubicBezTo>
                  <a:pt x="323" y="2"/>
                  <a:pt x="321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5" y="4"/>
                  <a:pt x="315" y="4"/>
                  <a:pt x="315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8" y="5"/>
                  <a:pt x="308" y="5"/>
                  <a:pt x="307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3" y="6"/>
                  <a:pt x="303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4" y="5"/>
                  <a:pt x="304" y="5"/>
                  <a:pt x="304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1" y="6"/>
                  <a:pt x="300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1" y="8"/>
                  <a:pt x="291" y="8"/>
                  <a:pt x="291" y="8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91" y="8"/>
                  <a:pt x="291" y="8"/>
                  <a:pt x="291" y="8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8"/>
                  <a:pt x="293" y="8"/>
                  <a:pt x="294" y="8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6" y="7"/>
                  <a:pt x="297" y="7"/>
                  <a:pt x="298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8" y="7"/>
                  <a:pt x="299" y="7"/>
                  <a:pt x="300" y="6"/>
                </a:cubicBezTo>
                <a:moveTo>
                  <a:pt x="275" y="12"/>
                </a:moveTo>
                <a:cubicBezTo>
                  <a:pt x="277" y="11"/>
                  <a:pt x="280" y="11"/>
                  <a:pt x="282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75" y="12"/>
                  <a:pt x="275" y="12"/>
                  <a:pt x="275" y="12"/>
                </a:cubicBezTo>
                <a:moveTo>
                  <a:pt x="251" y="20"/>
                </a:moveTo>
                <a:cubicBezTo>
                  <a:pt x="251" y="20"/>
                  <a:pt x="251" y="20"/>
                  <a:pt x="251" y="20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8" y="18"/>
                  <a:pt x="258" y="18"/>
                  <a:pt x="258" y="18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7" y="18"/>
                  <a:pt x="257" y="18"/>
                  <a:pt x="257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60" y="16"/>
                  <a:pt x="260" y="16"/>
                  <a:pt x="260" y="16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45" y="21"/>
                  <a:pt x="245" y="21"/>
                  <a:pt x="24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6" y="21"/>
                  <a:pt x="247" y="21"/>
                  <a:pt x="248" y="21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1"/>
                  <a:pt x="247" y="21"/>
                  <a:pt x="247" y="21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2"/>
                  <a:pt x="249" y="21"/>
                  <a:pt x="251" y="20"/>
                </a:cubicBezTo>
                <a:moveTo>
                  <a:pt x="179" y="56"/>
                </a:moveTo>
                <a:cubicBezTo>
                  <a:pt x="182" y="54"/>
                  <a:pt x="182" y="54"/>
                  <a:pt x="182" y="54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5" y="52"/>
                  <a:pt x="185" y="52"/>
                  <a:pt x="180" y="54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79" y="56"/>
                  <a:pt x="179" y="56"/>
                  <a:pt x="179" y="56"/>
                </a:cubicBezTo>
                <a:moveTo>
                  <a:pt x="156" y="69"/>
                </a:moveTo>
                <a:cubicBezTo>
                  <a:pt x="154" y="70"/>
                  <a:pt x="154" y="70"/>
                  <a:pt x="154" y="70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6" y="69"/>
                  <a:pt x="156" y="69"/>
                  <a:pt x="156" y="69"/>
                </a:cubicBezTo>
                <a:close/>
                <a:moveTo>
                  <a:pt x="6" y="417"/>
                </a:moveTo>
                <a:cubicBezTo>
                  <a:pt x="5" y="413"/>
                  <a:pt x="5" y="413"/>
                  <a:pt x="5" y="413"/>
                </a:cubicBezTo>
                <a:cubicBezTo>
                  <a:pt x="5" y="409"/>
                  <a:pt x="5" y="409"/>
                  <a:pt x="5" y="409"/>
                </a:cubicBezTo>
                <a:cubicBezTo>
                  <a:pt x="4" y="409"/>
                  <a:pt x="4" y="409"/>
                  <a:pt x="4" y="409"/>
                </a:cubicBezTo>
                <a:cubicBezTo>
                  <a:pt x="3" y="408"/>
                  <a:pt x="3" y="408"/>
                  <a:pt x="3" y="408"/>
                </a:cubicBezTo>
                <a:cubicBezTo>
                  <a:pt x="2" y="407"/>
                  <a:pt x="2" y="407"/>
                  <a:pt x="2" y="407"/>
                </a:cubicBezTo>
                <a:cubicBezTo>
                  <a:pt x="2" y="405"/>
                  <a:pt x="2" y="405"/>
                  <a:pt x="2" y="405"/>
                </a:cubicBezTo>
                <a:cubicBezTo>
                  <a:pt x="1" y="398"/>
                  <a:pt x="1" y="398"/>
                  <a:pt x="1" y="398"/>
                </a:cubicBezTo>
                <a:cubicBezTo>
                  <a:pt x="1" y="394"/>
                  <a:pt x="1" y="394"/>
                  <a:pt x="1" y="394"/>
                </a:cubicBezTo>
                <a:cubicBezTo>
                  <a:pt x="1" y="392"/>
                  <a:pt x="1" y="389"/>
                  <a:pt x="1" y="387"/>
                </a:cubicBezTo>
                <a:cubicBezTo>
                  <a:pt x="1" y="379"/>
                  <a:pt x="1" y="379"/>
                  <a:pt x="1" y="379"/>
                </a:cubicBezTo>
                <a:cubicBezTo>
                  <a:pt x="1" y="378"/>
                  <a:pt x="1" y="376"/>
                  <a:pt x="1" y="374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1" y="389"/>
                  <a:pt x="1" y="399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7"/>
                  <a:pt x="2" y="407"/>
                  <a:pt x="2" y="407"/>
                </a:cubicBezTo>
                <a:cubicBezTo>
                  <a:pt x="3" y="414"/>
                  <a:pt x="3" y="414"/>
                  <a:pt x="3" y="414"/>
                </a:cubicBezTo>
                <a:cubicBezTo>
                  <a:pt x="3" y="414"/>
                  <a:pt x="3" y="414"/>
                  <a:pt x="3" y="414"/>
                </a:cubicBezTo>
                <a:cubicBezTo>
                  <a:pt x="4" y="419"/>
                  <a:pt x="4" y="419"/>
                  <a:pt x="4" y="419"/>
                </a:cubicBezTo>
                <a:cubicBezTo>
                  <a:pt x="5" y="421"/>
                  <a:pt x="5" y="421"/>
                  <a:pt x="5" y="421"/>
                </a:cubicBezTo>
                <a:cubicBezTo>
                  <a:pt x="4" y="416"/>
                  <a:pt x="4" y="416"/>
                  <a:pt x="4" y="416"/>
                </a:cubicBezTo>
                <a:cubicBezTo>
                  <a:pt x="4" y="413"/>
                  <a:pt x="4" y="413"/>
                  <a:pt x="4" y="413"/>
                </a:cubicBezTo>
                <a:cubicBezTo>
                  <a:pt x="5" y="414"/>
                  <a:pt x="5" y="414"/>
                  <a:pt x="5" y="414"/>
                </a:cubicBezTo>
                <a:cubicBezTo>
                  <a:pt x="5" y="417"/>
                  <a:pt x="5" y="417"/>
                  <a:pt x="5" y="417"/>
                </a:cubicBezTo>
                <a:cubicBezTo>
                  <a:pt x="6" y="417"/>
                  <a:pt x="6" y="417"/>
                  <a:pt x="6" y="417"/>
                </a:cubicBezTo>
                <a:moveTo>
                  <a:pt x="182" y="64"/>
                </a:moveTo>
                <a:cubicBezTo>
                  <a:pt x="185" y="62"/>
                  <a:pt x="185" y="62"/>
                  <a:pt x="185" y="62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8" y="60"/>
                  <a:pt x="187" y="60"/>
                  <a:pt x="187" y="60"/>
                </a:cubicBezTo>
                <a:cubicBezTo>
                  <a:pt x="187" y="59"/>
                  <a:pt x="188" y="59"/>
                  <a:pt x="189" y="58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2" y="54"/>
                  <a:pt x="192" y="54"/>
                  <a:pt x="192" y="54"/>
                </a:cubicBezTo>
                <a:cubicBezTo>
                  <a:pt x="191" y="54"/>
                  <a:pt x="191" y="54"/>
                  <a:pt x="191" y="54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51"/>
                  <a:pt x="196" y="51"/>
                  <a:pt x="196" y="51"/>
                </a:cubicBezTo>
                <a:cubicBezTo>
                  <a:pt x="195" y="51"/>
                  <a:pt x="195" y="51"/>
                  <a:pt x="194" y="51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50"/>
                  <a:pt x="197" y="49"/>
                  <a:pt x="199" y="48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202" y="47"/>
                  <a:pt x="202" y="47"/>
                  <a:pt x="202" y="47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04" y="45"/>
                  <a:pt x="204" y="45"/>
                  <a:pt x="204" y="45"/>
                </a:cubicBezTo>
                <a:cubicBezTo>
                  <a:pt x="205" y="45"/>
                  <a:pt x="205" y="45"/>
                  <a:pt x="205" y="45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8" y="42"/>
                  <a:pt x="208" y="42"/>
                  <a:pt x="208" y="42"/>
                </a:cubicBezTo>
                <a:cubicBezTo>
                  <a:pt x="211" y="41"/>
                  <a:pt x="211" y="41"/>
                  <a:pt x="211" y="4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8" y="36"/>
                  <a:pt x="218" y="36"/>
                  <a:pt x="218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20" y="34"/>
                  <a:pt x="220" y="34"/>
                  <a:pt x="220" y="34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5" y="31"/>
                  <a:pt x="225" y="31"/>
                  <a:pt x="225" y="31"/>
                </a:cubicBezTo>
                <a:cubicBezTo>
                  <a:pt x="227" y="30"/>
                  <a:pt x="227" y="30"/>
                  <a:pt x="227" y="30"/>
                </a:cubicBezTo>
                <a:cubicBezTo>
                  <a:pt x="226" y="30"/>
                  <a:pt x="226" y="30"/>
                  <a:pt x="226" y="30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7" y="29"/>
                  <a:pt x="227" y="29"/>
                  <a:pt x="227" y="29"/>
                </a:cubicBezTo>
                <a:cubicBezTo>
                  <a:pt x="232" y="27"/>
                  <a:pt x="232" y="27"/>
                  <a:pt x="232" y="27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6" y="29"/>
                  <a:pt x="226" y="29"/>
                  <a:pt x="226" y="29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5"/>
                  <a:pt x="212" y="35"/>
                  <a:pt x="212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9" y="37"/>
                  <a:pt x="209" y="37"/>
                  <a:pt x="209" y="37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7" y="49"/>
                  <a:pt x="187" y="49"/>
                  <a:pt x="187" y="49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2" y="51"/>
                  <a:pt x="171" y="59"/>
                  <a:pt x="162" y="64"/>
                </a:cubicBezTo>
                <a:cubicBezTo>
                  <a:pt x="162" y="64"/>
                  <a:pt x="162" y="64"/>
                  <a:pt x="162" y="64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9" y="67"/>
                  <a:pt x="159" y="67"/>
                  <a:pt x="159" y="67"/>
                </a:cubicBezTo>
                <a:cubicBezTo>
                  <a:pt x="156" y="68"/>
                  <a:pt x="154" y="70"/>
                  <a:pt x="152" y="71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7" y="76"/>
                  <a:pt x="146" y="76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2" y="65"/>
                  <a:pt x="163" y="64"/>
                  <a:pt x="164" y="63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204" y="40"/>
                  <a:pt x="204" y="40"/>
                  <a:pt x="204" y="40"/>
                </a:cubicBezTo>
                <a:cubicBezTo>
                  <a:pt x="205" y="40"/>
                  <a:pt x="205" y="40"/>
                  <a:pt x="205" y="40"/>
                </a:cubicBezTo>
                <a:cubicBezTo>
                  <a:pt x="201" y="43"/>
                  <a:pt x="201" y="43"/>
                  <a:pt x="201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6"/>
                  <a:pt x="196" y="46"/>
                  <a:pt x="196" y="46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79" y="57"/>
                  <a:pt x="179" y="57"/>
                  <a:pt x="179" y="57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5" y="66"/>
                  <a:pt x="165" y="66"/>
                  <a:pt x="165" y="66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7" y="69"/>
                  <a:pt x="156" y="70"/>
                  <a:pt x="155" y="7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5" y="72"/>
                  <a:pt x="155" y="72"/>
                  <a:pt x="155" y="72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1"/>
                  <a:pt x="149" y="81"/>
                  <a:pt x="149" y="81"/>
                </a:cubicBezTo>
                <a:cubicBezTo>
                  <a:pt x="145" y="85"/>
                  <a:pt x="145" y="85"/>
                  <a:pt x="145" y="85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3" y="82"/>
                  <a:pt x="153" y="82"/>
                  <a:pt x="153" y="82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3" y="83"/>
                  <a:pt x="155" y="82"/>
                  <a:pt x="156" y="80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4" y="66"/>
                  <a:pt x="174" y="66"/>
                  <a:pt x="174" y="6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9" y="65"/>
                  <a:pt x="179" y="65"/>
                  <a:pt x="179" y="65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moveTo>
                  <a:pt x="110" y="148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5" y="143"/>
                  <a:pt x="115" y="143"/>
                  <a:pt x="115" y="14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6" y="138"/>
                  <a:pt x="116" y="138"/>
                  <a:pt x="116" y="138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5" y="135"/>
                  <a:pt x="115" y="135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8" y="138"/>
                  <a:pt x="108" y="138"/>
                  <a:pt x="108" y="138"/>
                </a:cubicBezTo>
                <a:cubicBezTo>
                  <a:pt x="111" y="135"/>
                  <a:pt x="111" y="135"/>
                  <a:pt x="111" y="135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1"/>
                  <a:pt x="120" y="121"/>
                  <a:pt x="120" y="121"/>
                </a:cubicBezTo>
                <a:cubicBezTo>
                  <a:pt x="122" y="119"/>
                  <a:pt x="122" y="119"/>
                  <a:pt x="122" y="119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6" y="100"/>
                  <a:pt x="136" y="100"/>
                  <a:pt x="136" y="100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2" y="102"/>
                  <a:pt x="130" y="103"/>
                  <a:pt x="129" y="104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8"/>
                  <a:pt x="132" y="96"/>
                  <a:pt x="134" y="94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7" y="115"/>
                  <a:pt x="105" y="116"/>
                  <a:pt x="103" y="118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1" y="131"/>
                  <a:pt x="91" y="131"/>
                  <a:pt x="91" y="131"/>
                </a:cubicBezTo>
                <a:cubicBezTo>
                  <a:pt x="89" y="133"/>
                  <a:pt x="87" y="135"/>
                  <a:pt x="85" y="13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37"/>
                  <a:pt x="85" y="135"/>
                  <a:pt x="86" y="134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5" y="124"/>
                  <a:pt x="95" y="124"/>
                  <a:pt x="95" y="124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2" y="126"/>
                  <a:pt x="85" y="135"/>
                  <a:pt x="79" y="142"/>
                </a:cubicBezTo>
                <a:cubicBezTo>
                  <a:pt x="67" y="158"/>
                  <a:pt x="67" y="158"/>
                  <a:pt x="47" y="190"/>
                </a:cubicBezTo>
                <a:cubicBezTo>
                  <a:pt x="37" y="208"/>
                  <a:pt x="37" y="208"/>
                  <a:pt x="23" y="243"/>
                </a:cubicBezTo>
                <a:cubicBezTo>
                  <a:pt x="19" y="253"/>
                  <a:pt x="15" y="267"/>
                  <a:pt x="12" y="277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2" y="278"/>
                  <a:pt x="12" y="278"/>
                  <a:pt x="12" y="278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1" y="281"/>
                  <a:pt x="11" y="281"/>
                  <a:pt x="11" y="28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10" y="288"/>
                  <a:pt x="10" y="289"/>
                  <a:pt x="9" y="291"/>
                </a:cubicBezTo>
                <a:cubicBezTo>
                  <a:pt x="9" y="294"/>
                  <a:pt x="9" y="294"/>
                  <a:pt x="9" y="294"/>
                </a:cubicBezTo>
                <a:cubicBezTo>
                  <a:pt x="8" y="297"/>
                  <a:pt x="8" y="297"/>
                  <a:pt x="8" y="297"/>
                </a:cubicBezTo>
                <a:cubicBezTo>
                  <a:pt x="8" y="300"/>
                  <a:pt x="8" y="300"/>
                  <a:pt x="8" y="300"/>
                </a:cubicBezTo>
                <a:cubicBezTo>
                  <a:pt x="7" y="304"/>
                  <a:pt x="7" y="304"/>
                  <a:pt x="7" y="304"/>
                </a:cubicBezTo>
                <a:cubicBezTo>
                  <a:pt x="7" y="306"/>
                  <a:pt x="7" y="306"/>
                  <a:pt x="7" y="306"/>
                </a:cubicBezTo>
                <a:cubicBezTo>
                  <a:pt x="6" y="310"/>
                  <a:pt x="6" y="310"/>
                  <a:pt x="6" y="310"/>
                </a:cubicBezTo>
                <a:cubicBezTo>
                  <a:pt x="6" y="311"/>
                  <a:pt x="6" y="311"/>
                  <a:pt x="6" y="311"/>
                </a:cubicBezTo>
                <a:cubicBezTo>
                  <a:pt x="7" y="308"/>
                  <a:pt x="7" y="308"/>
                  <a:pt x="7" y="308"/>
                </a:cubicBezTo>
                <a:cubicBezTo>
                  <a:pt x="8" y="304"/>
                  <a:pt x="8" y="304"/>
                  <a:pt x="8" y="304"/>
                </a:cubicBezTo>
                <a:cubicBezTo>
                  <a:pt x="9" y="298"/>
                  <a:pt x="9" y="298"/>
                  <a:pt x="9" y="298"/>
                </a:cubicBezTo>
                <a:cubicBezTo>
                  <a:pt x="10" y="291"/>
                  <a:pt x="10" y="291"/>
                  <a:pt x="10" y="291"/>
                </a:cubicBezTo>
                <a:cubicBezTo>
                  <a:pt x="12" y="283"/>
                  <a:pt x="12" y="283"/>
                  <a:pt x="12" y="283"/>
                </a:cubicBezTo>
                <a:cubicBezTo>
                  <a:pt x="12" y="280"/>
                  <a:pt x="13" y="277"/>
                  <a:pt x="14" y="274"/>
                </a:cubicBezTo>
                <a:cubicBezTo>
                  <a:pt x="15" y="272"/>
                  <a:pt x="15" y="270"/>
                  <a:pt x="16" y="268"/>
                </a:cubicBezTo>
                <a:cubicBezTo>
                  <a:pt x="18" y="262"/>
                  <a:pt x="18" y="262"/>
                  <a:pt x="18" y="262"/>
                </a:cubicBezTo>
                <a:cubicBezTo>
                  <a:pt x="19" y="260"/>
                  <a:pt x="19" y="260"/>
                  <a:pt x="19" y="260"/>
                </a:cubicBezTo>
                <a:cubicBezTo>
                  <a:pt x="21" y="255"/>
                  <a:pt x="21" y="255"/>
                  <a:pt x="21" y="255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4" y="250"/>
                  <a:pt x="24" y="250"/>
                  <a:pt x="24" y="250"/>
                </a:cubicBezTo>
                <a:cubicBezTo>
                  <a:pt x="26" y="246"/>
                  <a:pt x="26" y="246"/>
                  <a:pt x="26" y="246"/>
                </a:cubicBezTo>
                <a:cubicBezTo>
                  <a:pt x="27" y="244"/>
                  <a:pt x="27" y="244"/>
                  <a:pt x="27" y="244"/>
                </a:cubicBezTo>
                <a:cubicBezTo>
                  <a:pt x="29" y="237"/>
                  <a:pt x="29" y="237"/>
                  <a:pt x="29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32" y="228"/>
                  <a:pt x="32" y="228"/>
                  <a:pt x="32" y="22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2" y="231"/>
                  <a:pt x="32" y="231"/>
                  <a:pt x="32" y="231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7" y="223"/>
                  <a:pt x="37" y="223"/>
                  <a:pt x="37" y="223"/>
                </a:cubicBezTo>
                <a:cubicBezTo>
                  <a:pt x="38" y="220"/>
                  <a:pt x="38" y="220"/>
                  <a:pt x="38" y="220"/>
                </a:cubicBezTo>
                <a:cubicBezTo>
                  <a:pt x="42" y="212"/>
                  <a:pt x="42" y="212"/>
                  <a:pt x="42" y="212"/>
                </a:cubicBezTo>
                <a:cubicBezTo>
                  <a:pt x="43" y="212"/>
                  <a:pt x="43" y="212"/>
                  <a:pt x="44" y="212"/>
                </a:cubicBezTo>
                <a:cubicBezTo>
                  <a:pt x="46" y="210"/>
                  <a:pt x="46" y="210"/>
                  <a:pt x="46" y="210"/>
                </a:cubicBezTo>
                <a:cubicBezTo>
                  <a:pt x="48" y="209"/>
                  <a:pt x="48" y="209"/>
                  <a:pt x="48" y="209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52" y="199"/>
                  <a:pt x="52" y="199"/>
                  <a:pt x="52" y="199"/>
                </a:cubicBezTo>
                <a:cubicBezTo>
                  <a:pt x="56" y="194"/>
                  <a:pt x="56" y="194"/>
                  <a:pt x="56" y="194"/>
                </a:cubicBezTo>
                <a:cubicBezTo>
                  <a:pt x="56" y="194"/>
                  <a:pt x="57" y="194"/>
                  <a:pt x="57" y="194"/>
                </a:cubicBezTo>
                <a:cubicBezTo>
                  <a:pt x="59" y="192"/>
                  <a:pt x="59" y="192"/>
                  <a:pt x="59" y="192"/>
                </a:cubicBezTo>
                <a:cubicBezTo>
                  <a:pt x="60" y="192"/>
                  <a:pt x="60" y="192"/>
                  <a:pt x="60" y="192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6"/>
                  <a:pt x="69" y="186"/>
                  <a:pt x="70" y="187"/>
                </a:cubicBezTo>
                <a:cubicBezTo>
                  <a:pt x="70" y="188"/>
                  <a:pt x="69" y="188"/>
                  <a:pt x="69" y="189"/>
                </a:cubicBezTo>
                <a:cubicBezTo>
                  <a:pt x="68" y="189"/>
                  <a:pt x="67" y="189"/>
                  <a:pt x="66" y="189"/>
                </a:cubicBezTo>
                <a:cubicBezTo>
                  <a:pt x="63" y="192"/>
                  <a:pt x="63" y="192"/>
                  <a:pt x="61" y="196"/>
                </a:cubicBezTo>
                <a:cubicBezTo>
                  <a:pt x="61" y="197"/>
                  <a:pt x="61" y="197"/>
                  <a:pt x="61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6" y="193"/>
                  <a:pt x="66" y="193"/>
                  <a:pt x="66" y="193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1" y="190"/>
                  <a:pt x="71" y="190"/>
                  <a:pt x="71" y="190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73" y="178"/>
                  <a:pt x="73" y="178"/>
                  <a:pt x="73" y="178"/>
                </a:cubicBezTo>
                <a:cubicBezTo>
                  <a:pt x="76" y="171"/>
                  <a:pt x="76" y="171"/>
                  <a:pt x="76" y="17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1" y="162"/>
                  <a:pt x="81" y="162"/>
                  <a:pt x="81" y="162"/>
                </a:cubicBezTo>
                <a:cubicBezTo>
                  <a:pt x="78" y="164"/>
                  <a:pt x="78" y="164"/>
                  <a:pt x="78" y="164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3" y="178"/>
                  <a:pt x="63" y="178"/>
                  <a:pt x="63" y="178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2" y="167"/>
                  <a:pt x="72" y="167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7" y="156"/>
                  <a:pt x="87" y="156"/>
                </a:cubicBezTo>
                <a:cubicBezTo>
                  <a:pt x="92" y="156"/>
                  <a:pt x="92" y="156"/>
                  <a:pt x="92" y="15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10" y="148"/>
                  <a:pt x="110" y="148"/>
                  <a:pt x="110" y="148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32"/>
          <p:cNvSpPr/>
          <p:nvPr/>
        </p:nvSpPr>
        <p:spPr>
          <a:xfrm rot="5400000">
            <a:off x="5769312" y="4610472"/>
            <a:ext cx="511768" cy="852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/>
            <a:tailEnd type="oval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33"/>
          <p:cNvSpPr/>
          <p:nvPr/>
        </p:nvSpPr>
        <p:spPr>
          <a:xfrm rot="1255098">
            <a:off x="7021560" y="3838299"/>
            <a:ext cx="560182" cy="852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/>
            <a:tailEnd type="oval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34"/>
          <p:cNvSpPr/>
          <p:nvPr/>
        </p:nvSpPr>
        <p:spPr>
          <a:xfrm rot="20196483">
            <a:off x="7045021" y="2598197"/>
            <a:ext cx="511768" cy="852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/>
            <a:tailEnd type="oval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35"/>
          <p:cNvSpPr/>
          <p:nvPr/>
        </p:nvSpPr>
        <p:spPr>
          <a:xfrm rot="19283161" flipH="1">
            <a:off x="4627488" y="4031303"/>
            <a:ext cx="511768" cy="852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/>
            <a:tailEnd type="oval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37"/>
          <p:cNvSpPr/>
          <p:nvPr/>
        </p:nvSpPr>
        <p:spPr>
          <a:xfrm rot="1328443" flipH="1">
            <a:off x="4433273" y="2738983"/>
            <a:ext cx="511768" cy="852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/>
            <a:tailEnd type="oval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970926" y="2027735"/>
            <a:ext cx="80262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781943" y="2347786"/>
            <a:ext cx="1991611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9190172" y="2027735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9285290" y="2294809"/>
            <a:ext cx="2060668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2528154" y="4266942"/>
            <a:ext cx="80262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1339171" y="4586993"/>
            <a:ext cx="1991611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845907" y="4071849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941025" y="4338923"/>
            <a:ext cx="2060668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6671184" y="5245830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6766302" y="5512904"/>
            <a:ext cx="2060668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2630570" y="3848529"/>
            <a:ext cx="512641" cy="1551565"/>
          </a:xfrm>
          <a:custGeom>
            <a:avLst/>
            <a:gdLst>
              <a:gd name="T0" fmla="*/ 118 w 168"/>
              <a:gd name="T1" fmla="*/ 41 h 508"/>
              <a:gd name="T2" fmla="*/ 108 w 168"/>
              <a:gd name="T3" fmla="*/ 73 h 508"/>
              <a:gd name="T4" fmla="*/ 84 w 168"/>
              <a:gd name="T5" fmla="*/ 86 h 508"/>
              <a:gd name="T6" fmla="*/ 59 w 168"/>
              <a:gd name="T7" fmla="*/ 73 h 508"/>
              <a:gd name="T8" fmla="*/ 49 w 168"/>
              <a:gd name="T9" fmla="*/ 41 h 508"/>
              <a:gd name="T10" fmla="*/ 59 w 168"/>
              <a:gd name="T11" fmla="*/ 12 h 508"/>
              <a:gd name="T12" fmla="*/ 84 w 168"/>
              <a:gd name="T13" fmla="*/ 0 h 508"/>
              <a:gd name="T14" fmla="*/ 108 w 168"/>
              <a:gd name="T15" fmla="*/ 12 h 508"/>
              <a:gd name="T16" fmla="*/ 118 w 168"/>
              <a:gd name="T17" fmla="*/ 41 h 508"/>
              <a:gd name="T18" fmla="*/ 168 w 168"/>
              <a:gd name="T19" fmla="*/ 290 h 508"/>
              <a:gd name="T20" fmla="*/ 152 w 168"/>
              <a:gd name="T21" fmla="*/ 311 h 508"/>
              <a:gd name="T22" fmla="*/ 136 w 168"/>
              <a:gd name="T23" fmla="*/ 290 h 508"/>
              <a:gd name="T24" fmla="*/ 136 w 168"/>
              <a:gd name="T25" fmla="*/ 150 h 508"/>
              <a:gd name="T26" fmla="*/ 128 w 168"/>
              <a:gd name="T27" fmla="*/ 150 h 508"/>
              <a:gd name="T28" fmla="*/ 128 w 168"/>
              <a:gd name="T29" fmla="*/ 487 h 508"/>
              <a:gd name="T30" fmla="*/ 109 w 168"/>
              <a:gd name="T31" fmla="*/ 508 h 508"/>
              <a:gd name="T32" fmla="*/ 89 w 168"/>
              <a:gd name="T33" fmla="*/ 487 h 508"/>
              <a:gd name="T34" fmla="*/ 89 w 168"/>
              <a:gd name="T35" fmla="*/ 288 h 508"/>
              <a:gd name="T36" fmla="*/ 79 w 168"/>
              <a:gd name="T37" fmla="*/ 288 h 508"/>
              <a:gd name="T38" fmla="*/ 79 w 168"/>
              <a:gd name="T39" fmla="*/ 487 h 508"/>
              <a:gd name="T40" fmla="*/ 59 w 168"/>
              <a:gd name="T41" fmla="*/ 508 h 508"/>
              <a:gd name="T42" fmla="*/ 40 w 168"/>
              <a:gd name="T43" fmla="*/ 487 h 508"/>
              <a:gd name="T44" fmla="*/ 40 w 168"/>
              <a:gd name="T45" fmla="*/ 150 h 508"/>
              <a:gd name="T46" fmla="*/ 32 w 168"/>
              <a:gd name="T47" fmla="*/ 150 h 508"/>
              <a:gd name="T48" fmla="*/ 32 w 168"/>
              <a:gd name="T49" fmla="*/ 290 h 508"/>
              <a:gd name="T50" fmla="*/ 16 w 168"/>
              <a:gd name="T51" fmla="*/ 311 h 508"/>
              <a:gd name="T52" fmla="*/ 0 w 168"/>
              <a:gd name="T53" fmla="*/ 290 h 508"/>
              <a:gd name="T54" fmla="*/ 0 w 168"/>
              <a:gd name="T55" fmla="*/ 130 h 508"/>
              <a:gd name="T56" fmla="*/ 44 w 168"/>
              <a:gd name="T57" fmla="*/ 91 h 508"/>
              <a:gd name="T58" fmla="*/ 125 w 168"/>
              <a:gd name="T59" fmla="*/ 91 h 508"/>
              <a:gd name="T60" fmla="*/ 168 w 168"/>
              <a:gd name="T61" fmla="*/ 130 h 508"/>
              <a:gd name="T62" fmla="*/ 168 w 168"/>
              <a:gd name="T63" fmla="*/ 29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8" h="508">
                <a:moveTo>
                  <a:pt x="118" y="41"/>
                </a:moveTo>
                <a:cubicBezTo>
                  <a:pt x="118" y="53"/>
                  <a:pt x="115" y="63"/>
                  <a:pt x="108" y="73"/>
                </a:cubicBezTo>
                <a:cubicBezTo>
                  <a:pt x="101" y="82"/>
                  <a:pt x="93" y="86"/>
                  <a:pt x="84" y="86"/>
                </a:cubicBezTo>
                <a:cubicBezTo>
                  <a:pt x="74" y="86"/>
                  <a:pt x="66" y="82"/>
                  <a:pt x="59" y="73"/>
                </a:cubicBezTo>
                <a:cubicBezTo>
                  <a:pt x="52" y="63"/>
                  <a:pt x="49" y="53"/>
                  <a:pt x="49" y="41"/>
                </a:cubicBezTo>
                <a:cubicBezTo>
                  <a:pt x="49" y="30"/>
                  <a:pt x="52" y="20"/>
                  <a:pt x="59" y="12"/>
                </a:cubicBezTo>
                <a:cubicBezTo>
                  <a:pt x="66" y="4"/>
                  <a:pt x="74" y="0"/>
                  <a:pt x="84" y="0"/>
                </a:cubicBezTo>
                <a:cubicBezTo>
                  <a:pt x="93" y="0"/>
                  <a:pt x="101" y="4"/>
                  <a:pt x="108" y="12"/>
                </a:cubicBezTo>
                <a:cubicBezTo>
                  <a:pt x="115" y="20"/>
                  <a:pt x="118" y="30"/>
                  <a:pt x="118" y="41"/>
                </a:cubicBezTo>
                <a:close/>
                <a:moveTo>
                  <a:pt x="168" y="290"/>
                </a:moveTo>
                <a:cubicBezTo>
                  <a:pt x="168" y="304"/>
                  <a:pt x="163" y="311"/>
                  <a:pt x="152" y="311"/>
                </a:cubicBezTo>
                <a:cubicBezTo>
                  <a:pt x="141" y="311"/>
                  <a:pt x="136" y="304"/>
                  <a:pt x="136" y="290"/>
                </a:cubicBezTo>
                <a:cubicBezTo>
                  <a:pt x="136" y="150"/>
                  <a:pt x="136" y="150"/>
                  <a:pt x="136" y="150"/>
                </a:cubicBezTo>
                <a:cubicBezTo>
                  <a:pt x="128" y="150"/>
                  <a:pt x="128" y="150"/>
                  <a:pt x="128" y="150"/>
                </a:cubicBezTo>
                <a:cubicBezTo>
                  <a:pt x="128" y="487"/>
                  <a:pt x="128" y="487"/>
                  <a:pt x="128" y="487"/>
                </a:cubicBezTo>
                <a:cubicBezTo>
                  <a:pt x="128" y="501"/>
                  <a:pt x="122" y="508"/>
                  <a:pt x="109" y="508"/>
                </a:cubicBezTo>
                <a:cubicBezTo>
                  <a:pt x="96" y="508"/>
                  <a:pt x="89" y="501"/>
                  <a:pt x="89" y="487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79" y="288"/>
                  <a:pt x="79" y="288"/>
                  <a:pt x="79" y="288"/>
                </a:cubicBezTo>
                <a:cubicBezTo>
                  <a:pt x="79" y="487"/>
                  <a:pt x="79" y="487"/>
                  <a:pt x="79" y="487"/>
                </a:cubicBezTo>
                <a:cubicBezTo>
                  <a:pt x="79" y="501"/>
                  <a:pt x="72" y="508"/>
                  <a:pt x="59" y="508"/>
                </a:cubicBezTo>
                <a:cubicBezTo>
                  <a:pt x="46" y="508"/>
                  <a:pt x="40" y="501"/>
                  <a:pt x="40" y="487"/>
                </a:cubicBezTo>
                <a:cubicBezTo>
                  <a:pt x="40" y="150"/>
                  <a:pt x="40" y="150"/>
                  <a:pt x="40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290"/>
                  <a:pt x="32" y="290"/>
                  <a:pt x="32" y="290"/>
                </a:cubicBezTo>
                <a:cubicBezTo>
                  <a:pt x="32" y="304"/>
                  <a:pt x="27" y="311"/>
                  <a:pt x="16" y="311"/>
                </a:cubicBezTo>
                <a:cubicBezTo>
                  <a:pt x="5" y="311"/>
                  <a:pt x="0" y="304"/>
                  <a:pt x="0" y="29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04"/>
                  <a:pt x="15" y="91"/>
                  <a:pt x="44" y="91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53" y="91"/>
                  <a:pt x="168" y="104"/>
                  <a:pt x="168" y="130"/>
                </a:cubicBezTo>
                <a:lnTo>
                  <a:pt x="168" y="29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Freeform 6"/>
          <p:cNvSpPr>
            <a:spLocks noEditPoints="1"/>
          </p:cNvSpPr>
          <p:nvPr/>
        </p:nvSpPr>
        <p:spPr bwMode="auto">
          <a:xfrm>
            <a:off x="3186094" y="3257922"/>
            <a:ext cx="389841" cy="118316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3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3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3 w 128"/>
              <a:gd name="T23" fmla="*/ 222 h 388"/>
              <a:gd name="T24" fmla="*/ 103 w 128"/>
              <a:gd name="T25" fmla="*/ 115 h 388"/>
              <a:gd name="T26" fmla="*/ 97 w 128"/>
              <a:gd name="T27" fmla="*/ 115 h 388"/>
              <a:gd name="T28" fmla="*/ 97 w 128"/>
              <a:gd name="T29" fmla="*/ 372 h 388"/>
              <a:gd name="T30" fmla="*/ 82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7" y="49"/>
                  <a:pt x="82" y="56"/>
                </a:cubicBezTo>
                <a:cubicBezTo>
                  <a:pt x="77" y="63"/>
                  <a:pt x="71" y="66"/>
                  <a:pt x="63" y="66"/>
                </a:cubicBezTo>
                <a:cubicBezTo>
                  <a:pt x="56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3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7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7" y="238"/>
                  <a:pt x="103" y="232"/>
                  <a:pt x="103" y="222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7" y="372"/>
                  <a:pt x="97" y="372"/>
                  <a:pt x="97" y="372"/>
                </a:cubicBezTo>
                <a:cubicBezTo>
                  <a:pt x="97" y="383"/>
                  <a:pt x="92" y="388"/>
                  <a:pt x="82" y="388"/>
                </a:cubicBezTo>
                <a:cubicBezTo>
                  <a:pt x="72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7"/>
          <p:cNvSpPr>
            <a:spLocks noEditPoints="1"/>
          </p:cNvSpPr>
          <p:nvPr/>
        </p:nvSpPr>
        <p:spPr bwMode="auto">
          <a:xfrm>
            <a:off x="2176407" y="3257922"/>
            <a:ext cx="389841" cy="1183167"/>
          </a:xfrm>
          <a:custGeom>
            <a:avLst/>
            <a:gdLst>
              <a:gd name="T0" fmla="*/ 90 w 128"/>
              <a:gd name="T1" fmla="*/ 32 h 388"/>
              <a:gd name="T2" fmla="*/ 82 w 128"/>
              <a:gd name="T3" fmla="*/ 56 h 388"/>
              <a:gd name="T4" fmla="*/ 64 w 128"/>
              <a:gd name="T5" fmla="*/ 66 h 388"/>
              <a:gd name="T6" fmla="*/ 45 w 128"/>
              <a:gd name="T7" fmla="*/ 56 h 388"/>
              <a:gd name="T8" fmla="*/ 37 w 128"/>
              <a:gd name="T9" fmla="*/ 32 h 388"/>
              <a:gd name="T10" fmla="*/ 45 w 128"/>
              <a:gd name="T11" fmla="*/ 9 h 388"/>
              <a:gd name="T12" fmla="*/ 64 w 128"/>
              <a:gd name="T13" fmla="*/ 0 h 388"/>
              <a:gd name="T14" fmla="*/ 82 w 128"/>
              <a:gd name="T15" fmla="*/ 9 h 388"/>
              <a:gd name="T16" fmla="*/ 90 w 128"/>
              <a:gd name="T17" fmla="*/ 32 h 388"/>
              <a:gd name="T18" fmla="*/ 128 w 128"/>
              <a:gd name="T19" fmla="*/ 222 h 388"/>
              <a:gd name="T20" fmla="*/ 116 w 128"/>
              <a:gd name="T21" fmla="*/ 238 h 388"/>
              <a:gd name="T22" fmla="*/ 104 w 128"/>
              <a:gd name="T23" fmla="*/ 222 h 388"/>
              <a:gd name="T24" fmla="*/ 104 w 128"/>
              <a:gd name="T25" fmla="*/ 115 h 388"/>
              <a:gd name="T26" fmla="*/ 98 w 128"/>
              <a:gd name="T27" fmla="*/ 115 h 388"/>
              <a:gd name="T28" fmla="*/ 98 w 128"/>
              <a:gd name="T29" fmla="*/ 372 h 388"/>
              <a:gd name="T30" fmla="*/ 83 w 128"/>
              <a:gd name="T31" fmla="*/ 388 h 388"/>
              <a:gd name="T32" fmla="*/ 68 w 128"/>
              <a:gd name="T33" fmla="*/ 372 h 388"/>
              <a:gd name="T34" fmla="*/ 68 w 128"/>
              <a:gd name="T35" fmla="*/ 220 h 388"/>
              <a:gd name="T36" fmla="*/ 60 w 128"/>
              <a:gd name="T37" fmla="*/ 220 h 388"/>
              <a:gd name="T38" fmla="*/ 60 w 128"/>
              <a:gd name="T39" fmla="*/ 372 h 388"/>
              <a:gd name="T40" fmla="*/ 45 w 128"/>
              <a:gd name="T41" fmla="*/ 388 h 388"/>
              <a:gd name="T42" fmla="*/ 30 w 128"/>
              <a:gd name="T43" fmla="*/ 372 h 388"/>
              <a:gd name="T44" fmla="*/ 30 w 128"/>
              <a:gd name="T45" fmla="*/ 115 h 388"/>
              <a:gd name="T46" fmla="*/ 24 w 128"/>
              <a:gd name="T47" fmla="*/ 115 h 388"/>
              <a:gd name="T48" fmla="*/ 24 w 128"/>
              <a:gd name="T49" fmla="*/ 222 h 388"/>
              <a:gd name="T50" fmla="*/ 12 w 128"/>
              <a:gd name="T51" fmla="*/ 238 h 388"/>
              <a:gd name="T52" fmla="*/ 0 w 128"/>
              <a:gd name="T53" fmla="*/ 222 h 388"/>
              <a:gd name="T54" fmla="*/ 0 w 128"/>
              <a:gd name="T55" fmla="*/ 99 h 388"/>
              <a:gd name="T56" fmla="*/ 33 w 128"/>
              <a:gd name="T57" fmla="*/ 70 h 388"/>
              <a:gd name="T58" fmla="*/ 95 w 128"/>
              <a:gd name="T59" fmla="*/ 70 h 388"/>
              <a:gd name="T60" fmla="*/ 128 w 128"/>
              <a:gd name="T61" fmla="*/ 99 h 388"/>
              <a:gd name="T62" fmla="*/ 128 w 128"/>
              <a:gd name="T63" fmla="*/ 22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388">
                <a:moveTo>
                  <a:pt x="90" y="32"/>
                </a:moveTo>
                <a:cubicBezTo>
                  <a:pt x="90" y="41"/>
                  <a:pt x="88" y="49"/>
                  <a:pt x="82" y="56"/>
                </a:cubicBezTo>
                <a:cubicBezTo>
                  <a:pt x="77" y="63"/>
                  <a:pt x="71" y="66"/>
                  <a:pt x="64" y="66"/>
                </a:cubicBezTo>
                <a:cubicBezTo>
                  <a:pt x="57" y="66"/>
                  <a:pt x="50" y="63"/>
                  <a:pt x="45" y="56"/>
                </a:cubicBezTo>
                <a:cubicBezTo>
                  <a:pt x="40" y="49"/>
                  <a:pt x="37" y="41"/>
                  <a:pt x="37" y="32"/>
                </a:cubicBezTo>
                <a:cubicBezTo>
                  <a:pt x="37" y="23"/>
                  <a:pt x="40" y="16"/>
                  <a:pt x="45" y="9"/>
                </a:cubicBezTo>
                <a:cubicBezTo>
                  <a:pt x="50" y="3"/>
                  <a:pt x="56" y="0"/>
                  <a:pt x="64" y="0"/>
                </a:cubicBezTo>
                <a:cubicBezTo>
                  <a:pt x="71" y="0"/>
                  <a:pt x="77" y="3"/>
                  <a:pt x="82" y="9"/>
                </a:cubicBezTo>
                <a:cubicBezTo>
                  <a:pt x="88" y="16"/>
                  <a:pt x="90" y="23"/>
                  <a:pt x="90" y="32"/>
                </a:cubicBezTo>
                <a:close/>
                <a:moveTo>
                  <a:pt x="128" y="222"/>
                </a:moveTo>
                <a:cubicBezTo>
                  <a:pt x="128" y="232"/>
                  <a:pt x="124" y="238"/>
                  <a:pt x="116" y="238"/>
                </a:cubicBezTo>
                <a:cubicBezTo>
                  <a:pt x="108" y="238"/>
                  <a:pt x="104" y="232"/>
                  <a:pt x="104" y="222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372"/>
                  <a:pt x="98" y="372"/>
                  <a:pt x="98" y="372"/>
                </a:cubicBezTo>
                <a:cubicBezTo>
                  <a:pt x="98" y="383"/>
                  <a:pt x="93" y="388"/>
                  <a:pt x="83" y="388"/>
                </a:cubicBezTo>
                <a:cubicBezTo>
                  <a:pt x="73" y="388"/>
                  <a:pt x="68" y="383"/>
                  <a:pt x="68" y="372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0" y="220"/>
                  <a:pt x="60" y="220"/>
                  <a:pt x="60" y="220"/>
                </a:cubicBezTo>
                <a:cubicBezTo>
                  <a:pt x="60" y="372"/>
                  <a:pt x="60" y="372"/>
                  <a:pt x="60" y="372"/>
                </a:cubicBezTo>
                <a:cubicBezTo>
                  <a:pt x="60" y="383"/>
                  <a:pt x="55" y="388"/>
                  <a:pt x="45" y="388"/>
                </a:cubicBezTo>
                <a:cubicBezTo>
                  <a:pt x="35" y="388"/>
                  <a:pt x="30" y="383"/>
                  <a:pt x="30" y="372"/>
                </a:cubicBezTo>
                <a:cubicBezTo>
                  <a:pt x="30" y="115"/>
                  <a:pt x="30" y="115"/>
                  <a:pt x="30" y="115"/>
                </a:cubicBezTo>
                <a:cubicBezTo>
                  <a:pt x="24" y="115"/>
                  <a:pt x="24" y="115"/>
                  <a:pt x="24" y="115"/>
                </a:cubicBezTo>
                <a:cubicBezTo>
                  <a:pt x="24" y="222"/>
                  <a:pt x="24" y="222"/>
                  <a:pt x="24" y="222"/>
                </a:cubicBezTo>
                <a:cubicBezTo>
                  <a:pt x="24" y="232"/>
                  <a:pt x="20" y="238"/>
                  <a:pt x="12" y="238"/>
                </a:cubicBezTo>
                <a:cubicBezTo>
                  <a:pt x="4" y="238"/>
                  <a:pt x="0" y="232"/>
                  <a:pt x="0" y="222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79"/>
                  <a:pt x="11" y="70"/>
                  <a:pt x="33" y="70"/>
                </a:cubicBezTo>
                <a:cubicBezTo>
                  <a:pt x="95" y="70"/>
                  <a:pt x="95" y="70"/>
                  <a:pt x="95" y="70"/>
                </a:cubicBezTo>
                <a:cubicBezTo>
                  <a:pt x="117" y="70"/>
                  <a:pt x="128" y="79"/>
                  <a:pt x="128" y="99"/>
                </a:cubicBezTo>
                <a:lnTo>
                  <a:pt x="128" y="22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Freeform 8"/>
          <p:cNvSpPr>
            <a:spLocks noEditPoints="1"/>
          </p:cNvSpPr>
          <p:nvPr/>
        </p:nvSpPr>
        <p:spPr bwMode="auto">
          <a:xfrm>
            <a:off x="2749472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4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9" y="51"/>
                </a:cubicBezTo>
                <a:cubicBezTo>
                  <a:pt x="43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4" y="7"/>
                </a:cubicBezTo>
                <a:cubicBezTo>
                  <a:pt x="38" y="3"/>
                  <a:pt x="43" y="0"/>
                  <a:pt x="49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3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5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5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Freeform 9"/>
          <p:cNvSpPr>
            <a:spLocks noEditPoints="1"/>
          </p:cNvSpPr>
          <p:nvPr/>
        </p:nvSpPr>
        <p:spPr bwMode="auto">
          <a:xfrm>
            <a:off x="3640257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9 w 98"/>
              <a:gd name="T5" fmla="*/ 51 h 297"/>
              <a:gd name="T6" fmla="*/ 35 w 98"/>
              <a:gd name="T7" fmla="*/ 43 h 297"/>
              <a:gd name="T8" fmla="*/ 29 w 98"/>
              <a:gd name="T9" fmla="*/ 24 h 297"/>
              <a:gd name="T10" fmla="*/ 35 w 98"/>
              <a:gd name="T11" fmla="*/ 7 h 297"/>
              <a:gd name="T12" fmla="*/ 49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9 w 98"/>
              <a:gd name="T21" fmla="*/ 182 h 297"/>
              <a:gd name="T22" fmla="*/ 80 w 98"/>
              <a:gd name="T23" fmla="*/ 169 h 297"/>
              <a:gd name="T24" fmla="*/ 80 w 98"/>
              <a:gd name="T25" fmla="*/ 88 h 297"/>
              <a:gd name="T26" fmla="*/ 75 w 98"/>
              <a:gd name="T27" fmla="*/ 88 h 297"/>
              <a:gd name="T28" fmla="*/ 75 w 98"/>
              <a:gd name="T29" fmla="*/ 284 h 297"/>
              <a:gd name="T30" fmla="*/ 64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5 w 98"/>
              <a:gd name="T41" fmla="*/ 297 h 297"/>
              <a:gd name="T42" fmla="*/ 24 w 98"/>
              <a:gd name="T43" fmla="*/ 284 h 297"/>
              <a:gd name="T44" fmla="*/ 24 w 98"/>
              <a:gd name="T45" fmla="*/ 88 h 297"/>
              <a:gd name="T46" fmla="*/ 19 w 98"/>
              <a:gd name="T47" fmla="*/ 88 h 297"/>
              <a:gd name="T48" fmla="*/ 19 w 98"/>
              <a:gd name="T49" fmla="*/ 169 h 297"/>
              <a:gd name="T50" fmla="*/ 10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6 w 98"/>
              <a:gd name="T57" fmla="*/ 53 h 297"/>
              <a:gd name="T58" fmla="*/ 73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5" y="51"/>
                  <a:pt x="49" y="51"/>
                </a:cubicBezTo>
                <a:cubicBezTo>
                  <a:pt x="44" y="51"/>
                  <a:pt x="39" y="48"/>
                  <a:pt x="35" y="43"/>
                </a:cubicBezTo>
                <a:cubicBezTo>
                  <a:pt x="31" y="37"/>
                  <a:pt x="29" y="31"/>
                  <a:pt x="29" y="24"/>
                </a:cubicBezTo>
                <a:cubicBezTo>
                  <a:pt x="29" y="18"/>
                  <a:pt x="31" y="12"/>
                  <a:pt x="35" y="7"/>
                </a:cubicBezTo>
                <a:cubicBezTo>
                  <a:pt x="39" y="3"/>
                  <a:pt x="44" y="0"/>
                  <a:pt x="49" y="0"/>
                </a:cubicBezTo>
                <a:cubicBezTo>
                  <a:pt x="55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9" y="182"/>
                </a:cubicBezTo>
                <a:cubicBezTo>
                  <a:pt x="83" y="182"/>
                  <a:pt x="80" y="178"/>
                  <a:pt x="80" y="169"/>
                </a:cubicBezTo>
                <a:cubicBezTo>
                  <a:pt x="80" y="88"/>
                  <a:pt x="80" y="88"/>
                  <a:pt x="80" y="88"/>
                </a:cubicBezTo>
                <a:cubicBezTo>
                  <a:pt x="75" y="88"/>
                  <a:pt x="75" y="88"/>
                  <a:pt x="75" y="88"/>
                </a:cubicBezTo>
                <a:cubicBezTo>
                  <a:pt x="75" y="284"/>
                  <a:pt x="75" y="284"/>
                  <a:pt x="75" y="284"/>
                </a:cubicBezTo>
                <a:cubicBezTo>
                  <a:pt x="75" y="292"/>
                  <a:pt x="71" y="297"/>
                  <a:pt x="64" y="297"/>
                </a:cubicBezTo>
                <a:cubicBezTo>
                  <a:pt x="56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3" y="297"/>
                  <a:pt x="35" y="297"/>
                </a:cubicBezTo>
                <a:cubicBezTo>
                  <a:pt x="27" y="297"/>
                  <a:pt x="24" y="292"/>
                  <a:pt x="24" y="284"/>
                </a:cubicBezTo>
                <a:cubicBezTo>
                  <a:pt x="24" y="88"/>
                  <a:pt x="24" y="88"/>
                  <a:pt x="24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69"/>
                  <a:pt x="19" y="169"/>
                  <a:pt x="19" y="169"/>
                </a:cubicBezTo>
                <a:cubicBezTo>
                  <a:pt x="19" y="178"/>
                  <a:pt x="16" y="182"/>
                  <a:pt x="10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9" y="53"/>
                  <a:pt x="26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90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Freeform 10"/>
          <p:cNvSpPr>
            <a:spLocks noEditPoints="1"/>
          </p:cNvSpPr>
          <p:nvPr/>
        </p:nvSpPr>
        <p:spPr bwMode="auto">
          <a:xfrm>
            <a:off x="1872331" y="2879776"/>
            <a:ext cx="298229" cy="906380"/>
          </a:xfrm>
          <a:custGeom>
            <a:avLst/>
            <a:gdLst>
              <a:gd name="T0" fmla="*/ 69 w 98"/>
              <a:gd name="T1" fmla="*/ 24 h 297"/>
              <a:gd name="T2" fmla="*/ 63 w 98"/>
              <a:gd name="T3" fmla="*/ 43 h 297"/>
              <a:gd name="T4" fmla="*/ 48 w 98"/>
              <a:gd name="T5" fmla="*/ 51 h 297"/>
              <a:gd name="T6" fmla="*/ 34 w 98"/>
              <a:gd name="T7" fmla="*/ 43 h 297"/>
              <a:gd name="T8" fmla="*/ 28 w 98"/>
              <a:gd name="T9" fmla="*/ 24 h 297"/>
              <a:gd name="T10" fmla="*/ 34 w 98"/>
              <a:gd name="T11" fmla="*/ 7 h 297"/>
              <a:gd name="T12" fmla="*/ 48 w 98"/>
              <a:gd name="T13" fmla="*/ 0 h 297"/>
              <a:gd name="T14" fmla="*/ 63 w 98"/>
              <a:gd name="T15" fmla="*/ 7 h 297"/>
              <a:gd name="T16" fmla="*/ 69 w 98"/>
              <a:gd name="T17" fmla="*/ 24 h 297"/>
              <a:gd name="T18" fmla="*/ 98 w 98"/>
              <a:gd name="T19" fmla="*/ 169 h 297"/>
              <a:gd name="T20" fmla="*/ 88 w 98"/>
              <a:gd name="T21" fmla="*/ 182 h 297"/>
              <a:gd name="T22" fmla="*/ 79 w 98"/>
              <a:gd name="T23" fmla="*/ 169 h 297"/>
              <a:gd name="T24" fmla="*/ 79 w 98"/>
              <a:gd name="T25" fmla="*/ 88 h 297"/>
              <a:gd name="T26" fmla="*/ 74 w 98"/>
              <a:gd name="T27" fmla="*/ 88 h 297"/>
              <a:gd name="T28" fmla="*/ 74 w 98"/>
              <a:gd name="T29" fmla="*/ 284 h 297"/>
              <a:gd name="T30" fmla="*/ 63 w 98"/>
              <a:gd name="T31" fmla="*/ 297 h 297"/>
              <a:gd name="T32" fmla="*/ 52 w 98"/>
              <a:gd name="T33" fmla="*/ 284 h 297"/>
              <a:gd name="T34" fmla="*/ 52 w 98"/>
              <a:gd name="T35" fmla="*/ 168 h 297"/>
              <a:gd name="T36" fmla="*/ 46 w 98"/>
              <a:gd name="T37" fmla="*/ 168 h 297"/>
              <a:gd name="T38" fmla="*/ 46 w 98"/>
              <a:gd name="T39" fmla="*/ 284 h 297"/>
              <a:gd name="T40" fmla="*/ 34 w 98"/>
              <a:gd name="T41" fmla="*/ 297 h 297"/>
              <a:gd name="T42" fmla="*/ 23 w 98"/>
              <a:gd name="T43" fmla="*/ 284 h 297"/>
              <a:gd name="T44" fmla="*/ 23 w 98"/>
              <a:gd name="T45" fmla="*/ 88 h 297"/>
              <a:gd name="T46" fmla="*/ 18 w 98"/>
              <a:gd name="T47" fmla="*/ 88 h 297"/>
              <a:gd name="T48" fmla="*/ 18 w 98"/>
              <a:gd name="T49" fmla="*/ 169 h 297"/>
              <a:gd name="T50" fmla="*/ 9 w 98"/>
              <a:gd name="T51" fmla="*/ 182 h 297"/>
              <a:gd name="T52" fmla="*/ 0 w 98"/>
              <a:gd name="T53" fmla="*/ 169 h 297"/>
              <a:gd name="T54" fmla="*/ 0 w 98"/>
              <a:gd name="T55" fmla="*/ 76 h 297"/>
              <a:gd name="T56" fmla="*/ 25 w 98"/>
              <a:gd name="T57" fmla="*/ 53 h 297"/>
              <a:gd name="T58" fmla="*/ 72 w 98"/>
              <a:gd name="T59" fmla="*/ 53 h 297"/>
              <a:gd name="T60" fmla="*/ 98 w 98"/>
              <a:gd name="T61" fmla="*/ 76 h 297"/>
              <a:gd name="T62" fmla="*/ 98 w 98"/>
              <a:gd name="T63" fmla="*/ 16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8" h="297">
                <a:moveTo>
                  <a:pt x="69" y="24"/>
                </a:moveTo>
                <a:cubicBezTo>
                  <a:pt x="69" y="31"/>
                  <a:pt x="67" y="37"/>
                  <a:pt x="63" y="43"/>
                </a:cubicBezTo>
                <a:cubicBezTo>
                  <a:pt x="59" y="48"/>
                  <a:pt x="54" y="51"/>
                  <a:pt x="48" y="51"/>
                </a:cubicBezTo>
                <a:cubicBezTo>
                  <a:pt x="43" y="51"/>
                  <a:pt x="38" y="48"/>
                  <a:pt x="34" y="43"/>
                </a:cubicBezTo>
                <a:cubicBezTo>
                  <a:pt x="30" y="37"/>
                  <a:pt x="28" y="31"/>
                  <a:pt x="28" y="24"/>
                </a:cubicBezTo>
                <a:cubicBezTo>
                  <a:pt x="28" y="18"/>
                  <a:pt x="30" y="12"/>
                  <a:pt x="34" y="7"/>
                </a:cubicBezTo>
                <a:cubicBezTo>
                  <a:pt x="38" y="3"/>
                  <a:pt x="43" y="0"/>
                  <a:pt x="48" y="0"/>
                </a:cubicBezTo>
                <a:cubicBezTo>
                  <a:pt x="54" y="0"/>
                  <a:pt x="59" y="3"/>
                  <a:pt x="63" y="7"/>
                </a:cubicBezTo>
                <a:cubicBezTo>
                  <a:pt x="67" y="12"/>
                  <a:pt x="69" y="18"/>
                  <a:pt x="69" y="24"/>
                </a:cubicBezTo>
                <a:close/>
                <a:moveTo>
                  <a:pt x="98" y="169"/>
                </a:moveTo>
                <a:cubicBezTo>
                  <a:pt x="98" y="178"/>
                  <a:pt x="95" y="182"/>
                  <a:pt x="88" y="182"/>
                </a:cubicBezTo>
                <a:cubicBezTo>
                  <a:pt x="82" y="182"/>
                  <a:pt x="79" y="178"/>
                  <a:pt x="79" y="169"/>
                </a:cubicBezTo>
                <a:cubicBezTo>
                  <a:pt x="79" y="88"/>
                  <a:pt x="79" y="88"/>
                  <a:pt x="79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284"/>
                  <a:pt x="74" y="284"/>
                  <a:pt x="74" y="284"/>
                </a:cubicBezTo>
                <a:cubicBezTo>
                  <a:pt x="74" y="292"/>
                  <a:pt x="71" y="297"/>
                  <a:pt x="63" y="297"/>
                </a:cubicBezTo>
                <a:cubicBezTo>
                  <a:pt x="55" y="297"/>
                  <a:pt x="52" y="292"/>
                  <a:pt x="52" y="284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46" y="168"/>
                  <a:pt x="46" y="168"/>
                  <a:pt x="46" y="168"/>
                </a:cubicBezTo>
                <a:cubicBezTo>
                  <a:pt x="46" y="284"/>
                  <a:pt x="46" y="284"/>
                  <a:pt x="46" y="284"/>
                </a:cubicBezTo>
                <a:cubicBezTo>
                  <a:pt x="46" y="292"/>
                  <a:pt x="42" y="297"/>
                  <a:pt x="34" y="297"/>
                </a:cubicBezTo>
                <a:cubicBezTo>
                  <a:pt x="27" y="297"/>
                  <a:pt x="23" y="292"/>
                  <a:pt x="23" y="284"/>
                </a:cubicBezTo>
                <a:cubicBezTo>
                  <a:pt x="23" y="88"/>
                  <a:pt x="23" y="88"/>
                  <a:pt x="23" y="88"/>
                </a:cubicBezTo>
                <a:cubicBezTo>
                  <a:pt x="18" y="88"/>
                  <a:pt x="18" y="88"/>
                  <a:pt x="18" y="88"/>
                </a:cubicBezTo>
                <a:cubicBezTo>
                  <a:pt x="18" y="169"/>
                  <a:pt x="18" y="169"/>
                  <a:pt x="18" y="169"/>
                </a:cubicBezTo>
                <a:cubicBezTo>
                  <a:pt x="18" y="178"/>
                  <a:pt x="15" y="182"/>
                  <a:pt x="9" y="182"/>
                </a:cubicBezTo>
                <a:cubicBezTo>
                  <a:pt x="3" y="182"/>
                  <a:pt x="0" y="178"/>
                  <a:pt x="0" y="169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61"/>
                  <a:pt x="8" y="53"/>
                  <a:pt x="25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89" y="53"/>
                  <a:pt x="98" y="61"/>
                  <a:pt x="98" y="76"/>
                </a:cubicBezTo>
                <a:lnTo>
                  <a:pt x="98" y="169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Freeform 11"/>
          <p:cNvSpPr>
            <a:spLocks noEditPoints="1"/>
          </p:cNvSpPr>
          <p:nvPr/>
        </p:nvSpPr>
        <p:spPr bwMode="auto">
          <a:xfrm>
            <a:off x="2447345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Freeform 12"/>
          <p:cNvSpPr>
            <a:spLocks noEditPoints="1"/>
          </p:cNvSpPr>
          <p:nvPr/>
        </p:nvSpPr>
        <p:spPr bwMode="auto">
          <a:xfrm>
            <a:off x="3201687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0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2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Freeform 13"/>
          <p:cNvSpPr>
            <a:spLocks noEditPoints="1"/>
          </p:cNvSpPr>
          <p:nvPr/>
        </p:nvSpPr>
        <p:spPr bwMode="auto">
          <a:xfrm>
            <a:off x="1556561" y="2486037"/>
            <a:ext cx="251448" cy="758240"/>
          </a:xfrm>
          <a:custGeom>
            <a:avLst/>
            <a:gdLst>
              <a:gd name="T0" fmla="*/ 58 w 82"/>
              <a:gd name="T1" fmla="*/ 20 h 249"/>
              <a:gd name="T2" fmla="*/ 53 w 82"/>
              <a:gd name="T3" fmla="*/ 36 h 249"/>
              <a:gd name="T4" fmla="*/ 41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9 w 82"/>
              <a:gd name="T11" fmla="*/ 6 h 249"/>
              <a:gd name="T12" fmla="*/ 41 w 82"/>
              <a:gd name="T13" fmla="*/ 0 h 249"/>
              <a:gd name="T14" fmla="*/ 53 w 82"/>
              <a:gd name="T15" fmla="*/ 6 h 249"/>
              <a:gd name="T16" fmla="*/ 58 w 82"/>
              <a:gd name="T17" fmla="*/ 20 h 249"/>
              <a:gd name="T18" fmla="*/ 82 w 82"/>
              <a:gd name="T19" fmla="*/ 142 h 249"/>
              <a:gd name="T20" fmla="*/ 75 w 82"/>
              <a:gd name="T21" fmla="*/ 152 h 249"/>
              <a:gd name="T22" fmla="*/ 67 w 82"/>
              <a:gd name="T23" fmla="*/ 142 h 249"/>
              <a:gd name="T24" fmla="*/ 67 w 82"/>
              <a:gd name="T25" fmla="*/ 74 h 249"/>
              <a:gd name="T26" fmla="*/ 63 w 82"/>
              <a:gd name="T27" fmla="*/ 74 h 249"/>
              <a:gd name="T28" fmla="*/ 63 w 82"/>
              <a:gd name="T29" fmla="*/ 239 h 249"/>
              <a:gd name="T30" fmla="*/ 53 w 82"/>
              <a:gd name="T31" fmla="*/ 249 h 249"/>
              <a:gd name="T32" fmla="*/ 44 w 82"/>
              <a:gd name="T33" fmla="*/ 239 h 249"/>
              <a:gd name="T34" fmla="*/ 44 w 82"/>
              <a:gd name="T35" fmla="*/ 141 h 249"/>
              <a:gd name="T36" fmla="*/ 39 w 82"/>
              <a:gd name="T37" fmla="*/ 141 h 249"/>
              <a:gd name="T38" fmla="*/ 39 w 82"/>
              <a:gd name="T39" fmla="*/ 239 h 249"/>
              <a:gd name="T40" fmla="*/ 29 w 82"/>
              <a:gd name="T41" fmla="*/ 249 h 249"/>
              <a:gd name="T42" fmla="*/ 20 w 82"/>
              <a:gd name="T43" fmla="*/ 239 h 249"/>
              <a:gd name="T44" fmla="*/ 20 w 82"/>
              <a:gd name="T45" fmla="*/ 74 h 249"/>
              <a:gd name="T46" fmla="*/ 16 w 82"/>
              <a:gd name="T47" fmla="*/ 74 h 249"/>
              <a:gd name="T48" fmla="*/ 16 w 82"/>
              <a:gd name="T49" fmla="*/ 142 h 249"/>
              <a:gd name="T50" fmla="*/ 8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2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8" y="20"/>
                </a:moveTo>
                <a:cubicBezTo>
                  <a:pt x="58" y="26"/>
                  <a:pt x="56" y="31"/>
                  <a:pt x="53" y="36"/>
                </a:cubicBezTo>
                <a:cubicBezTo>
                  <a:pt x="50" y="40"/>
                  <a:pt x="46" y="42"/>
                  <a:pt x="41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6" y="31"/>
                  <a:pt x="24" y="26"/>
                  <a:pt x="24" y="20"/>
                </a:cubicBezTo>
                <a:cubicBezTo>
                  <a:pt x="24" y="15"/>
                  <a:pt x="26" y="10"/>
                  <a:pt x="29" y="6"/>
                </a:cubicBezTo>
                <a:cubicBezTo>
                  <a:pt x="32" y="2"/>
                  <a:pt x="36" y="0"/>
                  <a:pt x="41" y="0"/>
                </a:cubicBezTo>
                <a:cubicBezTo>
                  <a:pt x="46" y="0"/>
                  <a:pt x="50" y="2"/>
                  <a:pt x="53" y="6"/>
                </a:cubicBezTo>
                <a:cubicBezTo>
                  <a:pt x="56" y="10"/>
                  <a:pt x="58" y="15"/>
                  <a:pt x="58" y="20"/>
                </a:cubicBezTo>
                <a:close/>
                <a:moveTo>
                  <a:pt x="82" y="142"/>
                </a:moveTo>
                <a:cubicBezTo>
                  <a:pt x="82" y="149"/>
                  <a:pt x="80" y="152"/>
                  <a:pt x="75" y="152"/>
                </a:cubicBezTo>
                <a:cubicBezTo>
                  <a:pt x="69" y="152"/>
                  <a:pt x="67" y="149"/>
                  <a:pt x="67" y="142"/>
                </a:cubicBezTo>
                <a:cubicBezTo>
                  <a:pt x="67" y="74"/>
                  <a:pt x="67" y="74"/>
                  <a:pt x="67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3" y="245"/>
                  <a:pt x="60" y="249"/>
                  <a:pt x="53" y="249"/>
                </a:cubicBezTo>
                <a:cubicBezTo>
                  <a:pt x="47" y="249"/>
                  <a:pt x="44" y="245"/>
                  <a:pt x="44" y="239"/>
                </a:cubicBezTo>
                <a:cubicBezTo>
                  <a:pt x="44" y="141"/>
                  <a:pt x="44" y="141"/>
                  <a:pt x="44" y="141"/>
                </a:cubicBezTo>
                <a:cubicBezTo>
                  <a:pt x="39" y="141"/>
                  <a:pt x="39" y="141"/>
                  <a:pt x="39" y="141"/>
                </a:cubicBezTo>
                <a:cubicBezTo>
                  <a:pt x="39" y="239"/>
                  <a:pt x="39" y="239"/>
                  <a:pt x="39" y="239"/>
                </a:cubicBezTo>
                <a:cubicBezTo>
                  <a:pt x="39" y="245"/>
                  <a:pt x="36" y="249"/>
                  <a:pt x="29" y="249"/>
                </a:cubicBezTo>
                <a:cubicBezTo>
                  <a:pt x="23" y="249"/>
                  <a:pt x="20" y="245"/>
                  <a:pt x="20" y="239"/>
                </a:cubicBezTo>
                <a:cubicBezTo>
                  <a:pt x="20" y="74"/>
                  <a:pt x="20" y="74"/>
                  <a:pt x="20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6" y="142"/>
                  <a:pt x="16" y="142"/>
                  <a:pt x="16" y="142"/>
                </a:cubicBezTo>
                <a:cubicBezTo>
                  <a:pt x="16" y="149"/>
                  <a:pt x="13" y="152"/>
                  <a:pt x="8" y="152"/>
                </a:cubicBezTo>
                <a:cubicBezTo>
                  <a:pt x="3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2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3965775" y="2486037"/>
            <a:ext cx="249498" cy="758240"/>
          </a:xfrm>
          <a:custGeom>
            <a:avLst/>
            <a:gdLst>
              <a:gd name="T0" fmla="*/ 57 w 82"/>
              <a:gd name="T1" fmla="*/ 20 h 249"/>
              <a:gd name="T2" fmla="*/ 52 w 82"/>
              <a:gd name="T3" fmla="*/ 36 h 249"/>
              <a:gd name="T4" fmla="*/ 40 w 82"/>
              <a:gd name="T5" fmla="*/ 42 h 249"/>
              <a:gd name="T6" fmla="*/ 29 w 82"/>
              <a:gd name="T7" fmla="*/ 36 h 249"/>
              <a:gd name="T8" fmla="*/ 24 w 82"/>
              <a:gd name="T9" fmla="*/ 20 h 249"/>
              <a:gd name="T10" fmla="*/ 28 w 82"/>
              <a:gd name="T11" fmla="*/ 6 h 249"/>
              <a:gd name="T12" fmla="*/ 40 w 82"/>
              <a:gd name="T13" fmla="*/ 0 h 249"/>
              <a:gd name="T14" fmla="*/ 52 w 82"/>
              <a:gd name="T15" fmla="*/ 6 h 249"/>
              <a:gd name="T16" fmla="*/ 57 w 82"/>
              <a:gd name="T17" fmla="*/ 20 h 249"/>
              <a:gd name="T18" fmla="*/ 82 w 82"/>
              <a:gd name="T19" fmla="*/ 142 h 249"/>
              <a:gd name="T20" fmla="*/ 74 w 82"/>
              <a:gd name="T21" fmla="*/ 152 h 249"/>
              <a:gd name="T22" fmla="*/ 66 w 82"/>
              <a:gd name="T23" fmla="*/ 142 h 249"/>
              <a:gd name="T24" fmla="*/ 66 w 82"/>
              <a:gd name="T25" fmla="*/ 74 h 249"/>
              <a:gd name="T26" fmla="*/ 62 w 82"/>
              <a:gd name="T27" fmla="*/ 74 h 249"/>
              <a:gd name="T28" fmla="*/ 62 w 82"/>
              <a:gd name="T29" fmla="*/ 239 h 249"/>
              <a:gd name="T30" fmla="*/ 53 w 82"/>
              <a:gd name="T31" fmla="*/ 249 h 249"/>
              <a:gd name="T32" fmla="*/ 43 w 82"/>
              <a:gd name="T33" fmla="*/ 239 h 249"/>
              <a:gd name="T34" fmla="*/ 43 w 82"/>
              <a:gd name="T35" fmla="*/ 141 h 249"/>
              <a:gd name="T36" fmla="*/ 38 w 82"/>
              <a:gd name="T37" fmla="*/ 141 h 249"/>
              <a:gd name="T38" fmla="*/ 38 w 82"/>
              <a:gd name="T39" fmla="*/ 239 h 249"/>
              <a:gd name="T40" fmla="*/ 29 w 82"/>
              <a:gd name="T41" fmla="*/ 249 h 249"/>
              <a:gd name="T42" fmla="*/ 19 w 82"/>
              <a:gd name="T43" fmla="*/ 239 h 249"/>
              <a:gd name="T44" fmla="*/ 19 w 82"/>
              <a:gd name="T45" fmla="*/ 74 h 249"/>
              <a:gd name="T46" fmla="*/ 15 w 82"/>
              <a:gd name="T47" fmla="*/ 74 h 249"/>
              <a:gd name="T48" fmla="*/ 15 w 82"/>
              <a:gd name="T49" fmla="*/ 142 h 249"/>
              <a:gd name="T50" fmla="*/ 7 w 82"/>
              <a:gd name="T51" fmla="*/ 152 h 249"/>
              <a:gd name="T52" fmla="*/ 0 w 82"/>
              <a:gd name="T53" fmla="*/ 142 h 249"/>
              <a:gd name="T54" fmla="*/ 0 w 82"/>
              <a:gd name="T55" fmla="*/ 64 h 249"/>
              <a:gd name="T56" fmla="*/ 21 w 82"/>
              <a:gd name="T57" fmla="*/ 45 h 249"/>
              <a:gd name="T58" fmla="*/ 61 w 82"/>
              <a:gd name="T59" fmla="*/ 45 h 249"/>
              <a:gd name="T60" fmla="*/ 82 w 82"/>
              <a:gd name="T61" fmla="*/ 64 h 249"/>
              <a:gd name="T62" fmla="*/ 82 w 82"/>
              <a:gd name="T63" fmla="*/ 14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2" h="249">
                <a:moveTo>
                  <a:pt x="57" y="20"/>
                </a:moveTo>
                <a:cubicBezTo>
                  <a:pt x="57" y="26"/>
                  <a:pt x="56" y="31"/>
                  <a:pt x="52" y="36"/>
                </a:cubicBezTo>
                <a:cubicBezTo>
                  <a:pt x="49" y="40"/>
                  <a:pt x="45" y="42"/>
                  <a:pt x="40" y="42"/>
                </a:cubicBezTo>
                <a:cubicBezTo>
                  <a:pt x="36" y="42"/>
                  <a:pt x="32" y="40"/>
                  <a:pt x="29" y="36"/>
                </a:cubicBezTo>
                <a:cubicBezTo>
                  <a:pt x="25" y="31"/>
                  <a:pt x="24" y="26"/>
                  <a:pt x="24" y="20"/>
                </a:cubicBezTo>
                <a:cubicBezTo>
                  <a:pt x="24" y="15"/>
                  <a:pt x="25" y="10"/>
                  <a:pt x="28" y="6"/>
                </a:cubicBezTo>
                <a:cubicBezTo>
                  <a:pt x="32" y="2"/>
                  <a:pt x="36" y="0"/>
                  <a:pt x="40" y="0"/>
                </a:cubicBezTo>
                <a:cubicBezTo>
                  <a:pt x="45" y="0"/>
                  <a:pt x="49" y="2"/>
                  <a:pt x="52" y="6"/>
                </a:cubicBezTo>
                <a:cubicBezTo>
                  <a:pt x="56" y="10"/>
                  <a:pt x="57" y="15"/>
                  <a:pt x="57" y="20"/>
                </a:cubicBezTo>
                <a:close/>
                <a:moveTo>
                  <a:pt x="82" y="142"/>
                </a:moveTo>
                <a:cubicBezTo>
                  <a:pt x="82" y="149"/>
                  <a:pt x="79" y="152"/>
                  <a:pt x="74" y="152"/>
                </a:cubicBezTo>
                <a:cubicBezTo>
                  <a:pt x="69" y="152"/>
                  <a:pt x="66" y="149"/>
                  <a:pt x="66" y="142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2" y="239"/>
                  <a:pt x="62" y="239"/>
                  <a:pt x="62" y="239"/>
                </a:cubicBezTo>
                <a:cubicBezTo>
                  <a:pt x="62" y="245"/>
                  <a:pt x="59" y="249"/>
                  <a:pt x="53" y="249"/>
                </a:cubicBezTo>
                <a:cubicBezTo>
                  <a:pt x="46" y="249"/>
                  <a:pt x="43" y="245"/>
                  <a:pt x="43" y="2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38" y="141"/>
                  <a:pt x="38" y="141"/>
                  <a:pt x="38" y="141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8" y="245"/>
                  <a:pt x="35" y="249"/>
                  <a:pt x="29" y="249"/>
                </a:cubicBezTo>
                <a:cubicBezTo>
                  <a:pt x="22" y="249"/>
                  <a:pt x="19" y="245"/>
                  <a:pt x="19" y="239"/>
                </a:cubicBezTo>
                <a:cubicBezTo>
                  <a:pt x="19" y="74"/>
                  <a:pt x="19" y="74"/>
                  <a:pt x="19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9"/>
                  <a:pt x="13" y="152"/>
                  <a:pt x="7" y="152"/>
                </a:cubicBezTo>
                <a:cubicBezTo>
                  <a:pt x="2" y="152"/>
                  <a:pt x="0" y="149"/>
                  <a:pt x="0" y="142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1"/>
                  <a:pt x="7" y="45"/>
                  <a:pt x="21" y="45"/>
                </a:cubicBezTo>
                <a:cubicBezTo>
                  <a:pt x="61" y="45"/>
                  <a:pt x="61" y="45"/>
                  <a:pt x="61" y="45"/>
                </a:cubicBezTo>
                <a:cubicBezTo>
                  <a:pt x="75" y="45"/>
                  <a:pt x="82" y="51"/>
                  <a:pt x="82" y="64"/>
                </a:cubicBezTo>
                <a:lnTo>
                  <a:pt x="82" y="142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Freeform 15"/>
          <p:cNvSpPr>
            <a:spLocks noEditPoints="1"/>
          </p:cNvSpPr>
          <p:nvPr/>
        </p:nvSpPr>
        <p:spPr bwMode="auto">
          <a:xfrm>
            <a:off x="2796253" y="2162470"/>
            <a:ext cx="20271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Freeform 16"/>
          <p:cNvSpPr>
            <a:spLocks noEditPoints="1"/>
          </p:cNvSpPr>
          <p:nvPr/>
        </p:nvSpPr>
        <p:spPr bwMode="auto">
          <a:xfrm>
            <a:off x="3544747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Freeform 17"/>
          <p:cNvSpPr>
            <a:spLocks noEditPoints="1"/>
          </p:cNvSpPr>
          <p:nvPr/>
        </p:nvSpPr>
        <p:spPr bwMode="auto">
          <a:xfrm>
            <a:off x="4283494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18"/>
          <p:cNvSpPr>
            <a:spLocks noEditPoints="1"/>
          </p:cNvSpPr>
          <p:nvPr/>
        </p:nvSpPr>
        <p:spPr bwMode="auto">
          <a:xfrm>
            <a:off x="2036064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3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3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0 w 67"/>
              <a:gd name="T21" fmla="*/ 124 h 203"/>
              <a:gd name="T22" fmla="*/ 54 w 67"/>
              <a:gd name="T23" fmla="*/ 116 h 203"/>
              <a:gd name="T24" fmla="*/ 54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3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1 w 67"/>
              <a:gd name="T37" fmla="*/ 115 h 203"/>
              <a:gd name="T38" fmla="*/ 31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6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7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0" y="33"/>
                  <a:pt x="37" y="35"/>
                  <a:pt x="33" y="35"/>
                </a:cubicBezTo>
                <a:cubicBezTo>
                  <a:pt x="30" y="35"/>
                  <a:pt x="26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29" y="0"/>
                  <a:pt x="33" y="0"/>
                </a:cubicBezTo>
                <a:cubicBezTo>
                  <a:pt x="37" y="0"/>
                  <a:pt x="40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0" y="124"/>
                </a:cubicBezTo>
                <a:cubicBezTo>
                  <a:pt x="56" y="124"/>
                  <a:pt x="54" y="121"/>
                  <a:pt x="54" y="116"/>
                </a:cubicBezTo>
                <a:cubicBezTo>
                  <a:pt x="54" y="60"/>
                  <a:pt x="54" y="60"/>
                  <a:pt x="54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8" y="203"/>
                  <a:pt x="43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200"/>
                  <a:pt x="29" y="203"/>
                  <a:pt x="24" y="203"/>
                </a:cubicBezTo>
                <a:cubicBezTo>
                  <a:pt x="18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6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7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19"/>
          <p:cNvSpPr>
            <a:spLocks noEditPoints="1"/>
          </p:cNvSpPr>
          <p:nvPr/>
        </p:nvSpPr>
        <p:spPr bwMode="auto">
          <a:xfrm>
            <a:off x="1297316" y="2162470"/>
            <a:ext cx="204667" cy="617898"/>
          </a:xfrm>
          <a:custGeom>
            <a:avLst/>
            <a:gdLst>
              <a:gd name="T0" fmla="*/ 47 w 67"/>
              <a:gd name="T1" fmla="*/ 17 h 203"/>
              <a:gd name="T2" fmla="*/ 43 w 67"/>
              <a:gd name="T3" fmla="*/ 29 h 203"/>
              <a:gd name="T4" fmla="*/ 34 w 67"/>
              <a:gd name="T5" fmla="*/ 35 h 203"/>
              <a:gd name="T6" fmla="*/ 24 w 67"/>
              <a:gd name="T7" fmla="*/ 29 h 203"/>
              <a:gd name="T8" fmla="*/ 20 w 67"/>
              <a:gd name="T9" fmla="*/ 17 h 203"/>
              <a:gd name="T10" fmla="*/ 24 w 67"/>
              <a:gd name="T11" fmla="*/ 5 h 203"/>
              <a:gd name="T12" fmla="*/ 34 w 67"/>
              <a:gd name="T13" fmla="*/ 0 h 203"/>
              <a:gd name="T14" fmla="*/ 43 w 67"/>
              <a:gd name="T15" fmla="*/ 5 h 203"/>
              <a:gd name="T16" fmla="*/ 47 w 67"/>
              <a:gd name="T17" fmla="*/ 17 h 203"/>
              <a:gd name="T18" fmla="*/ 67 w 67"/>
              <a:gd name="T19" fmla="*/ 116 h 203"/>
              <a:gd name="T20" fmla="*/ 61 w 67"/>
              <a:gd name="T21" fmla="*/ 124 h 203"/>
              <a:gd name="T22" fmla="*/ 55 w 67"/>
              <a:gd name="T23" fmla="*/ 116 h 203"/>
              <a:gd name="T24" fmla="*/ 55 w 67"/>
              <a:gd name="T25" fmla="*/ 60 h 203"/>
              <a:gd name="T26" fmla="*/ 51 w 67"/>
              <a:gd name="T27" fmla="*/ 60 h 203"/>
              <a:gd name="T28" fmla="*/ 51 w 67"/>
              <a:gd name="T29" fmla="*/ 194 h 203"/>
              <a:gd name="T30" fmla="*/ 44 w 67"/>
              <a:gd name="T31" fmla="*/ 203 h 203"/>
              <a:gd name="T32" fmla="*/ 36 w 67"/>
              <a:gd name="T33" fmla="*/ 194 h 203"/>
              <a:gd name="T34" fmla="*/ 36 w 67"/>
              <a:gd name="T35" fmla="*/ 115 h 203"/>
              <a:gd name="T36" fmla="*/ 32 w 67"/>
              <a:gd name="T37" fmla="*/ 115 h 203"/>
              <a:gd name="T38" fmla="*/ 32 w 67"/>
              <a:gd name="T39" fmla="*/ 194 h 203"/>
              <a:gd name="T40" fmla="*/ 24 w 67"/>
              <a:gd name="T41" fmla="*/ 203 h 203"/>
              <a:gd name="T42" fmla="*/ 16 w 67"/>
              <a:gd name="T43" fmla="*/ 194 h 203"/>
              <a:gd name="T44" fmla="*/ 16 w 67"/>
              <a:gd name="T45" fmla="*/ 60 h 203"/>
              <a:gd name="T46" fmla="*/ 13 w 67"/>
              <a:gd name="T47" fmla="*/ 60 h 203"/>
              <a:gd name="T48" fmla="*/ 13 w 67"/>
              <a:gd name="T49" fmla="*/ 116 h 203"/>
              <a:gd name="T50" fmla="*/ 7 w 67"/>
              <a:gd name="T51" fmla="*/ 124 h 203"/>
              <a:gd name="T52" fmla="*/ 0 w 67"/>
              <a:gd name="T53" fmla="*/ 116 h 203"/>
              <a:gd name="T54" fmla="*/ 0 w 67"/>
              <a:gd name="T55" fmla="*/ 52 h 203"/>
              <a:gd name="T56" fmla="*/ 18 w 67"/>
              <a:gd name="T57" fmla="*/ 36 h 203"/>
              <a:gd name="T58" fmla="*/ 50 w 67"/>
              <a:gd name="T59" fmla="*/ 36 h 203"/>
              <a:gd name="T60" fmla="*/ 67 w 67"/>
              <a:gd name="T61" fmla="*/ 52 h 203"/>
              <a:gd name="T62" fmla="*/ 67 w 67"/>
              <a:gd name="T63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203">
                <a:moveTo>
                  <a:pt x="47" y="17"/>
                </a:moveTo>
                <a:cubicBezTo>
                  <a:pt x="47" y="21"/>
                  <a:pt x="46" y="26"/>
                  <a:pt x="43" y="29"/>
                </a:cubicBezTo>
                <a:cubicBezTo>
                  <a:pt x="41" y="33"/>
                  <a:pt x="37" y="35"/>
                  <a:pt x="34" y="35"/>
                </a:cubicBezTo>
                <a:cubicBezTo>
                  <a:pt x="30" y="35"/>
                  <a:pt x="27" y="33"/>
                  <a:pt x="24" y="29"/>
                </a:cubicBezTo>
                <a:cubicBezTo>
                  <a:pt x="21" y="26"/>
                  <a:pt x="20" y="21"/>
                  <a:pt x="20" y="17"/>
                </a:cubicBezTo>
                <a:cubicBezTo>
                  <a:pt x="20" y="12"/>
                  <a:pt x="21" y="8"/>
                  <a:pt x="24" y="5"/>
                </a:cubicBezTo>
                <a:cubicBezTo>
                  <a:pt x="26" y="2"/>
                  <a:pt x="30" y="0"/>
                  <a:pt x="34" y="0"/>
                </a:cubicBezTo>
                <a:cubicBezTo>
                  <a:pt x="37" y="0"/>
                  <a:pt x="41" y="2"/>
                  <a:pt x="43" y="5"/>
                </a:cubicBezTo>
                <a:cubicBezTo>
                  <a:pt x="46" y="8"/>
                  <a:pt x="47" y="12"/>
                  <a:pt x="47" y="17"/>
                </a:cubicBezTo>
                <a:close/>
                <a:moveTo>
                  <a:pt x="67" y="116"/>
                </a:moveTo>
                <a:cubicBezTo>
                  <a:pt x="67" y="121"/>
                  <a:pt x="65" y="124"/>
                  <a:pt x="61" y="124"/>
                </a:cubicBezTo>
                <a:cubicBezTo>
                  <a:pt x="57" y="124"/>
                  <a:pt x="55" y="121"/>
                  <a:pt x="55" y="116"/>
                </a:cubicBezTo>
                <a:cubicBezTo>
                  <a:pt x="55" y="60"/>
                  <a:pt x="55" y="60"/>
                  <a:pt x="55" y="60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194"/>
                  <a:pt x="51" y="194"/>
                  <a:pt x="51" y="194"/>
                </a:cubicBezTo>
                <a:cubicBezTo>
                  <a:pt x="51" y="200"/>
                  <a:pt x="49" y="203"/>
                  <a:pt x="44" y="203"/>
                </a:cubicBezTo>
                <a:cubicBezTo>
                  <a:pt x="38" y="203"/>
                  <a:pt x="36" y="200"/>
                  <a:pt x="36" y="194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32" y="194"/>
                  <a:pt x="32" y="194"/>
                  <a:pt x="32" y="194"/>
                </a:cubicBezTo>
                <a:cubicBezTo>
                  <a:pt x="32" y="200"/>
                  <a:pt x="29" y="203"/>
                  <a:pt x="24" y="203"/>
                </a:cubicBezTo>
                <a:cubicBezTo>
                  <a:pt x="19" y="203"/>
                  <a:pt x="16" y="200"/>
                  <a:pt x="16" y="194"/>
                </a:cubicBezTo>
                <a:cubicBezTo>
                  <a:pt x="16" y="60"/>
                  <a:pt x="16" y="60"/>
                  <a:pt x="16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13" y="121"/>
                  <a:pt x="11" y="124"/>
                  <a:pt x="7" y="124"/>
                </a:cubicBezTo>
                <a:cubicBezTo>
                  <a:pt x="2" y="124"/>
                  <a:pt x="0" y="121"/>
                  <a:pt x="0" y="116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2"/>
                  <a:pt x="6" y="36"/>
                  <a:pt x="1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61" y="36"/>
                  <a:pt x="67" y="42"/>
                  <a:pt x="67" y="52"/>
                </a:cubicBezTo>
                <a:lnTo>
                  <a:pt x="67" y="116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Freeform 20"/>
          <p:cNvSpPr>
            <a:spLocks noEditPoints="1"/>
          </p:cNvSpPr>
          <p:nvPr/>
        </p:nvSpPr>
        <p:spPr bwMode="auto">
          <a:xfrm>
            <a:off x="1008834" y="1879835"/>
            <a:ext cx="189073" cy="576964"/>
          </a:xfrm>
          <a:custGeom>
            <a:avLst/>
            <a:gdLst>
              <a:gd name="T0" fmla="*/ 44 w 62"/>
              <a:gd name="T1" fmla="*/ 15 h 189"/>
              <a:gd name="T2" fmla="*/ 40 w 62"/>
              <a:gd name="T3" fmla="*/ 27 h 189"/>
              <a:gd name="T4" fmla="*/ 31 w 62"/>
              <a:gd name="T5" fmla="*/ 32 h 189"/>
              <a:gd name="T6" fmla="*/ 22 w 62"/>
              <a:gd name="T7" fmla="*/ 27 h 189"/>
              <a:gd name="T8" fmla="*/ 18 w 62"/>
              <a:gd name="T9" fmla="*/ 15 h 189"/>
              <a:gd name="T10" fmla="*/ 22 w 62"/>
              <a:gd name="T11" fmla="*/ 4 h 189"/>
              <a:gd name="T12" fmla="*/ 31 w 62"/>
              <a:gd name="T13" fmla="*/ 0 h 189"/>
              <a:gd name="T14" fmla="*/ 40 w 62"/>
              <a:gd name="T15" fmla="*/ 4 h 189"/>
              <a:gd name="T16" fmla="*/ 44 w 62"/>
              <a:gd name="T17" fmla="*/ 15 h 189"/>
              <a:gd name="T18" fmla="*/ 62 w 62"/>
              <a:gd name="T19" fmla="*/ 108 h 189"/>
              <a:gd name="T20" fmla="*/ 56 w 62"/>
              <a:gd name="T21" fmla="*/ 116 h 189"/>
              <a:gd name="T22" fmla="*/ 51 w 62"/>
              <a:gd name="T23" fmla="*/ 108 h 189"/>
              <a:gd name="T24" fmla="*/ 51 w 62"/>
              <a:gd name="T25" fmla="*/ 56 h 189"/>
              <a:gd name="T26" fmla="*/ 48 w 62"/>
              <a:gd name="T27" fmla="*/ 56 h 189"/>
              <a:gd name="T28" fmla="*/ 48 w 62"/>
              <a:gd name="T29" fmla="*/ 181 h 189"/>
              <a:gd name="T30" fmla="*/ 40 w 62"/>
              <a:gd name="T31" fmla="*/ 189 h 189"/>
              <a:gd name="T32" fmla="*/ 33 w 62"/>
              <a:gd name="T33" fmla="*/ 181 h 189"/>
              <a:gd name="T34" fmla="*/ 33 w 62"/>
              <a:gd name="T35" fmla="*/ 107 h 189"/>
              <a:gd name="T36" fmla="*/ 29 w 62"/>
              <a:gd name="T37" fmla="*/ 107 h 189"/>
              <a:gd name="T38" fmla="*/ 29 w 62"/>
              <a:gd name="T39" fmla="*/ 181 h 189"/>
              <a:gd name="T40" fmla="*/ 22 w 62"/>
              <a:gd name="T41" fmla="*/ 189 h 189"/>
              <a:gd name="T42" fmla="*/ 15 w 62"/>
              <a:gd name="T43" fmla="*/ 181 h 189"/>
              <a:gd name="T44" fmla="*/ 15 w 62"/>
              <a:gd name="T45" fmla="*/ 56 h 189"/>
              <a:gd name="T46" fmla="*/ 12 w 62"/>
              <a:gd name="T47" fmla="*/ 56 h 189"/>
              <a:gd name="T48" fmla="*/ 12 w 62"/>
              <a:gd name="T49" fmla="*/ 108 h 189"/>
              <a:gd name="T50" fmla="*/ 6 w 62"/>
              <a:gd name="T51" fmla="*/ 116 h 189"/>
              <a:gd name="T52" fmla="*/ 0 w 62"/>
              <a:gd name="T53" fmla="*/ 108 h 189"/>
              <a:gd name="T54" fmla="*/ 0 w 62"/>
              <a:gd name="T55" fmla="*/ 48 h 189"/>
              <a:gd name="T56" fmla="*/ 16 w 62"/>
              <a:gd name="T57" fmla="*/ 33 h 189"/>
              <a:gd name="T58" fmla="*/ 46 w 62"/>
              <a:gd name="T59" fmla="*/ 33 h 189"/>
              <a:gd name="T60" fmla="*/ 62 w 62"/>
              <a:gd name="T61" fmla="*/ 48 h 189"/>
              <a:gd name="T62" fmla="*/ 62 w 62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2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7" y="30"/>
                  <a:pt x="35" y="32"/>
                  <a:pt x="31" y="32"/>
                </a:cubicBezTo>
                <a:cubicBezTo>
                  <a:pt x="27" y="32"/>
                  <a:pt x="24" y="30"/>
                  <a:pt x="22" y="27"/>
                </a:cubicBezTo>
                <a:cubicBezTo>
                  <a:pt x="19" y="23"/>
                  <a:pt x="18" y="19"/>
                  <a:pt x="18" y="15"/>
                </a:cubicBezTo>
                <a:cubicBezTo>
                  <a:pt x="18" y="11"/>
                  <a:pt x="19" y="7"/>
                  <a:pt x="22" y="4"/>
                </a:cubicBezTo>
                <a:cubicBezTo>
                  <a:pt x="24" y="1"/>
                  <a:pt x="27" y="0"/>
                  <a:pt x="31" y="0"/>
                </a:cubicBezTo>
                <a:cubicBezTo>
                  <a:pt x="35" y="0"/>
                  <a:pt x="37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2" y="108"/>
                </a:moveTo>
                <a:cubicBezTo>
                  <a:pt x="62" y="113"/>
                  <a:pt x="60" y="116"/>
                  <a:pt x="56" y="116"/>
                </a:cubicBezTo>
                <a:cubicBezTo>
                  <a:pt x="52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5" y="189"/>
                  <a:pt x="40" y="189"/>
                </a:cubicBezTo>
                <a:cubicBezTo>
                  <a:pt x="35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181"/>
                  <a:pt x="29" y="181"/>
                  <a:pt x="29" y="181"/>
                </a:cubicBezTo>
                <a:cubicBezTo>
                  <a:pt x="29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5" y="33"/>
                  <a:pt x="16" y="33"/>
                </a:cubicBezTo>
                <a:cubicBezTo>
                  <a:pt x="46" y="33"/>
                  <a:pt x="46" y="33"/>
                  <a:pt x="46" y="33"/>
                </a:cubicBezTo>
                <a:cubicBezTo>
                  <a:pt x="57" y="33"/>
                  <a:pt x="62" y="38"/>
                  <a:pt x="62" y="48"/>
                </a:cubicBezTo>
                <a:lnTo>
                  <a:pt x="62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Freeform 21"/>
          <p:cNvSpPr>
            <a:spLocks noEditPoints="1"/>
          </p:cNvSpPr>
          <p:nvPr/>
        </p:nvSpPr>
        <p:spPr bwMode="auto">
          <a:xfrm>
            <a:off x="1728090" y="1879835"/>
            <a:ext cx="192972" cy="576964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3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3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3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3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Freeform 22"/>
          <p:cNvSpPr>
            <a:spLocks noEditPoints="1"/>
          </p:cNvSpPr>
          <p:nvPr/>
        </p:nvSpPr>
        <p:spPr bwMode="auto">
          <a:xfrm>
            <a:off x="2459041" y="1879835"/>
            <a:ext cx="192972" cy="576964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Freeform 23"/>
          <p:cNvSpPr>
            <a:spLocks noEditPoints="1"/>
          </p:cNvSpPr>
          <p:nvPr/>
        </p:nvSpPr>
        <p:spPr bwMode="auto">
          <a:xfrm>
            <a:off x="3158805" y="1879835"/>
            <a:ext cx="191022" cy="576964"/>
          </a:xfrm>
          <a:custGeom>
            <a:avLst/>
            <a:gdLst>
              <a:gd name="T0" fmla="*/ 44 w 63"/>
              <a:gd name="T1" fmla="*/ 15 h 189"/>
              <a:gd name="T2" fmla="*/ 41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1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1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Freeform 24"/>
          <p:cNvSpPr>
            <a:spLocks noEditPoints="1"/>
          </p:cNvSpPr>
          <p:nvPr/>
        </p:nvSpPr>
        <p:spPr bwMode="auto">
          <a:xfrm>
            <a:off x="3880010" y="1879835"/>
            <a:ext cx="192972" cy="576964"/>
          </a:xfrm>
          <a:custGeom>
            <a:avLst/>
            <a:gdLst>
              <a:gd name="T0" fmla="*/ 44 w 63"/>
              <a:gd name="T1" fmla="*/ 15 h 189"/>
              <a:gd name="T2" fmla="*/ 40 w 63"/>
              <a:gd name="T3" fmla="*/ 27 h 189"/>
              <a:gd name="T4" fmla="*/ 31 w 63"/>
              <a:gd name="T5" fmla="*/ 32 h 189"/>
              <a:gd name="T6" fmla="*/ 22 w 63"/>
              <a:gd name="T7" fmla="*/ 27 h 189"/>
              <a:gd name="T8" fmla="*/ 18 w 63"/>
              <a:gd name="T9" fmla="*/ 15 h 189"/>
              <a:gd name="T10" fmla="*/ 22 w 63"/>
              <a:gd name="T11" fmla="*/ 4 h 189"/>
              <a:gd name="T12" fmla="*/ 31 w 63"/>
              <a:gd name="T13" fmla="*/ 0 h 189"/>
              <a:gd name="T14" fmla="*/ 40 w 63"/>
              <a:gd name="T15" fmla="*/ 4 h 189"/>
              <a:gd name="T16" fmla="*/ 44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3 w 63"/>
              <a:gd name="T33" fmla="*/ 181 h 189"/>
              <a:gd name="T34" fmla="*/ 33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6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4" y="15"/>
                </a:moveTo>
                <a:cubicBezTo>
                  <a:pt x="44" y="19"/>
                  <a:pt x="43" y="23"/>
                  <a:pt x="40" y="27"/>
                </a:cubicBezTo>
                <a:cubicBezTo>
                  <a:pt x="38" y="30"/>
                  <a:pt x="35" y="32"/>
                  <a:pt x="31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8" y="19"/>
                  <a:pt x="18" y="15"/>
                </a:cubicBezTo>
                <a:cubicBezTo>
                  <a:pt x="18" y="11"/>
                  <a:pt x="20" y="7"/>
                  <a:pt x="22" y="4"/>
                </a:cubicBezTo>
                <a:cubicBezTo>
                  <a:pt x="25" y="1"/>
                  <a:pt x="28" y="0"/>
                  <a:pt x="31" y="0"/>
                </a:cubicBezTo>
                <a:cubicBezTo>
                  <a:pt x="35" y="0"/>
                  <a:pt x="38" y="1"/>
                  <a:pt x="40" y="4"/>
                </a:cubicBezTo>
                <a:cubicBezTo>
                  <a:pt x="43" y="7"/>
                  <a:pt x="44" y="11"/>
                  <a:pt x="44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3" y="186"/>
                  <a:pt x="33" y="181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7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7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Freeform 25"/>
          <p:cNvSpPr>
            <a:spLocks noEditPoints="1"/>
          </p:cNvSpPr>
          <p:nvPr/>
        </p:nvSpPr>
        <p:spPr bwMode="auto">
          <a:xfrm>
            <a:off x="4597316" y="1879835"/>
            <a:ext cx="192972" cy="576964"/>
          </a:xfrm>
          <a:custGeom>
            <a:avLst/>
            <a:gdLst>
              <a:gd name="T0" fmla="*/ 45 w 63"/>
              <a:gd name="T1" fmla="*/ 15 h 189"/>
              <a:gd name="T2" fmla="*/ 41 w 63"/>
              <a:gd name="T3" fmla="*/ 27 h 189"/>
              <a:gd name="T4" fmla="*/ 32 w 63"/>
              <a:gd name="T5" fmla="*/ 32 h 189"/>
              <a:gd name="T6" fmla="*/ 22 w 63"/>
              <a:gd name="T7" fmla="*/ 27 h 189"/>
              <a:gd name="T8" fmla="*/ 19 w 63"/>
              <a:gd name="T9" fmla="*/ 15 h 189"/>
              <a:gd name="T10" fmla="*/ 22 w 63"/>
              <a:gd name="T11" fmla="*/ 4 h 189"/>
              <a:gd name="T12" fmla="*/ 32 w 63"/>
              <a:gd name="T13" fmla="*/ 0 h 189"/>
              <a:gd name="T14" fmla="*/ 41 w 63"/>
              <a:gd name="T15" fmla="*/ 4 h 189"/>
              <a:gd name="T16" fmla="*/ 45 w 63"/>
              <a:gd name="T17" fmla="*/ 15 h 189"/>
              <a:gd name="T18" fmla="*/ 63 w 63"/>
              <a:gd name="T19" fmla="*/ 108 h 189"/>
              <a:gd name="T20" fmla="*/ 57 w 63"/>
              <a:gd name="T21" fmla="*/ 116 h 189"/>
              <a:gd name="T22" fmla="*/ 51 w 63"/>
              <a:gd name="T23" fmla="*/ 108 h 189"/>
              <a:gd name="T24" fmla="*/ 51 w 63"/>
              <a:gd name="T25" fmla="*/ 56 h 189"/>
              <a:gd name="T26" fmla="*/ 48 w 63"/>
              <a:gd name="T27" fmla="*/ 56 h 189"/>
              <a:gd name="T28" fmla="*/ 48 w 63"/>
              <a:gd name="T29" fmla="*/ 181 h 189"/>
              <a:gd name="T30" fmla="*/ 41 w 63"/>
              <a:gd name="T31" fmla="*/ 189 h 189"/>
              <a:gd name="T32" fmla="*/ 34 w 63"/>
              <a:gd name="T33" fmla="*/ 181 h 189"/>
              <a:gd name="T34" fmla="*/ 34 w 63"/>
              <a:gd name="T35" fmla="*/ 107 h 189"/>
              <a:gd name="T36" fmla="*/ 30 w 63"/>
              <a:gd name="T37" fmla="*/ 107 h 189"/>
              <a:gd name="T38" fmla="*/ 30 w 63"/>
              <a:gd name="T39" fmla="*/ 181 h 189"/>
              <a:gd name="T40" fmla="*/ 22 w 63"/>
              <a:gd name="T41" fmla="*/ 189 h 189"/>
              <a:gd name="T42" fmla="*/ 15 w 63"/>
              <a:gd name="T43" fmla="*/ 181 h 189"/>
              <a:gd name="T44" fmla="*/ 15 w 63"/>
              <a:gd name="T45" fmla="*/ 56 h 189"/>
              <a:gd name="T46" fmla="*/ 12 w 63"/>
              <a:gd name="T47" fmla="*/ 56 h 189"/>
              <a:gd name="T48" fmla="*/ 12 w 63"/>
              <a:gd name="T49" fmla="*/ 108 h 189"/>
              <a:gd name="T50" fmla="*/ 6 w 63"/>
              <a:gd name="T51" fmla="*/ 116 h 189"/>
              <a:gd name="T52" fmla="*/ 0 w 63"/>
              <a:gd name="T53" fmla="*/ 108 h 189"/>
              <a:gd name="T54" fmla="*/ 0 w 63"/>
              <a:gd name="T55" fmla="*/ 48 h 189"/>
              <a:gd name="T56" fmla="*/ 17 w 63"/>
              <a:gd name="T57" fmla="*/ 33 h 189"/>
              <a:gd name="T58" fmla="*/ 47 w 63"/>
              <a:gd name="T59" fmla="*/ 33 h 189"/>
              <a:gd name="T60" fmla="*/ 63 w 63"/>
              <a:gd name="T61" fmla="*/ 48 h 189"/>
              <a:gd name="T62" fmla="*/ 63 w 63"/>
              <a:gd name="T63" fmla="*/ 10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" h="189">
                <a:moveTo>
                  <a:pt x="45" y="15"/>
                </a:moveTo>
                <a:cubicBezTo>
                  <a:pt x="45" y="19"/>
                  <a:pt x="43" y="23"/>
                  <a:pt x="41" y="27"/>
                </a:cubicBezTo>
                <a:cubicBezTo>
                  <a:pt x="38" y="30"/>
                  <a:pt x="35" y="32"/>
                  <a:pt x="32" y="32"/>
                </a:cubicBezTo>
                <a:cubicBezTo>
                  <a:pt x="28" y="32"/>
                  <a:pt x="25" y="30"/>
                  <a:pt x="22" y="27"/>
                </a:cubicBezTo>
                <a:cubicBezTo>
                  <a:pt x="20" y="23"/>
                  <a:pt x="19" y="19"/>
                  <a:pt x="19" y="15"/>
                </a:cubicBezTo>
                <a:cubicBezTo>
                  <a:pt x="19" y="11"/>
                  <a:pt x="20" y="7"/>
                  <a:pt x="22" y="4"/>
                </a:cubicBezTo>
                <a:cubicBezTo>
                  <a:pt x="25" y="1"/>
                  <a:pt x="28" y="0"/>
                  <a:pt x="32" y="0"/>
                </a:cubicBezTo>
                <a:cubicBezTo>
                  <a:pt x="35" y="0"/>
                  <a:pt x="38" y="1"/>
                  <a:pt x="41" y="4"/>
                </a:cubicBezTo>
                <a:cubicBezTo>
                  <a:pt x="43" y="7"/>
                  <a:pt x="45" y="11"/>
                  <a:pt x="45" y="15"/>
                </a:cubicBezTo>
                <a:close/>
                <a:moveTo>
                  <a:pt x="63" y="108"/>
                </a:moveTo>
                <a:cubicBezTo>
                  <a:pt x="63" y="113"/>
                  <a:pt x="61" y="116"/>
                  <a:pt x="57" y="116"/>
                </a:cubicBezTo>
                <a:cubicBezTo>
                  <a:pt x="53" y="116"/>
                  <a:pt x="51" y="113"/>
                  <a:pt x="51" y="108"/>
                </a:cubicBezTo>
                <a:cubicBezTo>
                  <a:pt x="51" y="56"/>
                  <a:pt x="51" y="56"/>
                  <a:pt x="51" y="56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181"/>
                  <a:pt x="48" y="181"/>
                  <a:pt x="48" y="181"/>
                </a:cubicBezTo>
                <a:cubicBezTo>
                  <a:pt x="48" y="186"/>
                  <a:pt x="46" y="189"/>
                  <a:pt x="41" y="189"/>
                </a:cubicBezTo>
                <a:cubicBezTo>
                  <a:pt x="36" y="189"/>
                  <a:pt x="34" y="186"/>
                  <a:pt x="34" y="181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30" y="186"/>
                  <a:pt x="27" y="189"/>
                  <a:pt x="22" y="189"/>
                </a:cubicBezTo>
                <a:cubicBezTo>
                  <a:pt x="18" y="189"/>
                  <a:pt x="15" y="186"/>
                  <a:pt x="15" y="181"/>
                </a:cubicBezTo>
                <a:cubicBezTo>
                  <a:pt x="15" y="56"/>
                  <a:pt x="15" y="56"/>
                  <a:pt x="15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2" y="113"/>
                  <a:pt x="10" y="116"/>
                  <a:pt x="6" y="116"/>
                </a:cubicBezTo>
                <a:cubicBezTo>
                  <a:pt x="2" y="116"/>
                  <a:pt x="0" y="113"/>
                  <a:pt x="0" y="10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38"/>
                  <a:pt x="6" y="33"/>
                  <a:pt x="17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58" y="33"/>
                  <a:pt x="63" y="38"/>
                  <a:pt x="63" y="48"/>
                </a:cubicBezTo>
                <a:lnTo>
                  <a:pt x="63" y="108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89338" y="1714370"/>
            <a:ext cx="2245481" cy="9055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69%</a:t>
            </a: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Right Brace 31"/>
          <p:cNvSpPr/>
          <p:nvPr/>
        </p:nvSpPr>
        <p:spPr>
          <a:xfrm>
            <a:off x="8165002" y="1749831"/>
            <a:ext cx="187123" cy="4081630"/>
          </a:xfrm>
          <a:prstGeom prst="rightBrace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5472497" y="4741689"/>
            <a:ext cx="2339043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7" name="Straight Connector 33"/>
          <p:cNvCxnSpPr/>
          <p:nvPr/>
        </p:nvCxnSpPr>
        <p:spPr>
          <a:xfrm>
            <a:off x="5529680" y="4486127"/>
            <a:ext cx="224548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37"/>
          <p:cNvSpPr/>
          <p:nvPr/>
        </p:nvSpPr>
        <p:spPr>
          <a:xfrm>
            <a:off x="8719881" y="1737884"/>
            <a:ext cx="2432605" cy="1271601"/>
          </a:xfrm>
          <a:prstGeom prst="roundRect">
            <a:avLst>
              <a:gd name="adj" fmla="val 5186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8922598" y="1892236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Rounded Rectangle 45"/>
          <p:cNvSpPr/>
          <p:nvPr/>
        </p:nvSpPr>
        <p:spPr>
          <a:xfrm>
            <a:off x="8719881" y="3147413"/>
            <a:ext cx="2432605" cy="1271601"/>
          </a:xfrm>
          <a:prstGeom prst="roundRect">
            <a:avLst>
              <a:gd name="adj" fmla="val 5186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Rounded Rectangle 47"/>
          <p:cNvSpPr/>
          <p:nvPr/>
        </p:nvSpPr>
        <p:spPr>
          <a:xfrm>
            <a:off x="8719881" y="4559860"/>
            <a:ext cx="2432605" cy="1271601"/>
          </a:xfrm>
          <a:prstGeom prst="roundRect">
            <a:avLst>
              <a:gd name="adj" fmla="val 5186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5472497" y="2497060"/>
            <a:ext cx="2079162" cy="16804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 smtClean="0">
              <a:solidFill>
                <a:srgbClr val="445469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CN" altLang="en-US" dirty="0" smtClean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</a:t>
            </a:r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编辑标题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zh-CN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8922598" y="3327653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8922598" y="4741689"/>
            <a:ext cx="2111375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lnSpc>
                <a:spcPct val="120000"/>
              </a:lnSpc>
              <a:spcBef>
                <a:spcPct val="20000"/>
              </a:spcBef>
              <a:defRPr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7"/>
          <p:cNvSpPr>
            <a:spLocks noChangeAspect="1"/>
          </p:cNvSpPr>
          <p:nvPr/>
        </p:nvSpPr>
        <p:spPr bwMode="auto">
          <a:xfrm>
            <a:off x="6780522" y="2736587"/>
            <a:ext cx="1938186" cy="1908000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Freeform 17"/>
          <p:cNvSpPr/>
          <p:nvPr/>
        </p:nvSpPr>
        <p:spPr bwMode="auto">
          <a:xfrm>
            <a:off x="5781168" y="2975773"/>
            <a:ext cx="1481733" cy="1458656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18"/>
          <p:cNvSpPr/>
          <p:nvPr/>
        </p:nvSpPr>
        <p:spPr bwMode="auto">
          <a:xfrm>
            <a:off x="4861474" y="3094763"/>
            <a:ext cx="1295485" cy="1265818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19"/>
          <p:cNvSpPr/>
          <p:nvPr/>
        </p:nvSpPr>
        <p:spPr bwMode="auto">
          <a:xfrm>
            <a:off x="4139561" y="3221354"/>
            <a:ext cx="1028477" cy="1041662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任意多边形 100"/>
          <p:cNvSpPr/>
          <p:nvPr/>
        </p:nvSpPr>
        <p:spPr bwMode="auto">
          <a:xfrm>
            <a:off x="8115019" y="3138943"/>
            <a:ext cx="2549766" cy="286787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0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任意多边形 108"/>
          <p:cNvSpPr/>
          <p:nvPr/>
        </p:nvSpPr>
        <p:spPr bwMode="auto">
          <a:xfrm flipH="1">
            <a:off x="1868342" y="3447157"/>
            <a:ext cx="2551413" cy="286787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0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任意多边形 112"/>
          <p:cNvSpPr/>
          <p:nvPr/>
        </p:nvSpPr>
        <p:spPr>
          <a:xfrm>
            <a:off x="6522858" y="2438460"/>
            <a:ext cx="672466" cy="1002106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-1" fmla="*/ 0 w 647700"/>
              <a:gd name="connsiteY0-2" fmla="*/ 965200 h 965200"/>
              <a:gd name="connsiteX1-3" fmla="*/ 101600 w 647700"/>
              <a:gd name="connsiteY1-4" fmla="*/ 520700 h 965200"/>
              <a:gd name="connsiteX2-5" fmla="*/ 647700 w 647700"/>
              <a:gd name="connsiteY2-6" fmla="*/ 0 h 96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0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任意多边形 113"/>
          <p:cNvSpPr/>
          <p:nvPr/>
        </p:nvSpPr>
        <p:spPr>
          <a:xfrm flipH="1">
            <a:off x="4810379" y="2431867"/>
            <a:ext cx="672466" cy="1002106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-1" fmla="*/ 0 w 647700"/>
              <a:gd name="connsiteY0-2" fmla="*/ 965200 h 965200"/>
              <a:gd name="connsiteX1-3" fmla="*/ 101600 w 647700"/>
              <a:gd name="connsiteY1-4" fmla="*/ 520700 h 965200"/>
              <a:gd name="connsiteX2-5" fmla="*/ 647700 w 647700"/>
              <a:gd name="connsiteY2-6" fmla="*/ 0 h 96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000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4583462" y="3604289"/>
            <a:ext cx="226917" cy="241722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26"/>
          <p:cNvSpPr>
            <a:spLocks noChangeAspect="1"/>
          </p:cNvSpPr>
          <p:nvPr/>
        </p:nvSpPr>
        <p:spPr bwMode="auto">
          <a:xfrm>
            <a:off x="7777245" y="3605454"/>
            <a:ext cx="242986" cy="25200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442"/>
          <p:cNvSpPr>
            <a:spLocks noEditPoints="1"/>
          </p:cNvSpPr>
          <p:nvPr/>
        </p:nvSpPr>
        <p:spPr bwMode="auto">
          <a:xfrm>
            <a:off x="5432308" y="3622819"/>
            <a:ext cx="258763" cy="222250"/>
          </a:xfrm>
          <a:custGeom>
            <a:avLst/>
            <a:gdLst>
              <a:gd name="T0" fmla="*/ 278 w 288"/>
              <a:gd name="T1" fmla="*/ 0 h 246"/>
              <a:gd name="T2" fmla="*/ 52 w 288"/>
              <a:gd name="T3" fmla="*/ 0 h 246"/>
              <a:gd name="T4" fmla="*/ 42 w 288"/>
              <a:gd name="T5" fmla="*/ 10 h 246"/>
              <a:gd name="T6" fmla="*/ 42 w 288"/>
              <a:gd name="T7" fmla="*/ 43 h 246"/>
              <a:gd name="T8" fmla="*/ 10 w 288"/>
              <a:gd name="T9" fmla="*/ 43 h 246"/>
              <a:gd name="T10" fmla="*/ 0 w 288"/>
              <a:gd name="T11" fmla="*/ 53 h 246"/>
              <a:gd name="T12" fmla="*/ 0 w 288"/>
              <a:gd name="T13" fmla="*/ 219 h 246"/>
              <a:gd name="T14" fmla="*/ 27 w 288"/>
              <a:gd name="T15" fmla="*/ 246 h 246"/>
              <a:gd name="T16" fmla="*/ 52 w 288"/>
              <a:gd name="T17" fmla="*/ 246 h 246"/>
              <a:gd name="T18" fmla="*/ 241 w 288"/>
              <a:gd name="T19" fmla="*/ 246 h 246"/>
              <a:gd name="T20" fmla="*/ 278 w 288"/>
              <a:gd name="T21" fmla="*/ 246 h 246"/>
              <a:gd name="T22" fmla="*/ 288 w 288"/>
              <a:gd name="T23" fmla="*/ 236 h 246"/>
              <a:gd name="T24" fmla="*/ 288 w 288"/>
              <a:gd name="T25" fmla="*/ 10 h 246"/>
              <a:gd name="T26" fmla="*/ 278 w 288"/>
              <a:gd name="T27" fmla="*/ 0 h 246"/>
              <a:gd name="T28" fmla="*/ 271 w 288"/>
              <a:gd name="T29" fmla="*/ 229 h 246"/>
              <a:gd name="T30" fmla="*/ 241 w 288"/>
              <a:gd name="T31" fmla="*/ 229 h 246"/>
              <a:gd name="T32" fmla="*/ 52 w 288"/>
              <a:gd name="T33" fmla="*/ 229 h 246"/>
              <a:gd name="T34" fmla="*/ 27 w 288"/>
              <a:gd name="T35" fmla="*/ 229 h 246"/>
              <a:gd name="T36" fmla="*/ 17 w 288"/>
              <a:gd name="T37" fmla="*/ 219 h 246"/>
              <a:gd name="T38" fmla="*/ 17 w 288"/>
              <a:gd name="T39" fmla="*/ 60 h 246"/>
              <a:gd name="T40" fmla="*/ 42 w 288"/>
              <a:gd name="T41" fmla="*/ 60 h 246"/>
              <a:gd name="T42" fmla="*/ 42 w 288"/>
              <a:gd name="T43" fmla="*/ 214 h 246"/>
              <a:gd name="T44" fmla="*/ 59 w 288"/>
              <a:gd name="T45" fmla="*/ 214 h 246"/>
              <a:gd name="T46" fmla="*/ 59 w 288"/>
              <a:gd name="T47" fmla="*/ 60 h 246"/>
              <a:gd name="T48" fmla="*/ 59 w 288"/>
              <a:gd name="T49" fmla="*/ 60 h 246"/>
              <a:gd name="T50" fmla="*/ 59 w 288"/>
              <a:gd name="T51" fmla="*/ 43 h 246"/>
              <a:gd name="T52" fmla="*/ 59 w 288"/>
              <a:gd name="T53" fmla="*/ 17 h 246"/>
              <a:gd name="T54" fmla="*/ 271 w 288"/>
              <a:gd name="T55" fmla="*/ 17 h 246"/>
              <a:gd name="T56" fmla="*/ 271 w 288"/>
              <a:gd name="T57" fmla="*/ 22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46">
                <a:moveTo>
                  <a:pt x="278" y="0"/>
                </a:moveTo>
                <a:cubicBezTo>
                  <a:pt x="52" y="0"/>
                  <a:pt x="52" y="0"/>
                  <a:pt x="52" y="0"/>
                </a:cubicBezTo>
                <a:cubicBezTo>
                  <a:pt x="44" y="0"/>
                  <a:pt x="42" y="2"/>
                  <a:pt x="42" y="10"/>
                </a:cubicBezTo>
                <a:cubicBezTo>
                  <a:pt x="42" y="43"/>
                  <a:pt x="42" y="43"/>
                  <a:pt x="42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2" y="43"/>
                  <a:pt x="0" y="45"/>
                  <a:pt x="0" y="53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31"/>
                  <a:pt x="14" y="246"/>
                  <a:pt x="27" y="246"/>
                </a:cubicBezTo>
                <a:cubicBezTo>
                  <a:pt x="52" y="246"/>
                  <a:pt x="52" y="246"/>
                  <a:pt x="52" y="246"/>
                </a:cubicBezTo>
                <a:cubicBezTo>
                  <a:pt x="241" y="246"/>
                  <a:pt x="241" y="246"/>
                  <a:pt x="241" y="24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86" y="246"/>
                  <a:pt x="288" y="244"/>
                  <a:pt x="288" y="236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288" y="2"/>
                  <a:pt x="286" y="0"/>
                  <a:pt x="278" y="0"/>
                </a:cubicBezTo>
                <a:close/>
                <a:moveTo>
                  <a:pt x="271" y="229"/>
                </a:moveTo>
                <a:cubicBezTo>
                  <a:pt x="241" y="229"/>
                  <a:pt x="241" y="229"/>
                  <a:pt x="241" y="229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27" y="229"/>
                  <a:pt x="27" y="229"/>
                  <a:pt x="27" y="229"/>
                </a:cubicBezTo>
                <a:cubicBezTo>
                  <a:pt x="24" y="229"/>
                  <a:pt x="17" y="222"/>
                  <a:pt x="17" y="219"/>
                </a:cubicBezTo>
                <a:cubicBezTo>
                  <a:pt x="17" y="60"/>
                  <a:pt x="17" y="60"/>
                  <a:pt x="17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59" y="214"/>
                  <a:pt x="59" y="214"/>
                  <a:pt x="59" y="214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17"/>
                  <a:pt x="59" y="17"/>
                  <a:pt x="59" y="17"/>
                </a:cubicBezTo>
                <a:cubicBezTo>
                  <a:pt x="271" y="17"/>
                  <a:pt x="271" y="17"/>
                  <a:pt x="271" y="17"/>
                </a:cubicBezTo>
                <a:lnTo>
                  <a:pt x="271" y="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443"/>
          <p:cNvSpPr>
            <a:spLocks noChangeArrowheads="1"/>
          </p:cNvSpPr>
          <p:nvPr/>
        </p:nvSpPr>
        <p:spPr bwMode="auto">
          <a:xfrm>
            <a:off x="5505333" y="3659331"/>
            <a:ext cx="68263" cy="6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444"/>
          <p:cNvSpPr>
            <a:spLocks noChangeArrowheads="1"/>
          </p:cNvSpPr>
          <p:nvPr/>
        </p:nvSpPr>
        <p:spPr bwMode="auto">
          <a:xfrm>
            <a:off x="5595820" y="3668856"/>
            <a:ext cx="57150" cy="11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Rectangle 445"/>
          <p:cNvSpPr>
            <a:spLocks noChangeArrowheads="1"/>
          </p:cNvSpPr>
          <p:nvPr/>
        </p:nvSpPr>
        <p:spPr bwMode="auto">
          <a:xfrm>
            <a:off x="5595820" y="3703781"/>
            <a:ext cx="57150" cy="11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Rectangle 446"/>
          <p:cNvSpPr>
            <a:spLocks noChangeArrowheads="1"/>
          </p:cNvSpPr>
          <p:nvPr/>
        </p:nvSpPr>
        <p:spPr bwMode="auto">
          <a:xfrm>
            <a:off x="5505333" y="3751406"/>
            <a:ext cx="147638" cy="11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ectangle 447"/>
          <p:cNvSpPr>
            <a:spLocks noChangeArrowheads="1"/>
          </p:cNvSpPr>
          <p:nvPr/>
        </p:nvSpPr>
        <p:spPr bwMode="auto">
          <a:xfrm>
            <a:off x="5505333" y="3787919"/>
            <a:ext cx="147638" cy="11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Oval 56"/>
          <p:cNvSpPr>
            <a:spLocks noChangeArrowheads="1"/>
          </p:cNvSpPr>
          <p:nvPr/>
        </p:nvSpPr>
        <p:spPr bwMode="auto">
          <a:xfrm>
            <a:off x="6522858" y="3583405"/>
            <a:ext cx="301077" cy="301077"/>
          </a:xfrm>
          <a:prstGeom prst="ellipse">
            <a:avLst/>
          </a:prstGeom>
          <a:noFill/>
          <a:ln w="30163" cap="rnd">
            <a:solidFill>
              <a:srgbClr val="FFFFF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57"/>
          <p:cNvSpPr/>
          <p:nvPr/>
        </p:nvSpPr>
        <p:spPr bwMode="auto">
          <a:xfrm>
            <a:off x="6569000" y="3622626"/>
            <a:ext cx="155730" cy="141887"/>
          </a:xfrm>
          <a:custGeom>
            <a:avLst/>
            <a:gdLst>
              <a:gd name="T0" fmla="*/ 8 w 95"/>
              <a:gd name="T1" fmla="*/ 33 h 87"/>
              <a:gd name="T2" fmla="*/ 29 w 95"/>
              <a:gd name="T3" fmla="*/ 74 h 87"/>
              <a:gd name="T4" fmla="*/ 57 w 95"/>
              <a:gd name="T5" fmla="*/ 85 h 87"/>
              <a:gd name="T6" fmla="*/ 54 w 95"/>
              <a:gd name="T7" fmla="*/ 81 h 87"/>
              <a:gd name="T8" fmla="*/ 48 w 95"/>
              <a:gd name="T9" fmla="*/ 76 h 87"/>
              <a:gd name="T10" fmla="*/ 45 w 95"/>
              <a:gd name="T11" fmla="*/ 67 h 87"/>
              <a:gd name="T12" fmla="*/ 36 w 95"/>
              <a:gd name="T13" fmla="*/ 64 h 87"/>
              <a:gd name="T14" fmla="*/ 45 w 95"/>
              <a:gd name="T15" fmla="*/ 52 h 87"/>
              <a:gd name="T16" fmla="*/ 71 w 95"/>
              <a:gd name="T17" fmla="*/ 33 h 87"/>
              <a:gd name="T18" fmla="*/ 43 w 95"/>
              <a:gd name="T19" fmla="*/ 3 h 87"/>
              <a:gd name="T20" fmla="*/ 6 w 95"/>
              <a:gd name="T21" fmla="*/ 14 h 87"/>
              <a:gd name="T22" fmla="*/ 8 w 95"/>
              <a:gd name="T23" fmla="*/ 3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87">
                <a:moveTo>
                  <a:pt x="8" y="33"/>
                </a:moveTo>
                <a:cubicBezTo>
                  <a:pt x="4" y="44"/>
                  <a:pt x="7" y="61"/>
                  <a:pt x="29" y="74"/>
                </a:cubicBezTo>
                <a:cubicBezTo>
                  <a:pt x="51" y="86"/>
                  <a:pt x="55" y="83"/>
                  <a:pt x="57" y="85"/>
                </a:cubicBezTo>
                <a:cubicBezTo>
                  <a:pt x="59" y="87"/>
                  <a:pt x="53" y="87"/>
                  <a:pt x="54" y="81"/>
                </a:cubicBezTo>
                <a:cubicBezTo>
                  <a:pt x="55" y="75"/>
                  <a:pt x="51" y="76"/>
                  <a:pt x="48" y="76"/>
                </a:cubicBezTo>
                <a:cubicBezTo>
                  <a:pt x="45" y="76"/>
                  <a:pt x="44" y="70"/>
                  <a:pt x="45" y="67"/>
                </a:cubicBezTo>
                <a:cubicBezTo>
                  <a:pt x="46" y="63"/>
                  <a:pt x="41" y="71"/>
                  <a:pt x="36" y="64"/>
                </a:cubicBezTo>
                <a:cubicBezTo>
                  <a:pt x="32" y="56"/>
                  <a:pt x="39" y="50"/>
                  <a:pt x="45" y="52"/>
                </a:cubicBezTo>
                <a:cubicBezTo>
                  <a:pt x="61" y="57"/>
                  <a:pt x="59" y="43"/>
                  <a:pt x="71" y="33"/>
                </a:cubicBezTo>
                <a:cubicBezTo>
                  <a:pt x="95" y="15"/>
                  <a:pt x="60" y="5"/>
                  <a:pt x="43" y="3"/>
                </a:cubicBezTo>
                <a:cubicBezTo>
                  <a:pt x="25" y="0"/>
                  <a:pt x="0" y="7"/>
                  <a:pt x="6" y="14"/>
                </a:cubicBezTo>
                <a:cubicBezTo>
                  <a:pt x="12" y="20"/>
                  <a:pt x="9" y="30"/>
                  <a:pt x="8" y="33"/>
                </a:cubicBezTo>
                <a:close/>
              </a:path>
            </a:pathLst>
          </a:custGeom>
          <a:noFill/>
          <a:ln w="30163" cap="rnd">
            <a:solidFill>
              <a:srgbClr val="FFFFF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Freeform 58"/>
          <p:cNvSpPr/>
          <p:nvPr/>
        </p:nvSpPr>
        <p:spPr bwMode="auto">
          <a:xfrm>
            <a:off x="6652056" y="3732213"/>
            <a:ext cx="118816" cy="138426"/>
          </a:xfrm>
          <a:custGeom>
            <a:avLst/>
            <a:gdLst>
              <a:gd name="T0" fmla="*/ 12 w 73"/>
              <a:gd name="T1" fmla="*/ 32 h 85"/>
              <a:gd name="T2" fmla="*/ 12 w 73"/>
              <a:gd name="T3" fmla="*/ 45 h 85"/>
              <a:gd name="T4" fmla="*/ 25 w 73"/>
              <a:gd name="T5" fmla="*/ 58 h 85"/>
              <a:gd name="T6" fmla="*/ 19 w 73"/>
              <a:gd name="T7" fmla="*/ 80 h 85"/>
              <a:gd name="T8" fmla="*/ 45 w 73"/>
              <a:gd name="T9" fmla="*/ 66 h 85"/>
              <a:gd name="T10" fmla="*/ 66 w 73"/>
              <a:gd name="T11" fmla="*/ 37 h 85"/>
              <a:gd name="T12" fmla="*/ 54 w 73"/>
              <a:gd name="T13" fmla="*/ 24 h 85"/>
              <a:gd name="T14" fmla="*/ 24 w 73"/>
              <a:gd name="T15" fmla="*/ 11 h 85"/>
              <a:gd name="T16" fmla="*/ 12 w 73"/>
              <a:gd name="T17" fmla="*/ 32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85">
                <a:moveTo>
                  <a:pt x="12" y="32"/>
                </a:moveTo>
                <a:cubicBezTo>
                  <a:pt x="10" y="43"/>
                  <a:pt x="0" y="34"/>
                  <a:pt x="12" y="45"/>
                </a:cubicBezTo>
                <a:cubicBezTo>
                  <a:pt x="23" y="56"/>
                  <a:pt x="26" y="33"/>
                  <a:pt x="25" y="58"/>
                </a:cubicBezTo>
                <a:cubicBezTo>
                  <a:pt x="23" y="83"/>
                  <a:pt x="2" y="85"/>
                  <a:pt x="19" y="80"/>
                </a:cubicBezTo>
                <a:cubicBezTo>
                  <a:pt x="36" y="74"/>
                  <a:pt x="33" y="79"/>
                  <a:pt x="45" y="66"/>
                </a:cubicBezTo>
                <a:cubicBezTo>
                  <a:pt x="58" y="54"/>
                  <a:pt x="60" y="47"/>
                  <a:pt x="66" y="37"/>
                </a:cubicBezTo>
                <a:cubicBezTo>
                  <a:pt x="73" y="27"/>
                  <a:pt x="62" y="31"/>
                  <a:pt x="54" y="24"/>
                </a:cubicBezTo>
                <a:cubicBezTo>
                  <a:pt x="47" y="17"/>
                  <a:pt x="34" y="0"/>
                  <a:pt x="24" y="11"/>
                </a:cubicBezTo>
                <a:cubicBezTo>
                  <a:pt x="14" y="21"/>
                  <a:pt x="12" y="32"/>
                  <a:pt x="12" y="32"/>
                </a:cubicBezTo>
                <a:close/>
              </a:path>
            </a:pathLst>
          </a:custGeom>
          <a:noFill/>
          <a:ln w="30163" cap="rnd">
            <a:solidFill>
              <a:srgbClr val="FFFFF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59"/>
          <p:cNvSpPr/>
          <p:nvPr/>
        </p:nvSpPr>
        <p:spPr bwMode="auto">
          <a:xfrm>
            <a:off x="6715501" y="3590326"/>
            <a:ext cx="103820" cy="193796"/>
          </a:xfrm>
          <a:custGeom>
            <a:avLst/>
            <a:gdLst>
              <a:gd name="T0" fmla="*/ 0 w 63"/>
              <a:gd name="T1" fmla="*/ 0 h 119"/>
              <a:gd name="T2" fmla="*/ 11 w 63"/>
              <a:gd name="T3" fmla="*/ 30 h 119"/>
              <a:gd name="T4" fmla="*/ 46 w 63"/>
              <a:gd name="T5" fmla="*/ 54 h 119"/>
              <a:gd name="T6" fmla="*/ 54 w 63"/>
              <a:gd name="T7" fmla="*/ 81 h 119"/>
              <a:gd name="T8" fmla="*/ 52 w 63"/>
              <a:gd name="T9" fmla="*/ 111 h 119"/>
              <a:gd name="T10" fmla="*/ 63 w 63"/>
              <a:gd name="T11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" h="119">
                <a:moveTo>
                  <a:pt x="0" y="0"/>
                </a:moveTo>
                <a:cubicBezTo>
                  <a:pt x="0" y="6"/>
                  <a:pt x="3" y="22"/>
                  <a:pt x="11" y="30"/>
                </a:cubicBezTo>
                <a:cubicBezTo>
                  <a:pt x="19" y="37"/>
                  <a:pt x="45" y="44"/>
                  <a:pt x="46" y="54"/>
                </a:cubicBezTo>
                <a:cubicBezTo>
                  <a:pt x="47" y="64"/>
                  <a:pt x="58" y="71"/>
                  <a:pt x="54" y="81"/>
                </a:cubicBezTo>
                <a:cubicBezTo>
                  <a:pt x="50" y="90"/>
                  <a:pt x="42" y="103"/>
                  <a:pt x="52" y="111"/>
                </a:cubicBezTo>
                <a:cubicBezTo>
                  <a:pt x="61" y="119"/>
                  <a:pt x="63" y="113"/>
                  <a:pt x="63" y="113"/>
                </a:cubicBezTo>
              </a:path>
            </a:pathLst>
          </a:custGeom>
          <a:noFill/>
          <a:ln w="30163" cap="rnd">
            <a:solidFill>
              <a:srgbClr val="FFFFFF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296" tIns="40148" rIns="80296" bIns="40148"/>
          <a:lstStyle/>
          <a:p>
            <a:pPr>
              <a:defRPr/>
            </a:pPr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4002370" y="1758894"/>
            <a:ext cx="147262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4006451" y="2044797"/>
            <a:ext cx="156714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642390" y="1758894"/>
            <a:ext cx="147262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6646471" y="2044797"/>
            <a:ext cx="156714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9342271" y="3378136"/>
            <a:ext cx="147262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9346352" y="3664039"/>
            <a:ext cx="156714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1009479" y="3580670"/>
            <a:ext cx="147262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单击编辑标题</a:t>
            </a:r>
            <a:endParaRPr lang="en-US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1013560" y="3866573"/>
            <a:ext cx="1567145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65889" y="5369161"/>
            <a:ext cx="9530283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61"/>
          <p:cNvSpPr txBox="1"/>
          <p:nvPr/>
        </p:nvSpPr>
        <p:spPr>
          <a:xfrm>
            <a:off x="1646642" y="4261026"/>
            <a:ext cx="136108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2000" dirty="0">
                <a:solidFill>
                  <a:prstClr val="white"/>
                </a:solidFill>
                <a:sym typeface="Arial" panose="020B0604020202020204" pitchFamily="34" charset="0"/>
              </a:rPr>
              <a:t>2013</a:t>
            </a:r>
            <a:endParaRPr lang="id-ID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4" name="TextBox 62"/>
          <p:cNvSpPr txBox="1"/>
          <p:nvPr/>
        </p:nvSpPr>
        <p:spPr>
          <a:xfrm>
            <a:off x="4066818" y="4261026"/>
            <a:ext cx="136108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2000" dirty="0">
                <a:solidFill>
                  <a:prstClr val="white"/>
                </a:solidFill>
                <a:sym typeface="Arial" panose="020B0604020202020204" pitchFamily="34" charset="0"/>
              </a:rPr>
              <a:t>2014</a:t>
            </a:r>
            <a:endParaRPr lang="id-ID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TextBox 63"/>
          <p:cNvSpPr txBox="1"/>
          <p:nvPr/>
        </p:nvSpPr>
        <p:spPr>
          <a:xfrm>
            <a:off x="6528460" y="4261026"/>
            <a:ext cx="136108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2000" dirty="0">
                <a:solidFill>
                  <a:prstClr val="white"/>
                </a:solidFill>
                <a:sym typeface="Arial" panose="020B0604020202020204" pitchFamily="34" charset="0"/>
              </a:rPr>
              <a:t>2015</a:t>
            </a:r>
            <a:endParaRPr lang="id-ID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6" name="TextBox 64"/>
          <p:cNvSpPr txBox="1"/>
          <p:nvPr/>
        </p:nvSpPr>
        <p:spPr>
          <a:xfrm>
            <a:off x="9130015" y="4261026"/>
            <a:ext cx="136108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2000" dirty="0">
                <a:solidFill>
                  <a:prstClr val="white"/>
                </a:solidFill>
                <a:sym typeface="Arial" panose="020B0604020202020204" pitchFamily="34" charset="0"/>
              </a:rPr>
              <a:t>2016</a:t>
            </a:r>
            <a:endParaRPr lang="id-ID" sz="2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rot="9064593" flipH="1">
            <a:off x="1307804" y="2026848"/>
            <a:ext cx="1837265" cy="2095712"/>
          </a:xfrm>
          <a:custGeom>
            <a:avLst/>
            <a:gdLst>
              <a:gd name="connsiteX0" fmla="*/ 213831 w 1837265"/>
              <a:gd name="connsiteY0" fmla="*/ 269143 h 2095712"/>
              <a:gd name="connsiteX1" fmla="*/ 212173 w 1837265"/>
              <a:gd name="connsiteY1" fmla="*/ 269241 h 2095712"/>
              <a:gd name="connsiteX2" fmla="*/ 214709 w 1837265"/>
              <a:gd name="connsiteY2" fmla="*/ 265860 h 2095712"/>
              <a:gd name="connsiteX3" fmla="*/ 1119293 w 1837265"/>
              <a:gd name="connsiteY3" fmla="*/ 1552939 h 2095712"/>
              <a:gd name="connsiteX4" fmla="*/ 1126893 w 1837265"/>
              <a:gd name="connsiteY4" fmla="*/ 1548638 h 2095712"/>
              <a:gd name="connsiteX5" fmla="*/ 1314789 w 1837265"/>
              <a:gd name="connsiteY5" fmla="*/ 1439286 h 2095712"/>
              <a:gd name="connsiteX6" fmla="*/ 1323639 w 1837265"/>
              <a:gd name="connsiteY6" fmla="*/ 1434485 h 2095712"/>
              <a:gd name="connsiteX7" fmla="*/ 1339694 w 1837265"/>
              <a:gd name="connsiteY7" fmla="*/ 1425401 h 2095712"/>
              <a:gd name="connsiteX8" fmla="*/ 1368114 w 1837265"/>
              <a:gd name="connsiteY8" fmla="*/ 1409626 h 2095712"/>
              <a:gd name="connsiteX9" fmla="*/ 1389827 w 1837265"/>
              <a:gd name="connsiteY9" fmla="*/ 1226440 h 2095712"/>
              <a:gd name="connsiteX10" fmla="*/ 1279679 w 1837265"/>
              <a:gd name="connsiteY10" fmla="*/ 252065 h 2095712"/>
              <a:gd name="connsiteX11" fmla="*/ 493891 w 1837265"/>
              <a:gd name="connsiteY11" fmla="*/ 41151 h 2095712"/>
              <a:gd name="connsiteX12" fmla="*/ 427399 w 1837265"/>
              <a:gd name="connsiteY12" fmla="*/ 69743 h 2095712"/>
              <a:gd name="connsiteX13" fmla="*/ 398332 w 1837265"/>
              <a:gd name="connsiteY13" fmla="*/ 89220 h 2095712"/>
              <a:gd name="connsiteX14" fmla="*/ 362979 w 1837265"/>
              <a:gd name="connsiteY14" fmla="*/ 117388 h 2095712"/>
              <a:gd name="connsiteX15" fmla="*/ 356926 w 1837265"/>
              <a:gd name="connsiteY15" fmla="*/ 117744 h 2095712"/>
              <a:gd name="connsiteX16" fmla="*/ 396459 w 1837265"/>
              <a:gd name="connsiteY16" fmla="*/ 85832 h 2095712"/>
              <a:gd name="connsiteX17" fmla="*/ 425527 w 1837265"/>
              <a:gd name="connsiteY17" fmla="*/ 66354 h 2095712"/>
              <a:gd name="connsiteX18" fmla="*/ 377310 w 1837265"/>
              <a:gd name="connsiteY18" fmla="*/ 87087 h 2095712"/>
              <a:gd name="connsiteX19" fmla="*/ 87671 w 1837265"/>
              <a:gd name="connsiteY19" fmla="*/ 995212 h 2095712"/>
              <a:gd name="connsiteX20" fmla="*/ 974534 w 1837265"/>
              <a:gd name="connsiteY20" fmla="*/ 1628059 h 2095712"/>
              <a:gd name="connsiteX21" fmla="*/ 1069496 w 1837265"/>
              <a:gd name="connsiteY21" fmla="*/ 1576324 h 2095712"/>
              <a:gd name="connsiteX22" fmla="*/ 1071304 w 1837265"/>
              <a:gd name="connsiteY22" fmla="*/ 1575320 h 2095712"/>
              <a:gd name="connsiteX23" fmla="*/ 1074909 w 1837265"/>
              <a:gd name="connsiteY23" fmla="*/ 1577018 h 2095712"/>
              <a:gd name="connsiteX24" fmla="*/ 1814947 w 1837265"/>
              <a:gd name="connsiteY24" fmla="*/ 1511605 h 2095712"/>
              <a:gd name="connsiteX25" fmla="*/ 1837265 w 1837265"/>
              <a:gd name="connsiteY25" fmla="*/ 1423421 h 2095712"/>
              <a:gd name="connsiteX26" fmla="*/ 1676221 w 1837265"/>
              <a:gd name="connsiteY26" fmla="*/ 1426939 h 2095712"/>
              <a:gd name="connsiteX27" fmla="*/ 1438186 w 1837265"/>
              <a:gd name="connsiteY27" fmla="*/ 1487841 h 2095712"/>
              <a:gd name="connsiteX28" fmla="*/ 1433657 w 1837265"/>
              <a:gd name="connsiteY28" fmla="*/ 1488491 h 2095712"/>
              <a:gd name="connsiteX29" fmla="*/ 1439482 w 1837265"/>
              <a:gd name="connsiteY29" fmla="*/ 1485284 h 2095712"/>
              <a:gd name="connsiteX30" fmla="*/ 1549531 w 1837265"/>
              <a:gd name="connsiteY30" fmla="*/ 1415670 h 2095712"/>
              <a:gd name="connsiteX31" fmla="*/ 1711752 w 1837265"/>
              <a:gd name="connsiteY31" fmla="*/ 1239644 h 2095712"/>
              <a:gd name="connsiteX32" fmla="*/ 1669035 w 1837265"/>
              <a:gd name="connsiteY32" fmla="*/ 1159564 h 2095712"/>
              <a:gd name="connsiteX33" fmla="*/ 1551123 w 1837265"/>
              <a:gd name="connsiteY33" fmla="*/ 1267095 h 2095712"/>
              <a:gd name="connsiteX34" fmla="*/ 1414349 w 1837265"/>
              <a:gd name="connsiteY34" fmla="*/ 1467432 h 2095712"/>
              <a:gd name="connsiteX35" fmla="*/ 1408966 w 1837265"/>
              <a:gd name="connsiteY35" fmla="*/ 1473709 h 2095712"/>
              <a:gd name="connsiteX36" fmla="*/ 1407754 w 1837265"/>
              <a:gd name="connsiteY36" fmla="*/ 1462944 h 2095712"/>
              <a:gd name="connsiteX37" fmla="*/ 1407753 w 1837265"/>
              <a:gd name="connsiteY37" fmla="*/ 1462945 h 2095712"/>
              <a:gd name="connsiteX38" fmla="*/ 1344696 w 1837265"/>
              <a:gd name="connsiteY38" fmla="*/ 1444772 h 2095712"/>
              <a:gd name="connsiteX39" fmla="*/ 1022522 w 1837265"/>
              <a:gd name="connsiteY39" fmla="*/ 1622795 h 2095712"/>
              <a:gd name="connsiteX40" fmla="*/ 1000376 w 1837265"/>
              <a:gd name="connsiteY40" fmla="*/ 1650560 h 2095712"/>
              <a:gd name="connsiteX41" fmla="*/ 1004349 w 1837265"/>
              <a:gd name="connsiteY41" fmla="*/ 1685851 h 2095712"/>
              <a:gd name="connsiteX42" fmla="*/ 1032114 w 1837265"/>
              <a:gd name="connsiteY42" fmla="*/ 1707997 h 2095712"/>
              <a:gd name="connsiteX43" fmla="*/ 1067407 w 1837265"/>
              <a:gd name="connsiteY43" fmla="*/ 1704024 h 2095712"/>
              <a:gd name="connsiteX44" fmla="*/ 1389581 w 1837265"/>
              <a:gd name="connsiteY44" fmla="*/ 1526002 h 2095712"/>
              <a:gd name="connsiteX45" fmla="*/ 1404620 w 1837265"/>
              <a:gd name="connsiteY45" fmla="*/ 1507148 h 2095712"/>
              <a:gd name="connsiteX46" fmla="*/ 1403886 w 1837265"/>
              <a:gd name="connsiteY46" fmla="*/ 1508888 h 2095712"/>
              <a:gd name="connsiteX47" fmla="*/ 1574354 w 1837265"/>
              <a:gd name="connsiteY47" fmla="*/ 1537554 h 2095712"/>
              <a:gd name="connsiteX48" fmla="*/ 1814947 w 1837265"/>
              <a:gd name="connsiteY48" fmla="*/ 1511605 h 2095712"/>
              <a:gd name="connsiteX49" fmla="*/ 1560004 w 1837265"/>
              <a:gd name="connsiteY49" fmla="*/ 1988473 h 2095712"/>
              <a:gd name="connsiteX50" fmla="*/ 1517946 w 1837265"/>
              <a:gd name="connsiteY50" fmla="*/ 1860842 h 2095712"/>
              <a:gd name="connsiteX51" fmla="*/ 1686095 w 1837265"/>
              <a:gd name="connsiteY51" fmla="*/ 1773620 h 2095712"/>
              <a:gd name="connsiteX52" fmla="*/ 1418970 w 1837265"/>
              <a:gd name="connsiteY52" fmla="*/ 1542623 h 2095712"/>
              <a:gd name="connsiteX53" fmla="*/ 1416814 w 1837265"/>
              <a:gd name="connsiteY53" fmla="*/ 1543851 h 2095712"/>
              <a:gd name="connsiteX54" fmla="*/ 1416788 w 1837265"/>
              <a:gd name="connsiteY54" fmla="*/ 1543829 h 2095712"/>
              <a:gd name="connsiteX55" fmla="*/ 1416492 w 1837265"/>
              <a:gd name="connsiteY55" fmla="*/ 1544034 h 2095712"/>
              <a:gd name="connsiteX56" fmla="*/ 1083360 w 1837265"/>
              <a:gd name="connsiteY56" fmla="*/ 1733762 h 2095712"/>
              <a:gd name="connsiteX57" fmla="*/ 1089140 w 1837265"/>
              <a:gd name="connsiteY57" fmla="*/ 2063624 h 2095712"/>
              <a:gd name="connsiteX58" fmla="*/ 1257740 w 1837265"/>
              <a:gd name="connsiteY58" fmla="*/ 2095712 h 2095712"/>
              <a:gd name="connsiteX59" fmla="*/ 1358860 w 1837265"/>
              <a:gd name="connsiteY59" fmla="*/ 2005677 h 209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37265" h="2095712">
                <a:moveTo>
                  <a:pt x="213831" y="269143"/>
                </a:moveTo>
                <a:lnTo>
                  <a:pt x="212173" y="269241"/>
                </a:lnTo>
                <a:lnTo>
                  <a:pt x="214709" y="265860"/>
                </a:lnTo>
                <a:close/>
                <a:moveTo>
                  <a:pt x="1119293" y="1552939"/>
                </a:moveTo>
                <a:lnTo>
                  <a:pt x="1126893" y="1548638"/>
                </a:lnTo>
                <a:cubicBezTo>
                  <a:pt x="1200572" y="1506400"/>
                  <a:pt x="1141697" y="1533607"/>
                  <a:pt x="1314789" y="1439286"/>
                </a:cubicBezTo>
                <a:lnTo>
                  <a:pt x="1323639" y="1434485"/>
                </a:lnTo>
                <a:lnTo>
                  <a:pt x="1339694" y="1425401"/>
                </a:lnTo>
                <a:lnTo>
                  <a:pt x="1368114" y="1409626"/>
                </a:lnTo>
                <a:lnTo>
                  <a:pt x="1389827" y="1226440"/>
                </a:lnTo>
                <a:cubicBezTo>
                  <a:pt x="1435246" y="811263"/>
                  <a:pt x="1436924" y="493604"/>
                  <a:pt x="1279679" y="252065"/>
                </a:cubicBezTo>
                <a:cubicBezTo>
                  <a:pt x="1122435" y="10527"/>
                  <a:pt x="773287" y="-51894"/>
                  <a:pt x="493891" y="41151"/>
                </a:cubicBezTo>
                <a:lnTo>
                  <a:pt x="427399" y="69743"/>
                </a:lnTo>
                <a:lnTo>
                  <a:pt x="398332" y="89220"/>
                </a:lnTo>
                <a:lnTo>
                  <a:pt x="362979" y="117388"/>
                </a:lnTo>
                <a:lnTo>
                  <a:pt x="356926" y="117744"/>
                </a:lnTo>
                <a:lnTo>
                  <a:pt x="396459" y="85832"/>
                </a:lnTo>
                <a:lnTo>
                  <a:pt x="425527" y="66354"/>
                </a:lnTo>
                <a:lnTo>
                  <a:pt x="377310" y="87087"/>
                </a:lnTo>
                <a:cubicBezTo>
                  <a:pt x="179873" y="208325"/>
                  <a:pt x="-161604" y="491639"/>
                  <a:pt x="87671" y="995212"/>
                </a:cubicBezTo>
                <a:cubicBezTo>
                  <a:pt x="288024" y="1381165"/>
                  <a:pt x="662123" y="1471456"/>
                  <a:pt x="974534" y="1628059"/>
                </a:cubicBezTo>
                <a:cubicBezTo>
                  <a:pt x="1014222" y="1606605"/>
                  <a:pt x="1045145" y="1589743"/>
                  <a:pt x="1069496" y="1576324"/>
                </a:cubicBezTo>
                <a:lnTo>
                  <a:pt x="1071304" y="1575320"/>
                </a:lnTo>
                <a:lnTo>
                  <a:pt x="1074909" y="1577018"/>
                </a:lnTo>
                <a:close/>
                <a:moveTo>
                  <a:pt x="1814947" y="1511605"/>
                </a:moveTo>
                <a:lnTo>
                  <a:pt x="1837265" y="1423421"/>
                </a:lnTo>
                <a:cubicBezTo>
                  <a:pt x="1783583" y="1424594"/>
                  <a:pt x="1751641" y="1397037"/>
                  <a:pt x="1676221" y="1426939"/>
                </a:cubicBezTo>
                <a:cubicBezTo>
                  <a:pt x="1492591" y="1531394"/>
                  <a:pt x="1492100" y="1486659"/>
                  <a:pt x="1438186" y="1487841"/>
                </a:cubicBezTo>
                <a:lnTo>
                  <a:pt x="1433657" y="1488491"/>
                </a:lnTo>
                <a:lnTo>
                  <a:pt x="1439482" y="1485284"/>
                </a:lnTo>
                <a:cubicBezTo>
                  <a:pt x="1476433" y="1467552"/>
                  <a:pt x="1514160" y="1453857"/>
                  <a:pt x="1549531" y="1415670"/>
                </a:cubicBezTo>
                <a:cubicBezTo>
                  <a:pt x="1600175" y="1314996"/>
                  <a:pt x="1636054" y="1289414"/>
                  <a:pt x="1711752" y="1239644"/>
                </a:cubicBezTo>
                <a:lnTo>
                  <a:pt x="1669035" y="1159564"/>
                </a:lnTo>
                <a:cubicBezTo>
                  <a:pt x="1629731" y="1195408"/>
                  <a:pt x="1587316" y="1195737"/>
                  <a:pt x="1551123" y="1267095"/>
                </a:cubicBezTo>
                <a:cubicBezTo>
                  <a:pt x="1484315" y="1464358"/>
                  <a:pt x="1453821" y="1431430"/>
                  <a:pt x="1414349" y="1467432"/>
                </a:cubicBezTo>
                <a:lnTo>
                  <a:pt x="1408966" y="1473709"/>
                </a:lnTo>
                <a:lnTo>
                  <a:pt x="1407754" y="1462944"/>
                </a:lnTo>
                <a:lnTo>
                  <a:pt x="1407753" y="1462945"/>
                </a:lnTo>
                <a:cubicBezTo>
                  <a:pt x="1395359" y="1440514"/>
                  <a:pt x="1367127" y="1432378"/>
                  <a:pt x="1344696" y="1444772"/>
                </a:cubicBezTo>
                <a:lnTo>
                  <a:pt x="1022522" y="1622795"/>
                </a:lnTo>
                <a:cubicBezTo>
                  <a:pt x="1011306" y="1628992"/>
                  <a:pt x="1003665" y="1639149"/>
                  <a:pt x="1000376" y="1650560"/>
                </a:cubicBezTo>
                <a:lnTo>
                  <a:pt x="1004349" y="1685851"/>
                </a:lnTo>
                <a:lnTo>
                  <a:pt x="1032114" y="1707997"/>
                </a:lnTo>
                <a:cubicBezTo>
                  <a:pt x="1043525" y="1711285"/>
                  <a:pt x="1056191" y="1710221"/>
                  <a:pt x="1067407" y="1704024"/>
                </a:cubicBezTo>
                <a:lnTo>
                  <a:pt x="1389581" y="1526002"/>
                </a:lnTo>
                <a:lnTo>
                  <a:pt x="1404620" y="1507148"/>
                </a:lnTo>
                <a:lnTo>
                  <a:pt x="1403886" y="1508888"/>
                </a:lnTo>
                <a:cubicBezTo>
                  <a:pt x="1461186" y="1516786"/>
                  <a:pt x="1504585" y="1544905"/>
                  <a:pt x="1574354" y="1537554"/>
                </a:cubicBezTo>
                <a:cubicBezTo>
                  <a:pt x="1680447" y="1495093"/>
                  <a:pt x="1724612" y="1499387"/>
                  <a:pt x="1814947" y="1511605"/>
                </a:cubicBezTo>
                <a:close/>
                <a:moveTo>
                  <a:pt x="1560004" y="1988473"/>
                </a:moveTo>
                <a:lnTo>
                  <a:pt x="1517946" y="1860842"/>
                </a:lnTo>
                <a:lnTo>
                  <a:pt x="1686095" y="1773620"/>
                </a:lnTo>
                <a:lnTo>
                  <a:pt x="1418970" y="1542623"/>
                </a:lnTo>
                <a:lnTo>
                  <a:pt x="1416814" y="1543851"/>
                </a:lnTo>
                <a:lnTo>
                  <a:pt x="1416788" y="1543829"/>
                </a:lnTo>
                <a:lnTo>
                  <a:pt x="1416492" y="1544034"/>
                </a:lnTo>
                <a:lnTo>
                  <a:pt x="1083360" y="1733762"/>
                </a:lnTo>
                <a:lnTo>
                  <a:pt x="1089140" y="2063624"/>
                </a:lnTo>
                <a:lnTo>
                  <a:pt x="1257740" y="2095712"/>
                </a:lnTo>
                <a:lnTo>
                  <a:pt x="1358860" y="2005677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646543" y="3179090"/>
            <a:ext cx="1357571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4000" dirty="0">
                <a:solidFill>
                  <a:prstClr val="white"/>
                </a:solidFill>
                <a:sym typeface="Arial" panose="020B0604020202020204" pitchFamily="34" charset="0"/>
              </a:rPr>
              <a:t>5%</a:t>
            </a:r>
            <a:endParaRPr lang="en-US" sz="4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/>
        </p:nvSpPr>
        <p:spPr>
          <a:xfrm rot="9064593" flipH="1">
            <a:off x="3783537" y="2017911"/>
            <a:ext cx="1837265" cy="2095712"/>
          </a:xfrm>
          <a:custGeom>
            <a:avLst/>
            <a:gdLst>
              <a:gd name="connsiteX0" fmla="*/ 213831 w 1837265"/>
              <a:gd name="connsiteY0" fmla="*/ 269143 h 2095712"/>
              <a:gd name="connsiteX1" fmla="*/ 212173 w 1837265"/>
              <a:gd name="connsiteY1" fmla="*/ 269241 h 2095712"/>
              <a:gd name="connsiteX2" fmla="*/ 214709 w 1837265"/>
              <a:gd name="connsiteY2" fmla="*/ 265860 h 2095712"/>
              <a:gd name="connsiteX3" fmla="*/ 1119293 w 1837265"/>
              <a:gd name="connsiteY3" fmla="*/ 1552939 h 2095712"/>
              <a:gd name="connsiteX4" fmla="*/ 1126893 w 1837265"/>
              <a:gd name="connsiteY4" fmla="*/ 1548638 h 2095712"/>
              <a:gd name="connsiteX5" fmla="*/ 1314789 w 1837265"/>
              <a:gd name="connsiteY5" fmla="*/ 1439286 h 2095712"/>
              <a:gd name="connsiteX6" fmla="*/ 1323639 w 1837265"/>
              <a:gd name="connsiteY6" fmla="*/ 1434485 h 2095712"/>
              <a:gd name="connsiteX7" fmla="*/ 1339694 w 1837265"/>
              <a:gd name="connsiteY7" fmla="*/ 1425401 h 2095712"/>
              <a:gd name="connsiteX8" fmla="*/ 1368114 w 1837265"/>
              <a:gd name="connsiteY8" fmla="*/ 1409626 h 2095712"/>
              <a:gd name="connsiteX9" fmla="*/ 1389827 w 1837265"/>
              <a:gd name="connsiteY9" fmla="*/ 1226440 h 2095712"/>
              <a:gd name="connsiteX10" fmla="*/ 1279679 w 1837265"/>
              <a:gd name="connsiteY10" fmla="*/ 252065 h 2095712"/>
              <a:gd name="connsiteX11" fmla="*/ 493891 w 1837265"/>
              <a:gd name="connsiteY11" fmla="*/ 41151 h 2095712"/>
              <a:gd name="connsiteX12" fmla="*/ 427399 w 1837265"/>
              <a:gd name="connsiteY12" fmla="*/ 69743 h 2095712"/>
              <a:gd name="connsiteX13" fmla="*/ 398332 w 1837265"/>
              <a:gd name="connsiteY13" fmla="*/ 89220 h 2095712"/>
              <a:gd name="connsiteX14" fmla="*/ 362979 w 1837265"/>
              <a:gd name="connsiteY14" fmla="*/ 117388 h 2095712"/>
              <a:gd name="connsiteX15" fmla="*/ 356926 w 1837265"/>
              <a:gd name="connsiteY15" fmla="*/ 117744 h 2095712"/>
              <a:gd name="connsiteX16" fmla="*/ 396459 w 1837265"/>
              <a:gd name="connsiteY16" fmla="*/ 85832 h 2095712"/>
              <a:gd name="connsiteX17" fmla="*/ 425527 w 1837265"/>
              <a:gd name="connsiteY17" fmla="*/ 66354 h 2095712"/>
              <a:gd name="connsiteX18" fmla="*/ 377310 w 1837265"/>
              <a:gd name="connsiteY18" fmla="*/ 87087 h 2095712"/>
              <a:gd name="connsiteX19" fmla="*/ 87671 w 1837265"/>
              <a:gd name="connsiteY19" fmla="*/ 995212 h 2095712"/>
              <a:gd name="connsiteX20" fmla="*/ 974534 w 1837265"/>
              <a:gd name="connsiteY20" fmla="*/ 1628059 h 2095712"/>
              <a:gd name="connsiteX21" fmla="*/ 1069496 w 1837265"/>
              <a:gd name="connsiteY21" fmla="*/ 1576324 h 2095712"/>
              <a:gd name="connsiteX22" fmla="*/ 1071304 w 1837265"/>
              <a:gd name="connsiteY22" fmla="*/ 1575320 h 2095712"/>
              <a:gd name="connsiteX23" fmla="*/ 1074909 w 1837265"/>
              <a:gd name="connsiteY23" fmla="*/ 1577018 h 2095712"/>
              <a:gd name="connsiteX24" fmla="*/ 1814947 w 1837265"/>
              <a:gd name="connsiteY24" fmla="*/ 1511605 h 2095712"/>
              <a:gd name="connsiteX25" fmla="*/ 1837265 w 1837265"/>
              <a:gd name="connsiteY25" fmla="*/ 1423421 h 2095712"/>
              <a:gd name="connsiteX26" fmla="*/ 1676221 w 1837265"/>
              <a:gd name="connsiteY26" fmla="*/ 1426939 h 2095712"/>
              <a:gd name="connsiteX27" fmla="*/ 1438186 w 1837265"/>
              <a:gd name="connsiteY27" fmla="*/ 1487841 h 2095712"/>
              <a:gd name="connsiteX28" fmla="*/ 1433657 w 1837265"/>
              <a:gd name="connsiteY28" fmla="*/ 1488491 h 2095712"/>
              <a:gd name="connsiteX29" fmla="*/ 1439482 w 1837265"/>
              <a:gd name="connsiteY29" fmla="*/ 1485284 h 2095712"/>
              <a:gd name="connsiteX30" fmla="*/ 1549531 w 1837265"/>
              <a:gd name="connsiteY30" fmla="*/ 1415670 h 2095712"/>
              <a:gd name="connsiteX31" fmla="*/ 1711751 w 1837265"/>
              <a:gd name="connsiteY31" fmla="*/ 1239644 h 2095712"/>
              <a:gd name="connsiteX32" fmla="*/ 1669035 w 1837265"/>
              <a:gd name="connsiteY32" fmla="*/ 1159564 h 2095712"/>
              <a:gd name="connsiteX33" fmla="*/ 1551123 w 1837265"/>
              <a:gd name="connsiteY33" fmla="*/ 1267095 h 2095712"/>
              <a:gd name="connsiteX34" fmla="*/ 1414349 w 1837265"/>
              <a:gd name="connsiteY34" fmla="*/ 1467432 h 2095712"/>
              <a:gd name="connsiteX35" fmla="*/ 1408966 w 1837265"/>
              <a:gd name="connsiteY35" fmla="*/ 1473709 h 2095712"/>
              <a:gd name="connsiteX36" fmla="*/ 1407754 w 1837265"/>
              <a:gd name="connsiteY36" fmla="*/ 1462944 h 2095712"/>
              <a:gd name="connsiteX37" fmla="*/ 1407753 w 1837265"/>
              <a:gd name="connsiteY37" fmla="*/ 1462945 h 2095712"/>
              <a:gd name="connsiteX38" fmla="*/ 1344696 w 1837265"/>
              <a:gd name="connsiteY38" fmla="*/ 1444772 h 2095712"/>
              <a:gd name="connsiteX39" fmla="*/ 1022522 w 1837265"/>
              <a:gd name="connsiteY39" fmla="*/ 1622795 h 2095712"/>
              <a:gd name="connsiteX40" fmla="*/ 1000376 w 1837265"/>
              <a:gd name="connsiteY40" fmla="*/ 1650560 h 2095712"/>
              <a:gd name="connsiteX41" fmla="*/ 1004349 w 1837265"/>
              <a:gd name="connsiteY41" fmla="*/ 1685851 h 2095712"/>
              <a:gd name="connsiteX42" fmla="*/ 1032114 w 1837265"/>
              <a:gd name="connsiteY42" fmla="*/ 1707997 h 2095712"/>
              <a:gd name="connsiteX43" fmla="*/ 1067407 w 1837265"/>
              <a:gd name="connsiteY43" fmla="*/ 1704024 h 2095712"/>
              <a:gd name="connsiteX44" fmla="*/ 1389581 w 1837265"/>
              <a:gd name="connsiteY44" fmla="*/ 1526002 h 2095712"/>
              <a:gd name="connsiteX45" fmla="*/ 1404620 w 1837265"/>
              <a:gd name="connsiteY45" fmla="*/ 1507148 h 2095712"/>
              <a:gd name="connsiteX46" fmla="*/ 1403886 w 1837265"/>
              <a:gd name="connsiteY46" fmla="*/ 1508888 h 2095712"/>
              <a:gd name="connsiteX47" fmla="*/ 1574354 w 1837265"/>
              <a:gd name="connsiteY47" fmla="*/ 1537554 h 2095712"/>
              <a:gd name="connsiteX48" fmla="*/ 1814947 w 1837265"/>
              <a:gd name="connsiteY48" fmla="*/ 1511605 h 2095712"/>
              <a:gd name="connsiteX49" fmla="*/ 1560004 w 1837265"/>
              <a:gd name="connsiteY49" fmla="*/ 1988473 h 2095712"/>
              <a:gd name="connsiteX50" fmla="*/ 1517946 w 1837265"/>
              <a:gd name="connsiteY50" fmla="*/ 1860842 h 2095712"/>
              <a:gd name="connsiteX51" fmla="*/ 1686095 w 1837265"/>
              <a:gd name="connsiteY51" fmla="*/ 1773620 h 2095712"/>
              <a:gd name="connsiteX52" fmla="*/ 1418970 w 1837265"/>
              <a:gd name="connsiteY52" fmla="*/ 1542623 h 2095712"/>
              <a:gd name="connsiteX53" fmla="*/ 1416814 w 1837265"/>
              <a:gd name="connsiteY53" fmla="*/ 1543851 h 2095712"/>
              <a:gd name="connsiteX54" fmla="*/ 1416788 w 1837265"/>
              <a:gd name="connsiteY54" fmla="*/ 1543829 h 2095712"/>
              <a:gd name="connsiteX55" fmla="*/ 1416492 w 1837265"/>
              <a:gd name="connsiteY55" fmla="*/ 1544034 h 2095712"/>
              <a:gd name="connsiteX56" fmla="*/ 1083360 w 1837265"/>
              <a:gd name="connsiteY56" fmla="*/ 1733762 h 2095712"/>
              <a:gd name="connsiteX57" fmla="*/ 1089140 w 1837265"/>
              <a:gd name="connsiteY57" fmla="*/ 2063624 h 2095712"/>
              <a:gd name="connsiteX58" fmla="*/ 1257740 w 1837265"/>
              <a:gd name="connsiteY58" fmla="*/ 2095712 h 2095712"/>
              <a:gd name="connsiteX59" fmla="*/ 1358860 w 1837265"/>
              <a:gd name="connsiteY59" fmla="*/ 2005677 h 209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37265" h="2095712">
                <a:moveTo>
                  <a:pt x="213831" y="269143"/>
                </a:moveTo>
                <a:lnTo>
                  <a:pt x="212173" y="269241"/>
                </a:lnTo>
                <a:lnTo>
                  <a:pt x="214709" y="265860"/>
                </a:lnTo>
                <a:close/>
                <a:moveTo>
                  <a:pt x="1119293" y="1552939"/>
                </a:moveTo>
                <a:lnTo>
                  <a:pt x="1126893" y="1548638"/>
                </a:lnTo>
                <a:cubicBezTo>
                  <a:pt x="1200572" y="1506400"/>
                  <a:pt x="1141697" y="1533607"/>
                  <a:pt x="1314789" y="1439286"/>
                </a:cubicBezTo>
                <a:lnTo>
                  <a:pt x="1323639" y="1434485"/>
                </a:lnTo>
                <a:lnTo>
                  <a:pt x="1339694" y="1425401"/>
                </a:lnTo>
                <a:lnTo>
                  <a:pt x="1368114" y="1409626"/>
                </a:lnTo>
                <a:lnTo>
                  <a:pt x="1389827" y="1226440"/>
                </a:lnTo>
                <a:cubicBezTo>
                  <a:pt x="1435246" y="811263"/>
                  <a:pt x="1436924" y="493604"/>
                  <a:pt x="1279679" y="252065"/>
                </a:cubicBezTo>
                <a:cubicBezTo>
                  <a:pt x="1122435" y="10527"/>
                  <a:pt x="773287" y="-51894"/>
                  <a:pt x="493891" y="41151"/>
                </a:cubicBezTo>
                <a:lnTo>
                  <a:pt x="427399" y="69743"/>
                </a:lnTo>
                <a:lnTo>
                  <a:pt x="398332" y="89220"/>
                </a:lnTo>
                <a:lnTo>
                  <a:pt x="362979" y="117388"/>
                </a:lnTo>
                <a:lnTo>
                  <a:pt x="356926" y="117744"/>
                </a:lnTo>
                <a:lnTo>
                  <a:pt x="396459" y="85832"/>
                </a:lnTo>
                <a:lnTo>
                  <a:pt x="425527" y="66354"/>
                </a:lnTo>
                <a:lnTo>
                  <a:pt x="377310" y="87087"/>
                </a:lnTo>
                <a:cubicBezTo>
                  <a:pt x="179873" y="208325"/>
                  <a:pt x="-161604" y="491639"/>
                  <a:pt x="87671" y="995212"/>
                </a:cubicBezTo>
                <a:cubicBezTo>
                  <a:pt x="288024" y="1381165"/>
                  <a:pt x="662123" y="1471456"/>
                  <a:pt x="974534" y="1628059"/>
                </a:cubicBezTo>
                <a:cubicBezTo>
                  <a:pt x="1014222" y="1606605"/>
                  <a:pt x="1045145" y="1589743"/>
                  <a:pt x="1069496" y="1576324"/>
                </a:cubicBezTo>
                <a:lnTo>
                  <a:pt x="1071304" y="1575320"/>
                </a:lnTo>
                <a:lnTo>
                  <a:pt x="1074909" y="1577018"/>
                </a:lnTo>
                <a:close/>
                <a:moveTo>
                  <a:pt x="1814947" y="1511605"/>
                </a:moveTo>
                <a:lnTo>
                  <a:pt x="1837265" y="1423421"/>
                </a:lnTo>
                <a:cubicBezTo>
                  <a:pt x="1783583" y="1424594"/>
                  <a:pt x="1751641" y="1397037"/>
                  <a:pt x="1676221" y="1426939"/>
                </a:cubicBezTo>
                <a:cubicBezTo>
                  <a:pt x="1492591" y="1531394"/>
                  <a:pt x="1492100" y="1486659"/>
                  <a:pt x="1438186" y="1487841"/>
                </a:cubicBezTo>
                <a:lnTo>
                  <a:pt x="1433657" y="1488491"/>
                </a:lnTo>
                <a:lnTo>
                  <a:pt x="1439482" y="1485284"/>
                </a:lnTo>
                <a:cubicBezTo>
                  <a:pt x="1476433" y="1467552"/>
                  <a:pt x="1514160" y="1453857"/>
                  <a:pt x="1549531" y="1415670"/>
                </a:cubicBezTo>
                <a:cubicBezTo>
                  <a:pt x="1600175" y="1314996"/>
                  <a:pt x="1636054" y="1289414"/>
                  <a:pt x="1711751" y="1239644"/>
                </a:cubicBezTo>
                <a:lnTo>
                  <a:pt x="1669035" y="1159564"/>
                </a:lnTo>
                <a:cubicBezTo>
                  <a:pt x="1629731" y="1195408"/>
                  <a:pt x="1587316" y="1195737"/>
                  <a:pt x="1551123" y="1267095"/>
                </a:cubicBezTo>
                <a:cubicBezTo>
                  <a:pt x="1484315" y="1464358"/>
                  <a:pt x="1453821" y="1431430"/>
                  <a:pt x="1414349" y="1467432"/>
                </a:cubicBezTo>
                <a:lnTo>
                  <a:pt x="1408966" y="1473709"/>
                </a:lnTo>
                <a:lnTo>
                  <a:pt x="1407754" y="1462944"/>
                </a:lnTo>
                <a:lnTo>
                  <a:pt x="1407753" y="1462945"/>
                </a:lnTo>
                <a:cubicBezTo>
                  <a:pt x="1395359" y="1440514"/>
                  <a:pt x="1367127" y="1432378"/>
                  <a:pt x="1344696" y="1444772"/>
                </a:cubicBezTo>
                <a:lnTo>
                  <a:pt x="1022522" y="1622795"/>
                </a:lnTo>
                <a:cubicBezTo>
                  <a:pt x="1011306" y="1628992"/>
                  <a:pt x="1003665" y="1639149"/>
                  <a:pt x="1000376" y="1650560"/>
                </a:cubicBezTo>
                <a:lnTo>
                  <a:pt x="1004349" y="1685851"/>
                </a:lnTo>
                <a:lnTo>
                  <a:pt x="1032114" y="1707997"/>
                </a:lnTo>
                <a:cubicBezTo>
                  <a:pt x="1043525" y="1711285"/>
                  <a:pt x="1056191" y="1710222"/>
                  <a:pt x="1067407" y="1704024"/>
                </a:cubicBezTo>
                <a:lnTo>
                  <a:pt x="1389581" y="1526002"/>
                </a:lnTo>
                <a:lnTo>
                  <a:pt x="1404620" y="1507148"/>
                </a:lnTo>
                <a:lnTo>
                  <a:pt x="1403886" y="1508888"/>
                </a:lnTo>
                <a:cubicBezTo>
                  <a:pt x="1461186" y="1516786"/>
                  <a:pt x="1504585" y="1544905"/>
                  <a:pt x="1574354" y="1537554"/>
                </a:cubicBezTo>
                <a:cubicBezTo>
                  <a:pt x="1680447" y="1495093"/>
                  <a:pt x="1724612" y="1499387"/>
                  <a:pt x="1814947" y="1511605"/>
                </a:cubicBezTo>
                <a:close/>
                <a:moveTo>
                  <a:pt x="1560004" y="1988473"/>
                </a:moveTo>
                <a:lnTo>
                  <a:pt x="1517946" y="1860842"/>
                </a:lnTo>
                <a:lnTo>
                  <a:pt x="1686095" y="1773620"/>
                </a:lnTo>
                <a:lnTo>
                  <a:pt x="1418970" y="1542623"/>
                </a:lnTo>
                <a:lnTo>
                  <a:pt x="1416814" y="1543851"/>
                </a:lnTo>
                <a:lnTo>
                  <a:pt x="1416788" y="1543829"/>
                </a:lnTo>
                <a:lnTo>
                  <a:pt x="1416492" y="1544034"/>
                </a:lnTo>
                <a:lnTo>
                  <a:pt x="1083360" y="1733762"/>
                </a:lnTo>
                <a:lnTo>
                  <a:pt x="1089140" y="2063624"/>
                </a:lnTo>
                <a:lnTo>
                  <a:pt x="1257740" y="2095712"/>
                </a:lnTo>
                <a:lnTo>
                  <a:pt x="1358860" y="2005677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093204" y="3179090"/>
            <a:ext cx="1357571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4000" dirty="0">
                <a:solidFill>
                  <a:prstClr val="white"/>
                </a:solidFill>
                <a:sym typeface="Arial" panose="020B0604020202020204" pitchFamily="34" charset="0"/>
              </a:rPr>
              <a:t>8%</a:t>
            </a:r>
            <a:endParaRPr lang="en-US" sz="4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 rot="9064593" flipH="1">
            <a:off x="6264374" y="2026850"/>
            <a:ext cx="1837265" cy="2095712"/>
          </a:xfrm>
          <a:custGeom>
            <a:avLst/>
            <a:gdLst>
              <a:gd name="connsiteX0" fmla="*/ 213831 w 1837265"/>
              <a:gd name="connsiteY0" fmla="*/ 269143 h 2095712"/>
              <a:gd name="connsiteX1" fmla="*/ 212173 w 1837265"/>
              <a:gd name="connsiteY1" fmla="*/ 269241 h 2095712"/>
              <a:gd name="connsiteX2" fmla="*/ 214709 w 1837265"/>
              <a:gd name="connsiteY2" fmla="*/ 265860 h 2095712"/>
              <a:gd name="connsiteX3" fmla="*/ 1119293 w 1837265"/>
              <a:gd name="connsiteY3" fmla="*/ 1552939 h 2095712"/>
              <a:gd name="connsiteX4" fmla="*/ 1126893 w 1837265"/>
              <a:gd name="connsiteY4" fmla="*/ 1548638 h 2095712"/>
              <a:gd name="connsiteX5" fmla="*/ 1314789 w 1837265"/>
              <a:gd name="connsiteY5" fmla="*/ 1439286 h 2095712"/>
              <a:gd name="connsiteX6" fmla="*/ 1323639 w 1837265"/>
              <a:gd name="connsiteY6" fmla="*/ 1434485 h 2095712"/>
              <a:gd name="connsiteX7" fmla="*/ 1339694 w 1837265"/>
              <a:gd name="connsiteY7" fmla="*/ 1425401 h 2095712"/>
              <a:gd name="connsiteX8" fmla="*/ 1368114 w 1837265"/>
              <a:gd name="connsiteY8" fmla="*/ 1409626 h 2095712"/>
              <a:gd name="connsiteX9" fmla="*/ 1389827 w 1837265"/>
              <a:gd name="connsiteY9" fmla="*/ 1226440 h 2095712"/>
              <a:gd name="connsiteX10" fmla="*/ 1279679 w 1837265"/>
              <a:gd name="connsiteY10" fmla="*/ 252065 h 2095712"/>
              <a:gd name="connsiteX11" fmla="*/ 493891 w 1837265"/>
              <a:gd name="connsiteY11" fmla="*/ 41151 h 2095712"/>
              <a:gd name="connsiteX12" fmla="*/ 427399 w 1837265"/>
              <a:gd name="connsiteY12" fmla="*/ 69743 h 2095712"/>
              <a:gd name="connsiteX13" fmla="*/ 398332 w 1837265"/>
              <a:gd name="connsiteY13" fmla="*/ 89220 h 2095712"/>
              <a:gd name="connsiteX14" fmla="*/ 362979 w 1837265"/>
              <a:gd name="connsiteY14" fmla="*/ 117388 h 2095712"/>
              <a:gd name="connsiteX15" fmla="*/ 356926 w 1837265"/>
              <a:gd name="connsiteY15" fmla="*/ 117744 h 2095712"/>
              <a:gd name="connsiteX16" fmla="*/ 396459 w 1837265"/>
              <a:gd name="connsiteY16" fmla="*/ 85832 h 2095712"/>
              <a:gd name="connsiteX17" fmla="*/ 425527 w 1837265"/>
              <a:gd name="connsiteY17" fmla="*/ 66354 h 2095712"/>
              <a:gd name="connsiteX18" fmla="*/ 377310 w 1837265"/>
              <a:gd name="connsiteY18" fmla="*/ 87087 h 2095712"/>
              <a:gd name="connsiteX19" fmla="*/ 87671 w 1837265"/>
              <a:gd name="connsiteY19" fmla="*/ 995212 h 2095712"/>
              <a:gd name="connsiteX20" fmla="*/ 974534 w 1837265"/>
              <a:gd name="connsiteY20" fmla="*/ 1628059 h 2095712"/>
              <a:gd name="connsiteX21" fmla="*/ 1069496 w 1837265"/>
              <a:gd name="connsiteY21" fmla="*/ 1576324 h 2095712"/>
              <a:gd name="connsiteX22" fmla="*/ 1071304 w 1837265"/>
              <a:gd name="connsiteY22" fmla="*/ 1575320 h 2095712"/>
              <a:gd name="connsiteX23" fmla="*/ 1074909 w 1837265"/>
              <a:gd name="connsiteY23" fmla="*/ 1577018 h 2095712"/>
              <a:gd name="connsiteX24" fmla="*/ 1814947 w 1837265"/>
              <a:gd name="connsiteY24" fmla="*/ 1511605 h 2095712"/>
              <a:gd name="connsiteX25" fmla="*/ 1837265 w 1837265"/>
              <a:gd name="connsiteY25" fmla="*/ 1423421 h 2095712"/>
              <a:gd name="connsiteX26" fmla="*/ 1676221 w 1837265"/>
              <a:gd name="connsiteY26" fmla="*/ 1426939 h 2095712"/>
              <a:gd name="connsiteX27" fmla="*/ 1438186 w 1837265"/>
              <a:gd name="connsiteY27" fmla="*/ 1487841 h 2095712"/>
              <a:gd name="connsiteX28" fmla="*/ 1433657 w 1837265"/>
              <a:gd name="connsiteY28" fmla="*/ 1488491 h 2095712"/>
              <a:gd name="connsiteX29" fmla="*/ 1439482 w 1837265"/>
              <a:gd name="connsiteY29" fmla="*/ 1485284 h 2095712"/>
              <a:gd name="connsiteX30" fmla="*/ 1549531 w 1837265"/>
              <a:gd name="connsiteY30" fmla="*/ 1415670 h 2095712"/>
              <a:gd name="connsiteX31" fmla="*/ 1711751 w 1837265"/>
              <a:gd name="connsiteY31" fmla="*/ 1239644 h 2095712"/>
              <a:gd name="connsiteX32" fmla="*/ 1669035 w 1837265"/>
              <a:gd name="connsiteY32" fmla="*/ 1159564 h 2095712"/>
              <a:gd name="connsiteX33" fmla="*/ 1551123 w 1837265"/>
              <a:gd name="connsiteY33" fmla="*/ 1267095 h 2095712"/>
              <a:gd name="connsiteX34" fmla="*/ 1414349 w 1837265"/>
              <a:gd name="connsiteY34" fmla="*/ 1467432 h 2095712"/>
              <a:gd name="connsiteX35" fmla="*/ 1408966 w 1837265"/>
              <a:gd name="connsiteY35" fmla="*/ 1473709 h 2095712"/>
              <a:gd name="connsiteX36" fmla="*/ 1407754 w 1837265"/>
              <a:gd name="connsiteY36" fmla="*/ 1462944 h 2095712"/>
              <a:gd name="connsiteX37" fmla="*/ 1407753 w 1837265"/>
              <a:gd name="connsiteY37" fmla="*/ 1462945 h 2095712"/>
              <a:gd name="connsiteX38" fmla="*/ 1344696 w 1837265"/>
              <a:gd name="connsiteY38" fmla="*/ 1444772 h 2095712"/>
              <a:gd name="connsiteX39" fmla="*/ 1022522 w 1837265"/>
              <a:gd name="connsiteY39" fmla="*/ 1622795 h 2095712"/>
              <a:gd name="connsiteX40" fmla="*/ 1000376 w 1837265"/>
              <a:gd name="connsiteY40" fmla="*/ 1650560 h 2095712"/>
              <a:gd name="connsiteX41" fmla="*/ 1004349 w 1837265"/>
              <a:gd name="connsiteY41" fmla="*/ 1685851 h 2095712"/>
              <a:gd name="connsiteX42" fmla="*/ 1032114 w 1837265"/>
              <a:gd name="connsiteY42" fmla="*/ 1707997 h 2095712"/>
              <a:gd name="connsiteX43" fmla="*/ 1067407 w 1837265"/>
              <a:gd name="connsiteY43" fmla="*/ 1704024 h 2095712"/>
              <a:gd name="connsiteX44" fmla="*/ 1389581 w 1837265"/>
              <a:gd name="connsiteY44" fmla="*/ 1526002 h 2095712"/>
              <a:gd name="connsiteX45" fmla="*/ 1404620 w 1837265"/>
              <a:gd name="connsiteY45" fmla="*/ 1507148 h 2095712"/>
              <a:gd name="connsiteX46" fmla="*/ 1403886 w 1837265"/>
              <a:gd name="connsiteY46" fmla="*/ 1508888 h 2095712"/>
              <a:gd name="connsiteX47" fmla="*/ 1574354 w 1837265"/>
              <a:gd name="connsiteY47" fmla="*/ 1537554 h 2095712"/>
              <a:gd name="connsiteX48" fmla="*/ 1814947 w 1837265"/>
              <a:gd name="connsiteY48" fmla="*/ 1511605 h 2095712"/>
              <a:gd name="connsiteX49" fmla="*/ 1560004 w 1837265"/>
              <a:gd name="connsiteY49" fmla="*/ 1988473 h 2095712"/>
              <a:gd name="connsiteX50" fmla="*/ 1517946 w 1837265"/>
              <a:gd name="connsiteY50" fmla="*/ 1860842 h 2095712"/>
              <a:gd name="connsiteX51" fmla="*/ 1686095 w 1837265"/>
              <a:gd name="connsiteY51" fmla="*/ 1773620 h 2095712"/>
              <a:gd name="connsiteX52" fmla="*/ 1418970 w 1837265"/>
              <a:gd name="connsiteY52" fmla="*/ 1542623 h 2095712"/>
              <a:gd name="connsiteX53" fmla="*/ 1416814 w 1837265"/>
              <a:gd name="connsiteY53" fmla="*/ 1543851 h 2095712"/>
              <a:gd name="connsiteX54" fmla="*/ 1416788 w 1837265"/>
              <a:gd name="connsiteY54" fmla="*/ 1543829 h 2095712"/>
              <a:gd name="connsiteX55" fmla="*/ 1416492 w 1837265"/>
              <a:gd name="connsiteY55" fmla="*/ 1544034 h 2095712"/>
              <a:gd name="connsiteX56" fmla="*/ 1083360 w 1837265"/>
              <a:gd name="connsiteY56" fmla="*/ 1733762 h 2095712"/>
              <a:gd name="connsiteX57" fmla="*/ 1089140 w 1837265"/>
              <a:gd name="connsiteY57" fmla="*/ 2063624 h 2095712"/>
              <a:gd name="connsiteX58" fmla="*/ 1257740 w 1837265"/>
              <a:gd name="connsiteY58" fmla="*/ 2095712 h 2095712"/>
              <a:gd name="connsiteX59" fmla="*/ 1358860 w 1837265"/>
              <a:gd name="connsiteY59" fmla="*/ 2005677 h 209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37265" h="2095712">
                <a:moveTo>
                  <a:pt x="213831" y="269143"/>
                </a:moveTo>
                <a:lnTo>
                  <a:pt x="212173" y="269241"/>
                </a:lnTo>
                <a:lnTo>
                  <a:pt x="214709" y="265860"/>
                </a:lnTo>
                <a:close/>
                <a:moveTo>
                  <a:pt x="1119293" y="1552939"/>
                </a:moveTo>
                <a:lnTo>
                  <a:pt x="1126893" y="1548638"/>
                </a:lnTo>
                <a:cubicBezTo>
                  <a:pt x="1200572" y="1506400"/>
                  <a:pt x="1141697" y="1533607"/>
                  <a:pt x="1314789" y="1439286"/>
                </a:cubicBezTo>
                <a:lnTo>
                  <a:pt x="1323639" y="1434485"/>
                </a:lnTo>
                <a:lnTo>
                  <a:pt x="1339694" y="1425401"/>
                </a:lnTo>
                <a:lnTo>
                  <a:pt x="1368114" y="1409626"/>
                </a:lnTo>
                <a:lnTo>
                  <a:pt x="1389827" y="1226440"/>
                </a:lnTo>
                <a:cubicBezTo>
                  <a:pt x="1435246" y="811263"/>
                  <a:pt x="1436924" y="493604"/>
                  <a:pt x="1279679" y="252065"/>
                </a:cubicBezTo>
                <a:cubicBezTo>
                  <a:pt x="1122435" y="10527"/>
                  <a:pt x="773287" y="-51894"/>
                  <a:pt x="493891" y="41151"/>
                </a:cubicBezTo>
                <a:lnTo>
                  <a:pt x="427399" y="69743"/>
                </a:lnTo>
                <a:lnTo>
                  <a:pt x="398332" y="89220"/>
                </a:lnTo>
                <a:lnTo>
                  <a:pt x="362979" y="117388"/>
                </a:lnTo>
                <a:lnTo>
                  <a:pt x="356926" y="117744"/>
                </a:lnTo>
                <a:lnTo>
                  <a:pt x="396459" y="85832"/>
                </a:lnTo>
                <a:lnTo>
                  <a:pt x="425527" y="66354"/>
                </a:lnTo>
                <a:lnTo>
                  <a:pt x="377310" y="87087"/>
                </a:lnTo>
                <a:cubicBezTo>
                  <a:pt x="179873" y="208325"/>
                  <a:pt x="-161604" y="491639"/>
                  <a:pt x="87671" y="995212"/>
                </a:cubicBezTo>
                <a:cubicBezTo>
                  <a:pt x="288024" y="1381165"/>
                  <a:pt x="662123" y="1471456"/>
                  <a:pt x="974534" y="1628059"/>
                </a:cubicBezTo>
                <a:cubicBezTo>
                  <a:pt x="1014222" y="1606605"/>
                  <a:pt x="1045145" y="1589743"/>
                  <a:pt x="1069496" y="1576324"/>
                </a:cubicBezTo>
                <a:lnTo>
                  <a:pt x="1071304" y="1575320"/>
                </a:lnTo>
                <a:lnTo>
                  <a:pt x="1074909" y="1577018"/>
                </a:lnTo>
                <a:close/>
                <a:moveTo>
                  <a:pt x="1814947" y="1511605"/>
                </a:moveTo>
                <a:lnTo>
                  <a:pt x="1837265" y="1423421"/>
                </a:lnTo>
                <a:cubicBezTo>
                  <a:pt x="1783583" y="1424594"/>
                  <a:pt x="1751641" y="1397037"/>
                  <a:pt x="1676221" y="1426939"/>
                </a:cubicBezTo>
                <a:cubicBezTo>
                  <a:pt x="1492591" y="1531394"/>
                  <a:pt x="1492100" y="1486659"/>
                  <a:pt x="1438186" y="1487841"/>
                </a:cubicBezTo>
                <a:lnTo>
                  <a:pt x="1433657" y="1488491"/>
                </a:lnTo>
                <a:lnTo>
                  <a:pt x="1439482" y="1485284"/>
                </a:lnTo>
                <a:cubicBezTo>
                  <a:pt x="1476433" y="1467552"/>
                  <a:pt x="1514160" y="1453857"/>
                  <a:pt x="1549531" y="1415670"/>
                </a:cubicBezTo>
                <a:cubicBezTo>
                  <a:pt x="1600175" y="1314996"/>
                  <a:pt x="1636054" y="1289414"/>
                  <a:pt x="1711751" y="1239644"/>
                </a:cubicBezTo>
                <a:lnTo>
                  <a:pt x="1669035" y="1159564"/>
                </a:lnTo>
                <a:cubicBezTo>
                  <a:pt x="1629731" y="1195408"/>
                  <a:pt x="1587316" y="1195737"/>
                  <a:pt x="1551123" y="1267095"/>
                </a:cubicBezTo>
                <a:cubicBezTo>
                  <a:pt x="1484315" y="1464358"/>
                  <a:pt x="1453821" y="1431430"/>
                  <a:pt x="1414349" y="1467432"/>
                </a:cubicBezTo>
                <a:lnTo>
                  <a:pt x="1408966" y="1473709"/>
                </a:lnTo>
                <a:lnTo>
                  <a:pt x="1407754" y="1462944"/>
                </a:lnTo>
                <a:lnTo>
                  <a:pt x="1407753" y="1462945"/>
                </a:lnTo>
                <a:cubicBezTo>
                  <a:pt x="1395359" y="1440514"/>
                  <a:pt x="1367127" y="1432378"/>
                  <a:pt x="1344696" y="1444772"/>
                </a:cubicBezTo>
                <a:lnTo>
                  <a:pt x="1022522" y="1622795"/>
                </a:lnTo>
                <a:cubicBezTo>
                  <a:pt x="1011306" y="1628992"/>
                  <a:pt x="1003665" y="1639149"/>
                  <a:pt x="1000376" y="1650560"/>
                </a:cubicBezTo>
                <a:lnTo>
                  <a:pt x="1004349" y="1685851"/>
                </a:lnTo>
                <a:lnTo>
                  <a:pt x="1032114" y="1707997"/>
                </a:lnTo>
                <a:cubicBezTo>
                  <a:pt x="1043525" y="1711285"/>
                  <a:pt x="1056191" y="1710222"/>
                  <a:pt x="1067407" y="1704024"/>
                </a:cubicBezTo>
                <a:lnTo>
                  <a:pt x="1389581" y="1526002"/>
                </a:lnTo>
                <a:lnTo>
                  <a:pt x="1404620" y="1507148"/>
                </a:lnTo>
                <a:lnTo>
                  <a:pt x="1403886" y="1508888"/>
                </a:lnTo>
                <a:cubicBezTo>
                  <a:pt x="1461186" y="1516786"/>
                  <a:pt x="1504585" y="1544905"/>
                  <a:pt x="1574354" y="1537554"/>
                </a:cubicBezTo>
                <a:cubicBezTo>
                  <a:pt x="1680447" y="1495093"/>
                  <a:pt x="1724612" y="1499387"/>
                  <a:pt x="1814947" y="1511605"/>
                </a:cubicBezTo>
                <a:close/>
                <a:moveTo>
                  <a:pt x="1560004" y="1988473"/>
                </a:moveTo>
                <a:lnTo>
                  <a:pt x="1517946" y="1860842"/>
                </a:lnTo>
                <a:lnTo>
                  <a:pt x="1686095" y="1773620"/>
                </a:lnTo>
                <a:lnTo>
                  <a:pt x="1418970" y="1542623"/>
                </a:lnTo>
                <a:lnTo>
                  <a:pt x="1416814" y="1543851"/>
                </a:lnTo>
                <a:lnTo>
                  <a:pt x="1416788" y="1543829"/>
                </a:lnTo>
                <a:lnTo>
                  <a:pt x="1416492" y="1544034"/>
                </a:lnTo>
                <a:lnTo>
                  <a:pt x="1083360" y="1733762"/>
                </a:lnTo>
                <a:lnTo>
                  <a:pt x="1089140" y="2063624"/>
                </a:lnTo>
                <a:lnTo>
                  <a:pt x="1257740" y="2095712"/>
                </a:lnTo>
                <a:lnTo>
                  <a:pt x="1358860" y="2005677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526049" y="3179090"/>
            <a:ext cx="1357571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4000" dirty="0">
                <a:solidFill>
                  <a:prstClr val="white"/>
                </a:solidFill>
                <a:sym typeface="Arial" panose="020B0604020202020204" pitchFamily="34" charset="0"/>
              </a:rPr>
              <a:t>10%</a:t>
            </a:r>
            <a:endParaRPr lang="en-US" sz="4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 rot="9064593" flipH="1">
            <a:off x="8866951" y="2026848"/>
            <a:ext cx="1837265" cy="2095712"/>
          </a:xfrm>
          <a:custGeom>
            <a:avLst/>
            <a:gdLst>
              <a:gd name="connsiteX0" fmla="*/ 213831 w 1837265"/>
              <a:gd name="connsiteY0" fmla="*/ 269143 h 2095712"/>
              <a:gd name="connsiteX1" fmla="*/ 212173 w 1837265"/>
              <a:gd name="connsiteY1" fmla="*/ 269241 h 2095712"/>
              <a:gd name="connsiteX2" fmla="*/ 214709 w 1837265"/>
              <a:gd name="connsiteY2" fmla="*/ 265860 h 2095712"/>
              <a:gd name="connsiteX3" fmla="*/ 1119293 w 1837265"/>
              <a:gd name="connsiteY3" fmla="*/ 1552939 h 2095712"/>
              <a:gd name="connsiteX4" fmla="*/ 1126893 w 1837265"/>
              <a:gd name="connsiteY4" fmla="*/ 1548638 h 2095712"/>
              <a:gd name="connsiteX5" fmla="*/ 1314789 w 1837265"/>
              <a:gd name="connsiteY5" fmla="*/ 1439286 h 2095712"/>
              <a:gd name="connsiteX6" fmla="*/ 1323639 w 1837265"/>
              <a:gd name="connsiteY6" fmla="*/ 1434485 h 2095712"/>
              <a:gd name="connsiteX7" fmla="*/ 1339694 w 1837265"/>
              <a:gd name="connsiteY7" fmla="*/ 1425401 h 2095712"/>
              <a:gd name="connsiteX8" fmla="*/ 1368114 w 1837265"/>
              <a:gd name="connsiteY8" fmla="*/ 1409626 h 2095712"/>
              <a:gd name="connsiteX9" fmla="*/ 1389827 w 1837265"/>
              <a:gd name="connsiteY9" fmla="*/ 1226440 h 2095712"/>
              <a:gd name="connsiteX10" fmla="*/ 1279679 w 1837265"/>
              <a:gd name="connsiteY10" fmla="*/ 252065 h 2095712"/>
              <a:gd name="connsiteX11" fmla="*/ 493891 w 1837265"/>
              <a:gd name="connsiteY11" fmla="*/ 41151 h 2095712"/>
              <a:gd name="connsiteX12" fmla="*/ 427399 w 1837265"/>
              <a:gd name="connsiteY12" fmla="*/ 69743 h 2095712"/>
              <a:gd name="connsiteX13" fmla="*/ 398332 w 1837265"/>
              <a:gd name="connsiteY13" fmla="*/ 89220 h 2095712"/>
              <a:gd name="connsiteX14" fmla="*/ 362979 w 1837265"/>
              <a:gd name="connsiteY14" fmla="*/ 117388 h 2095712"/>
              <a:gd name="connsiteX15" fmla="*/ 356926 w 1837265"/>
              <a:gd name="connsiteY15" fmla="*/ 117744 h 2095712"/>
              <a:gd name="connsiteX16" fmla="*/ 396459 w 1837265"/>
              <a:gd name="connsiteY16" fmla="*/ 85832 h 2095712"/>
              <a:gd name="connsiteX17" fmla="*/ 425527 w 1837265"/>
              <a:gd name="connsiteY17" fmla="*/ 66354 h 2095712"/>
              <a:gd name="connsiteX18" fmla="*/ 377310 w 1837265"/>
              <a:gd name="connsiteY18" fmla="*/ 87087 h 2095712"/>
              <a:gd name="connsiteX19" fmla="*/ 87671 w 1837265"/>
              <a:gd name="connsiteY19" fmla="*/ 995212 h 2095712"/>
              <a:gd name="connsiteX20" fmla="*/ 974534 w 1837265"/>
              <a:gd name="connsiteY20" fmla="*/ 1628059 h 2095712"/>
              <a:gd name="connsiteX21" fmla="*/ 1069496 w 1837265"/>
              <a:gd name="connsiteY21" fmla="*/ 1576324 h 2095712"/>
              <a:gd name="connsiteX22" fmla="*/ 1071304 w 1837265"/>
              <a:gd name="connsiteY22" fmla="*/ 1575320 h 2095712"/>
              <a:gd name="connsiteX23" fmla="*/ 1074909 w 1837265"/>
              <a:gd name="connsiteY23" fmla="*/ 1577018 h 2095712"/>
              <a:gd name="connsiteX24" fmla="*/ 1814947 w 1837265"/>
              <a:gd name="connsiteY24" fmla="*/ 1511605 h 2095712"/>
              <a:gd name="connsiteX25" fmla="*/ 1837265 w 1837265"/>
              <a:gd name="connsiteY25" fmla="*/ 1423421 h 2095712"/>
              <a:gd name="connsiteX26" fmla="*/ 1676221 w 1837265"/>
              <a:gd name="connsiteY26" fmla="*/ 1426939 h 2095712"/>
              <a:gd name="connsiteX27" fmla="*/ 1438186 w 1837265"/>
              <a:gd name="connsiteY27" fmla="*/ 1487841 h 2095712"/>
              <a:gd name="connsiteX28" fmla="*/ 1433657 w 1837265"/>
              <a:gd name="connsiteY28" fmla="*/ 1488491 h 2095712"/>
              <a:gd name="connsiteX29" fmla="*/ 1439482 w 1837265"/>
              <a:gd name="connsiteY29" fmla="*/ 1485285 h 2095712"/>
              <a:gd name="connsiteX30" fmla="*/ 1549531 w 1837265"/>
              <a:gd name="connsiteY30" fmla="*/ 1415670 h 2095712"/>
              <a:gd name="connsiteX31" fmla="*/ 1711752 w 1837265"/>
              <a:gd name="connsiteY31" fmla="*/ 1239644 h 2095712"/>
              <a:gd name="connsiteX32" fmla="*/ 1669035 w 1837265"/>
              <a:gd name="connsiteY32" fmla="*/ 1159564 h 2095712"/>
              <a:gd name="connsiteX33" fmla="*/ 1551123 w 1837265"/>
              <a:gd name="connsiteY33" fmla="*/ 1267095 h 2095712"/>
              <a:gd name="connsiteX34" fmla="*/ 1414349 w 1837265"/>
              <a:gd name="connsiteY34" fmla="*/ 1467432 h 2095712"/>
              <a:gd name="connsiteX35" fmla="*/ 1408966 w 1837265"/>
              <a:gd name="connsiteY35" fmla="*/ 1473709 h 2095712"/>
              <a:gd name="connsiteX36" fmla="*/ 1407754 w 1837265"/>
              <a:gd name="connsiteY36" fmla="*/ 1462944 h 2095712"/>
              <a:gd name="connsiteX37" fmla="*/ 1407754 w 1837265"/>
              <a:gd name="connsiteY37" fmla="*/ 1462945 h 2095712"/>
              <a:gd name="connsiteX38" fmla="*/ 1344696 w 1837265"/>
              <a:gd name="connsiteY38" fmla="*/ 1444772 h 2095712"/>
              <a:gd name="connsiteX39" fmla="*/ 1022522 w 1837265"/>
              <a:gd name="connsiteY39" fmla="*/ 1622795 h 2095712"/>
              <a:gd name="connsiteX40" fmla="*/ 1000376 w 1837265"/>
              <a:gd name="connsiteY40" fmla="*/ 1650560 h 2095712"/>
              <a:gd name="connsiteX41" fmla="*/ 1004349 w 1837265"/>
              <a:gd name="connsiteY41" fmla="*/ 1685851 h 2095712"/>
              <a:gd name="connsiteX42" fmla="*/ 1032114 w 1837265"/>
              <a:gd name="connsiteY42" fmla="*/ 1707997 h 2095712"/>
              <a:gd name="connsiteX43" fmla="*/ 1067407 w 1837265"/>
              <a:gd name="connsiteY43" fmla="*/ 1704024 h 2095712"/>
              <a:gd name="connsiteX44" fmla="*/ 1389582 w 1837265"/>
              <a:gd name="connsiteY44" fmla="*/ 1526002 h 2095712"/>
              <a:gd name="connsiteX45" fmla="*/ 1404620 w 1837265"/>
              <a:gd name="connsiteY45" fmla="*/ 1507148 h 2095712"/>
              <a:gd name="connsiteX46" fmla="*/ 1403886 w 1837265"/>
              <a:gd name="connsiteY46" fmla="*/ 1508888 h 2095712"/>
              <a:gd name="connsiteX47" fmla="*/ 1574354 w 1837265"/>
              <a:gd name="connsiteY47" fmla="*/ 1537554 h 2095712"/>
              <a:gd name="connsiteX48" fmla="*/ 1814947 w 1837265"/>
              <a:gd name="connsiteY48" fmla="*/ 1511605 h 2095712"/>
              <a:gd name="connsiteX49" fmla="*/ 1560004 w 1837265"/>
              <a:gd name="connsiteY49" fmla="*/ 1988473 h 2095712"/>
              <a:gd name="connsiteX50" fmla="*/ 1517946 w 1837265"/>
              <a:gd name="connsiteY50" fmla="*/ 1860842 h 2095712"/>
              <a:gd name="connsiteX51" fmla="*/ 1686095 w 1837265"/>
              <a:gd name="connsiteY51" fmla="*/ 1773620 h 2095712"/>
              <a:gd name="connsiteX52" fmla="*/ 1418970 w 1837265"/>
              <a:gd name="connsiteY52" fmla="*/ 1542623 h 2095712"/>
              <a:gd name="connsiteX53" fmla="*/ 1416814 w 1837265"/>
              <a:gd name="connsiteY53" fmla="*/ 1543851 h 2095712"/>
              <a:gd name="connsiteX54" fmla="*/ 1416788 w 1837265"/>
              <a:gd name="connsiteY54" fmla="*/ 1543829 h 2095712"/>
              <a:gd name="connsiteX55" fmla="*/ 1416492 w 1837265"/>
              <a:gd name="connsiteY55" fmla="*/ 1544035 h 2095712"/>
              <a:gd name="connsiteX56" fmla="*/ 1083360 w 1837265"/>
              <a:gd name="connsiteY56" fmla="*/ 1733762 h 2095712"/>
              <a:gd name="connsiteX57" fmla="*/ 1089140 w 1837265"/>
              <a:gd name="connsiteY57" fmla="*/ 2063624 h 2095712"/>
              <a:gd name="connsiteX58" fmla="*/ 1257740 w 1837265"/>
              <a:gd name="connsiteY58" fmla="*/ 2095712 h 2095712"/>
              <a:gd name="connsiteX59" fmla="*/ 1358860 w 1837265"/>
              <a:gd name="connsiteY59" fmla="*/ 2005677 h 209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37265" h="2095712">
                <a:moveTo>
                  <a:pt x="213831" y="269143"/>
                </a:moveTo>
                <a:lnTo>
                  <a:pt x="212173" y="269241"/>
                </a:lnTo>
                <a:lnTo>
                  <a:pt x="214709" y="265860"/>
                </a:lnTo>
                <a:close/>
                <a:moveTo>
                  <a:pt x="1119293" y="1552939"/>
                </a:moveTo>
                <a:lnTo>
                  <a:pt x="1126893" y="1548638"/>
                </a:lnTo>
                <a:cubicBezTo>
                  <a:pt x="1200572" y="1506400"/>
                  <a:pt x="1141697" y="1533607"/>
                  <a:pt x="1314789" y="1439286"/>
                </a:cubicBezTo>
                <a:lnTo>
                  <a:pt x="1323639" y="1434485"/>
                </a:lnTo>
                <a:lnTo>
                  <a:pt x="1339694" y="1425401"/>
                </a:lnTo>
                <a:lnTo>
                  <a:pt x="1368114" y="1409626"/>
                </a:lnTo>
                <a:lnTo>
                  <a:pt x="1389827" y="1226440"/>
                </a:lnTo>
                <a:cubicBezTo>
                  <a:pt x="1435246" y="811263"/>
                  <a:pt x="1436924" y="493604"/>
                  <a:pt x="1279679" y="252065"/>
                </a:cubicBezTo>
                <a:cubicBezTo>
                  <a:pt x="1122435" y="10527"/>
                  <a:pt x="773287" y="-51894"/>
                  <a:pt x="493891" y="41151"/>
                </a:cubicBezTo>
                <a:lnTo>
                  <a:pt x="427399" y="69743"/>
                </a:lnTo>
                <a:lnTo>
                  <a:pt x="398332" y="89220"/>
                </a:lnTo>
                <a:lnTo>
                  <a:pt x="362979" y="117388"/>
                </a:lnTo>
                <a:lnTo>
                  <a:pt x="356926" y="117744"/>
                </a:lnTo>
                <a:lnTo>
                  <a:pt x="396459" y="85832"/>
                </a:lnTo>
                <a:lnTo>
                  <a:pt x="425527" y="66354"/>
                </a:lnTo>
                <a:lnTo>
                  <a:pt x="377310" y="87087"/>
                </a:lnTo>
                <a:cubicBezTo>
                  <a:pt x="179873" y="208325"/>
                  <a:pt x="-161604" y="491639"/>
                  <a:pt x="87671" y="995212"/>
                </a:cubicBezTo>
                <a:cubicBezTo>
                  <a:pt x="288024" y="1381165"/>
                  <a:pt x="662123" y="1471456"/>
                  <a:pt x="974534" y="1628059"/>
                </a:cubicBezTo>
                <a:cubicBezTo>
                  <a:pt x="1014222" y="1606605"/>
                  <a:pt x="1045145" y="1589743"/>
                  <a:pt x="1069496" y="1576324"/>
                </a:cubicBezTo>
                <a:lnTo>
                  <a:pt x="1071304" y="1575320"/>
                </a:lnTo>
                <a:lnTo>
                  <a:pt x="1074909" y="1577018"/>
                </a:lnTo>
                <a:close/>
                <a:moveTo>
                  <a:pt x="1814947" y="1511605"/>
                </a:moveTo>
                <a:lnTo>
                  <a:pt x="1837265" y="1423421"/>
                </a:lnTo>
                <a:cubicBezTo>
                  <a:pt x="1783583" y="1424594"/>
                  <a:pt x="1751641" y="1397037"/>
                  <a:pt x="1676221" y="1426939"/>
                </a:cubicBezTo>
                <a:cubicBezTo>
                  <a:pt x="1492592" y="1531394"/>
                  <a:pt x="1492100" y="1486659"/>
                  <a:pt x="1438186" y="1487841"/>
                </a:cubicBezTo>
                <a:lnTo>
                  <a:pt x="1433657" y="1488491"/>
                </a:lnTo>
                <a:lnTo>
                  <a:pt x="1439482" y="1485285"/>
                </a:lnTo>
                <a:cubicBezTo>
                  <a:pt x="1476433" y="1467552"/>
                  <a:pt x="1514160" y="1453857"/>
                  <a:pt x="1549531" y="1415670"/>
                </a:cubicBezTo>
                <a:cubicBezTo>
                  <a:pt x="1600176" y="1314996"/>
                  <a:pt x="1636054" y="1289415"/>
                  <a:pt x="1711752" y="1239644"/>
                </a:cubicBezTo>
                <a:lnTo>
                  <a:pt x="1669035" y="1159564"/>
                </a:lnTo>
                <a:cubicBezTo>
                  <a:pt x="1629731" y="1195408"/>
                  <a:pt x="1587316" y="1195737"/>
                  <a:pt x="1551123" y="1267095"/>
                </a:cubicBezTo>
                <a:cubicBezTo>
                  <a:pt x="1484315" y="1464358"/>
                  <a:pt x="1453821" y="1431430"/>
                  <a:pt x="1414349" y="1467432"/>
                </a:cubicBezTo>
                <a:lnTo>
                  <a:pt x="1408966" y="1473709"/>
                </a:lnTo>
                <a:lnTo>
                  <a:pt x="1407754" y="1462944"/>
                </a:lnTo>
                <a:lnTo>
                  <a:pt x="1407754" y="1462945"/>
                </a:lnTo>
                <a:cubicBezTo>
                  <a:pt x="1395359" y="1440514"/>
                  <a:pt x="1367127" y="1432378"/>
                  <a:pt x="1344696" y="1444772"/>
                </a:cubicBezTo>
                <a:lnTo>
                  <a:pt x="1022522" y="1622795"/>
                </a:lnTo>
                <a:cubicBezTo>
                  <a:pt x="1011307" y="1628992"/>
                  <a:pt x="1003665" y="1639149"/>
                  <a:pt x="1000376" y="1650560"/>
                </a:cubicBezTo>
                <a:lnTo>
                  <a:pt x="1004349" y="1685851"/>
                </a:lnTo>
                <a:lnTo>
                  <a:pt x="1032114" y="1707997"/>
                </a:lnTo>
                <a:cubicBezTo>
                  <a:pt x="1043525" y="1711286"/>
                  <a:pt x="1056191" y="1710221"/>
                  <a:pt x="1067407" y="1704024"/>
                </a:cubicBezTo>
                <a:lnTo>
                  <a:pt x="1389582" y="1526002"/>
                </a:lnTo>
                <a:lnTo>
                  <a:pt x="1404620" y="1507148"/>
                </a:lnTo>
                <a:lnTo>
                  <a:pt x="1403886" y="1508888"/>
                </a:lnTo>
                <a:cubicBezTo>
                  <a:pt x="1461186" y="1516786"/>
                  <a:pt x="1504585" y="1544905"/>
                  <a:pt x="1574354" y="1537554"/>
                </a:cubicBezTo>
                <a:cubicBezTo>
                  <a:pt x="1680447" y="1495093"/>
                  <a:pt x="1724612" y="1499388"/>
                  <a:pt x="1814947" y="1511605"/>
                </a:cubicBezTo>
                <a:close/>
                <a:moveTo>
                  <a:pt x="1560004" y="1988473"/>
                </a:moveTo>
                <a:lnTo>
                  <a:pt x="1517946" y="1860842"/>
                </a:lnTo>
                <a:lnTo>
                  <a:pt x="1686095" y="1773620"/>
                </a:lnTo>
                <a:lnTo>
                  <a:pt x="1418970" y="1542623"/>
                </a:lnTo>
                <a:lnTo>
                  <a:pt x="1416814" y="1543851"/>
                </a:lnTo>
                <a:lnTo>
                  <a:pt x="1416788" y="1543829"/>
                </a:lnTo>
                <a:lnTo>
                  <a:pt x="1416492" y="1544035"/>
                </a:lnTo>
                <a:lnTo>
                  <a:pt x="1083360" y="1733762"/>
                </a:lnTo>
                <a:lnTo>
                  <a:pt x="1089140" y="2063624"/>
                </a:lnTo>
                <a:lnTo>
                  <a:pt x="1257740" y="2095712"/>
                </a:lnTo>
                <a:lnTo>
                  <a:pt x="1358860" y="2005677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9146471" y="3179090"/>
            <a:ext cx="1357571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2400" b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sz="4000" dirty="0">
                <a:solidFill>
                  <a:prstClr val="white"/>
                </a:solidFill>
                <a:sym typeface="Arial" panose="020B0604020202020204" pitchFamily="34" charset="0"/>
              </a:rPr>
              <a:t>13%</a:t>
            </a:r>
            <a:endParaRPr lang="en-US" sz="4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1151193" y="468941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536676" y="4975324"/>
            <a:ext cx="1571196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644012" y="468941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4029495" y="4975324"/>
            <a:ext cx="1571196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6136831" y="468941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6522314" y="4975324"/>
            <a:ext cx="1571196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8629650" y="4689419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015133" y="4975324"/>
            <a:ext cx="1571196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8082"/>
          <a:stretch>
            <a:fillRect/>
          </a:stretch>
        </p:blipFill>
        <p:spPr>
          <a:xfrm>
            <a:off x="347889" y="1556920"/>
            <a:ext cx="3614511" cy="4303176"/>
          </a:xfrm>
          <a:prstGeom prst="rect">
            <a:avLst/>
          </a:prstGeom>
        </p:spPr>
      </p:pic>
      <p:sp>
        <p:nvSpPr>
          <p:cNvPr id="4" name="Rectangle 42"/>
          <p:cNvSpPr/>
          <p:nvPr/>
        </p:nvSpPr>
        <p:spPr>
          <a:xfrm>
            <a:off x="4064000" y="4034971"/>
            <a:ext cx="7837714" cy="1825125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3498" y="4722357"/>
            <a:ext cx="6971041" cy="5170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02023" y="2543559"/>
            <a:ext cx="7056766" cy="4951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221475" y="2179961"/>
            <a:ext cx="137468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02023" y="3128698"/>
            <a:ext cx="7056766" cy="4951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 bwMode="auto">
          <a:xfrm flipV="1">
            <a:off x="1199457" y="3835999"/>
            <a:ext cx="3264188" cy="1344149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Rectangle 2"/>
          <p:cNvSpPr/>
          <p:nvPr/>
        </p:nvSpPr>
        <p:spPr bwMode="auto">
          <a:xfrm flipV="1">
            <a:off x="4489570" y="3835999"/>
            <a:ext cx="3264188" cy="1344149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Rectangle 2"/>
          <p:cNvSpPr/>
          <p:nvPr/>
        </p:nvSpPr>
        <p:spPr bwMode="auto">
          <a:xfrm flipV="1">
            <a:off x="7791857" y="3835999"/>
            <a:ext cx="3264188" cy="1344149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11"/>
          <p:cNvSpPr>
            <a:spLocks noEditPoints="1"/>
          </p:cNvSpPr>
          <p:nvPr/>
        </p:nvSpPr>
        <p:spPr bwMode="auto">
          <a:xfrm>
            <a:off x="8611043" y="2038052"/>
            <a:ext cx="1498815" cy="1414699"/>
          </a:xfrm>
          <a:custGeom>
            <a:avLst/>
            <a:gdLst>
              <a:gd name="T0" fmla="*/ 1754 w 2594"/>
              <a:gd name="T1" fmla="*/ 1370 h 2448"/>
              <a:gd name="T2" fmla="*/ 2342 w 2594"/>
              <a:gd name="T3" fmla="*/ 1088 h 2448"/>
              <a:gd name="T4" fmla="*/ 2551 w 2594"/>
              <a:gd name="T5" fmla="*/ 502 h 2448"/>
              <a:gd name="T6" fmla="*/ 2259 w 2594"/>
              <a:gd name="T7" fmla="*/ 213 h 2448"/>
              <a:gd name="T8" fmla="*/ 2017 w 2594"/>
              <a:gd name="T9" fmla="*/ 213 h 2448"/>
              <a:gd name="T10" fmla="*/ 2015 w 2594"/>
              <a:gd name="T11" fmla="*/ 0 h 2448"/>
              <a:gd name="T12" fmla="*/ 1291 w 2594"/>
              <a:gd name="T13" fmla="*/ 0 h 2448"/>
              <a:gd name="T14" fmla="*/ 579 w 2594"/>
              <a:gd name="T15" fmla="*/ 0 h 2448"/>
              <a:gd name="T16" fmla="*/ 578 w 2594"/>
              <a:gd name="T17" fmla="*/ 213 h 2448"/>
              <a:gd name="T18" fmla="*/ 335 w 2594"/>
              <a:gd name="T19" fmla="*/ 213 h 2448"/>
              <a:gd name="T20" fmla="*/ 43 w 2594"/>
              <a:gd name="T21" fmla="*/ 502 h 2448"/>
              <a:gd name="T22" fmla="*/ 252 w 2594"/>
              <a:gd name="T23" fmla="*/ 1088 h 2448"/>
              <a:gd name="T24" fmla="*/ 841 w 2594"/>
              <a:gd name="T25" fmla="*/ 1370 h 2448"/>
              <a:gd name="T26" fmla="*/ 966 w 2594"/>
              <a:gd name="T27" fmla="*/ 1358 h 2448"/>
              <a:gd name="T28" fmla="*/ 1189 w 2594"/>
              <a:gd name="T29" fmla="*/ 1809 h 2448"/>
              <a:gd name="T30" fmla="*/ 948 w 2594"/>
              <a:gd name="T31" fmla="*/ 2250 h 2448"/>
              <a:gd name="T32" fmla="*/ 678 w 2594"/>
              <a:gd name="T33" fmla="*/ 2250 h 2448"/>
              <a:gd name="T34" fmla="*/ 678 w 2594"/>
              <a:gd name="T35" fmla="*/ 2448 h 2448"/>
              <a:gd name="T36" fmla="*/ 1291 w 2594"/>
              <a:gd name="T37" fmla="*/ 2448 h 2448"/>
              <a:gd name="T38" fmla="*/ 1905 w 2594"/>
              <a:gd name="T39" fmla="*/ 2448 h 2448"/>
              <a:gd name="T40" fmla="*/ 1905 w 2594"/>
              <a:gd name="T41" fmla="*/ 2250 h 2448"/>
              <a:gd name="T42" fmla="*/ 1647 w 2594"/>
              <a:gd name="T43" fmla="*/ 2250 h 2448"/>
              <a:gd name="T44" fmla="*/ 1405 w 2594"/>
              <a:gd name="T45" fmla="*/ 1809 h 2448"/>
              <a:gd name="T46" fmla="*/ 1628 w 2594"/>
              <a:gd name="T47" fmla="*/ 1358 h 2448"/>
              <a:gd name="T48" fmla="*/ 1754 w 2594"/>
              <a:gd name="T49" fmla="*/ 1370 h 2448"/>
              <a:gd name="T50" fmla="*/ 1888 w 2594"/>
              <a:gd name="T51" fmla="*/ 906 h 2448"/>
              <a:gd name="T52" fmla="*/ 1997 w 2594"/>
              <a:gd name="T53" fmla="*/ 425 h 2448"/>
              <a:gd name="T54" fmla="*/ 2212 w 2594"/>
              <a:gd name="T55" fmla="*/ 405 h 2448"/>
              <a:gd name="T56" fmla="*/ 2362 w 2594"/>
              <a:gd name="T57" fmla="*/ 555 h 2448"/>
              <a:gd name="T58" fmla="*/ 2203 w 2594"/>
              <a:gd name="T59" fmla="*/ 948 h 2448"/>
              <a:gd name="T60" fmla="*/ 1770 w 2594"/>
              <a:gd name="T61" fmla="*/ 1171 h 2448"/>
              <a:gd name="T62" fmla="*/ 1888 w 2594"/>
              <a:gd name="T63" fmla="*/ 906 h 2448"/>
              <a:gd name="T64" fmla="*/ 391 w 2594"/>
              <a:gd name="T65" fmla="*/ 948 h 2448"/>
              <a:gd name="T66" fmla="*/ 232 w 2594"/>
              <a:gd name="T67" fmla="*/ 555 h 2448"/>
              <a:gd name="T68" fmla="*/ 382 w 2594"/>
              <a:gd name="T69" fmla="*/ 405 h 2448"/>
              <a:gd name="T70" fmla="*/ 598 w 2594"/>
              <a:gd name="T71" fmla="*/ 425 h 2448"/>
              <a:gd name="T72" fmla="*/ 706 w 2594"/>
              <a:gd name="T73" fmla="*/ 906 h 2448"/>
              <a:gd name="T74" fmla="*/ 824 w 2594"/>
              <a:gd name="T75" fmla="*/ 1171 h 2448"/>
              <a:gd name="T76" fmla="*/ 391 w 2594"/>
              <a:gd name="T77" fmla="*/ 948 h 2448"/>
              <a:gd name="T78" fmla="*/ 1291 w 2594"/>
              <a:gd name="T79" fmla="*/ 857 h 2448"/>
              <a:gd name="T80" fmla="*/ 1044 w 2594"/>
              <a:gd name="T81" fmla="*/ 988 h 2448"/>
              <a:gd name="T82" fmla="*/ 1092 w 2594"/>
              <a:gd name="T83" fmla="*/ 711 h 2448"/>
              <a:gd name="T84" fmla="*/ 892 w 2594"/>
              <a:gd name="T85" fmla="*/ 515 h 2448"/>
              <a:gd name="T86" fmla="*/ 1168 w 2594"/>
              <a:gd name="T87" fmla="*/ 474 h 2448"/>
              <a:gd name="T88" fmla="*/ 1291 w 2594"/>
              <a:gd name="T89" fmla="*/ 222 h 2448"/>
              <a:gd name="T90" fmla="*/ 1414 w 2594"/>
              <a:gd name="T91" fmla="*/ 474 h 2448"/>
              <a:gd name="T92" fmla="*/ 1690 w 2594"/>
              <a:gd name="T93" fmla="*/ 515 h 2448"/>
              <a:gd name="T94" fmla="*/ 1491 w 2594"/>
              <a:gd name="T95" fmla="*/ 711 h 2448"/>
              <a:gd name="T96" fmla="*/ 1538 w 2594"/>
              <a:gd name="T97" fmla="*/ 988 h 2448"/>
              <a:gd name="T98" fmla="*/ 1291 w 2594"/>
              <a:gd name="T99" fmla="*/ 857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94" h="2448">
                <a:moveTo>
                  <a:pt x="1754" y="1370"/>
                </a:moveTo>
                <a:cubicBezTo>
                  <a:pt x="1912" y="1370"/>
                  <a:pt x="2121" y="1312"/>
                  <a:pt x="2342" y="1088"/>
                </a:cubicBezTo>
                <a:cubicBezTo>
                  <a:pt x="2594" y="832"/>
                  <a:pt x="2581" y="611"/>
                  <a:pt x="2551" y="502"/>
                </a:cubicBezTo>
                <a:cubicBezTo>
                  <a:pt x="2512" y="359"/>
                  <a:pt x="2400" y="248"/>
                  <a:pt x="2259" y="213"/>
                </a:cubicBezTo>
                <a:cubicBezTo>
                  <a:pt x="2172" y="191"/>
                  <a:pt x="2089" y="196"/>
                  <a:pt x="2017" y="213"/>
                </a:cubicBezTo>
                <a:cubicBezTo>
                  <a:pt x="2023" y="78"/>
                  <a:pt x="2015" y="0"/>
                  <a:pt x="2015" y="0"/>
                </a:cubicBezTo>
                <a:lnTo>
                  <a:pt x="1291" y="0"/>
                </a:lnTo>
                <a:lnTo>
                  <a:pt x="579" y="0"/>
                </a:lnTo>
                <a:cubicBezTo>
                  <a:pt x="579" y="0"/>
                  <a:pt x="571" y="78"/>
                  <a:pt x="578" y="213"/>
                </a:cubicBezTo>
                <a:cubicBezTo>
                  <a:pt x="506" y="196"/>
                  <a:pt x="422" y="191"/>
                  <a:pt x="335" y="213"/>
                </a:cubicBezTo>
                <a:cubicBezTo>
                  <a:pt x="194" y="248"/>
                  <a:pt x="82" y="359"/>
                  <a:pt x="43" y="502"/>
                </a:cubicBezTo>
                <a:cubicBezTo>
                  <a:pt x="13" y="611"/>
                  <a:pt x="0" y="832"/>
                  <a:pt x="252" y="1088"/>
                </a:cubicBezTo>
                <a:cubicBezTo>
                  <a:pt x="474" y="1312"/>
                  <a:pt x="683" y="1370"/>
                  <a:pt x="841" y="1370"/>
                </a:cubicBezTo>
                <a:cubicBezTo>
                  <a:pt x="887" y="1370"/>
                  <a:pt x="930" y="1365"/>
                  <a:pt x="966" y="1358"/>
                </a:cubicBezTo>
                <a:cubicBezTo>
                  <a:pt x="1086" y="1490"/>
                  <a:pt x="1189" y="1578"/>
                  <a:pt x="1189" y="1809"/>
                </a:cubicBezTo>
                <a:cubicBezTo>
                  <a:pt x="1189" y="2213"/>
                  <a:pt x="948" y="2250"/>
                  <a:pt x="948" y="2250"/>
                </a:cubicBezTo>
                <a:lnTo>
                  <a:pt x="678" y="2250"/>
                </a:lnTo>
                <a:lnTo>
                  <a:pt x="678" y="2448"/>
                </a:lnTo>
                <a:lnTo>
                  <a:pt x="1291" y="2448"/>
                </a:lnTo>
                <a:lnTo>
                  <a:pt x="1905" y="2448"/>
                </a:lnTo>
                <a:lnTo>
                  <a:pt x="1905" y="2250"/>
                </a:lnTo>
                <a:lnTo>
                  <a:pt x="1647" y="2250"/>
                </a:lnTo>
                <a:cubicBezTo>
                  <a:pt x="1647" y="2250"/>
                  <a:pt x="1405" y="2213"/>
                  <a:pt x="1405" y="1809"/>
                </a:cubicBezTo>
                <a:cubicBezTo>
                  <a:pt x="1405" y="1578"/>
                  <a:pt x="1508" y="1490"/>
                  <a:pt x="1628" y="1358"/>
                </a:cubicBezTo>
                <a:cubicBezTo>
                  <a:pt x="1665" y="1365"/>
                  <a:pt x="1707" y="1370"/>
                  <a:pt x="1754" y="1370"/>
                </a:cubicBezTo>
                <a:close/>
                <a:moveTo>
                  <a:pt x="1888" y="906"/>
                </a:moveTo>
                <a:cubicBezTo>
                  <a:pt x="1945" y="725"/>
                  <a:pt x="1978" y="562"/>
                  <a:pt x="1997" y="425"/>
                </a:cubicBezTo>
                <a:cubicBezTo>
                  <a:pt x="2055" y="403"/>
                  <a:pt x="2133" y="385"/>
                  <a:pt x="2212" y="405"/>
                </a:cubicBezTo>
                <a:cubicBezTo>
                  <a:pt x="2284" y="423"/>
                  <a:pt x="2342" y="480"/>
                  <a:pt x="2362" y="555"/>
                </a:cubicBezTo>
                <a:cubicBezTo>
                  <a:pt x="2394" y="672"/>
                  <a:pt x="2338" y="811"/>
                  <a:pt x="2203" y="948"/>
                </a:cubicBezTo>
                <a:cubicBezTo>
                  <a:pt x="2036" y="1118"/>
                  <a:pt x="1883" y="1166"/>
                  <a:pt x="1770" y="1171"/>
                </a:cubicBezTo>
                <a:cubicBezTo>
                  <a:pt x="1813" y="1101"/>
                  <a:pt x="1854" y="1016"/>
                  <a:pt x="1888" y="906"/>
                </a:cubicBezTo>
                <a:close/>
                <a:moveTo>
                  <a:pt x="391" y="948"/>
                </a:moveTo>
                <a:cubicBezTo>
                  <a:pt x="256" y="811"/>
                  <a:pt x="200" y="672"/>
                  <a:pt x="232" y="555"/>
                </a:cubicBezTo>
                <a:cubicBezTo>
                  <a:pt x="253" y="480"/>
                  <a:pt x="310" y="423"/>
                  <a:pt x="382" y="405"/>
                </a:cubicBezTo>
                <a:cubicBezTo>
                  <a:pt x="461" y="385"/>
                  <a:pt x="539" y="403"/>
                  <a:pt x="598" y="425"/>
                </a:cubicBezTo>
                <a:cubicBezTo>
                  <a:pt x="616" y="562"/>
                  <a:pt x="649" y="725"/>
                  <a:pt x="706" y="906"/>
                </a:cubicBezTo>
                <a:cubicBezTo>
                  <a:pt x="741" y="1016"/>
                  <a:pt x="781" y="1101"/>
                  <a:pt x="824" y="1171"/>
                </a:cubicBezTo>
                <a:cubicBezTo>
                  <a:pt x="711" y="1166"/>
                  <a:pt x="559" y="1118"/>
                  <a:pt x="391" y="948"/>
                </a:cubicBezTo>
                <a:close/>
                <a:moveTo>
                  <a:pt x="1291" y="857"/>
                </a:moveTo>
                <a:lnTo>
                  <a:pt x="1044" y="988"/>
                </a:lnTo>
                <a:lnTo>
                  <a:pt x="1092" y="711"/>
                </a:lnTo>
                <a:lnTo>
                  <a:pt x="892" y="515"/>
                </a:lnTo>
                <a:lnTo>
                  <a:pt x="1168" y="474"/>
                </a:lnTo>
                <a:lnTo>
                  <a:pt x="1291" y="222"/>
                </a:lnTo>
                <a:lnTo>
                  <a:pt x="1414" y="474"/>
                </a:lnTo>
                <a:lnTo>
                  <a:pt x="1690" y="515"/>
                </a:lnTo>
                <a:lnTo>
                  <a:pt x="1491" y="711"/>
                </a:lnTo>
                <a:lnTo>
                  <a:pt x="1538" y="988"/>
                </a:lnTo>
                <a:lnTo>
                  <a:pt x="1291" y="857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th-TH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195"/>
          <p:cNvSpPr>
            <a:spLocks noEditPoints="1"/>
          </p:cNvSpPr>
          <p:nvPr/>
        </p:nvSpPr>
        <p:spPr bwMode="auto">
          <a:xfrm>
            <a:off x="5325183" y="2014982"/>
            <a:ext cx="1147647" cy="1554487"/>
          </a:xfrm>
          <a:custGeom>
            <a:avLst/>
            <a:gdLst>
              <a:gd name="T0" fmla="*/ 15 w 83"/>
              <a:gd name="T1" fmla="*/ 35 h 112"/>
              <a:gd name="T2" fmla="*/ 38 w 83"/>
              <a:gd name="T3" fmla="*/ 78 h 112"/>
              <a:gd name="T4" fmla="*/ 80 w 83"/>
              <a:gd name="T5" fmla="*/ 55 h 112"/>
              <a:gd name="T6" fmla="*/ 58 w 83"/>
              <a:gd name="T7" fmla="*/ 13 h 112"/>
              <a:gd name="T8" fmla="*/ 34 w 83"/>
              <a:gd name="T9" fmla="*/ 68 h 112"/>
              <a:gd name="T10" fmla="*/ 46 w 83"/>
              <a:gd name="T11" fmla="*/ 72 h 112"/>
              <a:gd name="T12" fmla="*/ 34 w 83"/>
              <a:gd name="T13" fmla="*/ 68 h 112"/>
              <a:gd name="T14" fmla="*/ 56 w 83"/>
              <a:gd name="T15" fmla="*/ 61 h 112"/>
              <a:gd name="T16" fmla="*/ 62 w 83"/>
              <a:gd name="T17" fmla="*/ 60 h 112"/>
              <a:gd name="T18" fmla="*/ 51 w 83"/>
              <a:gd name="T19" fmla="*/ 66 h 112"/>
              <a:gd name="T20" fmla="*/ 69 w 83"/>
              <a:gd name="T21" fmla="*/ 52 h 112"/>
              <a:gd name="T22" fmla="*/ 73 w 83"/>
              <a:gd name="T23" fmla="*/ 53 h 112"/>
              <a:gd name="T24" fmla="*/ 69 w 83"/>
              <a:gd name="T25" fmla="*/ 52 h 112"/>
              <a:gd name="T26" fmla="*/ 54 w 83"/>
              <a:gd name="T27" fmla="*/ 24 h 112"/>
              <a:gd name="T28" fmla="*/ 56 w 83"/>
              <a:gd name="T29" fmla="*/ 20 h 112"/>
              <a:gd name="T30" fmla="*/ 46 w 83"/>
              <a:gd name="T31" fmla="*/ 27 h 112"/>
              <a:gd name="T32" fmla="*/ 33 w 83"/>
              <a:gd name="T33" fmla="*/ 33 h 112"/>
              <a:gd name="T34" fmla="*/ 35 w 83"/>
              <a:gd name="T35" fmla="*/ 22 h 112"/>
              <a:gd name="T36" fmla="*/ 46 w 83"/>
              <a:gd name="T37" fmla="*/ 27 h 112"/>
              <a:gd name="T38" fmla="*/ 21 w 83"/>
              <a:gd name="T39" fmla="*/ 44 h 112"/>
              <a:gd name="T40" fmla="*/ 25 w 83"/>
              <a:gd name="T41" fmla="*/ 32 h 112"/>
              <a:gd name="T42" fmla="*/ 33 w 83"/>
              <a:gd name="T43" fmla="*/ 60 h 112"/>
              <a:gd name="T44" fmla="*/ 27 w 83"/>
              <a:gd name="T45" fmla="*/ 49 h 112"/>
              <a:gd name="T46" fmla="*/ 32 w 83"/>
              <a:gd name="T47" fmla="*/ 54 h 112"/>
              <a:gd name="T48" fmla="*/ 33 w 83"/>
              <a:gd name="T49" fmla="*/ 60 h 112"/>
              <a:gd name="T50" fmla="*/ 43 w 83"/>
              <a:gd name="T51" fmla="*/ 36 h 112"/>
              <a:gd name="T52" fmla="*/ 57 w 83"/>
              <a:gd name="T53" fmla="*/ 41 h 112"/>
              <a:gd name="T54" fmla="*/ 52 w 83"/>
              <a:gd name="T55" fmla="*/ 54 h 112"/>
              <a:gd name="T56" fmla="*/ 39 w 83"/>
              <a:gd name="T57" fmla="*/ 50 h 112"/>
              <a:gd name="T58" fmla="*/ 60 w 83"/>
              <a:gd name="T59" fmla="*/ 31 h 112"/>
              <a:gd name="T60" fmla="*/ 71 w 83"/>
              <a:gd name="T61" fmla="*/ 33 h 112"/>
              <a:gd name="T62" fmla="*/ 66 w 83"/>
              <a:gd name="T63" fmla="*/ 44 h 112"/>
              <a:gd name="T64" fmla="*/ 60 w 83"/>
              <a:gd name="T65" fmla="*/ 31 h 112"/>
              <a:gd name="T66" fmla="*/ 71 w 83"/>
              <a:gd name="T67" fmla="*/ 112 h 112"/>
              <a:gd name="T68" fmla="*/ 30 w 83"/>
              <a:gd name="T69" fmla="*/ 104 h 112"/>
              <a:gd name="T70" fmla="*/ 44 w 83"/>
              <a:gd name="T71" fmla="*/ 93 h 112"/>
              <a:gd name="T72" fmla="*/ 0 w 83"/>
              <a:gd name="T73" fmla="*/ 45 h 112"/>
              <a:gd name="T74" fmla="*/ 32 w 83"/>
              <a:gd name="T75" fmla="*/ 0 h 112"/>
              <a:gd name="T76" fmla="*/ 21 w 83"/>
              <a:gd name="T77" fmla="*/ 18 h 112"/>
              <a:gd name="T78" fmla="*/ 21 w 83"/>
              <a:gd name="T79" fmla="*/ 72 h 112"/>
              <a:gd name="T80" fmla="*/ 72 w 83"/>
              <a:gd name="T81" fmla="*/ 75 h 112"/>
              <a:gd name="T82" fmla="*/ 56 w 83"/>
              <a:gd name="T83" fmla="*/ 92 h 112"/>
              <a:gd name="T84" fmla="*/ 71 w 83"/>
              <a:gd name="T85" fmla="*/ 10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3" h="112">
                <a:moveTo>
                  <a:pt x="32" y="15"/>
                </a:moveTo>
                <a:cubicBezTo>
                  <a:pt x="24" y="20"/>
                  <a:pt x="18" y="27"/>
                  <a:pt x="15" y="35"/>
                </a:cubicBezTo>
                <a:cubicBezTo>
                  <a:pt x="13" y="44"/>
                  <a:pt x="13" y="53"/>
                  <a:pt x="18" y="61"/>
                </a:cubicBezTo>
                <a:cubicBezTo>
                  <a:pt x="22" y="69"/>
                  <a:pt x="29" y="75"/>
                  <a:pt x="38" y="78"/>
                </a:cubicBezTo>
                <a:cubicBezTo>
                  <a:pt x="46" y="80"/>
                  <a:pt x="55" y="80"/>
                  <a:pt x="63" y="75"/>
                </a:cubicBezTo>
                <a:cubicBezTo>
                  <a:pt x="72" y="71"/>
                  <a:pt x="77" y="64"/>
                  <a:pt x="80" y="55"/>
                </a:cubicBezTo>
                <a:cubicBezTo>
                  <a:pt x="83" y="47"/>
                  <a:pt x="82" y="38"/>
                  <a:pt x="78" y="30"/>
                </a:cubicBezTo>
                <a:cubicBezTo>
                  <a:pt x="73" y="21"/>
                  <a:pt x="66" y="16"/>
                  <a:pt x="58" y="13"/>
                </a:cubicBezTo>
                <a:cubicBezTo>
                  <a:pt x="50" y="10"/>
                  <a:pt x="40" y="11"/>
                  <a:pt x="32" y="15"/>
                </a:cubicBezTo>
                <a:close/>
                <a:moveTo>
                  <a:pt x="34" y="68"/>
                </a:moveTo>
                <a:cubicBezTo>
                  <a:pt x="36" y="68"/>
                  <a:pt x="39" y="67"/>
                  <a:pt x="41" y="67"/>
                </a:cubicBezTo>
                <a:cubicBezTo>
                  <a:pt x="43" y="69"/>
                  <a:pt x="45" y="70"/>
                  <a:pt x="46" y="72"/>
                </a:cubicBezTo>
                <a:cubicBezTo>
                  <a:pt x="44" y="71"/>
                  <a:pt x="42" y="71"/>
                  <a:pt x="40" y="70"/>
                </a:cubicBezTo>
                <a:cubicBezTo>
                  <a:pt x="38" y="70"/>
                  <a:pt x="36" y="69"/>
                  <a:pt x="34" y="68"/>
                </a:cubicBezTo>
                <a:close/>
                <a:moveTo>
                  <a:pt x="49" y="64"/>
                </a:moveTo>
                <a:cubicBezTo>
                  <a:pt x="51" y="63"/>
                  <a:pt x="54" y="62"/>
                  <a:pt x="56" y="61"/>
                </a:cubicBezTo>
                <a:cubicBezTo>
                  <a:pt x="58" y="60"/>
                  <a:pt x="60" y="59"/>
                  <a:pt x="62" y="57"/>
                </a:cubicBezTo>
                <a:cubicBezTo>
                  <a:pt x="62" y="58"/>
                  <a:pt x="62" y="59"/>
                  <a:pt x="62" y="60"/>
                </a:cubicBezTo>
                <a:cubicBezTo>
                  <a:pt x="63" y="64"/>
                  <a:pt x="62" y="68"/>
                  <a:pt x="60" y="69"/>
                </a:cubicBezTo>
                <a:cubicBezTo>
                  <a:pt x="58" y="70"/>
                  <a:pt x="55" y="68"/>
                  <a:pt x="51" y="66"/>
                </a:cubicBezTo>
                <a:cubicBezTo>
                  <a:pt x="51" y="65"/>
                  <a:pt x="50" y="65"/>
                  <a:pt x="49" y="64"/>
                </a:cubicBezTo>
                <a:close/>
                <a:moveTo>
                  <a:pt x="69" y="52"/>
                </a:moveTo>
                <a:cubicBezTo>
                  <a:pt x="71" y="50"/>
                  <a:pt x="73" y="49"/>
                  <a:pt x="74" y="47"/>
                </a:cubicBezTo>
                <a:cubicBezTo>
                  <a:pt x="74" y="49"/>
                  <a:pt x="73" y="51"/>
                  <a:pt x="73" y="53"/>
                </a:cubicBezTo>
                <a:cubicBezTo>
                  <a:pt x="72" y="55"/>
                  <a:pt x="71" y="57"/>
                  <a:pt x="70" y="59"/>
                </a:cubicBezTo>
                <a:cubicBezTo>
                  <a:pt x="70" y="57"/>
                  <a:pt x="70" y="55"/>
                  <a:pt x="69" y="52"/>
                </a:cubicBezTo>
                <a:close/>
                <a:moveTo>
                  <a:pt x="61" y="23"/>
                </a:moveTo>
                <a:cubicBezTo>
                  <a:pt x="59" y="23"/>
                  <a:pt x="57" y="23"/>
                  <a:pt x="54" y="24"/>
                </a:cubicBezTo>
                <a:cubicBezTo>
                  <a:pt x="53" y="22"/>
                  <a:pt x="51" y="20"/>
                  <a:pt x="49" y="19"/>
                </a:cubicBezTo>
                <a:cubicBezTo>
                  <a:pt x="51" y="19"/>
                  <a:pt x="53" y="20"/>
                  <a:pt x="56" y="20"/>
                </a:cubicBezTo>
                <a:cubicBezTo>
                  <a:pt x="58" y="21"/>
                  <a:pt x="60" y="22"/>
                  <a:pt x="61" y="23"/>
                </a:cubicBezTo>
                <a:close/>
                <a:moveTo>
                  <a:pt x="46" y="27"/>
                </a:moveTo>
                <a:cubicBezTo>
                  <a:pt x="44" y="27"/>
                  <a:pt x="42" y="28"/>
                  <a:pt x="39" y="30"/>
                </a:cubicBezTo>
                <a:cubicBezTo>
                  <a:pt x="37" y="31"/>
                  <a:pt x="35" y="32"/>
                  <a:pt x="33" y="33"/>
                </a:cubicBezTo>
                <a:cubicBezTo>
                  <a:pt x="33" y="33"/>
                  <a:pt x="33" y="32"/>
                  <a:pt x="33" y="31"/>
                </a:cubicBezTo>
                <a:cubicBezTo>
                  <a:pt x="33" y="26"/>
                  <a:pt x="34" y="23"/>
                  <a:pt x="35" y="22"/>
                </a:cubicBezTo>
                <a:cubicBezTo>
                  <a:pt x="37" y="21"/>
                  <a:pt x="41" y="22"/>
                  <a:pt x="44" y="25"/>
                </a:cubicBezTo>
                <a:cubicBezTo>
                  <a:pt x="45" y="25"/>
                  <a:pt x="46" y="26"/>
                  <a:pt x="46" y="27"/>
                </a:cubicBezTo>
                <a:close/>
                <a:moveTo>
                  <a:pt x="26" y="39"/>
                </a:moveTo>
                <a:cubicBezTo>
                  <a:pt x="24" y="40"/>
                  <a:pt x="23" y="42"/>
                  <a:pt x="21" y="44"/>
                </a:cubicBezTo>
                <a:cubicBezTo>
                  <a:pt x="22" y="42"/>
                  <a:pt x="22" y="40"/>
                  <a:pt x="23" y="38"/>
                </a:cubicBezTo>
                <a:cubicBezTo>
                  <a:pt x="23" y="35"/>
                  <a:pt x="24" y="33"/>
                  <a:pt x="25" y="32"/>
                </a:cubicBezTo>
                <a:cubicBezTo>
                  <a:pt x="25" y="34"/>
                  <a:pt x="26" y="36"/>
                  <a:pt x="26" y="39"/>
                </a:cubicBezTo>
                <a:close/>
                <a:moveTo>
                  <a:pt x="33" y="60"/>
                </a:moveTo>
                <a:cubicBezTo>
                  <a:pt x="29" y="60"/>
                  <a:pt x="25" y="60"/>
                  <a:pt x="24" y="58"/>
                </a:cubicBezTo>
                <a:cubicBezTo>
                  <a:pt x="23" y="56"/>
                  <a:pt x="25" y="52"/>
                  <a:pt x="27" y="49"/>
                </a:cubicBezTo>
                <a:cubicBezTo>
                  <a:pt x="28" y="48"/>
                  <a:pt x="28" y="48"/>
                  <a:pt x="29" y="47"/>
                </a:cubicBezTo>
                <a:cubicBezTo>
                  <a:pt x="30" y="49"/>
                  <a:pt x="31" y="51"/>
                  <a:pt x="32" y="54"/>
                </a:cubicBezTo>
                <a:cubicBezTo>
                  <a:pt x="33" y="56"/>
                  <a:pt x="34" y="58"/>
                  <a:pt x="36" y="60"/>
                </a:cubicBezTo>
                <a:cubicBezTo>
                  <a:pt x="35" y="60"/>
                  <a:pt x="34" y="60"/>
                  <a:pt x="33" y="60"/>
                </a:cubicBezTo>
                <a:close/>
                <a:moveTo>
                  <a:pt x="35" y="41"/>
                </a:moveTo>
                <a:cubicBezTo>
                  <a:pt x="37" y="40"/>
                  <a:pt x="40" y="38"/>
                  <a:pt x="43" y="36"/>
                </a:cubicBezTo>
                <a:cubicBezTo>
                  <a:pt x="46" y="35"/>
                  <a:pt x="49" y="34"/>
                  <a:pt x="52" y="33"/>
                </a:cubicBezTo>
                <a:cubicBezTo>
                  <a:pt x="53" y="35"/>
                  <a:pt x="55" y="38"/>
                  <a:pt x="57" y="41"/>
                </a:cubicBezTo>
                <a:cubicBezTo>
                  <a:pt x="58" y="44"/>
                  <a:pt x="59" y="46"/>
                  <a:pt x="60" y="49"/>
                </a:cubicBezTo>
                <a:cubicBezTo>
                  <a:pt x="58" y="51"/>
                  <a:pt x="55" y="53"/>
                  <a:pt x="52" y="54"/>
                </a:cubicBezTo>
                <a:cubicBezTo>
                  <a:pt x="49" y="56"/>
                  <a:pt x="47" y="57"/>
                  <a:pt x="44" y="58"/>
                </a:cubicBezTo>
                <a:cubicBezTo>
                  <a:pt x="42" y="56"/>
                  <a:pt x="40" y="53"/>
                  <a:pt x="39" y="50"/>
                </a:cubicBezTo>
                <a:cubicBezTo>
                  <a:pt x="37" y="47"/>
                  <a:pt x="36" y="44"/>
                  <a:pt x="35" y="41"/>
                </a:cubicBezTo>
                <a:close/>
                <a:moveTo>
                  <a:pt x="60" y="31"/>
                </a:moveTo>
                <a:cubicBezTo>
                  <a:pt x="60" y="31"/>
                  <a:pt x="61" y="31"/>
                  <a:pt x="62" y="31"/>
                </a:cubicBezTo>
                <a:cubicBezTo>
                  <a:pt x="67" y="30"/>
                  <a:pt x="70" y="31"/>
                  <a:pt x="71" y="33"/>
                </a:cubicBezTo>
                <a:cubicBezTo>
                  <a:pt x="72" y="35"/>
                  <a:pt x="71" y="38"/>
                  <a:pt x="68" y="42"/>
                </a:cubicBezTo>
                <a:cubicBezTo>
                  <a:pt x="68" y="43"/>
                  <a:pt x="67" y="43"/>
                  <a:pt x="66" y="44"/>
                </a:cubicBezTo>
                <a:cubicBezTo>
                  <a:pt x="66" y="42"/>
                  <a:pt x="65" y="39"/>
                  <a:pt x="63" y="37"/>
                </a:cubicBezTo>
                <a:cubicBezTo>
                  <a:pt x="62" y="35"/>
                  <a:pt x="61" y="33"/>
                  <a:pt x="60" y="31"/>
                </a:cubicBezTo>
                <a:close/>
                <a:moveTo>
                  <a:pt x="71" y="104"/>
                </a:moveTo>
                <a:cubicBezTo>
                  <a:pt x="71" y="112"/>
                  <a:pt x="71" y="112"/>
                  <a:pt x="71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04"/>
                  <a:pt x="30" y="104"/>
                  <a:pt x="30" y="104"/>
                </a:cubicBezTo>
                <a:cubicBezTo>
                  <a:pt x="44" y="104"/>
                  <a:pt x="44" y="104"/>
                  <a:pt x="44" y="104"/>
                </a:cubicBezTo>
                <a:cubicBezTo>
                  <a:pt x="44" y="93"/>
                  <a:pt x="44" y="93"/>
                  <a:pt x="44" y="93"/>
                </a:cubicBezTo>
                <a:cubicBezTo>
                  <a:pt x="32" y="92"/>
                  <a:pt x="22" y="87"/>
                  <a:pt x="14" y="79"/>
                </a:cubicBezTo>
                <a:cubicBezTo>
                  <a:pt x="5" y="71"/>
                  <a:pt x="0" y="59"/>
                  <a:pt x="0" y="45"/>
                </a:cubicBezTo>
                <a:cubicBezTo>
                  <a:pt x="0" y="32"/>
                  <a:pt x="5" y="20"/>
                  <a:pt x="14" y="12"/>
                </a:cubicBezTo>
                <a:cubicBezTo>
                  <a:pt x="19" y="7"/>
                  <a:pt x="25" y="3"/>
                  <a:pt x="32" y="0"/>
                </a:cubicBezTo>
                <a:cubicBezTo>
                  <a:pt x="37" y="9"/>
                  <a:pt x="37" y="9"/>
                  <a:pt x="37" y="9"/>
                </a:cubicBezTo>
                <a:cubicBezTo>
                  <a:pt x="31" y="11"/>
                  <a:pt x="25" y="14"/>
                  <a:pt x="21" y="18"/>
                </a:cubicBezTo>
                <a:cubicBezTo>
                  <a:pt x="14" y="25"/>
                  <a:pt x="9" y="35"/>
                  <a:pt x="9" y="45"/>
                </a:cubicBezTo>
                <a:cubicBezTo>
                  <a:pt x="9" y="56"/>
                  <a:pt x="14" y="65"/>
                  <a:pt x="21" y="72"/>
                </a:cubicBezTo>
                <a:cubicBezTo>
                  <a:pt x="27" y="79"/>
                  <a:pt x="37" y="84"/>
                  <a:pt x="48" y="84"/>
                </a:cubicBezTo>
                <a:cubicBezTo>
                  <a:pt x="57" y="84"/>
                  <a:pt x="65" y="80"/>
                  <a:pt x="72" y="75"/>
                </a:cubicBezTo>
                <a:cubicBezTo>
                  <a:pt x="76" y="83"/>
                  <a:pt x="76" y="83"/>
                  <a:pt x="76" y="83"/>
                </a:cubicBezTo>
                <a:cubicBezTo>
                  <a:pt x="70" y="88"/>
                  <a:pt x="63" y="91"/>
                  <a:pt x="56" y="92"/>
                </a:cubicBezTo>
                <a:cubicBezTo>
                  <a:pt x="56" y="104"/>
                  <a:pt x="56" y="104"/>
                  <a:pt x="56" y="104"/>
                </a:cubicBezTo>
                <a:lnTo>
                  <a:pt x="71" y="104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202"/>
          <p:cNvSpPr>
            <a:spLocks noEditPoints="1"/>
          </p:cNvSpPr>
          <p:nvPr/>
        </p:nvSpPr>
        <p:spPr bwMode="auto">
          <a:xfrm>
            <a:off x="2144737" y="2131702"/>
            <a:ext cx="1373628" cy="1321049"/>
          </a:xfrm>
          <a:custGeom>
            <a:avLst/>
            <a:gdLst>
              <a:gd name="T0" fmla="*/ 80 w 198"/>
              <a:gd name="T1" fmla="*/ 39 h 190"/>
              <a:gd name="T2" fmla="*/ 32 w 198"/>
              <a:gd name="T3" fmla="*/ 39 h 190"/>
              <a:gd name="T4" fmla="*/ 24 w 198"/>
              <a:gd name="T5" fmla="*/ 52 h 190"/>
              <a:gd name="T6" fmla="*/ 32 w 198"/>
              <a:gd name="T7" fmla="*/ 65 h 190"/>
              <a:gd name="T8" fmla="*/ 80 w 198"/>
              <a:gd name="T9" fmla="*/ 65 h 190"/>
              <a:gd name="T10" fmla="*/ 80 w 198"/>
              <a:gd name="T11" fmla="*/ 39 h 190"/>
              <a:gd name="T12" fmla="*/ 80 w 198"/>
              <a:gd name="T13" fmla="*/ 39 h 190"/>
              <a:gd name="T14" fmla="*/ 114 w 198"/>
              <a:gd name="T15" fmla="*/ 65 h 190"/>
              <a:gd name="T16" fmla="*/ 170 w 198"/>
              <a:gd name="T17" fmla="*/ 65 h 190"/>
              <a:gd name="T18" fmla="*/ 177 w 198"/>
              <a:gd name="T19" fmla="*/ 65 h 190"/>
              <a:gd name="T20" fmla="*/ 179 w 198"/>
              <a:gd name="T21" fmla="*/ 69 h 190"/>
              <a:gd name="T22" fmla="*/ 194 w 198"/>
              <a:gd name="T23" fmla="*/ 93 h 190"/>
              <a:gd name="T24" fmla="*/ 198 w 198"/>
              <a:gd name="T25" fmla="*/ 99 h 190"/>
              <a:gd name="T26" fmla="*/ 194 w 198"/>
              <a:gd name="T27" fmla="*/ 103 h 190"/>
              <a:gd name="T28" fmla="*/ 179 w 198"/>
              <a:gd name="T29" fmla="*/ 127 h 190"/>
              <a:gd name="T30" fmla="*/ 177 w 198"/>
              <a:gd name="T31" fmla="*/ 134 h 190"/>
              <a:gd name="T32" fmla="*/ 170 w 198"/>
              <a:gd name="T33" fmla="*/ 134 h 190"/>
              <a:gd name="T34" fmla="*/ 114 w 198"/>
              <a:gd name="T35" fmla="*/ 134 h 190"/>
              <a:gd name="T36" fmla="*/ 114 w 198"/>
              <a:gd name="T37" fmla="*/ 164 h 190"/>
              <a:gd name="T38" fmla="*/ 164 w 198"/>
              <a:gd name="T39" fmla="*/ 164 h 190"/>
              <a:gd name="T40" fmla="*/ 164 w 198"/>
              <a:gd name="T41" fmla="*/ 190 h 190"/>
              <a:gd name="T42" fmla="*/ 37 w 198"/>
              <a:gd name="T43" fmla="*/ 190 h 190"/>
              <a:gd name="T44" fmla="*/ 37 w 198"/>
              <a:gd name="T45" fmla="*/ 164 h 190"/>
              <a:gd name="T46" fmla="*/ 82 w 198"/>
              <a:gd name="T47" fmla="*/ 164 h 190"/>
              <a:gd name="T48" fmla="*/ 82 w 198"/>
              <a:gd name="T49" fmla="*/ 86 h 190"/>
              <a:gd name="T50" fmla="*/ 26 w 198"/>
              <a:gd name="T51" fmla="*/ 86 h 190"/>
              <a:gd name="T52" fmla="*/ 19 w 198"/>
              <a:gd name="T53" fmla="*/ 86 h 190"/>
              <a:gd name="T54" fmla="*/ 17 w 198"/>
              <a:gd name="T55" fmla="*/ 80 h 190"/>
              <a:gd name="T56" fmla="*/ 2 w 198"/>
              <a:gd name="T57" fmla="*/ 56 h 190"/>
              <a:gd name="T58" fmla="*/ 0 w 198"/>
              <a:gd name="T59" fmla="*/ 52 h 190"/>
              <a:gd name="T60" fmla="*/ 2 w 198"/>
              <a:gd name="T61" fmla="*/ 45 h 190"/>
              <a:gd name="T62" fmla="*/ 17 w 198"/>
              <a:gd name="T63" fmla="*/ 21 h 190"/>
              <a:gd name="T64" fmla="*/ 19 w 198"/>
              <a:gd name="T65" fmla="*/ 17 h 190"/>
              <a:gd name="T66" fmla="*/ 26 w 198"/>
              <a:gd name="T67" fmla="*/ 17 h 190"/>
              <a:gd name="T68" fmla="*/ 82 w 198"/>
              <a:gd name="T69" fmla="*/ 17 h 190"/>
              <a:gd name="T70" fmla="*/ 82 w 198"/>
              <a:gd name="T71" fmla="*/ 13 h 190"/>
              <a:gd name="T72" fmla="*/ 99 w 198"/>
              <a:gd name="T73" fmla="*/ 0 h 190"/>
              <a:gd name="T74" fmla="*/ 114 w 198"/>
              <a:gd name="T75" fmla="*/ 13 h 190"/>
              <a:gd name="T76" fmla="*/ 114 w 198"/>
              <a:gd name="T77" fmla="*/ 65 h 190"/>
              <a:gd name="T78" fmla="*/ 114 w 198"/>
              <a:gd name="T79" fmla="*/ 65 h 190"/>
              <a:gd name="T80" fmla="*/ 166 w 198"/>
              <a:gd name="T81" fmla="*/ 84 h 190"/>
              <a:gd name="T82" fmla="*/ 116 w 198"/>
              <a:gd name="T83" fmla="*/ 84 h 190"/>
              <a:gd name="T84" fmla="*/ 116 w 198"/>
              <a:gd name="T85" fmla="*/ 112 h 190"/>
              <a:gd name="T86" fmla="*/ 166 w 198"/>
              <a:gd name="T87" fmla="*/ 112 h 190"/>
              <a:gd name="T88" fmla="*/ 175 w 198"/>
              <a:gd name="T89" fmla="*/ 99 h 190"/>
              <a:gd name="T90" fmla="*/ 166 w 198"/>
              <a:gd name="T91" fmla="*/ 8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190">
                <a:moveTo>
                  <a:pt x="80" y="39"/>
                </a:moveTo>
                <a:lnTo>
                  <a:pt x="32" y="39"/>
                </a:lnTo>
                <a:lnTo>
                  <a:pt x="24" y="52"/>
                </a:lnTo>
                <a:lnTo>
                  <a:pt x="32" y="65"/>
                </a:lnTo>
                <a:lnTo>
                  <a:pt x="80" y="65"/>
                </a:lnTo>
                <a:lnTo>
                  <a:pt x="80" y="39"/>
                </a:lnTo>
                <a:lnTo>
                  <a:pt x="80" y="39"/>
                </a:lnTo>
                <a:close/>
                <a:moveTo>
                  <a:pt x="114" y="65"/>
                </a:moveTo>
                <a:lnTo>
                  <a:pt x="170" y="65"/>
                </a:lnTo>
                <a:lnTo>
                  <a:pt x="177" y="65"/>
                </a:lnTo>
                <a:lnTo>
                  <a:pt x="179" y="69"/>
                </a:lnTo>
                <a:lnTo>
                  <a:pt x="194" y="93"/>
                </a:lnTo>
                <a:lnTo>
                  <a:pt x="198" y="99"/>
                </a:lnTo>
                <a:lnTo>
                  <a:pt x="194" y="103"/>
                </a:lnTo>
                <a:lnTo>
                  <a:pt x="179" y="127"/>
                </a:lnTo>
                <a:lnTo>
                  <a:pt x="177" y="134"/>
                </a:lnTo>
                <a:lnTo>
                  <a:pt x="170" y="134"/>
                </a:lnTo>
                <a:lnTo>
                  <a:pt x="114" y="134"/>
                </a:lnTo>
                <a:lnTo>
                  <a:pt x="114" y="164"/>
                </a:lnTo>
                <a:lnTo>
                  <a:pt x="164" y="164"/>
                </a:lnTo>
                <a:lnTo>
                  <a:pt x="164" y="190"/>
                </a:lnTo>
                <a:lnTo>
                  <a:pt x="37" y="190"/>
                </a:lnTo>
                <a:lnTo>
                  <a:pt x="37" y="164"/>
                </a:lnTo>
                <a:lnTo>
                  <a:pt x="82" y="164"/>
                </a:lnTo>
                <a:lnTo>
                  <a:pt x="82" y="86"/>
                </a:lnTo>
                <a:lnTo>
                  <a:pt x="26" y="86"/>
                </a:lnTo>
                <a:lnTo>
                  <a:pt x="19" y="86"/>
                </a:lnTo>
                <a:lnTo>
                  <a:pt x="17" y="80"/>
                </a:lnTo>
                <a:lnTo>
                  <a:pt x="2" y="56"/>
                </a:lnTo>
                <a:lnTo>
                  <a:pt x="0" y="52"/>
                </a:lnTo>
                <a:lnTo>
                  <a:pt x="2" y="45"/>
                </a:lnTo>
                <a:lnTo>
                  <a:pt x="17" y="21"/>
                </a:lnTo>
                <a:lnTo>
                  <a:pt x="19" y="17"/>
                </a:lnTo>
                <a:lnTo>
                  <a:pt x="26" y="17"/>
                </a:lnTo>
                <a:lnTo>
                  <a:pt x="82" y="17"/>
                </a:lnTo>
                <a:lnTo>
                  <a:pt x="82" y="13"/>
                </a:lnTo>
                <a:lnTo>
                  <a:pt x="99" y="0"/>
                </a:lnTo>
                <a:lnTo>
                  <a:pt x="114" y="13"/>
                </a:lnTo>
                <a:lnTo>
                  <a:pt x="114" y="65"/>
                </a:lnTo>
                <a:lnTo>
                  <a:pt x="114" y="65"/>
                </a:lnTo>
                <a:close/>
                <a:moveTo>
                  <a:pt x="166" y="84"/>
                </a:moveTo>
                <a:lnTo>
                  <a:pt x="116" y="84"/>
                </a:lnTo>
                <a:lnTo>
                  <a:pt x="116" y="112"/>
                </a:lnTo>
                <a:lnTo>
                  <a:pt x="166" y="112"/>
                </a:lnTo>
                <a:lnTo>
                  <a:pt x="175" y="99"/>
                </a:lnTo>
                <a:lnTo>
                  <a:pt x="166" y="84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1859269" y="4176547"/>
            <a:ext cx="1944564" cy="6463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5149119" y="4176547"/>
            <a:ext cx="1944564" cy="6463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8451669" y="4176547"/>
            <a:ext cx="1944564" cy="64633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等腰三角形 35"/>
          <p:cNvSpPr/>
          <p:nvPr/>
        </p:nvSpPr>
        <p:spPr>
          <a:xfrm rot="10800000">
            <a:off x="3760590" y="1842414"/>
            <a:ext cx="4927366" cy="424772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等腰三角形 36"/>
          <p:cNvSpPr/>
          <p:nvPr/>
        </p:nvSpPr>
        <p:spPr>
          <a:xfrm rot="10800000">
            <a:off x="6341994" y="4300837"/>
            <a:ext cx="1493660" cy="128763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760589" y="1225986"/>
            <a:ext cx="1493660" cy="2691281"/>
          </a:xfrm>
          <a:prstGeom prst="lin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等腰三角形 34"/>
          <p:cNvSpPr/>
          <p:nvPr/>
        </p:nvSpPr>
        <p:spPr>
          <a:xfrm rot="10800000">
            <a:off x="7739378" y="3230002"/>
            <a:ext cx="660238" cy="56917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4217682" y="1463001"/>
            <a:ext cx="197137" cy="379413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2859624" y="2033369"/>
            <a:ext cx="1076512" cy="107651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83241" y="1066927"/>
            <a:ext cx="562750" cy="56275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424643" y="1842414"/>
            <a:ext cx="422282" cy="809324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765152" y="2955108"/>
            <a:ext cx="2844350" cy="95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过渡页标题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16"/>
          <p:cNvSpPr>
            <a:spLocks noEditPoints="1"/>
          </p:cNvSpPr>
          <p:nvPr/>
        </p:nvSpPr>
        <p:spPr bwMode="auto">
          <a:xfrm>
            <a:off x="5874772" y="2099975"/>
            <a:ext cx="625109" cy="551763"/>
          </a:xfrm>
          <a:custGeom>
            <a:avLst/>
            <a:gdLst>
              <a:gd name="T0" fmla="*/ 425 w 1020"/>
              <a:gd name="T1" fmla="*/ 569 h 897"/>
              <a:gd name="T2" fmla="*/ 889 w 1020"/>
              <a:gd name="T3" fmla="*/ 586 h 897"/>
              <a:gd name="T4" fmla="*/ 879 w 1020"/>
              <a:gd name="T5" fmla="*/ 537 h 897"/>
              <a:gd name="T6" fmla="*/ 426 w 1020"/>
              <a:gd name="T7" fmla="*/ 554 h 897"/>
              <a:gd name="T8" fmla="*/ 879 w 1020"/>
              <a:gd name="T9" fmla="*/ 537 h 897"/>
              <a:gd name="T10" fmla="*/ 421 w 1020"/>
              <a:gd name="T11" fmla="*/ 504 h 897"/>
              <a:gd name="T12" fmla="*/ 882 w 1020"/>
              <a:gd name="T13" fmla="*/ 521 h 897"/>
              <a:gd name="T14" fmla="*/ 402 w 1020"/>
              <a:gd name="T15" fmla="*/ 484 h 897"/>
              <a:gd name="T16" fmla="*/ 906 w 1020"/>
              <a:gd name="T17" fmla="*/ 608 h 897"/>
              <a:gd name="T18" fmla="*/ 390 w 1020"/>
              <a:gd name="T19" fmla="*/ 645 h 897"/>
              <a:gd name="T20" fmla="*/ 361 w 1020"/>
              <a:gd name="T21" fmla="*/ 472 h 897"/>
              <a:gd name="T22" fmla="*/ 906 w 1020"/>
              <a:gd name="T23" fmla="*/ 448 h 897"/>
              <a:gd name="T24" fmla="*/ 402 w 1020"/>
              <a:gd name="T25" fmla="*/ 484 h 897"/>
              <a:gd name="T26" fmla="*/ 515 w 1020"/>
              <a:gd name="T27" fmla="*/ 59 h 897"/>
              <a:gd name="T28" fmla="*/ 501 w 1020"/>
              <a:gd name="T29" fmla="*/ 4 h 897"/>
              <a:gd name="T30" fmla="*/ 523 w 1020"/>
              <a:gd name="T31" fmla="*/ 1 h 897"/>
              <a:gd name="T32" fmla="*/ 614 w 1020"/>
              <a:gd name="T33" fmla="*/ 58 h 897"/>
              <a:gd name="T34" fmla="*/ 548 w 1020"/>
              <a:gd name="T35" fmla="*/ 84 h 897"/>
              <a:gd name="T36" fmla="*/ 546 w 1020"/>
              <a:gd name="T37" fmla="*/ 156 h 897"/>
              <a:gd name="T38" fmla="*/ 527 w 1020"/>
              <a:gd name="T39" fmla="*/ 325 h 897"/>
              <a:gd name="T40" fmla="*/ 568 w 1020"/>
              <a:gd name="T41" fmla="*/ 160 h 897"/>
              <a:gd name="T42" fmla="*/ 727 w 1020"/>
              <a:gd name="T43" fmla="*/ 130 h 897"/>
              <a:gd name="T44" fmla="*/ 659 w 1020"/>
              <a:gd name="T45" fmla="*/ 425 h 897"/>
              <a:gd name="T46" fmla="*/ 607 w 1020"/>
              <a:gd name="T47" fmla="*/ 425 h 897"/>
              <a:gd name="T48" fmla="*/ 539 w 1020"/>
              <a:gd name="T49" fmla="*/ 130 h 897"/>
              <a:gd name="T50" fmla="*/ 641 w 1020"/>
              <a:gd name="T51" fmla="*/ 45 h 897"/>
              <a:gd name="T52" fmla="*/ 641 w 1020"/>
              <a:gd name="T53" fmla="*/ 131 h 897"/>
              <a:gd name="T54" fmla="*/ 354 w 1020"/>
              <a:gd name="T55" fmla="*/ 806 h 897"/>
              <a:gd name="T56" fmla="*/ 952 w 1020"/>
              <a:gd name="T57" fmla="*/ 826 h 897"/>
              <a:gd name="T58" fmla="*/ 354 w 1020"/>
              <a:gd name="T59" fmla="*/ 806 h 897"/>
              <a:gd name="T60" fmla="*/ 946 w 1020"/>
              <a:gd name="T61" fmla="*/ 769 h 897"/>
              <a:gd name="T62" fmla="*/ 358 w 1020"/>
              <a:gd name="T63" fmla="*/ 789 h 897"/>
              <a:gd name="T64" fmla="*/ 346 w 1020"/>
              <a:gd name="T65" fmla="*/ 733 h 897"/>
              <a:gd name="T66" fmla="*/ 948 w 1020"/>
              <a:gd name="T67" fmla="*/ 752 h 897"/>
              <a:gd name="T68" fmla="*/ 346 w 1020"/>
              <a:gd name="T69" fmla="*/ 733 h 897"/>
              <a:gd name="T70" fmla="*/ 974 w 1020"/>
              <a:gd name="T71" fmla="*/ 852 h 897"/>
              <a:gd name="T72" fmla="*/ 327 w 1020"/>
              <a:gd name="T73" fmla="*/ 893 h 897"/>
              <a:gd name="T74" fmla="*/ 1020 w 1020"/>
              <a:gd name="T75" fmla="*/ 866 h 897"/>
              <a:gd name="T76" fmla="*/ 988 w 1020"/>
              <a:gd name="T77" fmla="*/ 667 h 897"/>
              <a:gd name="T78" fmla="*/ 327 w 1020"/>
              <a:gd name="T79" fmla="*/ 709 h 897"/>
              <a:gd name="T80" fmla="*/ 334 w 1020"/>
              <a:gd name="T81" fmla="*/ 282 h 897"/>
              <a:gd name="T82" fmla="*/ 154 w 1020"/>
              <a:gd name="T83" fmla="*/ 820 h 897"/>
              <a:gd name="T84" fmla="*/ 334 w 1020"/>
              <a:gd name="T85" fmla="*/ 282 h 897"/>
              <a:gd name="T86" fmla="*/ 107 w 1020"/>
              <a:gd name="T87" fmla="*/ 798 h 897"/>
              <a:gd name="T88" fmla="*/ 318 w 1020"/>
              <a:gd name="T89" fmla="*/ 279 h 897"/>
              <a:gd name="T90" fmla="*/ 273 w 1020"/>
              <a:gd name="T91" fmla="*/ 251 h 897"/>
              <a:gd name="T92" fmla="*/ 92 w 1020"/>
              <a:gd name="T93" fmla="*/ 793 h 897"/>
              <a:gd name="T94" fmla="*/ 273 w 1020"/>
              <a:gd name="T95" fmla="*/ 251 h 897"/>
              <a:gd name="T96" fmla="*/ 170 w 1020"/>
              <a:gd name="T97" fmla="*/ 848 h 897"/>
              <a:gd name="T98" fmla="*/ 418 w 1020"/>
              <a:gd name="T99" fmla="*/ 286 h 897"/>
              <a:gd name="T100" fmla="*/ 167 w 1020"/>
              <a:gd name="T101" fmla="*/ 892 h 897"/>
              <a:gd name="T102" fmla="*/ 6 w 1020"/>
              <a:gd name="T103" fmla="*/ 801 h 897"/>
              <a:gd name="T104" fmla="*/ 258 w 1020"/>
              <a:gd name="T105" fmla="*/ 227 h 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20" h="897">
                <a:moveTo>
                  <a:pt x="882" y="569"/>
                </a:moveTo>
                <a:lnTo>
                  <a:pt x="425" y="569"/>
                </a:lnTo>
                <a:cubicBezTo>
                  <a:pt x="424" y="575"/>
                  <a:pt x="423" y="580"/>
                  <a:pt x="421" y="586"/>
                </a:cubicBezTo>
                <a:lnTo>
                  <a:pt x="889" y="586"/>
                </a:lnTo>
                <a:cubicBezTo>
                  <a:pt x="886" y="580"/>
                  <a:pt x="884" y="575"/>
                  <a:pt x="882" y="569"/>
                </a:cubicBezTo>
                <a:close/>
                <a:moveTo>
                  <a:pt x="879" y="537"/>
                </a:moveTo>
                <a:lnTo>
                  <a:pt x="426" y="537"/>
                </a:lnTo>
                <a:cubicBezTo>
                  <a:pt x="426" y="542"/>
                  <a:pt x="426" y="548"/>
                  <a:pt x="426" y="554"/>
                </a:cubicBezTo>
                <a:lnTo>
                  <a:pt x="879" y="554"/>
                </a:lnTo>
                <a:cubicBezTo>
                  <a:pt x="878" y="548"/>
                  <a:pt x="878" y="542"/>
                  <a:pt x="879" y="537"/>
                </a:cubicBezTo>
                <a:close/>
                <a:moveTo>
                  <a:pt x="889" y="504"/>
                </a:moveTo>
                <a:lnTo>
                  <a:pt x="421" y="504"/>
                </a:lnTo>
                <a:cubicBezTo>
                  <a:pt x="423" y="510"/>
                  <a:pt x="424" y="516"/>
                  <a:pt x="425" y="521"/>
                </a:cubicBezTo>
                <a:lnTo>
                  <a:pt x="882" y="521"/>
                </a:lnTo>
                <a:cubicBezTo>
                  <a:pt x="884" y="515"/>
                  <a:pt x="886" y="510"/>
                  <a:pt x="889" y="504"/>
                </a:cubicBezTo>
                <a:close/>
                <a:moveTo>
                  <a:pt x="402" y="484"/>
                </a:moveTo>
                <a:lnTo>
                  <a:pt x="402" y="608"/>
                </a:lnTo>
                <a:lnTo>
                  <a:pt x="906" y="608"/>
                </a:lnTo>
                <a:lnTo>
                  <a:pt x="906" y="645"/>
                </a:lnTo>
                <a:lnTo>
                  <a:pt x="390" y="645"/>
                </a:lnTo>
                <a:cubicBezTo>
                  <a:pt x="374" y="645"/>
                  <a:pt x="361" y="634"/>
                  <a:pt x="361" y="621"/>
                </a:cubicBezTo>
                <a:lnTo>
                  <a:pt x="361" y="472"/>
                </a:lnTo>
                <a:cubicBezTo>
                  <a:pt x="361" y="458"/>
                  <a:pt x="374" y="448"/>
                  <a:pt x="390" y="448"/>
                </a:cubicBezTo>
                <a:lnTo>
                  <a:pt x="906" y="448"/>
                </a:lnTo>
                <a:lnTo>
                  <a:pt x="906" y="484"/>
                </a:lnTo>
                <a:lnTo>
                  <a:pt x="402" y="484"/>
                </a:lnTo>
                <a:close/>
                <a:moveTo>
                  <a:pt x="548" y="84"/>
                </a:moveTo>
                <a:cubicBezTo>
                  <a:pt x="529" y="82"/>
                  <a:pt x="520" y="72"/>
                  <a:pt x="515" y="59"/>
                </a:cubicBezTo>
                <a:cubicBezTo>
                  <a:pt x="511" y="47"/>
                  <a:pt x="512" y="39"/>
                  <a:pt x="512" y="27"/>
                </a:cubicBezTo>
                <a:cubicBezTo>
                  <a:pt x="511" y="11"/>
                  <a:pt x="501" y="7"/>
                  <a:pt x="501" y="4"/>
                </a:cubicBezTo>
                <a:cubicBezTo>
                  <a:pt x="501" y="2"/>
                  <a:pt x="504" y="1"/>
                  <a:pt x="509" y="1"/>
                </a:cubicBezTo>
                <a:cubicBezTo>
                  <a:pt x="514" y="1"/>
                  <a:pt x="518" y="0"/>
                  <a:pt x="523" y="1"/>
                </a:cubicBezTo>
                <a:cubicBezTo>
                  <a:pt x="532" y="1"/>
                  <a:pt x="545" y="2"/>
                  <a:pt x="547" y="3"/>
                </a:cubicBezTo>
                <a:cubicBezTo>
                  <a:pt x="575" y="8"/>
                  <a:pt x="610" y="24"/>
                  <a:pt x="614" y="58"/>
                </a:cubicBezTo>
                <a:cubicBezTo>
                  <a:pt x="616" y="73"/>
                  <a:pt x="616" y="91"/>
                  <a:pt x="600" y="97"/>
                </a:cubicBezTo>
                <a:cubicBezTo>
                  <a:pt x="590" y="82"/>
                  <a:pt x="564" y="86"/>
                  <a:pt x="548" y="84"/>
                </a:cubicBezTo>
                <a:close/>
                <a:moveTo>
                  <a:pt x="588" y="153"/>
                </a:moveTo>
                <a:cubicBezTo>
                  <a:pt x="575" y="148"/>
                  <a:pt x="565" y="147"/>
                  <a:pt x="546" y="156"/>
                </a:cubicBezTo>
                <a:cubicBezTo>
                  <a:pt x="510" y="173"/>
                  <a:pt x="495" y="215"/>
                  <a:pt x="497" y="252"/>
                </a:cubicBezTo>
                <a:cubicBezTo>
                  <a:pt x="499" y="278"/>
                  <a:pt x="510" y="305"/>
                  <a:pt x="527" y="325"/>
                </a:cubicBezTo>
                <a:cubicBezTo>
                  <a:pt x="520" y="309"/>
                  <a:pt x="516" y="291"/>
                  <a:pt x="515" y="274"/>
                </a:cubicBezTo>
                <a:cubicBezTo>
                  <a:pt x="513" y="229"/>
                  <a:pt x="529" y="180"/>
                  <a:pt x="568" y="160"/>
                </a:cubicBezTo>
                <a:cubicBezTo>
                  <a:pt x="576" y="156"/>
                  <a:pt x="582" y="154"/>
                  <a:pt x="588" y="153"/>
                </a:cubicBezTo>
                <a:close/>
                <a:moveTo>
                  <a:pt x="727" y="130"/>
                </a:moveTo>
                <a:cubicBezTo>
                  <a:pt x="774" y="152"/>
                  <a:pt x="806" y="207"/>
                  <a:pt x="801" y="272"/>
                </a:cubicBezTo>
                <a:cubicBezTo>
                  <a:pt x="796" y="357"/>
                  <a:pt x="732" y="425"/>
                  <a:pt x="659" y="425"/>
                </a:cubicBezTo>
                <a:cubicBezTo>
                  <a:pt x="650" y="425"/>
                  <a:pt x="641" y="418"/>
                  <a:pt x="633" y="416"/>
                </a:cubicBezTo>
                <a:cubicBezTo>
                  <a:pt x="624" y="418"/>
                  <a:pt x="616" y="425"/>
                  <a:pt x="607" y="425"/>
                </a:cubicBezTo>
                <a:cubicBezTo>
                  <a:pt x="534" y="425"/>
                  <a:pt x="470" y="357"/>
                  <a:pt x="464" y="272"/>
                </a:cubicBezTo>
                <a:cubicBezTo>
                  <a:pt x="460" y="207"/>
                  <a:pt x="491" y="152"/>
                  <a:pt x="539" y="130"/>
                </a:cubicBezTo>
                <a:cubicBezTo>
                  <a:pt x="575" y="112"/>
                  <a:pt x="592" y="118"/>
                  <a:pt x="623" y="131"/>
                </a:cubicBezTo>
                <a:cubicBezTo>
                  <a:pt x="619" y="108"/>
                  <a:pt x="618" y="71"/>
                  <a:pt x="641" y="45"/>
                </a:cubicBezTo>
                <a:cubicBezTo>
                  <a:pt x="648" y="41"/>
                  <a:pt x="662" y="48"/>
                  <a:pt x="661" y="59"/>
                </a:cubicBezTo>
                <a:cubicBezTo>
                  <a:pt x="642" y="81"/>
                  <a:pt x="640" y="113"/>
                  <a:pt x="641" y="131"/>
                </a:cubicBezTo>
                <a:cubicBezTo>
                  <a:pt x="672" y="118"/>
                  <a:pt x="689" y="112"/>
                  <a:pt x="727" y="130"/>
                </a:cubicBezTo>
                <a:close/>
                <a:moveTo>
                  <a:pt x="354" y="806"/>
                </a:moveTo>
                <a:lnTo>
                  <a:pt x="948" y="806"/>
                </a:lnTo>
                <a:cubicBezTo>
                  <a:pt x="949" y="813"/>
                  <a:pt x="950" y="819"/>
                  <a:pt x="952" y="826"/>
                </a:cubicBezTo>
                <a:lnTo>
                  <a:pt x="346" y="826"/>
                </a:lnTo>
                <a:cubicBezTo>
                  <a:pt x="349" y="820"/>
                  <a:pt x="352" y="813"/>
                  <a:pt x="354" y="806"/>
                </a:cubicBezTo>
                <a:close/>
                <a:moveTo>
                  <a:pt x="358" y="769"/>
                </a:moveTo>
                <a:lnTo>
                  <a:pt x="946" y="769"/>
                </a:lnTo>
                <a:cubicBezTo>
                  <a:pt x="946" y="776"/>
                  <a:pt x="946" y="782"/>
                  <a:pt x="946" y="789"/>
                </a:cubicBezTo>
                <a:lnTo>
                  <a:pt x="358" y="789"/>
                </a:lnTo>
                <a:cubicBezTo>
                  <a:pt x="358" y="782"/>
                  <a:pt x="358" y="776"/>
                  <a:pt x="358" y="769"/>
                </a:cubicBezTo>
                <a:close/>
                <a:moveTo>
                  <a:pt x="346" y="733"/>
                </a:moveTo>
                <a:lnTo>
                  <a:pt x="952" y="733"/>
                </a:lnTo>
                <a:cubicBezTo>
                  <a:pt x="950" y="739"/>
                  <a:pt x="949" y="745"/>
                  <a:pt x="948" y="752"/>
                </a:cubicBezTo>
                <a:lnTo>
                  <a:pt x="354" y="752"/>
                </a:lnTo>
                <a:cubicBezTo>
                  <a:pt x="352" y="745"/>
                  <a:pt x="349" y="739"/>
                  <a:pt x="346" y="733"/>
                </a:cubicBezTo>
                <a:close/>
                <a:moveTo>
                  <a:pt x="974" y="709"/>
                </a:moveTo>
                <a:lnTo>
                  <a:pt x="974" y="852"/>
                </a:lnTo>
                <a:lnTo>
                  <a:pt x="327" y="852"/>
                </a:lnTo>
                <a:lnTo>
                  <a:pt x="327" y="893"/>
                </a:lnTo>
                <a:lnTo>
                  <a:pt x="988" y="893"/>
                </a:lnTo>
                <a:cubicBezTo>
                  <a:pt x="1006" y="893"/>
                  <a:pt x="1020" y="881"/>
                  <a:pt x="1020" y="866"/>
                </a:cubicBezTo>
                <a:lnTo>
                  <a:pt x="1020" y="695"/>
                </a:lnTo>
                <a:cubicBezTo>
                  <a:pt x="1020" y="680"/>
                  <a:pt x="1006" y="667"/>
                  <a:pt x="988" y="667"/>
                </a:cubicBezTo>
                <a:lnTo>
                  <a:pt x="327" y="667"/>
                </a:lnTo>
                <a:lnTo>
                  <a:pt x="327" y="709"/>
                </a:lnTo>
                <a:lnTo>
                  <a:pt x="974" y="709"/>
                </a:lnTo>
                <a:close/>
                <a:moveTo>
                  <a:pt x="334" y="282"/>
                </a:moveTo>
                <a:lnTo>
                  <a:pt x="139" y="811"/>
                </a:lnTo>
                <a:cubicBezTo>
                  <a:pt x="144" y="814"/>
                  <a:pt x="149" y="817"/>
                  <a:pt x="154" y="820"/>
                </a:cubicBezTo>
                <a:lnTo>
                  <a:pt x="353" y="281"/>
                </a:lnTo>
                <a:cubicBezTo>
                  <a:pt x="347" y="282"/>
                  <a:pt x="340" y="282"/>
                  <a:pt x="334" y="282"/>
                </a:cubicBezTo>
                <a:close/>
                <a:moveTo>
                  <a:pt x="301" y="273"/>
                </a:moveTo>
                <a:lnTo>
                  <a:pt x="107" y="798"/>
                </a:lnTo>
                <a:cubicBezTo>
                  <a:pt x="113" y="799"/>
                  <a:pt x="119" y="802"/>
                  <a:pt x="124" y="804"/>
                </a:cubicBezTo>
                <a:lnTo>
                  <a:pt x="318" y="279"/>
                </a:lnTo>
                <a:cubicBezTo>
                  <a:pt x="312" y="278"/>
                  <a:pt x="306" y="276"/>
                  <a:pt x="301" y="273"/>
                </a:cubicBezTo>
                <a:close/>
                <a:moveTo>
                  <a:pt x="273" y="251"/>
                </a:moveTo>
                <a:lnTo>
                  <a:pt x="74" y="790"/>
                </a:lnTo>
                <a:cubicBezTo>
                  <a:pt x="80" y="791"/>
                  <a:pt x="86" y="792"/>
                  <a:pt x="92" y="793"/>
                </a:cubicBezTo>
                <a:lnTo>
                  <a:pt x="287" y="265"/>
                </a:lnTo>
                <a:cubicBezTo>
                  <a:pt x="282" y="261"/>
                  <a:pt x="277" y="256"/>
                  <a:pt x="273" y="251"/>
                </a:cubicBezTo>
                <a:close/>
                <a:moveTo>
                  <a:pt x="46" y="803"/>
                </a:moveTo>
                <a:lnTo>
                  <a:pt x="170" y="848"/>
                </a:lnTo>
                <a:lnTo>
                  <a:pt x="382" y="273"/>
                </a:lnTo>
                <a:lnTo>
                  <a:pt x="418" y="286"/>
                </a:lnTo>
                <a:lnTo>
                  <a:pt x="201" y="873"/>
                </a:lnTo>
                <a:cubicBezTo>
                  <a:pt x="195" y="888"/>
                  <a:pt x="180" y="897"/>
                  <a:pt x="167" y="892"/>
                </a:cubicBezTo>
                <a:lnTo>
                  <a:pt x="20" y="838"/>
                </a:lnTo>
                <a:cubicBezTo>
                  <a:pt x="7" y="833"/>
                  <a:pt x="0" y="816"/>
                  <a:pt x="6" y="801"/>
                </a:cubicBezTo>
                <a:lnTo>
                  <a:pt x="223" y="214"/>
                </a:lnTo>
                <a:lnTo>
                  <a:pt x="258" y="227"/>
                </a:lnTo>
                <a:lnTo>
                  <a:pt x="46" y="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任意多边形 51"/>
          <p:cNvSpPr/>
          <p:nvPr/>
        </p:nvSpPr>
        <p:spPr bwMode="auto">
          <a:xfrm>
            <a:off x="2715675" y="1185069"/>
            <a:ext cx="3112098" cy="1014015"/>
          </a:xfrm>
          <a:custGeom>
            <a:avLst/>
            <a:gdLst>
              <a:gd name="connsiteX0" fmla="*/ 0 w 3112098"/>
              <a:gd name="connsiteY0" fmla="*/ 0 h 1014015"/>
              <a:gd name="connsiteX1" fmla="*/ 3112098 w 3112098"/>
              <a:gd name="connsiteY1" fmla="*/ 0 h 1014015"/>
              <a:gd name="connsiteX2" fmla="*/ 3112098 w 3112098"/>
              <a:gd name="connsiteY2" fmla="*/ 1014015 h 1014015"/>
              <a:gd name="connsiteX3" fmla="*/ 1 w 3112098"/>
              <a:gd name="connsiteY3" fmla="*/ 1014015 h 1014015"/>
              <a:gd name="connsiteX4" fmla="*/ 4614 w 3112098"/>
              <a:gd name="connsiteY4" fmla="*/ 1011511 h 1014015"/>
              <a:gd name="connsiteX5" fmla="*/ 272856 w 3112098"/>
              <a:gd name="connsiteY5" fmla="*/ 507008 h 1014015"/>
              <a:gd name="connsiteX6" fmla="*/ 4614 w 3112098"/>
              <a:gd name="connsiteY6" fmla="*/ 2505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098" h="1014015">
                <a:moveTo>
                  <a:pt x="0" y="0"/>
                </a:moveTo>
                <a:lnTo>
                  <a:pt x="3112098" y="0"/>
                </a:lnTo>
                <a:lnTo>
                  <a:pt x="3112098" y="1014015"/>
                </a:lnTo>
                <a:lnTo>
                  <a:pt x="1" y="1014015"/>
                </a:lnTo>
                <a:lnTo>
                  <a:pt x="4614" y="1011511"/>
                </a:lnTo>
                <a:cubicBezTo>
                  <a:pt x="166452" y="902176"/>
                  <a:pt x="272856" y="717018"/>
                  <a:pt x="272856" y="507008"/>
                </a:cubicBezTo>
                <a:cubicBezTo>
                  <a:pt x="272856" y="296998"/>
                  <a:pt x="166452" y="111840"/>
                  <a:pt x="4614" y="2505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任意多边形 57"/>
          <p:cNvSpPr/>
          <p:nvPr/>
        </p:nvSpPr>
        <p:spPr bwMode="auto">
          <a:xfrm>
            <a:off x="7377212" y="1185069"/>
            <a:ext cx="3112099" cy="1014015"/>
          </a:xfrm>
          <a:custGeom>
            <a:avLst/>
            <a:gdLst>
              <a:gd name="connsiteX0" fmla="*/ 0 w 3112099"/>
              <a:gd name="connsiteY0" fmla="*/ 0 h 1014015"/>
              <a:gd name="connsiteX1" fmla="*/ 3112099 w 3112099"/>
              <a:gd name="connsiteY1" fmla="*/ 0 h 1014015"/>
              <a:gd name="connsiteX2" fmla="*/ 3112099 w 3112099"/>
              <a:gd name="connsiteY2" fmla="*/ 1014015 h 1014015"/>
              <a:gd name="connsiteX3" fmla="*/ 1 w 3112099"/>
              <a:gd name="connsiteY3" fmla="*/ 1014015 h 1014015"/>
              <a:gd name="connsiteX4" fmla="*/ 4614 w 3112099"/>
              <a:gd name="connsiteY4" fmla="*/ 1011511 h 1014015"/>
              <a:gd name="connsiteX5" fmla="*/ 272856 w 3112099"/>
              <a:gd name="connsiteY5" fmla="*/ 507008 h 1014015"/>
              <a:gd name="connsiteX6" fmla="*/ 4614 w 3112099"/>
              <a:gd name="connsiteY6" fmla="*/ 2505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099" h="1014015">
                <a:moveTo>
                  <a:pt x="0" y="0"/>
                </a:moveTo>
                <a:lnTo>
                  <a:pt x="3112099" y="0"/>
                </a:lnTo>
                <a:lnTo>
                  <a:pt x="3112099" y="1014015"/>
                </a:lnTo>
                <a:lnTo>
                  <a:pt x="1" y="1014015"/>
                </a:lnTo>
                <a:lnTo>
                  <a:pt x="4614" y="1011511"/>
                </a:lnTo>
                <a:cubicBezTo>
                  <a:pt x="166452" y="902176"/>
                  <a:pt x="272856" y="717018"/>
                  <a:pt x="272856" y="507008"/>
                </a:cubicBezTo>
                <a:cubicBezTo>
                  <a:pt x="272856" y="296998"/>
                  <a:pt x="166452" y="111840"/>
                  <a:pt x="4614" y="2505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 bwMode="auto">
          <a:xfrm>
            <a:off x="2715673" y="2543712"/>
            <a:ext cx="3112100" cy="1014015"/>
          </a:xfrm>
          <a:custGeom>
            <a:avLst/>
            <a:gdLst>
              <a:gd name="connsiteX0" fmla="*/ 0 w 3112100"/>
              <a:gd name="connsiteY0" fmla="*/ 0 h 1014015"/>
              <a:gd name="connsiteX1" fmla="*/ 3112100 w 3112100"/>
              <a:gd name="connsiteY1" fmla="*/ 0 h 1014015"/>
              <a:gd name="connsiteX2" fmla="*/ 3112100 w 3112100"/>
              <a:gd name="connsiteY2" fmla="*/ 1014015 h 1014015"/>
              <a:gd name="connsiteX3" fmla="*/ 5 w 3112100"/>
              <a:gd name="connsiteY3" fmla="*/ 1014015 h 1014015"/>
              <a:gd name="connsiteX4" fmla="*/ 4616 w 3112100"/>
              <a:gd name="connsiteY4" fmla="*/ 1011512 h 1014015"/>
              <a:gd name="connsiteX5" fmla="*/ 272858 w 3112100"/>
              <a:gd name="connsiteY5" fmla="*/ 507009 h 1014015"/>
              <a:gd name="connsiteX6" fmla="*/ 4616 w 3112100"/>
              <a:gd name="connsiteY6" fmla="*/ 2506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0" h="1014015">
                <a:moveTo>
                  <a:pt x="0" y="0"/>
                </a:moveTo>
                <a:lnTo>
                  <a:pt x="3112100" y="0"/>
                </a:lnTo>
                <a:lnTo>
                  <a:pt x="3112100" y="1014015"/>
                </a:lnTo>
                <a:lnTo>
                  <a:pt x="5" y="1014015"/>
                </a:lnTo>
                <a:lnTo>
                  <a:pt x="4616" y="1011512"/>
                </a:lnTo>
                <a:cubicBezTo>
                  <a:pt x="166454" y="902177"/>
                  <a:pt x="272858" y="717019"/>
                  <a:pt x="272858" y="507009"/>
                </a:cubicBezTo>
                <a:cubicBezTo>
                  <a:pt x="272858" y="296999"/>
                  <a:pt x="166454" y="111841"/>
                  <a:pt x="4616" y="2506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任意多边形 58"/>
          <p:cNvSpPr/>
          <p:nvPr/>
        </p:nvSpPr>
        <p:spPr bwMode="auto">
          <a:xfrm>
            <a:off x="7377210" y="2543712"/>
            <a:ext cx="3112101" cy="1014015"/>
          </a:xfrm>
          <a:custGeom>
            <a:avLst/>
            <a:gdLst>
              <a:gd name="connsiteX0" fmla="*/ 0 w 3112101"/>
              <a:gd name="connsiteY0" fmla="*/ 0 h 1014015"/>
              <a:gd name="connsiteX1" fmla="*/ 3112101 w 3112101"/>
              <a:gd name="connsiteY1" fmla="*/ 0 h 1014015"/>
              <a:gd name="connsiteX2" fmla="*/ 3112101 w 3112101"/>
              <a:gd name="connsiteY2" fmla="*/ 1014015 h 1014015"/>
              <a:gd name="connsiteX3" fmla="*/ 5 w 3112101"/>
              <a:gd name="connsiteY3" fmla="*/ 1014015 h 1014015"/>
              <a:gd name="connsiteX4" fmla="*/ 4616 w 3112101"/>
              <a:gd name="connsiteY4" fmla="*/ 1011512 h 1014015"/>
              <a:gd name="connsiteX5" fmla="*/ 272858 w 3112101"/>
              <a:gd name="connsiteY5" fmla="*/ 507009 h 1014015"/>
              <a:gd name="connsiteX6" fmla="*/ 4616 w 3112101"/>
              <a:gd name="connsiteY6" fmla="*/ 2506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1" h="1014015">
                <a:moveTo>
                  <a:pt x="0" y="0"/>
                </a:moveTo>
                <a:lnTo>
                  <a:pt x="3112101" y="0"/>
                </a:lnTo>
                <a:lnTo>
                  <a:pt x="3112101" y="1014015"/>
                </a:lnTo>
                <a:lnTo>
                  <a:pt x="5" y="1014015"/>
                </a:lnTo>
                <a:lnTo>
                  <a:pt x="4616" y="1011512"/>
                </a:lnTo>
                <a:cubicBezTo>
                  <a:pt x="166454" y="902177"/>
                  <a:pt x="272858" y="717019"/>
                  <a:pt x="272858" y="507009"/>
                </a:cubicBezTo>
                <a:cubicBezTo>
                  <a:pt x="272858" y="296999"/>
                  <a:pt x="166454" y="111841"/>
                  <a:pt x="4616" y="2506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任意多边形 53"/>
          <p:cNvSpPr/>
          <p:nvPr/>
        </p:nvSpPr>
        <p:spPr bwMode="auto">
          <a:xfrm>
            <a:off x="2715671" y="3902355"/>
            <a:ext cx="3112102" cy="1014015"/>
          </a:xfrm>
          <a:custGeom>
            <a:avLst/>
            <a:gdLst>
              <a:gd name="connsiteX0" fmla="*/ 0 w 3112102"/>
              <a:gd name="connsiteY0" fmla="*/ 0 h 1014015"/>
              <a:gd name="connsiteX1" fmla="*/ 3112102 w 3112102"/>
              <a:gd name="connsiteY1" fmla="*/ 0 h 1014015"/>
              <a:gd name="connsiteX2" fmla="*/ 3112102 w 3112102"/>
              <a:gd name="connsiteY2" fmla="*/ 1014015 h 1014015"/>
              <a:gd name="connsiteX3" fmla="*/ 9 w 3112102"/>
              <a:gd name="connsiteY3" fmla="*/ 1014015 h 1014015"/>
              <a:gd name="connsiteX4" fmla="*/ 4618 w 3112102"/>
              <a:gd name="connsiteY4" fmla="*/ 1011513 h 1014015"/>
              <a:gd name="connsiteX5" fmla="*/ 272860 w 3112102"/>
              <a:gd name="connsiteY5" fmla="*/ 507010 h 1014015"/>
              <a:gd name="connsiteX6" fmla="*/ 4618 w 3112102"/>
              <a:gd name="connsiteY6" fmla="*/ 2507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2" h="1014015">
                <a:moveTo>
                  <a:pt x="0" y="0"/>
                </a:moveTo>
                <a:lnTo>
                  <a:pt x="3112102" y="0"/>
                </a:lnTo>
                <a:lnTo>
                  <a:pt x="3112102" y="1014015"/>
                </a:lnTo>
                <a:lnTo>
                  <a:pt x="9" y="1014015"/>
                </a:lnTo>
                <a:lnTo>
                  <a:pt x="4618" y="1011513"/>
                </a:lnTo>
                <a:cubicBezTo>
                  <a:pt x="166456" y="902178"/>
                  <a:pt x="272860" y="717020"/>
                  <a:pt x="272860" y="507010"/>
                </a:cubicBezTo>
                <a:cubicBezTo>
                  <a:pt x="272860" y="297000"/>
                  <a:pt x="166456" y="111842"/>
                  <a:pt x="4618" y="2507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任意多边形 59"/>
          <p:cNvSpPr/>
          <p:nvPr/>
        </p:nvSpPr>
        <p:spPr bwMode="auto">
          <a:xfrm>
            <a:off x="7377208" y="3902355"/>
            <a:ext cx="3112103" cy="1014015"/>
          </a:xfrm>
          <a:custGeom>
            <a:avLst/>
            <a:gdLst>
              <a:gd name="connsiteX0" fmla="*/ 0 w 3112103"/>
              <a:gd name="connsiteY0" fmla="*/ 0 h 1014015"/>
              <a:gd name="connsiteX1" fmla="*/ 3112103 w 3112103"/>
              <a:gd name="connsiteY1" fmla="*/ 0 h 1014015"/>
              <a:gd name="connsiteX2" fmla="*/ 3112103 w 3112103"/>
              <a:gd name="connsiteY2" fmla="*/ 1014015 h 1014015"/>
              <a:gd name="connsiteX3" fmla="*/ 9 w 3112103"/>
              <a:gd name="connsiteY3" fmla="*/ 1014015 h 1014015"/>
              <a:gd name="connsiteX4" fmla="*/ 4618 w 3112103"/>
              <a:gd name="connsiteY4" fmla="*/ 1011513 h 1014015"/>
              <a:gd name="connsiteX5" fmla="*/ 272860 w 3112103"/>
              <a:gd name="connsiteY5" fmla="*/ 507010 h 1014015"/>
              <a:gd name="connsiteX6" fmla="*/ 4618 w 3112103"/>
              <a:gd name="connsiteY6" fmla="*/ 2507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3" h="1014015">
                <a:moveTo>
                  <a:pt x="0" y="0"/>
                </a:moveTo>
                <a:lnTo>
                  <a:pt x="3112103" y="0"/>
                </a:lnTo>
                <a:lnTo>
                  <a:pt x="3112103" y="1014015"/>
                </a:lnTo>
                <a:lnTo>
                  <a:pt x="9" y="1014015"/>
                </a:lnTo>
                <a:lnTo>
                  <a:pt x="4618" y="1011513"/>
                </a:lnTo>
                <a:cubicBezTo>
                  <a:pt x="166456" y="902178"/>
                  <a:pt x="272860" y="717020"/>
                  <a:pt x="272860" y="507010"/>
                </a:cubicBezTo>
                <a:cubicBezTo>
                  <a:pt x="272860" y="297000"/>
                  <a:pt x="166456" y="111842"/>
                  <a:pt x="4618" y="2507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任意多边形 54"/>
          <p:cNvSpPr/>
          <p:nvPr/>
        </p:nvSpPr>
        <p:spPr bwMode="auto">
          <a:xfrm>
            <a:off x="2715669" y="5260999"/>
            <a:ext cx="3112104" cy="1014015"/>
          </a:xfrm>
          <a:custGeom>
            <a:avLst/>
            <a:gdLst>
              <a:gd name="connsiteX0" fmla="*/ 0 w 3112104"/>
              <a:gd name="connsiteY0" fmla="*/ 0 h 1014015"/>
              <a:gd name="connsiteX1" fmla="*/ 3112104 w 3112104"/>
              <a:gd name="connsiteY1" fmla="*/ 0 h 1014015"/>
              <a:gd name="connsiteX2" fmla="*/ 3112104 w 3112104"/>
              <a:gd name="connsiteY2" fmla="*/ 1014015 h 1014015"/>
              <a:gd name="connsiteX3" fmla="*/ 13 w 3112104"/>
              <a:gd name="connsiteY3" fmla="*/ 1014015 h 1014015"/>
              <a:gd name="connsiteX4" fmla="*/ 4620 w 3112104"/>
              <a:gd name="connsiteY4" fmla="*/ 1011514 h 1014015"/>
              <a:gd name="connsiteX5" fmla="*/ 272862 w 3112104"/>
              <a:gd name="connsiteY5" fmla="*/ 507011 h 1014015"/>
              <a:gd name="connsiteX6" fmla="*/ 4620 w 3112104"/>
              <a:gd name="connsiteY6" fmla="*/ 2508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4" h="1014015">
                <a:moveTo>
                  <a:pt x="0" y="0"/>
                </a:moveTo>
                <a:lnTo>
                  <a:pt x="3112104" y="0"/>
                </a:lnTo>
                <a:lnTo>
                  <a:pt x="3112104" y="1014015"/>
                </a:lnTo>
                <a:lnTo>
                  <a:pt x="13" y="1014015"/>
                </a:lnTo>
                <a:lnTo>
                  <a:pt x="4620" y="1011514"/>
                </a:lnTo>
                <a:cubicBezTo>
                  <a:pt x="166458" y="902179"/>
                  <a:pt x="272862" y="717021"/>
                  <a:pt x="272862" y="507011"/>
                </a:cubicBezTo>
                <a:cubicBezTo>
                  <a:pt x="272862" y="297001"/>
                  <a:pt x="166458" y="111844"/>
                  <a:pt x="4620" y="2508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任意多边形 60"/>
          <p:cNvSpPr/>
          <p:nvPr/>
        </p:nvSpPr>
        <p:spPr bwMode="auto">
          <a:xfrm>
            <a:off x="7377206" y="5260999"/>
            <a:ext cx="3112105" cy="1014015"/>
          </a:xfrm>
          <a:custGeom>
            <a:avLst/>
            <a:gdLst>
              <a:gd name="connsiteX0" fmla="*/ 0 w 3112105"/>
              <a:gd name="connsiteY0" fmla="*/ 0 h 1014015"/>
              <a:gd name="connsiteX1" fmla="*/ 3112105 w 3112105"/>
              <a:gd name="connsiteY1" fmla="*/ 0 h 1014015"/>
              <a:gd name="connsiteX2" fmla="*/ 3112105 w 3112105"/>
              <a:gd name="connsiteY2" fmla="*/ 1014015 h 1014015"/>
              <a:gd name="connsiteX3" fmla="*/ 13 w 3112105"/>
              <a:gd name="connsiteY3" fmla="*/ 1014015 h 1014015"/>
              <a:gd name="connsiteX4" fmla="*/ 4620 w 3112105"/>
              <a:gd name="connsiteY4" fmla="*/ 1011514 h 1014015"/>
              <a:gd name="connsiteX5" fmla="*/ 272862 w 3112105"/>
              <a:gd name="connsiteY5" fmla="*/ 507011 h 1014015"/>
              <a:gd name="connsiteX6" fmla="*/ 4620 w 3112105"/>
              <a:gd name="connsiteY6" fmla="*/ 2508 h 101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105" h="1014015">
                <a:moveTo>
                  <a:pt x="0" y="0"/>
                </a:moveTo>
                <a:lnTo>
                  <a:pt x="3112105" y="0"/>
                </a:lnTo>
                <a:lnTo>
                  <a:pt x="3112105" y="1014015"/>
                </a:lnTo>
                <a:lnTo>
                  <a:pt x="13" y="1014015"/>
                </a:lnTo>
                <a:lnTo>
                  <a:pt x="4620" y="1011514"/>
                </a:lnTo>
                <a:cubicBezTo>
                  <a:pt x="166458" y="902179"/>
                  <a:pt x="272862" y="717021"/>
                  <a:pt x="272862" y="507011"/>
                </a:cubicBezTo>
                <a:cubicBezTo>
                  <a:pt x="272862" y="297001"/>
                  <a:pt x="166458" y="111844"/>
                  <a:pt x="4620" y="2508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</a:ln>
        </p:spPr>
        <p:txBody>
          <a:bodyPr vert="horz" wrap="square" lIns="121682" tIns="60841" rIns="121682" bIns="60841" numCol="1" rtlCol="0" anchor="t" anchorCtr="0" compatLnSpc="1">
            <a:noAutofit/>
          </a:bodyPr>
          <a:lstStyle/>
          <a:p>
            <a:pPr algn="ctr"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7"/>
          <p:cNvSpPr/>
          <p:nvPr/>
        </p:nvSpPr>
        <p:spPr bwMode="auto">
          <a:xfrm>
            <a:off x="1771711" y="1083667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24"/>
          <p:cNvSpPr>
            <a:spLocks noEditPoints="1"/>
          </p:cNvSpPr>
          <p:nvPr/>
        </p:nvSpPr>
        <p:spPr bwMode="auto">
          <a:xfrm>
            <a:off x="2109024" y="1438839"/>
            <a:ext cx="542192" cy="506476"/>
          </a:xfrm>
          <a:custGeom>
            <a:avLst/>
            <a:gdLst/>
            <a:ahLst/>
            <a:cxnLst>
              <a:cxn ang="0">
                <a:pos x="77" y="16"/>
              </a:cxn>
              <a:cxn ang="0">
                <a:pos x="77" y="21"/>
              </a:cxn>
              <a:cxn ang="0">
                <a:pos x="72" y="21"/>
              </a:cxn>
              <a:cxn ang="0">
                <a:pos x="69" y="23"/>
              </a:cxn>
              <a:cxn ang="0">
                <a:pos x="8" y="23"/>
              </a:cxn>
              <a:cxn ang="0">
                <a:pos x="5" y="21"/>
              </a:cxn>
              <a:cxn ang="0">
                <a:pos x="0" y="21"/>
              </a:cxn>
              <a:cxn ang="0">
                <a:pos x="0" y="16"/>
              </a:cxn>
              <a:cxn ang="0">
                <a:pos x="38" y="0"/>
              </a:cxn>
              <a:cxn ang="0">
                <a:pos x="77" y="16"/>
              </a:cxn>
              <a:cxn ang="0">
                <a:pos x="77" y="67"/>
              </a:cxn>
              <a:cxn ang="0">
                <a:pos x="77" y="72"/>
              </a:cxn>
              <a:cxn ang="0">
                <a:pos x="0" y="72"/>
              </a:cxn>
              <a:cxn ang="0">
                <a:pos x="0" y="67"/>
              </a:cxn>
              <a:cxn ang="0">
                <a:pos x="3" y="65"/>
              </a:cxn>
              <a:cxn ang="0">
                <a:pos x="74" y="65"/>
              </a:cxn>
              <a:cxn ang="0">
                <a:pos x="77" y="67"/>
              </a:cxn>
              <a:cxn ang="0">
                <a:pos x="20" y="26"/>
              </a:cxn>
              <a:cxn ang="0">
                <a:pos x="20" y="57"/>
              </a:cxn>
              <a:cxn ang="0">
                <a:pos x="25" y="57"/>
              </a:cxn>
              <a:cxn ang="0">
                <a:pos x="25" y="26"/>
              </a:cxn>
              <a:cxn ang="0">
                <a:pos x="36" y="26"/>
              </a:cxn>
              <a:cxn ang="0">
                <a:pos x="36" y="57"/>
              </a:cxn>
              <a:cxn ang="0">
                <a:pos x="41" y="57"/>
              </a:cxn>
              <a:cxn ang="0">
                <a:pos x="41" y="26"/>
              </a:cxn>
              <a:cxn ang="0">
                <a:pos x="51" y="26"/>
              </a:cxn>
              <a:cxn ang="0">
                <a:pos x="51" y="57"/>
              </a:cxn>
              <a:cxn ang="0">
                <a:pos x="56" y="57"/>
              </a:cxn>
              <a:cxn ang="0">
                <a:pos x="56" y="26"/>
              </a:cxn>
              <a:cxn ang="0">
                <a:pos x="67" y="26"/>
              </a:cxn>
              <a:cxn ang="0">
                <a:pos x="67" y="57"/>
              </a:cxn>
              <a:cxn ang="0">
                <a:pos x="69" y="57"/>
              </a:cxn>
              <a:cxn ang="0">
                <a:pos x="72" y="59"/>
              </a:cxn>
              <a:cxn ang="0">
                <a:pos x="72" y="62"/>
              </a:cxn>
              <a:cxn ang="0">
                <a:pos x="5" y="62"/>
              </a:cxn>
              <a:cxn ang="0">
                <a:pos x="5" y="59"/>
              </a:cxn>
              <a:cxn ang="0">
                <a:pos x="8" y="57"/>
              </a:cxn>
              <a:cxn ang="0">
                <a:pos x="10" y="57"/>
              </a:cxn>
              <a:cxn ang="0">
                <a:pos x="10" y="26"/>
              </a:cxn>
              <a:cxn ang="0">
                <a:pos x="20" y="26"/>
              </a:cxn>
            </a:cxnLst>
            <a:rect l="0" t="0" r="r" b="b"/>
            <a:pathLst>
              <a:path w="77" h="72">
                <a:moveTo>
                  <a:pt x="77" y="16"/>
                </a:moveTo>
                <a:cubicBezTo>
                  <a:pt x="77" y="21"/>
                  <a:pt x="77" y="21"/>
                  <a:pt x="77" y="21"/>
                </a:cubicBezTo>
                <a:cubicBezTo>
                  <a:pt x="72" y="21"/>
                  <a:pt x="72" y="21"/>
                  <a:pt x="72" y="21"/>
                </a:cubicBezTo>
                <a:cubicBezTo>
                  <a:pt x="72" y="22"/>
                  <a:pt x="70" y="23"/>
                  <a:pt x="69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6" y="23"/>
                  <a:pt x="5" y="22"/>
                  <a:pt x="5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0" y="16"/>
                  <a:pt x="0" y="16"/>
                </a:cubicBezTo>
                <a:cubicBezTo>
                  <a:pt x="38" y="0"/>
                  <a:pt x="38" y="0"/>
                  <a:pt x="38" y="0"/>
                </a:cubicBezTo>
                <a:lnTo>
                  <a:pt x="77" y="16"/>
                </a:lnTo>
                <a:close/>
                <a:moveTo>
                  <a:pt x="77" y="67"/>
                </a:moveTo>
                <a:cubicBezTo>
                  <a:pt x="77" y="72"/>
                  <a:pt x="77" y="72"/>
                  <a:pt x="77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6"/>
                  <a:pt x="1" y="65"/>
                  <a:pt x="3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6" y="65"/>
                  <a:pt x="77" y="66"/>
                  <a:pt x="77" y="67"/>
                </a:cubicBezTo>
                <a:close/>
                <a:moveTo>
                  <a:pt x="20" y="26"/>
                </a:moveTo>
                <a:cubicBezTo>
                  <a:pt x="20" y="57"/>
                  <a:pt x="20" y="57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26"/>
                  <a:pt x="25" y="26"/>
                  <a:pt x="25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57"/>
                  <a:pt x="36" y="57"/>
                  <a:pt x="36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26"/>
                  <a:pt x="41" y="26"/>
                  <a:pt x="41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51" y="57"/>
                  <a:pt x="51" y="57"/>
                  <a:pt x="51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26"/>
                  <a:pt x="56" y="26"/>
                  <a:pt x="5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57"/>
                  <a:pt x="67" y="57"/>
                  <a:pt x="67" y="57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7"/>
                  <a:pt x="72" y="58"/>
                  <a:pt x="72" y="59"/>
                </a:cubicBezTo>
                <a:cubicBezTo>
                  <a:pt x="72" y="62"/>
                  <a:pt x="72" y="62"/>
                  <a:pt x="72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59"/>
                  <a:pt x="5" y="59"/>
                  <a:pt x="5" y="59"/>
                </a:cubicBezTo>
                <a:cubicBezTo>
                  <a:pt x="5" y="58"/>
                  <a:pt x="6" y="57"/>
                  <a:pt x="8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26"/>
                  <a:pt x="10" y="26"/>
                  <a:pt x="10" y="26"/>
                </a:cubicBezTo>
                <a:lnTo>
                  <a:pt x="20" y="2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28"/>
          <p:cNvSpPr/>
          <p:nvPr/>
        </p:nvSpPr>
        <p:spPr bwMode="auto">
          <a:xfrm>
            <a:off x="1771711" y="2442311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101"/>
          <p:cNvSpPr>
            <a:spLocks noEditPoints="1"/>
          </p:cNvSpPr>
          <p:nvPr/>
        </p:nvSpPr>
        <p:spPr bwMode="auto">
          <a:xfrm>
            <a:off x="2011973" y="2806767"/>
            <a:ext cx="736297" cy="487908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Oval 63"/>
          <p:cNvSpPr/>
          <p:nvPr/>
        </p:nvSpPr>
        <p:spPr bwMode="auto">
          <a:xfrm>
            <a:off x="6433247" y="5159600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81"/>
          <p:cNvSpPr>
            <a:spLocks noChangeAspect="1"/>
          </p:cNvSpPr>
          <p:nvPr/>
        </p:nvSpPr>
        <p:spPr bwMode="auto">
          <a:xfrm>
            <a:off x="6854175" y="5414680"/>
            <a:ext cx="374964" cy="706660"/>
          </a:xfrm>
          <a:custGeom>
            <a:avLst/>
            <a:gdLst/>
            <a:ahLst/>
            <a:cxnLst>
              <a:cxn ang="0">
                <a:pos x="22" y="60"/>
              </a:cxn>
              <a:cxn ang="0">
                <a:pos x="22" y="67"/>
              </a:cxn>
              <a:cxn ang="0">
                <a:pos x="21" y="68"/>
              </a:cxn>
              <a:cxn ang="0">
                <a:pos x="16" y="68"/>
              </a:cxn>
              <a:cxn ang="0">
                <a:pos x="15" y="67"/>
              </a:cxn>
              <a:cxn ang="0">
                <a:pos x="15" y="60"/>
              </a:cxn>
              <a:cxn ang="0">
                <a:pos x="1" y="53"/>
              </a:cxn>
              <a:cxn ang="0">
                <a:pos x="1" y="52"/>
              </a:cxn>
              <a:cxn ang="0">
                <a:pos x="5" y="46"/>
              </a:cxn>
              <a:cxn ang="0">
                <a:pos x="6" y="46"/>
              </a:cxn>
              <a:cxn ang="0">
                <a:pos x="6" y="46"/>
              </a:cxn>
              <a:cxn ang="0">
                <a:pos x="19" y="51"/>
              </a:cxn>
              <a:cxn ang="0">
                <a:pos x="26" y="45"/>
              </a:cxn>
              <a:cxn ang="0">
                <a:pos x="17" y="38"/>
              </a:cxn>
              <a:cxn ang="0">
                <a:pos x="1" y="22"/>
              </a:cxn>
              <a:cxn ang="0">
                <a:pos x="15" y="8"/>
              </a:cxn>
              <a:cxn ang="0">
                <a:pos x="15" y="1"/>
              </a:cxn>
              <a:cxn ang="0">
                <a:pos x="16" y="0"/>
              </a:cxn>
              <a:cxn ang="0">
                <a:pos x="21" y="0"/>
              </a:cxn>
              <a:cxn ang="0">
                <a:pos x="22" y="1"/>
              </a:cxn>
              <a:cxn ang="0">
                <a:pos x="22" y="8"/>
              </a:cxn>
              <a:cxn ang="0">
                <a:pos x="34" y="13"/>
              </a:cxn>
              <a:cxn ang="0">
                <a:pos x="34" y="14"/>
              </a:cxn>
              <a:cxn ang="0">
                <a:pos x="31" y="20"/>
              </a:cxn>
              <a:cxn ang="0">
                <a:pos x="30" y="20"/>
              </a:cxn>
              <a:cxn ang="0">
                <a:pos x="29" y="20"/>
              </a:cxn>
              <a:cxn ang="0">
                <a:pos x="19" y="16"/>
              </a:cxn>
              <a:cxn ang="0">
                <a:pos x="11" y="22"/>
              </a:cxn>
              <a:cxn ang="0">
                <a:pos x="21" y="30"/>
              </a:cxn>
              <a:cxn ang="0">
                <a:pos x="36" y="45"/>
              </a:cxn>
              <a:cxn ang="0">
                <a:pos x="22" y="60"/>
              </a:cxn>
            </a:cxnLst>
            <a:rect l="0" t="0" r="r" b="b"/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42"/>
          <p:cNvSpPr/>
          <p:nvPr/>
        </p:nvSpPr>
        <p:spPr bwMode="auto">
          <a:xfrm>
            <a:off x="1771711" y="3800955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112"/>
          <p:cNvSpPr>
            <a:spLocks noChangeAspect="1" noEditPoints="1"/>
          </p:cNvSpPr>
          <p:nvPr/>
        </p:nvSpPr>
        <p:spPr bwMode="auto">
          <a:xfrm rot="16200000">
            <a:off x="2110253" y="4135775"/>
            <a:ext cx="539736" cy="547181"/>
          </a:xfrm>
          <a:custGeom>
            <a:avLst/>
            <a:gdLst/>
            <a:ahLst/>
            <a:cxnLst>
              <a:cxn ang="0">
                <a:pos x="26" y="55"/>
              </a:cxn>
              <a:cxn ang="0">
                <a:pos x="14" y="67"/>
              </a:cxn>
              <a:cxn ang="0">
                <a:pos x="13" y="68"/>
              </a:cxn>
              <a:cxn ang="0">
                <a:pos x="12" y="67"/>
              </a:cxn>
              <a:cxn ang="0">
                <a:pos x="0" y="55"/>
              </a:cxn>
              <a:cxn ang="0">
                <a:pos x="0" y="54"/>
              </a:cxn>
              <a:cxn ang="0">
                <a:pos x="1" y="53"/>
              </a:cxn>
              <a:cxn ang="0">
                <a:pos x="8" y="53"/>
              </a:cxn>
              <a:cxn ang="0">
                <a:pos x="8" y="1"/>
              </a:cxn>
              <a:cxn ang="0">
                <a:pos x="10" y="0"/>
              </a:cxn>
              <a:cxn ang="0">
                <a:pos x="17" y="0"/>
              </a:cxn>
              <a:cxn ang="0">
                <a:pos x="18" y="1"/>
              </a:cxn>
              <a:cxn ang="0">
                <a:pos x="18" y="53"/>
              </a:cxn>
              <a:cxn ang="0">
                <a:pos x="25" y="53"/>
              </a:cxn>
              <a:cxn ang="0">
                <a:pos x="27" y="54"/>
              </a:cxn>
              <a:cxn ang="0">
                <a:pos x="26" y="55"/>
              </a:cxn>
              <a:cxn ang="0">
                <a:pos x="67" y="8"/>
              </a:cxn>
              <a:cxn ang="0">
                <a:pos x="66" y="9"/>
              </a:cxn>
              <a:cxn ang="0">
                <a:pos x="34" y="9"/>
              </a:cxn>
              <a:cxn ang="0">
                <a:pos x="33" y="8"/>
              </a:cxn>
              <a:cxn ang="0">
                <a:pos x="33" y="1"/>
              </a:cxn>
              <a:cxn ang="0">
                <a:pos x="34" y="0"/>
              </a:cxn>
              <a:cxn ang="0">
                <a:pos x="66" y="0"/>
              </a:cxn>
              <a:cxn ang="0">
                <a:pos x="67" y="1"/>
              </a:cxn>
              <a:cxn ang="0">
                <a:pos x="67" y="8"/>
              </a:cxn>
              <a:cxn ang="0">
                <a:pos x="60" y="28"/>
              </a:cxn>
              <a:cxn ang="0">
                <a:pos x="58" y="29"/>
              </a:cxn>
              <a:cxn ang="0">
                <a:pos x="34" y="29"/>
              </a:cxn>
              <a:cxn ang="0">
                <a:pos x="33" y="28"/>
              </a:cxn>
              <a:cxn ang="0">
                <a:pos x="33" y="20"/>
              </a:cxn>
              <a:cxn ang="0">
                <a:pos x="34" y="19"/>
              </a:cxn>
              <a:cxn ang="0">
                <a:pos x="58" y="19"/>
              </a:cxn>
              <a:cxn ang="0">
                <a:pos x="60" y="20"/>
              </a:cxn>
              <a:cxn ang="0">
                <a:pos x="60" y="28"/>
              </a:cxn>
              <a:cxn ang="0">
                <a:pos x="52" y="47"/>
              </a:cxn>
              <a:cxn ang="0">
                <a:pos x="51" y="48"/>
              </a:cxn>
              <a:cxn ang="0">
                <a:pos x="34" y="48"/>
              </a:cxn>
              <a:cxn ang="0">
                <a:pos x="33" y="47"/>
              </a:cxn>
              <a:cxn ang="0">
                <a:pos x="33" y="40"/>
              </a:cxn>
              <a:cxn ang="0">
                <a:pos x="34" y="39"/>
              </a:cxn>
              <a:cxn ang="0">
                <a:pos x="51" y="39"/>
              </a:cxn>
              <a:cxn ang="0">
                <a:pos x="52" y="40"/>
              </a:cxn>
              <a:cxn ang="0">
                <a:pos x="52" y="47"/>
              </a:cxn>
              <a:cxn ang="0">
                <a:pos x="45" y="67"/>
              </a:cxn>
              <a:cxn ang="0">
                <a:pos x="44" y="68"/>
              </a:cxn>
              <a:cxn ang="0">
                <a:pos x="34" y="68"/>
              </a:cxn>
              <a:cxn ang="0">
                <a:pos x="33" y="67"/>
              </a:cxn>
              <a:cxn ang="0">
                <a:pos x="33" y="59"/>
              </a:cxn>
              <a:cxn ang="0">
                <a:pos x="34" y="58"/>
              </a:cxn>
              <a:cxn ang="0">
                <a:pos x="44" y="58"/>
              </a:cxn>
              <a:cxn ang="0">
                <a:pos x="45" y="59"/>
              </a:cxn>
              <a:cxn ang="0">
                <a:pos x="45" y="67"/>
              </a:cxn>
            </a:cxnLst>
            <a:rect l="0" t="0" r="r" b="b"/>
            <a:pathLst>
              <a:path w="67" h="68">
                <a:moveTo>
                  <a:pt x="26" y="55"/>
                </a:moveTo>
                <a:cubicBezTo>
                  <a:pt x="14" y="67"/>
                  <a:pt x="14" y="67"/>
                  <a:pt x="14" y="67"/>
                </a:cubicBezTo>
                <a:cubicBezTo>
                  <a:pt x="14" y="68"/>
                  <a:pt x="14" y="68"/>
                  <a:pt x="13" y="68"/>
                </a:cubicBezTo>
                <a:cubicBezTo>
                  <a:pt x="13" y="68"/>
                  <a:pt x="13" y="68"/>
                  <a:pt x="12" y="67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4"/>
                  <a:pt x="0" y="54"/>
                </a:cubicBezTo>
                <a:cubicBezTo>
                  <a:pt x="0" y="53"/>
                  <a:pt x="1" y="53"/>
                  <a:pt x="1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9" y="0"/>
                  <a:pt x="1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53"/>
                  <a:pt x="18" y="53"/>
                  <a:pt x="18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6" y="53"/>
                  <a:pt x="27" y="54"/>
                  <a:pt x="27" y="54"/>
                </a:cubicBezTo>
                <a:cubicBezTo>
                  <a:pt x="27" y="55"/>
                  <a:pt x="27" y="55"/>
                  <a:pt x="26" y="55"/>
                </a:cubicBezTo>
                <a:close/>
                <a:moveTo>
                  <a:pt x="67" y="8"/>
                </a:moveTo>
                <a:cubicBezTo>
                  <a:pt x="67" y="9"/>
                  <a:pt x="66" y="9"/>
                  <a:pt x="66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8"/>
                </a:cubicBezTo>
                <a:cubicBezTo>
                  <a:pt x="33" y="1"/>
                  <a:pt x="33" y="1"/>
                  <a:pt x="33" y="1"/>
                </a:cubicBezTo>
                <a:cubicBezTo>
                  <a:pt x="33" y="0"/>
                  <a:pt x="33" y="0"/>
                  <a:pt x="34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7" y="0"/>
                  <a:pt x="67" y="1"/>
                </a:cubicBezTo>
                <a:lnTo>
                  <a:pt x="67" y="8"/>
                </a:lnTo>
                <a:close/>
                <a:moveTo>
                  <a:pt x="60" y="28"/>
                </a:moveTo>
                <a:cubicBezTo>
                  <a:pt x="60" y="28"/>
                  <a:pt x="59" y="29"/>
                  <a:pt x="58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3" y="29"/>
                  <a:pt x="33" y="28"/>
                  <a:pt x="33" y="28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19"/>
                  <a:pt x="34" y="19"/>
                </a:cubicBezTo>
                <a:cubicBezTo>
                  <a:pt x="58" y="19"/>
                  <a:pt x="58" y="19"/>
                  <a:pt x="58" y="19"/>
                </a:cubicBezTo>
                <a:cubicBezTo>
                  <a:pt x="59" y="19"/>
                  <a:pt x="60" y="20"/>
                  <a:pt x="60" y="20"/>
                </a:cubicBezTo>
                <a:lnTo>
                  <a:pt x="60" y="28"/>
                </a:lnTo>
                <a:close/>
                <a:moveTo>
                  <a:pt x="52" y="47"/>
                </a:moveTo>
                <a:cubicBezTo>
                  <a:pt x="52" y="48"/>
                  <a:pt x="52" y="48"/>
                  <a:pt x="51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3" y="48"/>
                  <a:pt x="33" y="48"/>
                  <a:pt x="33" y="47"/>
                </a:cubicBezTo>
                <a:cubicBezTo>
                  <a:pt x="33" y="40"/>
                  <a:pt x="33" y="40"/>
                  <a:pt x="33" y="40"/>
                </a:cubicBezTo>
                <a:cubicBezTo>
                  <a:pt x="33" y="39"/>
                  <a:pt x="33" y="39"/>
                  <a:pt x="34" y="39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9"/>
                  <a:pt x="52" y="39"/>
                  <a:pt x="52" y="40"/>
                </a:cubicBezTo>
                <a:lnTo>
                  <a:pt x="52" y="47"/>
                </a:lnTo>
                <a:close/>
                <a:moveTo>
                  <a:pt x="45" y="67"/>
                </a:moveTo>
                <a:cubicBezTo>
                  <a:pt x="45" y="67"/>
                  <a:pt x="44" y="68"/>
                  <a:pt x="44" y="68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8"/>
                  <a:pt x="33" y="67"/>
                  <a:pt x="33" y="67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3" y="58"/>
                  <a:pt x="34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4" y="58"/>
                  <a:pt x="45" y="59"/>
                  <a:pt x="45" y="59"/>
                </a:cubicBezTo>
                <a:lnTo>
                  <a:pt x="45" y="6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Oval 21"/>
          <p:cNvSpPr/>
          <p:nvPr/>
        </p:nvSpPr>
        <p:spPr bwMode="auto">
          <a:xfrm>
            <a:off x="6433247" y="1083667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161"/>
          <p:cNvSpPr>
            <a:spLocks noEditPoints="1"/>
          </p:cNvSpPr>
          <p:nvPr/>
        </p:nvSpPr>
        <p:spPr bwMode="auto">
          <a:xfrm>
            <a:off x="6769404" y="1399234"/>
            <a:ext cx="544507" cy="585686"/>
          </a:xfrm>
          <a:custGeom>
            <a:avLst/>
            <a:gdLst/>
            <a:ahLst/>
            <a:cxnLst>
              <a:cxn ang="0">
                <a:pos x="53" y="33"/>
              </a:cxn>
              <a:cxn ang="0">
                <a:pos x="53" y="36"/>
              </a:cxn>
              <a:cxn ang="0">
                <a:pos x="52" y="41"/>
              </a:cxn>
              <a:cxn ang="0">
                <a:pos x="52" y="42"/>
              </a:cxn>
              <a:cxn ang="0">
                <a:pos x="50" y="49"/>
              </a:cxn>
              <a:cxn ang="0">
                <a:pos x="39" y="59"/>
              </a:cxn>
              <a:cxn ang="0">
                <a:pos x="37" y="59"/>
              </a:cxn>
              <a:cxn ang="0">
                <a:pos x="34" y="59"/>
              </a:cxn>
              <a:cxn ang="0">
                <a:pos x="20" y="56"/>
              </a:cxn>
              <a:cxn ang="0">
                <a:pos x="15" y="55"/>
              </a:cxn>
              <a:cxn ang="0">
                <a:pos x="4" y="55"/>
              </a:cxn>
              <a:cxn ang="0">
                <a:pos x="0" y="50"/>
              </a:cxn>
              <a:cxn ang="0">
                <a:pos x="0" y="27"/>
              </a:cxn>
              <a:cxn ang="0">
                <a:pos x="4" y="23"/>
              </a:cxn>
              <a:cxn ang="0">
                <a:pos x="14" y="23"/>
              </a:cxn>
              <a:cxn ang="0">
                <a:pos x="19" y="17"/>
              </a:cxn>
              <a:cxn ang="0">
                <a:pos x="23" y="13"/>
              </a:cxn>
              <a:cxn ang="0">
                <a:pos x="27" y="1"/>
              </a:cxn>
              <a:cxn ang="0">
                <a:pos x="31" y="0"/>
              </a:cxn>
              <a:cxn ang="0">
                <a:pos x="40" y="5"/>
              </a:cxn>
              <a:cxn ang="0">
                <a:pos x="41" y="11"/>
              </a:cxn>
              <a:cxn ang="0">
                <a:pos x="39" y="18"/>
              </a:cxn>
              <a:cxn ang="0">
                <a:pos x="45" y="18"/>
              </a:cxn>
              <a:cxn ang="0">
                <a:pos x="55" y="27"/>
              </a:cxn>
              <a:cxn ang="0">
                <a:pos x="53" y="33"/>
              </a:cxn>
              <a:cxn ang="0">
                <a:pos x="7" y="46"/>
              </a:cxn>
              <a:cxn ang="0">
                <a:pos x="4" y="48"/>
              </a:cxn>
              <a:cxn ang="0">
                <a:pos x="7" y="50"/>
              </a:cxn>
              <a:cxn ang="0">
                <a:pos x="9" y="48"/>
              </a:cxn>
              <a:cxn ang="0">
                <a:pos x="7" y="46"/>
              </a:cxn>
              <a:cxn ang="0">
                <a:pos x="45" y="23"/>
              </a:cxn>
              <a:cxn ang="0">
                <a:pos x="33" y="23"/>
              </a:cxn>
              <a:cxn ang="0">
                <a:pos x="36" y="11"/>
              </a:cxn>
              <a:cxn ang="0">
                <a:pos x="31" y="5"/>
              </a:cxn>
              <a:cxn ang="0">
                <a:pos x="26" y="16"/>
              </a:cxn>
              <a:cxn ang="0">
                <a:pos x="23" y="19"/>
              </a:cxn>
              <a:cxn ang="0">
                <a:pos x="15" y="27"/>
              </a:cxn>
              <a:cxn ang="0">
                <a:pos x="13" y="27"/>
              </a:cxn>
              <a:cxn ang="0">
                <a:pos x="13" y="50"/>
              </a:cxn>
              <a:cxn ang="0">
                <a:pos x="15" y="50"/>
              </a:cxn>
              <a:cxn ang="0">
                <a:pos x="22" y="52"/>
              </a:cxn>
              <a:cxn ang="0">
                <a:pos x="34" y="55"/>
              </a:cxn>
              <a:cxn ang="0">
                <a:pos x="38" y="55"/>
              </a:cxn>
              <a:cxn ang="0">
                <a:pos x="45" y="49"/>
              </a:cxn>
              <a:cxn ang="0">
                <a:pos x="45" y="47"/>
              </a:cxn>
              <a:cxn ang="0">
                <a:pos x="47" y="42"/>
              </a:cxn>
              <a:cxn ang="0">
                <a:pos x="47" y="40"/>
              </a:cxn>
              <a:cxn ang="0">
                <a:pos x="49" y="36"/>
              </a:cxn>
              <a:cxn ang="0">
                <a:pos x="47" y="32"/>
              </a:cxn>
              <a:cxn ang="0">
                <a:pos x="50" y="27"/>
              </a:cxn>
              <a:cxn ang="0">
                <a:pos x="45" y="23"/>
              </a:cxn>
            </a:cxnLst>
            <a:rect l="0" t="0" r="r" b="b"/>
            <a:pathLst>
              <a:path w="55" h="59">
                <a:moveTo>
                  <a:pt x="53" y="33"/>
                </a:moveTo>
                <a:cubicBezTo>
                  <a:pt x="53" y="34"/>
                  <a:pt x="53" y="35"/>
                  <a:pt x="53" y="36"/>
                </a:cubicBezTo>
                <a:cubicBezTo>
                  <a:pt x="53" y="37"/>
                  <a:pt x="53" y="39"/>
                  <a:pt x="52" y="41"/>
                </a:cubicBezTo>
                <a:cubicBezTo>
                  <a:pt x="52" y="41"/>
                  <a:pt x="52" y="42"/>
                  <a:pt x="52" y="42"/>
                </a:cubicBezTo>
                <a:cubicBezTo>
                  <a:pt x="52" y="45"/>
                  <a:pt x="51" y="47"/>
                  <a:pt x="50" y="49"/>
                </a:cubicBezTo>
                <a:cubicBezTo>
                  <a:pt x="50" y="55"/>
                  <a:pt x="45" y="59"/>
                  <a:pt x="39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4" y="59"/>
                  <a:pt x="34" y="59"/>
                  <a:pt x="34" y="59"/>
                </a:cubicBezTo>
                <a:cubicBezTo>
                  <a:pt x="29" y="59"/>
                  <a:pt x="24" y="58"/>
                  <a:pt x="20" y="56"/>
                </a:cubicBezTo>
                <a:cubicBezTo>
                  <a:pt x="19" y="56"/>
                  <a:pt x="16" y="55"/>
                  <a:pt x="15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2" y="55"/>
                  <a:pt x="0" y="53"/>
                  <a:pt x="0" y="5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2" y="23"/>
                  <a:pt x="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6" y="22"/>
                  <a:pt x="18" y="19"/>
                  <a:pt x="19" y="17"/>
                </a:cubicBezTo>
                <a:cubicBezTo>
                  <a:pt x="20" y="16"/>
                  <a:pt x="21" y="14"/>
                  <a:pt x="23" y="13"/>
                </a:cubicBezTo>
                <a:cubicBezTo>
                  <a:pt x="25" y="10"/>
                  <a:pt x="24" y="5"/>
                  <a:pt x="27" y="1"/>
                </a:cubicBezTo>
                <a:cubicBezTo>
                  <a:pt x="28" y="0"/>
                  <a:pt x="29" y="0"/>
                  <a:pt x="31" y="0"/>
                </a:cubicBezTo>
                <a:cubicBezTo>
                  <a:pt x="34" y="0"/>
                  <a:pt x="38" y="1"/>
                  <a:pt x="40" y="5"/>
                </a:cubicBezTo>
                <a:cubicBezTo>
                  <a:pt x="41" y="7"/>
                  <a:pt x="41" y="9"/>
                  <a:pt x="41" y="11"/>
                </a:cubicBezTo>
                <a:cubicBezTo>
                  <a:pt x="41" y="14"/>
                  <a:pt x="40" y="16"/>
                  <a:pt x="39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50" y="18"/>
                  <a:pt x="55" y="22"/>
                  <a:pt x="55" y="27"/>
                </a:cubicBezTo>
                <a:cubicBezTo>
                  <a:pt x="55" y="29"/>
                  <a:pt x="54" y="31"/>
                  <a:pt x="53" y="33"/>
                </a:cubicBezTo>
                <a:close/>
                <a:moveTo>
                  <a:pt x="7" y="46"/>
                </a:moveTo>
                <a:cubicBezTo>
                  <a:pt x="5" y="46"/>
                  <a:pt x="4" y="47"/>
                  <a:pt x="4" y="48"/>
                </a:cubicBezTo>
                <a:cubicBezTo>
                  <a:pt x="4" y="49"/>
                  <a:pt x="5" y="50"/>
                  <a:pt x="7" y="50"/>
                </a:cubicBezTo>
                <a:cubicBezTo>
                  <a:pt x="8" y="50"/>
                  <a:pt x="9" y="49"/>
                  <a:pt x="9" y="48"/>
                </a:cubicBezTo>
                <a:cubicBezTo>
                  <a:pt x="9" y="47"/>
                  <a:pt x="8" y="46"/>
                  <a:pt x="7" y="46"/>
                </a:cubicBezTo>
                <a:close/>
                <a:moveTo>
                  <a:pt x="45" y="23"/>
                </a:moveTo>
                <a:cubicBezTo>
                  <a:pt x="33" y="23"/>
                  <a:pt x="33" y="23"/>
                  <a:pt x="33" y="23"/>
                </a:cubicBezTo>
                <a:cubicBezTo>
                  <a:pt x="33" y="19"/>
                  <a:pt x="36" y="16"/>
                  <a:pt x="36" y="11"/>
                </a:cubicBezTo>
                <a:cubicBezTo>
                  <a:pt x="36" y="7"/>
                  <a:pt x="36" y="5"/>
                  <a:pt x="31" y="5"/>
                </a:cubicBezTo>
                <a:cubicBezTo>
                  <a:pt x="28" y="7"/>
                  <a:pt x="30" y="12"/>
                  <a:pt x="26" y="16"/>
                </a:cubicBezTo>
                <a:cubicBezTo>
                  <a:pt x="25" y="17"/>
                  <a:pt x="24" y="18"/>
                  <a:pt x="23" y="19"/>
                </a:cubicBezTo>
                <a:cubicBezTo>
                  <a:pt x="22" y="21"/>
                  <a:pt x="17" y="27"/>
                  <a:pt x="15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50"/>
                  <a:pt x="13" y="50"/>
                  <a:pt x="13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7" y="50"/>
                  <a:pt x="20" y="52"/>
                  <a:pt x="22" y="52"/>
                </a:cubicBezTo>
                <a:cubicBezTo>
                  <a:pt x="26" y="54"/>
                  <a:pt x="30" y="55"/>
                  <a:pt x="34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42" y="55"/>
                  <a:pt x="45" y="53"/>
                  <a:pt x="45" y="49"/>
                </a:cubicBezTo>
                <a:cubicBezTo>
                  <a:pt x="45" y="48"/>
                  <a:pt x="45" y="47"/>
                  <a:pt x="45" y="47"/>
                </a:cubicBezTo>
                <a:cubicBezTo>
                  <a:pt x="47" y="46"/>
                  <a:pt x="47" y="44"/>
                  <a:pt x="47" y="42"/>
                </a:cubicBezTo>
                <a:cubicBezTo>
                  <a:pt x="47" y="41"/>
                  <a:pt x="47" y="41"/>
                  <a:pt x="47" y="40"/>
                </a:cubicBezTo>
                <a:cubicBezTo>
                  <a:pt x="48" y="39"/>
                  <a:pt x="49" y="37"/>
                  <a:pt x="49" y="36"/>
                </a:cubicBezTo>
                <a:cubicBezTo>
                  <a:pt x="49" y="34"/>
                  <a:pt x="48" y="33"/>
                  <a:pt x="47" y="32"/>
                </a:cubicBezTo>
                <a:cubicBezTo>
                  <a:pt x="49" y="32"/>
                  <a:pt x="50" y="29"/>
                  <a:pt x="50" y="27"/>
                </a:cubicBezTo>
                <a:cubicBezTo>
                  <a:pt x="50" y="25"/>
                  <a:pt x="48" y="23"/>
                  <a:pt x="45" y="2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Oval 56"/>
          <p:cNvSpPr/>
          <p:nvPr/>
        </p:nvSpPr>
        <p:spPr bwMode="auto">
          <a:xfrm>
            <a:off x="1771711" y="5159600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103"/>
          <p:cNvSpPr>
            <a:spLocks noEditPoints="1"/>
          </p:cNvSpPr>
          <p:nvPr/>
        </p:nvSpPr>
        <p:spPr bwMode="auto">
          <a:xfrm>
            <a:off x="2109024" y="5368815"/>
            <a:ext cx="542192" cy="798390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val 49"/>
          <p:cNvSpPr/>
          <p:nvPr/>
        </p:nvSpPr>
        <p:spPr bwMode="auto">
          <a:xfrm>
            <a:off x="6433247" y="3800955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91"/>
          <p:cNvSpPr>
            <a:spLocks noEditPoints="1"/>
          </p:cNvSpPr>
          <p:nvPr/>
        </p:nvSpPr>
        <p:spPr bwMode="auto">
          <a:xfrm>
            <a:off x="6724646" y="4092354"/>
            <a:ext cx="634021" cy="634021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41" y="22"/>
              </a:cxn>
              <a:cxn ang="0">
                <a:pos x="45" y="20"/>
              </a:cxn>
              <a:cxn ang="0">
                <a:pos x="49" y="19"/>
              </a:cxn>
              <a:cxn ang="0">
                <a:pos x="48" y="17"/>
              </a:cxn>
              <a:cxn ang="0">
                <a:pos x="45" y="15"/>
              </a:cxn>
              <a:cxn ang="0">
                <a:pos x="43" y="15"/>
              </a:cxn>
              <a:cxn ang="0">
                <a:pos x="42" y="14"/>
              </a:cxn>
              <a:cxn ang="0">
                <a:pos x="38" y="12"/>
              </a:cxn>
              <a:cxn ang="0">
                <a:pos x="38" y="16"/>
              </a:cxn>
              <a:cxn ang="0">
                <a:pos x="37" y="19"/>
              </a:cxn>
              <a:cxn ang="0">
                <a:pos x="33" y="17"/>
              </a:cxn>
              <a:cxn ang="0">
                <a:pos x="29" y="15"/>
              </a:cxn>
              <a:cxn ang="0">
                <a:pos x="30" y="11"/>
              </a:cxn>
              <a:cxn ang="0">
                <a:pos x="35" y="10"/>
              </a:cxn>
              <a:cxn ang="0">
                <a:pos x="34" y="8"/>
              </a:cxn>
              <a:cxn ang="0">
                <a:pos x="31" y="9"/>
              </a:cxn>
              <a:cxn ang="0">
                <a:pos x="27" y="6"/>
              </a:cxn>
              <a:cxn ang="0">
                <a:pos x="28" y="9"/>
              </a:cxn>
              <a:cxn ang="0">
                <a:pos x="26" y="9"/>
              </a:cxn>
              <a:cxn ang="0">
                <a:pos x="23" y="7"/>
              </a:cxn>
              <a:cxn ang="0">
                <a:pos x="21" y="8"/>
              </a:cxn>
              <a:cxn ang="0">
                <a:pos x="23" y="9"/>
              </a:cxn>
              <a:cxn ang="0">
                <a:pos x="22" y="10"/>
              </a:cxn>
              <a:cxn ang="0">
                <a:pos x="10" y="18"/>
              </a:cxn>
              <a:cxn ang="0">
                <a:pos x="11" y="19"/>
              </a:cxn>
              <a:cxn ang="0">
                <a:pos x="13" y="22"/>
              </a:cxn>
              <a:cxn ang="0">
                <a:pos x="12" y="26"/>
              </a:cxn>
              <a:cxn ang="0">
                <a:pos x="15" y="30"/>
              </a:cxn>
              <a:cxn ang="0">
                <a:pos x="18" y="35"/>
              </a:cxn>
              <a:cxn ang="0">
                <a:pos x="19" y="37"/>
              </a:cxn>
              <a:cxn ang="0">
                <a:pos x="17" y="32"/>
              </a:cxn>
              <a:cxn ang="0">
                <a:pos x="21" y="37"/>
              </a:cxn>
              <a:cxn ang="0">
                <a:pos x="25" y="41"/>
              </a:cxn>
              <a:cxn ang="0">
                <a:pos x="30" y="44"/>
              </a:cxn>
              <a:cxn ang="0">
                <a:pos x="35" y="47"/>
              </a:cxn>
              <a:cxn ang="0">
                <a:pos x="36" y="47"/>
              </a:cxn>
              <a:cxn ang="0">
                <a:pos x="34" y="43"/>
              </a:cxn>
              <a:cxn ang="0">
                <a:pos x="32" y="42"/>
              </a:cxn>
              <a:cxn ang="0">
                <a:pos x="32" y="39"/>
              </a:cxn>
              <a:cxn ang="0">
                <a:pos x="28" y="41"/>
              </a:cxn>
              <a:cxn ang="0">
                <a:pos x="27" y="34"/>
              </a:cxn>
              <a:cxn ang="0">
                <a:pos x="30" y="34"/>
              </a:cxn>
              <a:cxn ang="0">
                <a:pos x="32" y="33"/>
              </a:cxn>
              <a:cxn ang="0">
                <a:pos x="35" y="34"/>
              </a:cxn>
              <a:cxn ang="0">
                <a:pos x="36" y="33"/>
              </a:cxn>
              <a:cxn ang="0">
                <a:pos x="38" y="29"/>
              </a:cxn>
              <a:cxn ang="0">
                <a:pos x="38" y="28"/>
              </a:cxn>
              <a:cxn ang="0">
                <a:pos x="41" y="26"/>
              </a:cxn>
              <a:cxn ang="0">
                <a:pos x="43" y="23"/>
              </a:cxn>
              <a:cxn ang="0">
                <a:pos x="44" y="22"/>
              </a:cxn>
              <a:cxn ang="0">
                <a:pos x="41" y="22"/>
              </a:cxn>
              <a:cxn ang="0">
                <a:pos x="48" y="48"/>
              </a:cxn>
              <a:cxn ang="0">
                <a:pos x="44" y="47"/>
              </a:cxn>
              <a:cxn ang="0">
                <a:pos x="41" y="47"/>
              </a:cxn>
              <a:cxn ang="0">
                <a:pos x="38" y="46"/>
              </a:cxn>
              <a:cxn ang="0">
                <a:pos x="37" y="50"/>
              </a:cxn>
              <a:cxn ang="0">
                <a:pos x="36" y="54"/>
              </a:cxn>
              <a:cxn ang="0">
                <a:pos x="50" y="49"/>
              </a:cxn>
            </a:cxnLst>
            <a:rect l="0" t="0" r="r" b="b"/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41" y="22"/>
                </a:moveTo>
                <a:cubicBezTo>
                  <a:pt x="42" y="22"/>
                  <a:pt x="42" y="21"/>
                  <a:pt x="42" y="21"/>
                </a:cubicBezTo>
                <a:cubicBezTo>
                  <a:pt x="42" y="21"/>
                  <a:pt x="42" y="21"/>
                  <a:pt x="43" y="21"/>
                </a:cubicBezTo>
                <a:cubicBezTo>
                  <a:pt x="43" y="20"/>
                  <a:pt x="44" y="20"/>
                  <a:pt x="45" y="20"/>
                </a:cubicBezTo>
                <a:cubicBezTo>
                  <a:pt x="46" y="20"/>
                  <a:pt x="46" y="20"/>
                  <a:pt x="47" y="21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9" y="19"/>
                  <a:pt x="49" y="19"/>
                </a:cubicBezTo>
                <a:cubicBezTo>
                  <a:pt x="49" y="19"/>
                  <a:pt x="49" y="18"/>
                  <a:pt x="49" y="18"/>
                </a:cubicBezTo>
                <a:cubicBezTo>
                  <a:pt x="49" y="18"/>
                  <a:pt x="48" y="18"/>
                  <a:pt x="48" y="17"/>
                </a:cubicBezTo>
                <a:cubicBezTo>
                  <a:pt x="48" y="17"/>
                  <a:pt x="48" y="17"/>
                  <a:pt x="48" y="17"/>
                </a:cubicBezTo>
                <a:cubicBezTo>
                  <a:pt x="48" y="17"/>
                  <a:pt x="47" y="17"/>
                  <a:pt x="47" y="17"/>
                </a:cubicBezTo>
                <a:cubicBezTo>
                  <a:pt x="46" y="17"/>
                  <a:pt x="46" y="16"/>
                  <a:pt x="46" y="16"/>
                </a:cubicBezTo>
                <a:cubicBezTo>
                  <a:pt x="46" y="15"/>
                  <a:pt x="45" y="15"/>
                  <a:pt x="45" y="15"/>
                </a:cubicBezTo>
                <a:cubicBezTo>
                  <a:pt x="45" y="15"/>
                  <a:pt x="45" y="14"/>
                  <a:pt x="45" y="14"/>
                </a:cubicBezTo>
                <a:cubicBezTo>
                  <a:pt x="44" y="14"/>
                  <a:pt x="44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5"/>
                  <a:pt x="43" y="15"/>
                  <a:pt x="42" y="15"/>
                </a:cubicBezTo>
                <a:cubicBezTo>
                  <a:pt x="43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1" y="13"/>
                  <a:pt x="40" y="13"/>
                </a:cubicBezTo>
                <a:cubicBezTo>
                  <a:pt x="40" y="12"/>
                  <a:pt x="38" y="12"/>
                  <a:pt x="38" y="12"/>
                </a:cubicBezTo>
                <a:cubicBezTo>
                  <a:pt x="37" y="13"/>
                  <a:pt x="38" y="13"/>
                  <a:pt x="38" y="14"/>
                </a:cubicBezTo>
                <a:cubicBezTo>
                  <a:pt x="38" y="14"/>
                  <a:pt x="37" y="14"/>
                  <a:pt x="37" y="15"/>
                </a:cubicBezTo>
                <a:cubicBezTo>
                  <a:pt x="37" y="15"/>
                  <a:pt x="38" y="15"/>
                  <a:pt x="38" y="16"/>
                </a:cubicBezTo>
                <a:cubicBezTo>
                  <a:pt x="38" y="17"/>
                  <a:pt x="37" y="17"/>
                  <a:pt x="37" y="17"/>
                </a:cubicBezTo>
                <a:cubicBezTo>
                  <a:pt x="37" y="18"/>
                  <a:pt x="37" y="18"/>
                  <a:pt x="37" y="19"/>
                </a:cubicBezTo>
                <a:cubicBezTo>
                  <a:pt x="38" y="19"/>
                  <a:pt x="37" y="19"/>
                  <a:pt x="37" y="19"/>
                </a:cubicBezTo>
                <a:cubicBezTo>
                  <a:pt x="36" y="20"/>
                  <a:pt x="35" y="19"/>
                  <a:pt x="35" y="18"/>
                </a:cubicBezTo>
                <a:cubicBezTo>
                  <a:pt x="35" y="18"/>
                  <a:pt x="35" y="17"/>
                  <a:pt x="34" y="17"/>
                </a:cubicBezTo>
                <a:cubicBezTo>
                  <a:pt x="34" y="17"/>
                  <a:pt x="33" y="17"/>
                  <a:pt x="33" y="17"/>
                </a:cubicBezTo>
                <a:cubicBezTo>
                  <a:pt x="33" y="16"/>
                  <a:pt x="32" y="16"/>
                  <a:pt x="32" y="16"/>
                </a:cubicBezTo>
                <a:cubicBezTo>
                  <a:pt x="31" y="16"/>
                  <a:pt x="30" y="16"/>
                  <a:pt x="29" y="16"/>
                </a:cubicBezTo>
                <a:cubicBezTo>
                  <a:pt x="30" y="16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30" y="11"/>
                  <a:pt x="30" y="11"/>
                </a:cubicBezTo>
                <a:cubicBezTo>
                  <a:pt x="31" y="12"/>
                  <a:pt x="31" y="12"/>
                  <a:pt x="32" y="11"/>
                </a:cubicBezTo>
                <a:cubicBezTo>
                  <a:pt x="32" y="11"/>
                  <a:pt x="32" y="10"/>
                  <a:pt x="33" y="10"/>
                </a:cubicBezTo>
                <a:cubicBezTo>
                  <a:pt x="33" y="9"/>
                  <a:pt x="34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cubicBezTo>
                  <a:pt x="34" y="7"/>
                  <a:pt x="33" y="8"/>
                  <a:pt x="34" y="8"/>
                </a:cubicBezTo>
                <a:cubicBezTo>
                  <a:pt x="34" y="8"/>
                  <a:pt x="33" y="10"/>
                  <a:pt x="32" y="9"/>
                </a:cubicBezTo>
                <a:cubicBezTo>
                  <a:pt x="32" y="9"/>
                  <a:pt x="32" y="8"/>
                  <a:pt x="31" y="8"/>
                </a:cubicBezTo>
                <a:cubicBezTo>
                  <a:pt x="31" y="8"/>
                  <a:pt x="31" y="8"/>
                  <a:pt x="31" y="9"/>
                </a:cubicBezTo>
                <a:cubicBezTo>
                  <a:pt x="31" y="8"/>
                  <a:pt x="30" y="8"/>
                  <a:pt x="29" y="8"/>
                </a:cubicBezTo>
                <a:cubicBezTo>
                  <a:pt x="30" y="7"/>
                  <a:pt x="29" y="7"/>
                  <a:pt x="29" y="7"/>
                </a:cubicBezTo>
                <a:cubicBezTo>
                  <a:pt x="29" y="6"/>
                  <a:pt x="28" y="6"/>
                  <a:pt x="27" y="6"/>
                </a:cubicBezTo>
                <a:cubicBezTo>
                  <a:pt x="27" y="7"/>
                  <a:pt x="28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8" y="9"/>
                  <a:pt x="28" y="9"/>
                </a:cubicBezTo>
                <a:cubicBezTo>
                  <a:pt x="28" y="9"/>
                  <a:pt x="28" y="10"/>
                  <a:pt x="28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8" y="9"/>
                  <a:pt x="26" y="9"/>
                  <a:pt x="26" y="9"/>
                </a:cubicBezTo>
                <a:cubicBezTo>
                  <a:pt x="25" y="9"/>
                  <a:pt x="24" y="9"/>
                  <a:pt x="24" y="9"/>
                </a:cubicBezTo>
                <a:cubicBezTo>
                  <a:pt x="24" y="8"/>
                  <a:pt x="24" y="7"/>
                  <a:pt x="24" y="8"/>
                </a:cubicBezTo>
                <a:cubicBezTo>
                  <a:pt x="24" y="7"/>
                  <a:pt x="23" y="7"/>
                  <a:pt x="23" y="7"/>
                </a:cubicBezTo>
                <a:cubicBezTo>
                  <a:pt x="22" y="7"/>
                  <a:pt x="21" y="8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0" y="8"/>
                  <a:pt x="20" y="8"/>
                  <a:pt x="21" y="8"/>
                </a:cubicBezTo>
                <a:cubicBezTo>
                  <a:pt x="21" y="8"/>
                  <a:pt x="22" y="7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3" y="8"/>
                  <a:pt x="23" y="8"/>
                  <a:pt x="23" y="9"/>
                </a:cubicBezTo>
                <a:cubicBezTo>
                  <a:pt x="23" y="8"/>
                  <a:pt x="23" y="9"/>
                  <a:pt x="22" y="9"/>
                </a:cubicBezTo>
                <a:cubicBezTo>
                  <a:pt x="22" y="9"/>
                  <a:pt x="21" y="9"/>
                  <a:pt x="21" y="9"/>
                </a:cubicBezTo>
                <a:cubicBezTo>
                  <a:pt x="21" y="9"/>
                  <a:pt x="22" y="10"/>
                  <a:pt x="22" y="10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19" y="9"/>
                  <a:pt x="19" y="9"/>
                </a:cubicBezTo>
                <a:cubicBezTo>
                  <a:pt x="15" y="11"/>
                  <a:pt x="12" y="14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3" y="20"/>
                  <a:pt x="13" y="21"/>
                </a:cubicBezTo>
                <a:cubicBezTo>
                  <a:pt x="13" y="21"/>
                  <a:pt x="13" y="21"/>
                  <a:pt x="14" y="21"/>
                </a:cubicBezTo>
                <a:cubicBezTo>
                  <a:pt x="14" y="22"/>
                  <a:pt x="13" y="22"/>
                  <a:pt x="13" y="22"/>
                </a:cubicBezTo>
                <a:cubicBezTo>
                  <a:pt x="13" y="22"/>
                  <a:pt x="12" y="21"/>
                  <a:pt x="12" y="22"/>
                </a:cubicBezTo>
                <a:cubicBezTo>
                  <a:pt x="12" y="22"/>
                  <a:pt x="12" y="23"/>
                  <a:pt x="13" y="23"/>
                </a:cubicBezTo>
                <a:cubicBezTo>
                  <a:pt x="12" y="23"/>
                  <a:pt x="12" y="25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3" y="28"/>
                  <a:pt x="13" y="28"/>
                </a:cubicBezTo>
                <a:cubicBezTo>
                  <a:pt x="13" y="28"/>
                  <a:pt x="14" y="30"/>
                  <a:pt x="15" y="30"/>
                </a:cubicBezTo>
                <a:cubicBezTo>
                  <a:pt x="15" y="30"/>
                  <a:pt x="16" y="31"/>
                  <a:pt x="16" y="31"/>
                </a:cubicBezTo>
                <a:cubicBezTo>
                  <a:pt x="17" y="32"/>
                  <a:pt x="17" y="33"/>
                  <a:pt x="17" y="33"/>
                </a:cubicBezTo>
                <a:cubicBezTo>
                  <a:pt x="17" y="34"/>
                  <a:pt x="18" y="34"/>
                  <a:pt x="18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9" y="35"/>
                  <a:pt x="19" y="36"/>
                </a:cubicBezTo>
                <a:cubicBezTo>
                  <a:pt x="19" y="36"/>
                  <a:pt x="19" y="37"/>
                  <a:pt x="19" y="37"/>
                </a:cubicBezTo>
                <a:cubicBezTo>
                  <a:pt x="20" y="36"/>
                  <a:pt x="19" y="35"/>
                  <a:pt x="18" y="34"/>
                </a:cubicBezTo>
                <a:cubicBezTo>
                  <a:pt x="18" y="34"/>
                  <a:pt x="18" y="34"/>
                  <a:pt x="18" y="33"/>
                </a:cubicBezTo>
                <a:cubicBezTo>
                  <a:pt x="18" y="33"/>
                  <a:pt x="18" y="32"/>
                  <a:pt x="17" y="32"/>
                </a:cubicBezTo>
                <a:cubicBezTo>
                  <a:pt x="18" y="32"/>
                  <a:pt x="18" y="32"/>
                  <a:pt x="18" y="33"/>
                </a:cubicBezTo>
                <a:cubicBezTo>
                  <a:pt x="18" y="33"/>
                  <a:pt x="20" y="35"/>
                  <a:pt x="20" y="35"/>
                </a:cubicBezTo>
                <a:cubicBezTo>
                  <a:pt x="20" y="35"/>
                  <a:pt x="21" y="37"/>
                  <a:pt x="21" y="37"/>
                </a:cubicBezTo>
                <a:cubicBezTo>
                  <a:pt x="21" y="37"/>
                  <a:pt x="22" y="37"/>
                  <a:pt x="22" y="38"/>
                </a:cubicBezTo>
                <a:cubicBezTo>
                  <a:pt x="22" y="38"/>
                  <a:pt x="22" y="39"/>
                  <a:pt x="23" y="40"/>
                </a:cubicBezTo>
                <a:cubicBezTo>
                  <a:pt x="23" y="41"/>
                  <a:pt x="24" y="41"/>
                  <a:pt x="25" y="41"/>
                </a:cubicBezTo>
                <a:cubicBezTo>
                  <a:pt x="25" y="42"/>
                  <a:pt x="26" y="42"/>
                  <a:pt x="26" y="42"/>
                </a:cubicBezTo>
                <a:cubicBezTo>
                  <a:pt x="27" y="43"/>
                  <a:pt x="27" y="42"/>
                  <a:pt x="28" y="42"/>
                </a:cubicBezTo>
                <a:cubicBezTo>
                  <a:pt x="29" y="42"/>
                  <a:pt x="29" y="43"/>
                  <a:pt x="30" y="44"/>
                </a:cubicBezTo>
                <a:cubicBezTo>
                  <a:pt x="31" y="44"/>
                  <a:pt x="32" y="44"/>
                  <a:pt x="32" y="44"/>
                </a:cubicBezTo>
                <a:cubicBezTo>
                  <a:pt x="32" y="44"/>
                  <a:pt x="33" y="46"/>
                  <a:pt x="33" y="46"/>
                </a:cubicBezTo>
                <a:cubicBezTo>
                  <a:pt x="34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8"/>
                  <a:pt x="36" y="48"/>
                </a:cubicBezTo>
                <a:cubicBezTo>
                  <a:pt x="36" y="48"/>
                  <a:pt x="36" y="47"/>
                  <a:pt x="36" y="47"/>
                </a:cubicBezTo>
                <a:cubicBezTo>
                  <a:pt x="36" y="47"/>
                  <a:pt x="35" y="47"/>
                  <a:pt x="34" y="46"/>
                </a:cubicBezTo>
                <a:cubicBezTo>
                  <a:pt x="34" y="46"/>
                  <a:pt x="34" y="45"/>
                  <a:pt x="34" y="45"/>
                </a:cubicBezTo>
                <a:cubicBezTo>
                  <a:pt x="35" y="45"/>
                  <a:pt x="35" y="44"/>
                  <a:pt x="34" y="43"/>
                </a:cubicBezTo>
                <a:cubicBezTo>
                  <a:pt x="34" y="43"/>
                  <a:pt x="34" y="43"/>
                  <a:pt x="34" y="42"/>
                </a:cubicBezTo>
                <a:cubicBezTo>
                  <a:pt x="33" y="43"/>
                  <a:pt x="33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2" y="43"/>
                  <a:pt x="32" y="42"/>
                </a:cubicBezTo>
                <a:cubicBezTo>
                  <a:pt x="32" y="42"/>
                  <a:pt x="32" y="41"/>
                  <a:pt x="32" y="41"/>
                </a:cubicBezTo>
                <a:cubicBezTo>
                  <a:pt x="32" y="40"/>
                  <a:pt x="33" y="39"/>
                  <a:pt x="32" y="39"/>
                </a:cubicBezTo>
                <a:cubicBezTo>
                  <a:pt x="31" y="39"/>
                  <a:pt x="31" y="39"/>
                  <a:pt x="31" y="40"/>
                </a:cubicBezTo>
                <a:cubicBezTo>
                  <a:pt x="30" y="40"/>
                  <a:pt x="30" y="40"/>
                  <a:pt x="30" y="41"/>
                </a:cubicBezTo>
                <a:cubicBezTo>
                  <a:pt x="30" y="41"/>
                  <a:pt x="28" y="41"/>
                  <a:pt x="28" y="41"/>
                </a:cubicBezTo>
                <a:cubicBezTo>
                  <a:pt x="27" y="40"/>
                  <a:pt x="27" y="39"/>
                  <a:pt x="27" y="38"/>
                </a:cubicBezTo>
                <a:cubicBezTo>
                  <a:pt x="27" y="37"/>
                  <a:pt x="27" y="36"/>
                  <a:pt x="27" y="35"/>
                </a:cubicBezTo>
                <a:cubicBezTo>
                  <a:pt x="27" y="35"/>
                  <a:pt x="27" y="34"/>
                  <a:pt x="27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9" y="33"/>
                  <a:pt x="30" y="34"/>
                </a:cubicBezTo>
                <a:cubicBezTo>
                  <a:pt x="30" y="34"/>
                  <a:pt x="31" y="34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2" y="33"/>
                </a:cubicBezTo>
                <a:cubicBezTo>
                  <a:pt x="32" y="33"/>
                  <a:pt x="33" y="33"/>
                  <a:pt x="33" y="33"/>
                </a:cubicBezTo>
                <a:cubicBezTo>
                  <a:pt x="34" y="34"/>
                  <a:pt x="34" y="34"/>
                  <a:pt x="34" y="33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5"/>
                  <a:pt x="35" y="36"/>
                  <a:pt x="36" y="36"/>
                </a:cubicBezTo>
                <a:cubicBezTo>
                  <a:pt x="36" y="37"/>
                  <a:pt x="36" y="35"/>
                  <a:pt x="36" y="35"/>
                </a:cubicBezTo>
                <a:cubicBezTo>
                  <a:pt x="36" y="35"/>
                  <a:pt x="36" y="33"/>
                  <a:pt x="36" y="33"/>
                </a:cubicBezTo>
                <a:cubicBezTo>
                  <a:pt x="35" y="33"/>
                  <a:pt x="35" y="32"/>
                  <a:pt x="36" y="31"/>
                </a:cubicBezTo>
                <a:cubicBezTo>
                  <a:pt x="36" y="31"/>
                  <a:pt x="37" y="31"/>
                  <a:pt x="37" y="31"/>
                </a:cubicBezTo>
                <a:cubicBezTo>
                  <a:pt x="38" y="30"/>
                  <a:pt x="38" y="30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8"/>
                  <a:pt x="38" y="29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7"/>
                  <a:pt x="38" y="27"/>
                </a:cubicBezTo>
                <a:cubicBezTo>
                  <a:pt x="39" y="28"/>
                  <a:pt x="40" y="27"/>
                  <a:pt x="39" y="26"/>
                </a:cubicBezTo>
                <a:cubicBezTo>
                  <a:pt x="40" y="26"/>
                  <a:pt x="41" y="26"/>
                  <a:pt x="41" y="26"/>
                </a:cubicBezTo>
                <a:cubicBezTo>
                  <a:pt x="41" y="26"/>
                  <a:pt x="41" y="25"/>
                  <a:pt x="41" y="25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3" y="24"/>
                  <a:pt x="43" y="23"/>
                </a:cubicBezTo>
                <a:cubicBezTo>
                  <a:pt x="44" y="24"/>
                  <a:pt x="45" y="23"/>
                  <a:pt x="44" y="22"/>
                </a:cubicBezTo>
                <a:cubicBezTo>
                  <a:pt x="44" y="22"/>
                  <a:pt x="44" y="22"/>
                  <a:pt x="43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4" y="21"/>
                  <a:pt x="44" y="21"/>
                </a:cubicBezTo>
                <a:cubicBezTo>
                  <a:pt x="43" y="21"/>
                  <a:pt x="43" y="21"/>
                  <a:pt x="42" y="21"/>
                </a:cubicBezTo>
                <a:cubicBezTo>
                  <a:pt x="42" y="22"/>
                  <a:pt x="42" y="22"/>
                  <a:pt x="41" y="22"/>
                </a:cubicBezTo>
                <a:close/>
                <a:moveTo>
                  <a:pt x="50" y="49"/>
                </a:moveTo>
                <a:cubicBezTo>
                  <a:pt x="50" y="49"/>
                  <a:pt x="49" y="49"/>
                  <a:pt x="49" y="49"/>
                </a:cubicBezTo>
                <a:cubicBezTo>
                  <a:pt x="49" y="49"/>
                  <a:pt x="48" y="48"/>
                  <a:pt x="48" y="48"/>
                </a:cubicBezTo>
                <a:cubicBezTo>
                  <a:pt x="48" y="48"/>
                  <a:pt x="47" y="47"/>
                  <a:pt x="47" y="47"/>
                </a:cubicBezTo>
                <a:cubicBezTo>
                  <a:pt x="46" y="46"/>
                  <a:pt x="46" y="46"/>
                  <a:pt x="45" y="46"/>
                </a:cubicBezTo>
                <a:cubicBezTo>
                  <a:pt x="45" y="46"/>
                  <a:pt x="44" y="47"/>
                  <a:pt x="44" y="47"/>
                </a:cubicBezTo>
                <a:cubicBezTo>
                  <a:pt x="44" y="46"/>
                  <a:pt x="43" y="46"/>
                  <a:pt x="43" y="46"/>
                </a:cubicBezTo>
                <a:cubicBezTo>
                  <a:pt x="42" y="46"/>
                  <a:pt x="42" y="45"/>
                  <a:pt x="41" y="46"/>
                </a:cubicBezTo>
                <a:cubicBezTo>
                  <a:pt x="41" y="46"/>
                  <a:pt x="41" y="46"/>
                  <a:pt x="41" y="47"/>
                </a:cubicBezTo>
                <a:cubicBezTo>
                  <a:pt x="40" y="46"/>
                  <a:pt x="41" y="46"/>
                  <a:pt x="41" y="45"/>
                </a:cubicBezTo>
                <a:cubicBezTo>
                  <a:pt x="40" y="45"/>
                  <a:pt x="39" y="46"/>
                  <a:pt x="39" y="46"/>
                </a:cubicBezTo>
                <a:cubicBezTo>
                  <a:pt x="39" y="46"/>
                  <a:pt x="39" y="46"/>
                  <a:pt x="38" y="46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7" y="47"/>
                  <a:pt x="37" y="47"/>
                </a:cubicBezTo>
                <a:cubicBezTo>
                  <a:pt x="37" y="48"/>
                  <a:pt x="37" y="49"/>
                  <a:pt x="37" y="50"/>
                </a:cubicBezTo>
                <a:cubicBezTo>
                  <a:pt x="38" y="50"/>
                  <a:pt x="37" y="51"/>
                  <a:pt x="37" y="52"/>
                </a:cubicBezTo>
                <a:cubicBezTo>
                  <a:pt x="37" y="52"/>
                  <a:pt x="36" y="53"/>
                  <a:pt x="36" y="53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55"/>
                  <a:pt x="36" y="55"/>
                  <a:pt x="36" y="56"/>
                </a:cubicBezTo>
                <a:cubicBezTo>
                  <a:pt x="36" y="56"/>
                  <a:pt x="36" y="56"/>
                  <a:pt x="36" y="57"/>
                </a:cubicBezTo>
                <a:cubicBezTo>
                  <a:pt x="41" y="56"/>
                  <a:pt x="46" y="53"/>
                  <a:pt x="50" y="4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Freeform 130"/>
          <p:cNvSpPr>
            <a:spLocks noChangeAspect="1" noEditPoints="1"/>
          </p:cNvSpPr>
          <p:nvPr/>
        </p:nvSpPr>
        <p:spPr bwMode="auto">
          <a:xfrm>
            <a:off x="6756411" y="2765475"/>
            <a:ext cx="570493" cy="570493"/>
          </a:xfrm>
          <a:custGeom>
            <a:avLst/>
            <a:gdLst/>
            <a:ahLst/>
            <a:cxnLst>
              <a:cxn ang="0">
                <a:pos x="62" y="67"/>
              </a:cxn>
              <a:cxn ang="0">
                <a:pos x="59" y="66"/>
              </a:cxn>
              <a:cxn ang="0">
                <a:pos x="45" y="52"/>
              </a:cxn>
              <a:cxn ang="0">
                <a:pos x="29" y="57"/>
              </a:cxn>
              <a:cxn ang="0">
                <a:pos x="0" y="29"/>
              </a:cxn>
              <a:cxn ang="0">
                <a:pos x="29" y="0"/>
              </a:cxn>
              <a:cxn ang="0">
                <a:pos x="57" y="29"/>
              </a:cxn>
              <a:cxn ang="0">
                <a:pos x="52" y="45"/>
              </a:cxn>
              <a:cxn ang="0">
                <a:pos x="66" y="59"/>
              </a:cxn>
              <a:cxn ang="0">
                <a:pos x="67" y="62"/>
              </a:cxn>
              <a:cxn ang="0">
                <a:pos x="62" y="67"/>
              </a:cxn>
              <a:cxn ang="0">
                <a:pos x="29" y="11"/>
              </a:cxn>
              <a:cxn ang="0">
                <a:pos x="11" y="29"/>
              </a:cxn>
              <a:cxn ang="0">
                <a:pos x="29" y="47"/>
              </a:cxn>
              <a:cxn ang="0">
                <a:pos x="47" y="29"/>
              </a:cxn>
              <a:cxn ang="0">
                <a:pos x="29" y="11"/>
              </a:cxn>
              <a:cxn ang="0">
                <a:pos x="42" y="30"/>
              </a:cxn>
              <a:cxn ang="0">
                <a:pos x="40" y="31"/>
              </a:cxn>
              <a:cxn ang="0">
                <a:pos x="31" y="31"/>
              </a:cxn>
              <a:cxn ang="0">
                <a:pos x="31" y="40"/>
              </a:cxn>
              <a:cxn ang="0">
                <a:pos x="30" y="42"/>
              </a:cxn>
              <a:cxn ang="0">
                <a:pos x="27" y="42"/>
              </a:cxn>
              <a:cxn ang="0">
                <a:pos x="26" y="40"/>
              </a:cxn>
              <a:cxn ang="0">
                <a:pos x="26" y="31"/>
              </a:cxn>
              <a:cxn ang="0">
                <a:pos x="17" y="31"/>
              </a:cxn>
              <a:cxn ang="0">
                <a:pos x="16" y="30"/>
              </a:cxn>
              <a:cxn ang="0">
                <a:pos x="16" y="27"/>
              </a:cxn>
              <a:cxn ang="0">
                <a:pos x="17" y="26"/>
              </a:cxn>
              <a:cxn ang="0">
                <a:pos x="26" y="26"/>
              </a:cxn>
              <a:cxn ang="0">
                <a:pos x="26" y="17"/>
              </a:cxn>
              <a:cxn ang="0">
                <a:pos x="27" y="16"/>
              </a:cxn>
              <a:cxn ang="0">
                <a:pos x="30" y="16"/>
              </a:cxn>
              <a:cxn ang="0">
                <a:pos x="31" y="17"/>
              </a:cxn>
              <a:cxn ang="0">
                <a:pos x="31" y="26"/>
              </a:cxn>
              <a:cxn ang="0">
                <a:pos x="40" y="26"/>
              </a:cxn>
              <a:cxn ang="0">
                <a:pos x="42" y="27"/>
              </a:cxn>
              <a:cxn ang="0">
                <a:pos x="42" y="30"/>
              </a:cxn>
            </a:cxnLst>
            <a:rect l="0" t="0" r="r" b="b"/>
            <a:pathLst>
              <a:path w="67" h="67">
                <a:moveTo>
                  <a:pt x="62" y="67"/>
                </a:moveTo>
                <a:cubicBezTo>
                  <a:pt x="61" y="67"/>
                  <a:pt x="59" y="67"/>
                  <a:pt x="59" y="66"/>
                </a:cubicBezTo>
                <a:cubicBezTo>
                  <a:pt x="45" y="52"/>
                  <a:pt x="45" y="52"/>
                  <a:pt x="45" y="52"/>
                </a:cubicBezTo>
                <a:cubicBezTo>
                  <a:pt x="40" y="55"/>
                  <a:pt x="34" y="57"/>
                  <a:pt x="29" y="57"/>
                </a:cubicBezTo>
                <a:cubicBezTo>
                  <a:pt x="13" y="57"/>
                  <a:pt x="0" y="44"/>
                  <a:pt x="0" y="29"/>
                </a:cubicBezTo>
                <a:cubicBezTo>
                  <a:pt x="0" y="13"/>
                  <a:pt x="13" y="0"/>
                  <a:pt x="29" y="0"/>
                </a:cubicBezTo>
                <a:cubicBezTo>
                  <a:pt x="44" y="0"/>
                  <a:pt x="57" y="13"/>
                  <a:pt x="57" y="29"/>
                </a:cubicBezTo>
                <a:cubicBezTo>
                  <a:pt x="57" y="34"/>
                  <a:pt x="55" y="40"/>
                  <a:pt x="52" y="45"/>
                </a:cubicBezTo>
                <a:cubicBezTo>
                  <a:pt x="66" y="59"/>
                  <a:pt x="66" y="59"/>
                  <a:pt x="66" y="59"/>
                </a:cubicBezTo>
                <a:cubicBezTo>
                  <a:pt x="67" y="59"/>
                  <a:pt x="67" y="61"/>
                  <a:pt x="67" y="62"/>
                </a:cubicBezTo>
                <a:cubicBezTo>
                  <a:pt x="67" y="65"/>
                  <a:pt x="65" y="67"/>
                  <a:pt x="62" y="67"/>
                </a:cubicBezTo>
                <a:close/>
                <a:moveTo>
                  <a:pt x="29" y="11"/>
                </a:moveTo>
                <a:cubicBezTo>
                  <a:pt x="19" y="11"/>
                  <a:pt x="11" y="19"/>
                  <a:pt x="11" y="29"/>
                </a:cubicBezTo>
                <a:cubicBezTo>
                  <a:pt x="11" y="39"/>
                  <a:pt x="19" y="47"/>
                  <a:pt x="29" y="47"/>
                </a:cubicBezTo>
                <a:cubicBezTo>
                  <a:pt x="39" y="47"/>
                  <a:pt x="47" y="39"/>
                  <a:pt x="47" y="29"/>
                </a:cubicBezTo>
                <a:cubicBezTo>
                  <a:pt x="47" y="19"/>
                  <a:pt x="39" y="11"/>
                  <a:pt x="29" y="11"/>
                </a:cubicBezTo>
                <a:close/>
                <a:moveTo>
                  <a:pt x="42" y="30"/>
                </a:moveTo>
                <a:cubicBezTo>
                  <a:pt x="42" y="31"/>
                  <a:pt x="41" y="31"/>
                  <a:pt x="40" y="31"/>
                </a:cubicBezTo>
                <a:cubicBezTo>
                  <a:pt x="31" y="31"/>
                  <a:pt x="31" y="31"/>
                  <a:pt x="31" y="31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1"/>
                  <a:pt x="31" y="42"/>
                  <a:pt x="30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7" y="42"/>
                  <a:pt x="26" y="41"/>
                  <a:pt x="26" y="40"/>
                </a:cubicBezTo>
                <a:cubicBezTo>
                  <a:pt x="26" y="31"/>
                  <a:pt x="26" y="31"/>
                  <a:pt x="2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1"/>
                  <a:pt x="16" y="31"/>
                  <a:pt x="16" y="30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7" y="26"/>
                  <a:pt x="17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6"/>
                  <a:pt x="27" y="16"/>
                  <a:pt x="27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6"/>
                  <a:pt x="31" y="16"/>
                  <a:pt x="31" y="17"/>
                </a:cubicBezTo>
                <a:cubicBezTo>
                  <a:pt x="31" y="26"/>
                  <a:pt x="31" y="26"/>
                  <a:pt x="31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6"/>
                  <a:pt x="42" y="27"/>
                  <a:pt x="42" y="27"/>
                </a:cubicBezTo>
                <a:lnTo>
                  <a:pt x="42" y="3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3101399" y="1373360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3196517" y="1640434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718767" y="1373360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7813885" y="1640434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3101399" y="2755223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3196517" y="3022297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7718767" y="2755223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7813885" y="3022297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3101399" y="4120032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3196517" y="4387106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7718767" y="4120032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7813885" y="4387106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3101399" y="5484934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3196517" y="5752008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7718767" y="5484934"/>
            <a:ext cx="76141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/>
          <p:nvPr/>
        </p:nvSpPr>
        <p:spPr>
          <a:xfrm>
            <a:off x="7813885" y="5752008"/>
            <a:ext cx="243031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Oval 35"/>
          <p:cNvSpPr/>
          <p:nvPr/>
        </p:nvSpPr>
        <p:spPr bwMode="auto">
          <a:xfrm>
            <a:off x="6433247" y="2442311"/>
            <a:ext cx="1216819" cy="121681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Oval 8"/>
          <p:cNvSpPr/>
          <p:nvPr/>
        </p:nvSpPr>
        <p:spPr>
          <a:xfrm>
            <a:off x="3711261" y="3732813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Oval 18"/>
          <p:cNvSpPr/>
          <p:nvPr/>
        </p:nvSpPr>
        <p:spPr>
          <a:xfrm>
            <a:off x="1723305" y="3732813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tabLst>
                <a:tab pos="723900" algn="l"/>
                <a:tab pos="1447800" algn="l"/>
              </a:tabLs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	</a:t>
            </a: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5699218" y="3746710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Oval 35"/>
          <p:cNvSpPr/>
          <p:nvPr/>
        </p:nvSpPr>
        <p:spPr>
          <a:xfrm>
            <a:off x="9675130" y="3746710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Arc 39"/>
          <p:cNvSpPr/>
          <p:nvPr/>
        </p:nvSpPr>
        <p:spPr>
          <a:xfrm rot="5400000" flipV="1">
            <a:off x="1613382" y="3605060"/>
            <a:ext cx="1030193" cy="1030192"/>
          </a:xfrm>
          <a:prstGeom prst="arc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  <a:tailEnd type="oval"/>
          </a:ln>
          <a:effectLst/>
        </p:spPr>
        <p:txBody>
          <a:bodyPr rtlCol="0" anchor="ctr"/>
          <a:lstStyle/>
          <a:p>
            <a:pPr algn="ctr"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8" name="Straight Connector 40"/>
          <p:cNvCxnSpPr/>
          <p:nvPr/>
        </p:nvCxnSpPr>
        <p:spPr>
          <a:xfrm>
            <a:off x="597663" y="4138965"/>
            <a:ext cx="1041767" cy="1448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oval"/>
          </a:ln>
          <a:effectLst/>
        </p:spPr>
      </p:cxnSp>
      <p:grpSp>
        <p:nvGrpSpPr>
          <p:cNvPr id="19" name="Group 47"/>
          <p:cNvGrpSpPr/>
          <p:nvPr/>
        </p:nvGrpSpPr>
        <p:grpSpPr>
          <a:xfrm>
            <a:off x="1584338" y="3604094"/>
            <a:ext cx="3048618" cy="1059141"/>
            <a:chOff x="1376543" y="2321386"/>
            <a:chExt cx="2786064" cy="967925"/>
          </a:xfrm>
        </p:grpSpPr>
        <p:sp>
          <p:nvSpPr>
            <p:cNvPr id="20" name="Arc 3"/>
            <p:cNvSpPr/>
            <p:nvPr/>
          </p:nvSpPr>
          <p:spPr>
            <a:xfrm rot="5400000" flipV="1">
              <a:off x="3221137" y="2321386"/>
              <a:ext cx="941470" cy="94147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oval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1" name="Straight Connector 5"/>
            <p:cNvCxnSpPr/>
            <p:nvPr/>
          </p:nvCxnSpPr>
          <p:spPr>
            <a:xfrm>
              <a:off x="2292893" y="2809310"/>
              <a:ext cx="952048" cy="1323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23" name="Arc 6"/>
            <p:cNvSpPr/>
            <p:nvPr/>
          </p:nvSpPr>
          <p:spPr>
            <a:xfrm rot="5400000" flipH="1">
              <a:off x="1376543" y="2347841"/>
              <a:ext cx="941470" cy="94147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none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4" name="Straight Connector 49"/>
          <p:cNvCxnSpPr/>
          <p:nvPr/>
        </p:nvCxnSpPr>
        <p:spPr>
          <a:xfrm rot="5400000">
            <a:off x="1605636" y="3113435"/>
            <a:ext cx="1041768" cy="144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</a:ln>
          <a:effectLst/>
        </p:spPr>
      </p:cxnSp>
      <p:grpSp>
        <p:nvGrpSpPr>
          <p:cNvPr id="25" name="Group 27"/>
          <p:cNvGrpSpPr/>
          <p:nvPr/>
        </p:nvGrpSpPr>
        <p:grpSpPr>
          <a:xfrm>
            <a:off x="3571584" y="3604094"/>
            <a:ext cx="3048618" cy="1059141"/>
            <a:chOff x="2586036" y="2266950"/>
            <a:chExt cx="3344864" cy="1162061"/>
          </a:xfrm>
        </p:grpSpPr>
        <p:sp>
          <p:nvSpPr>
            <p:cNvPr id="26" name="Arc 28"/>
            <p:cNvSpPr/>
            <p:nvPr/>
          </p:nvSpPr>
          <p:spPr>
            <a:xfrm rot="5400000" flipV="1">
              <a:off x="4800600" y="2266950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oval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29"/>
            <p:cNvCxnSpPr/>
            <p:nvPr/>
          </p:nvCxnSpPr>
          <p:spPr>
            <a:xfrm>
              <a:off x="3686178" y="2852737"/>
              <a:ext cx="1143000" cy="1588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28" name="Arc 30"/>
            <p:cNvSpPr/>
            <p:nvPr/>
          </p:nvSpPr>
          <p:spPr>
            <a:xfrm rot="5400000" flipH="1">
              <a:off x="2586036" y="2298711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none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9" name="Straight Connector 50"/>
          <p:cNvCxnSpPr/>
          <p:nvPr/>
        </p:nvCxnSpPr>
        <p:spPr>
          <a:xfrm rot="5400000">
            <a:off x="3588381" y="3113435"/>
            <a:ext cx="1041768" cy="144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</a:ln>
          <a:effectLst/>
        </p:spPr>
      </p:cxnSp>
      <p:grpSp>
        <p:nvGrpSpPr>
          <p:cNvPr id="30" name="Group 34"/>
          <p:cNvGrpSpPr/>
          <p:nvPr/>
        </p:nvGrpSpPr>
        <p:grpSpPr>
          <a:xfrm>
            <a:off x="5544937" y="3604094"/>
            <a:ext cx="3048619" cy="1059141"/>
            <a:chOff x="2586036" y="2266950"/>
            <a:chExt cx="3344864" cy="1162061"/>
          </a:xfrm>
        </p:grpSpPr>
        <p:sp>
          <p:nvSpPr>
            <p:cNvPr id="31" name="Arc 36"/>
            <p:cNvSpPr/>
            <p:nvPr/>
          </p:nvSpPr>
          <p:spPr>
            <a:xfrm rot="5400000" flipV="1">
              <a:off x="4800600" y="2266950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oval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2" name="Straight Connector 37"/>
            <p:cNvCxnSpPr/>
            <p:nvPr/>
          </p:nvCxnSpPr>
          <p:spPr>
            <a:xfrm>
              <a:off x="3686178" y="2852737"/>
              <a:ext cx="1143000" cy="1588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33" name="Arc 38"/>
            <p:cNvSpPr/>
            <p:nvPr/>
          </p:nvSpPr>
          <p:spPr>
            <a:xfrm rot="5400000" flipH="1">
              <a:off x="2586036" y="2298711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none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34" name="Straight Connector 51"/>
          <p:cNvCxnSpPr/>
          <p:nvPr/>
        </p:nvCxnSpPr>
        <p:spPr>
          <a:xfrm rot="5400000">
            <a:off x="5566234" y="3113435"/>
            <a:ext cx="1041768" cy="144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</a:ln>
          <a:effectLst/>
        </p:spPr>
      </p:cxnSp>
      <p:grpSp>
        <p:nvGrpSpPr>
          <p:cNvPr id="35" name="Group 48"/>
          <p:cNvGrpSpPr/>
          <p:nvPr/>
        </p:nvGrpSpPr>
        <p:grpSpPr>
          <a:xfrm>
            <a:off x="9524615" y="3636579"/>
            <a:ext cx="2045912" cy="1030193"/>
            <a:chOff x="6799443" y="2334613"/>
            <a:chExt cx="1869714" cy="941470"/>
          </a:xfrm>
        </p:grpSpPr>
        <p:sp>
          <p:nvSpPr>
            <p:cNvPr id="36" name="Arc 43"/>
            <p:cNvSpPr/>
            <p:nvPr/>
          </p:nvSpPr>
          <p:spPr>
            <a:xfrm rot="5400000" flipH="1">
              <a:off x="6799443" y="2334613"/>
              <a:ext cx="941470" cy="94147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none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7" name="Straight Connector 44"/>
            <p:cNvCxnSpPr/>
            <p:nvPr/>
          </p:nvCxnSpPr>
          <p:spPr>
            <a:xfrm flipH="1" flipV="1">
              <a:off x="7717109" y="2786836"/>
              <a:ext cx="952048" cy="1323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oval"/>
              <a:tailEnd type="none"/>
            </a:ln>
            <a:effectLst/>
          </p:spPr>
        </p:cxnSp>
      </p:grpSp>
      <p:cxnSp>
        <p:nvCxnSpPr>
          <p:cNvPr id="38" name="Straight Connector 52"/>
          <p:cNvCxnSpPr/>
          <p:nvPr/>
        </p:nvCxnSpPr>
        <p:spPr>
          <a:xfrm rot="5400000">
            <a:off x="9545233" y="3113435"/>
            <a:ext cx="1041768" cy="144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</a:ln>
          <a:effectLst/>
        </p:spPr>
      </p:cxnSp>
      <p:sp>
        <p:nvSpPr>
          <p:cNvPr id="39" name="Oval 33"/>
          <p:cNvSpPr/>
          <p:nvPr/>
        </p:nvSpPr>
        <p:spPr>
          <a:xfrm>
            <a:off x="7687174" y="3746710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Group 34"/>
          <p:cNvGrpSpPr/>
          <p:nvPr/>
        </p:nvGrpSpPr>
        <p:grpSpPr>
          <a:xfrm>
            <a:off x="7534651" y="3604094"/>
            <a:ext cx="3048619" cy="1059141"/>
            <a:chOff x="2586036" y="2266950"/>
            <a:chExt cx="3344864" cy="1162061"/>
          </a:xfrm>
        </p:grpSpPr>
        <p:sp>
          <p:nvSpPr>
            <p:cNvPr id="41" name="Arc 41"/>
            <p:cNvSpPr/>
            <p:nvPr/>
          </p:nvSpPr>
          <p:spPr>
            <a:xfrm rot="5400000" flipV="1">
              <a:off x="4800600" y="2266950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oval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2" name="Straight Connector 42"/>
            <p:cNvCxnSpPr/>
            <p:nvPr/>
          </p:nvCxnSpPr>
          <p:spPr>
            <a:xfrm>
              <a:off x="3686178" y="2852737"/>
              <a:ext cx="1143000" cy="1588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43" name="Arc 45"/>
            <p:cNvSpPr/>
            <p:nvPr/>
          </p:nvSpPr>
          <p:spPr>
            <a:xfrm rot="5400000" flipH="1">
              <a:off x="2586036" y="2298711"/>
              <a:ext cx="1130300" cy="1130300"/>
            </a:xfrm>
            <a:prstGeom prst="arc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headEnd type="none"/>
              <a:tailEnd type="none"/>
            </a:ln>
            <a:effectLst/>
          </p:spPr>
          <p:txBody>
            <a:bodyPr rtlCol="0" anchor="ctr"/>
            <a:lstStyle/>
            <a:p>
              <a:pPr algn="ctr" defTabSz="1217295">
                <a:defRPr/>
              </a:pPr>
              <a:endParaRPr lang="en-US" sz="3190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44" name="Straight Connector 46"/>
          <p:cNvCxnSpPr/>
          <p:nvPr/>
        </p:nvCxnSpPr>
        <p:spPr>
          <a:xfrm rot="5400000">
            <a:off x="7554539" y="3113435"/>
            <a:ext cx="1041768" cy="1447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headEnd type="none"/>
          </a:ln>
          <a:effectLst/>
        </p:spPr>
      </p:cxnSp>
      <p:sp>
        <p:nvSpPr>
          <p:cNvPr id="45" name="Oval 48"/>
          <p:cNvSpPr/>
          <p:nvPr/>
        </p:nvSpPr>
        <p:spPr>
          <a:xfrm>
            <a:off x="3710552" y="1822939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Freeform 66"/>
          <p:cNvSpPr>
            <a:spLocks noEditPoints="1"/>
          </p:cNvSpPr>
          <p:nvPr/>
        </p:nvSpPr>
        <p:spPr bwMode="auto">
          <a:xfrm>
            <a:off x="3853711" y="1983011"/>
            <a:ext cx="485862" cy="452036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Oval 56"/>
          <p:cNvSpPr/>
          <p:nvPr/>
        </p:nvSpPr>
        <p:spPr>
          <a:xfrm>
            <a:off x="7687513" y="1836836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Freeform 57"/>
          <p:cNvSpPr>
            <a:spLocks noEditPoints="1"/>
          </p:cNvSpPr>
          <p:nvPr/>
        </p:nvSpPr>
        <p:spPr bwMode="auto">
          <a:xfrm>
            <a:off x="7838181" y="1987504"/>
            <a:ext cx="470844" cy="470844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Oval 54"/>
          <p:cNvSpPr/>
          <p:nvPr/>
        </p:nvSpPr>
        <p:spPr>
          <a:xfrm>
            <a:off x="5697799" y="1836836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Freeform 105"/>
          <p:cNvSpPr>
            <a:spLocks noEditPoints="1"/>
          </p:cNvSpPr>
          <p:nvPr/>
        </p:nvSpPr>
        <p:spPr bwMode="auto">
          <a:xfrm>
            <a:off x="5868691" y="2010847"/>
            <a:ext cx="430396" cy="424160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Oval 53"/>
          <p:cNvSpPr/>
          <p:nvPr/>
        </p:nvSpPr>
        <p:spPr>
          <a:xfrm>
            <a:off x="1723305" y="1822939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Freeform 103"/>
          <p:cNvSpPr>
            <a:spLocks noEditPoints="1"/>
          </p:cNvSpPr>
          <p:nvPr/>
        </p:nvSpPr>
        <p:spPr bwMode="auto">
          <a:xfrm>
            <a:off x="1928845" y="1943164"/>
            <a:ext cx="361101" cy="531732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Oval 55"/>
          <p:cNvSpPr/>
          <p:nvPr/>
        </p:nvSpPr>
        <p:spPr>
          <a:xfrm>
            <a:off x="9675130" y="1836836"/>
            <a:ext cx="772180" cy="772181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Freeform 228"/>
          <p:cNvSpPr/>
          <p:nvPr/>
        </p:nvSpPr>
        <p:spPr bwMode="auto">
          <a:xfrm>
            <a:off x="9829949" y="1990082"/>
            <a:ext cx="462542" cy="465689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13"/>
          <p:cNvSpPr txBox="1"/>
          <p:nvPr/>
        </p:nvSpPr>
        <p:spPr>
          <a:xfrm>
            <a:off x="1281998" y="4949954"/>
            <a:ext cx="16875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1285511" y="5235859"/>
            <a:ext cx="168465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3267521" y="4949954"/>
            <a:ext cx="16875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Box 13"/>
          <p:cNvSpPr txBox="1"/>
          <p:nvPr/>
        </p:nvSpPr>
        <p:spPr>
          <a:xfrm>
            <a:off x="3271034" y="5235859"/>
            <a:ext cx="168465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3"/>
          <p:cNvSpPr txBox="1"/>
          <p:nvPr/>
        </p:nvSpPr>
        <p:spPr>
          <a:xfrm>
            <a:off x="5253044" y="4949954"/>
            <a:ext cx="16875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13"/>
          <p:cNvSpPr txBox="1"/>
          <p:nvPr/>
        </p:nvSpPr>
        <p:spPr>
          <a:xfrm>
            <a:off x="5256557" y="5235859"/>
            <a:ext cx="168465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13"/>
          <p:cNvSpPr txBox="1"/>
          <p:nvPr/>
        </p:nvSpPr>
        <p:spPr>
          <a:xfrm>
            <a:off x="7238567" y="4949954"/>
            <a:ext cx="16875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TextBox 13"/>
          <p:cNvSpPr txBox="1"/>
          <p:nvPr/>
        </p:nvSpPr>
        <p:spPr>
          <a:xfrm>
            <a:off x="7242080" y="5235859"/>
            <a:ext cx="168465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Box 13"/>
          <p:cNvSpPr txBox="1"/>
          <p:nvPr/>
        </p:nvSpPr>
        <p:spPr>
          <a:xfrm>
            <a:off x="9224090" y="4949954"/>
            <a:ext cx="16875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TextBox 13"/>
          <p:cNvSpPr txBox="1"/>
          <p:nvPr/>
        </p:nvSpPr>
        <p:spPr>
          <a:xfrm>
            <a:off x="9227603" y="5235859"/>
            <a:ext cx="168465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TextBox 13"/>
          <p:cNvSpPr txBox="1"/>
          <p:nvPr/>
        </p:nvSpPr>
        <p:spPr>
          <a:xfrm>
            <a:off x="1628791" y="3898370"/>
            <a:ext cx="96411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5639474" y="3932694"/>
            <a:ext cx="96411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TextBox 13"/>
          <p:cNvSpPr txBox="1"/>
          <p:nvPr/>
        </p:nvSpPr>
        <p:spPr>
          <a:xfrm>
            <a:off x="7611128" y="3915975"/>
            <a:ext cx="96411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TextBox 13"/>
          <p:cNvSpPr txBox="1"/>
          <p:nvPr/>
        </p:nvSpPr>
        <p:spPr>
          <a:xfrm>
            <a:off x="3596906" y="3899850"/>
            <a:ext cx="96411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TextBox 13"/>
          <p:cNvSpPr txBox="1"/>
          <p:nvPr/>
        </p:nvSpPr>
        <p:spPr>
          <a:xfrm>
            <a:off x="9590694" y="3932694"/>
            <a:ext cx="964118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altLang="zh-CN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4082473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等腰三角形 11"/>
          <p:cNvSpPr/>
          <p:nvPr/>
        </p:nvSpPr>
        <p:spPr>
          <a:xfrm rot="10800000">
            <a:off x="2885208" y="2019112"/>
            <a:ext cx="2121408" cy="1828800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等腰三角形 12"/>
          <p:cNvSpPr/>
          <p:nvPr/>
        </p:nvSpPr>
        <p:spPr>
          <a:xfrm rot="10800000">
            <a:off x="3981381" y="2930886"/>
            <a:ext cx="1025236" cy="883824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580408" y="1049972"/>
            <a:ext cx="1025236" cy="1847273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/>
        </p:nvSpPr>
        <p:spPr>
          <a:xfrm rot="10800000">
            <a:off x="5311416" y="2425512"/>
            <a:ext cx="453182" cy="390674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331448" y="129662"/>
            <a:ext cx="1274196" cy="229585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1961993" y="1604153"/>
            <a:ext cx="738909" cy="738909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703647" y="940795"/>
            <a:ext cx="386267" cy="386267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98486" y="3230079"/>
            <a:ext cx="2337718" cy="2135949"/>
            <a:chOff x="867300" y="2877770"/>
            <a:chExt cx="2337718" cy="2135949"/>
          </a:xfrm>
        </p:grpSpPr>
        <p:grpSp>
          <p:nvGrpSpPr>
            <p:cNvPr id="16" name="组合 15"/>
            <p:cNvGrpSpPr/>
            <p:nvPr/>
          </p:nvGrpSpPr>
          <p:grpSpPr>
            <a:xfrm>
              <a:off x="867300" y="2877770"/>
              <a:ext cx="1196107" cy="1730972"/>
              <a:chOff x="490432" y="2759871"/>
              <a:chExt cx="1196107" cy="1730972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490432" y="2759871"/>
                <a:ext cx="5818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</a:t>
                </a:r>
                <a:endParaRPr lang="zh-CN" altLang="en-US" sz="6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104648" y="3475180"/>
                <a:ext cx="5818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录</a:t>
                </a:r>
                <a:endParaRPr lang="zh-CN" altLang="en-US" sz="6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481516" y="4490499"/>
              <a:ext cx="1723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</a:rPr>
                <a:t>Contents</a:t>
              </a:r>
              <a:endParaRPr lang="zh-CN" altLang="en-US" sz="2800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034474" y="5013719"/>
              <a:ext cx="1885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6023841" y="3607408"/>
            <a:ext cx="4812482" cy="489600"/>
            <a:chOff x="6023841" y="3607408"/>
            <a:chExt cx="4812482" cy="489600"/>
          </a:xfrm>
        </p:grpSpPr>
        <p:sp>
          <p:nvSpPr>
            <p:cNvPr id="49" name="矩形 48"/>
            <p:cNvSpPr/>
            <p:nvPr/>
          </p:nvSpPr>
          <p:spPr bwMode="auto">
            <a:xfrm>
              <a:off x="7537690" y="3607408"/>
              <a:ext cx="3298633" cy="489600"/>
            </a:xfrm>
            <a:prstGeom prst="rect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zh-CN" altLang="en-US" sz="16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Rectangle 6"/>
            <p:cNvSpPr>
              <a:spLocks noChangeArrowheads="1"/>
            </p:cNvSpPr>
            <p:nvPr/>
          </p:nvSpPr>
          <p:spPr bwMode="black">
            <a:xfrm>
              <a:off x="7848566" y="3665883"/>
              <a:ext cx="27715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单击此处添加文字标题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023841" y="3607408"/>
              <a:ext cx="1328685" cy="48960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200170" y="3644437"/>
              <a:ext cx="962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第一章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23841" y="4267808"/>
            <a:ext cx="4812482" cy="489600"/>
            <a:chOff x="6023841" y="4267808"/>
            <a:chExt cx="4812482" cy="489600"/>
          </a:xfrm>
        </p:grpSpPr>
        <p:sp>
          <p:nvSpPr>
            <p:cNvPr id="43" name="矩形 42"/>
            <p:cNvSpPr/>
            <p:nvPr/>
          </p:nvSpPr>
          <p:spPr bwMode="auto">
            <a:xfrm>
              <a:off x="7537690" y="4267808"/>
              <a:ext cx="3298633" cy="489600"/>
            </a:xfrm>
            <a:prstGeom prst="rect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zh-CN" altLang="en-US" sz="16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black">
            <a:xfrm>
              <a:off x="7848566" y="4326283"/>
              <a:ext cx="27715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单击此处添加文字标题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023841" y="4267808"/>
              <a:ext cx="1328685" cy="48960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200170" y="4304837"/>
              <a:ext cx="962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第二章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21411" y="4928208"/>
            <a:ext cx="4812482" cy="489600"/>
            <a:chOff x="6021411" y="4928208"/>
            <a:chExt cx="4812482" cy="489600"/>
          </a:xfrm>
        </p:grpSpPr>
        <p:sp>
          <p:nvSpPr>
            <p:cNvPr id="37" name="矩形 36"/>
            <p:cNvSpPr/>
            <p:nvPr/>
          </p:nvSpPr>
          <p:spPr bwMode="auto">
            <a:xfrm>
              <a:off x="7535260" y="4928208"/>
              <a:ext cx="3298633" cy="489600"/>
            </a:xfrm>
            <a:prstGeom prst="rect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zh-CN" altLang="en-US" sz="16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6"/>
            <p:cNvSpPr>
              <a:spLocks noChangeArrowheads="1"/>
            </p:cNvSpPr>
            <p:nvPr/>
          </p:nvSpPr>
          <p:spPr bwMode="black">
            <a:xfrm>
              <a:off x="7846136" y="4986683"/>
              <a:ext cx="27715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单击此处添加文字标题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021411" y="4928208"/>
              <a:ext cx="1328685" cy="48960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197740" y="4965237"/>
              <a:ext cx="962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第三章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21411" y="5588608"/>
            <a:ext cx="4812482" cy="489600"/>
            <a:chOff x="6021411" y="5588608"/>
            <a:chExt cx="4812482" cy="489600"/>
          </a:xfrm>
        </p:grpSpPr>
        <p:sp>
          <p:nvSpPr>
            <p:cNvPr id="31" name="矩形 30"/>
            <p:cNvSpPr/>
            <p:nvPr/>
          </p:nvSpPr>
          <p:spPr bwMode="auto">
            <a:xfrm>
              <a:off x="7535260" y="5588608"/>
              <a:ext cx="3298633" cy="489600"/>
            </a:xfrm>
            <a:prstGeom prst="rect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zh-CN" altLang="en-US" sz="16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black">
            <a:xfrm>
              <a:off x="7846136" y="5647083"/>
              <a:ext cx="277156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单击此处添加文字标题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021411" y="5588608"/>
              <a:ext cx="1328685" cy="48960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197740" y="5625637"/>
              <a:ext cx="9620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第四章</a:t>
              </a:r>
              <a:endPara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 animBg="1"/>
          <p:bldP spid="13" grpId="0" animBg="1"/>
          <p:bldP spid="11" grpId="0" animBg="1"/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2" grpId="0" animBg="1"/>
          <p:bldP spid="13" grpId="0" animBg="1"/>
          <p:bldP spid="11" grpId="0" animBg="1"/>
          <p:bldP spid="6" grpId="0" animBg="1"/>
          <p:bldP spid="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任意多边形 30"/>
          <p:cNvSpPr/>
          <p:nvPr/>
        </p:nvSpPr>
        <p:spPr bwMode="auto">
          <a:xfrm rot="18900000">
            <a:off x="4124534" y="3310765"/>
            <a:ext cx="933205" cy="2560257"/>
          </a:xfrm>
          <a:custGeom>
            <a:avLst/>
            <a:gdLst>
              <a:gd name="connsiteX0" fmla="*/ 301034 w 933205"/>
              <a:gd name="connsiteY0" fmla="*/ 5516 h 2560257"/>
              <a:gd name="connsiteX1" fmla="*/ 301034 w 933205"/>
              <a:gd name="connsiteY1" fmla="*/ 98173 h 2560257"/>
              <a:gd name="connsiteX2" fmla="*/ 301034 w 933205"/>
              <a:gd name="connsiteY2" fmla="*/ 2118857 h 2560257"/>
              <a:gd name="connsiteX3" fmla="*/ 344517 w 933205"/>
              <a:gd name="connsiteY3" fmla="*/ 2205799 h 2560257"/>
              <a:gd name="connsiteX4" fmla="*/ 484999 w 933205"/>
              <a:gd name="connsiteY4" fmla="*/ 2259302 h 2560257"/>
              <a:gd name="connsiteX5" fmla="*/ 632171 w 933205"/>
              <a:gd name="connsiteY5" fmla="*/ 2118857 h 2560257"/>
              <a:gd name="connsiteX6" fmla="*/ 632171 w 933205"/>
              <a:gd name="connsiteY6" fmla="*/ 1971723 h 2560257"/>
              <a:gd name="connsiteX7" fmla="*/ 782688 w 933205"/>
              <a:gd name="connsiteY7" fmla="*/ 1821246 h 2560257"/>
              <a:gd name="connsiteX8" fmla="*/ 933205 w 933205"/>
              <a:gd name="connsiteY8" fmla="*/ 1971723 h 2560257"/>
              <a:gd name="connsiteX9" fmla="*/ 933205 w 933205"/>
              <a:gd name="connsiteY9" fmla="*/ 2118857 h 2560257"/>
              <a:gd name="connsiteX10" fmla="*/ 498378 w 933205"/>
              <a:gd name="connsiteY10" fmla="*/ 2560257 h 2560257"/>
              <a:gd name="connsiteX11" fmla="*/ 474965 w 933205"/>
              <a:gd name="connsiteY11" fmla="*/ 2560257 h 2560257"/>
              <a:gd name="connsiteX12" fmla="*/ 133793 w 933205"/>
              <a:gd name="connsiteY12" fmla="*/ 2426499 h 2560257"/>
              <a:gd name="connsiteX13" fmla="*/ 0 w 933205"/>
              <a:gd name="connsiteY13" fmla="*/ 2118857 h 2560257"/>
              <a:gd name="connsiteX14" fmla="*/ 0 w 933205"/>
              <a:gd name="connsiteY14" fmla="*/ 174040 h 2560257"/>
              <a:gd name="connsiteX15" fmla="*/ 0 w 933205"/>
              <a:gd name="connsiteY15" fmla="*/ 7050 h 2560257"/>
              <a:gd name="connsiteX16" fmla="*/ 170931 w 933205"/>
              <a:gd name="connsiteY16" fmla="*/ 0 h 2560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3205" h="2560257">
                <a:moveTo>
                  <a:pt x="301034" y="5516"/>
                </a:moveTo>
                <a:lnTo>
                  <a:pt x="301034" y="98173"/>
                </a:lnTo>
                <a:cubicBezTo>
                  <a:pt x="301034" y="2118857"/>
                  <a:pt x="301034" y="2118857"/>
                  <a:pt x="301034" y="2118857"/>
                </a:cubicBezTo>
                <a:cubicBezTo>
                  <a:pt x="301034" y="2148952"/>
                  <a:pt x="317758" y="2182392"/>
                  <a:pt x="344517" y="2205799"/>
                </a:cubicBezTo>
                <a:cubicBezTo>
                  <a:pt x="381310" y="2242583"/>
                  <a:pt x="431482" y="2259302"/>
                  <a:pt x="484999" y="2259302"/>
                </a:cubicBezTo>
                <a:cubicBezTo>
                  <a:pt x="568620" y="2255959"/>
                  <a:pt x="632171" y="2192423"/>
                  <a:pt x="632171" y="2118857"/>
                </a:cubicBezTo>
                <a:cubicBezTo>
                  <a:pt x="632171" y="1971723"/>
                  <a:pt x="632171" y="1971723"/>
                  <a:pt x="632171" y="1971723"/>
                </a:cubicBezTo>
                <a:cubicBezTo>
                  <a:pt x="632171" y="1888125"/>
                  <a:pt x="699067" y="1821246"/>
                  <a:pt x="782688" y="1821246"/>
                </a:cubicBezTo>
                <a:cubicBezTo>
                  <a:pt x="866309" y="1821246"/>
                  <a:pt x="933205" y="1888125"/>
                  <a:pt x="933205" y="1971723"/>
                </a:cubicBezTo>
                <a:cubicBezTo>
                  <a:pt x="933205" y="2118857"/>
                  <a:pt x="933205" y="2118857"/>
                  <a:pt x="933205" y="2118857"/>
                </a:cubicBezTo>
                <a:cubicBezTo>
                  <a:pt x="933205" y="2356277"/>
                  <a:pt x="742550" y="2550225"/>
                  <a:pt x="498378" y="2560257"/>
                </a:cubicBezTo>
                <a:cubicBezTo>
                  <a:pt x="491689" y="2560257"/>
                  <a:pt x="481654" y="2560257"/>
                  <a:pt x="474965" y="2560257"/>
                </a:cubicBezTo>
                <a:cubicBezTo>
                  <a:pt x="347862" y="2560257"/>
                  <a:pt x="224103" y="2513442"/>
                  <a:pt x="133793" y="2426499"/>
                </a:cubicBezTo>
                <a:cubicBezTo>
                  <a:pt x="46828" y="2342901"/>
                  <a:pt x="0" y="2232551"/>
                  <a:pt x="0" y="2118857"/>
                </a:cubicBezTo>
                <a:cubicBezTo>
                  <a:pt x="0" y="1277855"/>
                  <a:pt x="0" y="647104"/>
                  <a:pt x="0" y="174040"/>
                </a:cubicBezTo>
                <a:lnTo>
                  <a:pt x="0" y="7050"/>
                </a:lnTo>
                <a:lnTo>
                  <a:pt x="170931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wrap="square" anchor="ctr">
            <a:noAutofit/>
          </a:bodyPr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Freeform 6"/>
          <p:cNvSpPr/>
          <p:nvPr/>
        </p:nvSpPr>
        <p:spPr bwMode="auto">
          <a:xfrm rot="18900000">
            <a:off x="1024370" y="3513789"/>
            <a:ext cx="1881940" cy="1722405"/>
          </a:xfrm>
          <a:custGeom>
            <a:avLst/>
            <a:gdLst>
              <a:gd name="T0" fmla="*/ 563 w 563"/>
              <a:gd name="T1" fmla="*/ 0 h 515"/>
              <a:gd name="T2" fmla="*/ 0 w 563"/>
              <a:gd name="T3" fmla="*/ 482 h 515"/>
              <a:gd name="T4" fmla="*/ 113 w 563"/>
              <a:gd name="T5" fmla="*/ 474 h 515"/>
              <a:gd name="T6" fmla="*/ 367 w 563"/>
              <a:gd name="T7" fmla="*/ 515 h 515"/>
              <a:gd name="T8" fmla="*/ 563 w 563"/>
              <a:gd name="T9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3" h="515">
                <a:moveTo>
                  <a:pt x="563" y="0"/>
                </a:moveTo>
                <a:cubicBezTo>
                  <a:pt x="283" y="47"/>
                  <a:pt x="61" y="238"/>
                  <a:pt x="0" y="482"/>
                </a:cubicBezTo>
                <a:cubicBezTo>
                  <a:pt x="37" y="477"/>
                  <a:pt x="74" y="474"/>
                  <a:pt x="113" y="474"/>
                </a:cubicBezTo>
                <a:cubicBezTo>
                  <a:pt x="202" y="474"/>
                  <a:pt x="288" y="489"/>
                  <a:pt x="367" y="515"/>
                </a:cubicBezTo>
                <a:cubicBezTo>
                  <a:pt x="372" y="384"/>
                  <a:pt x="406" y="170"/>
                  <a:pt x="563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 bwMode="auto">
          <a:xfrm rot="18900000">
            <a:off x="2074221" y="2482676"/>
            <a:ext cx="1754878" cy="1776054"/>
          </a:xfrm>
          <a:custGeom>
            <a:avLst/>
            <a:gdLst>
              <a:gd name="T0" fmla="*/ 251 w 525"/>
              <a:gd name="T1" fmla="*/ 0 h 531"/>
              <a:gd name="T2" fmla="*/ 242 w 525"/>
              <a:gd name="T3" fmla="*/ 0 h 531"/>
              <a:gd name="T4" fmla="*/ 0 w 525"/>
              <a:gd name="T5" fmla="*/ 529 h 531"/>
              <a:gd name="T6" fmla="*/ 259 w 525"/>
              <a:gd name="T7" fmla="*/ 486 h 531"/>
              <a:gd name="T8" fmla="*/ 525 w 525"/>
              <a:gd name="T9" fmla="*/ 531 h 531"/>
              <a:gd name="T10" fmla="*/ 251 w 525"/>
              <a:gd name="T11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5" h="531">
                <a:moveTo>
                  <a:pt x="251" y="0"/>
                </a:moveTo>
                <a:cubicBezTo>
                  <a:pt x="248" y="0"/>
                  <a:pt x="245" y="0"/>
                  <a:pt x="242" y="0"/>
                </a:cubicBezTo>
                <a:cubicBezTo>
                  <a:pt x="45" y="161"/>
                  <a:pt x="5" y="394"/>
                  <a:pt x="0" y="529"/>
                </a:cubicBezTo>
                <a:cubicBezTo>
                  <a:pt x="81" y="501"/>
                  <a:pt x="168" y="486"/>
                  <a:pt x="259" y="486"/>
                </a:cubicBezTo>
                <a:cubicBezTo>
                  <a:pt x="353" y="486"/>
                  <a:pt x="443" y="502"/>
                  <a:pt x="525" y="531"/>
                </a:cubicBezTo>
                <a:cubicBezTo>
                  <a:pt x="516" y="396"/>
                  <a:pt x="467" y="155"/>
                  <a:pt x="251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 bwMode="auto">
          <a:xfrm rot="18900000">
            <a:off x="2932763" y="1553301"/>
            <a:ext cx="1952531" cy="1728053"/>
          </a:xfrm>
          <a:custGeom>
            <a:avLst/>
            <a:gdLst>
              <a:gd name="T0" fmla="*/ 0 w 584"/>
              <a:gd name="T1" fmla="*/ 0 h 517"/>
              <a:gd name="T2" fmla="*/ 223 w 584"/>
              <a:gd name="T3" fmla="*/ 517 h 517"/>
              <a:gd name="T4" fmla="*/ 471 w 584"/>
              <a:gd name="T5" fmla="*/ 478 h 517"/>
              <a:gd name="T6" fmla="*/ 584 w 584"/>
              <a:gd name="T7" fmla="*/ 486 h 517"/>
              <a:gd name="T8" fmla="*/ 0 w 584"/>
              <a:gd name="T9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4" h="517">
                <a:moveTo>
                  <a:pt x="0" y="0"/>
                </a:moveTo>
                <a:cubicBezTo>
                  <a:pt x="170" y="167"/>
                  <a:pt x="213" y="386"/>
                  <a:pt x="223" y="517"/>
                </a:cubicBezTo>
                <a:cubicBezTo>
                  <a:pt x="300" y="492"/>
                  <a:pt x="384" y="478"/>
                  <a:pt x="471" y="478"/>
                </a:cubicBezTo>
                <a:cubicBezTo>
                  <a:pt x="509" y="478"/>
                  <a:pt x="547" y="481"/>
                  <a:pt x="584" y="486"/>
                </a:cubicBezTo>
                <a:cubicBezTo>
                  <a:pt x="521" y="236"/>
                  <a:pt x="290" y="42"/>
                  <a:pt x="0" y="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774488" y="2215080"/>
            <a:ext cx="180000" cy="18000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2"/>
          <p:cNvSpPr>
            <a:spLocks noEditPoints="1"/>
          </p:cNvSpPr>
          <p:nvPr/>
        </p:nvSpPr>
        <p:spPr bwMode="auto">
          <a:xfrm rot="20105549">
            <a:off x="1702239" y="4291046"/>
            <a:ext cx="558007" cy="432231"/>
          </a:xfrm>
          <a:custGeom>
            <a:avLst/>
            <a:gdLst>
              <a:gd name="T0" fmla="*/ 251 w 559"/>
              <a:gd name="T1" fmla="*/ 433 h 433"/>
              <a:gd name="T2" fmla="*/ 112 w 559"/>
              <a:gd name="T3" fmla="*/ 433 h 433"/>
              <a:gd name="T4" fmla="*/ 112 w 559"/>
              <a:gd name="T5" fmla="*/ 255 h 433"/>
              <a:gd name="T6" fmla="*/ 0 w 559"/>
              <a:gd name="T7" fmla="*/ 255 h 433"/>
              <a:gd name="T8" fmla="*/ 287 w 559"/>
              <a:gd name="T9" fmla="*/ 0 h 433"/>
              <a:gd name="T10" fmla="*/ 344 w 559"/>
              <a:gd name="T11" fmla="*/ 52 h 433"/>
              <a:gd name="T12" fmla="*/ 344 w 559"/>
              <a:gd name="T13" fmla="*/ 42 h 433"/>
              <a:gd name="T14" fmla="*/ 431 w 559"/>
              <a:gd name="T15" fmla="*/ 42 h 433"/>
              <a:gd name="T16" fmla="*/ 431 w 559"/>
              <a:gd name="T17" fmla="*/ 125 h 433"/>
              <a:gd name="T18" fmla="*/ 559 w 559"/>
              <a:gd name="T19" fmla="*/ 255 h 433"/>
              <a:gd name="T20" fmla="*/ 460 w 559"/>
              <a:gd name="T21" fmla="*/ 255 h 433"/>
              <a:gd name="T22" fmla="*/ 460 w 559"/>
              <a:gd name="T23" fmla="*/ 428 h 433"/>
              <a:gd name="T24" fmla="*/ 320 w 559"/>
              <a:gd name="T25" fmla="*/ 428 h 433"/>
              <a:gd name="T26" fmla="*/ 320 w 559"/>
              <a:gd name="T27" fmla="*/ 312 h 433"/>
              <a:gd name="T28" fmla="*/ 251 w 559"/>
              <a:gd name="T29" fmla="*/ 312 h 433"/>
              <a:gd name="T30" fmla="*/ 251 w 559"/>
              <a:gd name="T31" fmla="*/ 433 h 433"/>
              <a:gd name="T32" fmla="*/ 142 w 559"/>
              <a:gd name="T33" fmla="*/ 400 h 433"/>
              <a:gd name="T34" fmla="*/ 221 w 559"/>
              <a:gd name="T35" fmla="*/ 400 h 433"/>
              <a:gd name="T36" fmla="*/ 221 w 559"/>
              <a:gd name="T37" fmla="*/ 279 h 433"/>
              <a:gd name="T38" fmla="*/ 351 w 559"/>
              <a:gd name="T39" fmla="*/ 279 h 433"/>
              <a:gd name="T40" fmla="*/ 351 w 559"/>
              <a:gd name="T41" fmla="*/ 397 h 433"/>
              <a:gd name="T42" fmla="*/ 429 w 559"/>
              <a:gd name="T43" fmla="*/ 397 h 433"/>
              <a:gd name="T44" fmla="*/ 429 w 559"/>
              <a:gd name="T45" fmla="*/ 222 h 433"/>
              <a:gd name="T46" fmla="*/ 481 w 559"/>
              <a:gd name="T47" fmla="*/ 222 h 433"/>
              <a:gd name="T48" fmla="*/ 398 w 559"/>
              <a:gd name="T49" fmla="*/ 137 h 433"/>
              <a:gd name="T50" fmla="*/ 398 w 559"/>
              <a:gd name="T51" fmla="*/ 73 h 433"/>
              <a:gd name="T52" fmla="*/ 377 w 559"/>
              <a:gd name="T53" fmla="*/ 73 h 433"/>
              <a:gd name="T54" fmla="*/ 377 w 559"/>
              <a:gd name="T55" fmla="*/ 125 h 433"/>
              <a:gd name="T56" fmla="*/ 287 w 559"/>
              <a:gd name="T57" fmla="*/ 42 h 433"/>
              <a:gd name="T58" fmla="*/ 86 w 559"/>
              <a:gd name="T59" fmla="*/ 222 h 433"/>
              <a:gd name="T60" fmla="*/ 142 w 559"/>
              <a:gd name="T61" fmla="*/ 222 h 433"/>
              <a:gd name="T62" fmla="*/ 142 w 559"/>
              <a:gd name="T63" fmla="*/ 400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9" h="433">
                <a:moveTo>
                  <a:pt x="251" y="433"/>
                </a:moveTo>
                <a:lnTo>
                  <a:pt x="112" y="433"/>
                </a:lnTo>
                <a:lnTo>
                  <a:pt x="112" y="255"/>
                </a:lnTo>
                <a:lnTo>
                  <a:pt x="0" y="255"/>
                </a:lnTo>
                <a:lnTo>
                  <a:pt x="287" y="0"/>
                </a:lnTo>
                <a:lnTo>
                  <a:pt x="344" y="52"/>
                </a:lnTo>
                <a:lnTo>
                  <a:pt x="344" y="42"/>
                </a:lnTo>
                <a:lnTo>
                  <a:pt x="431" y="42"/>
                </a:lnTo>
                <a:lnTo>
                  <a:pt x="431" y="125"/>
                </a:lnTo>
                <a:lnTo>
                  <a:pt x="559" y="255"/>
                </a:lnTo>
                <a:lnTo>
                  <a:pt x="460" y="255"/>
                </a:lnTo>
                <a:lnTo>
                  <a:pt x="460" y="428"/>
                </a:lnTo>
                <a:lnTo>
                  <a:pt x="320" y="428"/>
                </a:lnTo>
                <a:lnTo>
                  <a:pt x="320" y="312"/>
                </a:lnTo>
                <a:lnTo>
                  <a:pt x="251" y="312"/>
                </a:lnTo>
                <a:lnTo>
                  <a:pt x="251" y="433"/>
                </a:lnTo>
                <a:close/>
                <a:moveTo>
                  <a:pt x="142" y="400"/>
                </a:moveTo>
                <a:lnTo>
                  <a:pt x="221" y="400"/>
                </a:lnTo>
                <a:lnTo>
                  <a:pt x="221" y="279"/>
                </a:lnTo>
                <a:lnTo>
                  <a:pt x="351" y="279"/>
                </a:lnTo>
                <a:lnTo>
                  <a:pt x="351" y="397"/>
                </a:lnTo>
                <a:lnTo>
                  <a:pt x="429" y="397"/>
                </a:lnTo>
                <a:lnTo>
                  <a:pt x="429" y="222"/>
                </a:lnTo>
                <a:lnTo>
                  <a:pt x="481" y="222"/>
                </a:lnTo>
                <a:lnTo>
                  <a:pt x="398" y="137"/>
                </a:lnTo>
                <a:lnTo>
                  <a:pt x="398" y="73"/>
                </a:lnTo>
                <a:lnTo>
                  <a:pt x="377" y="73"/>
                </a:lnTo>
                <a:lnTo>
                  <a:pt x="377" y="125"/>
                </a:lnTo>
                <a:lnTo>
                  <a:pt x="287" y="42"/>
                </a:lnTo>
                <a:lnTo>
                  <a:pt x="86" y="222"/>
                </a:lnTo>
                <a:lnTo>
                  <a:pt x="142" y="222"/>
                </a:lnTo>
                <a:lnTo>
                  <a:pt x="142" y="40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20"/>
          <p:cNvSpPr/>
          <p:nvPr/>
        </p:nvSpPr>
        <p:spPr bwMode="auto">
          <a:xfrm>
            <a:off x="3061188" y="3159447"/>
            <a:ext cx="161579" cy="142510"/>
          </a:xfrm>
          <a:custGeom>
            <a:avLst/>
            <a:gdLst>
              <a:gd name="T0" fmla="*/ 53 w 68"/>
              <a:gd name="T1" fmla="*/ 31 h 60"/>
              <a:gd name="T2" fmla="*/ 48 w 68"/>
              <a:gd name="T3" fmla="*/ 23 h 60"/>
              <a:gd name="T4" fmla="*/ 41 w 68"/>
              <a:gd name="T5" fmla="*/ 8 h 60"/>
              <a:gd name="T6" fmla="*/ 38 w 68"/>
              <a:gd name="T7" fmla="*/ 5 h 60"/>
              <a:gd name="T8" fmla="*/ 26 w 68"/>
              <a:gd name="T9" fmla="*/ 1 h 60"/>
              <a:gd name="T10" fmla="*/ 4 w 68"/>
              <a:gd name="T11" fmla="*/ 20 h 60"/>
              <a:gd name="T12" fmla="*/ 0 w 68"/>
              <a:gd name="T13" fmla="*/ 27 h 60"/>
              <a:gd name="T14" fmla="*/ 14 w 68"/>
              <a:gd name="T15" fmla="*/ 52 h 60"/>
              <a:gd name="T16" fmla="*/ 2 w 68"/>
              <a:gd name="T17" fmla="*/ 60 h 60"/>
              <a:gd name="T18" fmla="*/ 46 w 68"/>
              <a:gd name="T19" fmla="*/ 60 h 60"/>
              <a:gd name="T20" fmla="*/ 68 w 68"/>
              <a:gd name="T21" fmla="*/ 22 h 60"/>
              <a:gd name="T22" fmla="*/ 53 w 68"/>
              <a:gd name="T23" fmla="*/ 3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" h="60">
                <a:moveTo>
                  <a:pt x="53" y="31"/>
                </a:moveTo>
                <a:cubicBezTo>
                  <a:pt x="51" y="28"/>
                  <a:pt x="50" y="26"/>
                  <a:pt x="48" y="23"/>
                </a:cubicBezTo>
                <a:cubicBezTo>
                  <a:pt x="46" y="18"/>
                  <a:pt x="43" y="13"/>
                  <a:pt x="41" y="8"/>
                </a:cubicBezTo>
                <a:cubicBezTo>
                  <a:pt x="40" y="7"/>
                  <a:pt x="39" y="6"/>
                  <a:pt x="38" y="5"/>
                </a:cubicBezTo>
                <a:cubicBezTo>
                  <a:pt x="35" y="1"/>
                  <a:pt x="30" y="0"/>
                  <a:pt x="26" y="1"/>
                </a:cubicBezTo>
                <a:cubicBezTo>
                  <a:pt x="13" y="2"/>
                  <a:pt x="4" y="19"/>
                  <a:pt x="4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3" y="32"/>
                  <a:pt x="14" y="52"/>
                  <a:pt x="14" y="52"/>
                </a:cubicBezTo>
                <a:cubicBezTo>
                  <a:pt x="2" y="60"/>
                  <a:pt x="2" y="60"/>
                  <a:pt x="2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68" y="22"/>
                  <a:pt x="68" y="22"/>
                  <a:pt x="68" y="22"/>
                </a:cubicBezTo>
                <a:lnTo>
                  <a:pt x="53" y="3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21"/>
          <p:cNvSpPr/>
          <p:nvPr/>
        </p:nvSpPr>
        <p:spPr bwMode="auto">
          <a:xfrm>
            <a:off x="2903623" y="3152422"/>
            <a:ext cx="192690" cy="153550"/>
          </a:xfrm>
          <a:custGeom>
            <a:avLst/>
            <a:gdLst>
              <a:gd name="T0" fmla="*/ 65 w 81"/>
              <a:gd name="T1" fmla="*/ 20 h 65"/>
              <a:gd name="T2" fmla="*/ 81 w 81"/>
              <a:gd name="T3" fmla="*/ 1 h 65"/>
              <a:gd name="T4" fmla="*/ 80 w 81"/>
              <a:gd name="T5" fmla="*/ 1 h 65"/>
              <a:gd name="T6" fmla="*/ 42 w 81"/>
              <a:gd name="T7" fmla="*/ 0 h 65"/>
              <a:gd name="T8" fmla="*/ 18 w 81"/>
              <a:gd name="T9" fmla="*/ 12 h 65"/>
              <a:gd name="T10" fmla="*/ 0 w 81"/>
              <a:gd name="T11" fmla="*/ 43 h 65"/>
              <a:gd name="T12" fmla="*/ 40 w 81"/>
              <a:gd name="T13" fmla="*/ 65 h 65"/>
              <a:gd name="T14" fmla="*/ 65 w 81"/>
              <a:gd name="T15" fmla="*/ 2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1" h="65">
                <a:moveTo>
                  <a:pt x="65" y="20"/>
                </a:moveTo>
                <a:cubicBezTo>
                  <a:pt x="68" y="14"/>
                  <a:pt x="74" y="6"/>
                  <a:pt x="81" y="1"/>
                </a:cubicBezTo>
                <a:cubicBezTo>
                  <a:pt x="81" y="1"/>
                  <a:pt x="80" y="1"/>
                  <a:pt x="80" y="1"/>
                </a:cubicBezTo>
                <a:cubicBezTo>
                  <a:pt x="80" y="1"/>
                  <a:pt x="57" y="1"/>
                  <a:pt x="42" y="0"/>
                </a:cubicBezTo>
                <a:cubicBezTo>
                  <a:pt x="31" y="0"/>
                  <a:pt x="22" y="5"/>
                  <a:pt x="18" y="12"/>
                </a:cubicBezTo>
                <a:cubicBezTo>
                  <a:pt x="0" y="43"/>
                  <a:pt x="0" y="43"/>
                  <a:pt x="0" y="43"/>
                </a:cubicBezTo>
                <a:cubicBezTo>
                  <a:pt x="40" y="65"/>
                  <a:pt x="40" y="65"/>
                  <a:pt x="40" y="65"/>
                </a:cubicBezTo>
                <a:cubicBezTo>
                  <a:pt x="44" y="57"/>
                  <a:pt x="65" y="20"/>
                  <a:pt x="65" y="2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Freeform 22"/>
          <p:cNvSpPr/>
          <p:nvPr/>
        </p:nvSpPr>
        <p:spPr bwMode="auto">
          <a:xfrm>
            <a:off x="2835379" y="3301957"/>
            <a:ext cx="158568" cy="135485"/>
          </a:xfrm>
          <a:custGeom>
            <a:avLst/>
            <a:gdLst>
              <a:gd name="T0" fmla="*/ 17 w 67"/>
              <a:gd name="T1" fmla="*/ 9 h 57"/>
              <a:gd name="T2" fmla="*/ 12 w 67"/>
              <a:gd name="T3" fmla="*/ 16 h 57"/>
              <a:gd name="T4" fmla="*/ 3 w 67"/>
              <a:gd name="T5" fmla="*/ 30 h 57"/>
              <a:gd name="T6" fmla="*/ 1 w 67"/>
              <a:gd name="T7" fmla="*/ 34 h 57"/>
              <a:gd name="T8" fmla="*/ 3 w 67"/>
              <a:gd name="T9" fmla="*/ 47 h 57"/>
              <a:gd name="T10" fmla="*/ 30 w 67"/>
              <a:gd name="T11" fmla="*/ 56 h 57"/>
              <a:gd name="T12" fmla="*/ 38 w 67"/>
              <a:gd name="T13" fmla="*/ 56 h 57"/>
              <a:gd name="T14" fmla="*/ 54 w 67"/>
              <a:gd name="T15" fmla="*/ 32 h 57"/>
              <a:gd name="T16" fmla="*/ 67 w 67"/>
              <a:gd name="T17" fmla="*/ 40 h 57"/>
              <a:gd name="T18" fmla="*/ 45 w 67"/>
              <a:gd name="T19" fmla="*/ 0 h 57"/>
              <a:gd name="T20" fmla="*/ 2 w 67"/>
              <a:gd name="T21" fmla="*/ 0 h 57"/>
              <a:gd name="T22" fmla="*/ 17 w 67"/>
              <a:gd name="T23" fmla="*/ 9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" h="57">
                <a:moveTo>
                  <a:pt x="17" y="9"/>
                </a:moveTo>
                <a:cubicBezTo>
                  <a:pt x="15" y="11"/>
                  <a:pt x="14" y="14"/>
                  <a:pt x="12" y="16"/>
                </a:cubicBezTo>
                <a:cubicBezTo>
                  <a:pt x="9" y="21"/>
                  <a:pt x="6" y="25"/>
                  <a:pt x="3" y="30"/>
                </a:cubicBezTo>
                <a:cubicBezTo>
                  <a:pt x="2" y="31"/>
                  <a:pt x="1" y="33"/>
                  <a:pt x="1" y="34"/>
                </a:cubicBezTo>
                <a:cubicBezTo>
                  <a:pt x="0" y="38"/>
                  <a:pt x="1" y="43"/>
                  <a:pt x="3" y="47"/>
                </a:cubicBezTo>
                <a:cubicBezTo>
                  <a:pt x="11" y="57"/>
                  <a:pt x="30" y="56"/>
                  <a:pt x="30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42" y="51"/>
                  <a:pt x="54" y="32"/>
                  <a:pt x="54" y="32"/>
                </a:cubicBezTo>
                <a:cubicBezTo>
                  <a:pt x="67" y="40"/>
                  <a:pt x="67" y="40"/>
                  <a:pt x="67" y="40"/>
                </a:cubicBezTo>
                <a:cubicBezTo>
                  <a:pt x="45" y="0"/>
                  <a:pt x="45" y="0"/>
                  <a:pt x="45" y="0"/>
                </a:cubicBezTo>
                <a:cubicBezTo>
                  <a:pt x="2" y="0"/>
                  <a:pt x="2" y="0"/>
                  <a:pt x="2" y="0"/>
                </a:cubicBezTo>
                <a:lnTo>
                  <a:pt x="17" y="9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23"/>
          <p:cNvSpPr/>
          <p:nvPr/>
        </p:nvSpPr>
        <p:spPr bwMode="auto">
          <a:xfrm>
            <a:off x="2849429" y="3437442"/>
            <a:ext cx="180647" cy="120431"/>
          </a:xfrm>
          <a:custGeom>
            <a:avLst/>
            <a:gdLst>
              <a:gd name="T0" fmla="*/ 25 w 76"/>
              <a:gd name="T1" fmla="*/ 6 h 51"/>
              <a:gd name="T2" fmla="*/ 0 w 76"/>
              <a:gd name="T3" fmla="*/ 0 h 51"/>
              <a:gd name="T4" fmla="*/ 1 w 76"/>
              <a:gd name="T5" fmla="*/ 1 h 51"/>
              <a:gd name="T6" fmla="*/ 18 w 76"/>
              <a:gd name="T7" fmla="*/ 35 h 51"/>
              <a:gd name="T8" fmla="*/ 40 w 76"/>
              <a:gd name="T9" fmla="*/ 51 h 51"/>
              <a:gd name="T10" fmla="*/ 76 w 76"/>
              <a:gd name="T11" fmla="*/ 51 h 51"/>
              <a:gd name="T12" fmla="*/ 76 w 76"/>
              <a:gd name="T13" fmla="*/ 6 h 51"/>
              <a:gd name="T14" fmla="*/ 25 w 76"/>
              <a:gd name="T15" fmla="*/ 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51">
                <a:moveTo>
                  <a:pt x="25" y="6"/>
                </a:moveTo>
                <a:cubicBezTo>
                  <a:pt x="18" y="6"/>
                  <a:pt x="8" y="4"/>
                  <a:pt x="0" y="0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2" y="22"/>
                  <a:pt x="18" y="35"/>
                </a:cubicBezTo>
                <a:cubicBezTo>
                  <a:pt x="24" y="45"/>
                  <a:pt x="32" y="50"/>
                  <a:pt x="40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6"/>
                  <a:pt x="76" y="6"/>
                  <a:pt x="76" y="6"/>
                </a:cubicBezTo>
                <a:cubicBezTo>
                  <a:pt x="67" y="6"/>
                  <a:pt x="24" y="6"/>
                  <a:pt x="25" y="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24"/>
          <p:cNvSpPr/>
          <p:nvPr/>
        </p:nvSpPr>
        <p:spPr bwMode="auto">
          <a:xfrm>
            <a:off x="3061188" y="3408338"/>
            <a:ext cx="156560" cy="180646"/>
          </a:xfrm>
          <a:custGeom>
            <a:avLst/>
            <a:gdLst>
              <a:gd name="T0" fmla="*/ 22 w 66"/>
              <a:gd name="T1" fmla="*/ 58 h 76"/>
              <a:gd name="T2" fmla="*/ 31 w 66"/>
              <a:gd name="T3" fmla="*/ 59 h 76"/>
              <a:gd name="T4" fmla="*/ 48 w 66"/>
              <a:gd name="T5" fmla="*/ 59 h 76"/>
              <a:gd name="T6" fmla="*/ 52 w 66"/>
              <a:gd name="T7" fmla="*/ 58 h 76"/>
              <a:gd name="T8" fmla="*/ 61 w 66"/>
              <a:gd name="T9" fmla="*/ 49 h 76"/>
              <a:gd name="T10" fmla="*/ 55 w 66"/>
              <a:gd name="T11" fmla="*/ 21 h 76"/>
              <a:gd name="T12" fmla="*/ 51 w 66"/>
              <a:gd name="T13" fmla="*/ 14 h 76"/>
              <a:gd name="T14" fmla="*/ 21 w 66"/>
              <a:gd name="T15" fmla="*/ 14 h 76"/>
              <a:gd name="T16" fmla="*/ 21 w 66"/>
              <a:gd name="T17" fmla="*/ 0 h 76"/>
              <a:gd name="T18" fmla="*/ 0 w 66"/>
              <a:gd name="T19" fmla="*/ 39 h 76"/>
              <a:gd name="T20" fmla="*/ 22 w 66"/>
              <a:gd name="T21" fmla="*/ 76 h 76"/>
              <a:gd name="T22" fmla="*/ 22 w 66"/>
              <a:gd name="T23" fmla="*/ 5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6" h="76">
                <a:moveTo>
                  <a:pt x="22" y="58"/>
                </a:moveTo>
                <a:cubicBezTo>
                  <a:pt x="25" y="58"/>
                  <a:pt x="28" y="59"/>
                  <a:pt x="31" y="59"/>
                </a:cubicBezTo>
                <a:cubicBezTo>
                  <a:pt x="36" y="59"/>
                  <a:pt x="42" y="59"/>
                  <a:pt x="48" y="59"/>
                </a:cubicBezTo>
                <a:cubicBezTo>
                  <a:pt x="49" y="59"/>
                  <a:pt x="50" y="59"/>
                  <a:pt x="52" y="58"/>
                </a:cubicBezTo>
                <a:cubicBezTo>
                  <a:pt x="56" y="57"/>
                  <a:pt x="59" y="54"/>
                  <a:pt x="61" y="49"/>
                </a:cubicBezTo>
                <a:cubicBezTo>
                  <a:pt x="66" y="38"/>
                  <a:pt x="55" y="21"/>
                  <a:pt x="55" y="21"/>
                </a:cubicBezTo>
                <a:cubicBezTo>
                  <a:pt x="51" y="14"/>
                  <a:pt x="51" y="14"/>
                  <a:pt x="51" y="14"/>
                </a:cubicBezTo>
                <a:cubicBezTo>
                  <a:pt x="44" y="14"/>
                  <a:pt x="21" y="14"/>
                  <a:pt x="21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0" y="39"/>
                  <a:pt x="0" y="39"/>
                  <a:pt x="0" y="39"/>
                </a:cubicBezTo>
                <a:cubicBezTo>
                  <a:pt x="22" y="76"/>
                  <a:pt x="22" y="76"/>
                  <a:pt x="22" y="76"/>
                </a:cubicBezTo>
                <a:lnTo>
                  <a:pt x="22" y="5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25"/>
          <p:cNvSpPr/>
          <p:nvPr/>
        </p:nvSpPr>
        <p:spPr bwMode="auto">
          <a:xfrm>
            <a:off x="3136457" y="3289914"/>
            <a:ext cx="147528" cy="218783"/>
          </a:xfrm>
          <a:custGeom>
            <a:avLst/>
            <a:gdLst>
              <a:gd name="T0" fmla="*/ 28 w 62"/>
              <a:gd name="T1" fmla="*/ 68 h 92"/>
              <a:gd name="T2" fmla="*/ 37 w 62"/>
              <a:gd name="T3" fmla="*/ 92 h 92"/>
              <a:gd name="T4" fmla="*/ 37 w 62"/>
              <a:gd name="T5" fmla="*/ 90 h 92"/>
              <a:gd name="T6" fmla="*/ 56 w 62"/>
              <a:gd name="T7" fmla="*/ 57 h 92"/>
              <a:gd name="T8" fmla="*/ 58 w 62"/>
              <a:gd name="T9" fmla="*/ 31 h 92"/>
              <a:gd name="T10" fmla="*/ 38 w 62"/>
              <a:gd name="T11" fmla="*/ 0 h 92"/>
              <a:gd name="T12" fmla="*/ 0 w 62"/>
              <a:gd name="T13" fmla="*/ 24 h 92"/>
              <a:gd name="T14" fmla="*/ 28 w 62"/>
              <a:gd name="T15" fmla="*/ 6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" h="92">
                <a:moveTo>
                  <a:pt x="28" y="68"/>
                </a:moveTo>
                <a:cubicBezTo>
                  <a:pt x="32" y="73"/>
                  <a:pt x="36" y="83"/>
                  <a:pt x="37" y="92"/>
                </a:cubicBezTo>
                <a:cubicBezTo>
                  <a:pt x="37" y="91"/>
                  <a:pt x="37" y="90"/>
                  <a:pt x="37" y="90"/>
                </a:cubicBezTo>
                <a:cubicBezTo>
                  <a:pt x="37" y="90"/>
                  <a:pt x="48" y="70"/>
                  <a:pt x="56" y="57"/>
                </a:cubicBezTo>
                <a:cubicBezTo>
                  <a:pt x="62" y="47"/>
                  <a:pt x="61" y="37"/>
                  <a:pt x="58" y="31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32"/>
                  <a:pt x="28" y="68"/>
                  <a:pt x="28" y="68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Freeform 29"/>
          <p:cNvSpPr>
            <a:spLocks noEditPoints="1"/>
          </p:cNvSpPr>
          <p:nvPr/>
        </p:nvSpPr>
        <p:spPr bwMode="auto">
          <a:xfrm>
            <a:off x="3942479" y="2122330"/>
            <a:ext cx="515108" cy="517482"/>
          </a:xfrm>
          <a:custGeom>
            <a:avLst/>
            <a:gdLst>
              <a:gd name="T0" fmla="*/ 91 w 181"/>
              <a:gd name="T1" fmla="*/ 15 h 181"/>
              <a:gd name="T2" fmla="*/ 166 w 181"/>
              <a:gd name="T3" fmla="*/ 91 h 181"/>
              <a:gd name="T4" fmla="*/ 91 w 181"/>
              <a:gd name="T5" fmla="*/ 166 h 181"/>
              <a:gd name="T6" fmla="*/ 15 w 181"/>
              <a:gd name="T7" fmla="*/ 91 h 181"/>
              <a:gd name="T8" fmla="*/ 91 w 181"/>
              <a:gd name="T9" fmla="*/ 15 h 181"/>
              <a:gd name="T10" fmla="*/ 91 w 181"/>
              <a:gd name="T11" fmla="*/ 0 h 181"/>
              <a:gd name="T12" fmla="*/ 0 w 181"/>
              <a:gd name="T13" fmla="*/ 91 h 181"/>
              <a:gd name="T14" fmla="*/ 91 w 181"/>
              <a:gd name="T15" fmla="*/ 181 h 181"/>
              <a:gd name="T16" fmla="*/ 181 w 181"/>
              <a:gd name="T17" fmla="*/ 91 h 181"/>
              <a:gd name="T18" fmla="*/ 91 w 181"/>
              <a:gd name="T19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1" h="181">
                <a:moveTo>
                  <a:pt x="91" y="15"/>
                </a:moveTo>
                <a:cubicBezTo>
                  <a:pt x="132" y="15"/>
                  <a:pt x="166" y="49"/>
                  <a:pt x="166" y="91"/>
                </a:cubicBezTo>
                <a:cubicBezTo>
                  <a:pt x="166" y="132"/>
                  <a:pt x="132" y="166"/>
                  <a:pt x="91" y="166"/>
                </a:cubicBezTo>
                <a:cubicBezTo>
                  <a:pt x="49" y="166"/>
                  <a:pt x="15" y="132"/>
                  <a:pt x="15" y="91"/>
                </a:cubicBezTo>
                <a:cubicBezTo>
                  <a:pt x="15" y="49"/>
                  <a:pt x="49" y="15"/>
                  <a:pt x="91" y="15"/>
                </a:cubicBezTo>
                <a:moveTo>
                  <a:pt x="91" y="0"/>
                </a:moveTo>
                <a:cubicBezTo>
                  <a:pt x="41" y="0"/>
                  <a:pt x="0" y="41"/>
                  <a:pt x="0" y="91"/>
                </a:cubicBezTo>
                <a:cubicBezTo>
                  <a:pt x="0" y="141"/>
                  <a:pt x="41" y="181"/>
                  <a:pt x="91" y="181"/>
                </a:cubicBezTo>
                <a:cubicBezTo>
                  <a:pt x="141" y="181"/>
                  <a:pt x="181" y="141"/>
                  <a:pt x="181" y="91"/>
                </a:cubicBezTo>
                <a:cubicBezTo>
                  <a:pt x="181" y="41"/>
                  <a:pt x="141" y="0"/>
                  <a:pt x="91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30"/>
          <p:cNvSpPr>
            <a:spLocks noEditPoints="1"/>
          </p:cNvSpPr>
          <p:nvPr/>
        </p:nvSpPr>
        <p:spPr bwMode="auto">
          <a:xfrm>
            <a:off x="4062355" y="2156750"/>
            <a:ext cx="276545" cy="448643"/>
          </a:xfrm>
          <a:custGeom>
            <a:avLst/>
            <a:gdLst>
              <a:gd name="T0" fmla="*/ 49 w 97"/>
              <a:gd name="T1" fmla="*/ 157 h 157"/>
              <a:gd name="T2" fmla="*/ 0 w 97"/>
              <a:gd name="T3" fmla="*/ 79 h 157"/>
              <a:gd name="T4" fmla="*/ 49 w 97"/>
              <a:gd name="T5" fmla="*/ 0 h 157"/>
              <a:gd name="T6" fmla="*/ 97 w 97"/>
              <a:gd name="T7" fmla="*/ 79 h 157"/>
              <a:gd name="T8" fmla="*/ 49 w 97"/>
              <a:gd name="T9" fmla="*/ 157 h 157"/>
              <a:gd name="T10" fmla="*/ 49 w 97"/>
              <a:gd name="T11" fmla="*/ 6 h 157"/>
              <a:gd name="T12" fmla="*/ 6 w 97"/>
              <a:gd name="T13" fmla="*/ 79 h 157"/>
              <a:gd name="T14" fmla="*/ 49 w 97"/>
              <a:gd name="T15" fmla="*/ 152 h 157"/>
              <a:gd name="T16" fmla="*/ 92 w 97"/>
              <a:gd name="T17" fmla="*/ 79 h 157"/>
              <a:gd name="T18" fmla="*/ 49 w 97"/>
              <a:gd name="T19" fmla="*/ 6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" h="157">
                <a:moveTo>
                  <a:pt x="49" y="157"/>
                </a:moveTo>
                <a:cubicBezTo>
                  <a:pt x="22" y="157"/>
                  <a:pt x="0" y="122"/>
                  <a:pt x="0" y="79"/>
                </a:cubicBezTo>
                <a:cubicBezTo>
                  <a:pt x="0" y="35"/>
                  <a:pt x="22" y="0"/>
                  <a:pt x="49" y="0"/>
                </a:cubicBezTo>
                <a:cubicBezTo>
                  <a:pt x="75" y="0"/>
                  <a:pt x="97" y="35"/>
                  <a:pt x="97" y="79"/>
                </a:cubicBezTo>
                <a:cubicBezTo>
                  <a:pt x="97" y="122"/>
                  <a:pt x="75" y="157"/>
                  <a:pt x="49" y="157"/>
                </a:cubicBezTo>
                <a:close/>
                <a:moveTo>
                  <a:pt x="49" y="6"/>
                </a:moveTo>
                <a:cubicBezTo>
                  <a:pt x="25" y="6"/>
                  <a:pt x="6" y="38"/>
                  <a:pt x="6" y="79"/>
                </a:cubicBezTo>
                <a:cubicBezTo>
                  <a:pt x="6" y="119"/>
                  <a:pt x="25" y="152"/>
                  <a:pt x="49" y="152"/>
                </a:cubicBezTo>
                <a:cubicBezTo>
                  <a:pt x="72" y="152"/>
                  <a:pt x="92" y="119"/>
                  <a:pt x="92" y="79"/>
                </a:cubicBezTo>
                <a:cubicBezTo>
                  <a:pt x="92" y="38"/>
                  <a:pt x="72" y="6"/>
                  <a:pt x="49" y="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4192912" y="2166245"/>
            <a:ext cx="14243" cy="43084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3993515" y="2262382"/>
            <a:ext cx="413036" cy="1780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3985207" y="2373950"/>
            <a:ext cx="433213" cy="1424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987581" y="2481957"/>
            <a:ext cx="413036" cy="1780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id-ID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7160996" y="2166245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7163638" y="2452150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6774488" y="3311311"/>
            <a:ext cx="180000" cy="18000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7160996" y="3262476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7163638" y="3548381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774488" y="4456377"/>
            <a:ext cx="180000" cy="18000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160996" y="4407542"/>
            <a:ext cx="126464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7163638" y="4693447"/>
            <a:ext cx="3680637" cy="4308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5062384" y="1537344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2502284" y="4542076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5062384" y="4542076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7622484" y="4542076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3782334" y="3039868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6342434" y="3039868"/>
            <a:ext cx="2115784" cy="1057892"/>
          </a:xfrm>
          <a:custGeom>
            <a:avLst/>
            <a:gdLst>
              <a:gd name="connsiteX0" fmla="*/ 0 w 2115784"/>
              <a:gd name="connsiteY0" fmla="*/ 0 h 1057892"/>
              <a:gd name="connsiteX1" fmla="*/ 2115784 w 2115784"/>
              <a:gd name="connsiteY1" fmla="*/ 0 h 1057892"/>
              <a:gd name="connsiteX2" fmla="*/ 2115784 w 2115784"/>
              <a:gd name="connsiteY2" fmla="*/ 1057892 h 1057892"/>
              <a:gd name="connsiteX3" fmla="*/ 0 w 2115784"/>
              <a:gd name="connsiteY3" fmla="*/ 1057892 h 1057892"/>
              <a:gd name="connsiteX4" fmla="*/ 0 w 2115784"/>
              <a:gd name="connsiteY4" fmla="*/ 0 h 10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784" h="1057892">
                <a:moveTo>
                  <a:pt x="0" y="0"/>
                </a:moveTo>
                <a:lnTo>
                  <a:pt x="2115784" y="0"/>
                </a:lnTo>
                <a:lnTo>
                  <a:pt x="2115784" y="1057892"/>
                </a:lnTo>
                <a:lnTo>
                  <a:pt x="0" y="10578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altLang="zh-CN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5761538" y="1831005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5446304" y="2116910"/>
            <a:ext cx="2333999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2594804" y="5161915"/>
            <a:ext cx="202326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132977" y="4850368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5898118" y="3568656"/>
            <a:ext cx="444316" cy="158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6120276" y="2595236"/>
            <a:ext cx="0" cy="194684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25" name="直接连接符 24"/>
          <p:cNvCxnSpPr/>
          <p:nvPr/>
        </p:nvCxnSpPr>
        <p:spPr>
          <a:xfrm flipV="1">
            <a:off x="3560176" y="4285673"/>
            <a:ext cx="0" cy="256403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26" name="直接连接符 25"/>
          <p:cNvCxnSpPr/>
          <p:nvPr/>
        </p:nvCxnSpPr>
        <p:spPr>
          <a:xfrm flipV="1">
            <a:off x="8680376" y="4285673"/>
            <a:ext cx="0" cy="256403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 flipH="1">
            <a:off x="3560176" y="4283846"/>
            <a:ext cx="512020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8" name="TextBox 13"/>
          <p:cNvSpPr txBox="1"/>
          <p:nvPr/>
        </p:nvSpPr>
        <p:spPr>
          <a:xfrm>
            <a:off x="5154904" y="5161915"/>
            <a:ext cx="202326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5693077" y="4850368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710658" y="5161915"/>
            <a:ext cx="202326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8248831" y="4850368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3885288" y="3677569"/>
            <a:ext cx="202326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4423461" y="336602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6387732" y="3677569"/>
            <a:ext cx="2023264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6925905" y="336602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245"/>
          <p:cNvSpPr/>
          <p:nvPr/>
        </p:nvSpPr>
        <p:spPr bwMode="auto">
          <a:xfrm>
            <a:off x="10405047" y="2561140"/>
            <a:ext cx="254000" cy="238125"/>
          </a:xfrm>
          <a:custGeom>
            <a:avLst/>
            <a:gdLst>
              <a:gd name="T0" fmla="*/ 128 w 202"/>
              <a:gd name="T1" fmla="*/ 3 h 189"/>
              <a:gd name="T2" fmla="*/ 104 w 202"/>
              <a:gd name="T3" fmla="*/ 0 h 189"/>
              <a:gd name="T4" fmla="*/ 13 w 202"/>
              <a:gd name="T5" fmla="*/ 71 h 189"/>
              <a:gd name="T6" fmla="*/ 82 w 202"/>
              <a:gd name="T7" fmla="*/ 186 h 189"/>
              <a:gd name="T8" fmla="*/ 105 w 202"/>
              <a:gd name="T9" fmla="*/ 189 h 189"/>
              <a:gd name="T10" fmla="*/ 196 w 202"/>
              <a:gd name="T11" fmla="*/ 117 h 189"/>
              <a:gd name="T12" fmla="*/ 186 w 202"/>
              <a:gd name="T13" fmla="*/ 46 h 189"/>
              <a:gd name="T14" fmla="*/ 128 w 202"/>
              <a:gd name="T15" fmla="*/ 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2" h="189">
                <a:moveTo>
                  <a:pt x="128" y="3"/>
                </a:moveTo>
                <a:cubicBezTo>
                  <a:pt x="120" y="1"/>
                  <a:pt x="112" y="0"/>
                  <a:pt x="104" y="0"/>
                </a:cubicBezTo>
                <a:cubicBezTo>
                  <a:pt x="61" y="0"/>
                  <a:pt x="23" y="29"/>
                  <a:pt x="13" y="71"/>
                </a:cubicBezTo>
                <a:cubicBezTo>
                  <a:pt x="0" y="122"/>
                  <a:pt x="31" y="173"/>
                  <a:pt x="82" y="186"/>
                </a:cubicBezTo>
                <a:cubicBezTo>
                  <a:pt x="89" y="188"/>
                  <a:pt x="97" y="189"/>
                  <a:pt x="105" y="189"/>
                </a:cubicBezTo>
                <a:cubicBezTo>
                  <a:pt x="148" y="189"/>
                  <a:pt x="186" y="160"/>
                  <a:pt x="196" y="117"/>
                </a:cubicBezTo>
                <a:cubicBezTo>
                  <a:pt x="202" y="93"/>
                  <a:pt x="199" y="67"/>
                  <a:pt x="186" y="46"/>
                </a:cubicBezTo>
                <a:cubicBezTo>
                  <a:pt x="173" y="24"/>
                  <a:pt x="152" y="9"/>
                  <a:pt x="128" y="3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Freeform 246"/>
          <p:cNvSpPr>
            <a:spLocks noEditPoints="1"/>
          </p:cNvSpPr>
          <p:nvPr/>
        </p:nvSpPr>
        <p:spPr bwMode="auto">
          <a:xfrm>
            <a:off x="10070085" y="2215065"/>
            <a:ext cx="930275" cy="930275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240"/>
          <p:cNvSpPr>
            <a:spLocks noEditPoints="1"/>
          </p:cNvSpPr>
          <p:nvPr/>
        </p:nvSpPr>
        <p:spPr bwMode="auto">
          <a:xfrm>
            <a:off x="6683947" y="1999165"/>
            <a:ext cx="2319338" cy="2319337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247"/>
          <p:cNvSpPr>
            <a:spLocks noEditPoints="1"/>
          </p:cNvSpPr>
          <p:nvPr/>
        </p:nvSpPr>
        <p:spPr bwMode="auto">
          <a:xfrm>
            <a:off x="7528497" y="2845303"/>
            <a:ext cx="630238" cy="628650"/>
          </a:xfrm>
          <a:custGeom>
            <a:avLst/>
            <a:gdLst>
              <a:gd name="T0" fmla="*/ 250 w 500"/>
              <a:gd name="T1" fmla="*/ 499 h 499"/>
              <a:gd name="T2" fmla="*/ 0 w 500"/>
              <a:gd name="T3" fmla="*/ 249 h 499"/>
              <a:gd name="T4" fmla="*/ 250 w 500"/>
              <a:gd name="T5" fmla="*/ 0 h 499"/>
              <a:gd name="T6" fmla="*/ 500 w 500"/>
              <a:gd name="T7" fmla="*/ 249 h 499"/>
              <a:gd name="T8" fmla="*/ 250 w 500"/>
              <a:gd name="T9" fmla="*/ 499 h 499"/>
              <a:gd name="T10" fmla="*/ 250 w 500"/>
              <a:gd name="T11" fmla="*/ 140 h 499"/>
              <a:gd name="T12" fmla="*/ 140 w 500"/>
              <a:gd name="T13" fmla="*/ 249 h 499"/>
              <a:gd name="T14" fmla="*/ 250 w 500"/>
              <a:gd name="T15" fmla="*/ 359 h 499"/>
              <a:gd name="T16" fmla="*/ 360 w 500"/>
              <a:gd name="T17" fmla="*/ 249 h 499"/>
              <a:gd name="T18" fmla="*/ 250 w 500"/>
              <a:gd name="T19" fmla="*/ 14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0" h="499">
                <a:moveTo>
                  <a:pt x="250" y="499"/>
                </a:moveTo>
                <a:cubicBezTo>
                  <a:pt x="112" y="499"/>
                  <a:pt x="0" y="387"/>
                  <a:pt x="0" y="249"/>
                </a:cubicBezTo>
                <a:cubicBezTo>
                  <a:pt x="0" y="112"/>
                  <a:pt x="112" y="0"/>
                  <a:pt x="250" y="0"/>
                </a:cubicBezTo>
                <a:cubicBezTo>
                  <a:pt x="388" y="0"/>
                  <a:pt x="500" y="112"/>
                  <a:pt x="500" y="249"/>
                </a:cubicBezTo>
                <a:cubicBezTo>
                  <a:pt x="500" y="387"/>
                  <a:pt x="388" y="499"/>
                  <a:pt x="250" y="499"/>
                </a:cubicBezTo>
                <a:close/>
                <a:moveTo>
                  <a:pt x="250" y="140"/>
                </a:moveTo>
                <a:cubicBezTo>
                  <a:pt x="190" y="140"/>
                  <a:pt x="140" y="189"/>
                  <a:pt x="140" y="249"/>
                </a:cubicBezTo>
                <a:cubicBezTo>
                  <a:pt x="140" y="310"/>
                  <a:pt x="190" y="359"/>
                  <a:pt x="250" y="359"/>
                </a:cubicBezTo>
                <a:cubicBezTo>
                  <a:pt x="311" y="359"/>
                  <a:pt x="360" y="310"/>
                  <a:pt x="360" y="249"/>
                </a:cubicBezTo>
                <a:cubicBezTo>
                  <a:pt x="360" y="189"/>
                  <a:pt x="311" y="140"/>
                  <a:pt x="250" y="14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239"/>
          <p:cNvSpPr>
            <a:spLocks noEditPoints="1"/>
          </p:cNvSpPr>
          <p:nvPr/>
        </p:nvSpPr>
        <p:spPr bwMode="auto">
          <a:xfrm>
            <a:off x="8563547" y="2985003"/>
            <a:ext cx="2667000" cy="2667000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248"/>
          <p:cNvSpPr>
            <a:spLocks noEditPoints="1"/>
          </p:cNvSpPr>
          <p:nvPr/>
        </p:nvSpPr>
        <p:spPr bwMode="auto">
          <a:xfrm>
            <a:off x="9549385" y="3956553"/>
            <a:ext cx="722313" cy="725487"/>
          </a:xfrm>
          <a:custGeom>
            <a:avLst/>
            <a:gdLst>
              <a:gd name="T0" fmla="*/ 287 w 574"/>
              <a:gd name="T1" fmla="*/ 575 h 575"/>
              <a:gd name="T2" fmla="*/ 0 w 574"/>
              <a:gd name="T3" fmla="*/ 287 h 575"/>
              <a:gd name="T4" fmla="*/ 287 w 574"/>
              <a:gd name="T5" fmla="*/ 0 h 575"/>
              <a:gd name="T6" fmla="*/ 574 w 574"/>
              <a:gd name="T7" fmla="*/ 287 h 575"/>
              <a:gd name="T8" fmla="*/ 287 w 574"/>
              <a:gd name="T9" fmla="*/ 575 h 575"/>
              <a:gd name="T10" fmla="*/ 287 w 574"/>
              <a:gd name="T11" fmla="*/ 160 h 575"/>
              <a:gd name="T12" fmla="*/ 160 w 574"/>
              <a:gd name="T13" fmla="*/ 287 h 575"/>
              <a:gd name="T14" fmla="*/ 287 w 574"/>
              <a:gd name="T15" fmla="*/ 415 h 575"/>
              <a:gd name="T16" fmla="*/ 414 w 574"/>
              <a:gd name="T17" fmla="*/ 287 h 575"/>
              <a:gd name="T18" fmla="*/ 287 w 574"/>
              <a:gd name="T19" fmla="*/ 16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4" h="575">
                <a:moveTo>
                  <a:pt x="287" y="575"/>
                </a:moveTo>
                <a:cubicBezTo>
                  <a:pt x="129" y="575"/>
                  <a:pt x="0" y="446"/>
                  <a:pt x="0" y="287"/>
                </a:cubicBezTo>
                <a:cubicBezTo>
                  <a:pt x="0" y="129"/>
                  <a:pt x="129" y="0"/>
                  <a:pt x="287" y="0"/>
                </a:cubicBezTo>
                <a:cubicBezTo>
                  <a:pt x="446" y="0"/>
                  <a:pt x="574" y="129"/>
                  <a:pt x="574" y="287"/>
                </a:cubicBezTo>
                <a:cubicBezTo>
                  <a:pt x="574" y="446"/>
                  <a:pt x="446" y="575"/>
                  <a:pt x="287" y="575"/>
                </a:cubicBezTo>
                <a:close/>
                <a:moveTo>
                  <a:pt x="287" y="160"/>
                </a:moveTo>
                <a:cubicBezTo>
                  <a:pt x="217" y="160"/>
                  <a:pt x="160" y="217"/>
                  <a:pt x="160" y="287"/>
                </a:cubicBezTo>
                <a:cubicBezTo>
                  <a:pt x="160" y="358"/>
                  <a:pt x="217" y="415"/>
                  <a:pt x="287" y="415"/>
                </a:cubicBezTo>
                <a:cubicBezTo>
                  <a:pt x="357" y="415"/>
                  <a:pt x="414" y="358"/>
                  <a:pt x="414" y="287"/>
                </a:cubicBezTo>
                <a:cubicBezTo>
                  <a:pt x="414" y="217"/>
                  <a:pt x="357" y="160"/>
                  <a:pt x="287" y="16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241"/>
          <p:cNvSpPr>
            <a:spLocks noEditPoints="1"/>
          </p:cNvSpPr>
          <p:nvPr/>
        </p:nvSpPr>
        <p:spPr bwMode="auto">
          <a:xfrm>
            <a:off x="8614347" y="1237166"/>
            <a:ext cx="1682750" cy="1682750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249"/>
          <p:cNvSpPr>
            <a:spLocks noEditPoints="1"/>
          </p:cNvSpPr>
          <p:nvPr/>
        </p:nvSpPr>
        <p:spPr bwMode="auto">
          <a:xfrm>
            <a:off x="9228710" y="1853115"/>
            <a:ext cx="457200" cy="457200"/>
          </a:xfrm>
          <a:custGeom>
            <a:avLst/>
            <a:gdLst>
              <a:gd name="T0" fmla="*/ 181 w 363"/>
              <a:gd name="T1" fmla="*/ 363 h 363"/>
              <a:gd name="T2" fmla="*/ 0 w 363"/>
              <a:gd name="T3" fmla="*/ 181 h 363"/>
              <a:gd name="T4" fmla="*/ 181 w 363"/>
              <a:gd name="T5" fmla="*/ 0 h 363"/>
              <a:gd name="T6" fmla="*/ 363 w 363"/>
              <a:gd name="T7" fmla="*/ 181 h 363"/>
              <a:gd name="T8" fmla="*/ 181 w 363"/>
              <a:gd name="T9" fmla="*/ 363 h 363"/>
              <a:gd name="T10" fmla="*/ 181 w 363"/>
              <a:gd name="T11" fmla="*/ 120 h 363"/>
              <a:gd name="T12" fmla="*/ 120 w 363"/>
              <a:gd name="T13" fmla="*/ 181 h 363"/>
              <a:gd name="T14" fmla="*/ 181 w 363"/>
              <a:gd name="T15" fmla="*/ 243 h 363"/>
              <a:gd name="T16" fmla="*/ 243 w 363"/>
              <a:gd name="T17" fmla="*/ 181 h 363"/>
              <a:gd name="T18" fmla="*/ 181 w 363"/>
              <a:gd name="T19" fmla="*/ 12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3" h="363">
                <a:moveTo>
                  <a:pt x="181" y="363"/>
                </a:moveTo>
                <a:cubicBezTo>
                  <a:pt x="81" y="363"/>
                  <a:pt x="0" y="282"/>
                  <a:pt x="0" y="181"/>
                </a:cubicBez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3" y="81"/>
                  <a:pt x="363" y="181"/>
                </a:cubicBezTo>
                <a:cubicBezTo>
                  <a:pt x="363" y="282"/>
                  <a:pt x="281" y="363"/>
                  <a:pt x="181" y="363"/>
                </a:cubicBezTo>
                <a:close/>
                <a:moveTo>
                  <a:pt x="181" y="120"/>
                </a:moveTo>
                <a:cubicBezTo>
                  <a:pt x="147" y="120"/>
                  <a:pt x="120" y="147"/>
                  <a:pt x="120" y="181"/>
                </a:cubicBezTo>
                <a:cubicBezTo>
                  <a:pt x="120" y="215"/>
                  <a:pt x="147" y="243"/>
                  <a:pt x="181" y="243"/>
                </a:cubicBezTo>
                <a:cubicBezTo>
                  <a:pt x="215" y="243"/>
                  <a:pt x="243" y="215"/>
                  <a:pt x="243" y="181"/>
                </a:cubicBezTo>
                <a:cubicBezTo>
                  <a:pt x="243" y="147"/>
                  <a:pt x="215" y="120"/>
                  <a:pt x="181" y="12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242"/>
          <p:cNvSpPr>
            <a:spLocks noEditPoints="1"/>
          </p:cNvSpPr>
          <p:nvPr/>
        </p:nvSpPr>
        <p:spPr bwMode="auto">
          <a:xfrm>
            <a:off x="7461600" y="4601994"/>
            <a:ext cx="1430338" cy="1428750"/>
          </a:xfrm>
          <a:custGeom>
            <a:avLst/>
            <a:gdLst>
              <a:gd name="T0" fmla="*/ 1013 w 1135"/>
              <a:gd name="T1" fmla="*/ 544 h 1134"/>
              <a:gd name="T2" fmla="*/ 1135 w 1135"/>
              <a:gd name="T3" fmla="*/ 472 h 1134"/>
              <a:gd name="T4" fmla="*/ 1107 w 1135"/>
              <a:gd name="T5" fmla="*/ 367 h 1134"/>
              <a:gd name="T6" fmla="*/ 965 w 1135"/>
              <a:gd name="T7" fmla="*/ 366 h 1134"/>
              <a:gd name="T8" fmla="*/ 866 w 1135"/>
              <a:gd name="T9" fmla="*/ 237 h 1134"/>
              <a:gd name="T10" fmla="*/ 901 w 1135"/>
              <a:gd name="T11" fmla="*/ 99 h 1134"/>
              <a:gd name="T12" fmla="*/ 808 w 1135"/>
              <a:gd name="T13" fmla="*/ 45 h 1134"/>
              <a:gd name="T14" fmla="*/ 706 w 1135"/>
              <a:gd name="T15" fmla="*/ 144 h 1134"/>
              <a:gd name="T16" fmla="*/ 544 w 1135"/>
              <a:gd name="T17" fmla="*/ 123 h 1134"/>
              <a:gd name="T18" fmla="*/ 472 w 1135"/>
              <a:gd name="T19" fmla="*/ 0 h 1134"/>
              <a:gd name="T20" fmla="*/ 367 w 1135"/>
              <a:gd name="T21" fmla="*/ 28 h 1134"/>
              <a:gd name="T22" fmla="*/ 365 w 1135"/>
              <a:gd name="T23" fmla="*/ 170 h 1134"/>
              <a:gd name="T24" fmla="*/ 237 w 1135"/>
              <a:gd name="T25" fmla="*/ 269 h 1134"/>
              <a:gd name="T26" fmla="*/ 99 w 1135"/>
              <a:gd name="T27" fmla="*/ 234 h 1134"/>
              <a:gd name="T28" fmla="*/ 45 w 1135"/>
              <a:gd name="T29" fmla="*/ 327 h 1134"/>
              <a:gd name="T30" fmla="*/ 144 w 1135"/>
              <a:gd name="T31" fmla="*/ 429 h 1134"/>
              <a:gd name="T32" fmla="*/ 123 w 1135"/>
              <a:gd name="T33" fmla="*/ 590 h 1134"/>
              <a:gd name="T34" fmla="*/ 0 w 1135"/>
              <a:gd name="T35" fmla="*/ 663 h 1134"/>
              <a:gd name="T36" fmla="*/ 28 w 1135"/>
              <a:gd name="T37" fmla="*/ 767 h 1134"/>
              <a:gd name="T38" fmla="*/ 171 w 1135"/>
              <a:gd name="T39" fmla="*/ 769 h 1134"/>
              <a:gd name="T40" fmla="*/ 269 w 1135"/>
              <a:gd name="T41" fmla="*/ 898 h 1134"/>
              <a:gd name="T42" fmla="*/ 234 w 1135"/>
              <a:gd name="T43" fmla="*/ 1036 h 1134"/>
              <a:gd name="T44" fmla="*/ 328 w 1135"/>
              <a:gd name="T45" fmla="*/ 1090 h 1134"/>
              <a:gd name="T46" fmla="*/ 429 w 1135"/>
              <a:gd name="T47" fmla="*/ 991 h 1134"/>
              <a:gd name="T48" fmla="*/ 591 w 1135"/>
              <a:gd name="T49" fmla="*/ 1012 h 1134"/>
              <a:gd name="T50" fmla="*/ 664 w 1135"/>
              <a:gd name="T51" fmla="*/ 1134 h 1134"/>
              <a:gd name="T52" fmla="*/ 768 w 1135"/>
              <a:gd name="T53" fmla="*/ 1106 h 1134"/>
              <a:gd name="T54" fmla="*/ 770 w 1135"/>
              <a:gd name="T55" fmla="*/ 964 h 1134"/>
              <a:gd name="T56" fmla="*/ 899 w 1135"/>
              <a:gd name="T57" fmla="*/ 865 h 1134"/>
              <a:gd name="T58" fmla="*/ 1036 w 1135"/>
              <a:gd name="T59" fmla="*/ 900 h 1134"/>
              <a:gd name="T60" fmla="*/ 1090 w 1135"/>
              <a:gd name="T61" fmla="*/ 807 h 1134"/>
              <a:gd name="T62" fmla="*/ 992 w 1135"/>
              <a:gd name="T63" fmla="*/ 705 h 1134"/>
              <a:gd name="T64" fmla="*/ 1013 w 1135"/>
              <a:gd name="T65" fmla="*/ 544 h 1134"/>
              <a:gd name="T66" fmla="*/ 593 w 1135"/>
              <a:gd name="T67" fmla="*/ 879 h 1134"/>
              <a:gd name="T68" fmla="*/ 256 w 1135"/>
              <a:gd name="T69" fmla="*/ 593 h 1134"/>
              <a:gd name="T70" fmla="*/ 543 w 1135"/>
              <a:gd name="T71" fmla="*/ 256 h 1134"/>
              <a:gd name="T72" fmla="*/ 879 w 1135"/>
              <a:gd name="T73" fmla="*/ 542 h 1134"/>
              <a:gd name="T74" fmla="*/ 593 w 1135"/>
              <a:gd name="T75" fmla="*/ 8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1013" y="544"/>
                </a:moveTo>
                <a:cubicBezTo>
                  <a:pt x="1135" y="472"/>
                  <a:pt x="1135" y="472"/>
                  <a:pt x="1135" y="472"/>
                </a:cubicBezTo>
                <a:cubicBezTo>
                  <a:pt x="1107" y="367"/>
                  <a:pt x="1107" y="367"/>
                  <a:pt x="1107" y="367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40" y="317"/>
                  <a:pt x="906" y="273"/>
                  <a:pt x="866" y="23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08" y="45"/>
                  <a:pt x="808" y="45"/>
                  <a:pt x="808" y="45"/>
                </a:cubicBezTo>
                <a:cubicBezTo>
                  <a:pt x="706" y="144"/>
                  <a:pt x="706" y="144"/>
                  <a:pt x="706" y="144"/>
                </a:cubicBezTo>
                <a:cubicBezTo>
                  <a:pt x="655" y="127"/>
                  <a:pt x="601" y="120"/>
                  <a:pt x="544" y="123"/>
                </a:cubicBezTo>
                <a:cubicBezTo>
                  <a:pt x="472" y="0"/>
                  <a:pt x="472" y="0"/>
                  <a:pt x="472" y="0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65" y="170"/>
                  <a:pt x="365" y="170"/>
                  <a:pt x="365" y="170"/>
                </a:cubicBezTo>
                <a:cubicBezTo>
                  <a:pt x="317" y="195"/>
                  <a:pt x="273" y="229"/>
                  <a:pt x="237" y="269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45" y="327"/>
                  <a:pt x="45" y="327"/>
                  <a:pt x="45" y="327"/>
                </a:cubicBezTo>
                <a:cubicBezTo>
                  <a:pt x="144" y="429"/>
                  <a:pt x="144" y="429"/>
                  <a:pt x="144" y="429"/>
                </a:cubicBezTo>
                <a:cubicBezTo>
                  <a:pt x="128" y="480"/>
                  <a:pt x="120" y="534"/>
                  <a:pt x="123" y="590"/>
                </a:cubicBezTo>
                <a:cubicBezTo>
                  <a:pt x="0" y="663"/>
                  <a:pt x="0" y="663"/>
                  <a:pt x="0" y="663"/>
                </a:cubicBezTo>
                <a:cubicBezTo>
                  <a:pt x="28" y="767"/>
                  <a:pt x="28" y="767"/>
                  <a:pt x="28" y="767"/>
                </a:cubicBezTo>
                <a:cubicBezTo>
                  <a:pt x="171" y="769"/>
                  <a:pt x="171" y="769"/>
                  <a:pt x="171" y="769"/>
                </a:cubicBezTo>
                <a:cubicBezTo>
                  <a:pt x="195" y="818"/>
                  <a:pt x="229" y="862"/>
                  <a:pt x="269" y="898"/>
                </a:cubicBezTo>
                <a:cubicBezTo>
                  <a:pt x="234" y="1036"/>
                  <a:pt x="234" y="1036"/>
                  <a:pt x="234" y="1036"/>
                </a:cubicBezTo>
                <a:cubicBezTo>
                  <a:pt x="328" y="1090"/>
                  <a:pt x="328" y="1090"/>
                  <a:pt x="328" y="1090"/>
                </a:cubicBezTo>
                <a:cubicBezTo>
                  <a:pt x="429" y="991"/>
                  <a:pt x="429" y="991"/>
                  <a:pt x="429" y="991"/>
                </a:cubicBezTo>
                <a:cubicBezTo>
                  <a:pt x="480" y="1008"/>
                  <a:pt x="535" y="1015"/>
                  <a:pt x="591" y="1012"/>
                </a:cubicBezTo>
                <a:cubicBezTo>
                  <a:pt x="664" y="1134"/>
                  <a:pt x="664" y="1134"/>
                  <a:pt x="664" y="1134"/>
                </a:cubicBezTo>
                <a:cubicBezTo>
                  <a:pt x="768" y="1106"/>
                  <a:pt x="768" y="1106"/>
                  <a:pt x="768" y="1106"/>
                </a:cubicBezTo>
                <a:cubicBezTo>
                  <a:pt x="770" y="964"/>
                  <a:pt x="770" y="964"/>
                  <a:pt x="770" y="964"/>
                </a:cubicBezTo>
                <a:cubicBezTo>
                  <a:pt x="819" y="939"/>
                  <a:pt x="863" y="906"/>
                  <a:pt x="899" y="865"/>
                </a:cubicBezTo>
                <a:cubicBezTo>
                  <a:pt x="1036" y="900"/>
                  <a:pt x="1036" y="900"/>
                  <a:pt x="1036" y="900"/>
                </a:cubicBezTo>
                <a:cubicBezTo>
                  <a:pt x="1090" y="807"/>
                  <a:pt x="1090" y="807"/>
                  <a:pt x="1090" y="807"/>
                </a:cubicBezTo>
                <a:cubicBezTo>
                  <a:pt x="992" y="705"/>
                  <a:pt x="992" y="705"/>
                  <a:pt x="992" y="705"/>
                </a:cubicBezTo>
                <a:cubicBezTo>
                  <a:pt x="1008" y="654"/>
                  <a:pt x="1015" y="600"/>
                  <a:pt x="1013" y="544"/>
                </a:cubicBezTo>
                <a:close/>
                <a:moveTo>
                  <a:pt x="593" y="879"/>
                </a:moveTo>
                <a:cubicBezTo>
                  <a:pt x="421" y="893"/>
                  <a:pt x="270" y="764"/>
                  <a:pt x="256" y="593"/>
                </a:cubicBezTo>
                <a:cubicBezTo>
                  <a:pt x="243" y="421"/>
                  <a:pt x="371" y="270"/>
                  <a:pt x="543" y="256"/>
                </a:cubicBezTo>
                <a:cubicBezTo>
                  <a:pt x="714" y="242"/>
                  <a:pt x="865" y="370"/>
                  <a:pt x="879" y="542"/>
                </a:cubicBezTo>
                <a:cubicBezTo>
                  <a:pt x="893" y="714"/>
                  <a:pt x="765" y="865"/>
                  <a:pt x="593" y="879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250"/>
          <p:cNvSpPr>
            <a:spLocks noEditPoints="1"/>
          </p:cNvSpPr>
          <p:nvPr/>
        </p:nvSpPr>
        <p:spPr bwMode="auto">
          <a:xfrm>
            <a:off x="7960075" y="5102057"/>
            <a:ext cx="431800" cy="433387"/>
          </a:xfrm>
          <a:custGeom>
            <a:avLst/>
            <a:gdLst>
              <a:gd name="T0" fmla="*/ 171 w 343"/>
              <a:gd name="T1" fmla="*/ 343 h 343"/>
              <a:gd name="T2" fmla="*/ 0 w 343"/>
              <a:gd name="T3" fmla="*/ 171 h 343"/>
              <a:gd name="T4" fmla="*/ 171 w 343"/>
              <a:gd name="T5" fmla="*/ 0 h 343"/>
              <a:gd name="T6" fmla="*/ 343 w 343"/>
              <a:gd name="T7" fmla="*/ 171 h 343"/>
              <a:gd name="T8" fmla="*/ 171 w 343"/>
              <a:gd name="T9" fmla="*/ 343 h 343"/>
              <a:gd name="T10" fmla="*/ 171 w 343"/>
              <a:gd name="T11" fmla="*/ 100 h 343"/>
              <a:gd name="T12" fmla="*/ 100 w 343"/>
              <a:gd name="T13" fmla="*/ 171 h 343"/>
              <a:gd name="T14" fmla="*/ 171 w 343"/>
              <a:gd name="T15" fmla="*/ 243 h 343"/>
              <a:gd name="T16" fmla="*/ 243 w 343"/>
              <a:gd name="T17" fmla="*/ 171 h 343"/>
              <a:gd name="T18" fmla="*/ 171 w 343"/>
              <a:gd name="T19" fmla="*/ 10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3" h="343">
                <a:moveTo>
                  <a:pt x="171" y="343"/>
                </a:moveTo>
                <a:cubicBezTo>
                  <a:pt x="77" y="343"/>
                  <a:pt x="0" y="266"/>
                  <a:pt x="0" y="171"/>
                </a:cubicBezTo>
                <a:cubicBezTo>
                  <a:pt x="0" y="77"/>
                  <a:pt x="77" y="0"/>
                  <a:pt x="171" y="0"/>
                </a:cubicBezTo>
                <a:cubicBezTo>
                  <a:pt x="266" y="0"/>
                  <a:pt x="343" y="77"/>
                  <a:pt x="343" y="171"/>
                </a:cubicBezTo>
                <a:cubicBezTo>
                  <a:pt x="343" y="266"/>
                  <a:pt x="266" y="343"/>
                  <a:pt x="171" y="343"/>
                </a:cubicBezTo>
                <a:close/>
                <a:moveTo>
                  <a:pt x="171" y="100"/>
                </a:moveTo>
                <a:cubicBezTo>
                  <a:pt x="132" y="100"/>
                  <a:pt x="100" y="132"/>
                  <a:pt x="100" y="171"/>
                </a:cubicBezTo>
                <a:cubicBezTo>
                  <a:pt x="100" y="211"/>
                  <a:pt x="132" y="243"/>
                  <a:pt x="171" y="243"/>
                </a:cubicBezTo>
                <a:cubicBezTo>
                  <a:pt x="211" y="243"/>
                  <a:pt x="243" y="211"/>
                  <a:pt x="243" y="171"/>
                </a:cubicBezTo>
                <a:cubicBezTo>
                  <a:pt x="243" y="132"/>
                  <a:pt x="211" y="100"/>
                  <a:pt x="171" y="100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Oval 55"/>
          <p:cNvSpPr>
            <a:spLocks noChangeAspect="1"/>
          </p:cNvSpPr>
          <p:nvPr/>
        </p:nvSpPr>
        <p:spPr>
          <a:xfrm>
            <a:off x="978382" y="3284707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96"/>
          <p:cNvSpPr>
            <a:spLocks noChangeArrowheads="1"/>
          </p:cNvSpPr>
          <p:nvPr/>
        </p:nvSpPr>
        <p:spPr bwMode="auto">
          <a:xfrm>
            <a:off x="1111979" y="3440839"/>
            <a:ext cx="298016" cy="261093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Oval 61"/>
          <p:cNvSpPr>
            <a:spLocks noChangeAspect="1"/>
          </p:cNvSpPr>
          <p:nvPr/>
        </p:nvSpPr>
        <p:spPr>
          <a:xfrm>
            <a:off x="3737919" y="3320790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29"/>
          <p:cNvSpPr>
            <a:spLocks noChangeArrowheads="1"/>
          </p:cNvSpPr>
          <p:nvPr/>
        </p:nvSpPr>
        <p:spPr bwMode="auto">
          <a:xfrm>
            <a:off x="3881340" y="3458328"/>
            <a:ext cx="266367" cy="276915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Oval 58"/>
          <p:cNvSpPr>
            <a:spLocks noChangeAspect="1"/>
          </p:cNvSpPr>
          <p:nvPr/>
        </p:nvSpPr>
        <p:spPr>
          <a:xfrm>
            <a:off x="978382" y="4227824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Freeform 166"/>
          <p:cNvSpPr>
            <a:spLocks noChangeArrowheads="1"/>
          </p:cNvSpPr>
          <p:nvPr/>
        </p:nvSpPr>
        <p:spPr bwMode="auto">
          <a:xfrm>
            <a:off x="1124679" y="4356609"/>
            <a:ext cx="232083" cy="266367"/>
          </a:xfrm>
          <a:custGeom>
            <a:avLst/>
            <a:gdLst>
              <a:gd name="T0" fmla="*/ 371 w 390"/>
              <a:gd name="T1" fmla="*/ 0 h 445"/>
              <a:gd name="T2" fmla="*/ 371 w 390"/>
              <a:gd name="T3" fmla="*/ 0 h 445"/>
              <a:gd name="T4" fmla="*/ 310 w 390"/>
              <a:gd name="T5" fmla="*/ 0 h 445"/>
              <a:gd name="T6" fmla="*/ 292 w 390"/>
              <a:gd name="T7" fmla="*/ 28 h 445"/>
              <a:gd name="T8" fmla="*/ 292 w 390"/>
              <a:gd name="T9" fmla="*/ 444 h 445"/>
              <a:gd name="T10" fmla="*/ 389 w 390"/>
              <a:gd name="T11" fmla="*/ 444 h 445"/>
              <a:gd name="T12" fmla="*/ 389 w 390"/>
              <a:gd name="T13" fmla="*/ 28 h 445"/>
              <a:gd name="T14" fmla="*/ 371 w 390"/>
              <a:gd name="T15" fmla="*/ 0 h 445"/>
              <a:gd name="T16" fmla="*/ 221 w 390"/>
              <a:gd name="T17" fmla="*/ 151 h 445"/>
              <a:gd name="T18" fmla="*/ 221 w 390"/>
              <a:gd name="T19" fmla="*/ 151 h 445"/>
              <a:gd name="T20" fmla="*/ 168 w 390"/>
              <a:gd name="T21" fmla="*/ 151 h 445"/>
              <a:gd name="T22" fmla="*/ 141 w 390"/>
              <a:gd name="T23" fmla="*/ 178 h 445"/>
              <a:gd name="T24" fmla="*/ 141 w 390"/>
              <a:gd name="T25" fmla="*/ 444 h 445"/>
              <a:gd name="T26" fmla="*/ 248 w 390"/>
              <a:gd name="T27" fmla="*/ 444 h 445"/>
              <a:gd name="T28" fmla="*/ 248 w 390"/>
              <a:gd name="T29" fmla="*/ 178 h 445"/>
              <a:gd name="T30" fmla="*/ 221 w 390"/>
              <a:gd name="T31" fmla="*/ 151 h 445"/>
              <a:gd name="T32" fmla="*/ 70 w 390"/>
              <a:gd name="T33" fmla="*/ 302 h 445"/>
              <a:gd name="T34" fmla="*/ 70 w 390"/>
              <a:gd name="T35" fmla="*/ 302 h 445"/>
              <a:gd name="T36" fmla="*/ 17 w 390"/>
              <a:gd name="T37" fmla="*/ 302 h 445"/>
              <a:gd name="T38" fmla="*/ 0 w 390"/>
              <a:gd name="T39" fmla="*/ 319 h 445"/>
              <a:gd name="T40" fmla="*/ 0 w 390"/>
              <a:gd name="T41" fmla="*/ 444 h 445"/>
              <a:gd name="T42" fmla="*/ 97 w 390"/>
              <a:gd name="T43" fmla="*/ 444 h 445"/>
              <a:gd name="T44" fmla="*/ 97 w 390"/>
              <a:gd name="T45" fmla="*/ 319 h 445"/>
              <a:gd name="T46" fmla="*/ 70 w 390"/>
              <a:gd name="T47" fmla="*/ 30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Oval 64"/>
          <p:cNvSpPr>
            <a:spLocks noChangeAspect="1"/>
          </p:cNvSpPr>
          <p:nvPr/>
        </p:nvSpPr>
        <p:spPr>
          <a:xfrm>
            <a:off x="3728576" y="4227824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Freeform 36"/>
          <p:cNvSpPr>
            <a:spLocks noChangeArrowheads="1"/>
          </p:cNvSpPr>
          <p:nvPr/>
        </p:nvSpPr>
        <p:spPr bwMode="auto">
          <a:xfrm>
            <a:off x="3876171" y="4373274"/>
            <a:ext cx="287467" cy="261092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Oval 67"/>
          <p:cNvSpPr>
            <a:spLocks noChangeAspect="1"/>
          </p:cNvSpPr>
          <p:nvPr/>
        </p:nvSpPr>
        <p:spPr>
          <a:xfrm>
            <a:off x="978382" y="5276381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154"/>
          <p:cNvSpPr>
            <a:spLocks noChangeArrowheads="1"/>
          </p:cNvSpPr>
          <p:nvPr/>
        </p:nvSpPr>
        <p:spPr bwMode="auto">
          <a:xfrm>
            <a:off x="1145646" y="5411787"/>
            <a:ext cx="213623" cy="290103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Oval 70"/>
          <p:cNvSpPr>
            <a:spLocks noChangeAspect="1"/>
          </p:cNvSpPr>
          <p:nvPr/>
        </p:nvSpPr>
        <p:spPr>
          <a:xfrm>
            <a:off x="3728576" y="5276381"/>
            <a:ext cx="551992" cy="55199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Freeform 123"/>
          <p:cNvSpPr>
            <a:spLocks noChangeArrowheads="1"/>
          </p:cNvSpPr>
          <p:nvPr/>
        </p:nvSpPr>
        <p:spPr bwMode="auto">
          <a:xfrm>
            <a:off x="3867513" y="5425158"/>
            <a:ext cx="271641" cy="276915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69336" y="2211509"/>
            <a:ext cx="5208382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1069336" y="1889559"/>
            <a:ext cx="2752879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1663971" y="335084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1668052" y="3636747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4420355" y="335084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4424436" y="3636747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1663971" y="4250163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1668052" y="4536068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4420355" y="4250163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4424436" y="4536068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1663971" y="532406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1668052" y="5609967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4420355" y="5324062"/>
            <a:ext cx="85439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4424436" y="5609967"/>
            <a:ext cx="1726798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27791"/>
          <a:stretch>
            <a:fillRect/>
          </a:stretch>
        </p:blipFill>
        <p:spPr>
          <a:xfrm>
            <a:off x="8484554" y="3309727"/>
            <a:ext cx="2277326" cy="21596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11343"/>
          <a:stretch>
            <a:fillRect/>
          </a:stretch>
        </p:blipFill>
        <p:spPr>
          <a:xfrm>
            <a:off x="6150836" y="1888956"/>
            <a:ext cx="2285166" cy="1930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14429"/>
          <a:stretch>
            <a:fillRect/>
          </a:stretch>
        </p:blipFill>
        <p:spPr>
          <a:xfrm>
            <a:off x="3853229" y="1894235"/>
            <a:ext cx="2254782" cy="1603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29644"/>
          <a:stretch>
            <a:fillRect/>
          </a:stretch>
        </p:blipFill>
        <p:spPr>
          <a:xfrm>
            <a:off x="1506916" y="1888955"/>
            <a:ext cx="2278499" cy="2159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r="11134"/>
          <a:stretch>
            <a:fillRect/>
          </a:stretch>
        </p:blipFill>
        <p:spPr>
          <a:xfrm>
            <a:off x="6156564" y="3865226"/>
            <a:ext cx="2279438" cy="16041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853233" y="3543775"/>
            <a:ext cx="2254778" cy="1925566"/>
          </a:xfrm>
          <a:prstGeom prst="rect">
            <a:avLst/>
          </a:prstGeom>
        </p:spPr>
      </p:pic>
      <p:sp>
        <p:nvSpPr>
          <p:cNvPr id="9" name="Rectangle 33"/>
          <p:cNvSpPr/>
          <p:nvPr/>
        </p:nvSpPr>
        <p:spPr>
          <a:xfrm>
            <a:off x="1506916" y="4107962"/>
            <a:ext cx="2275215" cy="1361377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Rectangle 34"/>
          <p:cNvSpPr/>
          <p:nvPr/>
        </p:nvSpPr>
        <p:spPr>
          <a:xfrm>
            <a:off x="8484555" y="1892080"/>
            <a:ext cx="2277325" cy="1361377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23079" y="2169506"/>
            <a:ext cx="800276" cy="800276"/>
            <a:chOff x="-753453" y="3169818"/>
            <a:chExt cx="203200" cy="203200"/>
          </a:xfrm>
          <a:solidFill>
            <a:schemeClr val="bg1"/>
          </a:solidFill>
        </p:grpSpPr>
        <p:sp>
          <p:nvSpPr>
            <p:cNvPr id="12" name="Freeform 75"/>
            <p:cNvSpPr>
              <a:spLocks noEditPoints="1"/>
            </p:cNvSpPr>
            <p:nvPr/>
          </p:nvSpPr>
          <p:spPr bwMode="auto">
            <a:xfrm>
              <a:off x="-753453" y="3169818"/>
              <a:ext cx="203200" cy="203200"/>
            </a:xfrm>
            <a:custGeom>
              <a:avLst/>
              <a:gdLst>
                <a:gd name="T0" fmla="*/ 239 w 288"/>
                <a:gd name="T1" fmla="*/ 102 h 288"/>
                <a:gd name="T2" fmla="*/ 245 w 288"/>
                <a:gd name="T3" fmla="*/ 108 h 288"/>
                <a:gd name="T4" fmla="*/ 243 w 288"/>
                <a:gd name="T5" fmla="*/ 116 h 288"/>
                <a:gd name="T6" fmla="*/ 240 w 288"/>
                <a:gd name="T7" fmla="*/ 201 h 288"/>
                <a:gd name="T8" fmla="*/ 240 w 288"/>
                <a:gd name="T9" fmla="*/ 197 h 288"/>
                <a:gd name="T10" fmla="*/ 28 w 288"/>
                <a:gd name="T11" fmla="*/ 144 h 288"/>
                <a:gd name="T12" fmla="*/ 48 w 288"/>
                <a:gd name="T13" fmla="*/ 120 h 288"/>
                <a:gd name="T14" fmla="*/ 55 w 288"/>
                <a:gd name="T15" fmla="*/ 125 h 288"/>
                <a:gd name="T16" fmla="*/ 73 w 288"/>
                <a:gd name="T17" fmla="*/ 147 h 288"/>
                <a:gd name="T18" fmla="*/ 98 w 288"/>
                <a:gd name="T19" fmla="*/ 162 h 288"/>
                <a:gd name="T20" fmla="*/ 98 w 288"/>
                <a:gd name="T21" fmla="*/ 183 h 288"/>
                <a:gd name="T22" fmla="*/ 107 w 288"/>
                <a:gd name="T23" fmla="*/ 228 h 288"/>
                <a:gd name="T24" fmla="*/ 112 w 288"/>
                <a:gd name="T25" fmla="*/ 254 h 288"/>
                <a:gd name="T26" fmla="*/ 115 w 288"/>
                <a:gd name="T27" fmla="*/ 244 h 288"/>
                <a:gd name="T28" fmla="*/ 124 w 288"/>
                <a:gd name="T29" fmla="*/ 233 h 288"/>
                <a:gd name="T30" fmla="*/ 136 w 288"/>
                <a:gd name="T31" fmla="*/ 220 h 288"/>
                <a:gd name="T32" fmla="*/ 148 w 288"/>
                <a:gd name="T33" fmla="*/ 203 h 288"/>
                <a:gd name="T34" fmla="*/ 146 w 288"/>
                <a:gd name="T35" fmla="*/ 178 h 288"/>
                <a:gd name="T36" fmla="*/ 135 w 288"/>
                <a:gd name="T37" fmla="*/ 171 h 288"/>
                <a:gd name="T38" fmla="*/ 125 w 288"/>
                <a:gd name="T39" fmla="*/ 162 h 288"/>
                <a:gd name="T40" fmla="*/ 115 w 288"/>
                <a:gd name="T41" fmla="*/ 158 h 288"/>
                <a:gd name="T42" fmla="*/ 104 w 288"/>
                <a:gd name="T43" fmla="*/ 157 h 288"/>
                <a:gd name="T44" fmla="*/ 92 w 288"/>
                <a:gd name="T45" fmla="*/ 149 h 288"/>
                <a:gd name="T46" fmla="*/ 89 w 288"/>
                <a:gd name="T47" fmla="*/ 140 h 288"/>
                <a:gd name="T48" fmla="*/ 78 w 288"/>
                <a:gd name="T49" fmla="*/ 142 h 288"/>
                <a:gd name="T50" fmla="*/ 86 w 288"/>
                <a:gd name="T51" fmla="*/ 126 h 288"/>
                <a:gd name="T52" fmla="*/ 97 w 288"/>
                <a:gd name="T53" fmla="*/ 125 h 288"/>
                <a:gd name="T54" fmla="*/ 111 w 288"/>
                <a:gd name="T55" fmla="*/ 105 h 288"/>
                <a:gd name="T56" fmla="*/ 118 w 288"/>
                <a:gd name="T57" fmla="*/ 104 h 288"/>
                <a:gd name="T58" fmla="*/ 109 w 288"/>
                <a:gd name="T59" fmla="*/ 101 h 288"/>
                <a:gd name="T60" fmla="*/ 124 w 288"/>
                <a:gd name="T61" fmla="*/ 89 h 288"/>
                <a:gd name="T62" fmla="*/ 114 w 288"/>
                <a:gd name="T63" fmla="*/ 82 h 288"/>
                <a:gd name="T64" fmla="*/ 100 w 288"/>
                <a:gd name="T65" fmla="*/ 81 h 288"/>
                <a:gd name="T66" fmla="*/ 97 w 288"/>
                <a:gd name="T67" fmla="*/ 93 h 288"/>
                <a:gd name="T68" fmla="*/ 83 w 288"/>
                <a:gd name="T69" fmla="*/ 84 h 288"/>
                <a:gd name="T70" fmla="*/ 89 w 288"/>
                <a:gd name="T71" fmla="*/ 74 h 288"/>
                <a:gd name="T72" fmla="*/ 93 w 288"/>
                <a:gd name="T73" fmla="*/ 65 h 288"/>
                <a:gd name="T74" fmla="*/ 83 w 288"/>
                <a:gd name="T75" fmla="*/ 63 h 288"/>
                <a:gd name="T76" fmla="*/ 74 w 288"/>
                <a:gd name="T77" fmla="*/ 68 h 288"/>
                <a:gd name="T78" fmla="*/ 72 w 288"/>
                <a:gd name="T79" fmla="*/ 65 h 288"/>
                <a:gd name="T80" fmla="*/ 233 w 288"/>
                <a:gd name="T81" fmla="*/ 70 h 288"/>
                <a:gd name="T82" fmla="*/ 222 w 288"/>
                <a:gd name="T83" fmla="*/ 70 h 288"/>
                <a:gd name="T84" fmla="*/ 197 w 288"/>
                <a:gd name="T85" fmla="*/ 69 h 288"/>
                <a:gd name="T86" fmla="*/ 194 w 288"/>
                <a:gd name="T87" fmla="*/ 82 h 288"/>
                <a:gd name="T88" fmla="*/ 188 w 288"/>
                <a:gd name="T89" fmla="*/ 92 h 288"/>
                <a:gd name="T90" fmla="*/ 180 w 288"/>
                <a:gd name="T91" fmla="*/ 97 h 288"/>
                <a:gd name="T92" fmla="*/ 176 w 288"/>
                <a:gd name="T93" fmla="*/ 105 h 288"/>
                <a:gd name="T94" fmla="*/ 182 w 288"/>
                <a:gd name="T95" fmla="*/ 113 h 288"/>
                <a:gd name="T96" fmla="*/ 200 w 288"/>
                <a:gd name="T97" fmla="*/ 115 h 288"/>
                <a:gd name="T98" fmla="*/ 195 w 288"/>
                <a:gd name="T99" fmla="*/ 103 h 288"/>
                <a:gd name="T100" fmla="*/ 209 w 288"/>
                <a:gd name="T101" fmla="*/ 114 h 288"/>
                <a:gd name="T102" fmla="*/ 225 w 288"/>
                <a:gd name="T103" fmla="*/ 116 h 288"/>
                <a:gd name="T104" fmla="*/ 226 w 288"/>
                <a:gd name="T105" fmla="*/ 134 h 288"/>
                <a:gd name="T106" fmla="*/ 245 w 288"/>
                <a:gd name="T107" fmla="*/ 150 h 288"/>
                <a:gd name="T108" fmla="*/ 250 w 288"/>
                <a:gd name="T109" fmla="*/ 135 h 288"/>
                <a:gd name="T110" fmla="*/ 243 w 288"/>
                <a:gd name="T111" fmla="*/ 135 h 288"/>
                <a:gd name="T112" fmla="*/ 255 w 288"/>
                <a:gd name="T113" fmla="*/ 134 h 288"/>
                <a:gd name="T114" fmla="*/ 221 w 288"/>
                <a:gd name="T115" fmla="*/ 103 h 288"/>
                <a:gd name="T116" fmla="*/ 225 w 288"/>
                <a:gd name="T117" fmla="*/ 10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39" y="102"/>
                  </a:moveTo>
                  <a:cubicBezTo>
                    <a:pt x="241" y="102"/>
                    <a:pt x="242" y="101"/>
                    <a:pt x="243" y="100"/>
                  </a:cubicBezTo>
                  <a:cubicBezTo>
                    <a:pt x="246" y="100"/>
                    <a:pt x="245" y="101"/>
                    <a:pt x="246" y="103"/>
                  </a:cubicBezTo>
                  <a:cubicBezTo>
                    <a:pt x="247" y="103"/>
                    <a:pt x="245" y="103"/>
                    <a:pt x="245" y="103"/>
                  </a:cubicBezTo>
                  <a:cubicBezTo>
                    <a:pt x="243" y="104"/>
                    <a:pt x="244" y="103"/>
                    <a:pt x="243" y="103"/>
                  </a:cubicBezTo>
                  <a:cubicBezTo>
                    <a:pt x="242" y="104"/>
                    <a:pt x="243" y="106"/>
                    <a:pt x="243" y="106"/>
                  </a:cubicBezTo>
                  <a:cubicBezTo>
                    <a:pt x="244" y="107"/>
                    <a:pt x="245" y="106"/>
                    <a:pt x="245" y="108"/>
                  </a:cubicBezTo>
                  <a:cubicBezTo>
                    <a:pt x="244" y="110"/>
                    <a:pt x="246" y="108"/>
                    <a:pt x="246" y="108"/>
                  </a:cubicBezTo>
                  <a:cubicBezTo>
                    <a:pt x="246" y="109"/>
                    <a:pt x="248" y="110"/>
                    <a:pt x="248" y="111"/>
                  </a:cubicBezTo>
                  <a:cubicBezTo>
                    <a:pt x="247" y="111"/>
                    <a:pt x="246" y="111"/>
                    <a:pt x="246" y="111"/>
                  </a:cubicBezTo>
                  <a:cubicBezTo>
                    <a:pt x="246" y="112"/>
                    <a:pt x="246" y="112"/>
                    <a:pt x="246" y="113"/>
                  </a:cubicBezTo>
                  <a:cubicBezTo>
                    <a:pt x="247" y="113"/>
                    <a:pt x="245" y="116"/>
                    <a:pt x="247" y="116"/>
                  </a:cubicBezTo>
                  <a:cubicBezTo>
                    <a:pt x="247" y="118"/>
                    <a:pt x="244" y="117"/>
                    <a:pt x="243" y="116"/>
                  </a:cubicBezTo>
                  <a:cubicBezTo>
                    <a:pt x="240" y="115"/>
                    <a:pt x="242" y="113"/>
                    <a:pt x="242" y="111"/>
                  </a:cubicBezTo>
                  <a:cubicBezTo>
                    <a:pt x="242" y="108"/>
                    <a:pt x="239" y="108"/>
                    <a:pt x="239" y="106"/>
                  </a:cubicBezTo>
                  <a:cubicBezTo>
                    <a:pt x="238" y="106"/>
                    <a:pt x="239" y="103"/>
                    <a:pt x="239" y="102"/>
                  </a:cubicBezTo>
                  <a:close/>
                  <a:moveTo>
                    <a:pt x="238" y="212"/>
                  </a:moveTo>
                  <a:cubicBezTo>
                    <a:pt x="239" y="210"/>
                    <a:pt x="238" y="206"/>
                    <a:pt x="239" y="206"/>
                  </a:cubicBezTo>
                  <a:cubicBezTo>
                    <a:pt x="239" y="205"/>
                    <a:pt x="240" y="203"/>
                    <a:pt x="240" y="201"/>
                  </a:cubicBezTo>
                  <a:cubicBezTo>
                    <a:pt x="240" y="201"/>
                    <a:pt x="241" y="201"/>
                    <a:pt x="241" y="201"/>
                  </a:cubicBezTo>
                  <a:cubicBezTo>
                    <a:pt x="241" y="201"/>
                    <a:pt x="241" y="199"/>
                    <a:pt x="242" y="199"/>
                  </a:cubicBezTo>
                  <a:cubicBezTo>
                    <a:pt x="242" y="198"/>
                    <a:pt x="244" y="197"/>
                    <a:pt x="243" y="196"/>
                  </a:cubicBezTo>
                  <a:cubicBezTo>
                    <a:pt x="242" y="196"/>
                    <a:pt x="242" y="193"/>
                    <a:pt x="242" y="192"/>
                  </a:cubicBezTo>
                  <a:cubicBezTo>
                    <a:pt x="241" y="193"/>
                    <a:pt x="242" y="195"/>
                    <a:pt x="240" y="195"/>
                  </a:cubicBezTo>
                  <a:cubicBezTo>
                    <a:pt x="240" y="193"/>
                    <a:pt x="237" y="197"/>
                    <a:pt x="240" y="197"/>
                  </a:cubicBezTo>
                  <a:cubicBezTo>
                    <a:pt x="240" y="199"/>
                    <a:pt x="237" y="198"/>
                    <a:pt x="236" y="197"/>
                  </a:cubicBezTo>
                  <a:cubicBezTo>
                    <a:pt x="236" y="198"/>
                    <a:pt x="235" y="199"/>
                    <a:pt x="237" y="199"/>
                  </a:cubicBezTo>
                  <a:cubicBezTo>
                    <a:pt x="236" y="201"/>
                    <a:pt x="236" y="200"/>
                    <a:pt x="235" y="199"/>
                  </a:cubicBezTo>
                  <a:cubicBezTo>
                    <a:pt x="234" y="201"/>
                    <a:pt x="232" y="215"/>
                    <a:pt x="237" y="213"/>
                  </a:cubicBezTo>
                  <a:cubicBezTo>
                    <a:pt x="216" y="242"/>
                    <a:pt x="182" y="260"/>
                    <a:pt x="144" y="260"/>
                  </a:cubicBezTo>
                  <a:cubicBezTo>
                    <a:pt x="80" y="260"/>
                    <a:pt x="28" y="208"/>
                    <a:pt x="28" y="144"/>
                  </a:cubicBezTo>
                  <a:cubicBezTo>
                    <a:pt x="28" y="127"/>
                    <a:pt x="32" y="110"/>
                    <a:pt x="39" y="95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43" y="98"/>
                    <a:pt x="43" y="102"/>
                    <a:pt x="43" y="106"/>
                  </a:cubicBezTo>
                  <a:cubicBezTo>
                    <a:pt x="42" y="108"/>
                    <a:pt x="43" y="110"/>
                    <a:pt x="43" y="112"/>
                  </a:cubicBezTo>
                  <a:cubicBezTo>
                    <a:pt x="44" y="113"/>
                    <a:pt x="46" y="116"/>
                    <a:pt x="46" y="116"/>
                  </a:cubicBezTo>
                  <a:cubicBezTo>
                    <a:pt x="46" y="116"/>
                    <a:pt x="48" y="119"/>
                    <a:pt x="48" y="120"/>
                  </a:cubicBezTo>
                  <a:cubicBezTo>
                    <a:pt x="51" y="120"/>
                    <a:pt x="52" y="121"/>
                    <a:pt x="52" y="123"/>
                  </a:cubicBezTo>
                  <a:cubicBezTo>
                    <a:pt x="52" y="123"/>
                    <a:pt x="53" y="127"/>
                    <a:pt x="54" y="127"/>
                  </a:cubicBezTo>
                  <a:cubicBezTo>
                    <a:pt x="54" y="128"/>
                    <a:pt x="56" y="132"/>
                    <a:pt x="56" y="132"/>
                  </a:cubicBezTo>
                  <a:cubicBezTo>
                    <a:pt x="56" y="135"/>
                    <a:pt x="64" y="140"/>
                    <a:pt x="60" y="133"/>
                  </a:cubicBezTo>
                  <a:cubicBezTo>
                    <a:pt x="59" y="132"/>
                    <a:pt x="57" y="129"/>
                    <a:pt x="57" y="129"/>
                  </a:cubicBezTo>
                  <a:cubicBezTo>
                    <a:pt x="57" y="127"/>
                    <a:pt x="54" y="126"/>
                    <a:pt x="55" y="125"/>
                  </a:cubicBezTo>
                  <a:cubicBezTo>
                    <a:pt x="55" y="123"/>
                    <a:pt x="58" y="127"/>
                    <a:pt x="58" y="128"/>
                  </a:cubicBezTo>
                  <a:cubicBezTo>
                    <a:pt x="58" y="128"/>
                    <a:pt x="59" y="130"/>
                    <a:pt x="59" y="130"/>
                  </a:cubicBezTo>
                  <a:cubicBezTo>
                    <a:pt x="60" y="130"/>
                    <a:pt x="63" y="133"/>
                    <a:pt x="63" y="134"/>
                  </a:cubicBezTo>
                  <a:cubicBezTo>
                    <a:pt x="65" y="134"/>
                    <a:pt x="66" y="139"/>
                    <a:pt x="66" y="140"/>
                  </a:cubicBezTo>
                  <a:cubicBezTo>
                    <a:pt x="66" y="141"/>
                    <a:pt x="67" y="144"/>
                    <a:pt x="68" y="144"/>
                  </a:cubicBezTo>
                  <a:cubicBezTo>
                    <a:pt x="69" y="146"/>
                    <a:pt x="72" y="145"/>
                    <a:pt x="73" y="147"/>
                  </a:cubicBezTo>
                  <a:cubicBezTo>
                    <a:pt x="75" y="147"/>
                    <a:pt x="77" y="148"/>
                    <a:pt x="79" y="148"/>
                  </a:cubicBezTo>
                  <a:cubicBezTo>
                    <a:pt x="81" y="148"/>
                    <a:pt x="82" y="150"/>
                    <a:pt x="83" y="150"/>
                  </a:cubicBezTo>
                  <a:cubicBezTo>
                    <a:pt x="84" y="151"/>
                    <a:pt x="84" y="151"/>
                    <a:pt x="84" y="151"/>
                  </a:cubicBezTo>
                  <a:cubicBezTo>
                    <a:pt x="86" y="151"/>
                    <a:pt x="91" y="154"/>
                    <a:pt x="90" y="156"/>
                  </a:cubicBezTo>
                  <a:cubicBezTo>
                    <a:pt x="91" y="156"/>
                    <a:pt x="93" y="158"/>
                    <a:pt x="93" y="159"/>
                  </a:cubicBezTo>
                  <a:cubicBezTo>
                    <a:pt x="93" y="162"/>
                    <a:pt x="97" y="162"/>
                    <a:pt x="98" y="162"/>
                  </a:cubicBezTo>
                  <a:cubicBezTo>
                    <a:pt x="99" y="158"/>
                    <a:pt x="101" y="162"/>
                    <a:pt x="101" y="164"/>
                  </a:cubicBezTo>
                  <a:cubicBezTo>
                    <a:pt x="101" y="165"/>
                    <a:pt x="101" y="167"/>
                    <a:pt x="101" y="168"/>
                  </a:cubicBezTo>
                  <a:cubicBezTo>
                    <a:pt x="103" y="168"/>
                    <a:pt x="101" y="171"/>
                    <a:pt x="100" y="169"/>
                  </a:cubicBezTo>
                  <a:cubicBezTo>
                    <a:pt x="99" y="170"/>
                    <a:pt x="99" y="170"/>
                    <a:pt x="99" y="171"/>
                  </a:cubicBezTo>
                  <a:cubicBezTo>
                    <a:pt x="98" y="171"/>
                    <a:pt x="96" y="177"/>
                    <a:pt x="98" y="177"/>
                  </a:cubicBezTo>
                  <a:cubicBezTo>
                    <a:pt x="98" y="180"/>
                    <a:pt x="95" y="181"/>
                    <a:pt x="98" y="183"/>
                  </a:cubicBezTo>
                  <a:cubicBezTo>
                    <a:pt x="98" y="183"/>
                    <a:pt x="102" y="189"/>
                    <a:pt x="102" y="189"/>
                  </a:cubicBezTo>
                  <a:cubicBezTo>
                    <a:pt x="102" y="191"/>
                    <a:pt x="102" y="192"/>
                    <a:pt x="103" y="193"/>
                  </a:cubicBezTo>
                  <a:cubicBezTo>
                    <a:pt x="103" y="195"/>
                    <a:pt x="105" y="199"/>
                    <a:pt x="107" y="199"/>
                  </a:cubicBezTo>
                  <a:cubicBezTo>
                    <a:pt x="107" y="199"/>
                    <a:pt x="110" y="202"/>
                    <a:pt x="110" y="202"/>
                  </a:cubicBezTo>
                  <a:cubicBezTo>
                    <a:pt x="111" y="207"/>
                    <a:pt x="109" y="210"/>
                    <a:pt x="109" y="216"/>
                  </a:cubicBezTo>
                  <a:cubicBezTo>
                    <a:pt x="108" y="216"/>
                    <a:pt x="109" y="227"/>
                    <a:pt x="107" y="228"/>
                  </a:cubicBezTo>
                  <a:cubicBezTo>
                    <a:pt x="107" y="230"/>
                    <a:pt x="105" y="231"/>
                    <a:pt x="106" y="232"/>
                  </a:cubicBezTo>
                  <a:cubicBezTo>
                    <a:pt x="106" y="234"/>
                    <a:pt x="106" y="236"/>
                    <a:pt x="106" y="237"/>
                  </a:cubicBezTo>
                  <a:cubicBezTo>
                    <a:pt x="106" y="237"/>
                    <a:pt x="105" y="240"/>
                    <a:pt x="105" y="240"/>
                  </a:cubicBezTo>
                  <a:cubicBezTo>
                    <a:pt x="104" y="240"/>
                    <a:pt x="104" y="250"/>
                    <a:pt x="104" y="253"/>
                  </a:cubicBezTo>
                  <a:cubicBezTo>
                    <a:pt x="107" y="254"/>
                    <a:pt x="110" y="255"/>
                    <a:pt x="113" y="256"/>
                  </a:cubicBezTo>
                  <a:cubicBezTo>
                    <a:pt x="113" y="256"/>
                    <a:pt x="112" y="255"/>
                    <a:pt x="112" y="254"/>
                  </a:cubicBezTo>
                  <a:cubicBezTo>
                    <a:pt x="111" y="254"/>
                    <a:pt x="112" y="251"/>
                    <a:pt x="114" y="251"/>
                  </a:cubicBezTo>
                  <a:cubicBezTo>
                    <a:pt x="114" y="249"/>
                    <a:pt x="115" y="249"/>
                    <a:pt x="116" y="248"/>
                  </a:cubicBezTo>
                  <a:cubicBezTo>
                    <a:pt x="117" y="248"/>
                    <a:pt x="115" y="247"/>
                    <a:pt x="115" y="247"/>
                  </a:cubicBezTo>
                  <a:cubicBezTo>
                    <a:pt x="115" y="247"/>
                    <a:pt x="115" y="248"/>
                    <a:pt x="114" y="248"/>
                  </a:cubicBezTo>
                  <a:cubicBezTo>
                    <a:pt x="114" y="248"/>
                    <a:pt x="115" y="247"/>
                    <a:pt x="114" y="247"/>
                  </a:cubicBezTo>
                  <a:cubicBezTo>
                    <a:pt x="114" y="246"/>
                    <a:pt x="115" y="245"/>
                    <a:pt x="115" y="244"/>
                  </a:cubicBezTo>
                  <a:cubicBezTo>
                    <a:pt x="115" y="244"/>
                    <a:pt x="116" y="243"/>
                    <a:pt x="116" y="242"/>
                  </a:cubicBezTo>
                  <a:cubicBezTo>
                    <a:pt x="117" y="241"/>
                    <a:pt x="118" y="241"/>
                    <a:pt x="118" y="239"/>
                  </a:cubicBezTo>
                  <a:cubicBezTo>
                    <a:pt x="118" y="239"/>
                    <a:pt x="118" y="237"/>
                    <a:pt x="118" y="237"/>
                  </a:cubicBezTo>
                  <a:cubicBezTo>
                    <a:pt x="119" y="236"/>
                    <a:pt x="120" y="238"/>
                    <a:pt x="120" y="236"/>
                  </a:cubicBezTo>
                  <a:cubicBezTo>
                    <a:pt x="120" y="236"/>
                    <a:pt x="121" y="235"/>
                    <a:pt x="121" y="235"/>
                  </a:cubicBezTo>
                  <a:cubicBezTo>
                    <a:pt x="122" y="234"/>
                    <a:pt x="122" y="233"/>
                    <a:pt x="124" y="233"/>
                  </a:cubicBezTo>
                  <a:cubicBezTo>
                    <a:pt x="125" y="233"/>
                    <a:pt x="126" y="232"/>
                    <a:pt x="127" y="232"/>
                  </a:cubicBezTo>
                  <a:cubicBezTo>
                    <a:pt x="127" y="232"/>
                    <a:pt x="127" y="229"/>
                    <a:pt x="127" y="229"/>
                  </a:cubicBezTo>
                  <a:cubicBezTo>
                    <a:pt x="127" y="228"/>
                    <a:pt x="130" y="228"/>
                    <a:pt x="130" y="227"/>
                  </a:cubicBezTo>
                  <a:cubicBezTo>
                    <a:pt x="131" y="226"/>
                    <a:pt x="131" y="225"/>
                    <a:pt x="131" y="224"/>
                  </a:cubicBezTo>
                  <a:cubicBezTo>
                    <a:pt x="131" y="222"/>
                    <a:pt x="133" y="221"/>
                    <a:pt x="134" y="221"/>
                  </a:cubicBezTo>
                  <a:cubicBezTo>
                    <a:pt x="136" y="221"/>
                    <a:pt x="135" y="220"/>
                    <a:pt x="136" y="220"/>
                  </a:cubicBezTo>
                  <a:cubicBezTo>
                    <a:pt x="136" y="219"/>
                    <a:pt x="136" y="219"/>
                    <a:pt x="137" y="219"/>
                  </a:cubicBezTo>
                  <a:cubicBezTo>
                    <a:pt x="138" y="218"/>
                    <a:pt x="137" y="215"/>
                    <a:pt x="138" y="213"/>
                  </a:cubicBezTo>
                  <a:cubicBezTo>
                    <a:pt x="137" y="213"/>
                    <a:pt x="139" y="211"/>
                    <a:pt x="139" y="211"/>
                  </a:cubicBezTo>
                  <a:cubicBezTo>
                    <a:pt x="140" y="211"/>
                    <a:pt x="141" y="210"/>
                    <a:pt x="142" y="210"/>
                  </a:cubicBezTo>
                  <a:cubicBezTo>
                    <a:pt x="142" y="209"/>
                    <a:pt x="145" y="208"/>
                    <a:pt x="146" y="207"/>
                  </a:cubicBezTo>
                  <a:cubicBezTo>
                    <a:pt x="147" y="205"/>
                    <a:pt x="148" y="205"/>
                    <a:pt x="148" y="203"/>
                  </a:cubicBezTo>
                  <a:cubicBezTo>
                    <a:pt x="149" y="203"/>
                    <a:pt x="149" y="199"/>
                    <a:pt x="149" y="198"/>
                  </a:cubicBezTo>
                  <a:cubicBezTo>
                    <a:pt x="150" y="198"/>
                    <a:pt x="150" y="194"/>
                    <a:pt x="150" y="194"/>
                  </a:cubicBezTo>
                  <a:cubicBezTo>
                    <a:pt x="150" y="194"/>
                    <a:pt x="152" y="191"/>
                    <a:pt x="152" y="190"/>
                  </a:cubicBezTo>
                  <a:cubicBezTo>
                    <a:pt x="155" y="188"/>
                    <a:pt x="155" y="183"/>
                    <a:pt x="152" y="181"/>
                  </a:cubicBezTo>
                  <a:cubicBezTo>
                    <a:pt x="151" y="179"/>
                    <a:pt x="150" y="179"/>
                    <a:pt x="148" y="178"/>
                  </a:cubicBezTo>
                  <a:cubicBezTo>
                    <a:pt x="147" y="179"/>
                    <a:pt x="147" y="178"/>
                    <a:pt x="146" y="178"/>
                  </a:cubicBezTo>
                  <a:cubicBezTo>
                    <a:pt x="144" y="178"/>
                    <a:pt x="144" y="179"/>
                    <a:pt x="142" y="179"/>
                  </a:cubicBezTo>
                  <a:cubicBezTo>
                    <a:pt x="143" y="178"/>
                    <a:pt x="143" y="176"/>
                    <a:pt x="141" y="175"/>
                  </a:cubicBezTo>
                  <a:cubicBezTo>
                    <a:pt x="141" y="177"/>
                    <a:pt x="139" y="176"/>
                    <a:pt x="140" y="175"/>
                  </a:cubicBezTo>
                  <a:cubicBezTo>
                    <a:pt x="139" y="175"/>
                    <a:pt x="138" y="174"/>
                    <a:pt x="137" y="174"/>
                  </a:cubicBezTo>
                  <a:cubicBezTo>
                    <a:pt x="137" y="176"/>
                    <a:pt x="134" y="174"/>
                    <a:pt x="135" y="174"/>
                  </a:cubicBezTo>
                  <a:cubicBezTo>
                    <a:pt x="135" y="174"/>
                    <a:pt x="135" y="171"/>
                    <a:pt x="135" y="171"/>
                  </a:cubicBezTo>
                  <a:cubicBezTo>
                    <a:pt x="135" y="170"/>
                    <a:pt x="135" y="168"/>
                    <a:pt x="134" y="168"/>
                  </a:cubicBezTo>
                  <a:cubicBezTo>
                    <a:pt x="133" y="166"/>
                    <a:pt x="134" y="167"/>
                    <a:pt x="133" y="165"/>
                  </a:cubicBezTo>
                  <a:cubicBezTo>
                    <a:pt x="132" y="165"/>
                    <a:pt x="132" y="165"/>
                    <a:pt x="132" y="165"/>
                  </a:cubicBezTo>
                  <a:cubicBezTo>
                    <a:pt x="131" y="165"/>
                    <a:pt x="130" y="163"/>
                    <a:pt x="130" y="164"/>
                  </a:cubicBezTo>
                  <a:cubicBezTo>
                    <a:pt x="129" y="164"/>
                    <a:pt x="128" y="164"/>
                    <a:pt x="127" y="163"/>
                  </a:cubicBezTo>
                  <a:cubicBezTo>
                    <a:pt x="125" y="163"/>
                    <a:pt x="126" y="163"/>
                    <a:pt x="125" y="162"/>
                  </a:cubicBezTo>
                  <a:cubicBezTo>
                    <a:pt x="125" y="161"/>
                    <a:pt x="124" y="161"/>
                    <a:pt x="124" y="161"/>
                  </a:cubicBezTo>
                  <a:cubicBezTo>
                    <a:pt x="123" y="160"/>
                    <a:pt x="123" y="160"/>
                    <a:pt x="122" y="159"/>
                  </a:cubicBezTo>
                  <a:cubicBezTo>
                    <a:pt x="122" y="159"/>
                    <a:pt x="122" y="159"/>
                    <a:pt x="122" y="159"/>
                  </a:cubicBezTo>
                  <a:cubicBezTo>
                    <a:pt x="122" y="159"/>
                    <a:pt x="122" y="158"/>
                    <a:pt x="121" y="158"/>
                  </a:cubicBezTo>
                  <a:cubicBezTo>
                    <a:pt x="121" y="158"/>
                    <a:pt x="120" y="157"/>
                    <a:pt x="120" y="158"/>
                  </a:cubicBezTo>
                  <a:cubicBezTo>
                    <a:pt x="119" y="158"/>
                    <a:pt x="117" y="158"/>
                    <a:pt x="115" y="158"/>
                  </a:cubicBezTo>
                  <a:cubicBezTo>
                    <a:pt x="113" y="158"/>
                    <a:pt x="113" y="155"/>
                    <a:pt x="112" y="154"/>
                  </a:cubicBezTo>
                  <a:cubicBezTo>
                    <a:pt x="111" y="155"/>
                    <a:pt x="110" y="156"/>
                    <a:pt x="109" y="156"/>
                  </a:cubicBezTo>
                  <a:cubicBezTo>
                    <a:pt x="109" y="155"/>
                    <a:pt x="109" y="155"/>
                    <a:pt x="108" y="155"/>
                  </a:cubicBezTo>
                  <a:cubicBezTo>
                    <a:pt x="108" y="155"/>
                    <a:pt x="107" y="156"/>
                    <a:pt x="107" y="156"/>
                  </a:cubicBezTo>
                  <a:cubicBezTo>
                    <a:pt x="107" y="156"/>
                    <a:pt x="106" y="157"/>
                    <a:pt x="105" y="157"/>
                  </a:cubicBezTo>
                  <a:cubicBezTo>
                    <a:pt x="105" y="156"/>
                    <a:pt x="105" y="157"/>
                    <a:pt x="104" y="157"/>
                  </a:cubicBezTo>
                  <a:cubicBezTo>
                    <a:pt x="103" y="157"/>
                    <a:pt x="105" y="161"/>
                    <a:pt x="101" y="161"/>
                  </a:cubicBezTo>
                  <a:cubicBezTo>
                    <a:pt x="102" y="160"/>
                    <a:pt x="101" y="158"/>
                    <a:pt x="100" y="158"/>
                  </a:cubicBezTo>
                  <a:cubicBezTo>
                    <a:pt x="100" y="160"/>
                    <a:pt x="97" y="160"/>
                    <a:pt x="96" y="159"/>
                  </a:cubicBezTo>
                  <a:cubicBezTo>
                    <a:pt x="96" y="158"/>
                    <a:pt x="95" y="157"/>
                    <a:pt x="94" y="157"/>
                  </a:cubicBezTo>
                  <a:cubicBezTo>
                    <a:pt x="94" y="156"/>
                    <a:pt x="94" y="154"/>
                    <a:pt x="94" y="153"/>
                  </a:cubicBezTo>
                  <a:cubicBezTo>
                    <a:pt x="92" y="153"/>
                    <a:pt x="94" y="149"/>
                    <a:pt x="92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49"/>
                    <a:pt x="89" y="150"/>
                    <a:pt x="88" y="149"/>
                  </a:cubicBezTo>
                  <a:cubicBezTo>
                    <a:pt x="88" y="148"/>
                    <a:pt x="87" y="148"/>
                    <a:pt x="87" y="146"/>
                  </a:cubicBezTo>
                  <a:cubicBezTo>
                    <a:pt x="87" y="145"/>
                    <a:pt x="88" y="144"/>
                    <a:pt x="88" y="143"/>
                  </a:cubicBezTo>
                  <a:cubicBezTo>
                    <a:pt x="89" y="143"/>
                    <a:pt x="89" y="141"/>
                    <a:pt x="90" y="141"/>
                  </a:cubicBezTo>
                  <a:cubicBezTo>
                    <a:pt x="91" y="141"/>
                    <a:pt x="89" y="139"/>
                    <a:pt x="89" y="140"/>
                  </a:cubicBezTo>
                  <a:cubicBezTo>
                    <a:pt x="89" y="140"/>
                    <a:pt x="87" y="141"/>
                    <a:pt x="87" y="141"/>
                  </a:cubicBezTo>
                  <a:cubicBezTo>
                    <a:pt x="87" y="141"/>
                    <a:pt x="85" y="143"/>
                    <a:pt x="85" y="142"/>
                  </a:cubicBezTo>
                  <a:cubicBezTo>
                    <a:pt x="84" y="142"/>
                    <a:pt x="83" y="144"/>
                    <a:pt x="84" y="144"/>
                  </a:cubicBezTo>
                  <a:cubicBezTo>
                    <a:pt x="84" y="145"/>
                    <a:pt x="83" y="146"/>
                    <a:pt x="83" y="146"/>
                  </a:cubicBezTo>
                  <a:cubicBezTo>
                    <a:pt x="81" y="146"/>
                    <a:pt x="82" y="146"/>
                    <a:pt x="82" y="145"/>
                  </a:cubicBezTo>
                  <a:cubicBezTo>
                    <a:pt x="80" y="145"/>
                    <a:pt x="79" y="142"/>
                    <a:pt x="78" y="142"/>
                  </a:cubicBezTo>
                  <a:cubicBezTo>
                    <a:pt x="78" y="141"/>
                    <a:pt x="76" y="140"/>
                    <a:pt x="76" y="138"/>
                  </a:cubicBezTo>
                  <a:cubicBezTo>
                    <a:pt x="76" y="138"/>
                    <a:pt x="76" y="132"/>
                    <a:pt x="76" y="132"/>
                  </a:cubicBezTo>
                  <a:cubicBezTo>
                    <a:pt x="76" y="129"/>
                    <a:pt x="78" y="127"/>
                    <a:pt x="81" y="127"/>
                  </a:cubicBezTo>
                  <a:cubicBezTo>
                    <a:pt x="83" y="127"/>
                    <a:pt x="83" y="128"/>
                    <a:pt x="84" y="128"/>
                  </a:cubicBezTo>
                  <a:cubicBezTo>
                    <a:pt x="85" y="128"/>
                    <a:pt x="86" y="128"/>
                    <a:pt x="87" y="127"/>
                  </a:cubicBezTo>
                  <a:cubicBezTo>
                    <a:pt x="87" y="127"/>
                    <a:pt x="86" y="126"/>
                    <a:pt x="86" y="126"/>
                  </a:cubicBezTo>
                  <a:cubicBezTo>
                    <a:pt x="87" y="126"/>
                    <a:pt x="90" y="126"/>
                    <a:pt x="91" y="127"/>
                  </a:cubicBezTo>
                  <a:cubicBezTo>
                    <a:pt x="92" y="127"/>
                    <a:pt x="93" y="126"/>
                    <a:pt x="94" y="127"/>
                  </a:cubicBezTo>
                  <a:cubicBezTo>
                    <a:pt x="95" y="128"/>
                    <a:pt x="96" y="130"/>
                    <a:pt x="96" y="131"/>
                  </a:cubicBezTo>
                  <a:cubicBezTo>
                    <a:pt x="95" y="131"/>
                    <a:pt x="97" y="133"/>
                    <a:pt x="97" y="133"/>
                  </a:cubicBezTo>
                  <a:cubicBezTo>
                    <a:pt x="99" y="133"/>
                    <a:pt x="98" y="132"/>
                    <a:pt x="98" y="131"/>
                  </a:cubicBezTo>
                  <a:cubicBezTo>
                    <a:pt x="98" y="129"/>
                    <a:pt x="97" y="126"/>
                    <a:pt x="97" y="125"/>
                  </a:cubicBezTo>
                  <a:cubicBezTo>
                    <a:pt x="97" y="122"/>
                    <a:pt x="99" y="123"/>
                    <a:pt x="100" y="120"/>
                  </a:cubicBezTo>
                  <a:cubicBezTo>
                    <a:pt x="102" y="120"/>
                    <a:pt x="102" y="117"/>
                    <a:pt x="104" y="116"/>
                  </a:cubicBezTo>
                  <a:cubicBezTo>
                    <a:pt x="104" y="116"/>
                    <a:pt x="104" y="113"/>
                    <a:pt x="104" y="113"/>
                  </a:cubicBezTo>
                  <a:cubicBezTo>
                    <a:pt x="105" y="112"/>
                    <a:pt x="105" y="112"/>
                    <a:pt x="106" y="111"/>
                  </a:cubicBezTo>
                  <a:cubicBezTo>
                    <a:pt x="106" y="111"/>
                    <a:pt x="108" y="109"/>
                    <a:pt x="108" y="109"/>
                  </a:cubicBezTo>
                  <a:cubicBezTo>
                    <a:pt x="109" y="108"/>
                    <a:pt x="110" y="106"/>
                    <a:pt x="111" y="105"/>
                  </a:cubicBezTo>
                  <a:cubicBezTo>
                    <a:pt x="111" y="105"/>
                    <a:pt x="112" y="104"/>
                    <a:pt x="113" y="103"/>
                  </a:cubicBezTo>
                  <a:cubicBezTo>
                    <a:pt x="114" y="103"/>
                    <a:pt x="115" y="103"/>
                    <a:pt x="116" y="103"/>
                  </a:cubicBezTo>
                  <a:cubicBezTo>
                    <a:pt x="116" y="103"/>
                    <a:pt x="116" y="103"/>
                    <a:pt x="117" y="104"/>
                  </a:cubicBezTo>
                  <a:cubicBezTo>
                    <a:pt x="117" y="104"/>
                    <a:pt x="116" y="104"/>
                    <a:pt x="115" y="104"/>
                  </a:cubicBezTo>
                  <a:cubicBezTo>
                    <a:pt x="115" y="105"/>
                    <a:pt x="114" y="105"/>
                    <a:pt x="117" y="105"/>
                  </a:cubicBezTo>
                  <a:cubicBezTo>
                    <a:pt x="117" y="104"/>
                    <a:pt x="118" y="104"/>
                    <a:pt x="118" y="104"/>
                  </a:cubicBezTo>
                  <a:cubicBezTo>
                    <a:pt x="118" y="103"/>
                    <a:pt x="120" y="103"/>
                    <a:pt x="120" y="103"/>
                  </a:cubicBezTo>
                  <a:cubicBezTo>
                    <a:pt x="119" y="102"/>
                    <a:pt x="118" y="102"/>
                    <a:pt x="117" y="101"/>
                  </a:cubicBezTo>
                  <a:cubicBezTo>
                    <a:pt x="117" y="100"/>
                    <a:pt x="115" y="98"/>
                    <a:pt x="118" y="98"/>
                  </a:cubicBezTo>
                  <a:cubicBezTo>
                    <a:pt x="118" y="97"/>
                    <a:pt x="117" y="98"/>
                    <a:pt x="117" y="97"/>
                  </a:cubicBezTo>
                  <a:cubicBezTo>
                    <a:pt x="116" y="98"/>
                    <a:pt x="116" y="99"/>
                    <a:pt x="114" y="99"/>
                  </a:cubicBezTo>
                  <a:cubicBezTo>
                    <a:pt x="112" y="99"/>
                    <a:pt x="111" y="101"/>
                    <a:pt x="109" y="101"/>
                  </a:cubicBezTo>
                  <a:cubicBezTo>
                    <a:pt x="109" y="99"/>
                    <a:pt x="113" y="95"/>
                    <a:pt x="114" y="95"/>
                  </a:cubicBezTo>
                  <a:cubicBezTo>
                    <a:pt x="118" y="94"/>
                    <a:pt x="123" y="97"/>
                    <a:pt x="124" y="92"/>
                  </a:cubicBezTo>
                  <a:cubicBezTo>
                    <a:pt x="125" y="93"/>
                    <a:pt x="128" y="94"/>
                    <a:pt x="128" y="92"/>
                  </a:cubicBezTo>
                  <a:cubicBezTo>
                    <a:pt x="128" y="92"/>
                    <a:pt x="127" y="91"/>
                    <a:pt x="128" y="91"/>
                  </a:cubicBezTo>
                  <a:cubicBezTo>
                    <a:pt x="128" y="90"/>
                    <a:pt x="127" y="89"/>
                    <a:pt x="126" y="89"/>
                  </a:cubicBezTo>
                  <a:cubicBezTo>
                    <a:pt x="126" y="87"/>
                    <a:pt x="125" y="89"/>
                    <a:pt x="124" y="89"/>
                  </a:cubicBezTo>
                  <a:cubicBezTo>
                    <a:pt x="124" y="88"/>
                    <a:pt x="124" y="88"/>
                    <a:pt x="124" y="87"/>
                  </a:cubicBezTo>
                  <a:cubicBezTo>
                    <a:pt x="124" y="86"/>
                    <a:pt x="121" y="85"/>
                    <a:pt x="121" y="84"/>
                  </a:cubicBezTo>
                  <a:cubicBezTo>
                    <a:pt x="120" y="84"/>
                    <a:pt x="118" y="79"/>
                    <a:pt x="118" y="80"/>
                  </a:cubicBezTo>
                  <a:cubicBezTo>
                    <a:pt x="118" y="81"/>
                    <a:pt x="117" y="82"/>
                    <a:pt x="116" y="82"/>
                  </a:cubicBezTo>
                  <a:cubicBezTo>
                    <a:pt x="116" y="83"/>
                    <a:pt x="114" y="83"/>
                    <a:pt x="113" y="83"/>
                  </a:cubicBezTo>
                  <a:cubicBezTo>
                    <a:pt x="113" y="82"/>
                    <a:pt x="114" y="83"/>
                    <a:pt x="114" y="82"/>
                  </a:cubicBezTo>
                  <a:cubicBezTo>
                    <a:pt x="113" y="82"/>
                    <a:pt x="113" y="81"/>
                    <a:pt x="113" y="81"/>
                  </a:cubicBezTo>
                  <a:cubicBezTo>
                    <a:pt x="113" y="81"/>
                    <a:pt x="110" y="78"/>
                    <a:pt x="110" y="78"/>
                  </a:cubicBezTo>
                  <a:cubicBezTo>
                    <a:pt x="107" y="78"/>
                    <a:pt x="109" y="77"/>
                    <a:pt x="107" y="76"/>
                  </a:cubicBezTo>
                  <a:cubicBezTo>
                    <a:pt x="106" y="78"/>
                    <a:pt x="104" y="77"/>
                    <a:pt x="102" y="77"/>
                  </a:cubicBezTo>
                  <a:cubicBezTo>
                    <a:pt x="102" y="77"/>
                    <a:pt x="101" y="76"/>
                    <a:pt x="100" y="77"/>
                  </a:cubicBezTo>
                  <a:cubicBezTo>
                    <a:pt x="101" y="78"/>
                    <a:pt x="102" y="81"/>
                    <a:pt x="100" y="81"/>
                  </a:cubicBezTo>
                  <a:cubicBezTo>
                    <a:pt x="100" y="82"/>
                    <a:pt x="101" y="81"/>
                    <a:pt x="102" y="82"/>
                  </a:cubicBezTo>
                  <a:cubicBezTo>
                    <a:pt x="103" y="83"/>
                    <a:pt x="102" y="85"/>
                    <a:pt x="102" y="86"/>
                  </a:cubicBezTo>
                  <a:cubicBezTo>
                    <a:pt x="104" y="87"/>
                    <a:pt x="100" y="89"/>
                    <a:pt x="100" y="88"/>
                  </a:cubicBezTo>
                  <a:cubicBezTo>
                    <a:pt x="99" y="88"/>
                    <a:pt x="99" y="90"/>
                    <a:pt x="100" y="90"/>
                  </a:cubicBezTo>
                  <a:cubicBezTo>
                    <a:pt x="100" y="91"/>
                    <a:pt x="99" y="92"/>
                    <a:pt x="100" y="92"/>
                  </a:cubicBezTo>
                  <a:cubicBezTo>
                    <a:pt x="100" y="94"/>
                    <a:pt x="98" y="94"/>
                    <a:pt x="97" y="93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7" y="92"/>
                    <a:pt x="96" y="90"/>
                    <a:pt x="97" y="90"/>
                  </a:cubicBezTo>
                  <a:cubicBezTo>
                    <a:pt x="96" y="90"/>
                    <a:pt x="94" y="86"/>
                    <a:pt x="94" y="88"/>
                  </a:cubicBezTo>
                  <a:cubicBezTo>
                    <a:pt x="93" y="88"/>
                    <a:pt x="91" y="88"/>
                    <a:pt x="91" y="86"/>
                  </a:cubicBezTo>
                  <a:cubicBezTo>
                    <a:pt x="91" y="86"/>
                    <a:pt x="90" y="86"/>
                    <a:pt x="90" y="86"/>
                  </a:cubicBezTo>
                  <a:cubicBezTo>
                    <a:pt x="87" y="85"/>
                    <a:pt x="86" y="85"/>
                    <a:pt x="83" y="84"/>
                  </a:cubicBezTo>
                  <a:cubicBezTo>
                    <a:pt x="84" y="83"/>
                    <a:pt x="81" y="81"/>
                    <a:pt x="80" y="80"/>
                  </a:cubicBezTo>
                  <a:cubicBezTo>
                    <a:pt x="80" y="78"/>
                    <a:pt x="79" y="75"/>
                    <a:pt x="82" y="75"/>
                  </a:cubicBezTo>
                  <a:cubicBezTo>
                    <a:pt x="82" y="75"/>
                    <a:pt x="85" y="74"/>
                    <a:pt x="85" y="74"/>
                  </a:cubicBezTo>
                  <a:cubicBezTo>
                    <a:pt x="86" y="72"/>
                    <a:pt x="87" y="74"/>
                    <a:pt x="88" y="72"/>
                  </a:cubicBezTo>
                  <a:cubicBezTo>
                    <a:pt x="89" y="71"/>
                    <a:pt x="90" y="70"/>
                    <a:pt x="92" y="70"/>
                  </a:cubicBezTo>
                  <a:cubicBezTo>
                    <a:pt x="91" y="72"/>
                    <a:pt x="91" y="74"/>
                    <a:pt x="89" y="74"/>
                  </a:cubicBezTo>
                  <a:cubicBezTo>
                    <a:pt x="90" y="75"/>
                    <a:pt x="93" y="74"/>
                    <a:pt x="95" y="74"/>
                  </a:cubicBezTo>
                  <a:cubicBezTo>
                    <a:pt x="95" y="74"/>
                    <a:pt x="97" y="74"/>
                    <a:pt x="97" y="74"/>
                  </a:cubicBezTo>
                  <a:cubicBezTo>
                    <a:pt x="96" y="73"/>
                    <a:pt x="91" y="72"/>
                    <a:pt x="93" y="70"/>
                  </a:cubicBezTo>
                  <a:cubicBezTo>
                    <a:pt x="93" y="69"/>
                    <a:pt x="96" y="69"/>
                    <a:pt x="96" y="68"/>
                  </a:cubicBezTo>
                  <a:cubicBezTo>
                    <a:pt x="96" y="67"/>
                    <a:pt x="96" y="65"/>
                    <a:pt x="96" y="65"/>
                  </a:cubicBezTo>
                  <a:cubicBezTo>
                    <a:pt x="95" y="64"/>
                    <a:pt x="94" y="65"/>
                    <a:pt x="93" y="65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5"/>
                    <a:pt x="92" y="64"/>
                    <a:pt x="91" y="64"/>
                  </a:cubicBezTo>
                  <a:cubicBezTo>
                    <a:pt x="91" y="64"/>
                    <a:pt x="92" y="65"/>
                    <a:pt x="91" y="65"/>
                  </a:cubicBezTo>
                  <a:cubicBezTo>
                    <a:pt x="91" y="67"/>
                    <a:pt x="91" y="69"/>
                    <a:pt x="89" y="69"/>
                  </a:cubicBezTo>
                  <a:cubicBezTo>
                    <a:pt x="89" y="68"/>
                    <a:pt x="88" y="66"/>
                    <a:pt x="87" y="65"/>
                  </a:cubicBezTo>
                  <a:cubicBezTo>
                    <a:pt x="87" y="69"/>
                    <a:pt x="83" y="64"/>
                    <a:pt x="83" y="63"/>
                  </a:cubicBezTo>
                  <a:cubicBezTo>
                    <a:pt x="82" y="62"/>
                    <a:pt x="82" y="61"/>
                    <a:pt x="81" y="61"/>
                  </a:cubicBezTo>
                  <a:cubicBezTo>
                    <a:pt x="80" y="63"/>
                    <a:pt x="79" y="61"/>
                    <a:pt x="78" y="63"/>
                  </a:cubicBezTo>
                  <a:cubicBezTo>
                    <a:pt x="77" y="64"/>
                    <a:pt x="78" y="64"/>
                    <a:pt x="77" y="65"/>
                  </a:cubicBezTo>
                  <a:cubicBezTo>
                    <a:pt x="76" y="65"/>
                    <a:pt x="74" y="65"/>
                    <a:pt x="74" y="66"/>
                  </a:cubicBezTo>
                  <a:cubicBezTo>
                    <a:pt x="75" y="66"/>
                    <a:pt x="75" y="66"/>
                    <a:pt x="75" y="67"/>
                  </a:cubicBezTo>
                  <a:cubicBezTo>
                    <a:pt x="77" y="67"/>
                    <a:pt x="74" y="68"/>
                    <a:pt x="74" y="68"/>
                  </a:cubicBezTo>
                  <a:cubicBezTo>
                    <a:pt x="73" y="68"/>
                    <a:pt x="72" y="69"/>
                    <a:pt x="71" y="69"/>
                  </a:cubicBezTo>
                  <a:cubicBezTo>
                    <a:pt x="70" y="68"/>
                    <a:pt x="68" y="68"/>
                    <a:pt x="67" y="68"/>
                  </a:cubicBezTo>
                  <a:cubicBezTo>
                    <a:pt x="65" y="67"/>
                    <a:pt x="66" y="66"/>
                    <a:pt x="65" y="66"/>
                  </a:cubicBezTo>
                  <a:cubicBezTo>
                    <a:pt x="63" y="64"/>
                    <a:pt x="68" y="65"/>
                    <a:pt x="68" y="65"/>
                  </a:cubicBezTo>
                  <a:cubicBezTo>
                    <a:pt x="69" y="65"/>
                    <a:pt x="71" y="67"/>
                    <a:pt x="70" y="64"/>
                  </a:cubicBezTo>
                  <a:cubicBezTo>
                    <a:pt x="71" y="64"/>
                    <a:pt x="71" y="65"/>
                    <a:pt x="72" y="65"/>
                  </a:cubicBezTo>
                  <a:cubicBezTo>
                    <a:pt x="71" y="63"/>
                    <a:pt x="70" y="64"/>
                    <a:pt x="69" y="64"/>
                  </a:cubicBezTo>
                  <a:cubicBezTo>
                    <a:pt x="69" y="63"/>
                    <a:pt x="68" y="61"/>
                    <a:pt x="68" y="61"/>
                  </a:cubicBezTo>
                  <a:cubicBezTo>
                    <a:pt x="67" y="60"/>
                    <a:pt x="67" y="60"/>
                    <a:pt x="67" y="59"/>
                  </a:cubicBezTo>
                  <a:cubicBezTo>
                    <a:pt x="67" y="59"/>
                    <a:pt x="65" y="60"/>
                    <a:pt x="65" y="60"/>
                  </a:cubicBezTo>
                  <a:cubicBezTo>
                    <a:pt x="86" y="40"/>
                    <a:pt x="114" y="28"/>
                    <a:pt x="144" y="28"/>
                  </a:cubicBezTo>
                  <a:cubicBezTo>
                    <a:pt x="180" y="28"/>
                    <a:pt x="211" y="44"/>
                    <a:pt x="233" y="70"/>
                  </a:cubicBezTo>
                  <a:cubicBezTo>
                    <a:pt x="232" y="72"/>
                    <a:pt x="230" y="70"/>
                    <a:pt x="230" y="72"/>
                  </a:cubicBezTo>
                  <a:cubicBezTo>
                    <a:pt x="229" y="72"/>
                    <a:pt x="229" y="73"/>
                    <a:pt x="230" y="73"/>
                  </a:cubicBezTo>
                  <a:cubicBezTo>
                    <a:pt x="230" y="75"/>
                    <a:pt x="228" y="75"/>
                    <a:pt x="228" y="73"/>
                  </a:cubicBezTo>
                  <a:cubicBezTo>
                    <a:pt x="227" y="73"/>
                    <a:pt x="226" y="74"/>
                    <a:pt x="225" y="74"/>
                  </a:cubicBezTo>
                  <a:cubicBezTo>
                    <a:pt x="225" y="73"/>
                    <a:pt x="223" y="71"/>
                    <a:pt x="222" y="71"/>
                  </a:cubicBezTo>
                  <a:cubicBezTo>
                    <a:pt x="222" y="70"/>
                    <a:pt x="222" y="71"/>
                    <a:pt x="222" y="70"/>
                  </a:cubicBezTo>
                  <a:cubicBezTo>
                    <a:pt x="225" y="70"/>
                    <a:pt x="229" y="69"/>
                    <a:pt x="231" y="69"/>
                  </a:cubicBezTo>
                  <a:cubicBezTo>
                    <a:pt x="231" y="68"/>
                    <a:pt x="226" y="65"/>
                    <a:pt x="225" y="66"/>
                  </a:cubicBezTo>
                  <a:cubicBezTo>
                    <a:pt x="224" y="66"/>
                    <a:pt x="222" y="65"/>
                    <a:pt x="221" y="65"/>
                  </a:cubicBezTo>
                  <a:cubicBezTo>
                    <a:pt x="221" y="65"/>
                    <a:pt x="214" y="65"/>
                    <a:pt x="213" y="65"/>
                  </a:cubicBezTo>
                  <a:cubicBezTo>
                    <a:pt x="213" y="63"/>
                    <a:pt x="203" y="66"/>
                    <a:pt x="202" y="66"/>
                  </a:cubicBezTo>
                  <a:cubicBezTo>
                    <a:pt x="200" y="66"/>
                    <a:pt x="199" y="68"/>
                    <a:pt x="197" y="69"/>
                  </a:cubicBezTo>
                  <a:cubicBezTo>
                    <a:pt x="197" y="69"/>
                    <a:pt x="192" y="73"/>
                    <a:pt x="195" y="73"/>
                  </a:cubicBezTo>
                  <a:cubicBezTo>
                    <a:pt x="194" y="76"/>
                    <a:pt x="187" y="76"/>
                    <a:pt x="187" y="78"/>
                  </a:cubicBezTo>
                  <a:cubicBezTo>
                    <a:pt x="186" y="78"/>
                    <a:pt x="184" y="77"/>
                    <a:pt x="185" y="79"/>
                  </a:cubicBezTo>
                  <a:cubicBezTo>
                    <a:pt x="185" y="79"/>
                    <a:pt x="187" y="82"/>
                    <a:pt x="187" y="82"/>
                  </a:cubicBezTo>
                  <a:cubicBezTo>
                    <a:pt x="189" y="82"/>
                    <a:pt x="190" y="83"/>
                    <a:pt x="192" y="83"/>
                  </a:cubicBezTo>
                  <a:cubicBezTo>
                    <a:pt x="192" y="82"/>
                    <a:pt x="193" y="82"/>
                    <a:pt x="194" y="82"/>
                  </a:cubicBezTo>
                  <a:cubicBezTo>
                    <a:pt x="194" y="83"/>
                    <a:pt x="195" y="86"/>
                    <a:pt x="195" y="86"/>
                  </a:cubicBezTo>
                  <a:cubicBezTo>
                    <a:pt x="195" y="87"/>
                    <a:pt x="196" y="88"/>
                    <a:pt x="194" y="87"/>
                  </a:cubicBezTo>
                  <a:cubicBezTo>
                    <a:pt x="194" y="87"/>
                    <a:pt x="194" y="85"/>
                    <a:pt x="193" y="85"/>
                  </a:cubicBezTo>
                  <a:cubicBezTo>
                    <a:pt x="193" y="83"/>
                    <a:pt x="192" y="86"/>
                    <a:pt x="190" y="85"/>
                  </a:cubicBezTo>
                  <a:cubicBezTo>
                    <a:pt x="190" y="86"/>
                    <a:pt x="190" y="89"/>
                    <a:pt x="191" y="90"/>
                  </a:cubicBezTo>
                  <a:cubicBezTo>
                    <a:pt x="191" y="91"/>
                    <a:pt x="189" y="90"/>
                    <a:pt x="188" y="92"/>
                  </a:cubicBezTo>
                  <a:cubicBezTo>
                    <a:pt x="187" y="92"/>
                    <a:pt x="186" y="94"/>
                    <a:pt x="186" y="92"/>
                  </a:cubicBezTo>
                  <a:cubicBezTo>
                    <a:pt x="184" y="93"/>
                    <a:pt x="186" y="95"/>
                    <a:pt x="183" y="94"/>
                  </a:cubicBezTo>
                  <a:cubicBezTo>
                    <a:pt x="183" y="95"/>
                    <a:pt x="183" y="95"/>
                    <a:pt x="183" y="96"/>
                  </a:cubicBezTo>
                  <a:cubicBezTo>
                    <a:pt x="185" y="96"/>
                    <a:pt x="183" y="97"/>
                    <a:pt x="182" y="97"/>
                  </a:cubicBezTo>
                  <a:cubicBezTo>
                    <a:pt x="182" y="99"/>
                    <a:pt x="181" y="97"/>
                    <a:pt x="180" y="97"/>
                  </a:cubicBezTo>
                  <a:cubicBezTo>
                    <a:pt x="180" y="97"/>
                    <a:pt x="180" y="97"/>
                    <a:pt x="180" y="97"/>
                  </a:cubicBezTo>
                  <a:cubicBezTo>
                    <a:pt x="182" y="99"/>
                    <a:pt x="178" y="98"/>
                    <a:pt x="177" y="98"/>
                  </a:cubicBezTo>
                  <a:cubicBezTo>
                    <a:pt x="176" y="97"/>
                    <a:pt x="177" y="99"/>
                    <a:pt x="178" y="99"/>
                  </a:cubicBezTo>
                  <a:cubicBezTo>
                    <a:pt x="178" y="100"/>
                    <a:pt x="182" y="102"/>
                    <a:pt x="180" y="105"/>
                  </a:cubicBezTo>
                  <a:cubicBezTo>
                    <a:pt x="180" y="105"/>
                    <a:pt x="180" y="106"/>
                    <a:pt x="181" y="106"/>
                  </a:cubicBezTo>
                  <a:cubicBezTo>
                    <a:pt x="181" y="107"/>
                    <a:pt x="179" y="107"/>
                    <a:pt x="177" y="107"/>
                  </a:cubicBezTo>
                  <a:cubicBezTo>
                    <a:pt x="178" y="106"/>
                    <a:pt x="178" y="105"/>
                    <a:pt x="176" y="105"/>
                  </a:cubicBezTo>
                  <a:cubicBezTo>
                    <a:pt x="176" y="107"/>
                    <a:pt x="173" y="106"/>
                    <a:pt x="172" y="106"/>
                  </a:cubicBezTo>
                  <a:cubicBezTo>
                    <a:pt x="172" y="106"/>
                    <a:pt x="172" y="106"/>
                    <a:pt x="171" y="106"/>
                  </a:cubicBezTo>
                  <a:cubicBezTo>
                    <a:pt x="171" y="106"/>
                    <a:pt x="170" y="112"/>
                    <a:pt x="170" y="112"/>
                  </a:cubicBezTo>
                  <a:cubicBezTo>
                    <a:pt x="170" y="115"/>
                    <a:pt x="172" y="116"/>
                    <a:pt x="174" y="117"/>
                  </a:cubicBezTo>
                  <a:cubicBezTo>
                    <a:pt x="174" y="116"/>
                    <a:pt x="179" y="117"/>
                    <a:pt x="180" y="116"/>
                  </a:cubicBezTo>
                  <a:cubicBezTo>
                    <a:pt x="180" y="114"/>
                    <a:pt x="181" y="114"/>
                    <a:pt x="182" y="113"/>
                  </a:cubicBezTo>
                  <a:cubicBezTo>
                    <a:pt x="182" y="112"/>
                    <a:pt x="184" y="106"/>
                    <a:pt x="184" y="106"/>
                  </a:cubicBezTo>
                  <a:cubicBezTo>
                    <a:pt x="184" y="106"/>
                    <a:pt x="189" y="107"/>
                    <a:pt x="190" y="105"/>
                  </a:cubicBezTo>
                  <a:cubicBezTo>
                    <a:pt x="190" y="105"/>
                    <a:pt x="191" y="105"/>
                    <a:pt x="191" y="105"/>
                  </a:cubicBezTo>
                  <a:cubicBezTo>
                    <a:pt x="193" y="105"/>
                    <a:pt x="193" y="107"/>
                    <a:pt x="194" y="107"/>
                  </a:cubicBezTo>
                  <a:cubicBezTo>
                    <a:pt x="195" y="109"/>
                    <a:pt x="197" y="109"/>
                    <a:pt x="198" y="110"/>
                  </a:cubicBezTo>
                  <a:cubicBezTo>
                    <a:pt x="199" y="110"/>
                    <a:pt x="200" y="113"/>
                    <a:pt x="200" y="115"/>
                  </a:cubicBezTo>
                  <a:cubicBezTo>
                    <a:pt x="201" y="114"/>
                    <a:pt x="201" y="113"/>
                    <a:pt x="201" y="112"/>
                  </a:cubicBezTo>
                  <a:cubicBezTo>
                    <a:pt x="200" y="110"/>
                    <a:pt x="202" y="112"/>
                    <a:pt x="203" y="111"/>
                  </a:cubicBezTo>
                  <a:cubicBezTo>
                    <a:pt x="202" y="111"/>
                    <a:pt x="202" y="109"/>
                    <a:pt x="201" y="110"/>
                  </a:cubicBezTo>
                  <a:cubicBezTo>
                    <a:pt x="200" y="109"/>
                    <a:pt x="200" y="109"/>
                    <a:pt x="200" y="108"/>
                  </a:cubicBezTo>
                  <a:cubicBezTo>
                    <a:pt x="198" y="109"/>
                    <a:pt x="198" y="105"/>
                    <a:pt x="196" y="105"/>
                  </a:cubicBezTo>
                  <a:cubicBezTo>
                    <a:pt x="196" y="104"/>
                    <a:pt x="195" y="104"/>
                    <a:pt x="195" y="103"/>
                  </a:cubicBezTo>
                  <a:cubicBezTo>
                    <a:pt x="196" y="101"/>
                    <a:pt x="200" y="106"/>
                    <a:pt x="201" y="106"/>
                  </a:cubicBezTo>
                  <a:cubicBezTo>
                    <a:pt x="201" y="107"/>
                    <a:pt x="203" y="107"/>
                    <a:pt x="203" y="108"/>
                  </a:cubicBezTo>
                  <a:cubicBezTo>
                    <a:pt x="204" y="108"/>
                    <a:pt x="204" y="110"/>
                    <a:pt x="204" y="111"/>
                  </a:cubicBezTo>
                  <a:cubicBezTo>
                    <a:pt x="205" y="111"/>
                    <a:pt x="205" y="112"/>
                    <a:pt x="205" y="112"/>
                  </a:cubicBezTo>
                  <a:cubicBezTo>
                    <a:pt x="207" y="113"/>
                    <a:pt x="206" y="116"/>
                    <a:pt x="208" y="116"/>
                  </a:cubicBezTo>
                  <a:cubicBezTo>
                    <a:pt x="208" y="116"/>
                    <a:pt x="211" y="114"/>
                    <a:pt x="209" y="114"/>
                  </a:cubicBezTo>
                  <a:cubicBezTo>
                    <a:pt x="209" y="113"/>
                    <a:pt x="208" y="109"/>
                    <a:pt x="210" y="110"/>
                  </a:cubicBezTo>
                  <a:cubicBezTo>
                    <a:pt x="211" y="110"/>
                    <a:pt x="212" y="110"/>
                    <a:pt x="213" y="111"/>
                  </a:cubicBezTo>
                  <a:cubicBezTo>
                    <a:pt x="213" y="113"/>
                    <a:pt x="213" y="114"/>
                    <a:pt x="214" y="116"/>
                  </a:cubicBezTo>
                  <a:cubicBezTo>
                    <a:pt x="215" y="118"/>
                    <a:pt x="219" y="116"/>
                    <a:pt x="219" y="117"/>
                  </a:cubicBezTo>
                  <a:cubicBezTo>
                    <a:pt x="220" y="117"/>
                    <a:pt x="222" y="118"/>
                    <a:pt x="222" y="117"/>
                  </a:cubicBezTo>
                  <a:cubicBezTo>
                    <a:pt x="223" y="117"/>
                    <a:pt x="223" y="116"/>
                    <a:pt x="225" y="116"/>
                  </a:cubicBezTo>
                  <a:cubicBezTo>
                    <a:pt x="225" y="118"/>
                    <a:pt x="224" y="119"/>
                    <a:pt x="224" y="120"/>
                  </a:cubicBezTo>
                  <a:cubicBezTo>
                    <a:pt x="224" y="121"/>
                    <a:pt x="223" y="122"/>
                    <a:pt x="223" y="123"/>
                  </a:cubicBezTo>
                  <a:cubicBezTo>
                    <a:pt x="222" y="123"/>
                    <a:pt x="222" y="124"/>
                    <a:pt x="223" y="124"/>
                  </a:cubicBezTo>
                  <a:cubicBezTo>
                    <a:pt x="223" y="126"/>
                    <a:pt x="221" y="126"/>
                    <a:pt x="220" y="126"/>
                  </a:cubicBezTo>
                  <a:cubicBezTo>
                    <a:pt x="220" y="127"/>
                    <a:pt x="223" y="130"/>
                    <a:pt x="224" y="130"/>
                  </a:cubicBezTo>
                  <a:cubicBezTo>
                    <a:pt x="224" y="132"/>
                    <a:pt x="225" y="134"/>
                    <a:pt x="226" y="134"/>
                  </a:cubicBezTo>
                  <a:cubicBezTo>
                    <a:pt x="226" y="135"/>
                    <a:pt x="227" y="138"/>
                    <a:pt x="228" y="138"/>
                  </a:cubicBezTo>
                  <a:cubicBezTo>
                    <a:pt x="228" y="139"/>
                    <a:pt x="232" y="147"/>
                    <a:pt x="231" y="147"/>
                  </a:cubicBezTo>
                  <a:cubicBezTo>
                    <a:pt x="231" y="148"/>
                    <a:pt x="232" y="148"/>
                    <a:pt x="232" y="149"/>
                  </a:cubicBezTo>
                  <a:cubicBezTo>
                    <a:pt x="233" y="149"/>
                    <a:pt x="233" y="153"/>
                    <a:pt x="236" y="153"/>
                  </a:cubicBezTo>
                  <a:cubicBezTo>
                    <a:pt x="237" y="153"/>
                    <a:pt x="239" y="152"/>
                    <a:pt x="240" y="152"/>
                  </a:cubicBezTo>
                  <a:cubicBezTo>
                    <a:pt x="241" y="151"/>
                    <a:pt x="244" y="150"/>
                    <a:pt x="245" y="150"/>
                  </a:cubicBezTo>
                  <a:cubicBezTo>
                    <a:pt x="245" y="149"/>
                    <a:pt x="250" y="146"/>
                    <a:pt x="250" y="146"/>
                  </a:cubicBezTo>
                  <a:cubicBezTo>
                    <a:pt x="251" y="145"/>
                    <a:pt x="252" y="144"/>
                    <a:pt x="252" y="143"/>
                  </a:cubicBezTo>
                  <a:cubicBezTo>
                    <a:pt x="252" y="142"/>
                    <a:pt x="253" y="142"/>
                    <a:pt x="253" y="141"/>
                  </a:cubicBezTo>
                  <a:cubicBezTo>
                    <a:pt x="254" y="140"/>
                    <a:pt x="255" y="137"/>
                    <a:pt x="252" y="137"/>
                  </a:cubicBezTo>
                  <a:cubicBezTo>
                    <a:pt x="253" y="139"/>
                    <a:pt x="251" y="138"/>
                    <a:pt x="251" y="137"/>
                  </a:cubicBezTo>
                  <a:cubicBezTo>
                    <a:pt x="252" y="136"/>
                    <a:pt x="251" y="136"/>
                    <a:pt x="250" y="135"/>
                  </a:cubicBezTo>
                  <a:cubicBezTo>
                    <a:pt x="250" y="135"/>
                    <a:pt x="251" y="134"/>
                    <a:pt x="250" y="133"/>
                  </a:cubicBezTo>
                  <a:cubicBezTo>
                    <a:pt x="249" y="136"/>
                    <a:pt x="247" y="137"/>
                    <a:pt x="245" y="137"/>
                  </a:cubicBezTo>
                  <a:cubicBezTo>
                    <a:pt x="245" y="135"/>
                    <a:pt x="246" y="137"/>
                    <a:pt x="245" y="135"/>
                  </a:cubicBezTo>
                  <a:cubicBezTo>
                    <a:pt x="244" y="134"/>
                    <a:pt x="244" y="134"/>
                    <a:pt x="245" y="133"/>
                  </a:cubicBezTo>
                  <a:cubicBezTo>
                    <a:pt x="244" y="133"/>
                    <a:pt x="244" y="133"/>
                    <a:pt x="244" y="133"/>
                  </a:cubicBezTo>
                  <a:cubicBezTo>
                    <a:pt x="244" y="135"/>
                    <a:pt x="244" y="135"/>
                    <a:pt x="243" y="135"/>
                  </a:cubicBezTo>
                  <a:cubicBezTo>
                    <a:pt x="242" y="134"/>
                    <a:pt x="244" y="134"/>
                    <a:pt x="243" y="133"/>
                  </a:cubicBezTo>
                  <a:cubicBezTo>
                    <a:pt x="242" y="132"/>
                    <a:pt x="242" y="131"/>
                    <a:pt x="242" y="131"/>
                  </a:cubicBezTo>
                  <a:cubicBezTo>
                    <a:pt x="241" y="130"/>
                    <a:pt x="240" y="128"/>
                    <a:pt x="240" y="127"/>
                  </a:cubicBezTo>
                  <a:cubicBezTo>
                    <a:pt x="242" y="125"/>
                    <a:pt x="245" y="130"/>
                    <a:pt x="244" y="131"/>
                  </a:cubicBezTo>
                  <a:cubicBezTo>
                    <a:pt x="245" y="131"/>
                    <a:pt x="245" y="131"/>
                    <a:pt x="245" y="132"/>
                  </a:cubicBezTo>
                  <a:cubicBezTo>
                    <a:pt x="248" y="130"/>
                    <a:pt x="252" y="134"/>
                    <a:pt x="255" y="134"/>
                  </a:cubicBezTo>
                  <a:cubicBezTo>
                    <a:pt x="256" y="134"/>
                    <a:pt x="258" y="135"/>
                    <a:pt x="260" y="135"/>
                  </a:cubicBezTo>
                  <a:cubicBezTo>
                    <a:pt x="260" y="138"/>
                    <a:pt x="260" y="141"/>
                    <a:pt x="260" y="144"/>
                  </a:cubicBezTo>
                  <a:cubicBezTo>
                    <a:pt x="260" y="170"/>
                    <a:pt x="252" y="193"/>
                    <a:pt x="238" y="212"/>
                  </a:cubicBezTo>
                  <a:close/>
                  <a:moveTo>
                    <a:pt x="215" y="108"/>
                  </a:moveTo>
                  <a:cubicBezTo>
                    <a:pt x="215" y="105"/>
                    <a:pt x="216" y="104"/>
                    <a:pt x="218" y="101"/>
                  </a:cubicBezTo>
                  <a:cubicBezTo>
                    <a:pt x="220" y="101"/>
                    <a:pt x="221" y="101"/>
                    <a:pt x="221" y="103"/>
                  </a:cubicBezTo>
                  <a:cubicBezTo>
                    <a:pt x="222" y="103"/>
                    <a:pt x="221" y="105"/>
                    <a:pt x="223" y="104"/>
                  </a:cubicBezTo>
                  <a:cubicBezTo>
                    <a:pt x="223" y="103"/>
                    <a:pt x="224" y="103"/>
                    <a:pt x="225" y="103"/>
                  </a:cubicBezTo>
                  <a:cubicBezTo>
                    <a:pt x="226" y="103"/>
                    <a:pt x="227" y="104"/>
                    <a:pt x="228" y="104"/>
                  </a:cubicBezTo>
                  <a:cubicBezTo>
                    <a:pt x="228" y="106"/>
                    <a:pt x="231" y="106"/>
                    <a:pt x="231" y="109"/>
                  </a:cubicBezTo>
                  <a:cubicBezTo>
                    <a:pt x="233" y="109"/>
                    <a:pt x="229" y="111"/>
                    <a:pt x="229" y="111"/>
                  </a:cubicBezTo>
                  <a:cubicBezTo>
                    <a:pt x="227" y="111"/>
                    <a:pt x="226" y="109"/>
                    <a:pt x="225" y="109"/>
                  </a:cubicBezTo>
                  <a:cubicBezTo>
                    <a:pt x="225" y="111"/>
                    <a:pt x="224" y="109"/>
                    <a:pt x="224" y="109"/>
                  </a:cubicBezTo>
                  <a:cubicBezTo>
                    <a:pt x="224" y="109"/>
                    <a:pt x="217" y="110"/>
                    <a:pt x="215" y="110"/>
                  </a:cubicBezTo>
                  <a:cubicBezTo>
                    <a:pt x="216" y="109"/>
                    <a:pt x="216" y="109"/>
                    <a:pt x="21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76"/>
            <p:cNvSpPr/>
            <p:nvPr/>
          </p:nvSpPr>
          <p:spPr bwMode="auto">
            <a:xfrm>
              <a:off x="-645503" y="3219031"/>
              <a:ext cx="7937" cy="3175"/>
            </a:xfrm>
            <a:custGeom>
              <a:avLst/>
              <a:gdLst>
                <a:gd name="T0" fmla="*/ 11 w 12"/>
                <a:gd name="T1" fmla="*/ 1 h 5"/>
                <a:gd name="T2" fmla="*/ 9 w 12"/>
                <a:gd name="T3" fmla="*/ 2 h 5"/>
                <a:gd name="T4" fmla="*/ 6 w 12"/>
                <a:gd name="T5" fmla="*/ 1 h 5"/>
                <a:gd name="T6" fmla="*/ 3 w 12"/>
                <a:gd name="T7" fmla="*/ 2 h 5"/>
                <a:gd name="T8" fmla="*/ 3 w 12"/>
                <a:gd name="T9" fmla="*/ 1 h 5"/>
                <a:gd name="T10" fmla="*/ 3 w 12"/>
                <a:gd name="T11" fmla="*/ 0 h 5"/>
                <a:gd name="T12" fmla="*/ 0 w 12"/>
                <a:gd name="T13" fmla="*/ 1 h 5"/>
                <a:gd name="T14" fmla="*/ 0 w 12"/>
                <a:gd name="T15" fmla="*/ 3 h 5"/>
                <a:gd name="T16" fmla="*/ 4 w 12"/>
                <a:gd name="T17" fmla="*/ 4 h 5"/>
                <a:gd name="T18" fmla="*/ 7 w 12"/>
                <a:gd name="T19" fmla="*/ 4 h 5"/>
                <a:gd name="T20" fmla="*/ 11 w 12"/>
                <a:gd name="T21" fmla="*/ 3 h 5"/>
                <a:gd name="T22" fmla="*/ 11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11" y="1"/>
                  </a:moveTo>
                  <a:cubicBezTo>
                    <a:pt x="10" y="2"/>
                    <a:pt x="10" y="3"/>
                    <a:pt x="9" y="2"/>
                  </a:cubicBezTo>
                  <a:cubicBezTo>
                    <a:pt x="9" y="0"/>
                    <a:pt x="9" y="1"/>
                    <a:pt x="6" y="1"/>
                  </a:cubicBezTo>
                  <a:cubicBezTo>
                    <a:pt x="6" y="2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2" y="1"/>
                    <a:pt x="0" y="3"/>
                    <a:pt x="0" y="3"/>
                  </a:cubicBezTo>
                  <a:cubicBezTo>
                    <a:pt x="2" y="4"/>
                    <a:pt x="2" y="4"/>
                    <a:pt x="4" y="4"/>
                  </a:cubicBezTo>
                  <a:cubicBezTo>
                    <a:pt x="4" y="5"/>
                    <a:pt x="7" y="4"/>
                    <a:pt x="7" y="4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12" y="2"/>
                    <a:pt x="11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77"/>
            <p:cNvSpPr/>
            <p:nvPr/>
          </p:nvSpPr>
          <p:spPr bwMode="auto">
            <a:xfrm>
              <a:off x="-629628" y="3226968"/>
              <a:ext cx="6350" cy="9525"/>
            </a:xfrm>
            <a:custGeom>
              <a:avLst/>
              <a:gdLst>
                <a:gd name="T0" fmla="*/ 1 w 9"/>
                <a:gd name="T1" fmla="*/ 6 h 12"/>
                <a:gd name="T2" fmla="*/ 3 w 9"/>
                <a:gd name="T3" fmla="*/ 8 h 12"/>
                <a:gd name="T4" fmla="*/ 1 w 9"/>
                <a:gd name="T5" fmla="*/ 9 h 12"/>
                <a:gd name="T6" fmla="*/ 2 w 9"/>
                <a:gd name="T7" fmla="*/ 11 h 12"/>
                <a:gd name="T8" fmla="*/ 3 w 9"/>
                <a:gd name="T9" fmla="*/ 12 h 12"/>
                <a:gd name="T10" fmla="*/ 8 w 9"/>
                <a:gd name="T11" fmla="*/ 10 h 12"/>
                <a:gd name="T12" fmla="*/ 8 w 9"/>
                <a:gd name="T13" fmla="*/ 9 h 12"/>
                <a:gd name="T14" fmla="*/ 7 w 9"/>
                <a:gd name="T15" fmla="*/ 10 h 12"/>
                <a:gd name="T16" fmla="*/ 5 w 9"/>
                <a:gd name="T17" fmla="*/ 7 h 12"/>
                <a:gd name="T18" fmla="*/ 4 w 9"/>
                <a:gd name="T19" fmla="*/ 4 h 12"/>
                <a:gd name="T20" fmla="*/ 5 w 9"/>
                <a:gd name="T21" fmla="*/ 2 h 12"/>
                <a:gd name="T22" fmla="*/ 2 w 9"/>
                <a:gd name="T23" fmla="*/ 3 h 12"/>
                <a:gd name="T24" fmla="*/ 2 w 9"/>
                <a:gd name="T25" fmla="*/ 2 h 12"/>
                <a:gd name="T26" fmla="*/ 2 w 9"/>
                <a:gd name="T27" fmla="*/ 0 h 12"/>
                <a:gd name="T28" fmla="*/ 0 w 9"/>
                <a:gd name="T29" fmla="*/ 3 h 12"/>
                <a:gd name="T30" fmla="*/ 1 w 9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2">
                  <a:moveTo>
                    <a:pt x="1" y="6"/>
                  </a:moveTo>
                  <a:cubicBezTo>
                    <a:pt x="2" y="6"/>
                    <a:pt x="3" y="6"/>
                    <a:pt x="3" y="8"/>
                  </a:cubicBezTo>
                  <a:cubicBezTo>
                    <a:pt x="5" y="9"/>
                    <a:pt x="2" y="9"/>
                    <a:pt x="1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5" y="12"/>
                    <a:pt x="7" y="12"/>
                    <a:pt x="8" y="10"/>
                  </a:cubicBezTo>
                  <a:cubicBezTo>
                    <a:pt x="9" y="10"/>
                    <a:pt x="9" y="10"/>
                    <a:pt x="8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8" y="8"/>
                    <a:pt x="7" y="7"/>
                    <a:pt x="5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0" y="4"/>
                    <a:pt x="1" y="4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8"/>
            <p:cNvSpPr/>
            <p:nvPr/>
          </p:nvSpPr>
          <p:spPr bwMode="auto">
            <a:xfrm>
              <a:off x="-634391" y="3230143"/>
              <a:ext cx="4762" cy="4762"/>
            </a:xfrm>
            <a:custGeom>
              <a:avLst/>
              <a:gdLst>
                <a:gd name="T0" fmla="*/ 2 w 7"/>
                <a:gd name="T1" fmla="*/ 6 h 6"/>
                <a:gd name="T2" fmla="*/ 6 w 7"/>
                <a:gd name="T3" fmla="*/ 2 h 6"/>
                <a:gd name="T4" fmla="*/ 5 w 7"/>
                <a:gd name="T5" fmla="*/ 1 h 6"/>
                <a:gd name="T6" fmla="*/ 4 w 7"/>
                <a:gd name="T7" fmla="*/ 1 h 6"/>
                <a:gd name="T8" fmla="*/ 4 w 7"/>
                <a:gd name="T9" fmla="*/ 2 h 6"/>
                <a:gd name="T10" fmla="*/ 2 w 7"/>
                <a:gd name="T11" fmla="*/ 3 h 6"/>
                <a:gd name="T12" fmla="*/ 2 w 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6"/>
                  </a:moveTo>
                  <a:cubicBezTo>
                    <a:pt x="5" y="6"/>
                    <a:pt x="6" y="4"/>
                    <a:pt x="6" y="2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4" y="0"/>
                    <a:pt x="4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2"/>
                    <a:pt x="0" y="3"/>
                    <a:pt x="2" y="3"/>
                  </a:cubicBezTo>
                  <a:cubicBezTo>
                    <a:pt x="2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79"/>
            <p:cNvSpPr/>
            <p:nvPr/>
          </p:nvSpPr>
          <p:spPr bwMode="auto">
            <a:xfrm>
              <a:off x="-629628" y="3236493"/>
              <a:ext cx="1587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0"/>
            <p:cNvSpPr/>
            <p:nvPr/>
          </p:nvSpPr>
          <p:spPr bwMode="auto">
            <a:xfrm>
              <a:off x="-667728" y="3241256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1"/>
            <p:cNvSpPr/>
            <p:nvPr/>
          </p:nvSpPr>
          <p:spPr bwMode="auto">
            <a:xfrm>
              <a:off x="-618516" y="3244431"/>
              <a:ext cx="1587" cy="1587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2"/>
            <p:cNvSpPr/>
            <p:nvPr/>
          </p:nvSpPr>
          <p:spPr bwMode="auto">
            <a:xfrm>
              <a:off x="-618516" y="3246018"/>
              <a:ext cx="0" cy="3175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1 h 4"/>
                <a:gd name="T4" fmla="*/ 0 w 2"/>
                <a:gd name="T5" fmla="*/ 3 h 4"/>
                <a:gd name="T6" fmla="*/ 1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1"/>
                    <a:pt x="1" y="2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3"/>
            <p:cNvSpPr/>
            <p:nvPr/>
          </p:nvSpPr>
          <p:spPr bwMode="auto">
            <a:xfrm>
              <a:off x="-615341" y="3249193"/>
              <a:ext cx="3175" cy="3175"/>
            </a:xfrm>
            <a:custGeom>
              <a:avLst/>
              <a:gdLst>
                <a:gd name="T0" fmla="*/ 4 w 4"/>
                <a:gd name="T1" fmla="*/ 0 h 3"/>
                <a:gd name="T2" fmla="*/ 2 w 4"/>
                <a:gd name="T3" fmla="*/ 1 h 3"/>
                <a:gd name="T4" fmla="*/ 0 w 4"/>
                <a:gd name="T5" fmla="*/ 1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1" y="0"/>
                    <a:pt x="0" y="1"/>
                  </a:cubicBezTo>
                  <a:cubicBezTo>
                    <a:pt x="2" y="1"/>
                    <a:pt x="4" y="3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4"/>
            <p:cNvSpPr/>
            <p:nvPr/>
          </p:nvSpPr>
          <p:spPr bwMode="auto">
            <a:xfrm>
              <a:off x="-640741" y="3250781"/>
              <a:ext cx="60325" cy="79375"/>
            </a:xfrm>
            <a:custGeom>
              <a:avLst/>
              <a:gdLst>
                <a:gd name="T0" fmla="*/ 76 w 84"/>
                <a:gd name="T1" fmla="*/ 41 h 113"/>
                <a:gd name="T2" fmla="*/ 70 w 84"/>
                <a:gd name="T3" fmla="*/ 32 h 113"/>
                <a:gd name="T4" fmla="*/ 65 w 84"/>
                <a:gd name="T5" fmla="*/ 22 h 113"/>
                <a:gd name="T6" fmla="*/ 61 w 84"/>
                <a:gd name="T7" fmla="*/ 14 h 113"/>
                <a:gd name="T8" fmla="*/ 50 w 84"/>
                <a:gd name="T9" fmla="*/ 10 h 113"/>
                <a:gd name="T10" fmla="*/ 42 w 84"/>
                <a:gd name="T11" fmla="*/ 10 h 113"/>
                <a:gd name="T12" fmla="*/ 36 w 84"/>
                <a:gd name="T13" fmla="*/ 8 h 113"/>
                <a:gd name="T14" fmla="*/ 32 w 84"/>
                <a:gd name="T15" fmla="*/ 1 h 113"/>
                <a:gd name="T16" fmla="*/ 20 w 84"/>
                <a:gd name="T17" fmla="*/ 4 h 113"/>
                <a:gd name="T18" fmla="*/ 14 w 84"/>
                <a:gd name="T19" fmla="*/ 5 h 113"/>
                <a:gd name="T20" fmla="*/ 10 w 84"/>
                <a:gd name="T21" fmla="*/ 8 h 113"/>
                <a:gd name="T22" fmla="*/ 9 w 84"/>
                <a:gd name="T23" fmla="*/ 13 h 113"/>
                <a:gd name="T24" fmla="*/ 4 w 84"/>
                <a:gd name="T25" fmla="*/ 18 h 113"/>
                <a:gd name="T26" fmla="*/ 1 w 84"/>
                <a:gd name="T27" fmla="*/ 27 h 113"/>
                <a:gd name="T28" fmla="*/ 1 w 84"/>
                <a:gd name="T29" fmla="*/ 34 h 113"/>
                <a:gd name="T30" fmla="*/ 5 w 84"/>
                <a:gd name="T31" fmla="*/ 45 h 113"/>
                <a:gd name="T32" fmla="*/ 16 w 84"/>
                <a:gd name="T33" fmla="*/ 51 h 113"/>
                <a:gd name="T34" fmla="*/ 32 w 84"/>
                <a:gd name="T35" fmla="*/ 52 h 113"/>
                <a:gd name="T36" fmla="*/ 33 w 84"/>
                <a:gd name="T37" fmla="*/ 64 h 113"/>
                <a:gd name="T38" fmla="*/ 35 w 84"/>
                <a:gd name="T39" fmla="*/ 74 h 113"/>
                <a:gd name="T40" fmla="*/ 35 w 84"/>
                <a:gd name="T41" fmla="*/ 87 h 113"/>
                <a:gd name="T42" fmla="*/ 38 w 84"/>
                <a:gd name="T43" fmla="*/ 97 h 113"/>
                <a:gd name="T44" fmla="*/ 42 w 84"/>
                <a:gd name="T45" fmla="*/ 108 h 113"/>
                <a:gd name="T46" fmla="*/ 48 w 84"/>
                <a:gd name="T47" fmla="*/ 112 h 113"/>
                <a:gd name="T48" fmla="*/ 57 w 84"/>
                <a:gd name="T49" fmla="*/ 107 h 113"/>
                <a:gd name="T50" fmla="*/ 64 w 84"/>
                <a:gd name="T51" fmla="*/ 96 h 113"/>
                <a:gd name="T52" fmla="*/ 67 w 84"/>
                <a:gd name="T53" fmla="*/ 86 h 113"/>
                <a:gd name="T54" fmla="*/ 70 w 84"/>
                <a:gd name="T55" fmla="*/ 80 h 113"/>
                <a:gd name="T56" fmla="*/ 69 w 84"/>
                <a:gd name="T57" fmla="*/ 64 h 113"/>
                <a:gd name="T58" fmla="*/ 76 w 84"/>
                <a:gd name="T59" fmla="*/ 55 h 113"/>
                <a:gd name="T60" fmla="*/ 81 w 84"/>
                <a:gd name="T61" fmla="*/ 49 h 113"/>
                <a:gd name="T62" fmla="*/ 84 w 84"/>
                <a:gd name="T63" fmla="*/ 41 h 113"/>
                <a:gd name="T64" fmla="*/ 76 w 84"/>
                <a:gd name="T65" fmla="*/ 4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" h="113">
                  <a:moveTo>
                    <a:pt x="76" y="42"/>
                  </a:moveTo>
                  <a:cubicBezTo>
                    <a:pt x="74" y="42"/>
                    <a:pt x="76" y="42"/>
                    <a:pt x="76" y="41"/>
                  </a:cubicBezTo>
                  <a:cubicBezTo>
                    <a:pt x="74" y="41"/>
                    <a:pt x="71" y="36"/>
                    <a:pt x="71" y="34"/>
                  </a:cubicBezTo>
                  <a:cubicBezTo>
                    <a:pt x="71" y="34"/>
                    <a:pt x="70" y="32"/>
                    <a:pt x="70" y="32"/>
                  </a:cubicBezTo>
                  <a:cubicBezTo>
                    <a:pt x="70" y="31"/>
                    <a:pt x="68" y="30"/>
                    <a:pt x="69" y="28"/>
                  </a:cubicBezTo>
                  <a:cubicBezTo>
                    <a:pt x="67" y="27"/>
                    <a:pt x="65" y="24"/>
                    <a:pt x="65" y="22"/>
                  </a:cubicBezTo>
                  <a:cubicBezTo>
                    <a:pt x="64" y="22"/>
                    <a:pt x="63" y="19"/>
                    <a:pt x="63" y="18"/>
                  </a:cubicBezTo>
                  <a:cubicBezTo>
                    <a:pt x="62" y="18"/>
                    <a:pt x="61" y="15"/>
                    <a:pt x="61" y="14"/>
                  </a:cubicBezTo>
                  <a:cubicBezTo>
                    <a:pt x="60" y="14"/>
                    <a:pt x="59" y="12"/>
                    <a:pt x="58" y="12"/>
                  </a:cubicBezTo>
                  <a:cubicBezTo>
                    <a:pt x="59" y="10"/>
                    <a:pt x="51" y="10"/>
                    <a:pt x="50" y="10"/>
                  </a:cubicBezTo>
                  <a:cubicBezTo>
                    <a:pt x="50" y="9"/>
                    <a:pt x="49" y="8"/>
                    <a:pt x="48" y="8"/>
                  </a:cubicBezTo>
                  <a:cubicBezTo>
                    <a:pt x="48" y="10"/>
                    <a:pt x="44" y="10"/>
                    <a:pt x="42" y="10"/>
                  </a:cubicBezTo>
                  <a:cubicBezTo>
                    <a:pt x="41" y="10"/>
                    <a:pt x="39" y="10"/>
                    <a:pt x="39" y="8"/>
                  </a:cubicBezTo>
                  <a:cubicBezTo>
                    <a:pt x="38" y="8"/>
                    <a:pt x="37" y="8"/>
                    <a:pt x="36" y="8"/>
                  </a:cubicBezTo>
                  <a:cubicBezTo>
                    <a:pt x="36" y="7"/>
                    <a:pt x="34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2"/>
                    <a:pt x="25" y="0"/>
                    <a:pt x="25" y="1"/>
                  </a:cubicBezTo>
                  <a:cubicBezTo>
                    <a:pt x="24" y="1"/>
                    <a:pt x="20" y="3"/>
                    <a:pt x="20" y="4"/>
                  </a:cubicBezTo>
                  <a:cubicBezTo>
                    <a:pt x="20" y="4"/>
                    <a:pt x="17" y="5"/>
                    <a:pt x="17" y="4"/>
                  </a:cubicBezTo>
                  <a:cubicBezTo>
                    <a:pt x="16" y="4"/>
                    <a:pt x="15" y="4"/>
                    <a:pt x="14" y="5"/>
                  </a:cubicBezTo>
                  <a:cubicBezTo>
                    <a:pt x="14" y="5"/>
                    <a:pt x="13" y="7"/>
                    <a:pt x="12" y="7"/>
                  </a:cubicBezTo>
                  <a:cubicBezTo>
                    <a:pt x="11" y="7"/>
                    <a:pt x="12" y="6"/>
                    <a:pt x="10" y="8"/>
                  </a:cubicBezTo>
                  <a:cubicBezTo>
                    <a:pt x="10" y="9"/>
                    <a:pt x="9" y="12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8" y="14"/>
                    <a:pt x="7" y="16"/>
                    <a:pt x="6" y="16"/>
                  </a:cubicBezTo>
                  <a:cubicBezTo>
                    <a:pt x="5" y="18"/>
                    <a:pt x="5" y="16"/>
                    <a:pt x="4" y="18"/>
                  </a:cubicBezTo>
                  <a:cubicBezTo>
                    <a:pt x="4" y="19"/>
                    <a:pt x="3" y="20"/>
                    <a:pt x="3" y="21"/>
                  </a:cubicBezTo>
                  <a:cubicBezTo>
                    <a:pt x="1" y="24"/>
                    <a:pt x="1" y="25"/>
                    <a:pt x="1" y="27"/>
                  </a:cubicBezTo>
                  <a:cubicBezTo>
                    <a:pt x="1" y="28"/>
                    <a:pt x="0" y="29"/>
                    <a:pt x="0" y="30"/>
                  </a:cubicBezTo>
                  <a:cubicBezTo>
                    <a:pt x="1" y="31"/>
                    <a:pt x="1" y="33"/>
                    <a:pt x="1" y="34"/>
                  </a:cubicBezTo>
                  <a:cubicBezTo>
                    <a:pt x="0" y="34"/>
                    <a:pt x="0" y="37"/>
                    <a:pt x="1" y="37"/>
                  </a:cubicBezTo>
                  <a:cubicBezTo>
                    <a:pt x="1" y="39"/>
                    <a:pt x="4" y="44"/>
                    <a:pt x="5" y="45"/>
                  </a:cubicBezTo>
                  <a:cubicBezTo>
                    <a:pt x="5" y="46"/>
                    <a:pt x="8" y="49"/>
                    <a:pt x="10" y="49"/>
                  </a:cubicBezTo>
                  <a:cubicBezTo>
                    <a:pt x="10" y="50"/>
                    <a:pt x="16" y="52"/>
                    <a:pt x="16" y="51"/>
                  </a:cubicBezTo>
                  <a:cubicBezTo>
                    <a:pt x="18" y="51"/>
                    <a:pt x="26" y="49"/>
                    <a:pt x="27" y="52"/>
                  </a:cubicBezTo>
                  <a:cubicBezTo>
                    <a:pt x="30" y="52"/>
                    <a:pt x="30" y="51"/>
                    <a:pt x="32" y="52"/>
                  </a:cubicBezTo>
                  <a:cubicBezTo>
                    <a:pt x="32" y="54"/>
                    <a:pt x="32" y="58"/>
                    <a:pt x="31" y="59"/>
                  </a:cubicBezTo>
                  <a:cubicBezTo>
                    <a:pt x="31" y="61"/>
                    <a:pt x="32" y="63"/>
                    <a:pt x="33" y="64"/>
                  </a:cubicBezTo>
                  <a:cubicBezTo>
                    <a:pt x="33" y="64"/>
                    <a:pt x="34" y="66"/>
                    <a:pt x="35" y="66"/>
                  </a:cubicBezTo>
                  <a:cubicBezTo>
                    <a:pt x="35" y="69"/>
                    <a:pt x="36" y="71"/>
                    <a:pt x="35" y="74"/>
                  </a:cubicBezTo>
                  <a:cubicBezTo>
                    <a:pt x="35" y="77"/>
                    <a:pt x="34" y="79"/>
                    <a:pt x="34" y="82"/>
                  </a:cubicBezTo>
                  <a:cubicBezTo>
                    <a:pt x="34" y="82"/>
                    <a:pt x="35" y="87"/>
                    <a:pt x="35" y="87"/>
                  </a:cubicBezTo>
                  <a:cubicBezTo>
                    <a:pt x="35" y="89"/>
                    <a:pt x="37" y="91"/>
                    <a:pt x="37" y="94"/>
                  </a:cubicBezTo>
                  <a:cubicBezTo>
                    <a:pt x="37" y="94"/>
                    <a:pt x="38" y="97"/>
                    <a:pt x="38" y="97"/>
                  </a:cubicBezTo>
                  <a:cubicBezTo>
                    <a:pt x="37" y="97"/>
                    <a:pt x="41" y="105"/>
                    <a:pt x="41" y="105"/>
                  </a:cubicBezTo>
                  <a:cubicBezTo>
                    <a:pt x="42" y="105"/>
                    <a:pt x="42" y="108"/>
                    <a:pt x="42" y="108"/>
                  </a:cubicBezTo>
                  <a:cubicBezTo>
                    <a:pt x="42" y="109"/>
                    <a:pt x="43" y="111"/>
                    <a:pt x="43" y="112"/>
                  </a:cubicBezTo>
                  <a:cubicBezTo>
                    <a:pt x="44" y="113"/>
                    <a:pt x="47" y="112"/>
                    <a:pt x="48" y="112"/>
                  </a:cubicBezTo>
                  <a:cubicBezTo>
                    <a:pt x="48" y="112"/>
                    <a:pt x="54" y="111"/>
                    <a:pt x="55" y="111"/>
                  </a:cubicBezTo>
                  <a:cubicBezTo>
                    <a:pt x="55" y="110"/>
                    <a:pt x="57" y="107"/>
                    <a:pt x="57" y="107"/>
                  </a:cubicBezTo>
                  <a:cubicBezTo>
                    <a:pt x="57" y="105"/>
                    <a:pt x="61" y="101"/>
                    <a:pt x="62" y="101"/>
                  </a:cubicBezTo>
                  <a:cubicBezTo>
                    <a:pt x="62" y="100"/>
                    <a:pt x="64" y="96"/>
                    <a:pt x="64" y="96"/>
                  </a:cubicBezTo>
                  <a:cubicBezTo>
                    <a:pt x="64" y="93"/>
                    <a:pt x="65" y="91"/>
                    <a:pt x="65" y="88"/>
                  </a:cubicBezTo>
                  <a:cubicBezTo>
                    <a:pt x="65" y="88"/>
                    <a:pt x="66" y="86"/>
                    <a:pt x="67" y="86"/>
                  </a:cubicBezTo>
                  <a:cubicBezTo>
                    <a:pt x="67" y="85"/>
                    <a:pt x="68" y="85"/>
                    <a:pt x="69" y="85"/>
                  </a:cubicBezTo>
                  <a:cubicBezTo>
                    <a:pt x="69" y="83"/>
                    <a:pt x="70" y="82"/>
                    <a:pt x="70" y="80"/>
                  </a:cubicBezTo>
                  <a:cubicBezTo>
                    <a:pt x="71" y="80"/>
                    <a:pt x="69" y="73"/>
                    <a:pt x="69" y="73"/>
                  </a:cubicBezTo>
                  <a:cubicBezTo>
                    <a:pt x="68" y="73"/>
                    <a:pt x="69" y="65"/>
                    <a:pt x="69" y="64"/>
                  </a:cubicBezTo>
                  <a:cubicBezTo>
                    <a:pt x="68" y="64"/>
                    <a:pt x="73" y="59"/>
                    <a:pt x="72" y="59"/>
                  </a:cubicBezTo>
                  <a:cubicBezTo>
                    <a:pt x="73" y="58"/>
                    <a:pt x="75" y="56"/>
                    <a:pt x="76" y="55"/>
                  </a:cubicBezTo>
                  <a:cubicBezTo>
                    <a:pt x="77" y="54"/>
                    <a:pt x="79" y="52"/>
                    <a:pt x="79" y="51"/>
                  </a:cubicBezTo>
                  <a:cubicBezTo>
                    <a:pt x="80" y="51"/>
                    <a:pt x="80" y="50"/>
                    <a:pt x="81" y="49"/>
                  </a:cubicBezTo>
                  <a:cubicBezTo>
                    <a:pt x="81" y="49"/>
                    <a:pt x="81" y="47"/>
                    <a:pt x="82" y="47"/>
                  </a:cubicBezTo>
                  <a:cubicBezTo>
                    <a:pt x="82" y="45"/>
                    <a:pt x="84" y="44"/>
                    <a:pt x="84" y="41"/>
                  </a:cubicBezTo>
                  <a:cubicBezTo>
                    <a:pt x="82" y="42"/>
                    <a:pt x="80" y="42"/>
                    <a:pt x="78" y="42"/>
                  </a:cubicBezTo>
                  <a:cubicBezTo>
                    <a:pt x="78" y="42"/>
                    <a:pt x="77" y="42"/>
                    <a:pt x="7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85"/>
            <p:cNvSpPr/>
            <p:nvPr/>
          </p:nvSpPr>
          <p:spPr bwMode="auto">
            <a:xfrm>
              <a:off x="-688366" y="3266656"/>
              <a:ext cx="1587" cy="1587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3 w 3"/>
                <a:gd name="T5" fmla="*/ 0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" y="1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86"/>
            <p:cNvSpPr/>
            <p:nvPr/>
          </p:nvSpPr>
          <p:spPr bwMode="auto">
            <a:xfrm>
              <a:off x="-685191" y="3266656"/>
              <a:ext cx="6350" cy="3175"/>
            </a:xfrm>
            <a:custGeom>
              <a:avLst/>
              <a:gdLst>
                <a:gd name="T0" fmla="*/ 2 w 9"/>
                <a:gd name="T1" fmla="*/ 0 h 4"/>
                <a:gd name="T2" fmla="*/ 0 w 9"/>
                <a:gd name="T3" fmla="*/ 0 h 4"/>
                <a:gd name="T4" fmla="*/ 3 w 9"/>
                <a:gd name="T5" fmla="*/ 2 h 4"/>
                <a:gd name="T6" fmla="*/ 7 w 9"/>
                <a:gd name="T7" fmla="*/ 4 h 4"/>
                <a:gd name="T8" fmla="*/ 7 w 9"/>
                <a:gd name="T9" fmla="*/ 2 h 4"/>
                <a:gd name="T10" fmla="*/ 2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2" y="0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1"/>
                    <a:pt x="2" y="2"/>
                    <a:pt x="3" y="2"/>
                  </a:cubicBezTo>
                  <a:cubicBezTo>
                    <a:pt x="4" y="3"/>
                    <a:pt x="5" y="4"/>
                    <a:pt x="7" y="4"/>
                  </a:cubicBezTo>
                  <a:cubicBezTo>
                    <a:pt x="9" y="4"/>
                    <a:pt x="7" y="2"/>
                    <a:pt x="7" y="2"/>
                  </a:cubicBezTo>
                  <a:cubicBezTo>
                    <a:pt x="5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87"/>
            <p:cNvSpPr/>
            <p:nvPr/>
          </p:nvSpPr>
          <p:spPr bwMode="auto">
            <a:xfrm>
              <a:off x="-678841" y="3269831"/>
              <a:ext cx="4762" cy="1587"/>
            </a:xfrm>
            <a:custGeom>
              <a:avLst/>
              <a:gdLst>
                <a:gd name="T0" fmla="*/ 6 w 8"/>
                <a:gd name="T1" fmla="*/ 0 h 2"/>
                <a:gd name="T2" fmla="*/ 6 w 8"/>
                <a:gd name="T3" fmla="*/ 1 h 2"/>
                <a:gd name="T4" fmla="*/ 2 w 8"/>
                <a:gd name="T5" fmla="*/ 0 h 2"/>
                <a:gd name="T6" fmla="*/ 3 w 8"/>
                <a:gd name="T7" fmla="*/ 1 h 2"/>
                <a:gd name="T8" fmla="*/ 0 w 8"/>
                <a:gd name="T9" fmla="*/ 1 h 2"/>
                <a:gd name="T10" fmla="*/ 3 w 8"/>
                <a:gd name="T11" fmla="*/ 2 h 2"/>
                <a:gd name="T12" fmla="*/ 8 w 8"/>
                <a:gd name="T13" fmla="*/ 2 h 2"/>
                <a:gd name="T14" fmla="*/ 6 w 8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6" y="0"/>
                  </a:moveTo>
                  <a:cubicBezTo>
                    <a:pt x="5" y="1"/>
                    <a:pt x="6" y="0"/>
                    <a:pt x="6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2"/>
                    <a:pt x="3" y="2"/>
                    <a:pt x="3" y="2"/>
                  </a:cubicBezTo>
                  <a:cubicBezTo>
                    <a:pt x="5" y="2"/>
                    <a:pt x="6" y="2"/>
                    <a:pt x="8" y="2"/>
                  </a:cubicBezTo>
                  <a:cubicBezTo>
                    <a:pt x="8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88"/>
            <p:cNvSpPr/>
            <p:nvPr/>
          </p:nvSpPr>
          <p:spPr bwMode="auto">
            <a:xfrm>
              <a:off x="-683603" y="3271418"/>
              <a:ext cx="1587" cy="158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89"/>
            <p:cNvSpPr/>
            <p:nvPr/>
          </p:nvSpPr>
          <p:spPr bwMode="auto">
            <a:xfrm>
              <a:off x="-682016" y="3271418"/>
              <a:ext cx="1587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0"/>
            <p:cNvSpPr/>
            <p:nvPr/>
          </p:nvSpPr>
          <p:spPr bwMode="auto">
            <a:xfrm>
              <a:off x="-672491" y="3271418"/>
              <a:ext cx="1587" cy="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1"/>
            <p:cNvSpPr/>
            <p:nvPr/>
          </p:nvSpPr>
          <p:spPr bwMode="auto">
            <a:xfrm>
              <a:off x="-672491" y="3271418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2"/>
            <p:cNvSpPr/>
            <p:nvPr/>
          </p:nvSpPr>
          <p:spPr bwMode="auto">
            <a:xfrm>
              <a:off x="-677253" y="3277768"/>
              <a:ext cx="1587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93"/>
            <p:cNvSpPr/>
            <p:nvPr/>
          </p:nvSpPr>
          <p:spPr bwMode="auto">
            <a:xfrm>
              <a:off x="-583591" y="3306343"/>
              <a:ext cx="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238322" y="4389629"/>
            <a:ext cx="812403" cy="806107"/>
            <a:chOff x="468922" y="1133056"/>
            <a:chExt cx="204787" cy="203200"/>
          </a:xfrm>
          <a:solidFill>
            <a:schemeClr val="bg1"/>
          </a:solidFill>
        </p:grpSpPr>
        <p:sp>
          <p:nvSpPr>
            <p:cNvPr id="33" name="Oval 508"/>
            <p:cNvSpPr>
              <a:spLocks noChangeArrowheads="1"/>
            </p:cNvSpPr>
            <p:nvPr/>
          </p:nvSpPr>
          <p:spPr bwMode="auto">
            <a:xfrm>
              <a:off x="532422" y="1196556"/>
              <a:ext cx="49212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509"/>
            <p:cNvSpPr>
              <a:spLocks noEditPoints="1"/>
            </p:cNvSpPr>
            <p:nvPr/>
          </p:nvSpPr>
          <p:spPr bwMode="auto">
            <a:xfrm>
              <a:off x="468922" y="1133056"/>
              <a:ext cx="204787" cy="2032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20 w 288"/>
                <a:gd name="T11" fmla="*/ 220 h 288"/>
                <a:gd name="T12" fmla="*/ 211 w 288"/>
                <a:gd name="T13" fmla="*/ 224 h 288"/>
                <a:gd name="T14" fmla="*/ 211 w 288"/>
                <a:gd name="T15" fmla="*/ 224 h 288"/>
                <a:gd name="T16" fmla="*/ 200 w 288"/>
                <a:gd name="T17" fmla="*/ 220 h 288"/>
                <a:gd name="T18" fmla="*/ 157 w 288"/>
                <a:gd name="T19" fmla="*/ 177 h 288"/>
                <a:gd name="T20" fmla="*/ 124 w 288"/>
                <a:gd name="T21" fmla="*/ 186 h 288"/>
                <a:gd name="T22" fmla="*/ 63 w 288"/>
                <a:gd name="T23" fmla="*/ 125 h 288"/>
                <a:gd name="T24" fmla="*/ 124 w 288"/>
                <a:gd name="T25" fmla="*/ 63 h 288"/>
                <a:gd name="T26" fmla="*/ 186 w 288"/>
                <a:gd name="T27" fmla="*/ 125 h 288"/>
                <a:gd name="T28" fmla="*/ 176 w 288"/>
                <a:gd name="T29" fmla="*/ 157 h 288"/>
                <a:gd name="T30" fmla="*/ 219 w 288"/>
                <a:gd name="T31" fmla="*/ 200 h 288"/>
                <a:gd name="T32" fmla="*/ 224 w 288"/>
                <a:gd name="T33" fmla="*/ 211 h 288"/>
                <a:gd name="T34" fmla="*/ 220 w 288"/>
                <a:gd name="T35" fmla="*/ 22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20" y="220"/>
                  </a:moveTo>
                  <a:cubicBezTo>
                    <a:pt x="218" y="223"/>
                    <a:pt x="214" y="224"/>
                    <a:pt x="211" y="224"/>
                  </a:cubicBezTo>
                  <a:cubicBezTo>
                    <a:pt x="211" y="224"/>
                    <a:pt x="211" y="224"/>
                    <a:pt x="211" y="224"/>
                  </a:cubicBezTo>
                  <a:cubicBezTo>
                    <a:pt x="207" y="224"/>
                    <a:pt x="203" y="222"/>
                    <a:pt x="200" y="220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8" y="182"/>
                    <a:pt x="136" y="186"/>
                    <a:pt x="124" y="186"/>
                  </a:cubicBezTo>
                  <a:cubicBezTo>
                    <a:pt x="91" y="186"/>
                    <a:pt x="63" y="159"/>
                    <a:pt x="63" y="125"/>
                  </a:cubicBezTo>
                  <a:cubicBezTo>
                    <a:pt x="63" y="91"/>
                    <a:pt x="91" y="63"/>
                    <a:pt x="124" y="63"/>
                  </a:cubicBezTo>
                  <a:cubicBezTo>
                    <a:pt x="158" y="63"/>
                    <a:pt x="186" y="91"/>
                    <a:pt x="186" y="125"/>
                  </a:cubicBezTo>
                  <a:cubicBezTo>
                    <a:pt x="186" y="137"/>
                    <a:pt x="182" y="148"/>
                    <a:pt x="176" y="157"/>
                  </a:cubicBezTo>
                  <a:cubicBezTo>
                    <a:pt x="219" y="200"/>
                    <a:pt x="219" y="200"/>
                    <a:pt x="219" y="200"/>
                  </a:cubicBezTo>
                  <a:cubicBezTo>
                    <a:pt x="222" y="203"/>
                    <a:pt x="224" y="207"/>
                    <a:pt x="224" y="211"/>
                  </a:cubicBezTo>
                  <a:cubicBezTo>
                    <a:pt x="224" y="214"/>
                    <a:pt x="223" y="218"/>
                    <a:pt x="22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等腰三角形 35"/>
          <p:cNvSpPr/>
          <p:nvPr/>
        </p:nvSpPr>
        <p:spPr>
          <a:xfrm rot="10800000">
            <a:off x="3760590" y="1842414"/>
            <a:ext cx="4927366" cy="424772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等腰三角形 36"/>
          <p:cNvSpPr/>
          <p:nvPr/>
        </p:nvSpPr>
        <p:spPr>
          <a:xfrm rot="10800000">
            <a:off x="6341994" y="4300837"/>
            <a:ext cx="1493660" cy="128763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760589" y="1225986"/>
            <a:ext cx="1493660" cy="2691281"/>
          </a:xfrm>
          <a:prstGeom prst="lin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等腰三角形 34"/>
          <p:cNvSpPr/>
          <p:nvPr/>
        </p:nvSpPr>
        <p:spPr>
          <a:xfrm rot="10800000">
            <a:off x="7739378" y="3230002"/>
            <a:ext cx="660238" cy="56917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4217682" y="1463001"/>
            <a:ext cx="197137" cy="379413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2859624" y="2033369"/>
            <a:ext cx="1076512" cy="107651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83241" y="1066927"/>
            <a:ext cx="562750" cy="56275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424643" y="1842414"/>
            <a:ext cx="422282" cy="809324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765152" y="2955108"/>
            <a:ext cx="2844350" cy="95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过渡页标题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18302" y="2074856"/>
            <a:ext cx="615141" cy="686767"/>
            <a:chOff x="8307853" y="4255289"/>
            <a:chExt cx="513050" cy="572789"/>
          </a:xfrm>
        </p:grpSpPr>
        <p:sp>
          <p:nvSpPr>
            <p:cNvPr id="13" name="Rectangle 74"/>
            <p:cNvSpPr>
              <a:spLocks noChangeArrowheads="1"/>
            </p:cNvSpPr>
            <p:nvPr/>
          </p:nvSpPr>
          <p:spPr bwMode="auto">
            <a:xfrm>
              <a:off x="8536265" y="4634805"/>
              <a:ext cx="52712" cy="19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75"/>
            <p:cNvSpPr/>
            <p:nvPr/>
          </p:nvSpPr>
          <p:spPr bwMode="auto">
            <a:xfrm>
              <a:off x="8307853" y="4255289"/>
              <a:ext cx="460340" cy="161646"/>
            </a:xfrm>
            <a:custGeom>
              <a:avLst/>
              <a:gdLst>
                <a:gd name="T0" fmla="*/ 115 w 231"/>
                <a:gd name="T1" fmla="*/ 28 h 81"/>
                <a:gd name="T2" fmla="*/ 30 w 231"/>
                <a:gd name="T3" fmla="*/ 28 h 81"/>
                <a:gd name="T4" fmla="*/ 25 w 231"/>
                <a:gd name="T5" fmla="*/ 30 h 81"/>
                <a:gd name="T6" fmla="*/ 2 w 231"/>
                <a:gd name="T7" fmla="*/ 50 h 81"/>
                <a:gd name="T8" fmla="*/ 0 w 231"/>
                <a:gd name="T9" fmla="*/ 54 h 81"/>
                <a:gd name="T10" fmla="*/ 0 w 231"/>
                <a:gd name="T11" fmla="*/ 55 h 81"/>
                <a:gd name="T12" fmla="*/ 2 w 231"/>
                <a:gd name="T13" fmla="*/ 60 h 81"/>
                <a:gd name="T14" fmla="*/ 25 w 231"/>
                <a:gd name="T15" fmla="*/ 79 h 81"/>
                <a:gd name="T16" fmla="*/ 30 w 231"/>
                <a:gd name="T17" fmla="*/ 81 h 81"/>
                <a:gd name="T18" fmla="*/ 229 w 231"/>
                <a:gd name="T19" fmla="*/ 81 h 81"/>
                <a:gd name="T20" fmla="*/ 231 w 231"/>
                <a:gd name="T21" fmla="*/ 78 h 81"/>
                <a:gd name="T22" fmla="*/ 231 w 231"/>
                <a:gd name="T23" fmla="*/ 31 h 81"/>
                <a:gd name="T24" fmla="*/ 229 w 231"/>
                <a:gd name="T25" fmla="*/ 28 h 81"/>
                <a:gd name="T26" fmla="*/ 142 w 231"/>
                <a:gd name="T27" fmla="*/ 28 h 81"/>
                <a:gd name="T28" fmla="*/ 142 w 231"/>
                <a:gd name="T29" fmla="*/ 13 h 81"/>
                <a:gd name="T30" fmla="*/ 142 w 231"/>
                <a:gd name="T31" fmla="*/ 0 h 81"/>
                <a:gd name="T32" fmla="*/ 115 w 231"/>
                <a:gd name="T33" fmla="*/ 0 h 81"/>
                <a:gd name="T34" fmla="*/ 115 w 231"/>
                <a:gd name="T35" fmla="*/ 13 h 81"/>
                <a:gd name="T36" fmla="*/ 115 w 231"/>
                <a:gd name="T37" fmla="*/ 2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81">
                  <a:moveTo>
                    <a:pt x="115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28" y="28"/>
                    <a:pt x="26" y="29"/>
                    <a:pt x="25" y="3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1"/>
                    <a:pt x="0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9"/>
                    <a:pt x="2" y="60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26" y="80"/>
                    <a:pt x="28" y="81"/>
                    <a:pt x="30" y="81"/>
                  </a:cubicBezTo>
                  <a:cubicBezTo>
                    <a:pt x="229" y="81"/>
                    <a:pt x="229" y="81"/>
                    <a:pt x="229" y="81"/>
                  </a:cubicBezTo>
                  <a:cubicBezTo>
                    <a:pt x="230" y="81"/>
                    <a:pt x="231" y="80"/>
                    <a:pt x="231" y="78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31" y="30"/>
                    <a:pt x="230" y="28"/>
                    <a:pt x="229" y="28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3"/>
                    <a:pt x="115" y="13"/>
                    <a:pt x="115" y="13"/>
                  </a:cubicBezTo>
                  <a:lnTo>
                    <a:pt x="115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8360563" y="4448560"/>
              <a:ext cx="460340" cy="158133"/>
            </a:xfrm>
            <a:custGeom>
              <a:avLst/>
              <a:gdLst>
                <a:gd name="T0" fmla="*/ 89 w 231"/>
                <a:gd name="T1" fmla="*/ 27 h 80"/>
                <a:gd name="T2" fmla="*/ 3 w 231"/>
                <a:gd name="T3" fmla="*/ 27 h 80"/>
                <a:gd name="T4" fmla="*/ 0 w 231"/>
                <a:gd name="T5" fmla="*/ 30 h 80"/>
                <a:gd name="T6" fmla="*/ 0 w 231"/>
                <a:gd name="T7" fmla="*/ 77 h 80"/>
                <a:gd name="T8" fmla="*/ 3 w 231"/>
                <a:gd name="T9" fmla="*/ 80 h 80"/>
                <a:gd name="T10" fmla="*/ 202 w 231"/>
                <a:gd name="T11" fmla="*/ 80 h 80"/>
                <a:gd name="T12" fmla="*/ 206 w 231"/>
                <a:gd name="T13" fmla="*/ 78 h 80"/>
                <a:gd name="T14" fmla="*/ 229 w 231"/>
                <a:gd name="T15" fmla="*/ 59 h 80"/>
                <a:gd name="T16" fmla="*/ 231 w 231"/>
                <a:gd name="T17" fmla="*/ 54 h 80"/>
                <a:gd name="T18" fmla="*/ 231 w 231"/>
                <a:gd name="T19" fmla="*/ 53 h 80"/>
                <a:gd name="T20" fmla="*/ 229 w 231"/>
                <a:gd name="T21" fmla="*/ 49 h 80"/>
                <a:gd name="T22" fmla="*/ 206 w 231"/>
                <a:gd name="T23" fmla="*/ 29 h 80"/>
                <a:gd name="T24" fmla="*/ 202 w 231"/>
                <a:gd name="T25" fmla="*/ 27 h 80"/>
                <a:gd name="T26" fmla="*/ 116 w 231"/>
                <a:gd name="T27" fmla="*/ 27 h 80"/>
                <a:gd name="T28" fmla="*/ 116 w 231"/>
                <a:gd name="T29" fmla="*/ 12 h 80"/>
                <a:gd name="T30" fmla="*/ 116 w 231"/>
                <a:gd name="T31" fmla="*/ 1 h 80"/>
                <a:gd name="T32" fmla="*/ 116 w 231"/>
                <a:gd name="T33" fmla="*/ 0 h 80"/>
                <a:gd name="T34" fmla="*/ 89 w 231"/>
                <a:gd name="T35" fmla="*/ 0 h 80"/>
                <a:gd name="T36" fmla="*/ 89 w 231"/>
                <a:gd name="T37" fmla="*/ 1 h 80"/>
                <a:gd name="T38" fmla="*/ 89 w 231"/>
                <a:gd name="T39" fmla="*/ 12 h 80"/>
                <a:gd name="T40" fmla="*/ 89 w 231"/>
                <a:gd name="T41" fmla="*/ 2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80">
                  <a:moveTo>
                    <a:pt x="89" y="27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1" y="27"/>
                    <a:pt x="0" y="29"/>
                    <a:pt x="0" y="3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9"/>
                    <a:pt x="1" y="80"/>
                    <a:pt x="3" y="80"/>
                  </a:cubicBezTo>
                  <a:cubicBezTo>
                    <a:pt x="202" y="80"/>
                    <a:pt x="202" y="80"/>
                    <a:pt x="202" y="80"/>
                  </a:cubicBezTo>
                  <a:cubicBezTo>
                    <a:pt x="203" y="80"/>
                    <a:pt x="205" y="79"/>
                    <a:pt x="206" y="78"/>
                  </a:cubicBezTo>
                  <a:cubicBezTo>
                    <a:pt x="229" y="59"/>
                    <a:pt x="229" y="59"/>
                    <a:pt x="229" y="59"/>
                  </a:cubicBezTo>
                  <a:cubicBezTo>
                    <a:pt x="230" y="58"/>
                    <a:pt x="231" y="55"/>
                    <a:pt x="231" y="54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31" y="52"/>
                    <a:pt x="230" y="50"/>
                    <a:pt x="229" y="4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5" y="28"/>
                    <a:pt x="203" y="27"/>
                    <a:pt x="202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2"/>
                    <a:pt x="89" y="12"/>
                    <a:pt x="89" y="12"/>
                  </a:cubicBezTo>
                  <a:lnTo>
                    <a:pt x="89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L 形 2"/>
          <p:cNvSpPr/>
          <p:nvPr/>
        </p:nvSpPr>
        <p:spPr>
          <a:xfrm rot="5400000">
            <a:off x="1986417" y="3606022"/>
            <a:ext cx="1265436" cy="210565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等腰三角形 3"/>
          <p:cNvSpPr/>
          <p:nvPr/>
        </p:nvSpPr>
        <p:spPr>
          <a:xfrm>
            <a:off x="3317504" y="3451002"/>
            <a:ext cx="358678" cy="358678"/>
          </a:xfrm>
          <a:prstGeom prst="triangle">
            <a:avLst>
              <a:gd name="adj" fmla="val 10000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L 形 4"/>
          <p:cNvSpPr/>
          <p:nvPr/>
        </p:nvSpPr>
        <p:spPr>
          <a:xfrm rot="5400000">
            <a:off x="4313612" y="3030156"/>
            <a:ext cx="1265436" cy="210565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5644700" y="2875134"/>
            <a:ext cx="358678" cy="358678"/>
          </a:xfrm>
          <a:prstGeom prst="triangle">
            <a:avLst>
              <a:gd name="adj" fmla="val 10000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L 形 6"/>
          <p:cNvSpPr/>
          <p:nvPr/>
        </p:nvSpPr>
        <p:spPr>
          <a:xfrm rot="5400000">
            <a:off x="6640808" y="2454288"/>
            <a:ext cx="1265436" cy="210565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7971895" y="2299268"/>
            <a:ext cx="358678" cy="358678"/>
          </a:xfrm>
          <a:prstGeom prst="triangle">
            <a:avLst>
              <a:gd name="adj" fmla="val 10000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L 形 8"/>
          <p:cNvSpPr/>
          <p:nvPr/>
        </p:nvSpPr>
        <p:spPr>
          <a:xfrm rot="5400000">
            <a:off x="8968003" y="1878423"/>
            <a:ext cx="1265436" cy="2105657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01891" y="2906091"/>
            <a:ext cx="475968" cy="372231"/>
            <a:chOff x="4701891" y="2994991"/>
            <a:chExt cx="475968" cy="372231"/>
          </a:xfrm>
        </p:grpSpPr>
        <p:sp>
          <p:nvSpPr>
            <p:cNvPr id="11" name="Freeform 110"/>
            <p:cNvSpPr>
              <a:spLocks noEditPoints="1"/>
            </p:cNvSpPr>
            <p:nvPr/>
          </p:nvSpPr>
          <p:spPr bwMode="auto">
            <a:xfrm>
              <a:off x="4758845" y="3000076"/>
              <a:ext cx="353925" cy="225779"/>
            </a:xfrm>
            <a:custGeom>
              <a:avLst/>
              <a:gdLst>
                <a:gd name="T0" fmla="*/ 51 w 55"/>
                <a:gd name="T1" fmla="*/ 0 h 35"/>
                <a:gd name="T2" fmla="*/ 4 w 55"/>
                <a:gd name="T3" fmla="*/ 0 h 35"/>
                <a:gd name="T4" fmla="*/ 0 w 55"/>
                <a:gd name="T5" fmla="*/ 4 h 35"/>
                <a:gd name="T6" fmla="*/ 0 w 55"/>
                <a:gd name="T7" fmla="*/ 31 h 35"/>
                <a:gd name="T8" fmla="*/ 4 w 55"/>
                <a:gd name="T9" fmla="*/ 35 h 35"/>
                <a:gd name="T10" fmla="*/ 51 w 55"/>
                <a:gd name="T11" fmla="*/ 35 h 35"/>
                <a:gd name="T12" fmla="*/ 55 w 55"/>
                <a:gd name="T13" fmla="*/ 31 h 35"/>
                <a:gd name="T14" fmla="*/ 55 w 55"/>
                <a:gd name="T15" fmla="*/ 4 h 35"/>
                <a:gd name="T16" fmla="*/ 51 w 55"/>
                <a:gd name="T17" fmla="*/ 0 h 35"/>
                <a:gd name="T18" fmla="*/ 49 w 55"/>
                <a:gd name="T19" fmla="*/ 28 h 35"/>
                <a:gd name="T20" fmla="*/ 46 w 55"/>
                <a:gd name="T21" fmla="*/ 31 h 35"/>
                <a:gd name="T22" fmla="*/ 9 w 55"/>
                <a:gd name="T23" fmla="*/ 31 h 35"/>
                <a:gd name="T24" fmla="*/ 6 w 55"/>
                <a:gd name="T25" fmla="*/ 28 h 35"/>
                <a:gd name="T26" fmla="*/ 6 w 55"/>
                <a:gd name="T27" fmla="*/ 8 h 35"/>
                <a:gd name="T28" fmla="*/ 9 w 55"/>
                <a:gd name="T29" fmla="*/ 5 h 35"/>
                <a:gd name="T30" fmla="*/ 46 w 55"/>
                <a:gd name="T31" fmla="*/ 5 h 35"/>
                <a:gd name="T32" fmla="*/ 49 w 55"/>
                <a:gd name="T33" fmla="*/ 8 h 35"/>
                <a:gd name="T34" fmla="*/ 49 w 55"/>
                <a:gd name="T35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5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4"/>
                    <a:pt x="1" y="35"/>
                    <a:pt x="4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4" y="35"/>
                    <a:pt x="55" y="34"/>
                    <a:pt x="55" y="3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4" y="0"/>
                    <a:pt x="51" y="0"/>
                  </a:cubicBezTo>
                  <a:close/>
                  <a:moveTo>
                    <a:pt x="49" y="28"/>
                  </a:moveTo>
                  <a:cubicBezTo>
                    <a:pt x="49" y="29"/>
                    <a:pt x="48" y="31"/>
                    <a:pt x="46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7" y="31"/>
                    <a:pt x="6" y="29"/>
                    <a:pt x="6" y="2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7"/>
                    <a:pt x="49" y="8"/>
                  </a:cubicBezTo>
                  <a:lnTo>
                    <a:pt x="49" y="28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111"/>
            <p:cNvSpPr>
              <a:spLocks noEditPoints="1"/>
            </p:cNvSpPr>
            <p:nvPr/>
          </p:nvSpPr>
          <p:spPr bwMode="auto">
            <a:xfrm>
              <a:off x="4701891" y="3239077"/>
              <a:ext cx="467832" cy="128145"/>
            </a:xfrm>
            <a:custGeom>
              <a:avLst/>
              <a:gdLst>
                <a:gd name="T0" fmla="*/ 66 w 73"/>
                <a:gd name="T1" fmla="*/ 3 h 20"/>
                <a:gd name="T2" fmla="*/ 63 w 73"/>
                <a:gd name="T3" fmla="*/ 0 h 20"/>
                <a:gd name="T4" fmla="*/ 10 w 73"/>
                <a:gd name="T5" fmla="*/ 0 h 20"/>
                <a:gd name="T6" fmla="*/ 6 w 73"/>
                <a:gd name="T7" fmla="*/ 4 h 20"/>
                <a:gd name="T8" fmla="*/ 1 w 73"/>
                <a:gd name="T9" fmla="*/ 14 h 20"/>
                <a:gd name="T10" fmla="*/ 72 w 73"/>
                <a:gd name="T11" fmla="*/ 14 h 20"/>
                <a:gd name="T12" fmla="*/ 66 w 73"/>
                <a:gd name="T13" fmla="*/ 3 h 20"/>
                <a:gd name="T14" fmla="*/ 25 w 73"/>
                <a:gd name="T15" fmla="*/ 12 h 20"/>
                <a:gd name="T16" fmla="*/ 26 w 73"/>
                <a:gd name="T17" fmla="*/ 9 h 20"/>
                <a:gd name="T18" fmla="*/ 46 w 73"/>
                <a:gd name="T19" fmla="*/ 9 h 20"/>
                <a:gd name="T20" fmla="*/ 48 w 73"/>
                <a:gd name="T21" fmla="*/ 12 h 20"/>
                <a:gd name="T22" fmla="*/ 25 w 73"/>
                <a:gd name="T23" fmla="*/ 12 h 20"/>
                <a:gd name="T24" fmla="*/ 62 w 73"/>
                <a:gd name="T25" fmla="*/ 7 h 20"/>
                <a:gd name="T26" fmla="*/ 11 w 73"/>
                <a:gd name="T27" fmla="*/ 7 h 20"/>
                <a:gd name="T28" fmla="*/ 9 w 73"/>
                <a:gd name="T29" fmla="*/ 6 h 20"/>
                <a:gd name="T30" fmla="*/ 10 w 73"/>
                <a:gd name="T31" fmla="*/ 4 h 20"/>
                <a:gd name="T32" fmla="*/ 13 w 73"/>
                <a:gd name="T33" fmla="*/ 2 h 20"/>
                <a:gd name="T34" fmla="*/ 61 w 73"/>
                <a:gd name="T35" fmla="*/ 2 h 20"/>
                <a:gd name="T36" fmla="*/ 63 w 73"/>
                <a:gd name="T37" fmla="*/ 4 h 20"/>
                <a:gd name="T38" fmla="*/ 64 w 73"/>
                <a:gd name="T39" fmla="*/ 6 h 20"/>
                <a:gd name="T40" fmla="*/ 62 w 73"/>
                <a:gd name="T41" fmla="*/ 7 h 20"/>
                <a:gd name="T42" fmla="*/ 0 w 73"/>
                <a:gd name="T43" fmla="*/ 16 h 20"/>
                <a:gd name="T44" fmla="*/ 3 w 73"/>
                <a:gd name="T45" fmla="*/ 20 h 20"/>
                <a:gd name="T46" fmla="*/ 70 w 73"/>
                <a:gd name="T47" fmla="*/ 20 h 20"/>
                <a:gd name="T48" fmla="*/ 73 w 73"/>
                <a:gd name="T49" fmla="*/ 16 h 20"/>
                <a:gd name="T50" fmla="*/ 0 w 73"/>
                <a:gd name="T5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20">
                  <a:moveTo>
                    <a:pt x="66" y="3"/>
                  </a:moveTo>
                  <a:cubicBezTo>
                    <a:pt x="66" y="2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6" y="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2" y="14"/>
                    <a:pt x="72" y="14"/>
                    <a:pt x="72" y="14"/>
                  </a:cubicBezTo>
                  <a:lnTo>
                    <a:pt x="66" y="3"/>
                  </a:lnTo>
                  <a:close/>
                  <a:moveTo>
                    <a:pt x="25" y="12"/>
                  </a:moveTo>
                  <a:cubicBezTo>
                    <a:pt x="26" y="9"/>
                    <a:pt x="26" y="9"/>
                    <a:pt x="2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9" y="7"/>
                    <a:pt x="8" y="7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4" y="7"/>
                    <a:pt x="62" y="7"/>
                  </a:cubicBezTo>
                  <a:close/>
                  <a:moveTo>
                    <a:pt x="0" y="16"/>
                  </a:moveTo>
                  <a:cubicBezTo>
                    <a:pt x="0" y="16"/>
                    <a:pt x="1" y="17"/>
                    <a:pt x="3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7"/>
                    <a:pt x="73" y="16"/>
                    <a:pt x="73" y="1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112"/>
            <p:cNvSpPr>
              <a:spLocks noEditPoints="1"/>
            </p:cNvSpPr>
            <p:nvPr/>
          </p:nvSpPr>
          <p:spPr bwMode="auto">
            <a:xfrm>
              <a:off x="4764947" y="2994991"/>
              <a:ext cx="361044" cy="225779"/>
            </a:xfrm>
            <a:custGeom>
              <a:avLst/>
              <a:gdLst>
                <a:gd name="T0" fmla="*/ 52 w 56"/>
                <a:gd name="T1" fmla="*/ 0 h 35"/>
                <a:gd name="T2" fmla="*/ 4 w 56"/>
                <a:gd name="T3" fmla="*/ 0 h 35"/>
                <a:gd name="T4" fmla="*/ 0 w 56"/>
                <a:gd name="T5" fmla="*/ 4 h 35"/>
                <a:gd name="T6" fmla="*/ 0 w 56"/>
                <a:gd name="T7" fmla="*/ 31 h 35"/>
                <a:gd name="T8" fmla="*/ 4 w 56"/>
                <a:gd name="T9" fmla="*/ 35 h 35"/>
                <a:gd name="T10" fmla="*/ 52 w 56"/>
                <a:gd name="T11" fmla="*/ 35 h 35"/>
                <a:gd name="T12" fmla="*/ 56 w 56"/>
                <a:gd name="T13" fmla="*/ 31 h 35"/>
                <a:gd name="T14" fmla="*/ 56 w 56"/>
                <a:gd name="T15" fmla="*/ 4 h 35"/>
                <a:gd name="T16" fmla="*/ 52 w 56"/>
                <a:gd name="T17" fmla="*/ 0 h 35"/>
                <a:gd name="T18" fmla="*/ 49 w 56"/>
                <a:gd name="T19" fmla="*/ 27 h 35"/>
                <a:gd name="T20" fmla="*/ 46 w 56"/>
                <a:gd name="T21" fmla="*/ 30 h 35"/>
                <a:gd name="T22" fmla="*/ 9 w 56"/>
                <a:gd name="T23" fmla="*/ 30 h 35"/>
                <a:gd name="T24" fmla="*/ 6 w 56"/>
                <a:gd name="T25" fmla="*/ 27 h 35"/>
                <a:gd name="T26" fmla="*/ 6 w 56"/>
                <a:gd name="T27" fmla="*/ 8 h 35"/>
                <a:gd name="T28" fmla="*/ 9 w 56"/>
                <a:gd name="T29" fmla="*/ 5 h 35"/>
                <a:gd name="T30" fmla="*/ 46 w 56"/>
                <a:gd name="T31" fmla="*/ 5 h 35"/>
                <a:gd name="T32" fmla="*/ 49 w 56"/>
                <a:gd name="T33" fmla="*/ 8 h 35"/>
                <a:gd name="T34" fmla="*/ 49 w 56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35">
                  <a:moveTo>
                    <a:pt x="5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2" y="35"/>
                    <a:pt x="4" y="35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4" y="35"/>
                    <a:pt x="56" y="33"/>
                    <a:pt x="56" y="31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4" y="0"/>
                    <a:pt x="52" y="0"/>
                  </a:cubicBezTo>
                  <a:close/>
                  <a:moveTo>
                    <a:pt x="49" y="27"/>
                  </a:moveTo>
                  <a:cubicBezTo>
                    <a:pt x="49" y="29"/>
                    <a:pt x="48" y="30"/>
                    <a:pt x="46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6" y="29"/>
                    <a:pt x="6" y="2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7" y="5"/>
                    <a:pt x="9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5"/>
                    <a:pt x="49" y="6"/>
                    <a:pt x="49" y="8"/>
                  </a:cubicBezTo>
                  <a:lnTo>
                    <a:pt x="49" y="27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113"/>
            <p:cNvSpPr>
              <a:spLocks noEditPoints="1"/>
            </p:cNvSpPr>
            <p:nvPr/>
          </p:nvSpPr>
          <p:spPr bwMode="auto">
            <a:xfrm>
              <a:off x="4707993" y="3230941"/>
              <a:ext cx="469866" cy="123059"/>
            </a:xfrm>
            <a:custGeom>
              <a:avLst/>
              <a:gdLst>
                <a:gd name="T0" fmla="*/ 67 w 73"/>
                <a:gd name="T1" fmla="*/ 3 h 19"/>
                <a:gd name="T2" fmla="*/ 63 w 73"/>
                <a:gd name="T3" fmla="*/ 0 h 19"/>
                <a:gd name="T4" fmla="*/ 10 w 73"/>
                <a:gd name="T5" fmla="*/ 0 h 19"/>
                <a:gd name="T6" fmla="*/ 7 w 73"/>
                <a:gd name="T7" fmla="*/ 3 h 19"/>
                <a:gd name="T8" fmla="*/ 1 w 73"/>
                <a:gd name="T9" fmla="*/ 13 h 19"/>
                <a:gd name="T10" fmla="*/ 73 w 73"/>
                <a:gd name="T11" fmla="*/ 13 h 19"/>
                <a:gd name="T12" fmla="*/ 67 w 73"/>
                <a:gd name="T13" fmla="*/ 3 h 19"/>
                <a:gd name="T14" fmla="*/ 25 w 73"/>
                <a:gd name="T15" fmla="*/ 12 h 19"/>
                <a:gd name="T16" fmla="*/ 27 w 73"/>
                <a:gd name="T17" fmla="*/ 9 h 19"/>
                <a:gd name="T18" fmla="*/ 47 w 73"/>
                <a:gd name="T19" fmla="*/ 9 h 19"/>
                <a:gd name="T20" fmla="*/ 48 w 73"/>
                <a:gd name="T21" fmla="*/ 12 h 19"/>
                <a:gd name="T22" fmla="*/ 25 w 73"/>
                <a:gd name="T23" fmla="*/ 12 h 19"/>
                <a:gd name="T24" fmla="*/ 62 w 73"/>
                <a:gd name="T25" fmla="*/ 7 h 19"/>
                <a:gd name="T26" fmla="*/ 12 w 73"/>
                <a:gd name="T27" fmla="*/ 7 h 19"/>
                <a:gd name="T28" fmla="*/ 9 w 73"/>
                <a:gd name="T29" fmla="*/ 6 h 19"/>
                <a:gd name="T30" fmla="*/ 10 w 73"/>
                <a:gd name="T31" fmla="*/ 3 h 19"/>
                <a:gd name="T32" fmla="*/ 13 w 73"/>
                <a:gd name="T33" fmla="*/ 2 h 19"/>
                <a:gd name="T34" fmla="*/ 61 w 73"/>
                <a:gd name="T35" fmla="*/ 2 h 19"/>
                <a:gd name="T36" fmla="*/ 63 w 73"/>
                <a:gd name="T37" fmla="*/ 3 h 19"/>
                <a:gd name="T38" fmla="*/ 65 w 73"/>
                <a:gd name="T39" fmla="*/ 6 h 19"/>
                <a:gd name="T40" fmla="*/ 62 w 73"/>
                <a:gd name="T41" fmla="*/ 7 h 19"/>
                <a:gd name="T42" fmla="*/ 0 w 73"/>
                <a:gd name="T43" fmla="*/ 15 h 19"/>
                <a:gd name="T44" fmla="*/ 3 w 73"/>
                <a:gd name="T45" fmla="*/ 19 h 19"/>
                <a:gd name="T46" fmla="*/ 70 w 73"/>
                <a:gd name="T47" fmla="*/ 19 h 19"/>
                <a:gd name="T48" fmla="*/ 73 w 73"/>
                <a:gd name="T49" fmla="*/ 15 h 19"/>
                <a:gd name="T50" fmla="*/ 0 w 73"/>
                <a:gd name="T5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19">
                  <a:moveTo>
                    <a:pt x="67" y="3"/>
                  </a:moveTo>
                  <a:cubicBezTo>
                    <a:pt x="66" y="1"/>
                    <a:pt x="65" y="0"/>
                    <a:pt x="6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2"/>
                    <a:pt x="7" y="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73" y="13"/>
                    <a:pt x="73" y="13"/>
                    <a:pt x="73" y="13"/>
                  </a:cubicBezTo>
                  <a:lnTo>
                    <a:pt x="67" y="3"/>
                  </a:lnTo>
                  <a:close/>
                  <a:moveTo>
                    <a:pt x="25" y="12"/>
                  </a:moveTo>
                  <a:cubicBezTo>
                    <a:pt x="27" y="9"/>
                    <a:pt x="27" y="9"/>
                    <a:pt x="2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8" y="12"/>
                    <a:pt x="48" y="12"/>
                    <a:pt x="48" y="12"/>
                  </a:cubicBezTo>
                  <a:lnTo>
                    <a:pt x="25" y="12"/>
                  </a:lnTo>
                  <a:close/>
                  <a:moveTo>
                    <a:pt x="6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3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2" y="2"/>
                    <a:pt x="63" y="3"/>
                    <a:pt x="63" y="3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7"/>
                    <a:pt x="62" y="7"/>
                  </a:cubicBezTo>
                  <a:close/>
                  <a:moveTo>
                    <a:pt x="0" y="15"/>
                  </a:moveTo>
                  <a:cubicBezTo>
                    <a:pt x="0" y="16"/>
                    <a:pt x="2" y="17"/>
                    <a:pt x="3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2" y="17"/>
                    <a:pt x="73" y="16"/>
                    <a:pt x="73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84468" y="3450266"/>
            <a:ext cx="269334" cy="413485"/>
            <a:chOff x="2484468" y="3539166"/>
            <a:chExt cx="269334" cy="413485"/>
          </a:xfrm>
        </p:grpSpPr>
        <p:sp>
          <p:nvSpPr>
            <p:cNvPr id="16" name="Freeform 117"/>
            <p:cNvSpPr>
              <a:spLocks noEditPoints="1"/>
            </p:cNvSpPr>
            <p:nvPr/>
          </p:nvSpPr>
          <p:spPr bwMode="auto">
            <a:xfrm>
              <a:off x="2484468" y="3543908"/>
              <a:ext cx="263644" cy="408743"/>
            </a:xfrm>
            <a:custGeom>
              <a:avLst/>
              <a:gdLst>
                <a:gd name="T0" fmla="*/ 35 w 44"/>
                <a:gd name="T1" fmla="*/ 0 h 68"/>
                <a:gd name="T2" fmla="*/ 9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9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2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2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4" y="68"/>
                    <a:pt x="9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4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4" y="57"/>
                    <a:pt x="26" y="59"/>
                    <a:pt x="26" y="61"/>
                  </a:cubicBezTo>
                  <a:cubicBezTo>
                    <a:pt x="26" y="64"/>
                    <a:pt x="24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2"/>
                    <a:pt x="36" y="55"/>
                    <a:pt x="3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2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6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118"/>
            <p:cNvSpPr>
              <a:spLocks noEditPoints="1"/>
            </p:cNvSpPr>
            <p:nvPr/>
          </p:nvSpPr>
          <p:spPr bwMode="auto">
            <a:xfrm>
              <a:off x="2490158" y="3539166"/>
              <a:ext cx="263644" cy="405898"/>
            </a:xfrm>
            <a:custGeom>
              <a:avLst/>
              <a:gdLst>
                <a:gd name="T0" fmla="*/ 35 w 44"/>
                <a:gd name="T1" fmla="*/ 0 h 68"/>
                <a:gd name="T2" fmla="*/ 10 w 44"/>
                <a:gd name="T3" fmla="*/ 0 h 68"/>
                <a:gd name="T4" fmla="*/ 0 w 44"/>
                <a:gd name="T5" fmla="*/ 9 h 68"/>
                <a:gd name="T6" fmla="*/ 0 w 44"/>
                <a:gd name="T7" fmla="*/ 59 h 68"/>
                <a:gd name="T8" fmla="*/ 10 w 44"/>
                <a:gd name="T9" fmla="*/ 68 h 68"/>
                <a:gd name="T10" fmla="*/ 35 w 44"/>
                <a:gd name="T11" fmla="*/ 68 h 68"/>
                <a:gd name="T12" fmla="*/ 44 w 44"/>
                <a:gd name="T13" fmla="*/ 59 h 68"/>
                <a:gd name="T14" fmla="*/ 44 w 44"/>
                <a:gd name="T15" fmla="*/ 9 h 68"/>
                <a:gd name="T16" fmla="*/ 35 w 44"/>
                <a:gd name="T17" fmla="*/ 0 h 68"/>
                <a:gd name="T18" fmla="*/ 22 w 44"/>
                <a:gd name="T19" fmla="*/ 65 h 68"/>
                <a:gd name="T20" fmla="*/ 18 w 44"/>
                <a:gd name="T21" fmla="*/ 61 h 68"/>
                <a:gd name="T22" fmla="*/ 22 w 44"/>
                <a:gd name="T23" fmla="*/ 57 h 68"/>
                <a:gd name="T24" fmla="*/ 26 w 44"/>
                <a:gd name="T25" fmla="*/ 61 h 68"/>
                <a:gd name="T26" fmla="*/ 22 w 44"/>
                <a:gd name="T27" fmla="*/ 65 h 68"/>
                <a:gd name="T28" fmla="*/ 40 w 44"/>
                <a:gd name="T29" fmla="*/ 48 h 68"/>
                <a:gd name="T30" fmla="*/ 33 w 44"/>
                <a:gd name="T31" fmla="*/ 55 h 68"/>
                <a:gd name="T32" fmla="*/ 12 w 44"/>
                <a:gd name="T33" fmla="*/ 55 h 68"/>
                <a:gd name="T34" fmla="*/ 5 w 44"/>
                <a:gd name="T35" fmla="*/ 48 h 68"/>
                <a:gd name="T36" fmla="*/ 5 w 44"/>
                <a:gd name="T37" fmla="*/ 13 h 68"/>
                <a:gd name="T38" fmla="*/ 12 w 44"/>
                <a:gd name="T39" fmla="*/ 6 h 68"/>
                <a:gd name="T40" fmla="*/ 33 w 44"/>
                <a:gd name="T41" fmla="*/ 6 h 68"/>
                <a:gd name="T42" fmla="*/ 40 w 44"/>
                <a:gd name="T43" fmla="*/ 13 h 68"/>
                <a:gd name="T44" fmla="*/ 40 w 44"/>
                <a:gd name="T45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" h="68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4"/>
                    <a:pt x="5" y="68"/>
                    <a:pt x="10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40" y="68"/>
                    <a:pt x="44" y="64"/>
                    <a:pt x="44" y="5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lose/>
                  <a:moveTo>
                    <a:pt x="22" y="65"/>
                  </a:moveTo>
                  <a:cubicBezTo>
                    <a:pt x="20" y="65"/>
                    <a:pt x="18" y="63"/>
                    <a:pt x="18" y="61"/>
                  </a:cubicBezTo>
                  <a:cubicBezTo>
                    <a:pt x="18" y="59"/>
                    <a:pt x="20" y="57"/>
                    <a:pt x="22" y="57"/>
                  </a:cubicBezTo>
                  <a:cubicBezTo>
                    <a:pt x="25" y="57"/>
                    <a:pt x="26" y="59"/>
                    <a:pt x="26" y="61"/>
                  </a:cubicBezTo>
                  <a:cubicBezTo>
                    <a:pt x="26" y="63"/>
                    <a:pt x="25" y="65"/>
                    <a:pt x="22" y="65"/>
                  </a:cubicBezTo>
                  <a:close/>
                  <a:moveTo>
                    <a:pt x="40" y="48"/>
                  </a:moveTo>
                  <a:cubicBezTo>
                    <a:pt x="40" y="51"/>
                    <a:pt x="37" y="55"/>
                    <a:pt x="33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5"/>
                    <a:pt x="5" y="51"/>
                    <a:pt x="5" y="4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9"/>
                    <a:pt x="8" y="6"/>
                    <a:pt x="12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7" y="6"/>
                    <a:pt x="40" y="9"/>
                    <a:pt x="40" y="13"/>
                  </a:cubicBezTo>
                  <a:lnTo>
                    <a:pt x="40" y="48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23180" y="1858793"/>
            <a:ext cx="355081" cy="349703"/>
            <a:chOff x="9423180" y="1947693"/>
            <a:chExt cx="355081" cy="349703"/>
          </a:xfrm>
        </p:grpSpPr>
        <p:sp>
          <p:nvSpPr>
            <p:cNvPr id="19" name="Freeform 205"/>
            <p:cNvSpPr>
              <a:spLocks noEditPoints="1"/>
            </p:cNvSpPr>
            <p:nvPr/>
          </p:nvSpPr>
          <p:spPr bwMode="auto">
            <a:xfrm>
              <a:off x="9474799" y="1947693"/>
              <a:ext cx="164952" cy="159743"/>
            </a:xfrm>
            <a:custGeom>
              <a:avLst/>
              <a:gdLst>
                <a:gd name="T0" fmla="*/ 12 w 71"/>
                <a:gd name="T1" fmla="*/ 69 h 69"/>
                <a:gd name="T2" fmla="*/ 12 w 71"/>
                <a:gd name="T3" fmla="*/ 67 h 69"/>
                <a:gd name="T4" fmla="*/ 64 w 71"/>
                <a:gd name="T5" fmla="*/ 67 h 69"/>
                <a:gd name="T6" fmla="*/ 64 w 71"/>
                <a:gd name="T7" fmla="*/ 69 h 69"/>
                <a:gd name="T8" fmla="*/ 71 w 71"/>
                <a:gd name="T9" fmla="*/ 69 h 69"/>
                <a:gd name="T10" fmla="*/ 71 w 71"/>
                <a:gd name="T11" fmla="*/ 10 h 69"/>
                <a:gd name="T12" fmla="*/ 59 w 71"/>
                <a:gd name="T13" fmla="*/ 0 h 69"/>
                <a:gd name="T14" fmla="*/ 0 w 71"/>
                <a:gd name="T15" fmla="*/ 0 h 69"/>
                <a:gd name="T16" fmla="*/ 0 w 71"/>
                <a:gd name="T17" fmla="*/ 69 h 69"/>
                <a:gd name="T18" fmla="*/ 12 w 71"/>
                <a:gd name="T19" fmla="*/ 69 h 69"/>
                <a:gd name="T20" fmla="*/ 59 w 71"/>
                <a:gd name="T21" fmla="*/ 3 h 69"/>
                <a:gd name="T22" fmla="*/ 69 w 71"/>
                <a:gd name="T23" fmla="*/ 12 h 69"/>
                <a:gd name="T24" fmla="*/ 59 w 71"/>
                <a:gd name="T25" fmla="*/ 12 h 69"/>
                <a:gd name="T26" fmla="*/ 59 w 71"/>
                <a:gd name="T27" fmla="*/ 3 h 69"/>
                <a:gd name="T28" fmla="*/ 12 w 71"/>
                <a:gd name="T29" fmla="*/ 17 h 69"/>
                <a:gd name="T30" fmla="*/ 64 w 71"/>
                <a:gd name="T31" fmla="*/ 17 h 69"/>
                <a:gd name="T32" fmla="*/ 64 w 71"/>
                <a:gd name="T33" fmla="*/ 22 h 69"/>
                <a:gd name="T34" fmla="*/ 12 w 71"/>
                <a:gd name="T35" fmla="*/ 22 h 69"/>
                <a:gd name="T36" fmla="*/ 12 w 71"/>
                <a:gd name="T37" fmla="*/ 17 h 69"/>
                <a:gd name="T38" fmla="*/ 12 w 71"/>
                <a:gd name="T39" fmla="*/ 29 h 69"/>
                <a:gd name="T40" fmla="*/ 64 w 71"/>
                <a:gd name="T41" fmla="*/ 29 h 69"/>
                <a:gd name="T42" fmla="*/ 64 w 71"/>
                <a:gd name="T43" fmla="*/ 33 h 69"/>
                <a:gd name="T44" fmla="*/ 12 w 71"/>
                <a:gd name="T45" fmla="*/ 33 h 69"/>
                <a:gd name="T46" fmla="*/ 12 w 71"/>
                <a:gd name="T47" fmla="*/ 29 h 69"/>
                <a:gd name="T48" fmla="*/ 12 w 71"/>
                <a:gd name="T49" fmla="*/ 41 h 69"/>
                <a:gd name="T50" fmla="*/ 64 w 71"/>
                <a:gd name="T51" fmla="*/ 41 h 69"/>
                <a:gd name="T52" fmla="*/ 64 w 71"/>
                <a:gd name="T53" fmla="*/ 48 h 69"/>
                <a:gd name="T54" fmla="*/ 12 w 71"/>
                <a:gd name="T55" fmla="*/ 48 h 69"/>
                <a:gd name="T56" fmla="*/ 12 w 71"/>
                <a:gd name="T57" fmla="*/ 41 h 69"/>
                <a:gd name="T58" fmla="*/ 12 w 71"/>
                <a:gd name="T59" fmla="*/ 52 h 69"/>
                <a:gd name="T60" fmla="*/ 64 w 71"/>
                <a:gd name="T61" fmla="*/ 52 h 69"/>
                <a:gd name="T62" fmla="*/ 64 w 71"/>
                <a:gd name="T63" fmla="*/ 59 h 69"/>
                <a:gd name="T64" fmla="*/ 12 w 71"/>
                <a:gd name="T65" fmla="*/ 59 h 69"/>
                <a:gd name="T66" fmla="*/ 12 w 71"/>
                <a:gd name="T67" fmla="*/ 5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9">
                  <a:moveTo>
                    <a:pt x="12" y="69"/>
                  </a:moveTo>
                  <a:lnTo>
                    <a:pt x="12" y="67"/>
                  </a:lnTo>
                  <a:lnTo>
                    <a:pt x="64" y="67"/>
                  </a:lnTo>
                  <a:lnTo>
                    <a:pt x="64" y="69"/>
                  </a:lnTo>
                  <a:lnTo>
                    <a:pt x="71" y="69"/>
                  </a:lnTo>
                  <a:lnTo>
                    <a:pt x="71" y="1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12" y="69"/>
                  </a:lnTo>
                  <a:close/>
                  <a:moveTo>
                    <a:pt x="59" y="3"/>
                  </a:moveTo>
                  <a:lnTo>
                    <a:pt x="69" y="12"/>
                  </a:lnTo>
                  <a:lnTo>
                    <a:pt x="59" y="12"/>
                  </a:lnTo>
                  <a:lnTo>
                    <a:pt x="59" y="3"/>
                  </a:lnTo>
                  <a:close/>
                  <a:moveTo>
                    <a:pt x="12" y="17"/>
                  </a:moveTo>
                  <a:lnTo>
                    <a:pt x="64" y="17"/>
                  </a:lnTo>
                  <a:lnTo>
                    <a:pt x="64" y="22"/>
                  </a:lnTo>
                  <a:lnTo>
                    <a:pt x="12" y="22"/>
                  </a:lnTo>
                  <a:lnTo>
                    <a:pt x="12" y="17"/>
                  </a:lnTo>
                  <a:close/>
                  <a:moveTo>
                    <a:pt x="12" y="29"/>
                  </a:moveTo>
                  <a:lnTo>
                    <a:pt x="64" y="29"/>
                  </a:lnTo>
                  <a:lnTo>
                    <a:pt x="64" y="33"/>
                  </a:lnTo>
                  <a:lnTo>
                    <a:pt x="12" y="33"/>
                  </a:lnTo>
                  <a:lnTo>
                    <a:pt x="12" y="29"/>
                  </a:lnTo>
                  <a:close/>
                  <a:moveTo>
                    <a:pt x="12" y="41"/>
                  </a:moveTo>
                  <a:lnTo>
                    <a:pt x="64" y="41"/>
                  </a:lnTo>
                  <a:lnTo>
                    <a:pt x="64" y="48"/>
                  </a:lnTo>
                  <a:lnTo>
                    <a:pt x="12" y="48"/>
                  </a:lnTo>
                  <a:lnTo>
                    <a:pt x="12" y="41"/>
                  </a:lnTo>
                  <a:close/>
                  <a:moveTo>
                    <a:pt x="12" y="52"/>
                  </a:moveTo>
                  <a:lnTo>
                    <a:pt x="64" y="52"/>
                  </a:lnTo>
                  <a:lnTo>
                    <a:pt x="64" y="59"/>
                  </a:lnTo>
                  <a:lnTo>
                    <a:pt x="12" y="59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206"/>
            <p:cNvSpPr/>
            <p:nvPr/>
          </p:nvSpPr>
          <p:spPr bwMode="auto">
            <a:xfrm>
              <a:off x="9468759" y="2244438"/>
              <a:ext cx="285628" cy="52958"/>
            </a:xfrm>
            <a:custGeom>
              <a:avLst/>
              <a:gdLst>
                <a:gd name="T0" fmla="*/ 47 w 52"/>
                <a:gd name="T1" fmla="*/ 0 h 10"/>
                <a:gd name="T2" fmla="*/ 5 w 52"/>
                <a:gd name="T3" fmla="*/ 0 h 10"/>
                <a:gd name="T4" fmla="*/ 0 w 52"/>
                <a:gd name="T5" fmla="*/ 5 h 10"/>
                <a:gd name="T6" fmla="*/ 5 w 52"/>
                <a:gd name="T7" fmla="*/ 10 h 10"/>
                <a:gd name="T8" fmla="*/ 47 w 52"/>
                <a:gd name="T9" fmla="*/ 10 h 10"/>
                <a:gd name="T10" fmla="*/ 52 w 52"/>
                <a:gd name="T11" fmla="*/ 5 h 10"/>
                <a:gd name="T12" fmla="*/ 47 w 5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">
                  <a:moveTo>
                    <a:pt x="4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52" y="8"/>
                    <a:pt x="52" y="5"/>
                  </a:cubicBezTo>
                  <a:cubicBezTo>
                    <a:pt x="52" y="2"/>
                    <a:pt x="49" y="0"/>
                    <a:pt x="47" y="0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 noEditPoints="1"/>
            </p:cNvSpPr>
            <p:nvPr/>
          </p:nvSpPr>
          <p:spPr bwMode="auto">
            <a:xfrm>
              <a:off x="9423180" y="2100323"/>
              <a:ext cx="355081" cy="164952"/>
            </a:xfrm>
            <a:custGeom>
              <a:avLst/>
              <a:gdLst>
                <a:gd name="T0" fmla="*/ 60 w 65"/>
                <a:gd name="T1" fmla="*/ 0 h 30"/>
                <a:gd name="T2" fmla="*/ 43 w 65"/>
                <a:gd name="T3" fmla="*/ 0 h 30"/>
                <a:gd name="T4" fmla="*/ 43 w 65"/>
                <a:gd name="T5" fmla="*/ 6 h 30"/>
                <a:gd name="T6" fmla="*/ 8 w 65"/>
                <a:gd name="T7" fmla="*/ 6 h 30"/>
                <a:gd name="T8" fmla="*/ 8 w 65"/>
                <a:gd name="T9" fmla="*/ 0 h 30"/>
                <a:gd name="T10" fmla="*/ 6 w 65"/>
                <a:gd name="T11" fmla="*/ 0 h 30"/>
                <a:gd name="T12" fmla="*/ 0 w 65"/>
                <a:gd name="T13" fmla="*/ 6 h 30"/>
                <a:gd name="T14" fmla="*/ 0 w 65"/>
                <a:gd name="T15" fmla="*/ 24 h 30"/>
                <a:gd name="T16" fmla="*/ 5 w 65"/>
                <a:gd name="T17" fmla="*/ 30 h 30"/>
                <a:gd name="T18" fmla="*/ 5 w 65"/>
                <a:gd name="T19" fmla="*/ 28 h 30"/>
                <a:gd name="T20" fmla="*/ 5 w 65"/>
                <a:gd name="T21" fmla="*/ 27 h 30"/>
                <a:gd name="T22" fmla="*/ 5 w 65"/>
                <a:gd name="T23" fmla="*/ 27 h 30"/>
                <a:gd name="T24" fmla="*/ 12 w 65"/>
                <a:gd name="T25" fmla="*/ 21 h 30"/>
                <a:gd name="T26" fmla="*/ 54 w 65"/>
                <a:gd name="T27" fmla="*/ 21 h 30"/>
                <a:gd name="T28" fmla="*/ 61 w 65"/>
                <a:gd name="T29" fmla="*/ 28 h 30"/>
                <a:gd name="T30" fmla="*/ 61 w 65"/>
                <a:gd name="T31" fmla="*/ 30 h 30"/>
                <a:gd name="T32" fmla="*/ 65 w 65"/>
                <a:gd name="T33" fmla="*/ 24 h 30"/>
                <a:gd name="T34" fmla="*/ 65 w 65"/>
                <a:gd name="T35" fmla="*/ 6 h 30"/>
                <a:gd name="T36" fmla="*/ 60 w 65"/>
                <a:gd name="T37" fmla="*/ 0 h 30"/>
                <a:gd name="T38" fmla="*/ 56 w 65"/>
                <a:gd name="T39" fmla="*/ 12 h 30"/>
                <a:gd name="T40" fmla="*/ 52 w 65"/>
                <a:gd name="T41" fmla="*/ 8 h 30"/>
                <a:gd name="T42" fmla="*/ 56 w 65"/>
                <a:gd name="T43" fmla="*/ 4 h 30"/>
                <a:gd name="T44" fmla="*/ 60 w 65"/>
                <a:gd name="T45" fmla="*/ 8 h 30"/>
                <a:gd name="T46" fmla="*/ 56 w 65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30">
                  <a:moveTo>
                    <a:pt x="60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5" y="29"/>
                    <a:pt x="5" y="29"/>
                    <a:pt x="5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3"/>
                    <a:pt x="9" y="21"/>
                    <a:pt x="12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8" y="21"/>
                    <a:pt x="61" y="24"/>
                    <a:pt x="61" y="28"/>
                  </a:cubicBezTo>
                  <a:cubicBezTo>
                    <a:pt x="61" y="29"/>
                    <a:pt x="61" y="29"/>
                    <a:pt x="61" y="30"/>
                  </a:cubicBezTo>
                  <a:cubicBezTo>
                    <a:pt x="63" y="29"/>
                    <a:pt x="65" y="27"/>
                    <a:pt x="65" y="24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3"/>
                    <a:pt x="63" y="0"/>
                    <a:pt x="60" y="0"/>
                  </a:cubicBezTo>
                  <a:close/>
                  <a:moveTo>
                    <a:pt x="56" y="12"/>
                  </a:moveTo>
                  <a:cubicBezTo>
                    <a:pt x="54" y="12"/>
                    <a:pt x="52" y="10"/>
                    <a:pt x="52" y="8"/>
                  </a:cubicBezTo>
                  <a:cubicBezTo>
                    <a:pt x="52" y="6"/>
                    <a:pt x="54" y="4"/>
                    <a:pt x="56" y="4"/>
                  </a:cubicBezTo>
                  <a:cubicBezTo>
                    <a:pt x="58" y="4"/>
                    <a:pt x="60" y="6"/>
                    <a:pt x="60" y="8"/>
                  </a:cubicBezTo>
                  <a:cubicBezTo>
                    <a:pt x="60" y="10"/>
                    <a:pt x="58" y="12"/>
                    <a:pt x="56" y="12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3" name="Freeform 233"/>
          <p:cNvSpPr>
            <a:spLocks noEditPoints="1"/>
          </p:cNvSpPr>
          <p:nvPr/>
        </p:nvSpPr>
        <p:spPr bwMode="auto">
          <a:xfrm>
            <a:off x="7066269" y="2349252"/>
            <a:ext cx="414513" cy="384063"/>
          </a:xfrm>
          <a:custGeom>
            <a:avLst/>
            <a:gdLst>
              <a:gd name="T0" fmla="*/ 42 w 67"/>
              <a:gd name="T1" fmla="*/ 22 h 62"/>
              <a:gd name="T2" fmla="*/ 27 w 67"/>
              <a:gd name="T3" fmla="*/ 37 h 62"/>
              <a:gd name="T4" fmla="*/ 42 w 67"/>
              <a:gd name="T5" fmla="*/ 52 h 62"/>
              <a:gd name="T6" fmla="*/ 56 w 67"/>
              <a:gd name="T7" fmla="*/ 37 h 62"/>
              <a:gd name="T8" fmla="*/ 42 w 67"/>
              <a:gd name="T9" fmla="*/ 22 h 62"/>
              <a:gd name="T10" fmla="*/ 42 w 67"/>
              <a:gd name="T11" fmla="*/ 47 h 62"/>
              <a:gd name="T12" fmla="*/ 31 w 67"/>
              <a:gd name="T13" fmla="*/ 37 h 62"/>
              <a:gd name="T14" fmla="*/ 42 w 67"/>
              <a:gd name="T15" fmla="*/ 26 h 62"/>
              <a:gd name="T16" fmla="*/ 52 w 67"/>
              <a:gd name="T17" fmla="*/ 37 h 62"/>
              <a:gd name="T18" fmla="*/ 42 w 67"/>
              <a:gd name="T19" fmla="*/ 47 h 62"/>
              <a:gd name="T20" fmla="*/ 57 w 67"/>
              <a:gd name="T21" fmla="*/ 12 h 62"/>
              <a:gd name="T22" fmla="*/ 10 w 67"/>
              <a:gd name="T23" fmla="*/ 12 h 62"/>
              <a:gd name="T24" fmla="*/ 0 w 67"/>
              <a:gd name="T25" fmla="*/ 23 h 62"/>
              <a:gd name="T26" fmla="*/ 0 w 67"/>
              <a:gd name="T27" fmla="*/ 52 h 62"/>
              <a:gd name="T28" fmla="*/ 10 w 67"/>
              <a:gd name="T29" fmla="*/ 62 h 62"/>
              <a:gd name="T30" fmla="*/ 57 w 67"/>
              <a:gd name="T31" fmla="*/ 62 h 62"/>
              <a:gd name="T32" fmla="*/ 67 w 67"/>
              <a:gd name="T33" fmla="*/ 52 h 62"/>
              <a:gd name="T34" fmla="*/ 67 w 67"/>
              <a:gd name="T35" fmla="*/ 23 h 62"/>
              <a:gd name="T36" fmla="*/ 57 w 67"/>
              <a:gd name="T37" fmla="*/ 12 h 62"/>
              <a:gd name="T38" fmla="*/ 23 w 67"/>
              <a:gd name="T39" fmla="*/ 22 h 62"/>
              <a:gd name="T40" fmla="*/ 9 w 67"/>
              <a:gd name="T41" fmla="*/ 22 h 62"/>
              <a:gd name="T42" fmla="*/ 9 w 67"/>
              <a:gd name="T43" fmla="*/ 18 h 62"/>
              <a:gd name="T44" fmla="*/ 23 w 67"/>
              <a:gd name="T45" fmla="*/ 18 h 62"/>
              <a:gd name="T46" fmla="*/ 23 w 67"/>
              <a:gd name="T47" fmla="*/ 22 h 62"/>
              <a:gd name="T48" fmla="*/ 42 w 67"/>
              <a:gd name="T49" fmla="*/ 55 h 62"/>
              <a:gd name="T50" fmla="*/ 23 w 67"/>
              <a:gd name="T51" fmla="*/ 37 h 62"/>
              <a:gd name="T52" fmla="*/ 42 w 67"/>
              <a:gd name="T53" fmla="*/ 18 h 62"/>
              <a:gd name="T54" fmla="*/ 60 w 67"/>
              <a:gd name="T55" fmla="*/ 37 h 62"/>
              <a:gd name="T56" fmla="*/ 42 w 67"/>
              <a:gd name="T57" fmla="*/ 55 h 62"/>
              <a:gd name="T58" fmla="*/ 43 w 67"/>
              <a:gd name="T59" fmla="*/ 0 h 62"/>
              <a:gd name="T60" fmla="*/ 23 w 67"/>
              <a:gd name="T61" fmla="*/ 0 h 62"/>
              <a:gd name="T62" fmla="*/ 23 w 67"/>
              <a:gd name="T63" fmla="*/ 10 h 62"/>
              <a:gd name="T64" fmla="*/ 43 w 67"/>
              <a:gd name="T65" fmla="*/ 10 h 62"/>
              <a:gd name="T66" fmla="*/ 43 w 67"/>
              <a:gd name="T6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" h="62">
                <a:moveTo>
                  <a:pt x="42" y="22"/>
                </a:moveTo>
                <a:cubicBezTo>
                  <a:pt x="33" y="22"/>
                  <a:pt x="27" y="29"/>
                  <a:pt x="27" y="37"/>
                </a:cubicBezTo>
                <a:cubicBezTo>
                  <a:pt x="27" y="45"/>
                  <a:pt x="33" y="52"/>
                  <a:pt x="42" y="52"/>
                </a:cubicBezTo>
                <a:cubicBezTo>
                  <a:pt x="50" y="52"/>
                  <a:pt x="56" y="45"/>
                  <a:pt x="56" y="37"/>
                </a:cubicBezTo>
                <a:cubicBezTo>
                  <a:pt x="56" y="29"/>
                  <a:pt x="50" y="22"/>
                  <a:pt x="42" y="22"/>
                </a:cubicBezTo>
                <a:close/>
                <a:moveTo>
                  <a:pt x="42" y="47"/>
                </a:moveTo>
                <a:cubicBezTo>
                  <a:pt x="36" y="47"/>
                  <a:pt x="31" y="43"/>
                  <a:pt x="31" y="37"/>
                </a:cubicBezTo>
                <a:cubicBezTo>
                  <a:pt x="31" y="31"/>
                  <a:pt x="36" y="26"/>
                  <a:pt x="42" y="26"/>
                </a:cubicBezTo>
                <a:cubicBezTo>
                  <a:pt x="47" y="26"/>
                  <a:pt x="52" y="31"/>
                  <a:pt x="52" y="37"/>
                </a:cubicBezTo>
                <a:cubicBezTo>
                  <a:pt x="52" y="43"/>
                  <a:pt x="47" y="47"/>
                  <a:pt x="42" y="47"/>
                </a:cubicBezTo>
                <a:close/>
                <a:moveTo>
                  <a:pt x="57" y="12"/>
                </a:moveTo>
                <a:cubicBezTo>
                  <a:pt x="10" y="12"/>
                  <a:pt x="10" y="12"/>
                  <a:pt x="10" y="12"/>
                </a:cubicBezTo>
                <a:cubicBezTo>
                  <a:pt x="4" y="12"/>
                  <a:pt x="0" y="17"/>
                  <a:pt x="0" y="23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7"/>
                  <a:pt x="4" y="62"/>
                  <a:pt x="10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62" y="62"/>
                  <a:pt x="67" y="57"/>
                  <a:pt x="67" y="52"/>
                </a:cubicBezTo>
                <a:cubicBezTo>
                  <a:pt x="67" y="23"/>
                  <a:pt x="67" y="23"/>
                  <a:pt x="67" y="23"/>
                </a:cubicBezTo>
                <a:cubicBezTo>
                  <a:pt x="67" y="17"/>
                  <a:pt x="62" y="12"/>
                  <a:pt x="57" y="12"/>
                </a:cubicBezTo>
                <a:close/>
                <a:moveTo>
                  <a:pt x="23" y="22"/>
                </a:moveTo>
                <a:cubicBezTo>
                  <a:pt x="9" y="22"/>
                  <a:pt x="9" y="22"/>
                  <a:pt x="9" y="22"/>
                </a:cubicBezTo>
                <a:cubicBezTo>
                  <a:pt x="9" y="18"/>
                  <a:pt x="9" y="18"/>
                  <a:pt x="9" y="18"/>
                </a:cubicBezTo>
                <a:cubicBezTo>
                  <a:pt x="23" y="18"/>
                  <a:pt x="23" y="18"/>
                  <a:pt x="23" y="18"/>
                </a:cubicBezTo>
                <a:lnTo>
                  <a:pt x="23" y="22"/>
                </a:lnTo>
                <a:close/>
                <a:moveTo>
                  <a:pt x="42" y="55"/>
                </a:moveTo>
                <a:cubicBezTo>
                  <a:pt x="31" y="55"/>
                  <a:pt x="23" y="47"/>
                  <a:pt x="23" y="37"/>
                </a:cubicBezTo>
                <a:cubicBezTo>
                  <a:pt x="23" y="27"/>
                  <a:pt x="31" y="18"/>
                  <a:pt x="42" y="18"/>
                </a:cubicBezTo>
                <a:cubicBezTo>
                  <a:pt x="52" y="18"/>
                  <a:pt x="60" y="27"/>
                  <a:pt x="60" y="37"/>
                </a:cubicBezTo>
                <a:cubicBezTo>
                  <a:pt x="60" y="47"/>
                  <a:pt x="52" y="55"/>
                  <a:pt x="42" y="55"/>
                </a:cubicBezTo>
                <a:close/>
                <a:moveTo>
                  <a:pt x="43" y="0"/>
                </a:moveTo>
                <a:cubicBezTo>
                  <a:pt x="23" y="0"/>
                  <a:pt x="23" y="0"/>
                  <a:pt x="23" y="0"/>
                </a:cubicBezTo>
                <a:cubicBezTo>
                  <a:pt x="23" y="10"/>
                  <a:pt x="23" y="10"/>
                  <a:pt x="23" y="10"/>
                </a:cubicBezTo>
                <a:cubicBezTo>
                  <a:pt x="43" y="10"/>
                  <a:pt x="43" y="10"/>
                  <a:pt x="43" y="10"/>
                </a:cubicBezTo>
                <a:lnTo>
                  <a:pt x="43" y="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444653" y="4388166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994834" y="4737571"/>
            <a:ext cx="1384263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3828587" y="3894801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4378768" y="4244206"/>
            <a:ext cx="1384263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6106595" y="3265100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6656776" y="3614505"/>
            <a:ext cx="1384263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8431680" y="268016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8981861" y="3029573"/>
            <a:ext cx="1384263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2"/>
          <p:cNvSpPr/>
          <p:nvPr/>
        </p:nvSpPr>
        <p:spPr bwMode="auto">
          <a:xfrm>
            <a:off x="4413055" y="1662809"/>
            <a:ext cx="1601788" cy="1368425"/>
          </a:xfrm>
          <a:custGeom>
            <a:avLst/>
            <a:gdLst>
              <a:gd name="T0" fmla="*/ 211170617 w 21600"/>
              <a:gd name="T1" fmla="*/ 346775367 h 21600"/>
              <a:gd name="T2" fmla="*/ 0 w 21600"/>
              <a:gd name="T3" fmla="*/ 235598565 h 21600"/>
              <a:gd name="T4" fmla="*/ 459604150 w 21600"/>
              <a:gd name="T5" fmla="*/ 0 h 21600"/>
              <a:gd name="T6" fmla="*/ 475133925 w 21600"/>
              <a:gd name="T7" fmla="*/ 211773779 h 21600"/>
              <a:gd name="T8" fmla="*/ 211170617 w 21600"/>
              <a:gd name="T9" fmla="*/ 346775367 h 21600"/>
              <a:gd name="T10" fmla="*/ 211170617 w 21600"/>
              <a:gd name="T11" fmla="*/ 34677536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9600" y="21600"/>
                </a:moveTo>
                <a:cubicBezTo>
                  <a:pt x="0" y="14675"/>
                  <a:pt x="0" y="14675"/>
                  <a:pt x="0" y="14675"/>
                </a:cubicBezTo>
                <a:cubicBezTo>
                  <a:pt x="4518" y="6101"/>
                  <a:pt x="12282" y="577"/>
                  <a:pt x="20894" y="0"/>
                </a:cubicBezTo>
                <a:cubicBezTo>
                  <a:pt x="21600" y="13191"/>
                  <a:pt x="21600" y="13191"/>
                  <a:pt x="21600" y="13191"/>
                </a:cubicBezTo>
                <a:cubicBezTo>
                  <a:pt x="16518" y="13521"/>
                  <a:pt x="12141" y="16818"/>
                  <a:pt x="9600" y="21600"/>
                </a:cubicBezTo>
                <a:close/>
                <a:moveTo>
                  <a:pt x="9600" y="2160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AutoShape 3"/>
          <p:cNvSpPr/>
          <p:nvPr/>
        </p:nvSpPr>
        <p:spPr bwMode="auto">
          <a:xfrm>
            <a:off x="7081642" y="2714528"/>
            <a:ext cx="965994" cy="1808163"/>
          </a:xfrm>
          <a:custGeom>
            <a:avLst/>
            <a:gdLst>
              <a:gd name="T0" fmla="*/ 0 w 20053"/>
              <a:gd name="T1" fmla="*/ 129499929 h 21600"/>
              <a:gd name="T2" fmla="*/ 143066176 w 20053"/>
              <a:gd name="T3" fmla="*/ 0 h 21600"/>
              <a:gd name="T4" fmla="*/ 143066176 w 20053"/>
              <a:gd name="T5" fmla="*/ 605454005 h 21600"/>
              <a:gd name="T6" fmla="*/ 0 w 20053"/>
              <a:gd name="T7" fmla="*/ 475954076 h 21600"/>
              <a:gd name="T8" fmla="*/ 24180041 w 20053"/>
              <a:gd name="T9" fmla="*/ 302727086 h 21600"/>
              <a:gd name="T10" fmla="*/ 0 w 20053"/>
              <a:gd name="T11" fmla="*/ 129499929 h 21600"/>
              <a:gd name="T12" fmla="*/ 0 w 20053"/>
              <a:gd name="T13" fmla="*/ 129499929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53" h="21600">
                <a:moveTo>
                  <a:pt x="0" y="4620"/>
                </a:moveTo>
                <a:cubicBezTo>
                  <a:pt x="15413" y="0"/>
                  <a:pt x="15413" y="0"/>
                  <a:pt x="15413" y="0"/>
                </a:cubicBezTo>
                <a:cubicBezTo>
                  <a:pt x="21600" y="6742"/>
                  <a:pt x="21600" y="14858"/>
                  <a:pt x="15413" y="21600"/>
                </a:cubicBezTo>
                <a:cubicBezTo>
                  <a:pt x="0" y="16980"/>
                  <a:pt x="0" y="16980"/>
                  <a:pt x="0" y="16980"/>
                </a:cubicBezTo>
                <a:cubicBezTo>
                  <a:pt x="1737" y="15170"/>
                  <a:pt x="2605" y="13047"/>
                  <a:pt x="2605" y="10800"/>
                </a:cubicBezTo>
                <a:cubicBezTo>
                  <a:pt x="2605" y="8553"/>
                  <a:pt x="1737" y="6492"/>
                  <a:pt x="0" y="4620"/>
                </a:cubicBezTo>
                <a:close/>
                <a:moveTo>
                  <a:pt x="0" y="462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AutoShape 4"/>
          <p:cNvSpPr/>
          <p:nvPr/>
        </p:nvSpPr>
        <p:spPr bwMode="auto">
          <a:xfrm>
            <a:off x="6156130" y="4203603"/>
            <a:ext cx="1605756" cy="1370806"/>
          </a:xfrm>
          <a:custGeom>
            <a:avLst/>
            <a:gdLst>
              <a:gd name="T0" fmla="*/ 264410771 w 21600"/>
              <a:gd name="T1" fmla="*/ 0 h 21600"/>
              <a:gd name="T2" fmla="*/ 477491173 w 21600"/>
              <a:gd name="T3" fmla="*/ 111564062 h 21600"/>
              <a:gd name="T4" fmla="*/ 15562749 w 21600"/>
              <a:gd name="T5" fmla="*/ 347983165 h 21600"/>
              <a:gd name="T6" fmla="*/ 0 w 21600"/>
              <a:gd name="T7" fmla="*/ 136808977 h 21600"/>
              <a:gd name="T8" fmla="*/ 264410771 w 21600"/>
              <a:gd name="T9" fmla="*/ 0 h 21600"/>
              <a:gd name="T10" fmla="*/ 264410771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1961" y="0"/>
                </a:moveTo>
                <a:cubicBezTo>
                  <a:pt x="21600" y="6925"/>
                  <a:pt x="21600" y="6925"/>
                  <a:pt x="21600" y="6925"/>
                </a:cubicBezTo>
                <a:cubicBezTo>
                  <a:pt x="17097" y="15499"/>
                  <a:pt x="9287" y="21023"/>
                  <a:pt x="704" y="21600"/>
                </a:cubicBezTo>
                <a:cubicBezTo>
                  <a:pt x="0" y="8492"/>
                  <a:pt x="0" y="8492"/>
                  <a:pt x="0" y="8492"/>
                </a:cubicBezTo>
                <a:cubicBezTo>
                  <a:pt x="5066" y="8079"/>
                  <a:pt x="9498" y="4782"/>
                  <a:pt x="11961" y="0"/>
                </a:cubicBezTo>
                <a:close/>
                <a:moveTo>
                  <a:pt x="11961" y="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AutoShape 5"/>
          <p:cNvSpPr/>
          <p:nvPr/>
        </p:nvSpPr>
        <p:spPr bwMode="auto">
          <a:xfrm>
            <a:off x="6649842" y="4665565"/>
            <a:ext cx="475456" cy="502444"/>
          </a:xfrm>
          <a:custGeom>
            <a:avLst/>
            <a:gdLst>
              <a:gd name="T0" fmla="*/ 27662239 w 21104"/>
              <a:gd name="T1" fmla="*/ 32097254 h 21600"/>
              <a:gd name="T2" fmla="*/ 42842497 w 21104"/>
              <a:gd name="T3" fmla="*/ 9070780 h 21600"/>
              <a:gd name="T4" fmla="*/ 42842497 w 21104"/>
              <a:gd name="T5" fmla="*/ 7326324 h 21600"/>
              <a:gd name="T6" fmla="*/ 39468210 w 21104"/>
              <a:gd name="T7" fmla="*/ 3488912 h 21600"/>
              <a:gd name="T8" fmla="*/ 37444052 w 21104"/>
              <a:gd name="T9" fmla="*/ 3488912 h 21600"/>
              <a:gd name="T10" fmla="*/ 35756887 w 21104"/>
              <a:gd name="T11" fmla="*/ 5233414 h 21600"/>
              <a:gd name="T12" fmla="*/ 33734757 w 21104"/>
              <a:gd name="T13" fmla="*/ 5581868 h 21600"/>
              <a:gd name="T14" fmla="*/ 34071793 w 21104"/>
              <a:gd name="T15" fmla="*/ 0 h 21600"/>
              <a:gd name="T16" fmla="*/ 9107740 w 21104"/>
              <a:gd name="T17" fmla="*/ 0 h 21600"/>
              <a:gd name="T18" fmla="*/ 9107740 w 21104"/>
              <a:gd name="T19" fmla="*/ 5581868 h 21600"/>
              <a:gd name="T20" fmla="*/ 7422602 w 21104"/>
              <a:gd name="T21" fmla="*/ 5233414 h 21600"/>
              <a:gd name="T22" fmla="*/ 5735481 w 21104"/>
              <a:gd name="T23" fmla="*/ 3488912 h 21600"/>
              <a:gd name="T24" fmla="*/ 3711323 w 21104"/>
              <a:gd name="T25" fmla="*/ 3488912 h 21600"/>
              <a:gd name="T26" fmla="*/ 0 w 21104"/>
              <a:gd name="T27" fmla="*/ 7326324 h 21600"/>
              <a:gd name="T28" fmla="*/ 0 w 21104"/>
              <a:gd name="T29" fmla="*/ 9070780 h 21600"/>
              <a:gd name="T30" fmla="*/ 15517249 w 21104"/>
              <a:gd name="T31" fmla="*/ 32097254 h 21600"/>
              <a:gd name="T32" fmla="*/ 19565609 w 21104"/>
              <a:gd name="T33" fmla="*/ 33841756 h 21600"/>
              <a:gd name="T34" fmla="*/ 19565609 w 21104"/>
              <a:gd name="T35" fmla="*/ 35934666 h 21600"/>
              <a:gd name="T36" fmla="*/ 17878443 w 21104"/>
              <a:gd name="T37" fmla="*/ 36631574 h 21600"/>
              <a:gd name="T38" fmla="*/ 19565609 w 21104"/>
              <a:gd name="T39" fmla="*/ 37679122 h 21600"/>
              <a:gd name="T40" fmla="*/ 19565609 w 21104"/>
              <a:gd name="T41" fmla="*/ 39772032 h 21600"/>
              <a:gd name="T42" fmla="*/ 18215480 w 21104"/>
              <a:gd name="T43" fmla="*/ 41516488 h 21600"/>
              <a:gd name="T44" fmla="*/ 16193350 w 21104"/>
              <a:gd name="T45" fmla="*/ 43260990 h 21600"/>
              <a:gd name="T46" fmla="*/ 14506184 w 21104"/>
              <a:gd name="T47" fmla="*/ 45005446 h 21600"/>
              <a:gd name="T48" fmla="*/ 16193350 w 21104"/>
              <a:gd name="T49" fmla="*/ 46749902 h 21600"/>
              <a:gd name="T50" fmla="*/ 26649147 w 21104"/>
              <a:gd name="T51" fmla="*/ 46749902 h 21600"/>
              <a:gd name="T52" fmla="*/ 28673304 w 21104"/>
              <a:gd name="T53" fmla="*/ 45005446 h 21600"/>
              <a:gd name="T54" fmla="*/ 26649147 w 21104"/>
              <a:gd name="T55" fmla="*/ 43260990 h 21600"/>
              <a:gd name="T56" fmla="*/ 24964053 w 21104"/>
              <a:gd name="T57" fmla="*/ 41168034 h 21600"/>
              <a:gd name="T58" fmla="*/ 23276887 w 21104"/>
              <a:gd name="T59" fmla="*/ 39772032 h 21600"/>
              <a:gd name="T60" fmla="*/ 23276887 w 21104"/>
              <a:gd name="T61" fmla="*/ 37679122 h 21600"/>
              <a:gd name="T62" fmla="*/ 24964053 w 21104"/>
              <a:gd name="T63" fmla="*/ 36631574 h 21600"/>
              <a:gd name="T64" fmla="*/ 23276887 w 21104"/>
              <a:gd name="T65" fmla="*/ 35934666 h 21600"/>
              <a:gd name="T66" fmla="*/ 23276887 w 21104"/>
              <a:gd name="T67" fmla="*/ 33841756 h 21600"/>
              <a:gd name="T68" fmla="*/ 27662239 w 21104"/>
              <a:gd name="T69" fmla="*/ 32097254 h 21600"/>
              <a:gd name="T70" fmla="*/ 34071793 w 21104"/>
              <a:gd name="T71" fmla="*/ 7326324 h 21600"/>
              <a:gd name="T72" fmla="*/ 35756887 w 21104"/>
              <a:gd name="T73" fmla="*/ 7326324 h 21600"/>
              <a:gd name="T74" fmla="*/ 37781044 w 21104"/>
              <a:gd name="T75" fmla="*/ 5581868 h 21600"/>
              <a:gd name="T76" fmla="*/ 39468210 w 21104"/>
              <a:gd name="T77" fmla="*/ 7326324 h 21600"/>
              <a:gd name="T78" fmla="*/ 39468210 w 21104"/>
              <a:gd name="T79" fmla="*/ 9070780 h 21600"/>
              <a:gd name="T80" fmla="*/ 30360470 w 21104"/>
              <a:gd name="T81" fmla="*/ 24770976 h 21600"/>
              <a:gd name="T82" fmla="*/ 34071793 w 21104"/>
              <a:gd name="T83" fmla="*/ 7326324 h 21600"/>
              <a:gd name="T84" fmla="*/ 12144990 w 21104"/>
              <a:gd name="T85" fmla="*/ 25119430 h 21600"/>
              <a:gd name="T86" fmla="*/ 3037250 w 21104"/>
              <a:gd name="T87" fmla="*/ 9419234 h 21600"/>
              <a:gd name="T88" fmla="*/ 3037250 w 21104"/>
              <a:gd name="T89" fmla="*/ 7674778 h 21600"/>
              <a:gd name="T90" fmla="*/ 4722388 w 21104"/>
              <a:gd name="T91" fmla="*/ 5581868 h 21600"/>
              <a:gd name="T92" fmla="*/ 6746546 w 21104"/>
              <a:gd name="T93" fmla="*/ 7674778 h 21600"/>
              <a:gd name="T94" fmla="*/ 8433712 w 21104"/>
              <a:gd name="T95" fmla="*/ 7674778 h 21600"/>
              <a:gd name="T96" fmla="*/ 12144990 w 21104"/>
              <a:gd name="T97" fmla="*/ 25119430 h 21600"/>
              <a:gd name="T98" fmla="*/ 12144990 w 21104"/>
              <a:gd name="T99" fmla="*/ 25119430 h 216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1104" h="21600">
                <a:moveTo>
                  <a:pt x="13625" y="14830"/>
                </a:moveTo>
                <a:cubicBezTo>
                  <a:pt x="21434" y="10155"/>
                  <a:pt x="21102" y="4191"/>
                  <a:pt x="21102" y="4191"/>
                </a:cubicBezTo>
                <a:cubicBezTo>
                  <a:pt x="21102" y="3385"/>
                  <a:pt x="21102" y="3385"/>
                  <a:pt x="21102" y="3385"/>
                </a:cubicBezTo>
                <a:cubicBezTo>
                  <a:pt x="21102" y="3385"/>
                  <a:pt x="21102" y="1612"/>
                  <a:pt x="19440" y="1612"/>
                </a:cubicBezTo>
                <a:cubicBezTo>
                  <a:pt x="18942" y="1612"/>
                  <a:pt x="18443" y="1612"/>
                  <a:pt x="18443" y="1612"/>
                </a:cubicBezTo>
                <a:cubicBezTo>
                  <a:pt x="17612" y="1612"/>
                  <a:pt x="17612" y="2418"/>
                  <a:pt x="17612" y="2418"/>
                </a:cubicBezTo>
                <a:cubicBezTo>
                  <a:pt x="17612" y="2418"/>
                  <a:pt x="17280" y="2579"/>
                  <a:pt x="16616" y="2579"/>
                </a:cubicBezTo>
                <a:cubicBezTo>
                  <a:pt x="16616" y="1934"/>
                  <a:pt x="16782" y="0"/>
                  <a:pt x="16782" y="0"/>
                </a:cubicBezTo>
                <a:cubicBezTo>
                  <a:pt x="9139" y="967"/>
                  <a:pt x="4486" y="0"/>
                  <a:pt x="4486" y="0"/>
                </a:cubicBezTo>
                <a:cubicBezTo>
                  <a:pt x="4486" y="2579"/>
                  <a:pt x="4486" y="2579"/>
                  <a:pt x="4486" y="2579"/>
                </a:cubicBezTo>
                <a:cubicBezTo>
                  <a:pt x="3822" y="2579"/>
                  <a:pt x="3656" y="2418"/>
                  <a:pt x="3656" y="2418"/>
                </a:cubicBezTo>
                <a:cubicBezTo>
                  <a:pt x="3656" y="2418"/>
                  <a:pt x="3489" y="1612"/>
                  <a:pt x="2825" y="1612"/>
                </a:cubicBezTo>
                <a:cubicBezTo>
                  <a:pt x="2825" y="1612"/>
                  <a:pt x="2326" y="1612"/>
                  <a:pt x="1828" y="1612"/>
                </a:cubicBezTo>
                <a:cubicBezTo>
                  <a:pt x="166" y="1612"/>
                  <a:pt x="0" y="3385"/>
                  <a:pt x="0" y="3385"/>
                </a:cubicBezTo>
                <a:cubicBezTo>
                  <a:pt x="0" y="4191"/>
                  <a:pt x="0" y="4191"/>
                  <a:pt x="0" y="4191"/>
                </a:cubicBezTo>
                <a:cubicBezTo>
                  <a:pt x="0" y="4191"/>
                  <a:pt x="-166" y="10155"/>
                  <a:pt x="7643" y="14830"/>
                </a:cubicBezTo>
                <a:cubicBezTo>
                  <a:pt x="7643" y="14830"/>
                  <a:pt x="8474" y="15636"/>
                  <a:pt x="9637" y="15636"/>
                </a:cubicBezTo>
                <a:cubicBezTo>
                  <a:pt x="9637" y="16603"/>
                  <a:pt x="9637" y="16603"/>
                  <a:pt x="9637" y="16603"/>
                </a:cubicBezTo>
                <a:cubicBezTo>
                  <a:pt x="9637" y="16603"/>
                  <a:pt x="8806" y="16442"/>
                  <a:pt x="8806" y="16925"/>
                </a:cubicBezTo>
                <a:cubicBezTo>
                  <a:pt x="8806" y="17570"/>
                  <a:pt x="9637" y="17409"/>
                  <a:pt x="9637" y="17409"/>
                </a:cubicBezTo>
                <a:cubicBezTo>
                  <a:pt x="9637" y="18376"/>
                  <a:pt x="9637" y="18376"/>
                  <a:pt x="9637" y="18376"/>
                </a:cubicBezTo>
                <a:cubicBezTo>
                  <a:pt x="9637" y="18376"/>
                  <a:pt x="9471" y="19182"/>
                  <a:pt x="8972" y="19182"/>
                </a:cubicBezTo>
                <a:cubicBezTo>
                  <a:pt x="8972" y="19988"/>
                  <a:pt x="7976" y="19988"/>
                  <a:pt x="7976" y="19988"/>
                </a:cubicBezTo>
                <a:cubicBezTo>
                  <a:pt x="7976" y="19988"/>
                  <a:pt x="7145" y="20149"/>
                  <a:pt x="7145" y="20794"/>
                </a:cubicBezTo>
                <a:cubicBezTo>
                  <a:pt x="7145" y="20794"/>
                  <a:pt x="6979" y="21600"/>
                  <a:pt x="7976" y="21600"/>
                </a:cubicBezTo>
                <a:cubicBezTo>
                  <a:pt x="9305" y="21600"/>
                  <a:pt x="13126" y="21600"/>
                  <a:pt x="13126" y="21600"/>
                </a:cubicBezTo>
                <a:cubicBezTo>
                  <a:pt x="13957" y="21600"/>
                  <a:pt x="14123" y="20794"/>
                  <a:pt x="14123" y="20794"/>
                </a:cubicBezTo>
                <a:cubicBezTo>
                  <a:pt x="14123" y="20794"/>
                  <a:pt x="14123" y="19988"/>
                  <a:pt x="13126" y="19988"/>
                </a:cubicBezTo>
                <a:cubicBezTo>
                  <a:pt x="12296" y="19988"/>
                  <a:pt x="12296" y="19021"/>
                  <a:pt x="12296" y="19021"/>
                </a:cubicBezTo>
                <a:cubicBezTo>
                  <a:pt x="12296" y="19021"/>
                  <a:pt x="11465" y="19182"/>
                  <a:pt x="11465" y="18376"/>
                </a:cubicBezTo>
                <a:cubicBezTo>
                  <a:pt x="11465" y="17409"/>
                  <a:pt x="11465" y="17409"/>
                  <a:pt x="11465" y="17409"/>
                </a:cubicBezTo>
                <a:cubicBezTo>
                  <a:pt x="11465" y="17409"/>
                  <a:pt x="12296" y="17570"/>
                  <a:pt x="12296" y="16925"/>
                </a:cubicBezTo>
                <a:cubicBezTo>
                  <a:pt x="12296" y="16442"/>
                  <a:pt x="11465" y="16603"/>
                  <a:pt x="11465" y="16603"/>
                </a:cubicBezTo>
                <a:cubicBezTo>
                  <a:pt x="11465" y="15636"/>
                  <a:pt x="11465" y="15636"/>
                  <a:pt x="11465" y="15636"/>
                </a:cubicBezTo>
                <a:cubicBezTo>
                  <a:pt x="12296" y="15636"/>
                  <a:pt x="12960" y="15313"/>
                  <a:pt x="13625" y="14830"/>
                </a:cubicBezTo>
                <a:close/>
                <a:moveTo>
                  <a:pt x="16782" y="3385"/>
                </a:moveTo>
                <a:cubicBezTo>
                  <a:pt x="16948" y="3385"/>
                  <a:pt x="17612" y="3385"/>
                  <a:pt x="17612" y="3385"/>
                </a:cubicBezTo>
                <a:cubicBezTo>
                  <a:pt x="18443" y="3385"/>
                  <a:pt x="18609" y="2579"/>
                  <a:pt x="18609" y="2579"/>
                </a:cubicBezTo>
                <a:cubicBezTo>
                  <a:pt x="19440" y="2579"/>
                  <a:pt x="19440" y="3385"/>
                  <a:pt x="19440" y="3385"/>
                </a:cubicBezTo>
                <a:cubicBezTo>
                  <a:pt x="19440" y="4191"/>
                  <a:pt x="19440" y="4191"/>
                  <a:pt x="19440" y="4191"/>
                </a:cubicBezTo>
                <a:cubicBezTo>
                  <a:pt x="19440" y="4191"/>
                  <a:pt x="19108" y="7576"/>
                  <a:pt x="14954" y="11445"/>
                </a:cubicBezTo>
                <a:cubicBezTo>
                  <a:pt x="15951" y="9833"/>
                  <a:pt x="16782" y="6125"/>
                  <a:pt x="16782" y="3385"/>
                </a:cubicBezTo>
                <a:close/>
                <a:moveTo>
                  <a:pt x="5982" y="11606"/>
                </a:moveTo>
                <a:cubicBezTo>
                  <a:pt x="1662" y="7737"/>
                  <a:pt x="1496" y="4352"/>
                  <a:pt x="1496" y="4352"/>
                </a:cubicBezTo>
                <a:cubicBezTo>
                  <a:pt x="1496" y="3546"/>
                  <a:pt x="1496" y="3546"/>
                  <a:pt x="1496" y="3546"/>
                </a:cubicBezTo>
                <a:cubicBezTo>
                  <a:pt x="1496" y="3546"/>
                  <a:pt x="1496" y="2579"/>
                  <a:pt x="2326" y="2579"/>
                </a:cubicBezTo>
                <a:cubicBezTo>
                  <a:pt x="2326" y="2579"/>
                  <a:pt x="2326" y="3546"/>
                  <a:pt x="3323" y="3546"/>
                </a:cubicBezTo>
                <a:cubicBezTo>
                  <a:pt x="3323" y="3546"/>
                  <a:pt x="3988" y="3546"/>
                  <a:pt x="4154" y="3546"/>
                </a:cubicBezTo>
                <a:cubicBezTo>
                  <a:pt x="4154" y="6287"/>
                  <a:pt x="4985" y="9994"/>
                  <a:pt x="5982" y="11606"/>
                </a:cubicBezTo>
                <a:close/>
                <a:moveTo>
                  <a:pt x="5982" y="11606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6"/>
          <p:cNvSpPr/>
          <p:nvPr/>
        </p:nvSpPr>
        <p:spPr bwMode="auto">
          <a:xfrm>
            <a:off x="6145017" y="1662809"/>
            <a:ext cx="1605756" cy="1359694"/>
          </a:xfrm>
          <a:custGeom>
            <a:avLst/>
            <a:gdLst>
              <a:gd name="T0" fmla="*/ 0 w 21600"/>
              <a:gd name="T1" fmla="*/ 210680934 h 21600"/>
              <a:gd name="T2" fmla="*/ 12445650 w 21600"/>
              <a:gd name="T3" fmla="*/ 0 h 21600"/>
              <a:gd name="T4" fmla="*/ 477491173 w 21600"/>
              <a:gd name="T5" fmla="*/ 230430238 h 21600"/>
              <a:gd name="T6" fmla="*/ 265958095 w 21600"/>
              <a:gd name="T7" fmla="*/ 342364403 h 21600"/>
              <a:gd name="T8" fmla="*/ 0 w 21600"/>
              <a:gd name="T9" fmla="*/ 210680934 h 21600"/>
              <a:gd name="T10" fmla="*/ 0 w 21600"/>
              <a:gd name="T11" fmla="*/ 21068093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13292"/>
                </a:moveTo>
                <a:cubicBezTo>
                  <a:pt x="563" y="0"/>
                  <a:pt x="563" y="0"/>
                  <a:pt x="563" y="0"/>
                </a:cubicBezTo>
                <a:cubicBezTo>
                  <a:pt x="9217" y="498"/>
                  <a:pt x="17027" y="5982"/>
                  <a:pt x="21600" y="14538"/>
                </a:cubicBezTo>
                <a:cubicBezTo>
                  <a:pt x="12031" y="21600"/>
                  <a:pt x="12031" y="21600"/>
                  <a:pt x="12031" y="21600"/>
                </a:cubicBezTo>
                <a:cubicBezTo>
                  <a:pt x="9498" y="16865"/>
                  <a:pt x="5066" y="13625"/>
                  <a:pt x="0" y="13292"/>
                </a:cubicBezTo>
                <a:close/>
                <a:moveTo>
                  <a:pt x="0" y="13292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AutoShape 7"/>
          <p:cNvSpPr/>
          <p:nvPr/>
        </p:nvSpPr>
        <p:spPr bwMode="auto">
          <a:xfrm>
            <a:off x="4451155" y="4235353"/>
            <a:ext cx="1605756" cy="1345406"/>
          </a:xfrm>
          <a:custGeom>
            <a:avLst/>
            <a:gdLst>
              <a:gd name="T0" fmla="*/ 477491173 w 21600"/>
              <a:gd name="T1" fmla="*/ 126525095 h 21600"/>
              <a:gd name="T2" fmla="*/ 469709798 w 21600"/>
              <a:gd name="T3" fmla="*/ 335206908 h 21600"/>
              <a:gd name="T4" fmla="*/ 0 w 21600"/>
              <a:gd name="T5" fmla="*/ 116080882 h 21600"/>
              <a:gd name="T6" fmla="*/ 206868653 w 21600"/>
              <a:gd name="T7" fmla="*/ 0 h 21600"/>
              <a:gd name="T8" fmla="*/ 477491173 w 21600"/>
              <a:gd name="T9" fmla="*/ 126525095 h 21600"/>
              <a:gd name="T10" fmla="*/ 477491173 w 21600"/>
              <a:gd name="T11" fmla="*/ 12652509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21600" y="8153"/>
                </a:moveTo>
                <a:cubicBezTo>
                  <a:pt x="21248" y="21600"/>
                  <a:pt x="21248" y="21600"/>
                  <a:pt x="21248" y="21600"/>
                </a:cubicBezTo>
                <a:cubicBezTo>
                  <a:pt x="12664" y="21348"/>
                  <a:pt x="4714" y="16053"/>
                  <a:pt x="0" y="7480"/>
                </a:cubicBezTo>
                <a:cubicBezTo>
                  <a:pt x="9358" y="0"/>
                  <a:pt x="9358" y="0"/>
                  <a:pt x="9358" y="0"/>
                </a:cubicBezTo>
                <a:cubicBezTo>
                  <a:pt x="12031" y="4791"/>
                  <a:pt x="16464" y="7984"/>
                  <a:pt x="21600" y="8153"/>
                </a:cubicBezTo>
                <a:close/>
                <a:moveTo>
                  <a:pt x="21600" y="8153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AutoShape 8"/>
          <p:cNvSpPr/>
          <p:nvPr/>
        </p:nvSpPr>
        <p:spPr bwMode="auto">
          <a:xfrm>
            <a:off x="5066311" y="2085084"/>
            <a:ext cx="434975" cy="431800"/>
          </a:xfrm>
          <a:custGeom>
            <a:avLst/>
            <a:gdLst>
              <a:gd name="T0" fmla="*/ 0 w 21600"/>
              <a:gd name="T1" fmla="*/ 17264004 h 21600"/>
              <a:gd name="T2" fmla="*/ 35037639 w 21600"/>
              <a:gd name="T3" fmla="*/ 17264004 h 21600"/>
              <a:gd name="T4" fmla="*/ 24234350 w 21600"/>
              <a:gd name="T5" fmla="*/ 6905601 h 21600"/>
              <a:gd name="T6" fmla="*/ 25110301 w 21600"/>
              <a:gd name="T7" fmla="*/ 4028254 h 21600"/>
              <a:gd name="T8" fmla="*/ 25110301 w 21600"/>
              <a:gd name="T9" fmla="*/ 8056548 h 21600"/>
              <a:gd name="T10" fmla="*/ 13723058 w 21600"/>
              <a:gd name="T11" fmla="*/ 22155458 h 21600"/>
              <a:gd name="T12" fmla="*/ 11971197 w 21600"/>
              <a:gd name="T13" fmla="*/ 25320552 h 21600"/>
              <a:gd name="T14" fmla="*/ 11095246 w 21600"/>
              <a:gd name="T15" fmla="*/ 27334659 h 21600"/>
              <a:gd name="T16" fmla="*/ 10803289 w 21600"/>
              <a:gd name="T17" fmla="*/ 31650660 h 21600"/>
              <a:gd name="T18" fmla="*/ 9051387 w 21600"/>
              <a:gd name="T19" fmla="*/ 28485606 h 21600"/>
              <a:gd name="T20" fmla="*/ 7591482 w 21600"/>
              <a:gd name="T21" fmla="*/ 25608259 h 21600"/>
              <a:gd name="T22" fmla="*/ 4963669 w 21600"/>
              <a:gd name="T23" fmla="*/ 23594152 h 21600"/>
              <a:gd name="T24" fmla="*/ 4671672 w 21600"/>
              <a:gd name="T25" fmla="*/ 19565858 h 21600"/>
              <a:gd name="T26" fmla="*/ 4379715 w 21600"/>
              <a:gd name="T27" fmla="*/ 17264004 h 21600"/>
              <a:gd name="T28" fmla="*/ 2919810 w 21600"/>
              <a:gd name="T29" fmla="*/ 15537603 h 21600"/>
              <a:gd name="T30" fmla="*/ 2919810 w 21600"/>
              <a:gd name="T31" fmla="*/ 12948003 h 21600"/>
              <a:gd name="T32" fmla="*/ 11095246 w 21600"/>
              <a:gd name="T33" fmla="*/ 5754655 h 21600"/>
              <a:gd name="T34" fmla="*/ 9051387 w 21600"/>
              <a:gd name="T35" fmla="*/ 5754655 h 21600"/>
              <a:gd name="T36" fmla="*/ 8175436 w 21600"/>
              <a:gd name="T37" fmla="*/ 7481055 h 21600"/>
              <a:gd name="T38" fmla="*/ 9343384 w 21600"/>
              <a:gd name="T39" fmla="*/ 8056548 h 21600"/>
              <a:gd name="T40" fmla="*/ 9051387 w 21600"/>
              <a:gd name="T41" fmla="*/ 6905601 h 21600"/>
              <a:gd name="T42" fmla="*/ 13723058 w 21600"/>
              <a:gd name="T43" fmla="*/ 8632002 h 21600"/>
              <a:gd name="T44" fmla="*/ 11971197 w 21600"/>
              <a:gd name="T45" fmla="*/ 9782949 h 21600"/>
              <a:gd name="T46" fmla="*/ 10803289 w 21600"/>
              <a:gd name="T47" fmla="*/ 10358402 h 21600"/>
              <a:gd name="T48" fmla="*/ 11095246 w 21600"/>
              <a:gd name="T49" fmla="*/ 12372549 h 21600"/>
              <a:gd name="T50" fmla="*/ 9635341 w 21600"/>
              <a:gd name="T51" fmla="*/ 14098950 h 21600"/>
              <a:gd name="T52" fmla="*/ 8467433 w 21600"/>
              <a:gd name="T53" fmla="*/ 14674403 h 21600"/>
              <a:gd name="T54" fmla="*/ 6131577 w 21600"/>
              <a:gd name="T55" fmla="*/ 14098950 h 21600"/>
              <a:gd name="T56" fmla="*/ 4379715 w 21600"/>
              <a:gd name="T57" fmla="*/ 15537603 h 21600"/>
              <a:gd name="T58" fmla="*/ 4671672 w 21600"/>
              <a:gd name="T59" fmla="*/ 16688550 h 21600"/>
              <a:gd name="T60" fmla="*/ 7883479 w 21600"/>
              <a:gd name="T61" fmla="*/ 17839457 h 21600"/>
              <a:gd name="T62" fmla="*/ 11971197 w 21600"/>
              <a:gd name="T63" fmla="*/ 18990404 h 21600"/>
              <a:gd name="T64" fmla="*/ 13723058 w 21600"/>
              <a:gd name="T65" fmla="*/ 22155458 h 21600"/>
              <a:gd name="T66" fmla="*/ 16058915 w 21600"/>
              <a:gd name="T67" fmla="*/ 6042401 h 21600"/>
              <a:gd name="T68" fmla="*/ 12847148 w 21600"/>
              <a:gd name="T69" fmla="*/ 4316001 h 21600"/>
              <a:gd name="T70" fmla="*/ 18394771 w 21600"/>
              <a:gd name="T71" fmla="*/ 2877347 h 21600"/>
              <a:gd name="T72" fmla="*/ 31241878 w 21600"/>
              <a:gd name="T73" fmla="*/ 17839457 h 21600"/>
              <a:gd name="T74" fmla="*/ 26862203 w 21600"/>
              <a:gd name="T75" fmla="*/ 29348806 h 21600"/>
              <a:gd name="T76" fmla="*/ 26570206 w 21600"/>
              <a:gd name="T77" fmla="*/ 26471459 h 21600"/>
              <a:gd name="T78" fmla="*/ 24526347 w 21600"/>
              <a:gd name="T79" fmla="*/ 23306405 h 21600"/>
              <a:gd name="T80" fmla="*/ 19270722 w 21600"/>
              <a:gd name="T81" fmla="*/ 19278151 h 21600"/>
              <a:gd name="T82" fmla="*/ 28322108 w 21600"/>
              <a:gd name="T83" fmla="*/ 16113057 h 21600"/>
              <a:gd name="T84" fmla="*/ 30657924 w 21600"/>
              <a:gd name="T85" fmla="*/ 14098950 h 21600"/>
              <a:gd name="T86" fmla="*/ 27154160 w 21600"/>
              <a:gd name="T87" fmla="*/ 11221602 h 21600"/>
              <a:gd name="T88" fmla="*/ 26570206 w 21600"/>
              <a:gd name="T89" fmla="*/ 14962150 h 21600"/>
              <a:gd name="T90" fmla="*/ 23066442 w 21600"/>
              <a:gd name="T91" fmla="*/ 14098950 h 21600"/>
              <a:gd name="T92" fmla="*/ 21314581 w 21600"/>
              <a:gd name="T93" fmla="*/ 12660256 h 21600"/>
              <a:gd name="T94" fmla="*/ 22190491 w 21600"/>
              <a:gd name="T95" fmla="*/ 10070656 h 21600"/>
              <a:gd name="T96" fmla="*/ 26278249 w 21600"/>
              <a:gd name="T97" fmla="*/ 10358402 h 21600"/>
              <a:gd name="T98" fmla="*/ 29198019 w 21600"/>
              <a:gd name="T99" fmla="*/ 10358402 h 21600"/>
              <a:gd name="T100" fmla="*/ 30657924 w 21600"/>
              <a:gd name="T101" fmla="*/ 9207455 h 21600"/>
              <a:gd name="T102" fmla="*/ 32117829 w 21600"/>
              <a:gd name="T103" fmla="*/ 16400804 h 21600"/>
              <a:gd name="T104" fmla="*/ 31241878 w 21600"/>
              <a:gd name="T105" fmla="*/ 17839457 h 216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4940" y="4320"/>
                </a:moveTo>
                <a:cubicBezTo>
                  <a:pt x="15660" y="3780"/>
                  <a:pt x="15660" y="3780"/>
                  <a:pt x="15660" y="3780"/>
                </a:cubicBezTo>
                <a:cubicBezTo>
                  <a:pt x="15660" y="3780"/>
                  <a:pt x="15300" y="3060"/>
                  <a:pt x="15480" y="2520"/>
                </a:cubicBezTo>
                <a:cubicBezTo>
                  <a:pt x="15660" y="2520"/>
                  <a:pt x="16380" y="2880"/>
                  <a:pt x="16920" y="3600"/>
                </a:cubicBezTo>
                <a:cubicBezTo>
                  <a:pt x="16560" y="5220"/>
                  <a:pt x="15480" y="5040"/>
                  <a:pt x="15480" y="5040"/>
                </a:cubicBezTo>
                <a:cubicBezTo>
                  <a:pt x="15480" y="5040"/>
                  <a:pt x="14760" y="5040"/>
                  <a:pt x="14940" y="4320"/>
                </a:cubicBezTo>
                <a:close/>
                <a:moveTo>
                  <a:pt x="8460" y="13860"/>
                </a:moveTo>
                <a:cubicBezTo>
                  <a:pt x="8280" y="14040"/>
                  <a:pt x="8100" y="14580"/>
                  <a:pt x="7920" y="15120"/>
                </a:cubicBezTo>
                <a:cubicBezTo>
                  <a:pt x="7740" y="15480"/>
                  <a:pt x="7560" y="15660"/>
                  <a:pt x="7380" y="15840"/>
                </a:cubicBezTo>
                <a:cubicBezTo>
                  <a:pt x="7020" y="16020"/>
                  <a:pt x="7020" y="16380"/>
                  <a:pt x="7020" y="16380"/>
                </a:cubicBezTo>
                <a:cubicBezTo>
                  <a:pt x="6840" y="17100"/>
                  <a:pt x="6840" y="17100"/>
                  <a:pt x="6840" y="17100"/>
                </a:cubicBezTo>
                <a:cubicBezTo>
                  <a:pt x="6840" y="17100"/>
                  <a:pt x="7020" y="17820"/>
                  <a:pt x="7200" y="18000"/>
                </a:cubicBezTo>
                <a:cubicBezTo>
                  <a:pt x="7200" y="18360"/>
                  <a:pt x="6660" y="19800"/>
                  <a:pt x="6660" y="19800"/>
                </a:cubicBezTo>
                <a:cubicBezTo>
                  <a:pt x="6120" y="19620"/>
                  <a:pt x="5940" y="19080"/>
                  <a:pt x="5760" y="18720"/>
                </a:cubicBezTo>
                <a:cubicBezTo>
                  <a:pt x="5760" y="18360"/>
                  <a:pt x="5400" y="18180"/>
                  <a:pt x="5580" y="17820"/>
                </a:cubicBezTo>
                <a:cubicBezTo>
                  <a:pt x="5580" y="17280"/>
                  <a:pt x="5220" y="17100"/>
                  <a:pt x="5040" y="16920"/>
                </a:cubicBezTo>
                <a:cubicBezTo>
                  <a:pt x="4860" y="16560"/>
                  <a:pt x="4680" y="16200"/>
                  <a:pt x="4680" y="16020"/>
                </a:cubicBezTo>
                <a:cubicBezTo>
                  <a:pt x="4680" y="15840"/>
                  <a:pt x="4140" y="15480"/>
                  <a:pt x="4140" y="15480"/>
                </a:cubicBezTo>
                <a:cubicBezTo>
                  <a:pt x="4140" y="15480"/>
                  <a:pt x="3240" y="14940"/>
                  <a:pt x="3060" y="14760"/>
                </a:cubicBezTo>
                <a:cubicBezTo>
                  <a:pt x="2880" y="14580"/>
                  <a:pt x="2700" y="13860"/>
                  <a:pt x="2700" y="13500"/>
                </a:cubicBezTo>
                <a:cubicBezTo>
                  <a:pt x="2700" y="13140"/>
                  <a:pt x="2880" y="12240"/>
                  <a:pt x="2880" y="12240"/>
                </a:cubicBezTo>
                <a:cubicBezTo>
                  <a:pt x="2880" y="12240"/>
                  <a:pt x="3240" y="11880"/>
                  <a:pt x="3060" y="11700"/>
                </a:cubicBezTo>
                <a:cubicBezTo>
                  <a:pt x="2700" y="11520"/>
                  <a:pt x="2700" y="10800"/>
                  <a:pt x="2700" y="10800"/>
                </a:cubicBezTo>
                <a:cubicBezTo>
                  <a:pt x="2340" y="10440"/>
                  <a:pt x="2340" y="10440"/>
                  <a:pt x="2340" y="10440"/>
                </a:cubicBezTo>
                <a:cubicBezTo>
                  <a:pt x="2340" y="10440"/>
                  <a:pt x="1980" y="9900"/>
                  <a:pt x="1800" y="9720"/>
                </a:cubicBezTo>
                <a:cubicBezTo>
                  <a:pt x="1800" y="9360"/>
                  <a:pt x="1800" y="9180"/>
                  <a:pt x="1980" y="9000"/>
                </a:cubicBezTo>
                <a:cubicBezTo>
                  <a:pt x="1980" y="8820"/>
                  <a:pt x="1800" y="8280"/>
                  <a:pt x="1800" y="8100"/>
                </a:cubicBezTo>
                <a:cubicBezTo>
                  <a:pt x="3600" y="3600"/>
                  <a:pt x="6660" y="2700"/>
                  <a:pt x="6660" y="2700"/>
                </a:cubicBezTo>
                <a:cubicBezTo>
                  <a:pt x="6840" y="3600"/>
                  <a:pt x="6840" y="3600"/>
                  <a:pt x="6840" y="3600"/>
                </a:cubicBezTo>
                <a:cubicBezTo>
                  <a:pt x="6840" y="3600"/>
                  <a:pt x="6300" y="3780"/>
                  <a:pt x="6120" y="3780"/>
                </a:cubicBezTo>
                <a:cubicBezTo>
                  <a:pt x="5760" y="3600"/>
                  <a:pt x="5580" y="3600"/>
                  <a:pt x="5580" y="3600"/>
                </a:cubicBezTo>
                <a:cubicBezTo>
                  <a:pt x="5220" y="4140"/>
                  <a:pt x="5220" y="4140"/>
                  <a:pt x="5220" y="4140"/>
                </a:cubicBezTo>
                <a:cubicBezTo>
                  <a:pt x="5220" y="4140"/>
                  <a:pt x="5040" y="4500"/>
                  <a:pt x="5040" y="4680"/>
                </a:cubicBezTo>
                <a:cubicBezTo>
                  <a:pt x="5040" y="4860"/>
                  <a:pt x="5220" y="5220"/>
                  <a:pt x="5220" y="5220"/>
                </a:cubicBezTo>
                <a:cubicBezTo>
                  <a:pt x="5220" y="5220"/>
                  <a:pt x="5760" y="5220"/>
                  <a:pt x="5760" y="5040"/>
                </a:cubicBezTo>
                <a:cubicBezTo>
                  <a:pt x="5760" y="4860"/>
                  <a:pt x="5760" y="4680"/>
                  <a:pt x="5760" y="4680"/>
                </a:cubicBezTo>
                <a:cubicBezTo>
                  <a:pt x="5580" y="4320"/>
                  <a:pt x="5580" y="4320"/>
                  <a:pt x="5580" y="4320"/>
                </a:cubicBezTo>
                <a:cubicBezTo>
                  <a:pt x="5580" y="4320"/>
                  <a:pt x="6120" y="4140"/>
                  <a:pt x="7200" y="4320"/>
                </a:cubicBezTo>
                <a:cubicBezTo>
                  <a:pt x="8460" y="4320"/>
                  <a:pt x="7920" y="5220"/>
                  <a:pt x="8460" y="5400"/>
                </a:cubicBezTo>
                <a:cubicBezTo>
                  <a:pt x="9000" y="5580"/>
                  <a:pt x="8100" y="6300"/>
                  <a:pt x="7920" y="6660"/>
                </a:cubicBezTo>
                <a:cubicBezTo>
                  <a:pt x="7740" y="7020"/>
                  <a:pt x="7380" y="6120"/>
                  <a:pt x="7380" y="6120"/>
                </a:cubicBezTo>
                <a:cubicBezTo>
                  <a:pt x="7380" y="6120"/>
                  <a:pt x="7740" y="5760"/>
                  <a:pt x="7200" y="5760"/>
                </a:cubicBezTo>
                <a:cubicBezTo>
                  <a:pt x="6660" y="5580"/>
                  <a:pt x="6300" y="6480"/>
                  <a:pt x="6660" y="6480"/>
                </a:cubicBezTo>
                <a:cubicBezTo>
                  <a:pt x="6840" y="6480"/>
                  <a:pt x="7200" y="6840"/>
                  <a:pt x="7020" y="7020"/>
                </a:cubicBezTo>
                <a:cubicBezTo>
                  <a:pt x="7020" y="7200"/>
                  <a:pt x="7020" y="7200"/>
                  <a:pt x="6840" y="7740"/>
                </a:cubicBezTo>
                <a:cubicBezTo>
                  <a:pt x="6480" y="8280"/>
                  <a:pt x="6120" y="8640"/>
                  <a:pt x="6120" y="8640"/>
                </a:cubicBezTo>
                <a:cubicBezTo>
                  <a:pt x="6120" y="8640"/>
                  <a:pt x="5760" y="8460"/>
                  <a:pt x="5940" y="8820"/>
                </a:cubicBezTo>
                <a:cubicBezTo>
                  <a:pt x="6120" y="9180"/>
                  <a:pt x="5940" y="9720"/>
                  <a:pt x="5940" y="9900"/>
                </a:cubicBezTo>
                <a:cubicBezTo>
                  <a:pt x="5940" y="10260"/>
                  <a:pt x="5220" y="9720"/>
                  <a:pt x="5220" y="9180"/>
                </a:cubicBezTo>
                <a:cubicBezTo>
                  <a:pt x="5040" y="8640"/>
                  <a:pt x="4500" y="9180"/>
                  <a:pt x="4320" y="9180"/>
                </a:cubicBezTo>
                <a:cubicBezTo>
                  <a:pt x="4140" y="9180"/>
                  <a:pt x="3780" y="9000"/>
                  <a:pt x="3780" y="8820"/>
                </a:cubicBezTo>
                <a:cubicBezTo>
                  <a:pt x="3600" y="8640"/>
                  <a:pt x="2700" y="9360"/>
                  <a:pt x="2520" y="9360"/>
                </a:cubicBezTo>
                <a:cubicBezTo>
                  <a:pt x="2340" y="9540"/>
                  <a:pt x="2340" y="9900"/>
                  <a:pt x="2700" y="9720"/>
                </a:cubicBezTo>
                <a:cubicBezTo>
                  <a:pt x="3060" y="9540"/>
                  <a:pt x="3420" y="9720"/>
                  <a:pt x="3420" y="10080"/>
                </a:cubicBezTo>
                <a:cubicBezTo>
                  <a:pt x="3240" y="10440"/>
                  <a:pt x="2880" y="10260"/>
                  <a:pt x="2880" y="10440"/>
                </a:cubicBezTo>
                <a:cubicBezTo>
                  <a:pt x="3060" y="10800"/>
                  <a:pt x="3420" y="10980"/>
                  <a:pt x="3420" y="11340"/>
                </a:cubicBezTo>
                <a:cubicBezTo>
                  <a:pt x="3600" y="11700"/>
                  <a:pt x="4500" y="11340"/>
                  <a:pt x="4860" y="11160"/>
                </a:cubicBezTo>
                <a:cubicBezTo>
                  <a:pt x="5040" y="11160"/>
                  <a:pt x="5940" y="10980"/>
                  <a:pt x="5940" y="11340"/>
                </a:cubicBezTo>
                <a:cubicBezTo>
                  <a:pt x="6120" y="11700"/>
                  <a:pt x="7020" y="11880"/>
                  <a:pt x="7380" y="11880"/>
                </a:cubicBezTo>
                <a:cubicBezTo>
                  <a:pt x="7740" y="12060"/>
                  <a:pt x="8280" y="12060"/>
                  <a:pt x="8820" y="12420"/>
                </a:cubicBezTo>
                <a:cubicBezTo>
                  <a:pt x="9180" y="12960"/>
                  <a:pt x="8460" y="13680"/>
                  <a:pt x="8460" y="13860"/>
                </a:cubicBezTo>
                <a:close/>
                <a:moveTo>
                  <a:pt x="10620" y="2520"/>
                </a:moveTo>
                <a:cubicBezTo>
                  <a:pt x="10440" y="3060"/>
                  <a:pt x="9720" y="3600"/>
                  <a:pt x="9900" y="3780"/>
                </a:cubicBezTo>
                <a:cubicBezTo>
                  <a:pt x="9900" y="3960"/>
                  <a:pt x="9900" y="4860"/>
                  <a:pt x="9180" y="4140"/>
                </a:cubicBezTo>
                <a:cubicBezTo>
                  <a:pt x="8460" y="3420"/>
                  <a:pt x="7740" y="3240"/>
                  <a:pt x="7920" y="2700"/>
                </a:cubicBezTo>
                <a:cubicBezTo>
                  <a:pt x="7920" y="2520"/>
                  <a:pt x="8640" y="2520"/>
                  <a:pt x="8640" y="2340"/>
                </a:cubicBezTo>
                <a:cubicBezTo>
                  <a:pt x="9540" y="1260"/>
                  <a:pt x="11160" y="1440"/>
                  <a:pt x="11340" y="1800"/>
                </a:cubicBezTo>
                <a:cubicBezTo>
                  <a:pt x="10980" y="2160"/>
                  <a:pt x="10620" y="1980"/>
                  <a:pt x="10620" y="2520"/>
                </a:cubicBezTo>
                <a:close/>
                <a:moveTo>
                  <a:pt x="19260" y="11160"/>
                </a:moveTo>
                <a:cubicBezTo>
                  <a:pt x="19260" y="11160"/>
                  <a:pt x="19620" y="11700"/>
                  <a:pt x="20160" y="11700"/>
                </a:cubicBezTo>
                <a:cubicBezTo>
                  <a:pt x="19800" y="15660"/>
                  <a:pt x="16560" y="18360"/>
                  <a:pt x="16560" y="18360"/>
                </a:cubicBezTo>
                <a:cubicBezTo>
                  <a:pt x="16020" y="17820"/>
                  <a:pt x="16200" y="17280"/>
                  <a:pt x="16200" y="17280"/>
                </a:cubicBezTo>
                <a:cubicBezTo>
                  <a:pt x="16380" y="16560"/>
                  <a:pt x="16380" y="16560"/>
                  <a:pt x="16380" y="16560"/>
                </a:cubicBezTo>
                <a:cubicBezTo>
                  <a:pt x="16380" y="15300"/>
                  <a:pt x="16380" y="15300"/>
                  <a:pt x="16380" y="15300"/>
                </a:cubicBezTo>
                <a:cubicBezTo>
                  <a:pt x="16380" y="15300"/>
                  <a:pt x="16380" y="13860"/>
                  <a:pt x="15120" y="14580"/>
                </a:cubicBezTo>
                <a:cubicBezTo>
                  <a:pt x="13860" y="14940"/>
                  <a:pt x="14400" y="14940"/>
                  <a:pt x="12960" y="14940"/>
                </a:cubicBezTo>
                <a:cubicBezTo>
                  <a:pt x="11520" y="15120"/>
                  <a:pt x="11880" y="12060"/>
                  <a:pt x="11880" y="12060"/>
                </a:cubicBezTo>
                <a:cubicBezTo>
                  <a:pt x="11880" y="7740"/>
                  <a:pt x="15120" y="10980"/>
                  <a:pt x="15120" y="10980"/>
                </a:cubicBezTo>
                <a:cubicBezTo>
                  <a:pt x="17100" y="12420"/>
                  <a:pt x="17460" y="10080"/>
                  <a:pt x="17460" y="10080"/>
                </a:cubicBezTo>
                <a:cubicBezTo>
                  <a:pt x="18720" y="9540"/>
                  <a:pt x="18720" y="9540"/>
                  <a:pt x="18720" y="9540"/>
                </a:cubicBezTo>
                <a:cubicBezTo>
                  <a:pt x="18900" y="8820"/>
                  <a:pt x="18900" y="8820"/>
                  <a:pt x="18900" y="8820"/>
                </a:cubicBezTo>
                <a:cubicBezTo>
                  <a:pt x="18720" y="7920"/>
                  <a:pt x="18720" y="7920"/>
                  <a:pt x="18720" y="7920"/>
                </a:cubicBezTo>
                <a:cubicBezTo>
                  <a:pt x="16740" y="7020"/>
                  <a:pt x="16740" y="7020"/>
                  <a:pt x="16740" y="7020"/>
                </a:cubicBezTo>
                <a:cubicBezTo>
                  <a:pt x="16740" y="7020"/>
                  <a:pt x="16380" y="7740"/>
                  <a:pt x="16920" y="8640"/>
                </a:cubicBezTo>
                <a:cubicBezTo>
                  <a:pt x="16920" y="8640"/>
                  <a:pt x="16740" y="9540"/>
                  <a:pt x="16380" y="9360"/>
                </a:cubicBezTo>
                <a:cubicBezTo>
                  <a:pt x="15120" y="8640"/>
                  <a:pt x="15120" y="8640"/>
                  <a:pt x="15120" y="8640"/>
                </a:cubicBezTo>
                <a:cubicBezTo>
                  <a:pt x="15120" y="8640"/>
                  <a:pt x="14760" y="8460"/>
                  <a:pt x="14220" y="8820"/>
                </a:cubicBezTo>
                <a:cubicBezTo>
                  <a:pt x="13500" y="9360"/>
                  <a:pt x="12420" y="8820"/>
                  <a:pt x="12420" y="8820"/>
                </a:cubicBezTo>
                <a:cubicBezTo>
                  <a:pt x="12420" y="8820"/>
                  <a:pt x="12420" y="8280"/>
                  <a:pt x="13140" y="7920"/>
                </a:cubicBezTo>
                <a:cubicBezTo>
                  <a:pt x="13680" y="7560"/>
                  <a:pt x="13680" y="7560"/>
                  <a:pt x="13680" y="7560"/>
                </a:cubicBezTo>
                <a:cubicBezTo>
                  <a:pt x="13680" y="7560"/>
                  <a:pt x="13500" y="6840"/>
                  <a:pt x="13680" y="6300"/>
                </a:cubicBezTo>
                <a:cubicBezTo>
                  <a:pt x="13860" y="5760"/>
                  <a:pt x="14040" y="6300"/>
                  <a:pt x="14580" y="5940"/>
                </a:cubicBezTo>
                <a:cubicBezTo>
                  <a:pt x="15120" y="5580"/>
                  <a:pt x="15480" y="6660"/>
                  <a:pt x="16200" y="6480"/>
                </a:cubicBezTo>
                <a:cubicBezTo>
                  <a:pt x="16920" y="6480"/>
                  <a:pt x="16560" y="6300"/>
                  <a:pt x="17100" y="5940"/>
                </a:cubicBezTo>
                <a:cubicBezTo>
                  <a:pt x="17640" y="5760"/>
                  <a:pt x="18000" y="6480"/>
                  <a:pt x="18000" y="6480"/>
                </a:cubicBezTo>
                <a:cubicBezTo>
                  <a:pt x="19080" y="6660"/>
                  <a:pt x="19080" y="6660"/>
                  <a:pt x="19080" y="6660"/>
                </a:cubicBezTo>
                <a:cubicBezTo>
                  <a:pt x="19080" y="6660"/>
                  <a:pt x="18900" y="5400"/>
                  <a:pt x="18900" y="5760"/>
                </a:cubicBezTo>
                <a:cubicBezTo>
                  <a:pt x="19620" y="6840"/>
                  <a:pt x="20520" y="9900"/>
                  <a:pt x="20160" y="10440"/>
                </a:cubicBezTo>
                <a:cubicBezTo>
                  <a:pt x="19980" y="10260"/>
                  <a:pt x="19800" y="10260"/>
                  <a:pt x="19800" y="10260"/>
                </a:cubicBezTo>
                <a:cubicBezTo>
                  <a:pt x="18540" y="10260"/>
                  <a:pt x="18540" y="10260"/>
                  <a:pt x="18540" y="10260"/>
                </a:cubicBezTo>
                <a:lnTo>
                  <a:pt x="19260" y="11160"/>
                </a:lnTo>
                <a:close/>
                <a:moveTo>
                  <a:pt x="19260" y="11160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utoShape 9"/>
          <p:cNvSpPr/>
          <p:nvPr/>
        </p:nvSpPr>
        <p:spPr bwMode="auto">
          <a:xfrm>
            <a:off x="4123336" y="2735165"/>
            <a:ext cx="969963" cy="1808163"/>
          </a:xfrm>
          <a:custGeom>
            <a:avLst/>
            <a:gdLst>
              <a:gd name="T0" fmla="*/ 187949309 w 20023"/>
              <a:gd name="T1" fmla="*/ 472450259 h 21600"/>
              <a:gd name="T2" fmla="*/ 45009108 w 20023"/>
              <a:gd name="T3" fmla="*/ 605454005 h 21600"/>
              <a:gd name="T4" fmla="*/ 40954091 w 20023"/>
              <a:gd name="T5" fmla="*/ 0 h 21600"/>
              <a:gd name="T6" fmla="*/ 185921800 w 20023"/>
              <a:gd name="T7" fmla="*/ 125996111 h 21600"/>
              <a:gd name="T8" fmla="*/ 162605302 w 20023"/>
              <a:gd name="T9" fmla="*/ 295719452 h 21600"/>
              <a:gd name="T10" fmla="*/ 187949309 w 20023"/>
              <a:gd name="T11" fmla="*/ 472450259 h 21600"/>
              <a:gd name="T12" fmla="*/ 187949309 w 20023"/>
              <a:gd name="T13" fmla="*/ 472450259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23" h="21600">
                <a:moveTo>
                  <a:pt x="20023" y="16855"/>
                </a:moveTo>
                <a:cubicBezTo>
                  <a:pt x="4795" y="21600"/>
                  <a:pt x="4795" y="21600"/>
                  <a:pt x="4795" y="21600"/>
                </a:cubicBezTo>
                <a:cubicBezTo>
                  <a:pt x="-1469" y="14858"/>
                  <a:pt x="-1577" y="6805"/>
                  <a:pt x="4363" y="0"/>
                </a:cubicBezTo>
                <a:cubicBezTo>
                  <a:pt x="19807" y="4495"/>
                  <a:pt x="19807" y="4495"/>
                  <a:pt x="19807" y="4495"/>
                </a:cubicBezTo>
                <a:cubicBezTo>
                  <a:pt x="18187" y="6305"/>
                  <a:pt x="17323" y="8365"/>
                  <a:pt x="17323" y="10550"/>
                </a:cubicBezTo>
                <a:cubicBezTo>
                  <a:pt x="17323" y="12860"/>
                  <a:pt x="18295" y="14983"/>
                  <a:pt x="20023" y="16855"/>
                </a:cubicBezTo>
                <a:close/>
                <a:moveTo>
                  <a:pt x="20023" y="16855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AutoShape 10"/>
          <p:cNvSpPr/>
          <p:nvPr/>
        </p:nvSpPr>
        <p:spPr bwMode="auto">
          <a:xfrm>
            <a:off x="5068692" y="2603403"/>
            <a:ext cx="2033588" cy="2035969"/>
          </a:xfrm>
          <a:custGeom>
            <a:avLst/>
            <a:gdLst>
              <a:gd name="T0" fmla="*/ 717439832 w 19679"/>
              <a:gd name="T1" fmla="*/ 123392789 h 19679"/>
              <a:gd name="T2" fmla="*/ 717439832 w 19679"/>
              <a:gd name="T3" fmla="*/ 719120959 h 19679"/>
              <a:gd name="T4" fmla="*/ 123104432 w 19679"/>
              <a:gd name="T5" fmla="*/ 719120959 h 19679"/>
              <a:gd name="T6" fmla="*/ 123104432 w 19679"/>
              <a:gd name="T7" fmla="*/ 123392789 h 19679"/>
              <a:gd name="T8" fmla="*/ 717439832 w 19679"/>
              <a:gd name="T9" fmla="*/ 123392789 h 19679"/>
              <a:gd name="T10" fmla="*/ 717439832 w 19679"/>
              <a:gd name="T11" fmla="*/ 123392789 h 196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  <a:moveTo>
                  <a:pt x="16796" y="2882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AutoShape 11"/>
          <p:cNvSpPr/>
          <p:nvPr/>
        </p:nvSpPr>
        <p:spPr bwMode="auto">
          <a:xfrm>
            <a:off x="4363048" y="3505896"/>
            <a:ext cx="357188" cy="297657"/>
          </a:xfrm>
          <a:custGeom>
            <a:avLst/>
            <a:gdLst>
              <a:gd name="T0" fmla="*/ 22164047 w 21600"/>
              <a:gd name="T1" fmla="*/ 2448170 h 21600"/>
              <a:gd name="T2" fmla="*/ 23197674 w 21600"/>
              <a:gd name="T3" fmla="*/ 2821150 h 21600"/>
              <a:gd name="T4" fmla="*/ 23626465 w 21600"/>
              <a:gd name="T5" fmla="*/ 3695433 h 21600"/>
              <a:gd name="T6" fmla="*/ 23626465 w 21600"/>
              <a:gd name="T7" fmla="*/ 15179792 h 21600"/>
              <a:gd name="T8" fmla="*/ 23197674 w 21600"/>
              <a:gd name="T9" fmla="*/ 16043437 h 21600"/>
              <a:gd name="T10" fmla="*/ 22164047 w 21600"/>
              <a:gd name="T11" fmla="*/ 16407295 h 21600"/>
              <a:gd name="T12" fmla="*/ 1475548 w 21600"/>
              <a:gd name="T13" fmla="*/ 16407295 h 21600"/>
              <a:gd name="T14" fmla="*/ 436430 w 21600"/>
              <a:gd name="T15" fmla="*/ 16043437 h 21600"/>
              <a:gd name="T16" fmla="*/ 0 w 21600"/>
              <a:gd name="T17" fmla="*/ 15179792 h 21600"/>
              <a:gd name="T18" fmla="*/ 0 w 21600"/>
              <a:gd name="T19" fmla="*/ 3695433 h 21600"/>
              <a:gd name="T20" fmla="*/ 436430 w 21600"/>
              <a:gd name="T21" fmla="*/ 2821150 h 21600"/>
              <a:gd name="T22" fmla="*/ 1475548 w 21600"/>
              <a:gd name="T23" fmla="*/ 2448170 h 21600"/>
              <a:gd name="T24" fmla="*/ 6166941 w 21600"/>
              <a:gd name="T25" fmla="*/ 2448170 h 21600"/>
              <a:gd name="T26" fmla="*/ 6911843 w 21600"/>
              <a:gd name="T27" fmla="*/ 1109019 h 21600"/>
              <a:gd name="T28" fmla="*/ 7755169 w 21600"/>
              <a:gd name="T29" fmla="*/ 323591 h 21600"/>
              <a:gd name="T30" fmla="*/ 8973674 w 21600"/>
              <a:gd name="T31" fmla="*/ 0 h 21600"/>
              <a:gd name="T32" fmla="*/ 14652790 w 21600"/>
              <a:gd name="T33" fmla="*/ 0 h 21600"/>
              <a:gd name="T34" fmla="*/ 15871296 w 21600"/>
              <a:gd name="T35" fmla="*/ 323591 h 21600"/>
              <a:gd name="T36" fmla="*/ 16728843 w 21600"/>
              <a:gd name="T37" fmla="*/ 1109019 h 21600"/>
              <a:gd name="T38" fmla="*/ 17459523 w 21600"/>
              <a:gd name="T39" fmla="*/ 2448170 h 21600"/>
              <a:gd name="T40" fmla="*/ 22164047 w 21600"/>
              <a:gd name="T41" fmla="*/ 2448170 h 21600"/>
              <a:gd name="T42" fmla="*/ 11819797 w 21600"/>
              <a:gd name="T43" fmla="*/ 14572876 h 21600"/>
              <a:gd name="T44" fmla="*/ 14205413 w 21600"/>
              <a:gd name="T45" fmla="*/ 14166493 h 21600"/>
              <a:gd name="T46" fmla="*/ 16161147 w 21600"/>
              <a:gd name="T47" fmla="*/ 13062022 h 21600"/>
              <a:gd name="T48" fmla="*/ 17472653 w 21600"/>
              <a:gd name="T49" fmla="*/ 11430423 h 21600"/>
              <a:gd name="T50" fmla="*/ 17960479 w 21600"/>
              <a:gd name="T51" fmla="*/ 9435711 h 21600"/>
              <a:gd name="T52" fmla="*/ 17472653 w 21600"/>
              <a:gd name="T53" fmla="*/ 7440255 h 21600"/>
              <a:gd name="T54" fmla="*/ 16161147 w 21600"/>
              <a:gd name="T55" fmla="*/ 5807113 h 21600"/>
              <a:gd name="T56" fmla="*/ 14205413 w 21600"/>
              <a:gd name="T57" fmla="*/ 4708733 h 21600"/>
              <a:gd name="T58" fmla="*/ 11819797 w 21600"/>
              <a:gd name="T59" fmla="*/ 4304637 h 21600"/>
              <a:gd name="T60" fmla="*/ 9428725 w 21600"/>
              <a:gd name="T61" fmla="*/ 4708733 h 21600"/>
              <a:gd name="T62" fmla="*/ 7468592 w 21600"/>
              <a:gd name="T63" fmla="*/ 5807113 h 21600"/>
              <a:gd name="T64" fmla="*/ 6153811 w 21600"/>
              <a:gd name="T65" fmla="*/ 7435707 h 21600"/>
              <a:gd name="T66" fmla="*/ 5665986 w 21600"/>
              <a:gd name="T67" fmla="*/ 9435711 h 21600"/>
              <a:gd name="T68" fmla="*/ 6153811 w 21600"/>
              <a:gd name="T69" fmla="*/ 11430423 h 21600"/>
              <a:gd name="T70" fmla="*/ 7468592 w 21600"/>
              <a:gd name="T71" fmla="*/ 13062022 h 21600"/>
              <a:gd name="T72" fmla="*/ 9428725 w 21600"/>
              <a:gd name="T73" fmla="*/ 14166493 h 21600"/>
              <a:gd name="T74" fmla="*/ 11819797 w 21600"/>
              <a:gd name="T75" fmla="*/ 14572876 h 21600"/>
              <a:gd name="T76" fmla="*/ 11819797 w 21600"/>
              <a:gd name="T77" fmla="*/ 5949933 h 21600"/>
              <a:gd name="T78" fmla="*/ 13448506 w 21600"/>
              <a:gd name="T79" fmla="*/ 6221848 h 21600"/>
              <a:gd name="T80" fmla="*/ 14768744 w 21600"/>
              <a:gd name="T81" fmla="*/ 6964749 h 21600"/>
              <a:gd name="T82" fmla="*/ 15660191 w 21600"/>
              <a:gd name="T83" fmla="*/ 8069964 h 21600"/>
              <a:gd name="T84" fmla="*/ 15986158 w 21600"/>
              <a:gd name="T85" fmla="*/ 9435711 h 21600"/>
              <a:gd name="T86" fmla="*/ 15660191 w 21600"/>
              <a:gd name="T87" fmla="*/ 10790076 h 21600"/>
              <a:gd name="T88" fmla="*/ 14768744 w 21600"/>
              <a:gd name="T89" fmla="*/ 11901354 h 21600"/>
              <a:gd name="T90" fmla="*/ 13443016 w 21600"/>
              <a:gd name="T91" fmla="*/ 12655638 h 21600"/>
              <a:gd name="T92" fmla="*/ 11819797 w 21600"/>
              <a:gd name="T93" fmla="*/ 12926064 h 21600"/>
              <a:gd name="T94" fmla="*/ 10186723 w 21600"/>
              <a:gd name="T95" fmla="*/ 12655638 h 21600"/>
              <a:gd name="T96" fmla="*/ 8861028 w 21600"/>
              <a:gd name="T97" fmla="*/ 11901354 h 21600"/>
              <a:gd name="T98" fmla="*/ 7969548 w 21600"/>
              <a:gd name="T99" fmla="*/ 10785528 h 21600"/>
              <a:gd name="T100" fmla="*/ 7640307 w 21600"/>
              <a:gd name="T101" fmla="*/ 9435711 h 21600"/>
              <a:gd name="T102" fmla="*/ 7969548 w 21600"/>
              <a:gd name="T103" fmla="*/ 8069964 h 21600"/>
              <a:gd name="T104" fmla="*/ 8861028 w 21600"/>
              <a:gd name="T105" fmla="*/ 6964749 h 21600"/>
              <a:gd name="T106" fmla="*/ 10186723 w 21600"/>
              <a:gd name="T107" fmla="*/ 6221848 h 21600"/>
              <a:gd name="T108" fmla="*/ 11819797 w 21600"/>
              <a:gd name="T109" fmla="*/ 5949933 h 216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600" h="21600">
                <a:moveTo>
                  <a:pt x="20263" y="3223"/>
                </a:moveTo>
                <a:cubicBezTo>
                  <a:pt x="20633" y="3223"/>
                  <a:pt x="20946" y="3385"/>
                  <a:pt x="21208" y="3714"/>
                </a:cubicBezTo>
                <a:cubicBezTo>
                  <a:pt x="21470" y="4043"/>
                  <a:pt x="21600" y="4428"/>
                  <a:pt x="21600" y="4865"/>
                </a:cubicBezTo>
                <a:lnTo>
                  <a:pt x="21600" y="19984"/>
                </a:lnTo>
                <a:cubicBezTo>
                  <a:pt x="21600" y="20422"/>
                  <a:pt x="21470" y="20804"/>
                  <a:pt x="21208" y="21121"/>
                </a:cubicBezTo>
                <a:cubicBezTo>
                  <a:pt x="20946" y="21441"/>
                  <a:pt x="20633" y="21600"/>
                  <a:pt x="20263" y="21600"/>
                </a:cubicBezTo>
                <a:lnTo>
                  <a:pt x="1349" y="21600"/>
                </a:lnTo>
                <a:cubicBezTo>
                  <a:pt x="982" y="21600"/>
                  <a:pt x="663" y="21441"/>
                  <a:pt x="399" y="21121"/>
                </a:cubicBezTo>
                <a:cubicBezTo>
                  <a:pt x="135" y="20804"/>
                  <a:pt x="0" y="20422"/>
                  <a:pt x="0" y="19984"/>
                </a:cubicBezTo>
                <a:lnTo>
                  <a:pt x="0" y="4865"/>
                </a:lnTo>
                <a:cubicBezTo>
                  <a:pt x="0" y="4428"/>
                  <a:pt x="135" y="4043"/>
                  <a:pt x="399" y="3714"/>
                </a:cubicBezTo>
                <a:cubicBezTo>
                  <a:pt x="663" y="3385"/>
                  <a:pt x="982" y="3223"/>
                  <a:pt x="1349" y="3223"/>
                </a:cubicBezTo>
                <a:lnTo>
                  <a:pt x="5638" y="3223"/>
                </a:lnTo>
                <a:lnTo>
                  <a:pt x="6319" y="1460"/>
                </a:lnTo>
                <a:cubicBezTo>
                  <a:pt x="6458" y="1058"/>
                  <a:pt x="6718" y="714"/>
                  <a:pt x="7090" y="426"/>
                </a:cubicBezTo>
                <a:cubicBezTo>
                  <a:pt x="7467" y="144"/>
                  <a:pt x="7839" y="0"/>
                  <a:pt x="8204" y="0"/>
                </a:cubicBezTo>
                <a:lnTo>
                  <a:pt x="13396" y="0"/>
                </a:lnTo>
                <a:cubicBezTo>
                  <a:pt x="13763" y="0"/>
                  <a:pt x="14136" y="144"/>
                  <a:pt x="14510" y="426"/>
                </a:cubicBezTo>
                <a:cubicBezTo>
                  <a:pt x="14885" y="714"/>
                  <a:pt x="15147" y="1058"/>
                  <a:pt x="15294" y="1460"/>
                </a:cubicBezTo>
                <a:lnTo>
                  <a:pt x="15962" y="3223"/>
                </a:lnTo>
                <a:lnTo>
                  <a:pt x="20263" y="3223"/>
                </a:lnTo>
                <a:close/>
                <a:moveTo>
                  <a:pt x="10806" y="19185"/>
                </a:moveTo>
                <a:cubicBezTo>
                  <a:pt x="11572" y="19185"/>
                  <a:pt x="12299" y="19003"/>
                  <a:pt x="12987" y="18650"/>
                </a:cubicBezTo>
                <a:cubicBezTo>
                  <a:pt x="13673" y="18295"/>
                  <a:pt x="14270" y="17810"/>
                  <a:pt x="14775" y="17196"/>
                </a:cubicBezTo>
                <a:cubicBezTo>
                  <a:pt x="15279" y="16582"/>
                  <a:pt x="15678" y="15862"/>
                  <a:pt x="15974" y="15048"/>
                </a:cubicBezTo>
                <a:cubicBezTo>
                  <a:pt x="16270" y="14235"/>
                  <a:pt x="16420" y="13356"/>
                  <a:pt x="16420" y="12422"/>
                </a:cubicBezTo>
                <a:cubicBezTo>
                  <a:pt x="16420" y="11499"/>
                  <a:pt x="16270" y="10624"/>
                  <a:pt x="15974" y="9795"/>
                </a:cubicBezTo>
                <a:cubicBezTo>
                  <a:pt x="15678" y="8967"/>
                  <a:pt x="15279" y="8250"/>
                  <a:pt x="14775" y="7645"/>
                </a:cubicBezTo>
                <a:cubicBezTo>
                  <a:pt x="14270" y="7036"/>
                  <a:pt x="13673" y="6558"/>
                  <a:pt x="12987" y="6199"/>
                </a:cubicBezTo>
                <a:cubicBezTo>
                  <a:pt x="12299" y="5844"/>
                  <a:pt x="11572" y="5667"/>
                  <a:pt x="10806" y="5667"/>
                </a:cubicBezTo>
                <a:cubicBezTo>
                  <a:pt x="10040" y="5667"/>
                  <a:pt x="9313" y="5847"/>
                  <a:pt x="8620" y="6199"/>
                </a:cubicBezTo>
                <a:cubicBezTo>
                  <a:pt x="7930" y="6558"/>
                  <a:pt x="7332" y="7036"/>
                  <a:pt x="6828" y="7645"/>
                </a:cubicBezTo>
                <a:cubicBezTo>
                  <a:pt x="6324" y="8250"/>
                  <a:pt x="5922" y="8964"/>
                  <a:pt x="5626" y="9789"/>
                </a:cubicBezTo>
                <a:cubicBezTo>
                  <a:pt x="5330" y="10612"/>
                  <a:pt x="5180" y="11491"/>
                  <a:pt x="5180" y="12422"/>
                </a:cubicBezTo>
                <a:cubicBezTo>
                  <a:pt x="5180" y="13356"/>
                  <a:pt x="5330" y="14235"/>
                  <a:pt x="5626" y="15048"/>
                </a:cubicBezTo>
                <a:cubicBezTo>
                  <a:pt x="5922" y="15862"/>
                  <a:pt x="6324" y="16582"/>
                  <a:pt x="6828" y="17196"/>
                </a:cubicBezTo>
                <a:cubicBezTo>
                  <a:pt x="7332" y="17810"/>
                  <a:pt x="7930" y="18295"/>
                  <a:pt x="8620" y="18650"/>
                </a:cubicBezTo>
                <a:cubicBezTo>
                  <a:pt x="9313" y="19006"/>
                  <a:pt x="10040" y="19185"/>
                  <a:pt x="10806" y="19185"/>
                </a:cubicBezTo>
                <a:moveTo>
                  <a:pt x="10806" y="7833"/>
                </a:moveTo>
                <a:cubicBezTo>
                  <a:pt x="11337" y="7833"/>
                  <a:pt x="11834" y="7953"/>
                  <a:pt x="12295" y="8191"/>
                </a:cubicBezTo>
                <a:cubicBezTo>
                  <a:pt x="12755" y="8432"/>
                  <a:pt x="13159" y="8755"/>
                  <a:pt x="13502" y="9169"/>
                </a:cubicBezTo>
                <a:cubicBezTo>
                  <a:pt x="13847" y="9584"/>
                  <a:pt x="14118" y="10069"/>
                  <a:pt x="14317" y="10624"/>
                </a:cubicBezTo>
                <a:cubicBezTo>
                  <a:pt x="14515" y="11185"/>
                  <a:pt x="14615" y="11781"/>
                  <a:pt x="14615" y="12422"/>
                </a:cubicBezTo>
                <a:cubicBezTo>
                  <a:pt x="14615" y="13056"/>
                  <a:pt x="14515" y="13650"/>
                  <a:pt x="14317" y="14205"/>
                </a:cubicBezTo>
                <a:cubicBezTo>
                  <a:pt x="14118" y="14757"/>
                  <a:pt x="13847" y="15245"/>
                  <a:pt x="13502" y="15668"/>
                </a:cubicBezTo>
                <a:cubicBezTo>
                  <a:pt x="13159" y="16091"/>
                  <a:pt x="12752" y="16420"/>
                  <a:pt x="12290" y="16661"/>
                </a:cubicBezTo>
                <a:cubicBezTo>
                  <a:pt x="11825" y="16899"/>
                  <a:pt x="11330" y="17017"/>
                  <a:pt x="10806" y="17017"/>
                </a:cubicBezTo>
                <a:cubicBezTo>
                  <a:pt x="10275" y="17017"/>
                  <a:pt x="9778" y="16899"/>
                  <a:pt x="9313" y="16661"/>
                </a:cubicBezTo>
                <a:cubicBezTo>
                  <a:pt x="8848" y="16420"/>
                  <a:pt x="8444" y="16091"/>
                  <a:pt x="8101" y="15668"/>
                </a:cubicBezTo>
                <a:cubicBezTo>
                  <a:pt x="7756" y="15245"/>
                  <a:pt x="7484" y="14755"/>
                  <a:pt x="7286" y="14199"/>
                </a:cubicBezTo>
                <a:cubicBezTo>
                  <a:pt x="7085" y="13641"/>
                  <a:pt x="6985" y="13045"/>
                  <a:pt x="6985" y="12422"/>
                </a:cubicBezTo>
                <a:cubicBezTo>
                  <a:pt x="6985" y="11781"/>
                  <a:pt x="7085" y="11185"/>
                  <a:pt x="7286" y="10624"/>
                </a:cubicBezTo>
                <a:cubicBezTo>
                  <a:pt x="7484" y="10068"/>
                  <a:pt x="7756" y="9584"/>
                  <a:pt x="8101" y="9169"/>
                </a:cubicBezTo>
                <a:cubicBezTo>
                  <a:pt x="8444" y="8755"/>
                  <a:pt x="8848" y="8432"/>
                  <a:pt x="9313" y="8191"/>
                </a:cubicBezTo>
                <a:cubicBezTo>
                  <a:pt x="9778" y="7953"/>
                  <a:pt x="10275" y="7833"/>
                  <a:pt x="10806" y="7833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AutoShape 12"/>
          <p:cNvSpPr/>
          <p:nvPr/>
        </p:nvSpPr>
        <p:spPr bwMode="auto">
          <a:xfrm>
            <a:off x="6726042" y="2184303"/>
            <a:ext cx="357188" cy="297656"/>
          </a:xfrm>
          <a:custGeom>
            <a:avLst/>
            <a:gdLst>
              <a:gd name="T0" fmla="*/ 23626465 w 21600"/>
              <a:gd name="T1" fmla="*/ 7147248 h 21579"/>
              <a:gd name="T2" fmla="*/ 23208622 w 21600"/>
              <a:gd name="T3" fmla="*/ 8141200 h 21579"/>
              <a:gd name="T4" fmla="*/ 22164047 w 21600"/>
              <a:gd name="T5" fmla="*/ 8697558 h 21579"/>
              <a:gd name="T6" fmla="*/ 22164047 w 21600"/>
              <a:gd name="T7" fmla="*/ 12642193 h 21579"/>
              <a:gd name="T8" fmla="*/ 21581037 w 21600"/>
              <a:gd name="T9" fmla="*/ 13796733 h 21579"/>
              <a:gd name="T10" fmla="*/ 20190784 w 21600"/>
              <a:gd name="T11" fmla="*/ 14276977 h 21579"/>
              <a:gd name="T12" fmla="*/ 18088471 w 21600"/>
              <a:gd name="T13" fmla="*/ 12865184 h 21579"/>
              <a:gd name="T14" fmla="*/ 15440323 w 21600"/>
              <a:gd name="T15" fmla="*/ 11610170 h 21579"/>
              <a:gd name="T16" fmla="*/ 12524217 w 21600"/>
              <a:gd name="T17" fmla="*/ 10631446 h 21579"/>
              <a:gd name="T18" fmla="*/ 9613569 w 21600"/>
              <a:gd name="T19" fmla="*/ 10097930 h 21579"/>
              <a:gd name="T20" fmla="*/ 8716632 w 21600"/>
              <a:gd name="T21" fmla="*/ 10524876 h 21579"/>
              <a:gd name="T22" fmla="*/ 8241903 w 21600"/>
              <a:gd name="T23" fmla="*/ 11192357 h 21579"/>
              <a:gd name="T24" fmla="*/ 8215676 w 21600"/>
              <a:gd name="T25" fmla="*/ 11947345 h 21579"/>
              <a:gd name="T26" fmla="*/ 8692555 w 21600"/>
              <a:gd name="T27" fmla="*/ 12642193 h 21579"/>
              <a:gd name="T28" fmla="*/ 8397247 w 21600"/>
              <a:gd name="T29" fmla="*/ 13450454 h 21579"/>
              <a:gd name="T30" fmla="*/ 8659746 w 21600"/>
              <a:gd name="T31" fmla="*/ 14160530 h 21579"/>
              <a:gd name="T32" fmla="*/ 9295276 w 21600"/>
              <a:gd name="T33" fmla="*/ 14817335 h 21579"/>
              <a:gd name="T34" fmla="*/ 10140785 w 21600"/>
              <a:gd name="T35" fmla="*/ 15442938 h 21579"/>
              <a:gd name="T36" fmla="*/ 9249337 w 21600"/>
              <a:gd name="T37" fmla="*/ 16144655 h 21579"/>
              <a:gd name="T38" fmla="*/ 7888618 w 21600"/>
              <a:gd name="T39" fmla="*/ 16417110 h 21579"/>
              <a:gd name="T40" fmla="*/ 6472105 w 21600"/>
              <a:gd name="T41" fmla="*/ 16305242 h 21579"/>
              <a:gd name="T42" fmla="*/ 5384866 w 21600"/>
              <a:gd name="T43" fmla="*/ 15838709 h 21579"/>
              <a:gd name="T44" fmla="*/ 4870781 w 21600"/>
              <a:gd name="T45" fmla="*/ 14503030 h 21579"/>
              <a:gd name="T46" fmla="*/ 4410273 w 21600"/>
              <a:gd name="T47" fmla="*/ 13108727 h 21579"/>
              <a:gd name="T48" fmla="*/ 4230886 w 21600"/>
              <a:gd name="T49" fmla="*/ 11629978 h 21579"/>
              <a:gd name="T50" fmla="*/ 4539357 w 21600"/>
              <a:gd name="T51" fmla="*/ 10011168 h 21579"/>
              <a:gd name="T52" fmla="*/ 1973262 w 21600"/>
              <a:gd name="T53" fmla="*/ 10011168 h 21579"/>
              <a:gd name="T54" fmla="*/ 584101 w 21600"/>
              <a:gd name="T55" fmla="*/ 9530923 h 21579"/>
              <a:gd name="T56" fmla="*/ 0 w 21600"/>
              <a:gd name="T57" fmla="*/ 8364963 h 21579"/>
              <a:gd name="T58" fmla="*/ 0 w 21600"/>
              <a:gd name="T59" fmla="*/ 5916594 h 21579"/>
              <a:gd name="T60" fmla="*/ 575336 w 21600"/>
              <a:gd name="T61" fmla="*/ 4752896 h 21579"/>
              <a:gd name="T62" fmla="*/ 1973262 w 21600"/>
              <a:gd name="T63" fmla="*/ 4265810 h 21579"/>
              <a:gd name="T64" fmla="*/ 8370987 w 21600"/>
              <a:gd name="T65" fmla="*/ 4265810 h 21579"/>
              <a:gd name="T66" fmla="*/ 11512418 w 21600"/>
              <a:gd name="T67" fmla="*/ 3908882 h 21579"/>
              <a:gd name="T68" fmla="*/ 14778567 w 21600"/>
              <a:gd name="T69" fmla="*/ 2948393 h 21579"/>
              <a:gd name="T70" fmla="*/ 17799711 w 21600"/>
              <a:gd name="T71" fmla="*/ 1576933 h 21579"/>
              <a:gd name="T72" fmla="*/ 20190784 w 21600"/>
              <a:gd name="T73" fmla="*/ 0 h 21579"/>
              <a:gd name="T74" fmla="*/ 21581037 w 21600"/>
              <a:gd name="T75" fmla="*/ 482534 h 21579"/>
              <a:gd name="T76" fmla="*/ 22164047 w 21600"/>
              <a:gd name="T77" fmla="*/ 1648495 h 21579"/>
              <a:gd name="T78" fmla="*/ 22164047 w 21600"/>
              <a:gd name="T79" fmla="*/ 5581709 h 21579"/>
              <a:gd name="T80" fmla="*/ 23208622 w 21600"/>
              <a:gd name="T81" fmla="*/ 6142619 h 21579"/>
              <a:gd name="T82" fmla="*/ 23626465 w 21600"/>
              <a:gd name="T83" fmla="*/ 7147248 h 21579"/>
              <a:gd name="T84" fmla="*/ 20190784 w 21600"/>
              <a:gd name="T85" fmla="*/ 2172852 h 21579"/>
              <a:gd name="T86" fmla="*/ 18062211 w 21600"/>
              <a:gd name="T87" fmla="*/ 3388304 h 21579"/>
              <a:gd name="T88" fmla="*/ 15619710 w 21600"/>
              <a:gd name="T89" fmla="*/ 4440108 h 21579"/>
              <a:gd name="T90" fmla="*/ 12992365 w 21600"/>
              <a:gd name="T91" fmla="*/ 5268921 h 21579"/>
              <a:gd name="T92" fmla="*/ 10344249 w 21600"/>
              <a:gd name="T93" fmla="*/ 5787208 h 21579"/>
              <a:gd name="T94" fmla="*/ 10344249 w 21600"/>
              <a:gd name="T95" fmla="*/ 8503480 h 21579"/>
              <a:gd name="T96" fmla="*/ 12992365 w 21600"/>
              <a:gd name="T97" fmla="*/ 9027864 h 21579"/>
              <a:gd name="T98" fmla="*/ 15619710 w 21600"/>
              <a:gd name="T99" fmla="*/ 9861229 h 21579"/>
              <a:gd name="T100" fmla="*/ 18075341 w 21600"/>
              <a:gd name="T101" fmla="*/ 10919874 h 21579"/>
              <a:gd name="T102" fmla="*/ 20190784 w 21600"/>
              <a:gd name="T103" fmla="*/ 12117064 h 21579"/>
              <a:gd name="T104" fmla="*/ 20190784 w 21600"/>
              <a:gd name="T105" fmla="*/ 2172852 h 21579"/>
              <a:gd name="T106" fmla="*/ 20190784 w 21600"/>
              <a:gd name="T107" fmla="*/ 217285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AutoShape 13"/>
          <p:cNvSpPr/>
          <p:nvPr/>
        </p:nvSpPr>
        <p:spPr bwMode="auto">
          <a:xfrm>
            <a:off x="7456292" y="3450334"/>
            <a:ext cx="357188" cy="357982"/>
          </a:xfrm>
          <a:custGeom>
            <a:avLst/>
            <a:gdLst>
              <a:gd name="T0" fmla="*/ 23360658 w 21600"/>
              <a:gd name="T1" fmla="*/ 20657488 h 21600"/>
              <a:gd name="T2" fmla="*/ 23626465 w 21600"/>
              <a:gd name="T3" fmla="*/ 21355154 h 21600"/>
              <a:gd name="T4" fmla="*/ 23360658 w 21600"/>
              <a:gd name="T5" fmla="*/ 21994582 h 21600"/>
              <a:gd name="T6" fmla="*/ 22693445 w 21600"/>
              <a:gd name="T7" fmla="*/ 22787843 h 21600"/>
              <a:gd name="T8" fmla="*/ 21901514 w 21600"/>
              <a:gd name="T9" fmla="*/ 23455843 h 21600"/>
              <a:gd name="T10" fmla="*/ 21271475 w 21600"/>
              <a:gd name="T11" fmla="*/ 23731621 h 21600"/>
              <a:gd name="T12" fmla="*/ 20575819 w 21600"/>
              <a:gd name="T13" fmla="*/ 23449247 h 21600"/>
              <a:gd name="T14" fmla="*/ 15266425 w 21600"/>
              <a:gd name="T15" fmla="*/ 18131630 h 21600"/>
              <a:gd name="T16" fmla="*/ 12677345 w 21600"/>
              <a:gd name="T17" fmla="*/ 19341276 h 21600"/>
              <a:gd name="T18" fmla="*/ 9852025 w 21600"/>
              <a:gd name="T19" fmla="*/ 19766479 h 21600"/>
              <a:gd name="T20" fmla="*/ 6035675 w 21600"/>
              <a:gd name="T21" fmla="*/ 18997382 h 21600"/>
              <a:gd name="T22" fmla="*/ 2893153 w 21600"/>
              <a:gd name="T23" fmla="*/ 16869215 h 21600"/>
              <a:gd name="T24" fmla="*/ 766763 w 21600"/>
              <a:gd name="T25" fmla="*/ 13719310 h 21600"/>
              <a:gd name="T26" fmla="*/ 0 w 21600"/>
              <a:gd name="T27" fmla="*/ 9888178 h 21600"/>
              <a:gd name="T28" fmla="*/ 766763 w 21600"/>
              <a:gd name="T29" fmla="*/ 6059268 h 21600"/>
              <a:gd name="T30" fmla="*/ 2893153 w 21600"/>
              <a:gd name="T31" fmla="*/ 2907108 h 21600"/>
              <a:gd name="T32" fmla="*/ 6029127 w 21600"/>
              <a:gd name="T33" fmla="*/ 778974 h 21600"/>
              <a:gd name="T34" fmla="*/ 9852025 w 21600"/>
              <a:gd name="T35" fmla="*/ 0 h 21600"/>
              <a:gd name="T36" fmla="*/ 13659611 w 21600"/>
              <a:gd name="T37" fmla="*/ 778974 h 21600"/>
              <a:gd name="T38" fmla="*/ 16799950 w 21600"/>
              <a:gd name="T39" fmla="*/ 2907108 h 21600"/>
              <a:gd name="T40" fmla="*/ 18923033 w 21600"/>
              <a:gd name="T41" fmla="*/ 6059268 h 21600"/>
              <a:gd name="T42" fmla="*/ 19692011 w 21600"/>
              <a:gd name="T43" fmla="*/ 9888178 h 21600"/>
              <a:gd name="T44" fmla="*/ 19268711 w 21600"/>
              <a:gd name="T45" fmla="*/ 12732673 h 21600"/>
              <a:gd name="T46" fmla="*/ 18063303 w 21600"/>
              <a:gd name="T47" fmla="*/ 15323365 h 21600"/>
              <a:gd name="T48" fmla="*/ 23360658 w 21600"/>
              <a:gd name="T49" fmla="*/ 20657488 h 21600"/>
              <a:gd name="T50" fmla="*/ 3934453 w 21600"/>
              <a:gd name="T51" fmla="*/ 9888178 h 21600"/>
              <a:gd name="T52" fmla="*/ 4406999 w 21600"/>
              <a:gd name="T53" fmla="*/ 12215191 h 21600"/>
              <a:gd name="T54" fmla="*/ 5680207 w 21600"/>
              <a:gd name="T55" fmla="*/ 14086241 h 21600"/>
              <a:gd name="T56" fmla="*/ 7556103 w 21600"/>
              <a:gd name="T57" fmla="*/ 15348656 h 21600"/>
              <a:gd name="T58" fmla="*/ 9848751 w 21600"/>
              <a:gd name="T59" fmla="*/ 15814496 h 21600"/>
              <a:gd name="T60" fmla="*/ 12132634 w 21600"/>
              <a:gd name="T61" fmla="*/ 15348656 h 21600"/>
              <a:gd name="T62" fmla="*/ 14003040 w 21600"/>
              <a:gd name="T63" fmla="*/ 14086241 h 21600"/>
              <a:gd name="T64" fmla="*/ 15276248 w 21600"/>
              <a:gd name="T65" fmla="*/ 12215191 h 21600"/>
              <a:gd name="T66" fmla="*/ 15748794 w 21600"/>
              <a:gd name="T67" fmla="*/ 9888178 h 21600"/>
              <a:gd name="T68" fmla="*/ 15276248 w 21600"/>
              <a:gd name="T69" fmla="*/ 7595207 h 21600"/>
              <a:gd name="T70" fmla="*/ 14003040 w 21600"/>
              <a:gd name="T71" fmla="*/ 5705463 h 21600"/>
              <a:gd name="T72" fmla="*/ 12132634 w 21600"/>
              <a:gd name="T73" fmla="*/ 4429888 h 21600"/>
              <a:gd name="T74" fmla="*/ 9848751 w 21600"/>
              <a:gd name="T75" fmla="*/ 3961861 h 21600"/>
              <a:gd name="T76" fmla="*/ 7556103 w 21600"/>
              <a:gd name="T77" fmla="*/ 4429888 h 21600"/>
              <a:gd name="T78" fmla="*/ 5680207 w 21600"/>
              <a:gd name="T79" fmla="*/ 5705463 h 21600"/>
              <a:gd name="T80" fmla="*/ 4406999 w 21600"/>
              <a:gd name="T81" fmla="*/ 7595207 h 21600"/>
              <a:gd name="T82" fmla="*/ 3934453 w 21600"/>
              <a:gd name="T83" fmla="*/ 9888178 h 21600"/>
              <a:gd name="T84" fmla="*/ 9852025 w 21600"/>
              <a:gd name="T85" fmla="*/ 6142764 h 21600"/>
              <a:gd name="T86" fmla="*/ 10361745 w 21600"/>
              <a:gd name="T87" fmla="*/ 6356989 h 21600"/>
              <a:gd name="T88" fmla="*/ 10575032 w 21600"/>
              <a:gd name="T89" fmla="*/ 6899762 h 21600"/>
              <a:gd name="T90" fmla="*/ 10361745 w 21600"/>
              <a:gd name="T91" fmla="*/ 7411742 h 21600"/>
              <a:gd name="T92" fmla="*/ 9852025 w 21600"/>
              <a:gd name="T93" fmla="*/ 7629282 h 21600"/>
              <a:gd name="T94" fmla="*/ 8260523 w 21600"/>
              <a:gd name="T95" fmla="*/ 8280808 h 21600"/>
              <a:gd name="T96" fmla="*/ 7602041 w 21600"/>
              <a:gd name="T97" fmla="*/ 9884864 h 21600"/>
              <a:gd name="T98" fmla="*/ 7388754 w 21600"/>
              <a:gd name="T99" fmla="*/ 10400158 h 21600"/>
              <a:gd name="T100" fmla="*/ 6879034 w 21600"/>
              <a:gd name="T101" fmla="*/ 10611102 h 21600"/>
              <a:gd name="T102" fmla="*/ 6328833 w 21600"/>
              <a:gd name="T103" fmla="*/ 10400158 h 21600"/>
              <a:gd name="T104" fmla="*/ 6125369 w 21600"/>
              <a:gd name="T105" fmla="*/ 9884864 h 21600"/>
              <a:gd name="T106" fmla="*/ 6413070 w 21600"/>
              <a:gd name="T107" fmla="*/ 8444518 h 21600"/>
              <a:gd name="T108" fmla="*/ 7215915 w 21600"/>
              <a:gd name="T109" fmla="*/ 7241435 h 21600"/>
              <a:gd name="T110" fmla="*/ 8397247 w 21600"/>
              <a:gd name="T111" fmla="*/ 6435016 h 21600"/>
              <a:gd name="T112" fmla="*/ 9852025 w 21600"/>
              <a:gd name="T113" fmla="*/ 6142764 h 216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1600" h="21600">
                <a:moveTo>
                  <a:pt x="21357" y="18802"/>
                </a:moveTo>
                <a:cubicBezTo>
                  <a:pt x="21518" y="18965"/>
                  <a:pt x="21600" y="19177"/>
                  <a:pt x="21600" y="19437"/>
                </a:cubicBezTo>
                <a:cubicBezTo>
                  <a:pt x="21600" y="19581"/>
                  <a:pt x="21518" y="19776"/>
                  <a:pt x="21357" y="20019"/>
                </a:cubicBezTo>
                <a:cubicBezTo>
                  <a:pt x="21193" y="20261"/>
                  <a:pt x="20990" y="20504"/>
                  <a:pt x="20747" y="20741"/>
                </a:cubicBezTo>
                <a:cubicBezTo>
                  <a:pt x="20504" y="20979"/>
                  <a:pt x="20261" y="21185"/>
                  <a:pt x="20023" y="21349"/>
                </a:cubicBezTo>
                <a:cubicBezTo>
                  <a:pt x="19783" y="21518"/>
                  <a:pt x="19594" y="21600"/>
                  <a:pt x="19447" y="21600"/>
                </a:cubicBezTo>
                <a:cubicBezTo>
                  <a:pt x="19190" y="21600"/>
                  <a:pt x="18975" y="21515"/>
                  <a:pt x="18811" y="21343"/>
                </a:cubicBezTo>
                <a:lnTo>
                  <a:pt x="13957" y="16503"/>
                </a:lnTo>
                <a:cubicBezTo>
                  <a:pt x="13217" y="16980"/>
                  <a:pt x="12429" y="17350"/>
                  <a:pt x="11590" y="17604"/>
                </a:cubicBezTo>
                <a:cubicBezTo>
                  <a:pt x="10751" y="17864"/>
                  <a:pt x="9892" y="17991"/>
                  <a:pt x="9007" y="17991"/>
                </a:cubicBezTo>
                <a:cubicBezTo>
                  <a:pt x="7770" y="17991"/>
                  <a:pt x="6609" y="17760"/>
                  <a:pt x="5518" y="17291"/>
                </a:cubicBezTo>
                <a:cubicBezTo>
                  <a:pt x="4427" y="16822"/>
                  <a:pt x="3470" y="16175"/>
                  <a:pt x="2645" y="15354"/>
                </a:cubicBezTo>
                <a:cubicBezTo>
                  <a:pt x="1817" y="14535"/>
                  <a:pt x="1173" y="13580"/>
                  <a:pt x="701" y="12487"/>
                </a:cubicBezTo>
                <a:cubicBezTo>
                  <a:pt x="232" y="11400"/>
                  <a:pt x="0" y="10237"/>
                  <a:pt x="0" y="9000"/>
                </a:cubicBezTo>
                <a:cubicBezTo>
                  <a:pt x="0" y="7769"/>
                  <a:pt x="232" y="6602"/>
                  <a:pt x="701" y="5515"/>
                </a:cubicBezTo>
                <a:cubicBezTo>
                  <a:pt x="1170" y="4422"/>
                  <a:pt x="1817" y="3468"/>
                  <a:pt x="2645" y="2646"/>
                </a:cubicBezTo>
                <a:cubicBezTo>
                  <a:pt x="3470" y="1827"/>
                  <a:pt x="4425" y="1180"/>
                  <a:pt x="5512" y="709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5" y="0"/>
                  <a:pt x="11403" y="237"/>
                  <a:pt x="12488" y="709"/>
                </a:cubicBezTo>
                <a:cubicBezTo>
                  <a:pt x="13573" y="1180"/>
                  <a:pt x="14531" y="1827"/>
                  <a:pt x="15359" y="2646"/>
                </a:cubicBezTo>
                <a:cubicBezTo>
                  <a:pt x="16184" y="3468"/>
                  <a:pt x="16831" y="4422"/>
                  <a:pt x="17300" y="5515"/>
                </a:cubicBezTo>
                <a:cubicBezTo>
                  <a:pt x="17769" y="6602"/>
                  <a:pt x="18003" y="7769"/>
                  <a:pt x="18003" y="9000"/>
                </a:cubicBezTo>
                <a:cubicBezTo>
                  <a:pt x="18003" y="9887"/>
                  <a:pt x="17873" y="10748"/>
                  <a:pt x="17616" y="11589"/>
                </a:cubicBezTo>
                <a:cubicBezTo>
                  <a:pt x="17359" y="12434"/>
                  <a:pt x="16992" y="13219"/>
                  <a:pt x="16514" y="13947"/>
                </a:cubicBezTo>
                <a:lnTo>
                  <a:pt x="21357" y="18802"/>
                </a:lnTo>
                <a:close/>
                <a:moveTo>
                  <a:pt x="3597" y="9000"/>
                </a:moveTo>
                <a:cubicBezTo>
                  <a:pt x="3597" y="9759"/>
                  <a:pt x="3741" y="10465"/>
                  <a:pt x="4029" y="11118"/>
                </a:cubicBezTo>
                <a:cubicBezTo>
                  <a:pt x="4317" y="11770"/>
                  <a:pt x="4707" y="12338"/>
                  <a:pt x="5193" y="12821"/>
                </a:cubicBezTo>
                <a:cubicBezTo>
                  <a:pt x="5679" y="13301"/>
                  <a:pt x="6253" y="13685"/>
                  <a:pt x="6908" y="13970"/>
                </a:cubicBezTo>
                <a:cubicBezTo>
                  <a:pt x="7566" y="14252"/>
                  <a:pt x="8264" y="14394"/>
                  <a:pt x="9004" y="14394"/>
                </a:cubicBezTo>
                <a:cubicBezTo>
                  <a:pt x="9745" y="14394"/>
                  <a:pt x="10440" y="14252"/>
                  <a:pt x="11092" y="13970"/>
                </a:cubicBezTo>
                <a:cubicBezTo>
                  <a:pt x="11745" y="13685"/>
                  <a:pt x="12319" y="13301"/>
                  <a:pt x="12802" y="12821"/>
                </a:cubicBezTo>
                <a:cubicBezTo>
                  <a:pt x="13291" y="12338"/>
                  <a:pt x="13678" y="11770"/>
                  <a:pt x="13966" y="11118"/>
                </a:cubicBezTo>
                <a:cubicBezTo>
                  <a:pt x="14254" y="10465"/>
                  <a:pt x="14398" y="9759"/>
                  <a:pt x="14398" y="9000"/>
                </a:cubicBezTo>
                <a:cubicBezTo>
                  <a:pt x="14398" y="8260"/>
                  <a:pt x="14254" y="7565"/>
                  <a:pt x="13966" y="6913"/>
                </a:cubicBezTo>
                <a:cubicBezTo>
                  <a:pt x="13675" y="6258"/>
                  <a:pt x="13291" y="5684"/>
                  <a:pt x="12802" y="5193"/>
                </a:cubicBezTo>
                <a:cubicBezTo>
                  <a:pt x="12316" y="4704"/>
                  <a:pt x="11745" y="4317"/>
                  <a:pt x="11092" y="4032"/>
                </a:cubicBezTo>
                <a:cubicBezTo>
                  <a:pt x="10440" y="3750"/>
                  <a:pt x="9742" y="3606"/>
                  <a:pt x="9004" y="3606"/>
                </a:cubicBezTo>
                <a:cubicBezTo>
                  <a:pt x="8267" y="3606"/>
                  <a:pt x="7566" y="3750"/>
                  <a:pt x="6908" y="4032"/>
                </a:cubicBezTo>
                <a:cubicBezTo>
                  <a:pt x="6253" y="4317"/>
                  <a:pt x="5676" y="4704"/>
                  <a:pt x="5193" y="5193"/>
                </a:cubicBezTo>
                <a:cubicBezTo>
                  <a:pt x="4707" y="5684"/>
                  <a:pt x="4317" y="6258"/>
                  <a:pt x="4029" y="6913"/>
                </a:cubicBezTo>
                <a:cubicBezTo>
                  <a:pt x="3741" y="7565"/>
                  <a:pt x="3597" y="8257"/>
                  <a:pt x="3597" y="9000"/>
                </a:cubicBezTo>
                <a:moveTo>
                  <a:pt x="9007" y="5591"/>
                </a:moveTo>
                <a:cubicBezTo>
                  <a:pt x="9185" y="5591"/>
                  <a:pt x="9344" y="5656"/>
                  <a:pt x="9473" y="5786"/>
                </a:cubicBezTo>
                <a:cubicBezTo>
                  <a:pt x="9603" y="5919"/>
                  <a:pt x="9668" y="6082"/>
                  <a:pt x="9668" y="6280"/>
                </a:cubicBezTo>
                <a:cubicBezTo>
                  <a:pt x="9668" y="6461"/>
                  <a:pt x="9603" y="6616"/>
                  <a:pt x="9473" y="6746"/>
                </a:cubicBezTo>
                <a:cubicBezTo>
                  <a:pt x="9344" y="6879"/>
                  <a:pt x="9185" y="6944"/>
                  <a:pt x="9007" y="6944"/>
                </a:cubicBezTo>
                <a:cubicBezTo>
                  <a:pt x="8439" y="6944"/>
                  <a:pt x="7953" y="7144"/>
                  <a:pt x="7552" y="7537"/>
                </a:cubicBezTo>
                <a:cubicBezTo>
                  <a:pt x="7151" y="7935"/>
                  <a:pt x="6950" y="8423"/>
                  <a:pt x="6950" y="8997"/>
                </a:cubicBezTo>
                <a:cubicBezTo>
                  <a:pt x="6950" y="9180"/>
                  <a:pt x="6885" y="9333"/>
                  <a:pt x="6755" y="9466"/>
                </a:cubicBezTo>
                <a:cubicBezTo>
                  <a:pt x="6623" y="9596"/>
                  <a:pt x="6467" y="9658"/>
                  <a:pt x="6289" y="9658"/>
                </a:cubicBezTo>
                <a:cubicBezTo>
                  <a:pt x="6080" y="9658"/>
                  <a:pt x="5914" y="9596"/>
                  <a:pt x="5786" y="9466"/>
                </a:cubicBezTo>
                <a:cubicBezTo>
                  <a:pt x="5659" y="9333"/>
                  <a:pt x="5600" y="9180"/>
                  <a:pt x="5600" y="8997"/>
                </a:cubicBezTo>
                <a:cubicBezTo>
                  <a:pt x="5600" y="8539"/>
                  <a:pt x="5685" y="8104"/>
                  <a:pt x="5863" y="7686"/>
                </a:cubicBezTo>
                <a:cubicBezTo>
                  <a:pt x="6038" y="7271"/>
                  <a:pt x="6281" y="6907"/>
                  <a:pt x="6597" y="6591"/>
                </a:cubicBezTo>
                <a:cubicBezTo>
                  <a:pt x="6905" y="6277"/>
                  <a:pt x="7264" y="6029"/>
                  <a:pt x="7677" y="5857"/>
                </a:cubicBezTo>
                <a:cubicBezTo>
                  <a:pt x="8086" y="5681"/>
                  <a:pt x="8530" y="5591"/>
                  <a:pt x="9007" y="5591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AutoShape 14"/>
          <p:cNvSpPr/>
          <p:nvPr/>
        </p:nvSpPr>
        <p:spPr bwMode="auto">
          <a:xfrm>
            <a:off x="5202836" y="4794946"/>
            <a:ext cx="355600" cy="355600"/>
          </a:xfrm>
          <a:custGeom>
            <a:avLst/>
            <a:gdLst>
              <a:gd name="T0" fmla="*/ 20487631 w 21600"/>
              <a:gd name="T1" fmla="*/ 0 h 21600"/>
              <a:gd name="T2" fmla="*/ 22563709 w 21600"/>
              <a:gd name="T3" fmla="*/ 862956 h 21600"/>
              <a:gd name="T4" fmla="*/ 23416919 w 21600"/>
              <a:gd name="T5" fmla="*/ 2939034 h 21600"/>
              <a:gd name="T6" fmla="*/ 23416919 w 21600"/>
              <a:gd name="T7" fmla="*/ 20471365 h 21600"/>
              <a:gd name="T8" fmla="*/ 23181663 w 21600"/>
              <a:gd name="T9" fmla="*/ 21630292 h 21600"/>
              <a:gd name="T10" fmla="*/ 22553963 w 21600"/>
              <a:gd name="T11" fmla="*/ 22553963 h 21600"/>
              <a:gd name="T12" fmla="*/ 21617286 w 21600"/>
              <a:gd name="T13" fmla="*/ 23175176 h 21600"/>
              <a:gd name="T14" fmla="*/ 20487631 w 21600"/>
              <a:gd name="T15" fmla="*/ 23410399 h 21600"/>
              <a:gd name="T16" fmla="*/ 13080944 w 21600"/>
              <a:gd name="T17" fmla="*/ 23410399 h 21600"/>
              <a:gd name="T18" fmla="*/ 13080944 w 21600"/>
              <a:gd name="T19" fmla="*/ 13607824 h 21600"/>
              <a:gd name="T20" fmla="*/ 15704514 w 21600"/>
              <a:gd name="T21" fmla="*/ 13607824 h 21600"/>
              <a:gd name="T22" fmla="*/ 16033016 w 21600"/>
              <a:gd name="T23" fmla="*/ 13487480 h 21600"/>
              <a:gd name="T24" fmla="*/ 16176112 w 21600"/>
              <a:gd name="T25" fmla="*/ 13165497 h 21600"/>
              <a:gd name="T26" fmla="*/ 16357139 w 21600"/>
              <a:gd name="T27" fmla="*/ 10601588 h 21600"/>
              <a:gd name="T28" fmla="*/ 16236828 w 21600"/>
              <a:gd name="T29" fmla="*/ 10238383 h 21600"/>
              <a:gd name="T30" fmla="*/ 15886660 w 21600"/>
              <a:gd name="T31" fmla="*/ 10085540 h 21600"/>
              <a:gd name="T32" fmla="*/ 13080944 w 21600"/>
              <a:gd name="T33" fmla="*/ 10085540 h 21600"/>
              <a:gd name="T34" fmla="*/ 13080944 w 21600"/>
              <a:gd name="T35" fmla="*/ 8958058 h 21600"/>
              <a:gd name="T36" fmla="*/ 13243565 w 21600"/>
              <a:gd name="T37" fmla="*/ 8127633 h 21600"/>
              <a:gd name="T38" fmla="*/ 14055584 w 21600"/>
              <a:gd name="T39" fmla="*/ 7923822 h 21600"/>
              <a:gd name="T40" fmla="*/ 14902274 w 21600"/>
              <a:gd name="T41" fmla="*/ 7986677 h 21600"/>
              <a:gd name="T42" fmla="*/ 15793414 w 21600"/>
              <a:gd name="T43" fmla="*/ 8152558 h 21600"/>
              <a:gd name="T44" fmla="*/ 16000485 w 21600"/>
              <a:gd name="T45" fmla="*/ 8129806 h 21600"/>
              <a:gd name="T46" fmla="*/ 16176112 w 21600"/>
              <a:gd name="T47" fmla="*/ 8047393 h 21600"/>
              <a:gd name="T48" fmla="*/ 16389670 w 21600"/>
              <a:gd name="T49" fmla="*/ 7713491 h 21600"/>
              <a:gd name="T50" fmla="*/ 16736577 w 21600"/>
              <a:gd name="T51" fmla="*/ 5244968 h 21600"/>
              <a:gd name="T52" fmla="*/ 16357139 w 21600"/>
              <a:gd name="T53" fmla="*/ 4712655 h 21600"/>
              <a:gd name="T54" fmla="*/ 13491826 w 21600"/>
              <a:gd name="T55" fmla="*/ 4347309 h 21600"/>
              <a:gd name="T56" fmla="*/ 8902775 w 21600"/>
              <a:gd name="T57" fmla="*/ 8811702 h 21600"/>
              <a:gd name="T58" fmla="*/ 8902775 w 21600"/>
              <a:gd name="T59" fmla="*/ 10092027 h 21600"/>
              <a:gd name="T60" fmla="*/ 7332966 w 21600"/>
              <a:gd name="T61" fmla="*/ 10092027 h 21600"/>
              <a:gd name="T62" fmla="*/ 6849449 w 21600"/>
              <a:gd name="T63" fmla="*/ 10578804 h 21600"/>
              <a:gd name="T64" fmla="*/ 6849449 w 21600"/>
              <a:gd name="T65" fmla="*/ 13139486 h 21600"/>
              <a:gd name="T66" fmla="*/ 6986058 w 21600"/>
              <a:gd name="T67" fmla="*/ 13471247 h 21600"/>
              <a:gd name="T68" fmla="*/ 7332966 w 21600"/>
              <a:gd name="T69" fmla="*/ 13614344 h 21600"/>
              <a:gd name="T70" fmla="*/ 8902775 w 21600"/>
              <a:gd name="T71" fmla="*/ 13614344 h 21600"/>
              <a:gd name="T72" fmla="*/ 8902775 w 21600"/>
              <a:gd name="T73" fmla="*/ 23416919 h 21600"/>
              <a:gd name="T74" fmla="*/ 2910849 w 21600"/>
              <a:gd name="T75" fmla="*/ 23416919 h 21600"/>
              <a:gd name="T76" fmla="*/ 1786627 w 21600"/>
              <a:gd name="T77" fmla="*/ 23181663 h 21600"/>
              <a:gd name="T78" fmla="*/ 862956 w 21600"/>
              <a:gd name="T79" fmla="*/ 22560482 h 21600"/>
              <a:gd name="T80" fmla="*/ 238515 w 21600"/>
              <a:gd name="T81" fmla="*/ 21636811 h 21600"/>
              <a:gd name="T82" fmla="*/ 0 w 21600"/>
              <a:gd name="T83" fmla="*/ 20477885 h 21600"/>
              <a:gd name="T84" fmla="*/ 0 w 21600"/>
              <a:gd name="T85" fmla="*/ 2945553 h 21600"/>
              <a:gd name="T86" fmla="*/ 238515 w 21600"/>
              <a:gd name="T87" fmla="*/ 1801805 h 21600"/>
              <a:gd name="T88" fmla="*/ 862956 w 21600"/>
              <a:gd name="T89" fmla="*/ 869475 h 21600"/>
              <a:gd name="T90" fmla="*/ 1786627 w 21600"/>
              <a:gd name="T91" fmla="*/ 241742 h 21600"/>
              <a:gd name="T92" fmla="*/ 2910849 w 21600"/>
              <a:gd name="T93" fmla="*/ 6519 h 21600"/>
              <a:gd name="T94" fmla="*/ 20487631 w 21600"/>
              <a:gd name="T95" fmla="*/ 6519 h 21600"/>
              <a:gd name="T96" fmla="*/ 20487631 w 21600"/>
              <a:gd name="T97" fmla="*/ 0 h 21600"/>
              <a:gd name="T98" fmla="*/ 20487631 w 21600"/>
              <a:gd name="T99" fmla="*/ 0 h 216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1600" h="21600">
                <a:moveTo>
                  <a:pt x="18898" y="0"/>
                </a:moveTo>
                <a:cubicBezTo>
                  <a:pt x="19650" y="0"/>
                  <a:pt x="20287" y="264"/>
                  <a:pt x="20813" y="796"/>
                </a:cubicBezTo>
                <a:cubicBezTo>
                  <a:pt x="21336" y="1322"/>
                  <a:pt x="21600" y="1962"/>
                  <a:pt x="21600" y="2711"/>
                </a:cubicBezTo>
                <a:lnTo>
                  <a:pt x="21600" y="18883"/>
                </a:lnTo>
                <a:cubicBezTo>
                  <a:pt x="21600" y="19268"/>
                  <a:pt x="21527" y="19623"/>
                  <a:pt x="21383" y="19952"/>
                </a:cubicBezTo>
                <a:cubicBezTo>
                  <a:pt x="21236" y="20281"/>
                  <a:pt x="21042" y="20563"/>
                  <a:pt x="20804" y="20804"/>
                </a:cubicBezTo>
                <a:cubicBezTo>
                  <a:pt x="20566" y="21042"/>
                  <a:pt x="20278" y="21233"/>
                  <a:pt x="19940" y="21377"/>
                </a:cubicBezTo>
                <a:cubicBezTo>
                  <a:pt x="19603" y="21524"/>
                  <a:pt x="19256" y="21594"/>
                  <a:pt x="18898" y="21594"/>
                </a:cubicBezTo>
                <a:lnTo>
                  <a:pt x="12066" y="21594"/>
                </a:lnTo>
                <a:lnTo>
                  <a:pt x="12066" y="12552"/>
                </a:lnTo>
                <a:lnTo>
                  <a:pt x="14486" y="12552"/>
                </a:lnTo>
                <a:cubicBezTo>
                  <a:pt x="14595" y="12552"/>
                  <a:pt x="14698" y="12517"/>
                  <a:pt x="14789" y="12441"/>
                </a:cubicBezTo>
                <a:cubicBezTo>
                  <a:pt x="14877" y="12367"/>
                  <a:pt x="14921" y="12267"/>
                  <a:pt x="14921" y="12144"/>
                </a:cubicBezTo>
                <a:lnTo>
                  <a:pt x="15088" y="9779"/>
                </a:lnTo>
                <a:cubicBezTo>
                  <a:pt x="15088" y="9650"/>
                  <a:pt x="15050" y="9538"/>
                  <a:pt x="14977" y="9444"/>
                </a:cubicBezTo>
                <a:cubicBezTo>
                  <a:pt x="14883" y="9350"/>
                  <a:pt x="14774" y="9303"/>
                  <a:pt x="14654" y="9303"/>
                </a:cubicBezTo>
                <a:lnTo>
                  <a:pt x="12066" y="9303"/>
                </a:lnTo>
                <a:lnTo>
                  <a:pt x="12066" y="8263"/>
                </a:lnTo>
                <a:cubicBezTo>
                  <a:pt x="12066" y="7879"/>
                  <a:pt x="12116" y="7623"/>
                  <a:pt x="12216" y="7497"/>
                </a:cubicBezTo>
                <a:cubicBezTo>
                  <a:pt x="12313" y="7370"/>
                  <a:pt x="12565" y="7309"/>
                  <a:pt x="12965" y="7309"/>
                </a:cubicBezTo>
                <a:cubicBezTo>
                  <a:pt x="13203" y="7309"/>
                  <a:pt x="13458" y="7326"/>
                  <a:pt x="13746" y="7367"/>
                </a:cubicBezTo>
                <a:cubicBezTo>
                  <a:pt x="14034" y="7406"/>
                  <a:pt x="14307" y="7456"/>
                  <a:pt x="14568" y="7520"/>
                </a:cubicBezTo>
                <a:cubicBezTo>
                  <a:pt x="14624" y="7520"/>
                  <a:pt x="14686" y="7514"/>
                  <a:pt x="14759" y="7499"/>
                </a:cubicBezTo>
                <a:cubicBezTo>
                  <a:pt x="14830" y="7485"/>
                  <a:pt x="14883" y="7458"/>
                  <a:pt x="14921" y="7423"/>
                </a:cubicBezTo>
                <a:cubicBezTo>
                  <a:pt x="15015" y="7367"/>
                  <a:pt x="15079" y="7264"/>
                  <a:pt x="15118" y="7115"/>
                </a:cubicBezTo>
                <a:lnTo>
                  <a:pt x="15438" y="4838"/>
                </a:lnTo>
                <a:cubicBezTo>
                  <a:pt x="15479" y="4565"/>
                  <a:pt x="15361" y="4403"/>
                  <a:pt x="15088" y="4347"/>
                </a:cubicBezTo>
                <a:cubicBezTo>
                  <a:pt x="14245" y="4112"/>
                  <a:pt x="13364" y="4001"/>
                  <a:pt x="12445" y="4010"/>
                </a:cubicBezTo>
                <a:cubicBezTo>
                  <a:pt x="9625" y="4010"/>
                  <a:pt x="8212" y="5384"/>
                  <a:pt x="8212" y="8128"/>
                </a:cubicBezTo>
                <a:lnTo>
                  <a:pt x="8212" y="9309"/>
                </a:lnTo>
                <a:lnTo>
                  <a:pt x="6764" y="9309"/>
                </a:lnTo>
                <a:cubicBezTo>
                  <a:pt x="6456" y="9309"/>
                  <a:pt x="6306" y="9459"/>
                  <a:pt x="6318" y="9758"/>
                </a:cubicBezTo>
                <a:lnTo>
                  <a:pt x="6318" y="12120"/>
                </a:lnTo>
                <a:cubicBezTo>
                  <a:pt x="6318" y="12235"/>
                  <a:pt x="6356" y="12335"/>
                  <a:pt x="6444" y="12426"/>
                </a:cubicBezTo>
                <a:cubicBezTo>
                  <a:pt x="6526" y="12514"/>
                  <a:pt x="6632" y="12558"/>
                  <a:pt x="6764" y="12558"/>
                </a:cubicBezTo>
                <a:lnTo>
                  <a:pt x="8212" y="12558"/>
                </a:lnTo>
                <a:lnTo>
                  <a:pt x="8212" y="21600"/>
                </a:lnTo>
                <a:lnTo>
                  <a:pt x="2685" y="21600"/>
                </a:lnTo>
                <a:cubicBezTo>
                  <a:pt x="2320" y="21600"/>
                  <a:pt x="1974" y="21530"/>
                  <a:pt x="1648" y="21383"/>
                </a:cubicBezTo>
                <a:cubicBezTo>
                  <a:pt x="1322" y="21239"/>
                  <a:pt x="1034" y="21048"/>
                  <a:pt x="796" y="20810"/>
                </a:cubicBezTo>
                <a:cubicBezTo>
                  <a:pt x="558" y="20569"/>
                  <a:pt x="364" y="20287"/>
                  <a:pt x="220" y="19958"/>
                </a:cubicBezTo>
                <a:cubicBezTo>
                  <a:pt x="76" y="19629"/>
                  <a:pt x="0" y="19274"/>
                  <a:pt x="0" y="18889"/>
                </a:cubicBezTo>
                <a:lnTo>
                  <a:pt x="0" y="2717"/>
                </a:lnTo>
                <a:cubicBezTo>
                  <a:pt x="0" y="2353"/>
                  <a:pt x="76" y="2000"/>
                  <a:pt x="220" y="1662"/>
                </a:cubicBezTo>
                <a:cubicBezTo>
                  <a:pt x="364" y="1328"/>
                  <a:pt x="558" y="1037"/>
                  <a:pt x="796" y="802"/>
                </a:cubicBezTo>
                <a:cubicBezTo>
                  <a:pt x="1034" y="558"/>
                  <a:pt x="1322" y="370"/>
                  <a:pt x="1648" y="223"/>
                </a:cubicBezTo>
                <a:cubicBezTo>
                  <a:pt x="1974" y="76"/>
                  <a:pt x="2320" y="6"/>
                  <a:pt x="2685" y="6"/>
                </a:cubicBezTo>
                <a:lnTo>
                  <a:pt x="18898" y="6"/>
                </a:lnTo>
                <a:lnTo>
                  <a:pt x="18898" y="0"/>
                </a:lnTo>
                <a:close/>
                <a:moveTo>
                  <a:pt x="18898" y="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AutoShape 25"/>
          <p:cNvSpPr/>
          <p:nvPr/>
        </p:nvSpPr>
        <p:spPr bwMode="auto">
          <a:xfrm>
            <a:off x="5715598" y="3315396"/>
            <a:ext cx="762000" cy="635000"/>
          </a:xfrm>
          <a:custGeom>
            <a:avLst/>
            <a:gdLst>
              <a:gd name="T0" fmla="*/ 107526667 w 21600"/>
              <a:gd name="T1" fmla="*/ 5593409 h 21600"/>
              <a:gd name="T2" fmla="*/ 100870949 w 21600"/>
              <a:gd name="T3" fmla="*/ 74671296 h 21600"/>
              <a:gd name="T4" fmla="*/ 0 w 21600"/>
              <a:gd name="T5" fmla="*/ 69077887 h 21600"/>
              <a:gd name="T6" fmla="*/ 6700520 w 21600"/>
              <a:gd name="T7" fmla="*/ 0 h 21600"/>
              <a:gd name="T8" fmla="*/ 19534011 w 21600"/>
              <a:gd name="T9" fmla="*/ 6163851 h 21600"/>
              <a:gd name="T10" fmla="*/ 7372562 w 21600"/>
              <a:gd name="T11" fmla="*/ 6143096 h 21600"/>
              <a:gd name="T12" fmla="*/ 7337707 w 21600"/>
              <a:gd name="T13" fmla="*/ 16275579 h 21600"/>
              <a:gd name="T14" fmla="*/ 19499157 w 21600"/>
              <a:gd name="T15" fmla="*/ 16306682 h 21600"/>
              <a:gd name="T16" fmla="*/ 20171198 w 21600"/>
              <a:gd name="T17" fmla="*/ 24897350 h 21600"/>
              <a:gd name="T18" fmla="*/ 8970504 w 21600"/>
              <a:gd name="T19" fmla="*/ 23009813 h 21600"/>
              <a:gd name="T20" fmla="*/ 6690572 w 21600"/>
              <a:gd name="T21" fmla="*/ 32392114 h 21600"/>
              <a:gd name="T22" fmla="*/ 17891266 w 21600"/>
              <a:gd name="T23" fmla="*/ 34279652 h 21600"/>
              <a:gd name="T24" fmla="*/ 20171198 w 21600"/>
              <a:gd name="T25" fmla="*/ 24897350 h 21600"/>
              <a:gd name="T26" fmla="*/ 17891266 w 21600"/>
              <a:gd name="T27" fmla="*/ 40401993 h 21600"/>
              <a:gd name="T28" fmla="*/ 6690572 w 21600"/>
              <a:gd name="T29" fmla="*/ 42289530 h 21600"/>
              <a:gd name="T30" fmla="*/ 8970504 w 21600"/>
              <a:gd name="T31" fmla="*/ 51671831 h 21600"/>
              <a:gd name="T32" fmla="*/ 20171198 w 21600"/>
              <a:gd name="T33" fmla="*/ 49784294 h 21600"/>
              <a:gd name="T34" fmla="*/ 19534011 w 21600"/>
              <a:gd name="T35" fmla="*/ 58416472 h 21600"/>
              <a:gd name="T36" fmla="*/ 7372562 w 21600"/>
              <a:gd name="T37" fmla="*/ 58395717 h 21600"/>
              <a:gd name="T38" fmla="*/ 7337707 w 21600"/>
              <a:gd name="T39" fmla="*/ 68528200 h 21600"/>
              <a:gd name="T40" fmla="*/ 19499157 w 21600"/>
              <a:gd name="T41" fmla="*/ 68548956 h 21600"/>
              <a:gd name="T42" fmla="*/ 80615155 w 21600"/>
              <a:gd name="T43" fmla="*/ 7505171 h 21600"/>
              <a:gd name="T44" fmla="*/ 29161599 w 21600"/>
              <a:gd name="T45" fmla="*/ 5603816 h 21600"/>
              <a:gd name="T46" fmla="*/ 26886676 w 21600"/>
              <a:gd name="T47" fmla="*/ 32392114 h 21600"/>
              <a:gd name="T48" fmla="*/ 78340162 w 21600"/>
              <a:gd name="T49" fmla="*/ 34279652 h 21600"/>
              <a:gd name="T50" fmla="*/ 80615155 w 21600"/>
              <a:gd name="T51" fmla="*/ 7505171 h 21600"/>
              <a:gd name="T52" fmla="*/ 78340162 w 21600"/>
              <a:gd name="T53" fmla="*/ 40401993 h 21600"/>
              <a:gd name="T54" fmla="*/ 26886676 w 21600"/>
              <a:gd name="T55" fmla="*/ 42289530 h 21600"/>
              <a:gd name="T56" fmla="*/ 29161599 w 21600"/>
              <a:gd name="T57" fmla="*/ 69077887 h 21600"/>
              <a:gd name="T58" fmla="*/ 80615155 w 21600"/>
              <a:gd name="T59" fmla="*/ 67176532 h 21600"/>
              <a:gd name="T60" fmla="*/ 100203917 w 21600"/>
              <a:gd name="T61" fmla="*/ 6163851 h 21600"/>
              <a:gd name="T62" fmla="*/ 88002604 w 21600"/>
              <a:gd name="T63" fmla="*/ 6143096 h 21600"/>
              <a:gd name="T64" fmla="*/ 88002604 w 21600"/>
              <a:gd name="T65" fmla="*/ 16275579 h 21600"/>
              <a:gd name="T66" fmla="*/ 100203917 w 21600"/>
              <a:gd name="T67" fmla="*/ 16306682 h 21600"/>
              <a:gd name="T68" fmla="*/ 100870949 w 21600"/>
              <a:gd name="T69" fmla="*/ 24897350 h 21600"/>
              <a:gd name="T70" fmla="*/ 89610565 w 21600"/>
              <a:gd name="T71" fmla="*/ 23009813 h 21600"/>
              <a:gd name="T72" fmla="*/ 87345520 w 21600"/>
              <a:gd name="T73" fmla="*/ 32392114 h 21600"/>
              <a:gd name="T74" fmla="*/ 98595956 w 21600"/>
              <a:gd name="T75" fmla="*/ 34279652 h 21600"/>
              <a:gd name="T76" fmla="*/ 100870949 w 21600"/>
              <a:gd name="T77" fmla="*/ 24897350 h 21600"/>
              <a:gd name="T78" fmla="*/ 98595956 w 21600"/>
              <a:gd name="T79" fmla="*/ 40401993 h 21600"/>
              <a:gd name="T80" fmla="*/ 87345520 w 21600"/>
              <a:gd name="T81" fmla="*/ 42289530 h 21600"/>
              <a:gd name="T82" fmla="*/ 89610565 w 21600"/>
              <a:gd name="T83" fmla="*/ 51671831 h 21600"/>
              <a:gd name="T84" fmla="*/ 100870949 w 21600"/>
              <a:gd name="T85" fmla="*/ 49784294 h 21600"/>
              <a:gd name="T86" fmla="*/ 100203917 w 21600"/>
              <a:gd name="T87" fmla="*/ 58416472 h 21600"/>
              <a:gd name="T88" fmla="*/ 88002604 w 21600"/>
              <a:gd name="T89" fmla="*/ 58395717 h 21600"/>
              <a:gd name="T90" fmla="*/ 88002604 w 21600"/>
              <a:gd name="T91" fmla="*/ 68528200 h 21600"/>
              <a:gd name="T92" fmla="*/ 100203917 w 21600"/>
              <a:gd name="T93" fmla="*/ 68548956 h 21600"/>
              <a:gd name="T94" fmla="*/ 100870949 w 21600"/>
              <a:gd name="T95" fmla="*/ 59754323 h 21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1" y="0"/>
                  <a:pt x="20944" y="162"/>
                  <a:pt x="21206" y="479"/>
                </a:cubicBezTo>
                <a:cubicBezTo>
                  <a:pt x="21468" y="799"/>
                  <a:pt x="21600" y="1178"/>
                  <a:pt x="21600" y="1618"/>
                </a:cubicBezTo>
                <a:lnTo>
                  <a:pt x="21600" y="19982"/>
                </a:lnTo>
                <a:cubicBezTo>
                  <a:pt x="21600" y="20422"/>
                  <a:pt x="21468" y="20801"/>
                  <a:pt x="21206" y="21121"/>
                </a:cubicBezTo>
                <a:cubicBezTo>
                  <a:pt x="20944" y="21438"/>
                  <a:pt x="20631" y="21600"/>
                  <a:pt x="20263" y="21600"/>
                </a:cubicBezTo>
                <a:lnTo>
                  <a:pt x="1346" y="21600"/>
                </a:lnTo>
                <a:cubicBezTo>
                  <a:pt x="982" y="21600"/>
                  <a:pt x="663" y="21438"/>
                  <a:pt x="399" y="21121"/>
                </a:cubicBezTo>
                <a:cubicBezTo>
                  <a:pt x="132" y="20801"/>
                  <a:pt x="0" y="20422"/>
                  <a:pt x="0" y="19982"/>
                </a:cubicBezTo>
                <a:lnTo>
                  <a:pt x="0" y="1618"/>
                </a:lnTo>
                <a:cubicBezTo>
                  <a:pt x="0" y="1178"/>
                  <a:pt x="132" y="799"/>
                  <a:pt x="399" y="479"/>
                </a:cubicBezTo>
                <a:cubicBezTo>
                  <a:pt x="663" y="162"/>
                  <a:pt x="982" y="0"/>
                  <a:pt x="1346" y="0"/>
                </a:cubicBezTo>
                <a:lnTo>
                  <a:pt x="20263" y="0"/>
                </a:lnTo>
                <a:close/>
                <a:moveTo>
                  <a:pt x="4052" y="2171"/>
                </a:moveTo>
                <a:cubicBezTo>
                  <a:pt x="4052" y="2021"/>
                  <a:pt x="4010" y="1892"/>
                  <a:pt x="3924" y="1783"/>
                </a:cubicBezTo>
                <a:cubicBezTo>
                  <a:pt x="3839" y="1677"/>
                  <a:pt x="3729" y="1621"/>
                  <a:pt x="3594" y="1621"/>
                </a:cubicBezTo>
                <a:lnTo>
                  <a:pt x="1802" y="1621"/>
                </a:lnTo>
                <a:cubicBezTo>
                  <a:pt x="1677" y="1621"/>
                  <a:pt x="1569" y="1674"/>
                  <a:pt x="1481" y="1777"/>
                </a:cubicBezTo>
                <a:cubicBezTo>
                  <a:pt x="1391" y="1880"/>
                  <a:pt x="1344" y="2012"/>
                  <a:pt x="1344" y="2171"/>
                </a:cubicBezTo>
                <a:lnTo>
                  <a:pt x="1344" y="4321"/>
                </a:lnTo>
                <a:cubicBezTo>
                  <a:pt x="1344" y="4470"/>
                  <a:pt x="1388" y="4603"/>
                  <a:pt x="1474" y="4708"/>
                </a:cubicBezTo>
                <a:cubicBezTo>
                  <a:pt x="1559" y="4817"/>
                  <a:pt x="1670" y="4867"/>
                  <a:pt x="1802" y="4867"/>
                </a:cubicBezTo>
                <a:lnTo>
                  <a:pt x="3594" y="4867"/>
                </a:lnTo>
                <a:cubicBezTo>
                  <a:pt x="3721" y="4867"/>
                  <a:pt x="3829" y="4820"/>
                  <a:pt x="3917" y="4717"/>
                </a:cubicBezTo>
                <a:cubicBezTo>
                  <a:pt x="4008" y="4614"/>
                  <a:pt x="4052" y="4482"/>
                  <a:pt x="4052" y="4321"/>
                </a:cubicBezTo>
                <a:lnTo>
                  <a:pt x="4052" y="2171"/>
                </a:lnTo>
                <a:close/>
                <a:moveTo>
                  <a:pt x="4052" y="7202"/>
                </a:moveTo>
                <a:cubicBezTo>
                  <a:pt x="4052" y="7055"/>
                  <a:pt x="4010" y="6926"/>
                  <a:pt x="3924" y="6817"/>
                </a:cubicBezTo>
                <a:cubicBezTo>
                  <a:pt x="3839" y="6709"/>
                  <a:pt x="3729" y="6656"/>
                  <a:pt x="3594" y="6656"/>
                </a:cubicBezTo>
                <a:lnTo>
                  <a:pt x="1802" y="6656"/>
                </a:lnTo>
                <a:cubicBezTo>
                  <a:pt x="1677" y="6656"/>
                  <a:pt x="1569" y="6709"/>
                  <a:pt x="1481" y="6817"/>
                </a:cubicBezTo>
                <a:cubicBezTo>
                  <a:pt x="1391" y="6926"/>
                  <a:pt x="1344" y="7055"/>
                  <a:pt x="1344" y="7202"/>
                </a:cubicBezTo>
                <a:lnTo>
                  <a:pt x="1344" y="9370"/>
                </a:lnTo>
                <a:cubicBezTo>
                  <a:pt x="1344" y="9516"/>
                  <a:pt x="1388" y="9646"/>
                  <a:pt x="1474" y="9757"/>
                </a:cubicBezTo>
                <a:cubicBezTo>
                  <a:pt x="1559" y="9863"/>
                  <a:pt x="1670" y="9916"/>
                  <a:pt x="1802" y="9916"/>
                </a:cubicBezTo>
                <a:lnTo>
                  <a:pt x="3594" y="9916"/>
                </a:lnTo>
                <a:cubicBezTo>
                  <a:pt x="3721" y="9916"/>
                  <a:pt x="3829" y="9863"/>
                  <a:pt x="3917" y="9757"/>
                </a:cubicBezTo>
                <a:cubicBezTo>
                  <a:pt x="4008" y="9646"/>
                  <a:pt x="4052" y="9516"/>
                  <a:pt x="4052" y="9370"/>
                </a:cubicBezTo>
                <a:lnTo>
                  <a:pt x="4052" y="7202"/>
                </a:lnTo>
                <a:close/>
                <a:moveTo>
                  <a:pt x="4052" y="12233"/>
                </a:moveTo>
                <a:cubicBezTo>
                  <a:pt x="4052" y="12084"/>
                  <a:pt x="4010" y="11957"/>
                  <a:pt x="3924" y="11846"/>
                </a:cubicBezTo>
                <a:cubicBezTo>
                  <a:pt x="3839" y="11740"/>
                  <a:pt x="3729" y="11687"/>
                  <a:pt x="3594" y="11687"/>
                </a:cubicBezTo>
                <a:lnTo>
                  <a:pt x="1802" y="11687"/>
                </a:lnTo>
                <a:cubicBezTo>
                  <a:pt x="1677" y="11687"/>
                  <a:pt x="1569" y="11740"/>
                  <a:pt x="1481" y="11846"/>
                </a:cubicBezTo>
                <a:cubicBezTo>
                  <a:pt x="1391" y="11957"/>
                  <a:pt x="1344" y="12084"/>
                  <a:pt x="1344" y="12233"/>
                </a:cubicBezTo>
                <a:lnTo>
                  <a:pt x="1344" y="14401"/>
                </a:lnTo>
                <a:cubicBezTo>
                  <a:pt x="1344" y="14548"/>
                  <a:pt x="1388" y="14677"/>
                  <a:pt x="1474" y="14786"/>
                </a:cubicBezTo>
                <a:cubicBezTo>
                  <a:pt x="1559" y="14894"/>
                  <a:pt x="1670" y="14947"/>
                  <a:pt x="1802" y="14947"/>
                </a:cubicBezTo>
                <a:lnTo>
                  <a:pt x="3594" y="14947"/>
                </a:lnTo>
                <a:cubicBezTo>
                  <a:pt x="3721" y="14947"/>
                  <a:pt x="3829" y="14894"/>
                  <a:pt x="3917" y="14786"/>
                </a:cubicBezTo>
                <a:cubicBezTo>
                  <a:pt x="4008" y="14677"/>
                  <a:pt x="4052" y="14548"/>
                  <a:pt x="4052" y="14401"/>
                </a:cubicBezTo>
                <a:lnTo>
                  <a:pt x="4052" y="12233"/>
                </a:lnTo>
                <a:close/>
                <a:moveTo>
                  <a:pt x="4052" y="17285"/>
                </a:moveTo>
                <a:cubicBezTo>
                  <a:pt x="4052" y="17136"/>
                  <a:pt x="4010" y="17006"/>
                  <a:pt x="3924" y="16898"/>
                </a:cubicBezTo>
                <a:cubicBezTo>
                  <a:pt x="3839" y="16792"/>
                  <a:pt x="3729" y="16736"/>
                  <a:pt x="3594" y="16736"/>
                </a:cubicBezTo>
                <a:lnTo>
                  <a:pt x="1802" y="16736"/>
                </a:lnTo>
                <a:cubicBezTo>
                  <a:pt x="1677" y="16736"/>
                  <a:pt x="1569" y="16789"/>
                  <a:pt x="1481" y="16892"/>
                </a:cubicBezTo>
                <a:cubicBezTo>
                  <a:pt x="1391" y="16995"/>
                  <a:pt x="1344" y="17124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4" y="19823"/>
                </a:cubicBezTo>
                <a:cubicBezTo>
                  <a:pt x="1559" y="19929"/>
                  <a:pt x="1670" y="19985"/>
                  <a:pt x="1802" y="19985"/>
                </a:cubicBezTo>
                <a:lnTo>
                  <a:pt x="3594" y="19985"/>
                </a:lnTo>
                <a:cubicBezTo>
                  <a:pt x="3721" y="19985"/>
                  <a:pt x="3829" y="19932"/>
                  <a:pt x="3917" y="19829"/>
                </a:cubicBezTo>
                <a:cubicBezTo>
                  <a:pt x="4008" y="19726"/>
                  <a:pt x="4052" y="19597"/>
                  <a:pt x="4052" y="19435"/>
                </a:cubicBezTo>
                <a:lnTo>
                  <a:pt x="4052" y="17285"/>
                </a:lnTo>
                <a:close/>
                <a:moveTo>
                  <a:pt x="16194" y="2171"/>
                </a:moveTo>
                <a:cubicBezTo>
                  <a:pt x="16194" y="2021"/>
                  <a:pt x="16150" y="1892"/>
                  <a:pt x="16065" y="1783"/>
                </a:cubicBezTo>
                <a:cubicBezTo>
                  <a:pt x="15979" y="1677"/>
                  <a:pt x="15871" y="1621"/>
                  <a:pt x="15737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7"/>
                </a:cubicBezTo>
                <a:cubicBezTo>
                  <a:pt x="5445" y="1880"/>
                  <a:pt x="5401" y="2012"/>
                  <a:pt x="5401" y="2171"/>
                </a:cubicBezTo>
                <a:lnTo>
                  <a:pt x="5401" y="9370"/>
                </a:lnTo>
                <a:cubicBezTo>
                  <a:pt x="5401" y="9516"/>
                  <a:pt x="5442" y="9646"/>
                  <a:pt x="5528" y="9757"/>
                </a:cubicBezTo>
                <a:cubicBezTo>
                  <a:pt x="5616" y="9863"/>
                  <a:pt x="5724" y="9916"/>
                  <a:pt x="5858" y="9916"/>
                </a:cubicBezTo>
                <a:lnTo>
                  <a:pt x="15737" y="9916"/>
                </a:lnTo>
                <a:cubicBezTo>
                  <a:pt x="15862" y="9916"/>
                  <a:pt x="15969" y="9863"/>
                  <a:pt x="16060" y="9757"/>
                </a:cubicBezTo>
                <a:cubicBezTo>
                  <a:pt x="16148" y="9646"/>
                  <a:pt x="16194" y="9516"/>
                  <a:pt x="16194" y="9370"/>
                </a:cubicBezTo>
                <a:lnTo>
                  <a:pt x="16194" y="2171"/>
                </a:lnTo>
                <a:close/>
                <a:moveTo>
                  <a:pt x="16194" y="12233"/>
                </a:moveTo>
                <a:cubicBezTo>
                  <a:pt x="16194" y="12084"/>
                  <a:pt x="16150" y="11957"/>
                  <a:pt x="16065" y="11846"/>
                </a:cubicBezTo>
                <a:cubicBezTo>
                  <a:pt x="15979" y="11740"/>
                  <a:pt x="15871" y="11687"/>
                  <a:pt x="15737" y="11687"/>
                </a:cubicBezTo>
                <a:lnTo>
                  <a:pt x="5858" y="11687"/>
                </a:lnTo>
                <a:cubicBezTo>
                  <a:pt x="5731" y="11687"/>
                  <a:pt x="5623" y="11740"/>
                  <a:pt x="5535" y="11846"/>
                </a:cubicBezTo>
                <a:cubicBezTo>
                  <a:pt x="5445" y="11957"/>
                  <a:pt x="5401" y="12084"/>
                  <a:pt x="5401" y="12233"/>
                </a:cubicBezTo>
                <a:lnTo>
                  <a:pt x="5401" y="19432"/>
                </a:lnTo>
                <a:cubicBezTo>
                  <a:pt x="5401" y="19582"/>
                  <a:pt x="5442" y="19711"/>
                  <a:pt x="5528" y="19820"/>
                </a:cubicBezTo>
                <a:cubicBezTo>
                  <a:pt x="5616" y="19926"/>
                  <a:pt x="5724" y="19982"/>
                  <a:pt x="5858" y="19982"/>
                </a:cubicBezTo>
                <a:lnTo>
                  <a:pt x="15737" y="19982"/>
                </a:lnTo>
                <a:cubicBezTo>
                  <a:pt x="15862" y="19982"/>
                  <a:pt x="15969" y="19929"/>
                  <a:pt x="16060" y="19826"/>
                </a:cubicBezTo>
                <a:cubicBezTo>
                  <a:pt x="16148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1"/>
                </a:moveTo>
                <a:cubicBezTo>
                  <a:pt x="20263" y="2021"/>
                  <a:pt x="20217" y="1892"/>
                  <a:pt x="20129" y="1783"/>
                </a:cubicBezTo>
                <a:cubicBezTo>
                  <a:pt x="20038" y="1677"/>
                  <a:pt x="19930" y="1621"/>
                  <a:pt x="19806" y="1621"/>
                </a:cubicBezTo>
                <a:lnTo>
                  <a:pt x="18001" y="1621"/>
                </a:lnTo>
                <a:cubicBezTo>
                  <a:pt x="17876" y="1621"/>
                  <a:pt x="17769" y="1674"/>
                  <a:pt x="17678" y="1777"/>
                </a:cubicBezTo>
                <a:cubicBezTo>
                  <a:pt x="17590" y="1880"/>
                  <a:pt x="17546" y="2012"/>
                  <a:pt x="17546" y="2171"/>
                </a:cubicBezTo>
                <a:lnTo>
                  <a:pt x="17546" y="4321"/>
                </a:lnTo>
                <a:cubicBezTo>
                  <a:pt x="17546" y="4470"/>
                  <a:pt x="17590" y="4603"/>
                  <a:pt x="17678" y="4708"/>
                </a:cubicBezTo>
                <a:cubicBezTo>
                  <a:pt x="17769" y="4817"/>
                  <a:pt x="17876" y="4867"/>
                  <a:pt x="18001" y="4867"/>
                </a:cubicBezTo>
                <a:lnTo>
                  <a:pt x="19806" y="4867"/>
                </a:lnTo>
                <a:cubicBezTo>
                  <a:pt x="19930" y="4867"/>
                  <a:pt x="20038" y="4820"/>
                  <a:pt x="20129" y="4717"/>
                </a:cubicBezTo>
                <a:cubicBezTo>
                  <a:pt x="20217" y="4614"/>
                  <a:pt x="20263" y="4482"/>
                  <a:pt x="20263" y="4321"/>
                </a:cubicBezTo>
                <a:lnTo>
                  <a:pt x="20263" y="2171"/>
                </a:lnTo>
                <a:close/>
                <a:moveTo>
                  <a:pt x="20263" y="7202"/>
                </a:moveTo>
                <a:cubicBezTo>
                  <a:pt x="20263" y="7055"/>
                  <a:pt x="20217" y="6926"/>
                  <a:pt x="20129" y="6817"/>
                </a:cubicBezTo>
                <a:cubicBezTo>
                  <a:pt x="20038" y="6709"/>
                  <a:pt x="19930" y="6656"/>
                  <a:pt x="19806" y="6656"/>
                </a:cubicBezTo>
                <a:lnTo>
                  <a:pt x="18001" y="6656"/>
                </a:lnTo>
                <a:cubicBezTo>
                  <a:pt x="17876" y="6656"/>
                  <a:pt x="17769" y="6709"/>
                  <a:pt x="17678" y="6817"/>
                </a:cubicBezTo>
                <a:cubicBezTo>
                  <a:pt x="17590" y="6926"/>
                  <a:pt x="17546" y="7055"/>
                  <a:pt x="17546" y="7202"/>
                </a:cubicBezTo>
                <a:lnTo>
                  <a:pt x="17546" y="9370"/>
                </a:lnTo>
                <a:cubicBezTo>
                  <a:pt x="17546" y="9516"/>
                  <a:pt x="17590" y="9646"/>
                  <a:pt x="17678" y="9757"/>
                </a:cubicBezTo>
                <a:cubicBezTo>
                  <a:pt x="17769" y="9863"/>
                  <a:pt x="17876" y="9916"/>
                  <a:pt x="18001" y="9916"/>
                </a:cubicBezTo>
                <a:lnTo>
                  <a:pt x="19806" y="9916"/>
                </a:lnTo>
                <a:cubicBezTo>
                  <a:pt x="19930" y="9916"/>
                  <a:pt x="20038" y="9863"/>
                  <a:pt x="20129" y="9757"/>
                </a:cubicBezTo>
                <a:cubicBezTo>
                  <a:pt x="20217" y="9646"/>
                  <a:pt x="20263" y="9516"/>
                  <a:pt x="20263" y="9370"/>
                </a:cubicBezTo>
                <a:lnTo>
                  <a:pt x="20263" y="7202"/>
                </a:lnTo>
                <a:close/>
                <a:moveTo>
                  <a:pt x="20263" y="12233"/>
                </a:moveTo>
                <a:cubicBezTo>
                  <a:pt x="20263" y="12084"/>
                  <a:pt x="20217" y="11957"/>
                  <a:pt x="20129" y="11846"/>
                </a:cubicBezTo>
                <a:cubicBezTo>
                  <a:pt x="20038" y="11740"/>
                  <a:pt x="19930" y="11687"/>
                  <a:pt x="19806" y="11687"/>
                </a:cubicBezTo>
                <a:lnTo>
                  <a:pt x="18001" y="11687"/>
                </a:lnTo>
                <a:cubicBezTo>
                  <a:pt x="17876" y="11687"/>
                  <a:pt x="17769" y="11740"/>
                  <a:pt x="17678" y="11846"/>
                </a:cubicBezTo>
                <a:cubicBezTo>
                  <a:pt x="17590" y="11957"/>
                  <a:pt x="17546" y="12084"/>
                  <a:pt x="17546" y="12233"/>
                </a:cubicBezTo>
                <a:lnTo>
                  <a:pt x="17546" y="14401"/>
                </a:lnTo>
                <a:cubicBezTo>
                  <a:pt x="17546" y="14548"/>
                  <a:pt x="17590" y="14677"/>
                  <a:pt x="17678" y="14786"/>
                </a:cubicBezTo>
                <a:cubicBezTo>
                  <a:pt x="17769" y="14894"/>
                  <a:pt x="17876" y="14947"/>
                  <a:pt x="18001" y="14947"/>
                </a:cubicBezTo>
                <a:lnTo>
                  <a:pt x="19806" y="14947"/>
                </a:lnTo>
                <a:cubicBezTo>
                  <a:pt x="19930" y="14947"/>
                  <a:pt x="20038" y="14894"/>
                  <a:pt x="20129" y="14786"/>
                </a:cubicBezTo>
                <a:cubicBezTo>
                  <a:pt x="20217" y="14677"/>
                  <a:pt x="20263" y="14548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6"/>
                  <a:pt x="20217" y="17006"/>
                  <a:pt x="20129" y="16898"/>
                </a:cubicBezTo>
                <a:cubicBezTo>
                  <a:pt x="20038" y="16792"/>
                  <a:pt x="19930" y="16736"/>
                  <a:pt x="19806" y="16736"/>
                </a:cubicBezTo>
                <a:lnTo>
                  <a:pt x="18001" y="16736"/>
                </a:lnTo>
                <a:cubicBezTo>
                  <a:pt x="17876" y="16736"/>
                  <a:pt x="17769" y="16789"/>
                  <a:pt x="17678" y="16892"/>
                </a:cubicBezTo>
                <a:cubicBezTo>
                  <a:pt x="17590" y="16995"/>
                  <a:pt x="17546" y="17124"/>
                  <a:pt x="17546" y="17285"/>
                </a:cubicBezTo>
                <a:lnTo>
                  <a:pt x="17546" y="19435"/>
                </a:lnTo>
                <a:cubicBezTo>
                  <a:pt x="17546" y="19585"/>
                  <a:pt x="17590" y="19714"/>
                  <a:pt x="17678" y="19823"/>
                </a:cubicBezTo>
                <a:cubicBezTo>
                  <a:pt x="17769" y="19929"/>
                  <a:pt x="17876" y="19985"/>
                  <a:pt x="18001" y="19985"/>
                </a:cubicBezTo>
                <a:lnTo>
                  <a:pt x="19806" y="19985"/>
                </a:lnTo>
                <a:cubicBezTo>
                  <a:pt x="19930" y="19985"/>
                  <a:pt x="20038" y="19932"/>
                  <a:pt x="20129" y="19829"/>
                </a:cubicBezTo>
                <a:cubicBezTo>
                  <a:pt x="20217" y="19726"/>
                  <a:pt x="20263" y="19597"/>
                  <a:pt x="20263" y="19435"/>
                </a:cubicBezTo>
                <a:lnTo>
                  <a:pt x="20263" y="17285"/>
                </a:lnTo>
                <a:close/>
                <a:moveTo>
                  <a:pt x="20263" y="17285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975714" y="2098883"/>
            <a:ext cx="2338080" cy="655237"/>
            <a:chOff x="8251485" y="2060817"/>
            <a:chExt cx="2338080" cy="655237"/>
          </a:xfrm>
        </p:grpSpPr>
        <p:sp>
          <p:nvSpPr>
            <p:cNvPr id="18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670084" y="3369842"/>
            <a:ext cx="2338080" cy="655237"/>
            <a:chOff x="8251485" y="2060817"/>
            <a:chExt cx="2338080" cy="655237"/>
          </a:xfrm>
        </p:grpSpPr>
        <p:sp>
          <p:nvSpPr>
            <p:cNvPr id="21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975714" y="4580004"/>
            <a:ext cx="2338080" cy="655237"/>
            <a:chOff x="8251485" y="2060817"/>
            <a:chExt cx="2338080" cy="655237"/>
          </a:xfrm>
        </p:grpSpPr>
        <p:sp>
          <p:nvSpPr>
            <p:cNvPr id="25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053887" y="2098883"/>
            <a:ext cx="2338080" cy="655237"/>
            <a:chOff x="8251485" y="2060817"/>
            <a:chExt cx="2338080" cy="655237"/>
          </a:xfrm>
        </p:grpSpPr>
        <p:sp>
          <p:nvSpPr>
            <p:cNvPr id="28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11379" y="3369842"/>
            <a:ext cx="2338080" cy="655237"/>
            <a:chOff x="8251485" y="2060817"/>
            <a:chExt cx="2338080" cy="655237"/>
          </a:xfrm>
        </p:grpSpPr>
        <p:sp>
          <p:nvSpPr>
            <p:cNvPr id="31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053887" y="4580004"/>
            <a:ext cx="2338080" cy="655237"/>
            <a:chOff x="8251485" y="2060817"/>
            <a:chExt cx="2338080" cy="655237"/>
          </a:xfrm>
        </p:grpSpPr>
        <p:sp>
          <p:nvSpPr>
            <p:cNvPr id="34" name="TextBox 13@|17FFC:16777215|FBC:16777215|LFC:16777215|LBC:16777215"/>
            <p:cNvSpPr txBox="1"/>
            <p:nvPr/>
          </p:nvSpPr>
          <p:spPr>
            <a:xfrm>
              <a:off x="8251485" y="2060817"/>
              <a:ext cx="195299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TextBox 13@|17FFC:16777215|FBC:16777215|LFC:16777215|LBC:16777215"/>
            <p:cNvSpPr txBox="1"/>
            <p:nvPr/>
          </p:nvSpPr>
          <p:spPr>
            <a:xfrm>
              <a:off x="8255566" y="2346722"/>
              <a:ext cx="233399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9"/>
          <p:cNvSpPr/>
          <p:nvPr/>
        </p:nvSpPr>
        <p:spPr bwMode="auto">
          <a:xfrm>
            <a:off x="6632276" y="1680975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AutoShape 9"/>
          <p:cNvSpPr/>
          <p:nvPr/>
        </p:nvSpPr>
        <p:spPr bwMode="auto">
          <a:xfrm>
            <a:off x="2594547" y="1687929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AutoShape 9"/>
          <p:cNvSpPr/>
          <p:nvPr/>
        </p:nvSpPr>
        <p:spPr bwMode="auto">
          <a:xfrm>
            <a:off x="3625670" y="3433301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AutoShape 9"/>
          <p:cNvSpPr/>
          <p:nvPr/>
        </p:nvSpPr>
        <p:spPr bwMode="auto">
          <a:xfrm>
            <a:off x="7603542" y="3433300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9"/>
          <p:cNvSpPr/>
          <p:nvPr/>
        </p:nvSpPr>
        <p:spPr bwMode="auto">
          <a:xfrm>
            <a:off x="1636451" y="3433301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AutoShape 9"/>
          <p:cNvSpPr/>
          <p:nvPr/>
        </p:nvSpPr>
        <p:spPr bwMode="auto">
          <a:xfrm>
            <a:off x="5614889" y="3433301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AutoShape 9"/>
          <p:cNvSpPr/>
          <p:nvPr/>
        </p:nvSpPr>
        <p:spPr bwMode="auto">
          <a:xfrm>
            <a:off x="4606464" y="1689144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utoShape 9"/>
          <p:cNvSpPr/>
          <p:nvPr/>
        </p:nvSpPr>
        <p:spPr bwMode="auto">
          <a:xfrm>
            <a:off x="8591478" y="1689144"/>
            <a:ext cx="1921673" cy="22167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5400"/>
                </a:lnTo>
                <a:lnTo>
                  <a:pt x="21599" y="16200"/>
                </a:lnTo>
                <a:lnTo>
                  <a:pt x="10799" y="21599"/>
                </a:lnTo>
                <a:lnTo>
                  <a:pt x="0" y="16199"/>
                </a:lnTo>
                <a:lnTo>
                  <a:pt x="0" y="54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Rectangle 74"/>
          <p:cNvSpPr>
            <a:spLocks noChangeArrowheads="1"/>
          </p:cNvSpPr>
          <p:nvPr/>
        </p:nvSpPr>
        <p:spPr bwMode="auto">
          <a:xfrm>
            <a:off x="8536265" y="4634805"/>
            <a:ext cx="52712" cy="1932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75"/>
          <p:cNvSpPr/>
          <p:nvPr/>
        </p:nvSpPr>
        <p:spPr bwMode="auto">
          <a:xfrm>
            <a:off x="8307853" y="4255289"/>
            <a:ext cx="460340" cy="161646"/>
          </a:xfrm>
          <a:custGeom>
            <a:avLst/>
            <a:gdLst>
              <a:gd name="T0" fmla="*/ 115 w 231"/>
              <a:gd name="T1" fmla="*/ 28 h 81"/>
              <a:gd name="T2" fmla="*/ 30 w 231"/>
              <a:gd name="T3" fmla="*/ 28 h 81"/>
              <a:gd name="T4" fmla="*/ 25 w 231"/>
              <a:gd name="T5" fmla="*/ 30 h 81"/>
              <a:gd name="T6" fmla="*/ 2 w 231"/>
              <a:gd name="T7" fmla="*/ 50 h 81"/>
              <a:gd name="T8" fmla="*/ 0 w 231"/>
              <a:gd name="T9" fmla="*/ 54 h 81"/>
              <a:gd name="T10" fmla="*/ 0 w 231"/>
              <a:gd name="T11" fmla="*/ 55 h 81"/>
              <a:gd name="T12" fmla="*/ 2 w 231"/>
              <a:gd name="T13" fmla="*/ 60 h 81"/>
              <a:gd name="T14" fmla="*/ 25 w 231"/>
              <a:gd name="T15" fmla="*/ 79 h 81"/>
              <a:gd name="T16" fmla="*/ 30 w 231"/>
              <a:gd name="T17" fmla="*/ 81 h 81"/>
              <a:gd name="T18" fmla="*/ 229 w 231"/>
              <a:gd name="T19" fmla="*/ 81 h 81"/>
              <a:gd name="T20" fmla="*/ 231 w 231"/>
              <a:gd name="T21" fmla="*/ 78 h 81"/>
              <a:gd name="T22" fmla="*/ 231 w 231"/>
              <a:gd name="T23" fmla="*/ 31 h 81"/>
              <a:gd name="T24" fmla="*/ 229 w 231"/>
              <a:gd name="T25" fmla="*/ 28 h 81"/>
              <a:gd name="T26" fmla="*/ 142 w 231"/>
              <a:gd name="T27" fmla="*/ 28 h 81"/>
              <a:gd name="T28" fmla="*/ 142 w 231"/>
              <a:gd name="T29" fmla="*/ 13 h 81"/>
              <a:gd name="T30" fmla="*/ 142 w 231"/>
              <a:gd name="T31" fmla="*/ 0 h 81"/>
              <a:gd name="T32" fmla="*/ 115 w 231"/>
              <a:gd name="T33" fmla="*/ 0 h 81"/>
              <a:gd name="T34" fmla="*/ 115 w 231"/>
              <a:gd name="T35" fmla="*/ 13 h 81"/>
              <a:gd name="T36" fmla="*/ 115 w 231"/>
              <a:gd name="T37" fmla="*/ 2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81">
                <a:moveTo>
                  <a:pt x="115" y="28"/>
                </a:moveTo>
                <a:cubicBezTo>
                  <a:pt x="30" y="28"/>
                  <a:pt x="30" y="28"/>
                  <a:pt x="30" y="28"/>
                </a:cubicBezTo>
                <a:cubicBezTo>
                  <a:pt x="28" y="28"/>
                  <a:pt x="26" y="29"/>
                  <a:pt x="25" y="3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1"/>
                  <a:pt x="0" y="53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9"/>
                  <a:pt x="2" y="60"/>
                </a:cubicBezTo>
                <a:cubicBezTo>
                  <a:pt x="25" y="79"/>
                  <a:pt x="25" y="79"/>
                  <a:pt x="25" y="79"/>
                </a:cubicBezTo>
                <a:cubicBezTo>
                  <a:pt x="26" y="80"/>
                  <a:pt x="28" y="81"/>
                  <a:pt x="30" y="81"/>
                </a:cubicBezTo>
                <a:cubicBezTo>
                  <a:pt x="229" y="81"/>
                  <a:pt x="229" y="81"/>
                  <a:pt x="229" y="81"/>
                </a:cubicBezTo>
                <a:cubicBezTo>
                  <a:pt x="230" y="81"/>
                  <a:pt x="231" y="80"/>
                  <a:pt x="231" y="78"/>
                </a:cubicBezTo>
                <a:cubicBezTo>
                  <a:pt x="231" y="31"/>
                  <a:pt x="231" y="31"/>
                  <a:pt x="231" y="31"/>
                </a:cubicBezTo>
                <a:cubicBezTo>
                  <a:pt x="231" y="30"/>
                  <a:pt x="230" y="28"/>
                  <a:pt x="229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5" y="13"/>
                  <a:pt x="115" y="13"/>
                  <a:pt x="115" y="13"/>
                </a:cubicBezTo>
                <a:lnTo>
                  <a:pt x="115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76"/>
          <p:cNvSpPr/>
          <p:nvPr/>
        </p:nvSpPr>
        <p:spPr bwMode="auto">
          <a:xfrm>
            <a:off x="8360563" y="4448560"/>
            <a:ext cx="460340" cy="158133"/>
          </a:xfrm>
          <a:custGeom>
            <a:avLst/>
            <a:gdLst>
              <a:gd name="T0" fmla="*/ 89 w 231"/>
              <a:gd name="T1" fmla="*/ 27 h 80"/>
              <a:gd name="T2" fmla="*/ 3 w 231"/>
              <a:gd name="T3" fmla="*/ 27 h 80"/>
              <a:gd name="T4" fmla="*/ 0 w 231"/>
              <a:gd name="T5" fmla="*/ 30 h 80"/>
              <a:gd name="T6" fmla="*/ 0 w 231"/>
              <a:gd name="T7" fmla="*/ 77 h 80"/>
              <a:gd name="T8" fmla="*/ 3 w 231"/>
              <a:gd name="T9" fmla="*/ 80 h 80"/>
              <a:gd name="T10" fmla="*/ 202 w 231"/>
              <a:gd name="T11" fmla="*/ 80 h 80"/>
              <a:gd name="T12" fmla="*/ 206 w 231"/>
              <a:gd name="T13" fmla="*/ 78 h 80"/>
              <a:gd name="T14" fmla="*/ 229 w 231"/>
              <a:gd name="T15" fmla="*/ 59 h 80"/>
              <a:gd name="T16" fmla="*/ 231 w 231"/>
              <a:gd name="T17" fmla="*/ 54 h 80"/>
              <a:gd name="T18" fmla="*/ 231 w 231"/>
              <a:gd name="T19" fmla="*/ 53 h 80"/>
              <a:gd name="T20" fmla="*/ 229 w 231"/>
              <a:gd name="T21" fmla="*/ 49 h 80"/>
              <a:gd name="T22" fmla="*/ 206 w 231"/>
              <a:gd name="T23" fmla="*/ 29 h 80"/>
              <a:gd name="T24" fmla="*/ 202 w 231"/>
              <a:gd name="T25" fmla="*/ 27 h 80"/>
              <a:gd name="T26" fmla="*/ 116 w 231"/>
              <a:gd name="T27" fmla="*/ 27 h 80"/>
              <a:gd name="T28" fmla="*/ 116 w 231"/>
              <a:gd name="T29" fmla="*/ 12 h 80"/>
              <a:gd name="T30" fmla="*/ 116 w 231"/>
              <a:gd name="T31" fmla="*/ 1 h 80"/>
              <a:gd name="T32" fmla="*/ 116 w 231"/>
              <a:gd name="T33" fmla="*/ 0 h 80"/>
              <a:gd name="T34" fmla="*/ 89 w 231"/>
              <a:gd name="T35" fmla="*/ 0 h 80"/>
              <a:gd name="T36" fmla="*/ 89 w 231"/>
              <a:gd name="T37" fmla="*/ 1 h 80"/>
              <a:gd name="T38" fmla="*/ 89 w 231"/>
              <a:gd name="T39" fmla="*/ 12 h 80"/>
              <a:gd name="T40" fmla="*/ 89 w 231"/>
              <a:gd name="T41" fmla="*/ 2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1" h="80">
                <a:moveTo>
                  <a:pt x="89" y="27"/>
                </a:moveTo>
                <a:cubicBezTo>
                  <a:pt x="3" y="27"/>
                  <a:pt x="3" y="27"/>
                  <a:pt x="3" y="27"/>
                </a:cubicBezTo>
                <a:cubicBezTo>
                  <a:pt x="1" y="27"/>
                  <a:pt x="0" y="29"/>
                  <a:pt x="0" y="3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9"/>
                  <a:pt x="1" y="80"/>
                  <a:pt x="3" y="80"/>
                </a:cubicBezTo>
                <a:cubicBezTo>
                  <a:pt x="202" y="80"/>
                  <a:pt x="202" y="80"/>
                  <a:pt x="202" y="80"/>
                </a:cubicBezTo>
                <a:cubicBezTo>
                  <a:pt x="203" y="80"/>
                  <a:pt x="205" y="79"/>
                  <a:pt x="206" y="78"/>
                </a:cubicBezTo>
                <a:cubicBezTo>
                  <a:pt x="229" y="59"/>
                  <a:pt x="229" y="59"/>
                  <a:pt x="229" y="59"/>
                </a:cubicBezTo>
                <a:cubicBezTo>
                  <a:pt x="230" y="58"/>
                  <a:pt x="231" y="55"/>
                  <a:pt x="231" y="54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31" y="52"/>
                  <a:pt x="230" y="50"/>
                  <a:pt x="229" y="4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5" y="28"/>
                  <a:pt x="203" y="27"/>
                  <a:pt x="202" y="27"/>
                </a:cubicBezTo>
                <a:cubicBezTo>
                  <a:pt x="116" y="27"/>
                  <a:pt x="116" y="27"/>
                  <a:pt x="116" y="27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1"/>
                  <a:pt x="89" y="1"/>
                  <a:pt x="89" y="1"/>
                </a:cubicBezTo>
                <a:cubicBezTo>
                  <a:pt x="89" y="12"/>
                  <a:pt x="89" y="12"/>
                  <a:pt x="89" y="12"/>
                </a:cubicBezTo>
                <a:lnTo>
                  <a:pt x="89" y="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77"/>
          <p:cNvSpPr/>
          <p:nvPr/>
        </p:nvSpPr>
        <p:spPr bwMode="auto">
          <a:xfrm>
            <a:off x="7502817" y="2466592"/>
            <a:ext cx="393572" cy="330320"/>
          </a:xfrm>
          <a:custGeom>
            <a:avLst/>
            <a:gdLst>
              <a:gd name="T0" fmla="*/ 134 w 196"/>
              <a:gd name="T1" fmla="*/ 102 h 167"/>
              <a:gd name="T2" fmla="*/ 196 w 196"/>
              <a:gd name="T3" fmla="*/ 34 h 167"/>
              <a:gd name="T4" fmla="*/ 76 w 196"/>
              <a:gd name="T5" fmla="*/ 22 h 167"/>
              <a:gd name="T6" fmla="*/ 0 w 196"/>
              <a:gd name="T7" fmla="*/ 2 h 167"/>
              <a:gd name="T8" fmla="*/ 0 w 196"/>
              <a:gd name="T9" fmla="*/ 137 h 167"/>
              <a:gd name="T10" fmla="*/ 39 w 196"/>
              <a:gd name="T11" fmla="*/ 135 h 167"/>
              <a:gd name="T12" fmla="*/ 191 w 196"/>
              <a:gd name="T13" fmla="*/ 160 h 167"/>
              <a:gd name="T14" fmla="*/ 134 w 196"/>
              <a:gd name="T15" fmla="*/ 102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" h="167">
                <a:moveTo>
                  <a:pt x="134" y="102"/>
                </a:moveTo>
                <a:cubicBezTo>
                  <a:pt x="134" y="87"/>
                  <a:pt x="196" y="34"/>
                  <a:pt x="196" y="34"/>
                </a:cubicBezTo>
                <a:cubicBezTo>
                  <a:pt x="164" y="48"/>
                  <a:pt x="117" y="44"/>
                  <a:pt x="76" y="22"/>
                </a:cubicBezTo>
                <a:cubicBezTo>
                  <a:pt x="35" y="0"/>
                  <a:pt x="0" y="2"/>
                  <a:pt x="0" y="2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6"/>
                  <a:pt x="11" y="133"/>
                  <a:pt x="39" y="135"/>
                </a:cubicBezTo>
                <a:cubicBezTo>
                  <a:pt x="73" y="139"/>
                  <a:pt x="160" y="167"/>
                  <a:pt x="191" y="160"/>
                </a:cubicBezTo>
                <a:cubicBezTo>
                  <a:pt x="191" y="160"/>
                  <a:pt x="134" y="112"/>
                  <a:pt x="134" y="1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Rectangle 78"/>
          <p:cNvSpPr>
            <a:spLocks noChangeArrowheads="1"/>
          </p:cNvSpPr>
          <p:nvPr/>
        </p:nvSpPr>
        <p:spPr bwMode="auto">
          <a:xfrm>
            <a:off x="7462782" y="2438548"/>
            <a:ext cx="63822" cy="7385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112"/>
          <p:cNvSpPr>
            <a:spLocks noEditPoints="1"/>
          </p:cNvSpPr>
          <p:nvPr/>
        </p:nvSpPr>
        <p:spPr bwMode="auto">
          <a:xfrm>
            <a:off x="3241225" y="2460365"/>
            <a:ext cx="572789" cy="576303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368"/>
          <p:cNvSpPr/>
          <p:nvPr/>
        </p:nvSpPr>
        <p:spPr bwMode="auto">
          <a:xfrm>
            <a:off x="4358095" y="4666301"/>
            <a:ext cx="182730" cy="207329"/>
          </a:xfrm>
          <a:custGeom>
            <a:avLst/>
            <a:gdLst>
              <a:gd name="T0" fmla="*/ 0 w 92"/>
              <a:gd name="T1" fmla="*/ 0 h 104"/>
              <a:gd name="T2" fmla="*/ 18 w 92"/>
              <a:gd name="T3" fmla="*/ 24 h 104"/>
              <a:gd name="T4" fmla="*/ 18 w 92"/>
              <a:gd name="T5" fmla="*/ 89 h 104"/>
              <a:gd name="T6" fmla="*/ 33 w 92"/>
              <a:gd name="T7" fmla="*/ 104 h 104"/>
              <a:gd name="T8" fmla="*/ 76 w 92"/>
              <a:gd name="T9" fmla="*/ 104 h 104"/>
              <a:gd name="T10" fmla="*/ 92 w 92"/>
              <a:gd name="T11" fmla="*/ 89 h 104"/>
              <a:gd name="T12" fmla="*/ 74 w 92"/>
              <a:gd name="T13" fmla="*/ 24 h 104"/>
              <a:gd name="T14" fmla="*/ 84 w 92"/>
              <a:gd name="T15" fmla="*/ 9 h 104"/>
              <a:gd name="T16" fmla="*/ 22 w 92"/>
              <a:gd name="T17" fmla="*/ 2 h 104"/>
              <a:gd name="T18" fmla="*/ 0 w 92"/>
              <a:gd name="T1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104">
                <a:moveTo>
                  <a:pt x="0" y="0"/>
                </a:moveTo>
                <a:cubicBezTo>
                  <a:pt x="18" y="24"/>
                  <a:pt x="18" y="24"/>
                  <a:pt x="18" y="24"/>
                </a:cubicBezTo>
                <a:cubicBezTo>
                  <a:pt x="18" y="89"/>
                  <a:pt x="18" y="89"/>
                  <a:pt x="18" y="89"/>
                </a:cubicBezTo>
                <a:cubicBezTo>
                  <a:pt x="18" y="97"/>
                  <a:pt x="25" y="104"/>
                  <a:pt x="33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85" y="104"/>
                  <a:pt x="92" y="97"/>
                  <a:pt x="92" y="89"/>
                </a:cubicBezTo>
                <a:cubicBezTo>
                  <a:pt x="74" y="24"/>
                  <a:pt x="74" y="24"/>
                  <a:pt x="74" y="24"/>
                </a:cubicBezTo>
                <a:cubicBezTo>
                  <a:pt x="84" y="9"/>
                  <a:pt x="84" y="9"/>
                  <a:pt x="84" y="9"/>
                </a:cubicBezTo>
                <a:cubicBezTo>
                  <a:pt x="62" y="5"/>
                  <a:pt x="40" y="2"/>
                  <a:pt x="22" y="2"/>
                </a:cubicBezTo>
                <a:cubicBezTo>
                  <a:pt x="14" y="2"/>
                  <a:pt x="7" y="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369"/>
          <p:cNvSpPr/>
          <p:nvPr/>
        </p:nvSpPr>
        <p:spPr bwMode="auto">
          <a:xfrm>
            <a:off x="4449460" y="4300841"/>
            <a:ext cx="397088" cy="435740"/>
          </a:xfrm>
          <a:custGeom>
            <a:avLst/>
            <a:gdLst>
              <a:gd name="T0" fmla="*/ 0 w 198"/>
              <a:gd name="T1" fmla="*/ 160 h 219"/>
              <a:gd name="T2" fmla="*/ 198 w 198"/>
              <a:gd name="T3" fmla="*/ 219 h 219"/>
              <a:gd name="T4" fmla="*/ 198 w 198"/>
              <a:gd name="T5" fmla="*/ 0 h 219"/>
              <a:gd name="T6" fmla="*/ 0 w 198"/>
              <a:gd name="T7" fmla="*/ 59 h 219"/>
              <a:gd name="T8" fmla="*/ 0 w 198"/>
              <a:gd name="T9" fmla="*/ 1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219">
                <a:moveTo>
                  <a:pt x="0" y="160"/>
                </a:moveTo>
                <a:cubicBezTo>
                  <a:pt x="78" y="168"/>
                  <a:pt x="185" y="207"/>
                  <a:pt x="198" y="219"/>
                </a:cubicBezTo>
                <a:cubicBezTo>
                  <a:pt x="198" y="0"/>
                  <a:pt x="198" y="0"/>
                  <a:pt x="198" y="0"/>
                </a:cubicBezTo>
                <a:cubicBezTo>
                  <a:pt x="182" y="14"/>
                  <a:pt x="77" y="52"/>
                  <a:pt x="0" y="59"/>
                </a:cubicBezTo>
                <a:lnTo>
                  <a:pt x="0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370"/>
          <p:cNvSpPr/>
          <p:nvPr/>
        </p:nvSpPr>
        <p:spPr bwMode="auto">
          <a:xfrm>
            <a:off x="4270245" y="4420318"/>
            <a:ext cx="115965" cy="196786"/>
          </a:xfrm>
          <a:custGeom>
            <a:avLst/>
            <a:gdLst>
              <a:gd name="T0" fmla="*/ 57 w 57"/>
              <a:gd name="T1" fmla="*/ 98 h 98"/>
              <a:gd name="T2" fmla="*/ 57 w 57"/>
              <a:gd name="T3" fmla="*/ 0 h 98"/>
              <a:gd name="T4" fmla="*/ 0 w 57"/>
              <a:gd name="T5" fmla="*/ 49 h 98"/>
              <a:gd name="T6" fmla="*/ 57 w 57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98">
                <a:moveTo>
                  <a:pt x="57" y="98"/>
                </a:moveTo>
                <a:cubicBezTo>
                  <a:pt x="57" y="0"/>
                  <a:pt x="57" y="0"/>
                  <a:pt x="57" y="0"/>
                </a:cubicBezTo>
                <a:cubicBezTo>
                  <a:pt x="11" y="3"/>
                  <a:pt x="0" y="31"/>
                  <a:pt x="0" y="49"/>
                </a:cubicBezTo>
                <a:cubicBezTo>
                  <a:pt x="0" y="68"/>
                  <a:pt x="10" y="94"/>
                  <a:pt x="57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07068" y="4235306"/>
            <a:ext cx="2338080" cy="839903"/>
            <a:chOff x="1432468" y="4286106"/>
            <a:chExt cx="2338080" cy="839903"/>
          </a:xfrm>
        </p:grpSpPr>
        <p:sp>
          <p:nvSpPr>
            <p:cNvPr id="21" name="TextBox 13"/>
            <p:cNvSpPr txBox="1"/>
            <p:nvPr/>
          </p:nvSpPr>
          <p:spPr>
            <a:xfrm>
              <a:off x="1432468" y="4286106"/>
              <a:ext cx="23380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1899388" y="4572011"/>
              <a:ext cx="140832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408034" y="2395081"/>
            <a:ext cx="2338080" cy="839903"/>
            <a:chOff x="1432468" y="4286106"/>
            <a:chExt cx="2338080" cy="839903"/>
          </a:xfrm>
        </p:grpSpPr>
        <p:sp>
          <p:nvSpPr>
            <p:cNvPr id="25" name="TextBox 13"/>
            <p:cNvSpPr txBox="1"/>
            <p:nvPr/>
          </p:nvSpPr>
          <p:spPr>
            <a:xfrm>
              <a:off x="1432468" y="4286106"/>
              <a:ext cx="23380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1899388" y="4572011"/>
              <a:ext cx="140832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77841" y="4240838"/>
            <a:ext cx="2338080" cy="839903"/>
            <a:chOff x="1432468" y="4286106"/>
            <a:chExt cx="2338080" cy="839903"/>
          </a:xfrm>
        </p:grpSpPr>
        <p:sp>
          <p:nvSpPr>
            <p:cNvPr id="28" name="TextBox 13"/>
            <p:cNvSpPr txBox="1"/>
            <p:nvPr/>
          </p:nvSpPr>
          <p:spPr>
            <a:xfrm>
              <a:off x="1432468" y="4286106"/>
              <a:ext cx="23380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1899388" y="4572011"/>
              <a:ext cx="140832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307853" y="2421851"/>
            <a:ext cx="2338080" cy="839903"/>
            <a:chOff x="1432468" y="4286106"/>
            <a:chExt cx="2338080" cy="839903"/>
          </a:xfrm>
        </p:grpSpPr>
        <p:sp>
          <p:nvSpPr>
            <p:cNvPr id="31" name="TextBox 13"/>
            <p:cNvSpPr txBox="1"/>
            <p:nvPr/>
          </p:nvSpPr>
          <p:spPr>
            <a:xfrm>
              <a:off x="1432468" y="4286106"/>
              <a:ext cx="233808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1899388" y="4572011"/>
              <a:ext cx="140832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Oval 1"/>
          <p:cNvSpPr/>
          <p:nvPr/>
        </p:nvSpPr>
        <p:spPr>
          <a:xfrm>
            <a:off x="5365751" y="2974974"/>
            <a:ext cx="1297516" cy="1297517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Rectangle 41"/>
          <p:cNvSpPr/>
          <p:nvPr/>
        </p:nvSpPr>
        <p:spPr>
          <a:xfrm>
            <a:off x="5584395" y="371580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50595">
              <a:defRPr/>
            </a:pPr>
            <a:r>
              <a:rPr lang="zh-CN" altLang="en-US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关键词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Oval 45@|1FFC:4308095|FBC:16777215|LFC:16777215|LBC:16777215"/>
          <p:cNvSpPr/>
          <p:nvPr/>
        </p:nvSpPr>
        <p:spPr bwMode="auto">
          <a:xfrm rot="18786791">
            <a:off x="7173385" y="1829859"/>
            <a:ext cx="696382" cy="69638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Oval 58@|1FFC:4308095|FBC:16777215|LFC:16777215|LBC:16777215"/>
          <p:cNvSpPr/>
          <p:nvPr/>
        </p:nvSpPr>
        <p:spPr bwMode="auto">
          <a:xfrm rot="7432715">
            <a:off x="4241801" y="4808008"/>
            <a:ext cx="694266" cy="69426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Oval 80@|1FFC:2381804|FBC:16777215|LFC:16777215|LBC:16777215"/>
          <p:cNvSpPr/>
          <p:nvPr/>
        </p:nvSpPr>
        <p:spPr bwMode="auto">
          <a:xfrm rot="13209507">
            <a:off x="4191001" y="1831975"/>
            <a:ext cx="696384" cy="696384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Oval 87@|1FFC:2381804|FBC:16777215|LFC:16777215|LBC:16777215"/>
          <p:cNvSpPr/>
          <p:nvPr/>
        </p:nvSpPr>
        <p:spPr bwMode="auto">
          <a:xfrm rot="2362129">
            <a:off x="7126818" y="4799542"/>
            <a:ext cx="696382" cy="69426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Oval 120@|1FFC:1554685|FBC:16777215|LFC:16777215|LBC:16777215"/>
          <p:cNvSpPr/>
          <p:nvPr/>
        </p:nvSpPr>
        <p:spPr bwMode="auto">
          <a:xfrm rot="10509579">
            <a:off x="3276601" y="3258608"/>
            <a:ext cx="696384" cy="696384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Oval 128@|1FFC:1554685|FBC:16777215|LFC:16777215|LBC:16777215"/>
          <p:cNvSpPr/>
          <p:nvPr/>
        </p:nvSpPr>
        <p:spPr bwMode="auto">
          <a:xfrm rot="21144170">
            <a:off x="8079318" y="3260726"/>
            <a:ext cx="696382" cy="69426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zh-CN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7342718" y="2005541"/>
            <a:ext cx="332316" cy="351367"/>
          </a:xfrm>
          <a:custGeom>
            <a:avLst/>
            <a:gdLst>
              <a:gd name="T0" fmla="*/ 241 w 1558"/>
              <a:gd name="T1" fmla="*/ 658 h 1653"/>
              <a:gd name="T2" fmla="*/ 637 w 1558"/>
              <a:gd name="T3" fmla="*/ 754 h 1653"/>
              <a:gd name="T4" fmla="*/ 1211 w 1558"/>
              <a:gd name="T5" fmla="*/ 358 h 1653"/>
              <a:gd name="T6" fmla="*/ 783 w 1558"/>
              <a:gd name="T7" fmla="*/ 810 h 1653"/>
              <a:gd name="T8" fmla="*/ 1217 w 1558"/>
              <a:gd name="T9" fmla="*/ 1221 h 1653"/>
              <a:gd name="T10" fmla="*/ 1558 w 1558"/>
              <a:gd name="T11" fmla="*/ 0 h 1653"/>
              <a:gd name="T12" fmla="*/ 241 w 1558"/>
              <a:gd name="T13" fmla="*/ 658 h 1653"/>
              <a:gd name="T14" fmla="*/ 730 w 1558"/>
              <a:gd name="T15" fmla="*/ 1284 h 1653"/>
              <a:gd name="T16" fmla="*/ 918 w 1558"/>
              <a:gd name="T17" fmla="*/ 1068 h 1653"/>
              <a:gd name="T18" fmla="*/ 730 w 1558"/>
              <a:gd name="T19" fmla="*/ 887 h 1653"/>
              <a:gd name="T20" fmla="*/ 730 w 1558"/>
              <a:gd name="T21" fmla="*/ 1284 h 1653"/>
              <a:gd name="T22" fmla="*/ 568 w 1558"/>
              <a:gd name="T23" fmla="*/ 1123 h 1653"/>
              <a:gd name="T24" fmla="*/ 633 w 1558"/>
              <a:gd name="T25" fmla="*/ 1187 h 1653"/>
              <a:gd name="T26" fmla="*/ 487 w 1558"/>
              <a:gd name="T27" fmla="*/ 1419 h 1653"/>
              <a:gd name="T28" fmla="*/ 399 w 1558"/>
              <a:gd name="T29" fmla="*/ 1398 h 1653"/>
              <a:gd name="T30" fmla="*/ 568 w 1558"/>
              <a:gd name="T31" fmla="*/ 1123 h 1653"/>
              <a:gd name="T32" fmla="*/ 481 w 1558"/>
              <a:gd name="T33" fmla="*/ 1647 h 1653"/>
              <a:gd name="T34" fmla="*/ 331 w 1558"/>
              <a:gd name="T35" fmla="*/ 1591 h 1653"/>
              <a:gd name="T36" fmla="*/ 86 w 1558"/>
              <a:gd name="T37" fmla="*/ 1517 h 1653"/>
              <a:gd name="T38" fmla="*/ 61 w 1558"/>
              <a:gd name="T39" fmla="*/ 1321 h 1653"/>
              <a:gd name="T40" fmla="*/ 6 w 1558"/>
              <a:gd name="T41" fmla="*/ 1171 h 1653"/>
              <a:gd name="T42" fmla="*/ 227 w 1558"/>
              <a:gd name="T43" fmla="*/ 1014 h 1653"/>
              <a:gd name="T44" fmla="*/ 240 w 1558"/>
              <a:gd name="T45" fmla="*/ 1091 h 1653"/>
              <a:gd name="T46" fmla="*/ 125 w 1558"/>
              <a:gd name="T47" fmla="*/ 1125 h 1653"/>
              <a:gd name="T48" fmla="*/ 179 w 1558"/>
              <a:gd name="T49" fmla="*/ 1292 h 1653"/>
              <a:gd name="T50" fmla="*/ 171 w 1558"/>
              <a:gd name="T51" fmla="*/ 1477 h 1653"/>
              <a:gd name="T52" fmla="*/ 361 w 1558"/>
              <a:gd name="T53" fmla="*/ 1473 h 1653"/>
              <a:gd name="T54" fmla="*/ 528 w 1558"/>
              <a:gd name="T55" fmla="*/ 1527 h 1653"/>
              <a:gd name="T56" fmla="*/ 561 w 1558"/>
              <a:gd name="T57" fmla="*/ 1414 h 1653"/>
              <a:gd name="T58" fmla="*/ 639 w 1558"/>
              <a:gd name="T59" fmla="*/ 1430 h 1653"/>
              <a:gd name="T60" fmla="*/ 481 w 1558"/>
              <a:gd name="T61" fmla="*/ 1647 h 1653"/>
              <a:gd name="T62" fmla="*/ 233 w 1558"/>
              <a:gd name="T63" fmla="*/ 1165 h 1653"/>
              <a:gd name="T64" fmla="*/ 255 w 1558"/>
              <a:gd name="T65" fmla="*/ 1254 h 1653"/>
              <a:gd name="T66" fmla="*/ 529 w 1558"/>
              <a:gd name="T67" fmla="*/ 1084 h 1653"/>
              <a:gd name="T68" fmla="*/ 464 w 1558"/>
              <a:gd name="T69" fmla="*/ 1020 h 1653"/>
              <a:gd name="T70" fmla="*/ 233 w 1558"/>
              <a:gd name="T71" fmla="*/ 1165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58" h="1653">
                <a:moveTo>
                  <a:pt x="241" y="658"/>
                </a:moveTo>
                <a:cubicBezTo>
                  <a:pt x="637" y="754"/>
                  <a:pt x="637" y="754"/>
                  <a:pt x="637" y="754"/>
                </a:cubicBezTo>
                <a:cubicBezTo>
                  <a:pt x="1211" y="358"/>
                  <a:pt x="1211" y="358"/>
                  <a:pt x="1211" y="358"/>
                </a:cubicBezTo>
                <a:cubicBezTo>
                  <a:pt x="783" y="810"/>
                  <a:pt x="783" y="810"/>
                  <a:pt x="783" y="810"/>
                </a:cubicBezTo>
                <a:cubicBezTo>
                  <a:pt x="1217" y="1221"/>
                  <a:pt x="1217" y="1221"/>
                  <a:pt x="1217" y="1221"/>
                </a:cubicBezTo>
                <a:cubicBezTo>
                  <a:pt x="1558" y="0"/>
                  <a:pt x="1558" y="0"/>
                  <a:pt x="1558" y="0"/>
                </a:cubicBezTo>
                <a:lnTo>
                  <a:pt x="241" y="658"/>
                </a:lnTo>
                <a:close/>
                <a:moveTo>
                  <a:pt x="730" y="1284"/>
                </a:moveTo>
                <a:cubicBezTo>
                  <a:pt x="918" y="1068"/>
                  <a:pt x="918" y="1068"/>
                  <a:pt x="918" y="1068"/>
                </a:cubicBezTo>
                <a:cubicBezTo>
                  <a:pt x="730" y="887"/>
                  <a:pt x="730" y="887"/>
                  <a:pt x="730" y="887"/>
                </a:cubicBezTo>
                <a:lnTo>
                  <a:pt x="730" y="1284"/>
                </a:lnTo>
                <a:close/>
                <a:moveTo>
                  <a:pt x="568" y="1123"/>
                </a:moveTo>
                <a:cubicBezTo>
                  <a:pt x="633" y="1187"/>
                  <a:pt x="633" y="1187"/>
                  <a:pt x="633" y="1187"/>
                </a:cubicBezTo>
                <a:cubicBezTo>
                  <a:pt x="573" y="1248"/>
                  <a:pt x="511" y="1320"/>
                  <a:pt x="487" y="1419"/>
                </a:cubicBezTo>
                <a:cubicBezTo>
                  <a:pt x="399" y="1398"/>
                  <a:pt x="399" y="1398"/>
                  <a:pt x="399" y="1398"/>
                </a:cubicBezTo>
                <a:cubicBezTo>
                  <a:pt x="428" y="1276"/>
                  <a:pt x="501" y="1191"/>
                  <a:pt x="568" y="1123"/>
                </a:cubicBezTo>
                <a:close/>
                <a:moveTo>
                  <a:pt x="481" y="1647"/>
                </a:moveTo>
                <a:cubicBezTo>
                  <a:pt x="424" y="1653"/>
                  <a:pt x="373" y="1634"/>
                  <a:pt x="331" y="1591"/>
                </a:cubicBezTo>
                <a:cubicBezTo>
                  <a:pt x="231" y="1626"/>
                  <a:pt x="136" y="1588"/>
                  <a:pt x="86" y="1517"/>
                </a:cubicBezTo>
                <a:cubicBezTo>
                  <a:pt x="46" y="1460"/>
                  <a:pt x="37" y="1389"/>
                  <a:pt x="61" y="1321"/>
                </a:cubicBezTo>
                <a:cubicBezTo>
                  <a:pt x="18" y="1280"/>
                  <a:pt x="0" y="1229"/>
                  <a:pt x="6" y="1171"/>
                </a:cubicBezTo>
                <a:cubicBezTo>
                  <a:pt x="15" y="1075"/>
                  <a:pt x="92" y="1000"/>
                  <a:pt x="227" y="1014"/>
                </a:cubicBezTo>
                <a:cubicBezTo>
                  <a:pt x="240" y="1091"/>
                  <a:pt x="240" y="1091"/>
                  <a:pt x="240" y="1091"/>
                </a:cubicBezTo>
                <a:cubicBezTo>
                  <a:pt x="195" y="1095"/>
                  <a:pt x="153" y="1098"/>
                  <a:pt x="125" y="1125"/>
                </a:cubicBezTo>
                <a:cubicBezTo>
                  <a:pt x="80" y="1171"/>
                  <a:pt x="93" y="1267"/>
                  <a:pt x="179" y="1292"/>
                </a:cubicBezTo>
                <a:cubicBezTo>
                  <a:pt x="122" y="1349"/>
                  <a:pt x="128" y="1432"/>
                  <a:pt x="171" y="1477"/>
                </a:cubicBezTo>
                <a:cubicBezTo>
                  <a:pt x="216" y="1524"/>
                  <a:pt x="301" y="1532"/>
                  <a:pt x="361" y="1473"/>
                </a:cubicBezTo>
                <a:cubicBezTo>
                  <a:pt x="387" y="1563"/>
                  <a:pt x="484" y="1571"/>
                  <a:pt x="528" y="1527"/>
                </a:cubicBezTo>
                <a:cubicBezTo>
                  <a:pt x="555" y="1500"/>
                  <a:pt x="557" y="1459"/>
                  <a:pt x="561" y="1414"/>
                </a:cubicBezTo>
                <a:cubicBezTo>
                  <a:pt x="639" y="1430"/>
                  <a:pt x="639" y="1430"/>
                  <a:pt x="639" y="1430"/>
                </a:cubicBezTo>
                <a:cubicBezTo>
                  <a:pt x="652" y="1559"/>
                  <a:pt x="578" y="1637"/>
                  <a:pt x="481" y="1647"/>
                </a:cubicBezTo>
                <a:close/>
                <a:moveTo>
                  <a:pt x="233" y="1165"/>
                </a:moveTo>
                <a:cubicBezTo>
                  <a:pt x="255" y="1254"/>
                  <a:pt x="255" y="1254"/>
                  <a:pt x="255" y="1254"/>
                </a:cubicBezTo>
                <a:cubicBezTo>
                  <a:pt x="375" y="1224"/>
                  <a:pt x="457" y="1154"/>
                  <a:pt x="529" y="1084"/>
                </a:cubicBezTo>
                <a:cubicBezTo>
                  <a:pt x="464" y="1020"/>
                  <a:pt x="464" y="1020"/>
                  <a:pt x="464" y="1020"/>
                </a:cubicBezTo>
                <a:cubicBezTo>
                  <a:pt x="404" y="1079"/>
                  <a:pt x="332" y="1141"/>
                  <a:pt x="233" y="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Freeform 21"/>
          <p:cNvSpPr>
            <a:spLocks noEditPoints="1"/>
          </p:cNvSpPr>
          <p:nvPr/>
        </p:nvSpPr>
        <p:spPr bwMode="auto">
          <a:xfrm>
            <a:off x="8244417" y="3419475"/>
            <a:ext cx="364067" cy="361951"/>
          </a:xfrm>
          <a:custGeom>
            <a:avLst/>
            <a:gdLst>
              <a:gd name="T0" fmla="*/ 822 w 1648"/>
              <a:gd name="T1" fmla="*/ 424 h 1648"/>
              <a:gd name="T2" fmla="*/ 422 w 1648"/>
              <a:gd name="T3" fmla="*/ 824 h 1648"/>
              <a:gd name="T4" fmla="*/ 822 w 1648"/>
              <a:gd name="T5" fmla="*/ 1224 h 1648"/>
              <a:gd name="T6" fmla="*/ 1222 w 1648"/>
              <a:gd name="T7" fmla="*/ 824 h 1648"/>
              <a:gd name="T8" fmla="*/ 822 w 1648"/>
              <a:gd name="T9" fmla="*/ 424 h 1648"/>
              <a:gd name="T10" fmla="*/ 403 w 1648"/>
              <a:gd name="T11" fmla="*/ 516 h 1648"/>
              <a:gd name="T12" fmla="*/ 185 w 1648"/>
              <a:gd name="T13" fmla="*/ 298 h 1648"/>
              <a:gd name="T14" fmla="*/ 298 w 1648"/>
              <a:gd name="T15" fmla="*/ 185 h 1648"/>
              <a:gd name="T16" fmla="*/ 517 w 1648"/>
              <a:gd name="T17" fmla="*/ 403 h 1648"/>
              <a:gd name="T18" fmla="*/ 403 w 1648"/>
              <a:gd name="T19" fmla="*/ 516 h 1648"/>
              <a:gd name="T20" fmla="*/ 1130 w 1648"/>
              <a:gd name="T21" fmla="*/ 405 h 1648"/>
              <a:gd name="T22" fmla="*/ 1350 w 1648"/>
              <a:gd name="T23" fmla="*/ 185 h 1648"/>
              <a:gd name="T24" fmla="*/ 1463 w 1648"/>
              <a:gd name="T25" fmla="*/ 298 h 1648"/>
              <a:gd name="T26" fmla="*/ 1243 w 1648"/>
              <a:gd name="T27" fmla="*/ 519 h 1648"/>
              <a:gd name="T28" fmla="*/ 1130 w 1648"/>
              <a:gd name="T29" fmla="*/ 405 h 1648"/>
              <a:gd name="T30" fmla="*/ 308 w 1648"/>
              <a:gd name="T31" fmla="*/ 904 h 1648"/>
              <a:gd name="T32" fmla="*/ 0 w 1648"/>
              <a:gd name="T33" fmla="*/ 904 h 1648"/>
              <a:gd name="T34" fmla="*/ 0 w 1648"/>
              <a:gd name="T35" fmla="*/ 744 h 1648"/>
              <a:gd name="T36" fmla="*/ 308 w 1648"/>
              <a:gd name="T37" fmla="*/ 744 h 1648"/>
              <a:gd name="T38" fmla="*/ 302 w 1648"/>
              <a:gd name="T39" fmla="*/ 824 h 1648"/>
              <a:gd name="T40" fmla="*/ 308 w 1648"/>
              <a:gd name="T41" fmla="*/ 904 h 1648"/>
              <a:gd name="T42" fmla="*/ 744 w 1648"/>
              <a:gd name="T43" fmla="*/ 310 h 1648"/>
              <a:gd name="T44" fmla="*/ 744 w 1648"/>
              <a:gd name="T45" fmla="*/ 0 h 1648"/>
              <a:gd name="T46" fmla="*/ 904 w 1648"/>
              <a:gd name="T47" fmla="*/ 0 h 1648"/>
              <a:gd name="T48" fmla="*/ 904 w 1648"/>
              <a:gd name="T49" fmla="*/ 310 h 1648"/>
              <a:gd name="T50" fmla="*/ 822 w 1648"/>
              <a:gd name="T51" fmla="*/ 304 h 1648"/>
              <a:gd name="T52" fmla="*/ 744 w 1648"/>
              <a:gd name="T53" fmla="*/ 310 h 1648"/>
              <a:gd name="T54" fmla="*/ 517 w 1648"/>
              <a:gd name="T55" fmla="*/ 1245 h 1648"/>
              <a:gd name="T56" fmla="*/ 298 w 1648"/>
              <a:gd name="T57" fmla="*/ 1463 h 1648"/>
              <a:gd name="T58" fmla="*/ 185 w 1648"/>
              <a:gd name="T59" fmla="*/ 1350 h 1648"/>
              <a:gd name="T60" fmla="*/ 403 w 1648"/>
              <a:gd name="T61" fmla="*/ 1132 h 1648"/>
              <a:gd name="T62" fmla="*/ 517 w 1648"/>
              <a:gd name="T63" fmla="*/ 1245 h 1648"/>
              <a:gd name="T64" fmla="*/ 1648 w 1648"/>
              <a:gd name="T65" fmla="*/ 744 h 1648"/>
              <a:gd name="T66" fmla="*/ 1648 w 1648"/>
              <a:gd name="T67" fmla="*/ 904 h 1648"/>
              <a:gd name="T68" fmla="*/ 1336 w 1648"/>
              <a:gd name="T69" fmla="*/ 904 h 1648"/>
              <a:gd name="T70" fmla="*/ 1342 w 1648"/>
              <a:gd name="T71" fmla="*/ 824 h 1648"/>
              <a:gd name="T72" fmla="*/ 1336 w 1648"/>
              <a:gd name="T73" fmla="*/ 744 h 1648"/>
              <a:gd name="T74" fmla="*/ 1648 w 1648"/>
              <a:gd name="T75" fmla="*/ 744 h 1648"/>
              <a:gd name="T76" fmla="*/ 904 w 1648"/>
              <a:gd name="T77" fmla="*/ 1338 h 1648"/>
              <a:gd name="T78" fmla="*/ 904 w 1648"/>
              <a:gd name="T79" fmla="*/ 1648 h 1648"/>
              <a:gd name="T80" fmla="*/ 744 w 1648"/>
              <a:gd name="T81" fmla="*/ 1648 h 1648"/>
              <a:gd name="T82" fmla="*/ 744 w 1648"/>
              <a:gd name="T83" fmla="*/ 1338 h 1648"/>
              <a:gd name="T84" fmla="*/ 822 w 1648"/>
              <a:gd name="T85" fmla="*/ 1344 h 1648"/>
              <a:gd name="T86" fmla="*/ 904 w 1648"/>
              <a:gd name="T87" fmla="*/ 1338 h 1648"/>
              <a:gd name="T88" fmla="*/ 1243 w 1648"/>
              <a:gd name="T89" fmla="*/ 1129 h 1648"/>
              <a:gd name="T90" fmla="*/ 1463 w 1648"/>
              <a:gd name="T91" fmla="*/ 1350 h 1648"/>
              <a:gd name="T92" fmla="*/ 1350 w 1648"/>
              <a:gd name="T93" fmla="*/ 1463 h 1648"/>
              <a:gd name="T94" fmla="*/ 1130 w 1648"/>
              <a:gd name="T95" fmla="*/ 1243 h 1648"/>
              <a:gd name="T96" fmla="*/ 1243 w 1648"/>
              <a:gd name="T97" fmla="*/ 1129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48" h="1648">
                <a:moveTo>
                  <a:pt x="822" y="424"/>
                </a:moveTo>
                <a:cubicBezTo>
                  <a:pt x="601" y="424"/>
                  <a:pt x="422" y="603"/>
                  <a:pt x="422" y="824"/>
                </a:cubicBezTo>
                <a:cubicBezTo>
                  <a:pt x="422" y="1045"/>
                  <a:pt x="601" y="1224"/>
                  <a:pt x="822" y="1224"/>
                </a:cubicBezTo>
                <a:cubicBezTo>
                  <a:pt x="1043" y="1224"/>
                  <a:pt x="1222" y="1045"/>
                  <a:pt x="1222" y="824"/>
                </a:cubicBezTo>
                <a:cubicBezTo>
                  <a:pt x="1222" y="603"/>
                  <a:pt x="1043" y="424"/>
                  <a:pt x="822" y="424"/>
                </a:cubicBezTo>
                <a:close/>
                <a:moveTo>
                  <a:pt x="403" y="516"/>
                </a:moveTo>
                <a:cubicBezTo>
                  <a:pt x="185" y="298"/>
                  <a:pt x="185" y="298"/>
                  <a:pt x="185" y="298"/>
                </a:cubicBezTo>
                <a:cubicBezTo>
                  <a:pt x="298" y="185"/>
                  <a:pt x="298" y="185"/>
                  <a:pt x="298" y="185"/>
                </a:cubicBezTo>
                <a:cubicBezTo>
                  <a:pt x="517" y="403"/>
                  <a:pt x="517" y="403"/>
                  <a:pt x="517" y="403"/>
                </a:cubicBezTo>
                <a:cubicBezTo>
                  <a:pt x="473" y="435"/>
                  <a:pt x="435" y="473"/>
                  <a:pt x="403" y="516"/>
                </a:cubicBezTo>
                <a:close/>
                <a:moveTo>
                  <a:pt x="1130" y="405"/>
                </a:moveTo>
                <a:cubicBezTo>
                  <a:pt x="1350" y="185"/>
                  <a:pt x="1350" y="185"/>
                  <a:pt x="1350" y="185"/>
                </a:cubicBezTo>
                <a:cubicBezTo>
                  <a:pt x="1463" y="298"/>
                  <a:pt x="1463" y="298"/>
                  <a:pt x="1463" y="298"/>
                </a:cubicBezTo>
                <a:cubicBezTo>
                  <a:pt x="1243" y="519"/>
                  <a:pt x="1243" y="519"/>
                  <a:pt x="1243" y="519"/>
                </a:cubicBezTo>
                <a:cubicBezTo>
                  <a:pt x="1211" y="475"/>
                  <a:pt x="1173" y="437"/>
                  <a:pt x="1130" y="405"/>
                </a:cubicBezTo>
                <a:close/>
                <a:moveTo>
                  <a:pt x="308" y="904"/>
                </a:moveTo>
                <a:cubicBezTo>
                  <a:pt x="0" y="904"/>
                  <a:pt x="0" y="904"/>
                  <a:pt x="0" y="904"/>
                </a:cubicBezTo>
                <a:cubicBezTo>
                  <a:pt x="0" y="744"/>
                  <a:pt x="0" y="744"/>
                  <a:pt x="0" y="744"/>
                </a:cubicBezTo>
                <a:cubicBezTo>
                  <a:pt x="308" y="744"/>
                  <a:pt x="308" y="744"/>
                  <a:pt x="308" y="744"/>
                </a:cubicBezTo>
                <a:cubicBezTo>
                  <a:pt x="304" y="770"/>
                  <a:pt x="302" y="797"/>
                  <a:pt x="302" y="824"/>
                </a:cubicBezTo>
                <a:cubicBezTo>
                  <a:pt x="302" y="851"/>
                  <a:pt x="304" y="878"/>
                  <a:pt x="308" y="904"/>
                </a:cubicBezTo>
                <a:close/>
                <a:moveTo>
                  <a:pt x="744" y="310"/>
                </a:moveTo>
                <a:cubicBezTo>
                  <a:pt x="744" y="0"/>
                  <a:pt x="744" y="0"/>
                  <a:pt x="744" y="0"/>
                </a:cubicBezTo>
                <a:cubicBezTo>
                  <a:pt x="904" y="0"/>
                  <a:pt x="904" y="0"/>
                  <a:pt x="904" y="0"/>
                </a:cubicBezTo>
                <a:cubicBezTo>
                  <a:pt x="904" y="310"/>
                  <a:pt x="904" y="310"/>
                  <a:pt x="904" y="310"/>
                </a:cubicBezTo>
                <a:cubicBezTo>
                  <a:pt x="877" y="306"/>
                  <a:pt x="850" y="304"/>
                  <a:pt x="822" y="304"/>
                </a:cubicBezTo>
                <a:cubicBezTo>
                  <a:pt x="795" y="304"/>
                  <a:pt x="769" y="306"/>
                  <a:pt x="744" y="310"/>
                </a:cubicBezTo>
                <a:close/>
                <a:moveTo>
                  <a:pt x="517" y="1245"/>
                </a:moveTo>
                <a:cubicBezTo>
                  <a:pt x="298" y="1463"/>
                  <a:pt x="298" y="1463"/>
                  <a:pt x="298" y="1463"/>
                </a:cubicBezTo>
                <a:cubicBezTo>
                  <a:pt x="185" y="1350"/>
                  <a:pt x="185" y="1350"/>
                  <a:pt x="185" y="1350"/>
                </a:cubicBezTo>
                <a:cubicBezTo>
                  <a:pt x="403" y="1132"/>
                  <a:pt x="403" y="1132"/>
                  <a:pt x="403" y="1132"/>
                </a:cubicBezTo>
                <a:cubicBezTo>
                  <a:pt x="435" y="1175"/>
                  <a:pt x="473" y="1213"/>
                  <a:pt x="517" y="1245"/>
                </a:cubicBezTo>
                <a:close/>
                <a:moveTo>
                  <a:pt x="1648" y="744"/>
                </a:moveTo>
                <a:cubicBezTo>
                  <a:pt x="1648" y="904"/>
                  <a:pt x="1648" y="904"/>
                  <a:pt x="1648" y="904"/>
                </a:cubicBezTo>
                <a:cubicBezTo>
                  <a:pt x="1336" y="904"/>
                  <a:pt x="1336" y="904"/>
                  <a:pt x="1336" y="904"/>
                </a:cubicBezTo>
                <a:cubicBezTo>
                  <a:pt x="1340" y="878"/>
                  <a:pt x="1342" y="851"/>
                  <a:pt x="1342" y="824"/>
                </a:cubicBezTo>
                <a:cubicBezTo>
                  <a:pt x="1342" y="797"/>
                  <a:pt x="1340" y="770"/>
                  <a:pt x="1336" y="744"/>
                </a:cubicBezTo>
                <a:lnTo>
                  <a:pt x="1648" y="744"/>
                </a:lnTo>
                <a:close/>
                <a:moveTo>
                  <a:pt x="904" y="1338"/>
                </a:moveTo>
                <a:cubicBezTo>
                  <a:pt x="904" y="1648"/>
                  <a:pt x="904" y="1648"/>
                  <a:pt x="904" y="1648"/>
                </a:cubicBezTo>
                <a:cubicBezTo>
                  <a:pt x="744" y="1648"/>
                  <a:pt x="744" y="1648"/>
                  <a:pt x="744" y="1648"/>
                </a:cubicBezTo>
                <a:cubicBezTo>
                  <a:pt x="744" y="1338"/>
                  <a:pt x="744" y="1338"/>
                  <a:pt x="744" y="1338"/>
                </a:cubicBezTo>
                <a:cubicBezTo>
                  <a:pt x="769" y="1342"/>
                  <a:pt x="795" y="1344"/>
                  <a:pt x="822" y="1344"/>
                </a:cubicBezTo>
                <a:cubicBezTo>
                  <a:pt x="850" y="1344"/>
                  <a:pt x="877" y="1342"/>
                  <a:pt x="904" y="1338"/>
                </a:cubicBezTo>
                <a:close/>
                <a:moveTo>
                  <a:pt x="1243" y="1129"/>
                </a:moveTo>
                <a:cubicBezTo>
                  <a:pt x="1463" y="1350"/>
                  <a:pt x="1463" y="1350"/>
                  <a:pt x="1463" y="1350"/>
                </a:cubicBezTo>
                <a:cubicBezTo>
                  <a:pt x="1350" y="1463"/>
                  <a:pt x="1350" y="1463"/>
                  <a:pt x="1350" y="1463"/>
                </a:cubicBezTo>
                <a:cubicBezTo>
                  <a:pt x="1130" y="1243"/>
                  <a:pt x="1130" y="1243"/>
                  <a:pt x="1130" y="1243"/>
                </a:cubicBezTo>
                <a:cubicBezTo>
                  <a:pt x="1173" y="1211"/>
                  <a:pt x="1211" y="1173"/>
                  <a:pt x="1243" y="1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Freeform 25"/>
          <p:cNvSpPr>
            <a:spLocks noEditPoints="1"/>
          </p:cNvSpPr>
          <p:nvPr/>
        </p:nvSpPr>
        <p:spPr bwMode="auto">
          <a:xfrm>
            <a:off x="3458634" y="3408891"/>
            <a:ext cx="317500" cy="319616"/>
          </a:xfrm>
          <a:custGeom>
            <a:avLst/>
            <a:gdLst>
              <a:gd name="T0" fmla="*/ 533 w 1648"/>
              <a:gd name="T1" fmla="*/ 502 h 1653"/>
              <a:gd name="T2" fmla="*/ 196 w 1648"/>
              <a:gd name="T3" fmla="*/ 502 h 1653"/>
              <a:gd name="T4" fmla="*/ 196 w 1648"/>
              <a:gd name="T5" fmla="*/ 401 h 1653"/>
              <a:gd name="T6" fmla="*/ 533 w 1648"/>
              <a:gd name="T7" fmla="*/ 401 h 1653"/>
              <a:gd name="T8" fmla="*/ 533 w 1648"/>
              <a:gd name="T9" fmla="*/ 502 h 1653"/>
              <a:gd name="T10" fmla="*/ 1648 w 1648"/>
              <a:gd name="T11" fmla="*/ 714 h 1653"/>
              <a:gd name="T12" fmla="*/ 1648 w 1648"/>
              <a:gd name="T13" fmla="*/ 1513 h 1653"/>
              <a:gd name="T14" fmla="*/ 1508 w 1648"/>
              <a:gd name="T15" fmla="*/ 1653 h 1653"/>
              <a:gd name="T16" fmla="*/ 140 w 1648"/>
              <a:gd name="T17" fmla="*/ 1653 h 1653"/>
              <a:gd name="T18" fmla="*/ 0 w 1648"/>
              <a:gd name="T19" fmla="*/ 1513 h 1653"/>
              <a:gd name="T20" fmla="*/ 0 w 1648"/>
              <a:gd name="T21" fmla="*/ 714 h 1653"/>
              <a:gd name="T22" fmla="*/ 140 w 1648"/>
              <a:gd name="T23" fmla="*/ 574 h 1653"/>
              <a:gd name="T24" fmla="*/ 1508 w 1648"/>
              <a:gd name="T25" fmla="*/ 574 h 1653"/>
              <a:gd name="T26" fmla="*/ 1648 w 1648"/>
              <a:gd name="T27" fmla="*/ 714 h 1653"/>
              <a:gd name="T28" fmla="*/ 162 w 1648"/>
              <a:gd name="T29" fmla="*/ 910 h 1653"/>
              <a:gd name="T30" fmla="*/ 988 w 1648"/>
              <a:gd name="T31" fmla="*/ 910 h 1653"/>
              <a:gd name="T32" fmla="*/ 988 w 1648"/>
              <a:gd name="T33" fmla="*/ 736 h 1653"/>
              <a:gd name="T34" fmla="*/ 162 w 1648"/>
              <a:gd name="T35" fmla="*/ 736 h 1653"/>
              <a:gd name="T36" fmla="*/ 162 w 1648"/>
              <a:gd name="T37" fmla="*/ 910 h 1653"/>
              <a:gd name="T38" fmla="*/ 428 w 1648"/>
              <a:gd name="T39" fmla="*/ 1079 h 1653"/>
              <a:gd name="T40" fmla="*/ 428 w 1648"/>
              <a:gd name="T41" fmla="*/ 1151 h 1653"/>
              <a:gd name="T42" fmla="*/ 1221 w 1648"/>
              <a:gd name="T43" fmla="*/ 1151 h 1653"/>
              <a:gd name="T44" fmla="*/ 1221 w 1648"/>
              <a:gd name="T45" fmla="*/ 1079 h 1653"/>
              <a:gd name="T46" fmla="*/ 428 w 1648"/>
              <a:gd name="T47" fmla="*/ 1079 h 1653"/>
              <a:gd name="T48" fmla="*/ 1220 w 1648"/>
              <a:gd name="T49" fmla="*/ 1405 h 1653"/>
              <a:gd name="T50" fmla="*/ 428 w 1648"/>
              <a:gd name="T51" fmla="*/ 1405 h 1653"/>
              <a:gd name="T52" fmla="*/ 428 w 1648"/>
              <a:gd name="T53" fmla="*/ 1441 h 1653"/>
              <a:gd name="T54" fmla="*/ 428 w 1648"/>
              <a:gd name="T55" fmla="*/ 1477 h 1653"/>
              <a:gd name="T56" fmla="*/ 1220 w 1648"/>
              <a:gd name="T57" fmla="*/ 1477 h 1653"/>
              <a:gd name="T58" fmla="*/ 1220 w 1648"/>
              <a:gd name="T59" fmla="*/ 1405 h 1653"/>
              <a:gd name="T60" fmla="*/ 1335 w 1648"/>
              <a:gd name="T61" fmla="*/ 1243 h 1653"/>
              <a:gd name="T62" fmla="*/ 313 w 1648"/>
              <a:gd name="T63" fmla="*/ 1243 h 1653"/>
              <a:gd name="T64" fmla="*/ 313 w 1648"/>
              <a:gd name="T65" fmla="*/ 1315 h 1653"/>
              <a:gd name="T66" fmla="*/ 1335 w 1648"/>
              <a:gd name="T67" fmla="*/ 1315 h 1653"/>
              <a:gd name="T68" fmla="*/ 1335 w 1648"/>
              <a:gd name="T69" fmla="*/ 1243 h 1653"/>
              <a:gd name="T70" fmla="*/ 1486 w 1648"/>
              <a:gd name="T71" fmla="*/ 736 h 1653"/>
              <a:gd name="T72" fmla="*/ 1068 w 1648"/>
              <a:gd name="T73" fmla="*/ 736 h 1653"/>
              <a:gd name="T74" fmla="*/ 1068 w 1648"/>
              <a:gd name="T75" fmla="*/ 910 h 1653"/>
              <a:gd name="T76" fmla="*/ 1486 w 1648"/>
              <a:gd name="T77" fmla="*/ 910 h 1653"/>
              <a:gd name="T78" fmla="*/ 1486 w 1648"/>
              <a:gd name="T79" fmla="*/ 736 h 1653"/>
              <a:gd name="T80" fmla="*/ 695 w 1648"/>
              <a:gd name="T81" fmla="*/ 75 h 1653"/>
              <a:gd name="T82" fmla="*/ 869 w 1648"/>
              <a:gd name="T83" fmla="*/ 200 h 1653"/>
              <a:gd name="T84" fmla="*/ 914 w 1648"/>
              <a:gd name="T85" fmla="*/ 137 h 1653"/>
              <a:gd name="T86" fmla="*/ 740 w 1648"/>
              <a:gd name="T87" fmla="*/ 12 h 1653"/>
              <a:gd name="T88" fmla="*/ 686 w 1648"/>
              <a:gd name="T89" fmla="*/ 21 h 1653"/>
              <a:gd name="T90" fmla="*/ 695 w 1648"/>
              <a:gd name="T91" fmla="*/ 75 h 1653"/>
              <a:gd name="T92" fmla="*/ 1262 w 1648"/>
              <a:gd name="T93" fmla="*/ 502 h 1653"/>
              <a:gd name="T94" fmla="*/ 1436 w 1648"/>
              <a:gd name="T95" fmla="*/ 502 h 1653"/>
              <a:gd name="T96" fmla="*/ 963 w 1648"/>
              <a:gd name="T97" fmla="*/ 154 h 1653"/>
              <a:gd name="T98" fmla="*/ 900 w 1648"/>
              <a:gd name="T99" fmla="*/ 241 h 1653"/>
              <a:gd name="T100" fmla="*/ 1262 w 1648"/>
              <a:gd name="T101" fmla="*/ 502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8" h="1653">
                <a:moveTo>
                  <a:pt x="533" y="502"/>
                </a:moveTo>
                <a:cubicBezTo>
                  <a:pt x="196" y="502"/>
                  <a:pt x="196" y="502"/>
                  <a:pt x="196" y="502"/>
                </a:cubicBezTo>
                <a:cubicBezTo>
                  <a:pt x="196" y="401"/>
                  <a:pt x="196" y="401"/>
                  <a:pt x="196" y="401"/>
                </a:cubicBezTo>
                <a:cubicBezTo>
                  <a:pt x="533" y="401"/>
                  <a:pt x="533" y="401"/>
                  <a:pt x="533" y="401"/>
                </a:cubicBezTo>
                <a:lnTo>
                  <a:pt x="533" y="502"/>
                </a:lnTo>
                <a:close/>
                <a:moveTo>
                  <a:pt x="1648" y="714"/>
                </a:moveTo>
                <a:cubicBezTo>
                  <a:pt x="1648" y="1513"/>
                  <a:pt x="1648" y="1513"/>
                  <a:pt x="1648" y="1513"/>
                </a:cubicBezTo>
                <a:cubicBezTo>
                  <a:pt x="1648" y="1590"/>
                  <a:pt x="1585" y="1653"/>
                  <a:pt x="1508" y="1653"/>
                </a:cubicBezTo>
                <a:cubicBezTo>
                  <a:pt x="140" y="1653"/>
                  <a:pt x="140" y="1653"/>
                  <a:pt x="140" y="1653"/>
                </a:cubicBezTo>
                <a:cubicBezTo>
                  <a:pt x="63" y="1653"/>
                  <a:pt x="0" y="1590"/>
                  <a:pt x="0" y="1513"/>
                </a:cubicBezTo>
                <a:cubicBezTo>
                  <a:pt x="0" y="714"/>
                  <a:pt x="0" y="714"/>
                  <a:pt x="0" y="714"/>
                </a:cubicBezTo>
                <a:cubicBezTo>
                  <a:pt x="0" y="636"/>
                  <a:pt x="63" y="574"/>
                  <a:pt x="140" y="574"/>
                </a:cubicBezTo>
                <a:cubicBezTo>
                  <a:pt x="1508" y="574"/>
                  <a:pt x="1508" y="574"/>
                  <a:pt x="1508" y="574"/>
                </a:cubicBezTo>
                <a:cubicBezTo>
                  <a:pt x="1585" y="574"/>
                  <a:pt x="1648" y="636"/>
                  <a:pt x="1648" y="714"/>
                </a:cubicBezTo>
                <a:close/>
                <a:moveTo>
                  <a:pt x="162" y="910"/>
                </a:moveTo>
                <a:cubicBezTo>
                  <a:pt x="988" y="910"/>
                  <a:pt x="988" y="910"/>
                  <a:pt x="988" y="910"/>
                </a:cubicBezTo>
                <a:cubicBezTo>
                  <a:pt x="988" y="736"/>
                  <a:pt x="988" y="736"/>
                  <a:pt x="988" y="736"/>
                </a:cubicBezTo>
                <a:cubicBezTo>
                  <a:pt x="162" y="736"/>
                  <a:pt x="162" y="736"/>
                  <a:pt x="162" y="736"/>
                </a:cubicBezTo>
                <a:lnTo>
                  <a:pt x="162" y="910"/>
                </a:lnTo>
                <a:close/>
                <a:moveTo>
                  <a:pt x="428" y="1079"/>
                </a:moveTo>
                <a:cubicBezTo>
                  <a:pt x="428" y="1151"/>
                  <a:pt x="428" y="1151"/>
                  <a:pt x="428" y="1151"/>
                </a:cubicBezTo>
                <a:cubicBezTo>
                  <a:pt x="1221" y="1151"/>
                  <a:pt x="1221" y="1151"/>
                  <a:pt x="1221" y="1151"/>
                </a:cubicBezTo>
                <a:cubicBezTo>
                  <a:pt x="1221" y="1079"/>
                  <a:pt x="1221" y="1079"/>
                  <a:pt x="1221" y="1079"/>
                </a:cubicBezTo>
                <a:lnTo>
                  <a:pt x="428" y="1079"/>
                </a:lnTo>
                <a:close/>
                <a:moveTo>
                  <a:pt x="1220" y="1405"/>
                </a:moveTo>
                <a:cubicBezTo>
                  <a:pt x="428" y="1405"/>
                  <a:pt x="428" y="1405"/>
                  <a:pt x="428" y="1405"/>
                </a:cubicBezTo>
                <a:cubicBezTo>
                  <a:pt x="428" y="1441"/>
                  <a:pt x="428" y="1441"/>
                  <a:pt x="428" y="1441"/>
                </a:cubicBezTo>
                <a:cubicBezTo>
                  <a:pt x="428" y="1477"/>
                  <a:pt x="428" y="1477"/>
                  <a:pt x="428" y="1477"/>
                </a:cubicBezTo>
                <a:cubicBezTo>
                  <a:pt x="1220" y="1477"/>
                  <a:pt x="1220" y="1477"/>
                  <a:pt x="1220" y="1477"/>
                </a:cubicBezTo>
                <a:lnTo>
                  <a:pt x="1220" y="1405"/>
                </a:lnTo>
                <a:close/>
                <a:moveTo>
                  <a:pt x="1335" y="1243"/>
                </a:moveTo>
                <a:cubicBezTo>
                  <a:pt x="313" y="1243"/>
                  <a:pt x="313" y="1243"/>
                  <a:pt x="313" y="1243"/>
                </a:cubicBezTo>
                <a:cubicBezTo>
                  <a:pt x="313" y="1315"/>
                  <a:pt x="313" y="1315"/>
                  <a:pt x="313" y="1315"/>
                </a:cubicBezTo>
                <a:cubicBezTo>
                  <a:pt x="1335" y="1315"/>
                  <a:pt x="1335" y="1315"/>
                  <a:pt x="1335" y="1315"/>
                </a:cubicBezTo>
                <a:lnTo>
                  <a:pt x="1335" y="1243"/>
                </a:lnTo>
                <a:close/>
                <a:moveTo>
                  <a:pt x="1486" y="736"/>
                </a:moveTo>
                <a:cubicBezTo>
                  <a:pt x="1068" y="736"/>
                  <a:pt x="1068" y="736"/>
                  <a:pt x="1068" y="736"/>
                </a:cubicBezTo>
                <a:cubicBezTo>
                  <a:pt x="1068" y="910"/>
                  <a:pt x="1068" y="910"/>
                  <a:pt x="1068" y="910"/>
                </a:cubicBezTo>
                <a:cubicBezTo>
                  <a:pt x="1486" y="910"/>
                  <a:pt x="1486" y="910"/>
                  <a:pt x="1486" y="910"/>
                </a:cubicBezTo>
                <a:lnTo>
                  <a:pt x="1486" y="736"/>
                </a:lnTo>
                <a:close/>
                <a:moveTo>
                  <a:pt x="695" y="75"/>
                </a:moveTo>
                <a:cubicBezTo>
                  <a:pt x="869" y="200"/>
                  <a:pt x="869" y="200"/>
                  <a:pt x="869" y="200"/>
                </a:cubicBezTo>
                <a:cubicBezTo>
                  <a:pt x="914" y="137"/>
                  <a:pt x="914" y="137"/>
                  <a:pt x="914" y="137"/>
                </a:cubicBezTo>
                <a:cubicBezTo>
                  <a:pt x="740" y="12"/>
                  <a:pt x="740" y="12"/>
                  <a:pt x="740" y="12"/>
                </a:cubicBezTo>
                <a:cubicBezTo>
                  <a:pt x="723" y="0"/>
                  <a:pt x="699" y="4"/>
                  <a:pt x="686" y="21"/>
                </a:cubicBezTo>
                <a:cubicBezTo>
                  <a:pt x="674" y="38"/>
                  <a:pt x="678" y="62"/>
                  <a:pt x="695" y="75"/>
                </a:cubicBezTo>
                <a:close/>
                <a:moveTo>
                  <a:pt x="1262" y="502"/>
                </a:moveTo>
                <a:cubicBezTo>
                  <a:pt x="1436" y="502"/>
                  <a:pt x="1436" y="502"/>
                  <a:pt x="1436" y="502"/>
                </a:cubicBezTo>
                <a:cubicBezTo>
                  <a:pt x="963" y="154"/>
                  <a:pt x="963" y="154"/>
                  <a:pt x="963" y="154"/>
                </a:cubicBezTo>
                <a:cubicBezTo>
                  <a:pt x="900" y="241"/>
                  <a:pt x="900" y="241"/>
                  <a:pt x="900" y="241"/>
                </a:cubicBezTo>
                <a:lnTo>
                  <a:pt x="1262" y="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Freeform 33"/>
          <p:cNvSpPr>
            <a:spLocks noEditPoints="1"/>
          </p:cNvSpPr>
          <p:nvPr/>
        </p:nvSpPr>
        <p:spPr bwMode="auto">
          <a:xfrm rot="19296757">
            <a:off x="4364567" y="1994958"/>
            <a:ext cx="347133" cy="364067"/>
          </a:xfrm>
          <a:custGeom>
            <a:avLst/>
            <a:gdLst>
              <a:gd name="T0" fmla="*/ 1348 w 1568"/>
              <a:gd name="T1" fmla="*/ 1168 h 1648"/>
              <a:gd name="T2" fmla="*/ 1228 w 1568"/>
              <a:gd name="T3" fmla="*/ 1168 h 1648"/>
              <a:gd name="T4" fmla="*/ 784 w 1568"/>
              <a:gd name="T5" fmla="*/ 772 h 1648"/>
              <a:gd name="T6" fmla="*/ 340 w 1568"/>
              <a:gd name="T7" fmla="*/ 1168 h 1648"/>
              <a:gd name="T8" fmla="*/ 220 w 1568"/>
              <a:gd name="T9" fmla="*/ 1168 h 1648"/>
              <a:gd name="T10" fmla="*/ 724 w 1568"/>
              <a:gd name="T11" fmla="*/ 480 h 1648"/>
              <a:gd name="T12" fmla="*/ 844 w 1568"/>
              <a:gd name="T13" fmla="*/ 480 h 1648"/>
              <a:gd name="T14" fmla="*/ 1348 w 1568"/>
              <a:gd name="T15" fmla="*/ 1168 h 1648"/>
              <a:gd name="T16" fmla="*/ 1064 w 1568"/>
              <a:gd name="T17" fmla="*/ 0 h 1648"/>
              <a:gd name="T18" fmla="*/ 504 w 1568"/>
              <a:gd name="T19" fmla="*/ 0 h 1648"/>
              <a:gd name="T20" fmla="*/ 504 w 1568"/>
              <a:gd name="T21" fmla="*/ 400 h 1648"/>
              <a:gd name="T22" fmla="*/ 1064 w 1568"/>
              <a:gd name="T23" fmla="*/ 400 h 1648"/>
              <a:gd name="T24" fmla="*/ 1064 w 1568"/>
              <a:gd name="T25" fmla="*/ 0 h 1648"/>
              <a:gd name="T26" fmla="*/ 0 w 1568"/>
              <a:gd name="T27" fmla="*/ 1248 h 1648"/>
              <a:gd name="T28" fmla="*/ 560 w 1568"/>
              <a:gd name="T29" fmla="*/ 1248 h 1648"/>
              <a:gd name="T30" fmla="*/ 560 w 1568"/>
              <a:gd name="T31" fmla="*/ 1648 h 1648"/>
              <a:gd name="T32" fmla="*/ 0 w 1568"/>
              <a:gd name="T33" fmla="*/ 1648 h 1648"/>
              <a:gd name="T34" fmla="*/ 0 w 1568"/>
              <a:gd name="T35" fmla="*/ 1248 h 1648"/>
              <a:gd name="T36" fmla="*/ 1568 w 1568"/>
              <a:gd name="T37" fmla="*/ 1248 h 1648"/>
              <a:gd name="T38" fmla="*/ 1568 w 1568"/>
              <a:gd name="T39" fmla="*/ 1648 h 1648"/>
              <a:gd name="T40" fmla="*/ 1008 w 1568"/>
              <a:gd name="T41" fmla="*/ 1648 h 1648"/>
              <a:gd name="T42" fmla="*/ 1008 w 1568"/>
              <a:gd name="T43" fmla="*/ 1248 h 1648"/>
              <a:gd name="T44" fmla="*/ 1568 w 1568"/>
              <a:gd name="T45" fmla="*/ 1248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68" h="1648">
                <a:moveTo>
                  <a:pt x="1348" y="1168"/>
                </a:moveTo>
                <a:cubicBezTo>
                  <a:pt x="1228" y="1168"/>
                  <a:pt x="1228" y="1168"/>
                  <a:pt x="1228" y="1168"/>
                </a:cubicBezTo>
                <a:cubicBezTo>
                  <a:pt x="1228" y="848"/>
                  <a:pt x="932" y="1038"/>
                  <a:pt x="784" y="772"/>
                </a:cubicBezTo>
                <a:cubicBezTo>
                  <a:pt x="637" y="1037"/>
                  <a:pt x="340" y="850"/>
                  <a:pt x="340" y="1168"/>
                </a:cubicBezTo>
                <a:cubicBezTo>
                  <a:pt x="220" y="1168"/>
                  <a:pt x="220" y="1168"/>
                  <a:pt x="220" y="1168"/>
                </a:cubicBezTo>
                <a:cubicBezTo>
                  <a:pt x="220" y="635"/>
                  <a:pt x="724" y="1052"/>
                  <a:pt x="724" y="480"/>
                </a:cubicBezTo>
                <a:cubicBezTo>
                  <a:pt x="844" y="480"/>
                  <a:pt x="844" y="480"/>
                  <a:pt x="844" y="480"/>
                </a:cubicBezTo>
                <a:cubicBezTo>
                  <a:pt x="844" y="1052"/>
                  <a:pt x="1348" y="634"/>
                  <a:pt x="1348" y="1168"/>
                </a:cubicBezTo>
                <a:close/>
                <a:moveTo>
                  <a:pt x="1064" y="0"/>
                </a:moveTo>
                <a:cubicBezTo>
                  <a:pt x="504" y="0"/>
                  <a:pt x="504" y="0"/>
                  <a:pt x="504" y="0"/>
                </a:cubicBezTo>
                <a:cubicBezTo>
                  <a:pt x="504" y="400"/>
                  <a:pt x="504" y="400"/>
                  <a:pt x="504" y="400"/>
                </a:cubicBezTo>
                <a:cubicBezTo>
                  <a:pt x="1064" y="400"/>
                  <a:pt x="1064" y="400"/>
                  <a:pt x="1064" y="400"/>
                </a:cubicBezTo>
                <a:lnTo>
                  <a:pt x="1064" y="0"/>
                </a:lnTo>
                <a:close/>
                <a:moveTo>
                  <a:pt x="0" y="1248"/>
                </a:moveTo>
                <a:cubicBezTo>
                  <a:pt x="560" y="1248"/>
                  <a:pt x="560" y="1248"/>
                  <a:pt x="560" y="1248"/>
                </a:cubicBezTo>
                <a:cubicBezTo>
                  <a:pt x="560" y="1648"/>
                  <a:pt x="560" y="1648"/>
                  <a:pt x="560" y="1648"/>
                </a:cubicBezTo>
                <a:cubicBezTo>
                  <a:pt x="0" y="1648"/>
                  <a:pt x="0" y="1648"/>
                  <a:pt x="0" y="1648"/>
                </a:cubicBezTo>
                <a:lnTo>
                  <a:pt x="0" y="1248"/>
                </a:lnTo>
                <a:close/>
                <a:moveTo>
                  <a:pt x="1568" y="1248"/>
                </a:moveTo>
                <a:cubicBezTo>
                  <a:pt x="1568" y="1648"/>
                  <a:pt x="1568" y="1648"/>
                  <a:pt x="1568" y="1648"/>
                </a:cubicBezTo>
                <a:cubicBezTo>
                  <a:pt x="1008" y="1648"/>
                  <a:pt x="1008" y="1648"/>
                  <a:pt x="1008" y="1648"/>
                </a:cubicBezTo>
                <a:cubicBezTo>
                  <a:pt x="1008" y="1248"/>
                  <a:pt x="1008" y="1248"/>
                  <a:pt x="1008" y="1248"/>
                </a:cubicBezTo>
                <a:lnTo>
                  <a:pt x="1568" y="12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Freeform 436"/>
          <p:cNvSpPr>
            <a:spLocks noEditPoints="1"/>
          </p:cNvSpPr>
          <p:nvPr/>
        </p:nvSpPr>
        <p:spPr bwMode="auto">
          <a:xfrm>
            <a:off x="4442885" y="5004858"/>
            <a:ext cx="283633" cy="330200"/>
          </a:xfrm>
          <a:custGeom>
            <a:avLst/>
            <a:gdLst>
              <a:gd name="T0" fmla="*/ 335 w 469"/>
              <a:gd name="T1" fmla="*/ 0 h 545"/>
              <a:gd name="T2" fmla="*/ 86 w 469"/>
              <a:gd name="T3" fmla="*/ 171 h 545"/>
              <a:gd name="T4" fmla="*/ 102 w 469"/>
              <a:gd name="T5" fmla="*/ 403 h 545"/>
              <a:gd name="T6" fmla="*/ 301 w 469"/>
              <a:gd name="T7" fmla="*/ 166 h 545"/>
              <a:gd name="T8" fmla="*/ 201 w 469"/>
              <a:gd name="T9" fmla="*/ 460 h 545"/>
              <a:gd name="T10" fmla="*/ 431 w 469"/>
              <a:gd name="T11" fmla="*/ 350 h 545"/>
              <a:gd name="T12" fmla="*/ 335 w 469"/>
              <a:gd name="T13" fmla="*/ 0 h 545"/>
              <a:gd name="T14" fmla="*/ 25 w 469"/>
              <a:gd name="T15" fmla="*/ 483 h 545"/>
              <a:gd name="T16" fmla="*/ 62 w 469"/>
              <a:gd name="T17" fmla="*/ 512 h 545"/>
              <a:gd name="T18" fmla="*/ 289 w 469"/>
              <a:gd name="T19" fmla="*/ 252 h 545"/>
              <a:gd name="T20" fmla="*/ 25 w 469"/>
              <a:gd name="T21" fmla="*/ 483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9" h="545">
                <a:moveTo>
                  <a:pt x="335" y="0"/>
                </a:moveTo>
                <a:cubicBezTo>
                  <a:pt x="250" y="139"/>
                  <a:pt x="184" y="71"/>
                  <a:pt x="86" y="171"/>
                </a:cubicBezTo>
                <a:cubicBezTo>
                  <a:pt x="0" y="260"/>
                  <a:pt x="30" y="366"/>
                  <a:pt x="102" y="403"/>
                </a:cubicBezTo>
                <a:cubicBezTo>
                  <a:pt x="174" y="366"/>
                  <a:pt x="247" y="285"/>
                  <a:pt x="301" y="166"/>
                </a:cubicBezTo>
                <a:cubicBezTo>
                  <a:pt x="301" y="166"/>
                  <a:pt x="350" y="316"/>
                  <a:pt x="201" y="460"/>
                </a:cubicBezTo>
                <a:cubicBezTo>
                  <a:pt x="273" y="545"/>
                  <a:pt x="397" y="486"/>
                  <a:pt x="431" y="350"/>
                </a:cubicBezTo>
                <a:cubicBezTo>
                  <a:pt x="469" y="203"/>
                  <a:pt x="371" y="54"/>
                  <a:pt x="335" y="0"/>
                </a:cubicBezTo>
                <a:close/>
                <a:moveTo>
                  <a:pt x="25" y="483"/>
                </a:moveTo>
                <a:cubicBezTo>
                  <a:pt x="25" y="485"/>
                  <a:pt x="26" y="512"/>
                  <a:pt x="62" y="512"/>
                </a:cubicBezTo>
                <a:cubicBezTo>
                  <a:pt x="88" y="512"/>
                  <a:pt x="221" y="440"/>
                  <a:pt x="289" y="252"/>
                </a:cubicBezTo>
                <a:cubicBezTo>
                  <a:pt x="186" y="435"/>
                  <a:pt x="36" y="480"/>
                  <a:pt x="25" y="4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en-US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Freeform 737"/>
          <p:cNvSpPr/>
          <p:nvPr/>
        </p:nvSpPr>
        <p:spPr bwMode="auto">
          <a:xfrm>
            <a:off x="7361767" y="4990041"/>
            <a:ext cx="277284" cy="376767"/>
          </a:xfrm>
          <a:custGeom>
            <a:avLst/>
            <a:gdLst>
              <a:gd name="T0" fmla="*/ 38 w 369"/>
              <a:gd name="T1" fmla="*/ 509 h 520"/>
              <a:gd name="T2" fmla="*/ 74 w 369"/>
              <a:gd name="T3" fmla="*/ 395 h 520"/>
              <a:gd name="T4" fmla="*/ 215 w 369"/>
              <a:gd name="T5" fmla="*/ 324 h 520"/>
              <a:gd name="T6" fmla="*/ 139 w 369"/>
              <a:gd name="T7" fmla="*/ 289 h 520"/>
              <a:gd name="T8" fmla="*/ 303 w 369"/>
              <a:gd name="T9" fmla="*/ 206 h 520"/>
              <a:gd name="T10" fmla="*/ 207 w 369"/>
              <a:gd name="T11" fmla="*/ 178 h 520"/>
              <a:gd name="T12" fmla="*/ 341 w 369"/>
              <a:gd name="T13" fmla="*/ 135 h 520"/>
              <a:gd name="T14" fmla="*/ 361 w 369"/>
              <a:gd name="T15" fmla="*/ 51 h 520"/>
              <a:gd name="T16" fmla="*/ 261 w 369"/>
              <a:gd name="T17" fmla="*/ 3 h 520"/>
              <a:gd name="T18" fmla="*/ 163 w 369"/>
              <a:gd name="T19" fmla="*/ 127 h 520"/>
              <a:gd name="T20" fmla="*/ 172 w 369"/>
              <a:gd name="T21" fmla="*/ 23 h 520"/>
              <a:gd name="T22" fmla="*/ 78 w 369"/>
              <a:gd name="T23" fmla="*/ 107 h 520"/>
              <a:gd name="T24" fmla="*/ 70 w 369"/>
              <a:gd name="T25" fmla="*/ 315 h 520"/>
              <a:gd name="T26" fmla="*/ 14 w 369"/>
              <a:gd name="T27" fmla="*/ 218 h 520"/>
              <a:gd name="T28" fmla="*/ 41 w 369"/>
              <a:gd name="T29" fmla="*/ 380 h 520"/>
              <a:gd name="T30" fmla="*/ 16 w 369"/>
              <a:gd name="T31" fmla="*/ 496 h 520"/>
              <a:gd name="T32" fmla="*/ 38 w 369"/>
              <a:gd name="T33" fmla="*/ 509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9" h="520">
                <a:moveTo>
                  <a:pt x="38" y="509"/>
                </a:moveTo>
                <a:cubicBezTo>
                  <a:pt x="46" y="483"/>
                  <a:pt x="58" y="447"/>
                  <a:pt x="74" y="395"/>
                </a:cubicBezTo>
                <a:cubicBezTo>
                  <a:pt x="143" y="384"/>
                  <a:pt x="171" y="404"/>
                  <a:pt x="215" y="324"/>
                </a:cubicBezTo>
                <a:cubicBezTo>
                  <a:pt x="180" y="335"/>
                  <a:pt x="137" y="303"/>
                  <a:pt x="139" y="289"/>
                </a:cubicBezTo>
                <a:cubicBezTo>
                  <a:pt x="141" y="275"/>
                  <a:pt x="239" y="299"/>
                  <a:pt x="303" y="206"/>
                </a:cubicBezTo>
                <a:cubicBezTo>
                  <a:pt x="222" y="224"/>
                  <a:pt x="197" y="184"/>
                  <a:pt x="207" y="178"/>
                </a:cubicBezTo>
                <a:cubicBezTo>
                  <a:pt x="231" y="164"/>
                  <a:pt x="302" y="173"/>
                  <a:pt x="341" y="135"/>
                </a:cubicBezTo>
                <a:cubicBezTo>
                  <a:pt x="360" y="115"/>
                  <a:pt x="369" y="68"/>
                  <a:pt x="361" y="51"/>
                </a:cubicBezTo>
                <a:cubicBezTo>
                  <a:pt x="352" y="31"/>
                  <a:pt x="293" y="0"/>
                  <a:pt x="261" y="3"/>
                </a:cubicBezTo>
                <a:cubicBezTo>
                  <a:pt x="229" y="6"/>
                  <a:pt x="178" y="128"/>
                  <a:pt x="163" y="127"/>
                </a:cubicBezTo>
                <a:cubicBezTo>
                  <a:pt x="148" y="126"/>
                  <a:pt x="145" y="73"/>
                  <a:pt x="172" y="23"/>
                </a:cubicBezTo>
                <a:cubicBezTo>
                  <a:pt x="144" y="35"/>
                  <a:pt x="94" y="74"/>
                  <a:pt x="78" y="107"/>
                </a:cubicBezTo>
                <a:cubicBezTo>
                  <a:pt x="48" y="168"/>
                  <a:pt x="80" y="310"/>
                  <a:pt x="70" y="315"/>
                </a:cubicBezTo>
                <a:cubicBezTo>
                  <a:pt x="60" y="320"/>
                  <a:pt x="25" y="250"/>
                  <a:pt x="14" y="218"/>
                </a:cubicBezTo>
                <a:cubicBezTo>
                  <a:pt x="0" y="267"/>
                  <a:pt x="0" y="315"/>
                  <a:pt x="41" y="380"/>
                </a:cubicBezTo>
                <a:cubicBezTo>
                  <a:pt x="26" y="422"/>
                  <a:pt x="17" y="471"/>
                  <a:pt x="16" y="496"/>
                </a:cubicBezTo>
                <a:cubicBezTo>
                  <a:pt x="15" y="516"/>
                  <a:pt x="34" y="520"/>
                  <a:pt x="38" y="5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en-US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1" name="Straight Connector 74"/>
          <p:cNvCxnSpPr/>
          <p:nvPr/>
        </p:nvCxnSpPr>
        <p:spPr>
          <a:xfrm flipH="1">
            <a:off x="6544734" y="2596092"/>
            <a:ext cx="484717" cy="501649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75"/>
          <p:cNvCxnSpPr/>
          <p:nvPr/>
        </p:nvCxnSpPr>
        <p:spPr>
          <a:xfrm flipH="1">
            <a:off x="5014385" y="4181474"/>
            <a:ext cx="484716" cy="501651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76"/>
          <p:cNvCxnSpPr/>
          <p:nvPr/>
        </p:nvCxnSpPr>
        <p:spPr>
          <a:xfrm>
            <a:off x="5008034" y="2596092"/>
            <a:ext cx="484717" cy="501649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77"/>
          <p:cNvCxnSpPr/>
          <p:nvPr/>
        </p:nvCxnSpPr>
        <p:spPr>
          <a:xfrm>
            <a:off x="6544734" y="4177241"/>
            <a:ext cx="484717" cy="503767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81"/>
          <p:cNvCxnSpPr/>
          <p:nvPr/>
        </p:nvCxnSpPr>
        <p:spPr>
          <a:xfrm>
            <a:off x="6758518" y="3622674"/>
            <a:ext cx="1130300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83"/>
          <p:cNvCxnSpPr/>
          <p:nvPr/>
        </p:nvCxnSpPr>
        <p:spPr>
          <a:xfrm>
            <a:off x="4140201" y="3622674"/>
            <a:ext cx="1130300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391@|5FFC:0|FBC:0|LFC:0|LBC:16777215"/>
          <p:cNvSpPr/>
          <p:nvPr/>
        </p:nvSpPr>
        <p:spPr bwMode="auto">
          <a:xfrm>
            <a:off x="6203583" y="3375587"/>
            <a:ext cx="208530" cy="253621"/>
          </a:xfrm>
          <a:custGeom>
            <a:avLst/>
            <a:gdLst>
              <a:gd name="T0" fmla="*/ 81 w 81"/>
              <a:gd name="T1" fmla="*/ 89 h 101"/>
              <a:gd name="T2" fmla="*/ 67 w 81"/>
              <a:gd name="T3" fmla="*/ 76 h 101"/>
              <a:gd name="T4" fmla="*/ 34 w 81"/>
              <a:gd name="T5" fmla="*/ 62 h 101"/>
              <a:gd name="T6" fmla="*/ 44 w 81"/>
              <a:gd name="T7" fmla="*/ 43 h 101"/>
              <a:gd name="T8" fmla="*/ 46 w 81"/>
              <a:gd name="T9" fmla="*/ 29 h 101"/>
              <a:gd name="T10" fmla="*/ 45 w 81"/>
              <a:gd name="T11" fmla="*/ 15 h 101"/>
              <a:gd name="T12" fmla="*/ 23 w 81"/>
              <a:gd name="T13" fmla="*/ 0 h 101"/>
              <a:gd name="T14" fmla="*/ 1 w 81"/>
              <a:gd name="T15" fmla="*/ 15 h 101"/>
              <a:gd name="T16" fmla="*/ 1 w 81"/>
              <a:gd name="T17" fmla="*/ 29 h 101"/>
              <a:gd name="T18" fmla="*/ 3 w 81"/>
              <a:gd name="T19" fmla="*/ 43 h 101"/>
              <a:gd name="T20" fmla="*/ 11 w 81"/>
              <a:gd name="T21" fmla="*/ 59 h 101"/>
              <a:gd name="T22" fmla="*/ 29 w 81"/>
              <a:gd name="T23" fmla="*/ 84 h 101"/>
              <a:gd name="T24" fmla="*/ 29 w 81"/>
              <a:gd name="T25" fmla="*/ 85 h 101"/>
              <a:gd name="T26" fmla="*/ 29 w 81"/>
              <a:gd name="T27" fmla="*/ 85 h 101"/>
              <a:gd name="T28" fmla="*/ 29 w 81"/>
              <a:gd name="T29" fmla="*/ 101 h 101"/>
              <a:gd name="T30" fmla="*/ 29 w 81"/>
              <a:gd name="T31" fmla="*/ 101 h 101"/>
              <a:gd name="T32" fmla="*/ 81 w 81"/>
              <a:gd name="T33" fmla="*/ 101 h 101"/>
              <a:gd name="T34" fmla="*/ 81 w 81"/>
              <a:gd name="T35" fmla="*/ 8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01">
                <a:moveTo>
                  <a:pt x="81" y="89"/>
                </a:moveTo>
                <a:cubicBezTo>
                  <a:pt x="81" y="89"/>
                  <a:pt x="81" y="82"/>
                  <a:pt x="67" y="76"/>
                </a:cubicBezTo>
                <a:cubicBezTo>
                  <a:pt x="60" y="73"/>
                  <a:pt x="50" y="65"/>
                  <a:pt x="34" y="62"/>
                </a:cubicBezTo>
                <a:cubicBezTo>
                  <a:pt x="38" y="58"/>
                  <a:pt x="41" y="51"/>
                  <a:pt x="44" y="43"/>
                </a:cubicBezTo>
                <a:cubicBezTo>
                  <a:pt x="46" y="39"/>
                  <a:pt x="46" y="35"/>
                  <a:pt x="46" y="29"/>
                </a:cubicBezTo>
                <a:cubicBezTo>
                  <a:pt x="46" y="25"/>
                  <a:pt x="46" y="19"/>
                  <a:pt x="45" y="15"/>
                </a:cubicBezTo>
                <a:cubicBezTo>
                  <a:pt x="42" y="3"/>
                  <a:pt x="33" y="0"/>
                  <a:pt x="23" y="0"/>
                </a:cubicBezTo>
                <a:cubicBezTo>
                  <a:pt x="13" y="0"/>
                  <a:pt x="5" y="3"/>
                  <a:pt x="1" y="15"/>
                </a:cubicBezTo>
                <a:cubicBezTo>
                  <a:pt x="0" y="19"/>
                  <a:pt x="1" y="25"/>
                  <a:pt x="1" y="29"/>
                </a:cubicBezTo>
                <a:cubicBezTo>
                  <a:pt x="1" y="35"/>
                  <a:pt x="1" y="39"/>
                  <a:pt x="3" y="43"/>
                </a:cubicBezTo>
                <a:cubicBezTo>
                  <a:pt x="5" y="50"/>
                  <a:pt x="8" y="55"/>
                  <a:pt x="11" y="59"/>
                </a:cubicBezTo>
                <a:cubicBezTo>
                  <a:pt x="28" y="70"/>
                  <a:pt x="29" y="81"/>
                  <a:pt x="29" y="84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81" y="101"/>
                  <a:pt x="81" y="101"/>
                  <a:pt x="81" y="101"/>
                </a:cubicBezTo>
                <a:lnTo>
                  <a:pt x="81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Freeform 392@|5FFC:0|FBC:0|LFC:0|LBC:16777215"/>
          <p:cNvSpPr/>
          <p:nvPr/>
        </p:nvSpPr>
        <p:spPr bwMode="auto">
          <a:xfrm>
            <a:off x="5685073" y="3375587"/>
            <a:ext cx="202895" cy="253621"/>
          </a:xfrm>
          <a:custGeom>
            <a:avLst/>
            <a:gdLst>
              <a:gd name="T0" fmla="*/ 53 w 81"/>
              <a:gd name="T1" fmla="*/ 85 h 101"/>
              <a:gd name="T2" fmla="*/ 53 w 81"/>
              <a:gd name="T3" fmla="*/ 84 h 101"/>
              <a:gd name="T4" fmla="*/ 71 w 81"/>
              <a:gd name="T5" fmla="*/ 60 h 101"/>
              <a:gd name="T6" fmla="*/ 79 w 81"/>
              <a:gd name="T7" fmla="*/ 43 h 101"/>
              <a:gd name="T8" fmla="*/ 80 w 81"/>
              <a:gd name="T9" fmla="*/ 29 h 101"/>
              <a:gd name="T10" fmla="*/ 80 w 81"/>
              <a:gd name="T11" fmla="*/ 15 h 101"/>
              <a:gd name="T12" fmla="*/ 58 w 81"/>
              <a:gd name="T13" fmla="*/ 0 h 101"/>
              <a:gd name="T14" fmla="*/ 36 w 81"/>
              <a:gd name="T15" fmla="*/ 15 h 101"/>
              <a:gd name="T16" fmla="*/ 36 w 81"/>
              <a:gd name="T17" fmla="*/ 29 h 101"/>
              <a:gd name="T18" fmla="*/ 37 w 81"/>
              <a:gd name="T19" fmla="*/ 43 h 101"/>
              <a:gd name="T20" fmla="*/ 47 w 81"/>
              <a:gd name="T21" fmla="*/ 62 h 101"/>
              <a:gd name="T22" fmla="*/ 15 w 81"/>
              <a:gd name="T23" fmla="*/ 76 h 101"/>
              <a:gd name="T24" fmla="*/ 0 w 81"/>
              <a:gd name="T25" fmla="*/ 89 h 101"/>
              <a:gd name="T26" fmla="*/ 0 w 81"/>
              <a:gd name="T27" fmla="*/ 101 h 101"/>
              <a:gd name="T28" fmla="*/ 53 w 81"/>
              <a:gd name="T29" fmla="*/ 101 h 101"/>
              <a:gd name="T30" fmla="*/ 53 w 81"/>
              <a:gd name="T31" fmla="*/ 8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1" h="101">
                <a:moveTo>
                  <a:pt x="53" y="85"/>
                </a:moveTo>
                <a:cubicBezTo>
                  <a:pt x="53" y="84"/>
                  <a:pt x="53" y="84"/>
                  <a:pt x="53" y="84"/>
                </a:cubicBezTo>
                <a:cubicBezTo>
                  <a:pt x="53" y="81"/>
                  <a:pt x="54" y="70"/>
                  <a:pt x="71" y="60"/>
                </a:cubicBezTo>
                <a:cubicBezTo>
                  <a:pt x="74" y="55"/>
                  <a:pt x="76" y="50"/>
                  <a:pt x="79" y="43"/>
                </a:cubicBezTo>
                <a:cubicBezTo>
                  <a:pt x="81" y="39"/>
                  <a:pt x="80" y="35"/>
                  <a:pt x="80" y="29"/>
                </a:cubicBezTo>
                <a:cubicBezTo>
                  <a:pt x="80" y="25"/>
                  <a:pt x="81" y="19"/>
                  <a:pt x="80" y="15"/>
                </a:cubicBezTo>
                <a:cubicBezTo>
                  <a:pt x="77" y="3"/>
                  <a:pt x="68" y="0"/>
                  <a:pt x="58" y="0"/>
                </a:cubicBezTo>
                <a:cubicBezTo>
                  <a:pt x="48" y="0"/>
                  <a:pt x="40" y="3"/>
                  <a:pt x="36" y="15"/>
                </a:cubicBezTo>
                <a:cubicBezTo>
                  <a:pt x="35" y="19"/>
                  <a:pt x="36" y="25"/>
                  <a:pt x="36" y="29"/>
                </a:cubicBezTo>
                <a:cubicBezTo>
                  <a:pt x="36" y="35"/>
                  <a:pt x="36" y="39"/>
                  <a:pt x="37" y="43"/>
                </a:cubicBezTo>
                <a:cubicBezTo>
                  <a:pt x="41" y="51"/>
                  <a:pt x="43" y="58"/>
                  <a:pt x="47" y="62"/>
                </a:cubicBezTo>
                <a:cubicBezTo>
                  <a:pt x="32" y="65"/>
                  <a:pt x="22" y="73"/>
                  <a:pt x="15" y="76"/>
                </a:cubicBezTo>
                <a:cubicBezTo>
                  <a:pt x="1" y="82"/>
                  <a:pt x="0" y="89"/>
                  <a:pt x="0" y="89"/>
                </a:cubicBezTo>
                <a:cubicBezTo>
                  <a:pt x="0" y="101"/>
                  <a:pt x="0" y="101"/>
                  <a:pt x="0" y="101"/>
                </a:cubicBezTo>
                <a:cubicBezTo>
                  <a:pt x="53" y="101"/>
                  <a:pt x="53" y="101"/>
                  <a:pt x="53" y="101"/>
                </a:cubicBezTo>
                <a:cubicBezTo>
                  <a:pt x="53" y="85"/>
                  <a:pt x="53" y="85"/>
                  <a:pt x="53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Freeform 393@|5FFC:0|FBC:0|LFC:0|LBC:16777215"/>
          <p:cNvSpPr/>
          <p:nvPr/>
        </p:nvSpPr>
        <p:spPr bwMode="auto">
          <a:xfrm>
            <a:off x="5848515" y="3292474"/>
            <a:ext cx="400153" cy="349430"/>
          </a:xfrm>
          <a:custGeom>
            <a:avLst/>
            <a:gdLst>
              <a:gd name="T0" fmla="*/ 139 w 159"/>
              <a:gd name="T1" fmla="*/ 104 h 139"/>
              <a:gd name="T2" fmla="*/ 94 w 159"/>
              <a:gd name="T3" fmla="*/ 85 h 139"/>
              <a:gd name="T4" fmla="*/ 108 w 159"/>
              <a:gd name="T5" fmla="*/ 60 h 139"/>
              <a:gd name="T6" fmla="*/ 110 w 159"/>
              <a:gd name="T7" fmla="*/ 41 h 139"/>
              <a:gd name="T8" fmla="*/ 109 w 159"/>
              <a:gd name="T9" fmla="*/ 21 h 139"/>
              <a:gd name="T10" fmla="*/ 79 w 159"/>
              <a:gd name="T11" fmla="*/ 0 h 139"/>
              <a:gd name="T12" fmla="*/ 49 w 159"/>
              <a:gd name="T13" fmla="*/ 21 h 139"/>
              <a:gd name="T14" fmla="*/ 49 w 159"/>
              <a:gd name="T15" fmla="*/ 41 h 139"/>
              <a:gd name="T16" fmla="*/ 51 w 159"/>
              <a:gd name="T17" fmla="*/ 60 h 139"/>
              <a:gd name="T18" fmla="*/ 64 w 159"/>
              <a:gd name="T19" fmla="*/ 85 h 139"/>
              <a:gd name="T20" fmla="*/ 20 w 159"/>
              <a:gd name="T21" fmla="*/ 104 h 139"/>
              <a:gd name="T22" fmla="*/ 0 w 159"/>
              <a:gd name="T23" fmla="*/ 123 h 139"/>
              <a:gd name="T24" fmla="*/ 0 w 159"/>
              <a:gd name="T25" fmla="*/ 139 h 139"/>
              <a:gd name="T26" fmla="*/ 159 w 159"/>
              <a:gd name="T27" fmla="*/ 139 h 139"/>
              <a:gd name="T28" fmla="*/ 159 w 159"/>
              <a:gd name="T29" fmla="*/ 123 h 139"/>
              <a:gd name="T30" fmla="*/ 139 w 159"/>
              <a:gd name="T31" fmla="*/ 104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9" h="139">
                <a:moveTo>
                  <a:pt x="139" y="104"/>
                </a:moveTo>
                <a:cubicBezTo>
                  <a:pt x="129" y="100"/>
                  <a:pt x="115" y="89"/>
                  <a:pt x="94" y="85"/>
                </a:cubicBezTo>
                <a:cubicBezTo>
                  <a:pt x="99" y="79"/>
                  <a:pt x="103" y="70"/>
                  <a:pt x="108" y="60"/>
                </a:cubicBezTo>
                <a:cubicBezTo>
                  <a:pt x="110" y="53"/>
                  <a:pt x="110" y="48"/>
                  <a:pt x="110" y="41"/>
                </a:cubicBezTo>
                <a:cubicBezTo>
                  <a:pt x="110" y="35"/>
                  <a:pt x="111" y="26"/>
                  <a:pt x="109" y="21"/>
                </a:cubicBezTo>
                <a:cubicBezTo>
                  <a:pt x="105" y="5"/>
                  <a:pt x="93" y="0"/>
                  <a:pt x="79" y="0"/>
                </a:cubicBezTo>
                <a:cubicBezTo>
                  <a:pt x="65" y="0"/>
                  <a:pt x="54" y="5"/>
                  <a:pt x="49" y="21"/>
                </a:cubicBezTo>
                <a:cubicBezTo>
                  <a:pt x="48" y="26"/>
                  <a:pt x="49" y="35"/>
                  <a:pt x="49" y="41"/>
                </a:cubicBezTo>
                <a:cubicBezTo>
                  <a:pt x="49" y="48"/>
                  <a:pt x="48" y="53"/>
                  <a:pt x="51" y="60"/>
                </a:cubicBezTo>
                <a:cubicBezTo>
                  <a:pt x="55" y="70"/>
                  <a:pt x="59" y="79"/>
                  <a:pt x="64" y="85"/>
                </a:cubicBezTo>
                <a:cubicBezTo>
                  <a:pt x="43" y="89"/>
                  <a:pt x="29" y="100"/>
                  <a:pt x="20" y="104"/>
                </a:cubicBezTo>
                <a:cubicBezTo>
                  <a:pt x="0" y="113"/>
                  <a:pt x="0" y="123"/>
                  <a:pt x="0" y="123"/>
                </a:cubicBezTo>
                <a:cubicBezTo>
                  <a:pt x="0" y="139"/>
                  <a:pt x="0" y="139"/>
                  <a:pt x="0" y="139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9" y="123"/>
                  <a:pt x="159" y="113"/>
                  <a:pt x="139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8069470" y="1857030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Box 13"/>
          <p:cNvSpPr txBox="1"/>
          <p:nvPr/>
        </p:nvSpPr>
        <p:spPr>
          <a:xfrm>
            <a:off x="8073551" y="2117535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Box 13"/>
          <p:cNvSpPr txBox="1"/>
          <p:nvPr/>
        </p:nvSpPr>
        <p:spPr>
          <a:xfrm>
            <a:off x="8940800" y="3304642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8944881" y="356514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TextBox 13"/>
          <p:cNvSpPr txBox="1"/>
          <p:nvPr/>
        </p:nvSpPr>
        <p:spPr>
          <a:xfrm>
            <a:off x="8069470" y="4839278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13"/>
          <p:cNvSpPr txBox="1"/>
          <p:nvPr/>
        </p:nvSpPr>
        <p:spPr>
          <a:xfrm>
            <a:off x="8073551" y="509978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2036455" y="1857030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655451" y="2117535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Box 13"/>
          <p:cNvSpPr txBox="1"/>
          <p:nvPr/>
        </p:nvSpPr>
        <p:spPr>
          <a:xfrm>
            <a:off x="1119667" y="3304642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3"/>
          <p:cNvSpPr txBox="1"/>
          <p:nvPr/>
        </p:nvSpPr>
        <p:spPr>
          <a:xfrm>
            <a:off x="738663" y="3565147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TextBox 13"/>
          <p:cNvSpPr txBox="1"/>
          <p:nvPr/>
        </p:nvSpPr>
        <p:spPr>
          <a:xfrm>
            <a:off x="2036455" y="4839278"/>
            <a:ext cx="1952995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13"/>
          <p:cNvSpPr txBox="1"/>
          <p:nvPr/>
        </p:nvSpPr>
        <p:spPr>
          <a:xfrm>
            <a:off x="1655451" y="509978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此处可编辑内容，根据您的需要自由拉伸文本框大小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16"/>
          <p:cNvSpPr/>
          <p:nvPr/>
        </p:nvSpPr>
        <p:spPr bwMode="auto">
          <a:xfrm>
            <a:off x="5404475" y="3856417"/>
            <a:ext cx="1333500" cy="1747838"/>
          </a:xfrm>
          <a:custGeom>
            <a:avLst/>
            <a:gdLst>
              <a:gd name="T0" fmla="*/ 26 w 111"/>
              <a:gd name="T1" fmla="*/ 3 h 145"/>
              <a:gd name="T2" fmla="*/ 12 w 111"/>
              <a:gd name="T3" fmla="*/ 68 h 145"/>
              <a:gd name="T4" fmla="*/ 81 w 111"/>
              <a:gd name="T5" fmla="*/ 143 h 145"/>
              <a:gd name="T6" fmla="*/ 93 w 111"/>
              <a:gd name="T7" fmla="*/ 78 h 145"/>
              <a:gd name="T8" fmla="*/ 26 w 111"/>
              <a:gd name="T9" fmla="*/ 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145">
                <a:moveTo>
                  <a:pt x="26" y="3"/>
                </a:moveTo>
                <a:cubicBezTo>
                  <a:pt x="14" y="0"/>
                  <a:pt x="0" y="30"/>
                  <a:pt x="12" y="68"/>
                </a:cubicBezTo>
                <a:cubicBezTo>
                  <a:pt x="26" y="112"/>
                  <a:pt x="50" y="142"/>
                  <a:pt x="81" y="143"/>
                </a:cubicBezTo>
                <a:cubicBezTo>
                  <a:pt x="110" y="145"/>
                  <a:pt x="111" y="119"/>
                  <a:pt x="93" y="78"/>
                </a:cubicBezTo>
                <a:cubicBezTo>
                  <a:pt x="76" y="43"/>
                  <a:pt x="38" y="5"/>
                  <a:pt x="26" y="3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Freeform 14"/>
          <p:cNvSpPr/>
          <p:nvPr/>
        </p:nvSpPr>
        <p:spPr bwMode="auto">
          <a:xfrm>
            <a:off x="5995025" y="3745292"/>
            <a:ext cx="1466850" cy="1157288"/>
          </a:xfrm>
          <a:custGeom>
            <a:avLst/>
            <a:gdLst>
              <a:gd name="T0" fmla="*/ 2 w 122"/>
              <a:gd name="T1" fmla="*/ 5 h 96"/>
              <a:gd name="T2" fmla="*/ 69 w 122"/>
              <a:gd name="T3" fmla="*/ 74 h 96"/>
              <a:gd name="T4" fmla="*/ 119 w 122"/>
              <a:gd name="T5" fmla="*/ 75 h 96"/>
              <a:gd name="T6" fmla="*/ 67 w 122"/>
              <a:gd name="T7" fmla="*/ 19 h 96"/>
              <a:gd name="T8" fmla="*/ 24 w 122"/>
              <a:gd name="T9" fmla="*/ 2 h 96"/>
              <a:gd name="T10" fmla="*/ 2 w 122"/>
              <a:gd name="T11" fmla="*/ 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2" h="96">
                <a:moveTo>
                  <a:pt x="2" y="5"/>
                </a:moveTo>
                <a:cubicBezTo>
                  <a:pt x="0" y="13"/>
                  <a:pt x="34" y="53"/>
                  <a:pt x="69" y="74"/>
                </a:cubicBezTo>
                <a:cubicBezTo>
                  <a:pt x="103" y="94"/>
                  <a:pt x="122" y="96"/>
                  <a:pt x="119" y="75"/>
                </a:cubicBezTo>
                <a:cubicBezTo>
                  <a:pt x="116" y="55"/>
                  <a:pt x="97" y="37"/>
                  <a:pt x="67" y="19"/>
                </a:cubicBezTo>
                <a:cubicBezTo>
                  <a:pt x="52" y="10"/>
                  <a:pt x="36" y="4"/>
                  <a:pt x="24" y="2"/>
                </a:cubicBezTo>
                <a:cubicBezTo>
                  <a:pt x="11" y="0"/>
                  <a:pt x="2" y="1"/>
                  <a:pt x="2" y="5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22"/>
          <p:cNvSpPr/>
          <p:nvPr/>
        </p:nvSpPr>
        <p:spPr bwMode="auto">
          <a:xfrm>
            <a:off x="4842500" y="2291142"/>
            <a:ext cx="973137" cy="1049338"/>
          </a:xfrm>
          <a:custGeom>
            <a:avLst/>
            <a:gdLst>
              <a:gd name="T0" fmla="*/ 62 w 81"/>
              <a:gd name="T1" fmla="*/ 84 h 87"/>
              <a:gd name="T2" fmla="*/ 71 w 81"/>
              <a:gd name="T3" fmla="*/ 45 h 87"/>
              <a:gd name="T4" fmla="*/ 27 w 81"/>
              <a:gd name="T5" fmla="*/ 6 h 87"/>
              <a:gd name="T6" fmla="*/ 8 w 81"/>
              <a:gd name="T7" fmla="*/ 29 h 87"/>
              <a:gd name="T8" fmla="*/ 62 w 81"/>
              <a:gd name="T9" fmla="*/ 84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87">
                <a:moveTo>
                  <a:pt x="62" y="84"/>
                </a:moveTo>
                <a:cubicBezTo>
                  <a:pt x="73" y="87"/>
                  <a:pt x="81" y="66"/>
                  <a:pt x="71" y="45"/>
                </a:cubicBezTo>
                <a:cubicBezTo>
                  <a:pt x="60" y="24"/>
                  <a:pt x="47" y="12"/>
                  <a:pt x="27" y="6"/>
                </a:cubicBezTo>
                <a:cubicBezTo>
                  <a:pt x="6" y="0"/>
                  <a:pt x="0" y="8"/>
                  <a:pt x="8" y="29"/>
                </a:cubicBezTo>
                <a:cubicBezTo>
                  <a:pt x="16" y="50"/>
                  <a:pt x="50" y="82"/>
                  <a:pt x="62" y="84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20"/>
          <p:cNvSpPr/>
          <p:nvPr/>
        </p:nvSpPr>
        <p:spPr bwMode="auto">
          <a:xfrm>
            <a:off x="3655050" y="2435605"/>
            <a:ext cx="1662112" cy="1049337"/>
          </a:xfrm>
          <a:custGeom>
            <a:avLst/>
            <a:gdLst>
              <a:gd name="T0" fmla="*/ 135 w 138"/>
              <a:gd name="T1" fmla="*/ 83 h 87"/>
              <a:gd name="T2" fmla="*/ 79 w 138"/>
              <a:gd name="T3" fmla="*/ 25 h 87"/>
              <a:gd name="T4" fmla="*/ 13 w 138"/>
              <a:gd name="T5" fmla="*/ 12 h 87"/>
              <a:gd name="T6" fmla="*/ 52 w 138"/>
              <a:gd name="T7" fmla="*/ 64 h 87"/>
              <a:gd name="T8" fmla="*/ 107 w 138"/>
              <a:gd name="T9" fmla="*/ 84 h 87"/>
              <a:gd name="T10" fmla="*/ 135 w 138"/>
              <a:gd name="T11" fmla="*/ 8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87">
                <a:moveTo>
                  <a:pt x="135" y="83"/>
                </a:moveTo>
                <a:cubicBezTo>
                  <a:pt x="138" y="76"/>
                  <a:pt x="111" y="43"/>
                  <a:pt x="79" y="25"/>
                </a:cubicBezTo>
                <a:cubicBezTo>
                  <a:pt x="48" y="6"/>
                  <a:pt x="25" y="0"/>
                  <a:pt x="13" y="12"/>
                </a:cubicBezTo>
                <a:cubicBezTo>
                  <a:pt x="0" y="25"/>
                  <a:pt x="16" y="43"/>
                  <a:pt x="52" y="64"/>
                </a:cubicBezTo>
                <a:cubicBezTo>
                  <a:pt x="71" y="75"/>
                  <a:pt x="91" y="81"/>
                  <a:pt x="107" y="84"/>
                </a:cubicBezTo>
                <a:cubicBezTo>
                  <a:pt x="123" y="87"/>
                  <a:pt x="134" y="87"/>
                  <a:pt x="135" y="83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12"/>
          <p:cNvSpPr/>
          <p:nvPr/>
        </p:nvSpPr>
        <p:spPr bwMode="auto">
          <a:xfrm>
            <a:off x="5739437" y="2919792"/>
            <a:ext cx="989013" cy="747713"/>
          </a:xfrm>
          <a:custGeom>
            <a:avLst/>
            <a:gdLst>
              <a:gd name="T0" fmla="*/ 7 w 82"/>
              <a:gd name="T1" fmla="*/ 44 h 62"/>
              <a:gd name="T2" fmla="*/ 36 w 82"/>
              <a:gd name="T3" fmla="*/ 57 h 62"/>
              <a:gd name="T4" fmla="*/ 69 w 82"/>
              <a:gd name="T5" fmla="*/ 56 h 62"/>
              <a:gd name="T6" fmla="*/ 64 w 82"/>
              <a:gd name="T7" fmla="*/ 20 h 62"/>
              <a:gd name="T8" fmla="*/ 16 w 82"/>
              <a:gd name="T9" fmla="*/ 5 h 62"/>
              <a:gd name="T10" fmla="*/ 7 w 82"/>
              <a:gd name="T11" fmla="*/ 4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62">
                <a:moveTo>
                  <a:pt x="7" y="44"/>
                </a:moveTo>
                <a:cubicBezTo>
                  <a:pt x="14" y="51"/>
                  <a:pt x="24" y="54"/>
                  <a:pt x="36" y="57"/>
                </a:cubicBezTo>
                <a:cubicBezTo>
                  <a:pt x="49" y="59"/>
                  <a:pt x="58" y="62"/>
                  <a:pt x="69" y="56"/>
                </a:cubicBezTo>
                <a:cubicBezTo>
                  <a:pt x="80" y="50"/>
                  <a:pt x="82" y="37"/>
                  <a:pt x="64" y="20"/>
                </a:cubicBezTo>
                <a:cubicBezTo>
                  <a:pt x="47" y="4"/>
                  <a:pt x="32" y="0"/>
                  <a:pt x="16" y="5"/>
                </a:cubicBezTo>
                <a:cubicBezTo>
                  <a:pt x="0" y="10"/>
                  <a:pt x="0" y="37"/>
                  <a:pt x="7" y="44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18"/>
          <p:cNvSpPr/>
          <p:nvPr/>
        </p:nvSpPr>
        <p:spPr bwMode="auto">
          <a:xfrm>
            <a:off x="3789987" y="3532567"/>
            <a:ext cx="1706563" cy="1166813"/>
          </a:xfrm>
          <a:custGeom>
            <a:avLst/>
            <a:gdLst>
              <a:gd name="T0" fmla="*/ 132 w 142"/>
              <a:gd name="T1" fmla="*/ 19 h 97"/>
              <a:gd name="T2" fmla="*/ 98 w 142"/>
              <a:gd name="T3" fmla="*/ 5 h 97"/>
              <a:gd name="T4" fmla="*/ 47 w 142"/>
              <a:gd name="T5" fmla="*/ 5 h 97"/>
              <a:gd name="T6" fmla="*/ 22 w 142"/>
              <a:gd name="T7" fmla="*/ 63 h 97"/>
              <a:gd name="T8" fmla="*/ 110 w 142"/>
              <a:gd name="T9" fmla="*/ 80 h 97"/>
              <a:gd name="T10" fmla="*/ 132 w 142"/>
              <a:gd name="T11" fmla="*/ 1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2" h="97">
                <a:moveTo>
                  <a:pt x="132" y="19"/>
                </a:moveTo>
                <a:cubicBezTo>
                  <a:pt x="127" y="14"/>
                  <a:pt x="114" y="8"/>
                  <a:pt x="98" y="5"/>
                </a:cubicBezTo>
                <a:cubicBezTo>
                  <a:pt x="82" y="1"/>
                  <a:pt x="62" y="0"/>
                  <a:pt x="47" y="5"/>
                </a:cubicBezTo>
                <a:cubicBezTo>
                  <a:pt x="13" y="15"/>
                  <a:pt x="0" y="34"/>
                  <a:pt x="22" y="63"/>
                </a:cubicBezTo>
                <a:cubicBezTo>
                  <a:pt x="46" y="94"/>
                  <a:pt x="78" y="97"/>
                  <a:pt x="110" y="80"/>
                </a:cubicBezTo>
                <a:cubicBezTo>
                  <a:pt x="138" y="66"/>
                  <a:pt x="142" y="30"/>
                  <a:pt x="132" y="19"/>
                </a:cubicBez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9" name="直接箭头连接符 46"/>
          <p:cNvCxnSpPr>
            <a:cxnSpLocks noChangeShapeType="1"/>
          </p:cNvCxnSpPr>
          <p:nvPr/>
        </p:nvCxnSpPr>
        <p:spPr bwMode="auto">
          <a:xfrm flipV="1">
            <a:off x="6445875" y="2816605"/>
            <a:ext cx="1501775" cy="479425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箭头连接符 50"/>
          <p:cNvCxnSpPr>
            <a:cxnSpLocks noChangeShapeType="1"/>
          </p:cNvCxnSpPr>
          <p:nvPr/>
        </p:nvCxnSpPr>
        <p:spPr bwMode="auto">
          <a:xfrm flipV="1">
            <a:off x="5334625" y="1933955"/>
            <a:ext cx="1403350" cy="515937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箭头连接符 52"/>
          <p:cNvCxnSpPr>
            <a:cxnSpLocks noChangeShapeType="1"/>
          </p:cNvCxnSpPr>
          <p:nvPr/>
        </p:nvCxnSpPr>
        <p:spPr bwMode="auto">
          <a:xfrm flipH="1" flipV="1">
            <a:off x="3072437" y="2329242"/>
            <a:ext cx="1296988" cy="44450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接箭头连接符 54"/>
          <p:cNvCxnSpPr>
            <a:cxnSpLocks noChangeShapeType="1"/>
          </p:cNvCxnSpPr>
          <p:nvPr/>
        </p:nvCxnSpPr>
        <p:spPr bwMode="auto">
          <a:xfrm flipH="1">
            <a:off x="3072437" y="4003182"/>
            <a:ext cx="1570831" cy="776287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56"/>
          <p:cNvCxnSpPr>
            <a:cxnSpLocks noChangeShapeType="1"/>
          </p:cNvCxnSpPr>
          <p:nvPr/>
        </p:nvCxnSpPr>
        <p:spPr bwMode="auto">
          <a:xfrm>
            <a:off x="6426825" y="5348667"/>
            <a:ext cx="1346200" cy="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366342" y="1726321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1373951" y="2020563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1366342" y="4656359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373951" y="4950601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6803906" y="1579304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6811515" y="187354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8083219" y="2570384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8090828" y="2864626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083219" y="5225556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8090828" y="5519798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8722875" y="4003182"/>
            <a:ext cx="127931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8730484" y="4297424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algn="ctr" defTabSz="1216660">
              <a:spcBef>
                <a:spcPct val="20000"/>
              </a:spcBef>
              <a:defRPr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cxnSp>
        <p:nvCxnSpPr>
          <p:cNvPr id="27" name="直接箭头连接符 56"/>
          <p:cNvCxnSpPr>
            <a:cxnSpLocks noChangeShapeType="1"/>
          </p:cNvCxnSpPr>
          <p:nvPr/>
        </p:nvCxnSpPr>
        <p:spPr bwMode="auto">
          <a:xfrm>
            <a:off x="7129881" y="4319348"/>
            <a:ext cx="1346200" cy="0"/>
          </a:xfrm>
          <a:prstGeom prst="straightConnector1">
            <a:avLst/>
          </a:prstGeom>
          <a:noFill/>
          <a:ln w="12700" cmpd="sng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等腰三角形 35"/>
          <p:cNvSpPr/>
          <p:nvPr/>
        </p:nvSpPr>
        <p:spPr>
          <a:xfrm rot="10800000">
            <a:off x="3760590" y="1842414"/>
            <a:ext cx="4927366" cy="424772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等腰三角形 36"/>
          <p:cNvSpPr/>
          <p:nvPr/>
        </p:nvSpPr>
        <p:spPr>
          <a:xfrm rot="10800000">
            <a:off x="6341994" y="4300837"/>
            <a:ext cx="1493660" cy="1287638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760589" y="1225986"/>
            <a:ext cx="1493660" cy="2691281"/>
          </a:xfrm>
          <a:prstGeom prst="lin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等腰三角形 34"/>
          <p:cNvSpPr/>
          <p:nvPr/>
        </p:nvSpPr>
        <p:spPr>
          <a:xfrm rot="10800000">
            <a:off x="7739378" y="3230002"/>
            <a:ext cx="660238" cy="56917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859624" y="2033369"/>
            <a:ext cx="1076512" cy="107651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483241" y="1066927"/>
            <a:ext cx="562750" cy="56275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217682" y="1463001"/>
            <a:ext cx="629243" cy="1188737"/>
            <a:chOff x="4217682" y="1463001"/>
            <a:chExt cx="629243" cy="1188737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4217682" y="1463001"/>
              <a:ext cx="197137" cy="379413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424643" y="1842414"/>
              <a:ext cx="422282" cy="809324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93"/>
          <p:cNvSpPr>
            <a:spLocks noEditPoints="1"/>
          </p:cNvSpPr>
          <p:nvPr/>
        </p:nvSpPr>
        <p:spPr bwMode="auto">
          <a:xfrm>
            <a:off x="5955247" y="2142027"/>
            <a:ext cx="526275" cy="707452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133 w 216"/>
              <a:gd name="T25" fmla="*/ 259 h 288"/>
              <a:gd name="T26" fmla="*/ 84 w 216"/>
              <a:gd name="T27" fmla="*/ 259 h 288"/>
              <a:gd name="T28" fmla="*/ 96 w 216"/>
              <a:gd name="T29" fmla="*/ 206 h 288"/>
              <a:gd name="T30" fmla="*/ 84 w 216"/>
              <a:gd name="T31" fmla="*/ 185 h 288"/>
              <a:gd name="T32" fmla="*/ 108 w 216"/>
              <a:gd name="T33" fmla="*/ 161 h 288"/>
              <a:gd name="T34" fmla="*/ 133 w 216"/>
              <a:gd name="T35" fmla="*/ 185 h 288"/>
              <a:gd name="T36" fmla="*/ 120 w 216"/>
              <a:gd name="T37" fmla="*/ 206 h 288"/>
              <a:gd name="T38" fmla="*/ 133 w 216"/>
              <a:gd name="T39" fmla="*/ 259 h 288"/>
              <a:gd name="T40" fmla="*/ 148 w 216"/>
              <a:gd name="T41" fmla="*/ 126 h 288"/>
              <a:gd name="T42" fmla="*/ 67 w 216"/>
              <a:gd name="T43" fmla="*/ 126 h 288"/>
              <a:gd name="T44" fmla="*/ 67 w 216"/>
              <a:gd name="T45" fmla="*/ 79 h 288"/>
              <a:gd name="T46" fmla="*/ 106 w 216"/>
              <a:gd name="T47" fmla="*/ 40 h 288"/>
              <a:gd name="T48" fmla="*/ 108 w 216"/>
              <a:gd name="T49" fmla="*/ 40 h 288"/>
              <a:gd name="T50" fmla="*/ 109 w 216"/>
              <a:gd name="T51" fmla="*/ 40 h 288"/>
              <a:gd name="T52" fmla="*/ 148 w 216"/>
              <a:gd name="T53" fmla="*/ 79 h 288"/>
              <a:gd name="T54" fmla="*/ 148 w 216"/>
              <a:gd name="T55" fmla="*/ 1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65152" y="2955108"/>
            <a:ext cx="2844350" cy="95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过渡页标题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5" grpId="0" animBg="1"/>
          <p:bldP spid="30" grpId="0" animBg="1"/>
          <p:bldP spid="31" grpId="0" animBg="1"/>
          <p:bldP spid="25" grpId="0" animBg="1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7" grpId="0" animBg="1"/>
          <p:bldP spid="35" grpId="0" animBg="1"/>
          <p:bldP spid="30" grpId="0" animBg="1"/>
          <p:bldP spid="31" grpId="0" animBg="1"/>
          <p:bldP spid="25" grpId="0" animBg="1"/>
          <p:bldP spid="2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276349" y="1790700"/>
            <a:ext cx="3657600" cy="365760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7004" y="2028306"/>
            <a:ext cx="3176291" cy="31823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88584" y="3239335"/>
            <a:ext cx="5098516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7270110" y="2780487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88584" y="4164887"/>
            <a:ext cx="5098516" cy="7755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4"/>
          <a:stretch>
            <a:fillRect/>
          </a:stretch>
        </p:blipFill>
        <p:spPr>
          <a:xfrm>
            <a:off x="-2" y="0"/>
            <a:ext cx="1218917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" y="0"/>
            <a:ext cx="12189174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10800000">
            <a:off x="3652180" y="1386123"/>
            <a:ext cx="4399284" cy="3792486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403328" y="2024110"/>
            <a:ext cx="2073463" cy="2883218"/>
            <a:chOff x="4746172" y="2786742"/>
            <a:chExt cx="1698172" cy="2361364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5776686" y="2786743"/>
              <a:ext cx="667657" cy="0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5080001" y="2786742"/>
              <a:ext cx="1364343" cy="2361364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4746172" y="4586514"/>
              <a:ext cx="336732" cy="551544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 rot="14400000">
            <a:off x="5318523" y="4099144"/>
            <a:ext cx="1369884" cy="1121889"/>
            <a:chOff x="2156241" y="2090057"/>
            <a:chExt cx="1370730" cy="1122581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2156241" y="2090057"/>
              <a:ext cx="1370730" cy="0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156241" y="2090057"/>
              <a:ext cx="685365" cy="1122581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等腰三角形 28"/>
          <p:cNvSpPr/>
          <p:nvPr/>
        </p:nvSpPr>
        <p:spPr>
          <a:xfrm rot="10800000">
            <a:off x="6608902" y="5070997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等腰三角形 29"/>
          <p:cNvSpPr/>
          <p:nvPr/>
        </p:nvSpPr>
        <p:spPr>
          <a:xfrm rot="15758920">
            <a:off x="7836674" y="3741540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等腰三角形 30"/>
          <p:cNvSpPr/>
          <p:nvPr/>
        </p:nvSpPr>
        <p:spPr>
          <a:xfrm rot="10800000">
            <a:off x="3173401" y="2514182"/>
            <a:ext cx="465023" cy="400881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2" name="等腰三角形 31"/>
          <p:cNvSpPr/>
          <p:nvPr/>
        </p:nvSpPr>
        <p:spPr>
          <a:xfrm rot="7145812">
            <a:off x="4010315" y="3330474"/>
            <a:ext cx="1167514" cy="1006476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3" name="等腰三角形 32"/>
          <p:cNvSpPr/>
          <p:nvPr/>
        </p:nvSpPr>
        <p:spPr>
          <a:xfrm rot="14400000">
            <a:off x="9078663" y="3304461"/>
            <a:ext cx="315578" cy="272049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等腰三角形 33"/>
          <p:cNvSpPr/>
          <p:nvPr/>
        </p:nvSpPr>
        <p:spPr>
          <a:xfrm rot="16200000">
            <a:off x="8630396" y="4355130"/>
            <a:ext cx="650949" cy="561162"/>
          </a:xfrm>
          <a:prstGeom prst="triangl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28592" y="2126242"/>
            <a:ext cx="2316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</a:t>
            </a:r>
            <a:endParaRPr lang="zh-CN" altLang="en-US" sz="7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585687" y="1209551"/>
            <a:ext cx="1175426" cy="2043176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1730125" y="-19066"/>
            <a:ext cx="1175426" cy="2043176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 rot="1126428">
            <a:off x="9808113" y="583824"/>
            <a:ext cx="1405654" cy="1375431"/>
            <a:chOff x="1033006" y="520000"/>
            <a:chExt cx="1405654" cy="1375431"/>
          </a:xfrm>
        </p:grpSpPr>
        <p:sp>
          <p:nvSpPr>
            <p:cNvPr id="43" name="等腰三角形 42"/>
            <p:cNvSpPr/>
            <p:nvPr/>
          </p:nvSpPr>
          <p:spPr>
            <a:xfrm rot="14400000" flipH="1">
              <a:off x="1603130" y="1672697"/>
              <a:ext cx="239233" cy="206235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3600000" flipH="1">
              <a:off x="1016507" y="1005651"/>
              <a:ext cx="239233" cy="206235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7200000" flipH="1">
              <a:off x="1616786" y="692640"/>
              <a:ext cx="239233" cy="206235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 rot="3600000" flipH="1">
              <a:off x="1465651" y="536499"/>
              <a:ext cx="239233" cy="206235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7" name="等腰三角形 46"/>
            <p:cNvSpPr/>
            <p:nvPr/>
          </p:nvSpPr>
          <p:spPr>
            <a:xfrm rot="14400000" flipH="1">
              <a:off x="1668660" y="1237026"/>
              <a:ext cx="239233" cy="206235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8" name="等腰三角形 47"/>
            <p:cNvSpPr/>
            <p:nvPr/>
          </p:nvSpPr>
          <p:spPr>
            <a:xfrm rot="14400000" flipH="1">
              <a:off x="2276982" y="1576920"/>
              <a:ext cx="119616" cy="103118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4400000" flipH="1">
              <a:off x="2327293" y="1247319"/>
              <a:ext cx="119616" cy="103118"/>
            </a:xfrm>
            <a:prstGeom prst="triangle">
              <a:avLst/>
            </a:prstGeom>
            <a:solidFill>
              <a:schemeClr val="bg1">
                <a:alpha val="32000"/>
              </a:schemeClr>
            </a:solidFill>
            <a:ln w="25400" cmpd="sng">
              <a:noFill/>
              <a:miter lim="800000"/>
            </a:ln>
          </p:spPr>
          <p:txBody>
            <a:bodyPr anchor="ctr"/>
            <a:lstStyle/>
            <a:p>
              <a:pPr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723900" algn="l"/>
                  <a:tab pos="1447800" algn="l"/>
                </a:tabLst>
              </a:pPr>
              <a:endParaRPr lang="zh-CN" altLang="en-US" sz="16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619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itchFamily="34" charset="-128"/>
              </a:rPr>
              <a:t>https://www.freeppt7.com</a:t>
            </a:r>
            <a:endParaRPr lang="en-US" altLang="zh-CN" sz="2800" strike="noStrike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strike="noStrike" spc="200" noProof="1" dirty="0" smtClean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sz="2400" strike="noStrike" spc="20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  <a:endParaRPr sz="2400" strike="noStrike" spc="20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007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6" name="图片 4" descr="logo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 19"/>
          <p:cNvSpPr/>
          <p:nvPr/>
        </p:nvSpPr>
        <p:spPr>
          <a:xfrm>
            <a:off x="4493678" y="2158339"/>
            <a:ext cx="3059705" cy="3777640"/>
          </a:xfrm>
          <a:custGeom>
            <a:avLst/>
            <a:gdLst>
              <a:gd name="connsiteX0" fmla="*/ 1743740 w 3742661"/>
              <a:gd name="connsiteY0" fmla="*/ 4476307 h 4476307"/>
              <a:gd name="connsiteX1" fmla="*/ 1796903 w 3742661"/>
              <a:gd name="connsiteY1" fmla="*/ 3785190 h 4476307"/>
              <a:gd name="connsiteX2" fmla="*/ 1307805 w 3742661"/>
              <a:gd name="connsiteY2" fmla="*/ 3381153 h 4476307"/>
              <a:gd name="connsiteX3" fmla="*/ 31898 w 3742661"/>
              <a:gd name="connsiteY3" fmla="*/ 2945218 h 4476307"/>
              <a:gd name="connsiteX4" fmla="*/ 1127052 w 3742661"/>
              <a:gd name="connsiteY4" fmla="*/ 3242930 h 4476307"/>
              <a:gd name="connsiteX5" fmla="*/ 393405 w 3742661"/>
              <a:gd name="connsiteY5" fmla="*/ 2456121 h 4476307"/>
              <a:gd name="connsiteX6" fmla="*/ 1775638 w 3742661"/>
              <a:gd name="connsiteY6" fmla="*/ 3519376 h 4476307"/>
              <a:gd name="connsiteX7" fmla="*/ 1679945 w 3742661"/>
              <a:gd name="connsiteY7" fmla="*/ 2392325 h 4476307"/>
              <a:gd name="connsiteX8" fmla="*/ 0 w 3742661"/>
              <a:gd name="connsiteY8" fmla="*/ 754911 h 4476307"/>
              <a:gd name="connsiteX9" fmla="*/ 988828 w 3742661"/>
              <a:gd name="connsiteY9" fmla="*/ 1924493 h 4476307"/>
              <a:gd name="connsiteX10" fmla="*/ 1137684 w 3742661"/>
              <a:gd name="connsiteY10" fmla="*/ 861237 h 4476307"/>
              <a:gd name="connsiteX11" fmla="*/ 1222745 w 3742661"/>
              <a:gd name="connsiteY11" fmla="*/ 2062716 h 4476307"/>
              <a:gd name="connsiteX12" fmla="*/ 1690577 w 3742661"/>
              <a:gd name="connsiteY12" fmla="*/ 2190307 h 4476307"/>
              <a:gd name="connsiteX13" fmla="*/ 1956391 w 3742661"/>
              <a:gd name="connsiteY13" fmla="*/ 0 h 4476307"/>
              <a:gd name="connsiteX14" fmla="*/ 2083982 w 3742661"/>
              <a:gd name="connsiteY14" fmla="*/ 978195 h 4476307"/>
              <a:gd name="connsiteX15" fmla="*/ 1881963 w 3742661"/>
              <a:gd name="connsiteY15" fmla="*/ 2232837 h 4476307"/>
              <a:gd name="connsiteX16" fmla="*/ 2041452 w 3742661"/>
              <a:gd name="connsiteY16" fmla="*/ 3030279 h 4476307"/>
              <a:gd name="connsiteX17" fmla="*/ 2647507 w 3742661"/>
              <a:gd name="connsiteY17" fmla="*/ 2519916 h 4476307"/>
              <a:gd name="connsiteX18" fmla="*/ 2849526 w 3742661"/>
              <a:gd name="connsiteY18" fmla="*/ 1307804 h 4476307"/>
              <a:gd name="connsiteX19" fmla="*/ 2838893 w 3742661"/>
              <a:gd name="connsiteY19" fmla="*/ 2371060 h 4476307"/>
              <a:gd name="connsiteX20" fmla="*/ 3742661 w 3742661"/>
              <a:gd name="connsiteY20" fmla="*/ 1148316 h 4476307"/>
              <a:gd name="connsiteX21" fmla="*/ 2222205 w 3742661"/>
              <a:gd name="connsiteY21" fmla="*/ 3370521 h 4476307"/>
              <a:gd name="connsiteX22" fmla="*/ 2169042 w 3742661"/>
              <a:gd name="connsiteY22" fmla="*/ 3817088 h 4476307"/>
              <a:gd name="connsiteX23" fmla="*/ 3317358 w 3742661"/>
              <a:gd name="connsiteY23" fmla="*/ 3094074 h 4476307"/>
              <a:gd name="connsiteX24" fmla="*/ 2190307 w 3742661"/>
              <a:gd name="connsiteY24" fmla="*/ 4051004 h 4476307"/>
              <a:gd name="connsiteX25" fmla="*/ 2232838 w 3742661"/>
              <a:gd name="connsiteY25" fmla="*/ 4476307 h 4476307"/>
              <a:gd name="connsiteX26" fmla="*/ 1743740 w 3742661"/>
              <a:gd name="connsiteY26" fmla="*/ 4476307 h 4476307"/>
              <a:gd name="connsiteX0-1" fmla="*/ 1743740 w 3742661"/>
              <a:gd name="connsiteY0-2" fmla="*/ 4492350 h 4492350"/>
              <a:gd name="connsiteX1-3" fmla="*/ 1796903 w 3742661"/>
              <a:gd name="connsiteY1-4" fmla="*/ 3785190 h 4492350"/>
              <a:gd name="connsiteX2-5" fmla="*/ 1307805 w 3742661"/>
              <a:gd name="connsiteY2-6" fmla="*/ 3381153 h 4492350"/>
              <a:gd name="connsiteX3-7" fmla="*/ 31898 w 3742661"/>
              <a:gd name="connsiteY3-8" fmla="*/ 2945218 h 4492350"/>
              <a:gd name="connsiteX4-9" fmla="*/ 1127052 w 3742661"/>
              <a:gd name="connsiteY4-10" fmla="*/ 3242930 h 4492350"/>
              <a:gd name="connsiteX5-11" fmla="*/ 393405 w 3742661"/>
              <a:gd name="connsiteY5-12" fmla="*/ 2456121 h 4492350"/>
              <a:gd name="connsiteX6-13" fmla="*/ 1775638 w 3742661"/>
              <a:gd name="connsiteY6-14" fmla="*/ 3519376 h 4492350"/>
              <a:gd name="connsiteX7-15" fmla="*/ 1679945 w 3742661"/>
              <a:gd name="connsiteY7-16" fmla="*/ 2392325 h 4492350"/>
              <a:gd name="connsiteX8-17" fmla="*/ 0 w 3742661"/>
              <a:gd name="connsiteY8-18" fmla="*/ 754911 h 4492350"/>
              <a:gd name="connsiteX9-19" fmla="*/ 988828 w 3742661"/>
              <a:gd name="connsiteY9-20" fmla="*/ 1924493 h 4492350"/>
              <a:gd name="connsiteX10-21" fmla="*/ 1137684 w 3742661"/>
              <a:gd name="connsiteY10-22" fmla="*/ 861237 h 4492350"/>
              <a:gd name="connsiteX11-23" fmla="*/ 1222745 w 3742661"/>
              <a:gd name="connsiteY11-24" fmla="*/ 2062716 h 4492350"/>
              <a:gd name="connsiteX12-25" fmla="*/ 1690577 w 3742661"/>
              <a:gd name="connsiteY12-26" fmla="*/ 2190307 h 4492350"/>
              <a:gd name="connsiteX13-27" fmla="*/ 1956391 w 3742661"/>
              <a:gd name="connsiteY13-28" fmla="*/ 0 h 4492350"/>
              <a:gd name="connsiteX14-29" fmla="*/ 2083982 w 3742661"/>
              <a:gd name="connsiteY14-30" fmla="*/ 978195 h 4492350"/>
              <a:gd name="connsiteX15-31" fmla="*/ 1881963 w 3742661"/>
              <a:gd name="connsiteY15-32" fmla="*/ 2232837 h 4492350"/>
              <a:gd name="connsiteX16-33" fmla="*/ 2041452 w 3742661"/>
              <a:gd name="connsiteY16-34" fmla="*/ 3030279 h 4492350"/>
              <a:gd name="connsiteX17-35" fmla="*/ 2647507 w 3742661"/>
              <a:gd name="connsiteY17-36" fmla="*/ 2519916 h 4492350"/>
              <a:gd name="connsiteX18-37" fmla="*/ 2849526 w 3742661"/>
              <a:gd name="connsiteY18-38" fmla="*/ 1307804 h 4492350"/>
              <a:gd name="connsiteX19-39" fmla="*/ 2838893 w 3742661"/>
              <a:gd name="connsiteY19-40" fmla="*/ 2371060 h 4492350"/>
              <a:gd name="connsiteX20-41" fmla="*/ 3742661 w 3742661"/>
              <a:gd name="connsiteY20-42" fmla="*/ 1148316 h 4492350"/>
              <a:gd name="connsiteX21-43" fmla="*/ 2222205 w 3742661"/>
              <a:gd name="connsiteY21-44" fmla="*/ 3370521 h 4492350"/>
              <a:gd name="connsiteX22-45" fmla="*/ 2169042 w 3742661"/>
              <a:gd name="connsiteY22-46" fmla="*/ 3817088 h 4492350"/>
              <a:gd name="connsiteX23-47" fmla="*/ 3317358 w 3742661"/>
              <a:gd name="connsiteY23-48" fmla="*/ 3094074 h 4492350"/>
              <a:gd name="connsiteX24-49" fmla="*/ 2190307 w 3742661"/>
              <a:gd name="connsiteY24-50" fmla="*/ 4051004 h 4492350"/>
              <a:gd name="connsiteX25-51" fmla="*/ 2232838 w 3742661"/>
              <a:gd name="connsiteY25-52" fmla="*/ 4476307 h 4492350"/>
              <a:gd name="connsiteX26-53" fmla="*/ 1743740 w 3742661"/>
              <a:gd name="connsiteY26-54" fmla="*/ 4492350 h 4492350"/>
              <a:gd name="connsiteX0-55" fmla="*/ 1743740 w 3742661"/>
              <a:gd name="connsiteY0-56" fmla="*/ 4492350 h 4492350"/>
              <a:gd name="connsiteX1-57" fmla="*/ 1796903 w 3742661"/>
              <a:gd name="connsiteY1-58" fmla="*/ 3785190 h 4492350"/>
              <a:gd name="connsiteX2-59" fmla="*/ 1307805 w 3742661"/>
              <a:gd name="connsiteY2-60" fmla="*/ 3381153 h 4492350"/>
              <a:gd name="connsiteX3-61" fmla="*/ 31898 w 3742661"/>
              <a:gd name="connsiteY3-62" fmla="*/ 2945218 h 4492350"/>
              <a:gd name="connsiteX4-63" fmla="*/ 1127052 w 3742661"/>
              <a:gd name="connsiteY4-64" fmla="*/ 3242930 h 4492350"/>
              <a:gd name="connsiteX5-65" fmla="*/ 393405 w 3742661"/>
              <a:gd name="connsiteY5-66" fmla="*/ 2456121 h 4492350"/>
              <a:gd name="connsiteX6-67" fmla="*/ 1775638 w 3742661"/>
              <a:gd name="connsiteY6-68" fmla="*/ 3519376 h 4492350"/>
              <a:gd name="connsiteX7-69" fmla="*/ 1679945 w 3742661"/>
              <a:gd name="connsiteY7-70" fmla="*/ 2392325 h 4492350"/>
              <a:gd name="connsiteX8-71" fmla="*/ 0 w 3742661"/>
              <a:gd name="connsiteY8-72" fmla="*/ 754911 h 4492350"/>
              <a:gd name="connsiteX9-73" fmla="*/ 988828 w 3742661"/>
              <a:gd name="connsiteY9-74" fmla="*/ 1924493 h 4492350"/>
              <a:gd name="connsiteX10-75" fmla="*/ 1137684 w 3742661"/>
              <a:gd name="connsiteY10-76" fmla="*/ 861237 h 4492350"/>
              <a:gd name="connsiteX11-77" fmla="*/ 1222745 w 3742661"/>
              <a:gd name="connsiteY11-78" fmla="*/ 2062716 h 4492350"/>
              <a:gd name="connsiteX12-79" fmla="*/ 1690577 w 3742661"/>
              <a:gd name="connsiteY12-80" fmla="*/ 2190307 h 4492350"/>
              <a:gd name="connsiteX13-81" fmla="*/ 1956391 w 3742661"/>
              <a:gd name="connsiteY13-82" fmla="*/ 0 h 4492350"/>
              <a:gd name="connsiteX14-83" fmla="*/ 2083982 w 3742661"/>
              <a:gd name="connsiteY14-84" fmla="*/ 978195 h 4492350"/>
              <a:gd name="connsiteX15-85" fmla="*/ 1881963 w 3742661"/>
              <a:gd name="connsiteY15-86" fmla="*/ 2232837 h 4492350"/>
              <a:gd name="connsiteX16-87" fmla="*/ 2041452 w 3742661"/>
              <a:gd name="connsiteY16-88" fmla="*/ 3030279 h 4492350"/>
              <a:gd name="connsiteX17-89" fmla="*/ 2647507 w 3742661"/>
              <a:gd name="connsiteY17-90" fmla="*/ 2519916 h 4492350"/>
              <a:gd name="connsiteX18-91" fmla="*/ 2849526 w 3742661"/>
              <a:gd name="connsiteY18-92" fmla="*/ 1307804 h 4492350"/>
              <a:gd name="connsiteX19-93" fmla="*/ 2838893 w 3742661"/>
              <a:gd name="connsiteY19-94" fmla="*/ 2371060 h 4492350"/>
              <a:gd name="connsiteX20-95" fmla="*/ 3742661 w 3742661"/>
              <a:gd name="connsiteY20-96" fmla="*/ 1148316 h 4492350"/>
              <a:gd name="connsiteX21-97" fmla="*/ 2222205 w 3742661"/>
              <a:gd name="connsiteY21-98" fmla="*/ 3370521 h 4492350"/>
              <a:gd name="connsiteX22-99" fmla="*/ 2169042 w 3742661"/>
              <a:gd name="connsiteY22-100" fmla="*/ 3817088 h 4492350"/>
              <a:gd name="connsiteX23-101" fmla="*/ 3317358 w 3742661"/>
              <a:gd name="connsiteY23-102" fmla="*/ 3094074 h 4492350"/>
              <a:gd name="connsiteX24-103" fmla="*/ 2190307 w 3742661"/>
              <a:gd name="connsiteY24-104" fmla="*/ 4051004 h 4492350"/>
              <a:gd name="connsiteX25-105" fmla="*/ 2232838 w 3742661"/>
              <a:gd name="connsiteY25-106" fmla="*/ 4476307 h 4492350"/>
              <a:gd name="connsiteX26-107" fmla="*/ 2218194 w 3742661"/>
              <a:gd name="connsiteY26-108" fmla="*/ 4491415 h 4492350"/>
              <a:gd name="connsiteX27" fmla="*/ 1743740 w 3742661"/>
              <a:gd name="connsiteY27" fmla="*/ 4492350 h 4492350"/>
              <a:gd name="connsiteX0-109" fmla="*/ 1743740 w 3742661"/>
              <a:gd name="connsiteY0-110" fmla="*/ 4492350 h 4492350"/>
              <a:gd name="connsiteX1-111" fmla="*/ 1796903 w 3742661"/>
              <a:gd name="connsiteY1-112" fmla="*/ 3785190 h 4492350"/>
              <a:gd name="connsiteX2-113" fmla="*/ 1307805 w 3742661"/>
              <a:gd name="connsiteY2-114" fmla="*/ 3381153 h 4492350"/>
              <a:gd name="connsiteX3-115" fmla="*/ 31898 w 3742661"/>
              <a:gd name="connsiteY3-116" fmla="*/ 2945218 h 4492350"/>
              <a:gd name="connsiteX4-117" fmla="*/ 1127052 w 3742661"/>
              <a:gd name="connsiteY4-118" fmla="*/ 3242930 h 4492350"/>
              <a:gd name="connsiteX5-119" fmla="*/ 393405 w 3742661"/>
              <a:gd name="connsiteY5-120" fmla="*/ 2456121 h 4492350"/>
              <a:gd name="connsiteX6-121" fmla="*/ 1775638 w 3742661"/>
              <a:gd name="connsiteY6-122" fmla="*/ 3519376 h 4492350"/>
              <a:gd name="connsiteX7-123" fmla="*/ 1679945 w 3742661"/>
              <a:gd name="connsiteY7-124" fmla="*/ 2392325 h 4492350"/>
              <a:gd name="connsiteX8-125" fmla="*/ 0 w 3742661"/>
              <a:gd name="connsiteY8-126" fmla="*/ 754911 h 4492350"/>
              <a:gd name="connsiteX9-127" fmla="*/ 988828 w 3742661"/>
              <a:gd name="connsiteY9-128" fmla="*/ 1924493 h 4492350"/>
              <a:gd name="connsiteX10-129" fmla="*/ 1137684 w 3742661"/>
              <a:gd name="connsiteY10-130" fmla="*/ 861237 h 4492350"/>
              <a:gd name="connsiteX11-131" fmla="*/ 1222745 w 3742661"/>
              <a:gd name="connsiteY11-132" fmla="*/ 2062716 h 4492350"/>
              <a:gd name="connsiteX12-133" fmla="*/ 1690577 w 3742661"/>
              <a:gd name="connsiteY12-134" fmla="*/ 2190307 h 4492350"/>
              <a:gd name="connsiteX13-135" fmla="*/ 1956391 w 3742661"/>
              <a:gd name="connsiteY13-136" fmla="*/ 0 h 4492350"/>
              <a:gd name="connsiteX14-137" fmla="*/ 2083982 w 3742661"/>
              <a:gd name="connsiteY14-138" fmla="*/ 978195 h 4492350"/>
              <a:gd name="connsiteX15-139" fmla="*/ 1881963 w 3742661"/>
              <a:gd name="connsiteY15-140" fmla="*/ 2232837 h 4492350"/>
              <a:gd name="connsiteX16-141" fmla="*/ 2041452 w 3742661"/>
              <a:gd name="connsiteY16-142" fmla="*/ 3030279 h 4492350"/>
              <a:gd name="connsiteX17-143" fmla="*/ 2647507 w 3742661"/>
              <a:gd name="connsiteY17-144" fmla="*/ 2519916 h 4492350"/>
              <a:gd name="connsiteX18-145" fmla="*/ 2849526 w 3742661"/>
              <a:gd name="connsiteY18-146" fmla="*/ 1307804 h 4492350"/>
              <a:gd name="connsiteX19-147" fmla="*/ 2838893 w 3742661"/>
              <a:gd name="connsiteY19-148" fmla="*/ 2371060 h 4492350"/>
              <a:gd name="connsiteX20-149" fmla="*/ 3742661 w 3742661"/>
              <a:gd name="connsiteY20-150" fmla="*/ 1148316 h 4492350"/>
              <a:gd name="connsiteX21-151" fmla="*/ 2222205 w 3742661"/>
              <a:gd name="connsiteY21-152" fmla="*/ 3370521 h 4492350"/>
              <a:gd name="connsiteX22-153" fmla="*/ 2169042 w 3742661"/>
              <a:gd name="connsiteY22-154" fmla="*/ 3817088 h 4492350"/>
              <a:gd name="connsiteX23-155" fmla="*/ 3317358 w 3742661"/>
              <a:gd name="connsiteY23-156" fmla="*/ 3094074 h 4492350"/>
              <a:gd name="connsiteX24-157" fmla="*/ 2190307 w 3742661"/>
              <a:gd name="connsiteY24-158" fmla="*/ 4051004 h 4492350"/>
              <a:gd name="connsiteX25-159" fmla="*/ 2232838 w 3742661"/>
              <a:gd name="connsiteY25-160" fmla="*/ 4476307 h 4492350"/>
              <a:gd name="connsiteX26-161" fmla="*/ 2218194 w 3742661"/>
              <a:gd name="connsiteY26-162" fmla="*/ 4491415 h 4492350"/>
              <a:gd name="connsiteX27-163" fmla="*/ 1743740 w 3742661"/>
              <a:gd name="connsiteY27-164" fmla="*/ 4492350 h 4492350"/>
              <a:gd name="connsiteX0-165" fmla="*/ 1743740 w 3742661"/>
              <a:gd name="connsiteY0-166" fmla="*/ 4492350 h 4492350"/>
              <a:gd name="connsiteX1-167" fmla="*/ 1796903 w 3742661"/>
              <a:gd name="connsiteY1-168" fmla="*/ 3785190 h 4492350"/>
              <a:gd name="connsiteX2-169" fmla="*/ 1307805 w 3742661"/>
              <a:gd name="connsiteY2-170" fmla="*/ 3381153 h 4492350"/>
              <a:gd name="connsiteX3-171" fmla="*/ 31898 w 3742661"/>
              <a:gd name="connsiteY3-172" fmla="*/ 2945218 h 4492350"/>
              <a:gd name="connsiteX4-173" fmla="*/ 1127052 w 3742661"/>
              <a:gd name="connsiteY4-174" fmla="*/ 3242930 h 4492350"/>
              <a:gd name="connsiteX5-175" fmla="*/ 393405 w 3742661"/>
              <a:gd name="connsiteY5-176" fmla="*/ 2456121 h 4492350"/>
              <a:gd name="connsiteX6-177" fmla="*/ 1775638 w 3742661"/>
              <a:gd name="connsiteY6-178" fmla="*/ 3519376 h 4492350"/>
              <a:gd name="connsiteX7-179" fmla="*/ 1679945 w 3742661"/>
              <a:gd name="connsiteY7-180" fmla="*/ 2392325 h 4492350"/>
              <a:gd name="connsiteX8-181" fmla="*/ 0 w 3742661"/>
              <a:gd name="connsiteY8-182" fmla="*/ 754911 h 4492350"/>
              <a:gd name="connsiteX9-183" fmla="*/ 988828 w 3742661"/>
              <a:gd name="connsiteY9-184" fmla="*/ 1924493 h 4492350"/>
              <a:gd name="connsiteX10-185" fmla="*/ 1137684 w 3742661"/>
              <a:gd name="connsiteY10-186" fmla="*/ 861237 h 4492350"/>
              <a:gd name="connsiteX11-187" fmla="*/ 1222745 w 3742661"/>
              <a:gd name="connsiteY11-188" fmla="*/ 2062716 h 4492350"/>
              <a:gd name="connsiteX12-189" fmla="*/ 1690577 w 3742661"/>
              <a:gd name="connsiteY12-190" fmla="*/ 2190307 h 4492350"/>
              <a:gd name="connsiteX13-191" fmla="*/ 1956391 w 3742661"/>
              <a:gd name="connsiteY13-192" fmla="*/ 0 h 4492350"/>
              <a:gd name="connsiteX14-193" fmla="*/ 2083982 w 3742661"/>
              <a:gd name="connsiteY14-194" fmla="*/ 978195 h 4492350"/>
              <a:gd name="connsiteX15-195" fmla="*/ 1881963 w 3742661"/>
              <a:gd name="connsiteY15-196" fmla="*/ 2232837 h 4492350"/>
              <a:gd name="connsiteX16-197" fmla="*/ 2041452 w 3742661"/>
              <a:gd name="connsiteY16-198" fmla="*/ 3030279 h 4492350"/>
              <a:gd name="connsiteX17-199" fmla="*/ 2647507 w 3742661"/>
              <a:gd name="connsiteY17-200" fmla="*/ 2519916 h 4492350"/>
              <a:gd name="connsiteX18-201" fmla="*/ 2849526 w 3742661"/>
              <a:gd name="connsiteY18-202" fmla="*/ 1307804 h 4492350"/>
              <a:gd name="connsiteX19-203" fmla="*/ 2838893 w 3742661"/>
              <a:gd name="connsiteY19-204" fmla="*/ 2371060 h 4492350"/>
              <a:gd name="connsiteX20-205" fmla="*/ 3742661 w 3742661"/>
              <a:gd name="connsiteY20-206" fmla="*/ 1148316 h 4492350"/>
              <a:gd name="connsiteX21-207" fmla="*/ 2222205 w 3742661"/>
              <a:gd name="connsiteY21-208" fmla="*/ 3370521 h 4492350"/>
              <a:gd name="connsiteX22-209" fmla="*/ 2169042 w 3742661"/>
              <a:gd name="connsiteY22-210" fmla="*/ 3817088 h 4492350"/>
              <a:gd name="connsiteX23-211" fmla="*/ 3317358 w 3742661"/>
              <a:gd name="connsiteY23-212" fmla="*/ 3094074 h 4492350"/>
              <a:gd name="connsiteX24-213" fmla="*/ 2190307 w 3742661"/>
              <a:gd name="connsiteY24-214" fmla="*/ 4051004 h 4492350"/>
              <a:gd name="connsiteX25-215" fmla="*/ 2232838 w 3742661"/>
              <a:gd name="connsiteY25-216" fmla="*/ 4476307 h 4492350"/>
              <a:gd name="connsiteX26-217" fmla="*/ 2218194 w 3742661"/>
              <a:gd name="connsiteY26-218" fmla="*/ 4491415 h 4492350"/>
              <a:gd name="connsiteX27-219" fmla="*/ 1743740 w 3742661"/>
              <a:gd name="connsiteY27-220" fmla="*/ 4492350 h 4492350"/>
              <a:gd name="connsiteX0-221" fmla="*/ 1743740 w 3742661"/>
              <a:gd name="connsiteY0-222" fmla="*/ 4492350 h 4492350"/>
              <a:gd name="connsiteX1-223" fmla="*/ 1796903 w 3742661"/>
              <a:gd name="connsiteY1-224" fmla="*/ 3785190 h 4492350"/>
              <a:gd name="connsiteX2-225" fmla="*/ 1307805 w 3742661"/>
              <a:gd name="connsiteY2-226" fmla="*/ 3381153 h 4492350"/>
              <a:gd name="connsiteX3-227" fmla="*/ 31898 w 3742661"/>
              <a:gd name="connsiteY3-228" fmla="*/ 2945218 h 4492350"/>
              <a:gd name="connsiteX4-229" fmla="*/ 1127052 w 3742661"/>
              <a:gd name="connsiteY4-230" fmla="*/ 3242930 h 4492350"/>
              <a:gd name="connsiteX5-231" fmla="*/ 393405 w 3742661"/>
              <a:gd name="connsiteY5-232" fmla="*/ 2456121 h 4492350"/>
              <a:gd name="connsiteX6-233" fmla="*/ 1775638 w 3742661"/>
              <a:gd name="connsiteY6-234" fmla="*/ 3519376 h 4492350"/>
              <a:gd name="connsiteX7-235" fmla="*/ 1679945 w 3742661"/>
              <a:gd name="connsiteY7-236" fmla="*/ 2392325 h 4492350"/>
              <a:gd name="connsiteX8-237" fmla="*/ 0 w 3742661"/>
              <a:gd name="connsiteY8-238" fmla="*/ 754911 h 4492350"/>
              <a:gd name="connsiteX9-239" fmla="*/ 988828 w 3742661"/>
              <a:gd name="connsiteY9-240" fmla="*/ 1924493 h 4492350"/>
              <a:gd name="connsiteX10-241" fmla="*/ 1137684 w 3742661"/>
              <a:gd name="connsiteY10-242" fmla="*/ 861237 h 4492350"/>
              <a:gd name="connsiteX11-243" fmla="*/ 1222745 w 3742661"/>
              <a:gd name="connsiteY11-244" fmla="*/ 2062716 h 4492350"/>
              <a:gd name="connsiteX12-245" fmla="*/ 1690577 w 3742661"/>
              <a:gd name="connsiteY12-246" fmla="*/ 2190307 h 4492350"/>
              <a:gd name="connsiteX13-247" fmla="*/ 1956391 w 3742661"/>
              <a:gd name="connsiteY13-248" fmla="*/ 0 h 4492350"/>
              <a:gd name="connsiteX14-249" fmla="*/ 2083982 w 3742661"/>
              <a:gd name="connsiteY14-250" fmla="*/ 978195 h 4492350"/>
              <a:gd name="connsiteX15-251" fmla="*/ 1881963 w 3742661"/>
              <a:gd name="connsiteY15-252" fmla="*/ 2232837 h 4492350"/>
              <a:gd name="connsiteX16-253" fmla="*/ 2041452 w 3742661"/>
              <a:gd name="connsiteY16-254" fmla="*/ 3030279 h 4492350"/>
              <a:gd name="connsiteX17-255" fmla="*/ 2647507 w 3742661"/>
              <a:gd name="connsiteY17-256" fmla="*/ 2519916 h 4492350"/>
              <a:gd name="connsiteX18-257" fmla="*/ 2849526 w 3742661"/>
              <a:gd name="connsiteY18-258" fmla="*/ 1307804 h 4492350"/>
              <a:gd name="connsiteX19-259" fmla="*/ 2838893 w 3742661"/>
              <a:gd name="connsiteY19-260" fmla="*/ 2371060 h 4492350"/>
              <a:gd name="connsiteX20-261" fmla="*/ 3742661 w 3742661"/>
              <a:gd name="connsiteY20-262" fmla="*/ 1148316 h 4492350"/>
              <a:gd name="connsiteX21-263" fmla="*/ 2222205 w 3742661"/>
              <a:gd name="connsiteY21-264" fmla="*/ 3370521 h 4492350"/>
              <a:gd name="connsiteX22-265" fmla="*/ 2169042 w 3742661"/>
              <a:gd name="connsiteY22-266" fmla="*/ 3817088 h 4492350"/>
              <a:gd name="connsiteX23-267" fmla="*/ 3317358 w 3742661"/>
              <a:gd name="connsiteY23-268" fmla="*/ 3094074 h 4492350"/>
              <a:gd name="connsiteX24-269" fmla="*/ 2190307 w 3742661"/>
              <a:gd name="connsiteY24-270" fmla="*/ 4051004 h 4492350"/>
              <a:gd name="connsiteX25-271" fmla="*/ 2232838 w 3742661"/>
              <a:gd name="connsiteY25-272" fmla="*/ 4476307 h 4492350"/>
              <a:gd name="connsiteX26-273" fmla="*/ 2218194 w 3742661"/>
              <a:gd name="connsiteY26-274" fmla="*/ 4491415 h 4492350"/>
              <a:gd name="connsiteX27-275" fmla="*/ 1743740 w 3742661"/>
              <a:gd name="connsiteY27-276" fmla="*/ 4492350 h 4492350"/>
              <a:gd name="connsiteX0-277" fmla="*/ 1743740 w 3742661"/>
              <a:gd name="connsiteY0-278" fmla="*/ 4492350 h 4492350"/>
              <a:gd name="connsiteX1-279" fmla="*/ 1796903 w 3742661"/>
              <a:gd name="connsiteY1-280" fmla="*/ 3785190 h 4492350"/>
              <a:gd name="connsiteX2-281" fmla="*/ 1307805 w 3742661"/>
              <a:gd name="connsiteY2-282" fmla="*/ 3381153 h 4492350"/>
              <a:gd name="connsiteX3-283" fmla="*/ 31898 w 3742661"/>
              <a:gd name="connsiteY3-284" fmla="*/ 2945218 h 4492350"/>
              <a:gd name="connsiteX4-285" fmla="*/ 1127052 w 3742661"/>
              <a:gd name="connsiteY4-286" fmla="*/ 3242930 h 4492350"/>
              <a:gd name="connsiteX5-287" fmla="*/ 393405 w 3742661"/>
              <a:gd name="connsiteY5-288" fmla="*/ 2456121 h 4492350"/>
              <a:gd name="connsiteX6-289" fmla="*/ 1775638 w 3742661"/>
              <a:gd name="connsiteY6-290" fmla="*/ 3519376 h 4492350"/>
              <a:gd name="connsiteX7-291" fmla="*/ 1679945 w 3742661"/>
              <a:gd name="connsiteY7-292" fmla="*/ 2392325 h 4492350"/>
              <a:gd name="connsiteX8-293" fmla="*/ 0 w 3742661"/>
              <a:gd name="connsiteY8-294" fmla="*/ 754911 h 4492350"/>
              <a:gd name="connsiteX9-295" fmla="*/ 988828 w 3742661"/>
              <a:gd name="connsiteY9-296" fmla="*/ 1924493 h 4492350"/>
              <a:gd name="connsiteX10-297" fmla="*/ 1137684 w 3742661"/>
              <a:gd name="connsiteY10-298" fmla="*/ 861237 h 4492350"/>
              <a:gd name="connsiteX11-299" fmla="*/ 1222745 w 3742661"/>
              <a:gd name="connsiteY11-300" fmla="*/ 2062716 h 4492350"/>
              <a:gd name="connsiteX12-301" fmla="*/ 1690577 w 3742661"/>
              <a:gd name="connsiteY12-302" fmla="*/ 2190307 h 4492350"/>
              <a:gd name="connsiteX13-303" fmla="*/ 1956391 w 3742661"/>
              <a:gd name="connsiteY13-304" fmla="*/ 0 h 4492350"/>
              <a:gd name="connsiteX14-305" fmla="*/ 2083982 w 3742661"/>
              <a:gd name="connsiteY14-306" fmla="*/ 978195 h 4492350"/>
              <a:gd name="connsiteX15-307" fmla="*/ 1881963 w 3742661"/>
              <a:gd name="connsiteY15-308" fmla="*/ 2232837 h 4492350"/>
              <a:gd name="connsiteX16-309" fmla="*/ 2041452 w 3742661"/>
              <a:gd name="connsiteY16-310" fmla="*/ 3030279 h 4492350"/>
              <a:gd name="connsiteX17-311" fmla="*/ 2647507 w 3742661"/>
              <a:gd name="connsiteY17-312" fmla="*/ 2519916 h 4492350"/>
              <a:gd name="connsiteX18-313" fmla="*/ 2849526 w 3742661"/>
              <a:gd name="connsiteY18-314" fmla="*/ 1307804 h 4492350"/>
              <a:gd name="connsiteX19-315" fmla="*/ 2838893 w 3742661"/>
              <a:gd name="connsiteY19-316" fmla="*/ 2371060 h 4492350"/>
              <a:gd name="connsiteX20-317" fmla="*/ 3742661 w 3742661"/>
              <a:gd name="connsiteY20-318" fmla="*/ 1148316 h 4492350"/>
              <a:gd name="connsiteX21-319" fmla="*/ 2222205 w 3742661"/>
              <a:gd name="connsiteY21-320" fmla="*/ 3370521 h 4492350"/>
              <a:gd name="connsiteX22-321" fmla="*/ 2169042 w 3742661"/>
              <a:gd name="connsiteY22-322" fmla="*/ 3817088 h 4492350"/>
              <a:gd name="connsiteX23-323" fmla="*/ 3317358 w 3742661"/>
              <a:gd name="connsiteY23-324" fmla="*/ 3094074 h 4492350"/>
              <a:gd name="connsiteX24-325" fmla="*/ 2194317 w 3742661"/>
              <a:gd name="connsiteY24-326" fmla="*/ 4030951 h 4492350"/>
              <a:gd name="connsiteX25-327" fmla="*/ 2232838 w 3742661"/>
              <a:gd name="connsiteY25-328" fmla="*/ 4476307 h 4492350"/>
              <a:gd name="connsiteX26-329" fmla="*/ 2218194 w 3742661"/>
              <a:gd name="connsiteY26-330" fmla="*/ 4491415 h 4492350"/>
              <a:gd name="connsiteX27-331" fmla="*/ 1743740 w 3742661"/>
              <a:gd name="connsiteY27-332" fmla="*/ 4492350 h 4492350"/>
              <a:gd name="connsiteX0-333" fmla="*/ 1743740 w 3742661"/>
              <a:gd name="connsiteY0-334" fmla="*/ 4492350 h 4492350"/>
              <a:gd name="connsiteX1-335" fmla="*/ 1796903 w 3742661"/>
              <a:gd name="connsiteY1-336" fmla="*/ 3785190 h 4492350"/>
              <a:gd name="connsiteX2-337" fmla="*/ 1307805 w 3742661"/>
              <a:gd name="connsiteY2-338" fmla="*/ 3381153 h 4492350"/>
              <a:gd name="connsiteX3-339" fmla="*/ 31898 w 3742661"/>
              <a:gd name="connsiteY3-340" fmla="*/ 2945218 h 4492350"/>
              <a:gd name="connsiteX4-341" fmla="*/ 1127052 w 3742661"/>
              <a:gd name="connsiteY4-342" fmla="*/ 3242930 h 4492350"/>
              <a:gd name="connsiteX5-343" fmla="*/ 393405 w 3742661"/>
              <a:gd name="connsiteY5-344" fmla="*/ 2456121 h 4492350"/>
              <a:gd name="connsiteX6-345" fmla="*/ 1775638 w 3742661"/>
              <a:gd name="connsiteY6-346" fmla="*/ 3519376 h 4492350"/>
              <a:gd name="connsiteX7-347" fmla="*/ 1679945 w 3742661"/>
              <a:gd name="connsiteY7-348" fmla="*/ 2392325 h 4492350"/>
              <a:gd name="connsiteX8-349" fmla="*/ 0 w 3742661"/>
              <a:gd name="connsiteY8-350" fmla="*/ 754911 h 4492350"/>
              <a:gd name="connsiteX9-351" fmla="*/ 988828 w 3742661"/>
              <a:gd name="connsiteY9-352" fmla="*/ 1924493 h 4492350"/>
              <a:gd name="connsiteX10-353" fmla="*/ 1137684 w 3742661"/>
              <a:gd name="connsiteY10-354" fmla="*/ 861237 h 4492350"/>
              <a:gd name="connsiteX11-355" fmla="*/ 1222745 w 3742661"/>
              <a:gd name="connsiteY11-356" fmla="*/ 2062716 h 4492350"/>
              <a:gd name="connsiteX12-357" fmla="*/ 1690577 w 3742661"/>
              <a:gd name="connsiteY12-358" fmla="*/ 2190307 h 4492350"/>
              <a:gd name="connsiteX13-359" fmla="*/ 1956391 w 3742661"/>
              <a:gd name="connsiteY13-360" fmla="*/ 0 h 4492350"/>
              <a:gd name="connsiteX14-361" fmla="*/ 2083982 w 3742661"/>
              <a:gd name="connsiteY14-362" fmla="*/ 978195 h 4492350"/>
              <a:gd name="connsiteX15-363" fmla="*/ 1881963 w 3742661"/>
              <a:gd name="connsiteY15-364" fmla="*/ 2232837 h 4492350"/>
              <a:gd name="connsiteX16-365" fmla="*/ 2041452 w 3742661"/>
              <a:gd name="connsiteY16-366" fmla="*/ 3030279 h 4492350"/>
              <a:gd name="connsiteX17-367" fmla="*/ 2647507 w 3742661"/>
              <a:gd name="connsiteY17-368" fmla="*/ 2519916 h 4492350"/>
              <a:gd name="connsiteX18-369" fmla="*/ 2849526 w 3742661"/>
              <a:gd name="connsiteY18-370" fmla="*/ 1307804 h 4492350"/>
              <a:gd name="connsiteX19-371" fmla="*/ 2838893 w 3742661"/>
              <a:gd name="connsiteY19-372" fmla="*/ 2371060 h 4492350"/>
              <a:gd name="connsiteX20-373" fmla="*/ 3742661 w 3742661"/>
              <a:gd name="connsiteY20-374" fmla="*/ 1148316 h 4492350"/>
              <a:gd name="connsiteX21-375" fmla="*/ 2222205 w 3742661"/>
              <a:gd name="connsiteY21-376" fmla="*/ 3370521 h 4492350"/>
              <a:gd name="connsiteX22-377" fmla="*/ 2169042 w 3742661"/>
              <a:gd name="connsiteY22-378" fmla="*/ 3817088 h 4492350"/>
              <a:gd name="connsiteX23-379" fmla="*/ 3317358 w 3742661"/>
              <a:gd name="connsiteY23-380" fmla="*/ 3094074 h 4492350"/>
              <a:gd name="connsiteX24-381" fmla="*/ 2194317 w 3742661"/>
              <a:gd name="connsiteY24-382" fmla="*/ 4030951 h 4492350"/>
              <a:gd name="connsiteX25-383" fmla="*/ 2232838 w 3742661"/>
              <a:gd name="connsiteY25-384" fmla="*/ 4476307 h 4492350"/>
              <a:gd name="connsiteX26-385" fmla="*/ 2218194 w 3742661"/>
              <a:gd name="connsiteY26-386" fmla="*/ 4491415 h 4492350"/>
              <a:gd name="connsiteX27-387" fmla="*/ 1743740 w 3742661"/>
              <a:gd name="connsiteY27-388" fmla="*/ 4492350 h 4492350"/>
              <a:gd name="connsiteX0-389" fmla="*/ 1743740 w 3742661"/>
              <a:gd name="connsiteY0-390" fmla="*/ 4492350 h 4492350"/>
              <a:gd name="connsiteX1-391" fmla="*/ 1796903 w 3742661"/>
              <a:gd name="connsiteY1-392" fmla="*/ 3785190 h 4492350"/>
              <a:gd name="connsiteX2-393" fmla="*/ 1307805 w 3742661"/>
              <a:gd name="connsiteY2-394" fmla="*/ 3381153 h 4492350"/>
              <a:gd name="connsiteX3-395" fmla="*/ 31898 w 3742661"/>
              <a:gd name="connsiteY3-396" fmla="*/ 2945218 h 4492350"/>
              <a:gd name="connsiteX4-397" fmla="*/ 1127052 w 3742661"/>
              <a:gd name="connsiteY4-398" fmla="*/ 3242930 h 4492350"/>
              <a:gd name="connsiteX5-399" fmla="*/ 393405 w 3742661"/>
              <a:gd name="connsiteY5-400" fmla="*/ 2456121 h 4492350"/>
              <a:gd name="connsiteX6-401" fmla="*/ 1775638 w 3742661"/>
              <a:gd name="connsiteY6-402" fmla="*/ 3519376 h 4492350"/>
              <a:gd name="connsiteX7-403" fmla="*/ 1679945 w 3742661"/>
              <a:gd name="connsiteY7-404" fmla="*/ 2392325 h 4492350"/>
              <a:gd name="connsiteX8-405" fmla="*/ 0 w 3742661"/>
              <a:gd name="connsiteY8-406" fmla="*/ 754911 h 4492350"/>
              <a:gd name="connsiteX9-407" fmla="*/ 988828 w 3742661"/>
              <a:gd name="connsiteY9-408" fmla="*/ 1924493 h 4492350"/>
              <a:gd name="connsiteX10-409" fmla="*/ 1137684 w 3742661"/>
              <a:gd name="connsiteY10-410" fmla="*/ 861237 h 4492350"/>
              <a:gd name="connsiteX11-411" fmla="*/ 1222745 w 3742661"/>
              <a:gd name="connsiteY11-412" fmla="*/ 2062716 h 4492350"/>
              <a:gd name="connsiteX12-413" fmla="*/ 1690577 w 3742661"/>
              <a:gd name="connsiteY12-414" fmla="*/ 2190307 h 4492350"/>
              <a:gd name="connsiteX13-415" fmla="*/ 1956391 w 3742661"/>
              <a:gd name="connsiteY13-416" fmla="*/ 0 h 4492350"/>
              <a:gd name="connsiteX14-417" fmla="*/ 2083982 w 3742661"/>
              <a:gd name="connsiteY14-418" fmla="*/ 978195 h 4492350"/>
              <a:gd name="connsiteX15-419" fmla="*/ 1881963 w 3742661"/>
              <a:gd name="connsiteY15-420" fmla="*/ 2232837 h 4492350"/>
              <a:gd name="connsiteX16-421" fmla="*/ 2041452 w 3742661"/>
              <a:gd name="connsiteY16-422" fmla="*/ 3030279 h 4492350"/>
              <a:gd name="connsiteX17-423" fmla="*/ 2647507 w 3742661"/>
              <a:gd name="connsiteY17-424" fmla="*/ 2519916 h 4492350"/>
              <a:gd name="connsiteX18-425" fmla="*/ 2849526 w 3742661"/>
              <a:gd name="connsiteY18-426" fmla="*/ 1307804 h 4492350"/>
              <a:gd name="connsiteX19-427" fmla="*/ 2838893 w 3742661"/>
              <a:gd name="connsiteY19-428" fmla="*/ 2371060 h 4492350"/>
              <a:gd name="connsiteX20-429" fmla="*/ 3742661 w 3742661"/>
              <a:gd name="connsiteY20-430" fmla="*/ 1148316 h 4492350"/>
              <a:gd name="connsiteX21-431" fmla="*/ 2222205 w 3742661"/>
              <a:gd name="connsiteY21-432" fmla="*/ 3370521 h 4492350"/>
              <a:gd name="connsiteX22-433" fmla="*/ 2169042 w 3742661"/>
              <a:gd name="connsiteY22-434" fmla="*/ 3817088 h 4492350"/>
              <a:gd name="connsiteX23-435" fmla="*/ 3317358 w 3742661"/>
              <a:gd name="connsiteY23-436" fmla="*/ 3094074 h 4492350"/>
              <a:gd name="connsiteX24-437" fmla="*/ 2194317 w 3742661"/>
              <a:gd name="connsiteY24-438" fmla="*/ 4030951 h 4492350"/>
              <a:gd name="connsiteX25-439" fmla="*/ 2232838 w 3742661"/>
              <a:gd name="connsiteY25-440" fmla="*/ 4476307 h 4492350"/>
              <a:gd name="connsiteX26-441" fmla="*/ 2218194 w 3742661"/>
              <a:gd name="connsiteY26-442" fmla="*/ 4491415 h 4492350"/>
              <a:gd name="connsiteX27-443" fmla="*/ 1743740 w 3742661"/>
              <a:gd name="connsiteY27-444" fmla="*/ 4492350 h 4492350"/>
              <a:gd name="connsiteX0-445" fmla="*/ 1743740 w 3742661"/>
              <a:gd name="connsiteY0-446" fmla="*/ 4492350 h 4492350"/>
              <a:gd name="connsiteX1-447" fmla="*/ 1796903 w 3742661"/>
              <a:gd name="connsiteY1-448" fmla="*/ 3785190 h 4492350"/>
              <a:gd name="connsiteX2-449" fmla="*/ 1307805 w 3742661"/>
              <a:gd name="connsiteY2-450" fmla="*/ 3381153 h 4492350"/>
              <a:gd name="connsiteX3-451" fmla="*/ 31898 w 3742661"/>
              <a:gd name="connsiteY3-452" fmla="*/ 2945218 h 4492350"/>
              <a:gd name="connsiteX4-453" fmla="*/ 1127052 w 3742661"/>
              <a:gd name="connsiteY4-454" fmla="*/ 3242930 h 4492350"/>
              <a:gd name="connsiteX5-455" fmla="*/ 393405 w 3742661"/>
              <a:gd name="connsiteY5-456" fmla="*/ 2456121 h 4492350"/>
              <a:gd name="connsiteX6-457" fmla="*/ 1775638 w 3742661"/>
              <a:gd name="connsiteY6-458" fmla="*/ 3519376 h 4492350"/>
              <a:gd name="connsiteX7-459" fmla="*/ 1679945 w 3742661"/>
              <a:gd name="connsiteY7-460" fmla="*/ 2392325 h 4492350"/>
              <a:gd name="connsiteX8-461" fmla="*/ 0 w 3742661"/>
              <a:gd name="connsiteY8-462" fmla="*/ 754911 h 4492350"/>
              <a:gd name="connsiteX9-463" fmla="*/ 988828 w 3742661"/>
              <a:gd name="connsiteY9-464" fmla="*/ 1924493 h 4492350"/>
              <a:gd name="connsiteX10-465" fmla="*/ 1137684 w 3742661"/>
              <a:gd name="connsiteY10-466" fmla="*/ 861237 h 4492350"/>
              <a:gd name="connsiteX11-467" fmla="*/ 1222745 w 3742661"/>
              <a:gd name="connsiteY11-468" fmla="*/ 2062716 h 4492350"/>
              <a:gd name="connsiteX12-469" fmla="*/ 1690577 w 3742661"/>
              <a:gd name="connsiteY12-470" fmla="*/ 2190307 h 4492350"/>
              <a:gd name="connsiteX13-471" fmla="*/ 1956391 w 3742661"/>
              <a:gd name="connsiteY13-472" fmla="*/ 0 h 4492350"/>
              <a:gd name="connsiteX14-473" fmla="*/ 2083982 w 3742661"/>
              <a:gd name="connsiteY14-474" fmla="*/ 978195 h 4492350"/>
              <a:gd name="connsiteX15-475" fmla="*/ 1881963 w 3742661"/>
              <a:gd name="connsiteY15-476" fmla="*/ 2232837 h 4492350"/>
              <a:gd name="connsiteX16-477" fmla="*/ 2041452 w 3742661"/>
              <a:gd name="connsiteY16-478" fmla="*/ 3030279 h 4492350"/>
              <a:gd name="connsiteX17-479" fmla="*/ 2647507 w 3742661"/>
              <a:gd name="connsiteY17-480" fmla="*/ 2519916 h 4492350"/>
              <a:gd name="connsiteX18-481" fmla="*/ 2849526 w 3742661"/>
              <a:gd name="connsiteY18-482" fmla="*/ 1307804 h 4492350"/>
              <a:gd name="connsiteX19-483" fmla="*/ 2838893 w 3742661"/>
              <a:gd name="connsiteY19-484" fmla="*/ 2371060 h 4492350"/>
              <a:gd name="connsiteX20-485" fmla="*/ 3742661 w 3742661"/>
              <a:gd name="connsiteY20-486" fmla="*/ 1148316 h 4492350"/>
              <a:gd name="connsiteX21-487" fmla="*/ 2222205 w 3742661"/>
              <a:gd name="connsiteY21-488" fmla="*/ 3370521 h 4492350"/>
              <a:gd name="connsiteX22-489" fmla="*/ 2169042 w 3742661"/>
              <a:gd name="connsiteY22-490" fmla="*/ 3817088 h 4492350"/>
              <a:gd name="connsiteX23-491" fmla="*/ 3317358 w 3742661"/>
              <a:gd name="connsiteY23-492" fmla="*/ 3094074 h 4492350"/>
              <a:gd name="connsiteX24-493" fmla="*/ 2194317 w 3742661"/>
              <a:gd name="connsiteY24-494" fmla="*/ 4030951 h 4492350"/>
              <a:gd name="connsiteX25-495" fmla="*/ 2232838 w 3742661"/>
              <a:gd name="connsiteY25-496" fmla="*/ 4476307 h 4492350"/>
              <a:gd name="connsiteX26-497" fmla="*/ 2218194 w 3742661"/>
              <a:gd name="connsiteY26-498" fmla="*/ 4491415 h 4492350"/>
              <a:gd name="connsiteX27-499" fmla="*/ 1743740 w 3742661"/>
              <a:gd name="connsiteY27-500" fmla="*/ 4492350 h 4492350"/>
              <a:gd name="connsiteX0-501" fmla="*/ 1743740 w 3742661"/>
              <a:gd name="connsiteY0-502" fmla="*/ 4492350 h 4492350"/>
              <a:gd name="connsiteX1-503" fmla="*/ 1796903 w 3742661"/>
              <a:gd name="connsiteY1-504" fmla="*/ 3785190 h 4492350"/>
              <a:gd name="connsiteX2-505" fmla="*/ 1307805 w 3742661"/>
              <a:gd name="connsiteY2-506" fmla="*/ 3381153 h 4492350"/>
              <a:gd name="connsiteX3-507" fmla="*/ 31898 w 3742661"/>
              <a:gd name="connsiteY3-508" fmla="*/ 2945218 h 4492350"/>
              <a:gd name="connsiteX4-509" fmla="*/ 1127052 w 3742661"/>
              <a:gd name="connsiteY4-510" fmla="*/ 3242930 h 4492350"/>
              <a:gd name="connsiteX5-511" fmla="*/ 393405 w 3742661"/>
              <a:gd name="connsiteY5-512" fmla="*/ 2456121 h 4492350"/>
              <a:gd name="connsiteX6-513" fmla="*/ 1775638 w 3742661"/>
              <a:gd name="connsiteY6-514" fmla="*/ 3519376 h 4492350"/>
              <a:gd name="connsiteX7-515" fmla="*/ 1679945 w 3742661"/>
              <a:gd name="connsiteY7-516" fmla="*/ 2392325 h 4492350"/>
              <a:gd name="connsiteX8-517" fmla="*/ 0 w 3742661"/>
              <a:gd name="connsiteY8-518" fmla="*/ 754911 h 4492350"/>
              <a:gd name="connsiteX9-519" fmla="*/ 988828 w 3742661"/>
              <a:gd name="connsiteY9-520" fmla="*/ 1924493 h 4492350"/>
              <a:gd name="connsiteX10-521" fmla="*/ 1137684 w 3742661"/>
              <a:gd name="connsiteY10-522" fmla="*/ 861237 h 4492350"/>
              <a:gd name="connsiteX11-523" fmla="*/ 1222745 w 3742661"/>
              <a:gd name="connsiteY11-524" fmla="*/ 2062716 h 4492350"/>
              <a:gd name="connsiteX12-525" fmla="*/ 1690577 w 3742661"/>
              <a:gd name="connsiteY12-526" fmla="*/ 2190307 h 4492350"/>
              <a:gd name="connsiteX13-527" fmla="*/ 1956391 w 3742661"/>
              <a:gd name="connsiteY13-528" fmla="*/ 0 h 4492350"/>
              <a:gd name="connsiteX14-529" fmla="*/ 2083982 w 3742661"/>
              <a:gd name="connsiteY14-530" fmla="*/ 978195 h 4492350"/>
              <a:gd name="connsiteX15-531" fmla="*/ 1881963 w 3742661"/>
              <a:gd name="connsiteY15-532" fmla="*/ 2232837 h 4492350"/>
              <a:gd name="connsiteX16-533" fmla="*/ 2041452 w 3742661"/>
              <a:gd name="connsiteY16-534" fmla="*/ 3030279 h 4492350"/>
              <a:gd name="connsiteX17-535" fmla="*/ 2647507 w 3742661"/>
              <a:gd name="connsiteY17-536" fmla="*/ 2519916 h 4492350"/>
              <a:gd name="connsiteX18-537" fmla="*/ 2849526 w 3742661"/>
              <a:gd name="connsiteY18-538" fmla="*/ 1307804 h 4492350"/>
              <a:gd name="connsiteX19-539" fmla="*/ 2838893 w 3742661"/>
              <a:gd name="connsiteY19-540" fmla="*/ 2371060 h 4492350"/>
              <a:gd name="connsiteX20-541" fmla="*/ 3742661 w 3742661"/>
              <a:gd name="connsiteY20-542" fmla="*/ 1148316 h 4492350"/>
              <a:gd name="connsiteX21-543" fmla="*/ 2222205 w 3742661"/>
              <a:gd name="connsiteY21-544" fmla="*/ 3370521 h 4492350"/>
              <a:gd name="connsiteX22-545" fmla="*/ 2169042 w 3742661"/>
              <a:gd name="connsiteY22-546" fmla="*/ 3817088 h 4492350"/>
              <a:gd name="connsiteX23-547" fmla="*/ 3317358 w 3742661"/>
              <a:gd name="connsiteY23-548" fmla="*/ 3094074 h 4492350"/>
              <a:gd name="connsiteX24-549" fmla="*/ 2194317 w 3742661"/>
              <a:gd name="connsiteY24-550" fmla="*/ 4030951 h 4492350"/>
              <a:gd name="connsiteX25-551" fmla="*/ 2232838 w 3742661"/>
              <a:gd name="connsiteY25-552" fmla="*/ 4476307 h 4492350"/>
              <a:gd name="connsiteX26-553" fmla="*/ 2218194 w 3742661"/>
              <a:gd name="connsiteY26-554" fmla="*/ 4491415 h 4492350"/>
              <a:gd name="connsiteX27-555" fmla="*/ 1743740 w 3742661"/>
              <a:gd name="connsiteY27-556" fmla="*/ 4492350 h 4492350"/>
              <a:gd name="connsiteX0-557" fmla="*/ 1743740 w 3742661"/>
              <a:gd name="connsiteY0-558" fmla="*/ 4492350 h 4492350"/>
              <a:gd name="connsiteX1-559" fmla="*/ 1796903 w 3742661"/>
              <a:gd name="connsiteY1-560" fmla="*/ 3785190 h 4492350"/>
              <a:gd name="connsiteX2-561" fmla="*/ 1307805 w 3742661"/>
              <a:gd name="connsiteY2-562" fmla="*/ 3381153 h 4492350"/>
              <a:gd name="connsiteX3-563" fmla="*/ 31898 w 3742661"/>
              <a:gd name="connsiteY3-564" fmla="*/ 2945218 h 4492350"/>
              <a:gd name="connsiteX4-565" fmla="*/ 1127052 w 3742661"/>
              <a:gd name="connsiteY4-566" fmla="*/ 3242930 h 4492350"/>
              <a:gd name="connsiteX5-567" fmla="*/ 393405 w 3742661"/>
              <a:gd name="connsiteY5-568" fmla="*/ 2456121 h 4492350"/>
              <a:gd name="connsiteX6-569" fmla="*/ 1775638 w 3742661"/>
              <a:gd name="connsiteY6-570" fmla="*/ 3519376 h 4492350"/>
              <a:gd name="connsiteX7-571" fmla="*/ 1679945 w 3742661"/>
              <a:gd name="connsiteY7-572" fmla="*/ 2392325 h 4492350"/>
              <a:gd name="connsiteX8-573" fmla="*/ 0 w 3742661"/>
              <a:gd name="connsiteY8-574" fmla="*/ 754911 h 4492350"/>
              <a:gd name="connsiteX9-575" fmla="*/ 988828 w 3742661"/>
              <a:gd name="connsiteY9-576" fmla="*/ 1924493 h 4492350"/>
              <a:gd name="connsiteX10-577" fmla="*/ 1137684 w 3742661"/>
              <a:gd name="connsiteY10-578" fmla="*/ 861237 h 4492350"/>
              <a:gd name="connsiteX11-579" fmla="*/ 1222745 w 3742661"/>
              <a:gd name="connsiteY11-580" fmla="*/ 2062716 h 4492350"/>
              <a:gd name="connsiteX12-581" fmla="*/ 1690577 w 3742661"/>
              <a:gd name="connsiteY12-582" fmla="*/ 2190307 h 4492350"/>
              <a:gd name="connsiteX13-583" fmla="*/ 1956391 w 3742661"/>
              <a:gd name="connsiteY13-584" fmla="*/ 0 h 4492350"/>
              <a:gd name="connsiteX14-585" fmla="*/ 2083982 w 3742661"/>
              <a:gd name="connsiteY14-586" fmla="*/ 978195 h 4492350"/>
              <a:gd name="connsiteX15-587" fmla="*/ 1881963 w 3742661"/>
              <a:gd name="connsiteY15-588" fmla="*/ 2232837 h 4492350"/>
              <a:gd name="connsiteX16-589" fmla="*/ 2041452 w 3742661"/>
              <a:gd name="connsiteY16-590" fmla="*/ 3030279 h 4492350"/>
              <a:gd name="connsiteX17-591" fmla="*/ 2647507 w 3742661"/>
              <a:gd name="connsiteY17-592" fmla="*/ 2519916 h 4492350"/>
              <a:gd name="connsiteX18-593" fmla="*/ 2849526 w 3742661"/>
              <a:gd name="connsiteY18-594" fmla="*/ 1307804 h 4492350"/>
              <a:gd name="connsiteX19-595" fmla="*/ 2838893 w 3742661"/>
              <a:gd name="connsiteY19-596" fmla="*/ 2371060 h 4492350"/>
              <a:gd name="connsiteX20-597" fmla="*/ 3742661 w 3742661"/>
              <a:gd name="connsiteY20-598" fmla="*/ 1148316 h 4492350"/>
              <a:gd name="connsiteX21-599" fmla="*/ 2222205 w 3742661"/>
              <a:gd name="connsiteY21-600" fmla="*/ 3370521 h 4492350"/>
              <a:gd name="connsiteX22-601" fmla="*/ 2169042 w 3742661"/>
              <a:gd name="connsiteY22-602" fmla="*/ 3817088 h 4492350"/>
              <a:gd name="connsiteX23-603" fmla="*/ 3317358 w 3742661"/>
              <a:gd name="connsiteY23-604" fmla="*/ 3094074 h 4492350"/>
              <a:gd name="connsiteX24-605" fmla="*/ 2194317 w 3742661"/>
              <a:gd name="connsiteY24-606" fmla="*/ 4030951 h 4492350"/>
              <a:gd name="connsiteX25-607" fmla="*/ 2232838 w 3742661"/>
              <a:gd name="connsiteY25-608" fmla="*/ 4476307 h 4492350"/>
              <a:gd name="connsiteX26-609" fmla="*/ 2218194 w 3742661"/>
              <a:gd name="connsiteY26-610" fmla="*/ 4491415 h 4492350"/>
              <a:gd name="connsiteX27-611" fmla="*/ 1743740 w 3742661"/>
              <a:gd name="connsiteY27-612" fmla="*/ 4492350 h 4492350"/>
              <a:gd name="connsiteX0-613" fmla="*/ 1743740 w 3742661"/>
              <a:gd name="connsiteY0-614" fmla="*/ 4492350 h 4492350"/>
              <a:gd name="connsiteX1-615" fmla="*/ 1796903 w 3742661"/>
              <a:gd name="connsiteY1-616" fmla="*/ 3785190 h 4492350"/>
              <a:gd name="connsiteX2-617" fmla="*/ 1307805 w 3742661"/>
              <a:gd name="connsiteY2-618" fmla="*/ 3381153 h 4492350"/>
              <a:gd name="connsiteX3-619" fmla="*/ 31898 w 3742661"/>
              <a:gd name="connsiteY3-620" fmla="*/ 2945218 h 4492350"/>
              <a:gd name="connsiteX4-621" fmla="*/ 1127052 w 3742661"/>
              <a:gd name="connsiteY4-622" fmla="*/ 3242930 h 4492350"/>
              <a:gd name="connsiteX5-623" fmla="*/ 393405 w 3742661"/>
              <a:gd name="connsiteY5-624" fmla="*/ 2456121 h 4492350"/>
              <a:gd name="connsiteX6-625" fmla="*/ 1775638 w 3742661"/>
              <a:gd name="connsiteY6-626" fmla="*/ 3519376 h 4492350"/>
              <a:gd name="connsiteX7-627" fmla="*/ 1679945 w 3742661"/>
              <a:gd name="connsiteY7-628" fmla="*/ 2392325 h 4492350"/>
              <a:gd name="connsiteX8-629" fmla="*/ 0 w 3742661"/>
              <a:gd name="connsiteY8-630" fmla="*/ 754911 h 4492350"/>
              <a:gd name="connsiteX9-631" fmla="*/ 988828 w 3742661"/>
              <a:gd name="connsiteY9-632" fmla="*/ 1924493 h 4492350"/>
              <a:gd name="connsiteX10-633" fmla="*/ 1137684 w 3742661"/>
              <a:gd name="connsiteY10-634" fmla="*/ 861237 h 4492350"/>
              <a:gd name="connsiteX11-635" fmla="*/ 1222745 w 3742661"/>
              <a:gd name="connsiteY11-636" fmla="*/ 2062716 h 4492350"/>
              <a:gd name="connsiteX12-637" fmla="*/ 1690577 w 3742661"/>
              <a:gd name="connsiteY12-638" fmla="*/ 2190307 h 4492350"/>
              <a:gd name="connsiteX13-639" fmla="*/ 1956391 w 3742661"/>
              <a:gd name="connsiteY13-640" fmla="*/ 0 h 4492350"/>
              <a:gd name="connsiteX14-641" fmla="*/ 2083982 w 3742661"/>
              <a:gd name="connsiteY14-642" fmla="*/ 978195 h 4492350"/>
              <a:gd name="connsiteX15-643" fmla="*/ 1881963 w 3742661"/>
              <a:gd name="connsiteY15-644" fmla="*/ 2232837 h 4492350"/>
              <a:gd name="connsiteX16-645" fmla="*/ 2041452 w 3742661"/>
              <a:gd name="connsiteY16-646" fmla="*/ 3030279 h 4492350"/>
              <a:gd name="connsiteX17-647" fmla="*/ 2647507 w 3742661"/>
              <a:gd name="connsiteY17-648" fmla="*/ 2519916 h 4492350"/>
              <a:gd name="connsiteX18-649" fmla="*/ 2849526 w 3742661"/>
              <a:gd name="connsiteY18-650" fmla="*/ 1307804 h 4492350"/>
              <a:gd name="connsiteX19-651" fmla="*/ 2838893 w 3742661"/>
              <a:gd name="connsiteY19-652" fmla="*/ 2371060 h 4492350"/>
              <a:gd name="connsiteX20-653" fmla="*/ 3742661 w 3742661"/>
              <a:gd name="connsiteY20-654" fmla="*/ 1148316 h 4492350"/>
              <a:gd name="connsiteX21-655" fmla="*/ 2222205 w 3742661"/>
              <a:gd name="connsiteY21-656" fmla="*/ 3370521 h 4492350"/>
              <a:gd name="connsiteX22-657" fmla="*/ 2169042 w 3742661"/>
              <a:gd name="connsiteY22-658" fmla="*/ 3817088 h 4492350"/>
              <a:gd name="connsiteX23-659" fmla="*/ 3317358 w 3742661"/>
              <a:gd name="connsiteY23-660" fmla="*/ 3094074 h 4492350"/>
              <a:gd name="connsiteX24-661" fmla="*/ 2194317 w 3742661"/>
              <a:gd name="connsiteY24-662" fmla="*/ 4030951 h 4492350"/>
              <a:gd name="connsiteX25-663" fmla="*/ 2232838 w 3742661"/>
              <a:gd name="connsiteY25-664" fmla="*/ 4476307 h 4492350"/>
              <a:gd name="connsiteX26-665" fmla="*/ 2218194 w 3742661"/>
              <a:gd name="connsiteY26-666" fmla="*/ 4491415 h 4492350"/>
              <a:gd name="connsiteX27-667" fmla="*/ 1743740 w 3742661"/>
              <a:gd name="connsiteY27-668" fmla="*/ 4492350 h 4492350"/>
              <a:gd name="connsiteX0-669" fmla="*/ 1743740 w 3742661"/>
              <a:gd name="connsiteY0-670" fmla="*/ 4492350 h 4492350"/>
              <a:gd name="connsiteX1-671" fmla="*/ 1796903 w 3742661"/>
              <a:gd name="connsiteY1-672" fmla="*/ 3785190 h 4492350"/>
              <a:gd name="connsiteX2-673" fmla="*/ 1307805 w 3742661"/>
              <a:gd name="connsiteY2-674" fmla="*/ 3381153 h 4492350"/>
              <a:gd name="connsiteX3-675" fmla="*/ 31898 w 3742661"/>
              <a:gd name="connsiteY3-676" fmla="*/ 2945218 h 4492350"/>
              <a:gd name="connsiteX4-677" fmla="*/ 1127052 w 3742661"/>
              <a:gd name="connsiteY4-678" fmla="*/ 3242930 h 4492350"/>
              <a:gd name="connsiteX5-679" fmla="*/ 393405 w 3742661"/>
              <a:gd name="connsiteY5-680" fmla="*/ 2456121 h 4492350"/>
              <a:gd name="connsiteX6-681" fmla="*/ 1775638 w 3742661"/>
              <a:gd name="connsiteY6-682" fmla="*/ 3519376 h 4492350"/>
              <a:gd name="connsiteX7-683" fmla="*/ 1679945 w 3742661"/>
              <a:gd name="connsiteY7-684" fmla="*/ 2392325 h 4492350"/>
              <a:gd name="connsiteX8-685" fmla="*/ 0 w 3742661"/>
              <a:gd name="connsiteY8-686" fmla="*/ 754911 h 4492350"/>
              <a:gd name="connsiteX9-687" fmla="*/ 988828 w 3742661"/>
              <a:gd name="connsiteY9-688" fmla="*/ 1924493 h 4492350"/>
              <a:gd name="connsiteX10-689" fmla="*/ 1137684 w 3742661"/>
              <a:gd name="connsiteY10-690" fmla="*/ 861237 h 4492350"/>
              <a:gd name="connsiteX11-691" fmla="*/ 1222745 w 3742661"/>
              <a:gd name="connsiteY11-692" fmla="*/ 2062716 h 4492350"/>
              <a:gd name="connsiteX12-693" fmla="*/ 1690577 w 3742661"/>
              <a:gd name="connsiteY12-694" fmla="*/ 2190307 h 4492350"/>
              <a:gd name="connsiteX13-695" fmla="*/ 1956391 w 3742661"/>
              <a:gd name="connsiteY13-696" fmla="*/ 0 h 4492350"/>
              <a:gd name="connsiteX14-697" fmla="*/ 2083982 w 3742661"/>
              <a:gd name="connsiteY14-698" fmla="*/ 978195 h 4492350"/>
              <a:gd name="connsiteX15-699" fmla="*/ 1881963 w 3742661"/>
              <a:gd name="connsiteY15-700" fmla="*/ 2232837 h 4492350"/>
              <a:gd name="connsiteX16-701" fmla="*/ 2041452 w 3742661"/>
              <a:gd name="connsiteY16-702" fmla="*/ 3030279 h 4492350"/>
              <a:gd name="connsiteX17-703" fmla="*/ 2647507 w 3742661"/>
              <a:gd name="connsiteY17-704" fmla="*/ 2519916 h 4492350"/>
              <a:gd name="connsiteX18-705" fmla="*/ 2849526 w 3742661"/>
              <a:gd name="connsiteY18-706" fmla="*/ 1307804 h 4492350"/>
              <a:gd name="connsiteX19-707" fmla="*/ 2838893 w 3742661"/>
              <a:gd name="connsiteY19-708" fmla="*/ 2371060 h 4492350"/>
              <a:gd name="connsiteX20-709" fmla="*/ 3742661 w 3742661"/>
              <a:gd name="connsiteY20-710" fmla="*/ 1148316 h 4492350"/>
              <a:gd name="connsiteX21-711" fmla="*/ 2222205 w 3742661"/>
              <a:gd name="connsiteY21-712" fmla="*/ 3370521 h 4492350"/>
              <a:gd name="connsiteX22-713" fmla="*/ 2169042 w 3742661"/>
              <a:gd name="connsiteY22-714" fmla="*/ 3817088 h 4492350"/>
              <a:gd name="connsiteX23-715" fmla="*/ 3317358 w 3742661"/>
              <a:gd name="connsiteY23-716" fmla="*/ 3094074 h 4492350"/>
              <a:gd name="connsiteX24-717" fmla="*/ 2194317 w 3742661"/>
              <a:gd name="connsiteY24-718" fmla="*/ 4030951 h 4492350"/>
              <a:gd name="connsiteX25-719" fmla="*/ 2232838 w 3742661"/>
              <a:gd name="connsiteY25-720" fmla="*/ 4476307 h 4492350"/>
              <a:gd name="connsiteX26-721" fmla="*/ 2218194 w 3742661"/>
              <a:gd name="connsiteY26-722" fmla="*/ 4491415 h 4492350"/>
              <a:gd name="connsiteX27-723" fmla="*/ 1743740 w 3742661"/>
              <a:gd name="connsiteY27-724" fmla="*/ 4492350 h 4492350"/>
              <a:gd name="connsiteX0-725" fmla="*/ 1743740 w 3742661"/>
              <a:gd name="connsiteY0-726" fmla="*/ 4492350 h 4492350"/>
              <a:gd name="connsiteX1-727" fmla="*/ 1796903 w 3742661"/>
              <a:gd name="connsiteY1-728" fmla="*/ 3785190 h 4492350"/>
              <a:gd name="connsiteX2-729" fmla="*/ 1307805 w 3742661"/>
              <a:gd name="connsiteY2-730" fmla="*/ 3381153 h 4492350"/>
              <a:gd name="connsiteX3-731" fmla="*/ 31898 w 3742661"/>
              <a:gd name="connsiteY3-732" fmla="*/ 2945218 h 4492350"/>
              <a:gd name="connsiteX4-733" fmla="*/ 1127052 w 3742661"/>
              <a:gd name="connsiteY4-734" fmla="*/ 3242930 h 4492350"/>
              <a:gd name="connsiteX5-735" fmla="*/ 393405 w 3742661"/>
              <a:gd name="connsiteY5-736" fmla="*/ 2456121 h 4492350"/>
              <a:gd name="connsiteX6-737" fmla="*/ 1775638 w 3742661"/>
              <a:gd name="connsiteY6-738" fmla="*/ 3519376 h 4492350"/>
              <a:gd name="connsiteX7-739" fmla="*/ 1679945 w 3742661"/>
              <a:gd name="connsiteY7-740" fmla="*/ 2392325 h 4492350"/>
              <a:gd name="connsiteX8-741" fmla="*/ 0 w 3742661"/>
              <a:gd name="connsiteY8-742" fmla="*/ 754911 h 4492350"/>
              <a:gd name="connsiteX9-743" fmla="*/ 988828 w 3742661"/>
              <a:gd name="connsiteY9-744" fmla="*/ 1924493 h 4492350"/>
              <a:gd name="connsiteX10-745" fmla="*/ 1137684 w 3742661"/>
              <a:gd name="connsiteY10-746" fmla="*/ 861237 h 4492350"/>
              <a:gd name="connsiteX11-747" fmla="*/ 1222745 w 3742661"/>
              <a:gd name="connsiteY11-748" fmla="*/ 2062716 h 4492350"/>
              <a:gd name="connsiteX12-749" fmla="*/ 1690577 w 3742661"/>
              <a:gd name="connsiteY12-750" fmla="*/ 2190307 h 4492350"/>
              <a:gd name="connsiteX13-751" fmla="*/ 1956391 w 3742661"/>
              <a:gd name="connsiteY13-752" fmla="*/ 0 h 4492350"/>
              <a:gd name="connsiteX14-753" fmla="*/ 2083982 w 3742661"/>
              <a:gd name="connsiteY14-754" fmla="*/ 978195 h 4492350"/>
              <a:gd name="connsiteX15-755" fmla="*/ 1881963 w 3742661"/>
              <a:gd name="connsiteY15-756" fmla="*/ 2232837 h 4492350"/>
              <a:gd name="connsiteX16-757" fmla="*/ 2041452 w 3742661"/>
              <a:gd name="connsiteY16-758" fmla="*/ 3030279 h 4492350"/>
              <a:gd name="connsiteX17-759" fmla="*/ 2647507 w 3742661"/>
              <a:gd name="connsiteY17-760" fmla="*/ 2519916 h 4492350"/>
              <a:gd name="connsiteX18-761" fmla="*/ 2849526 w 3742661"/>
              <a:gd name="connsiteY18-762" fmla="*/ 1307804 h 4492350"/>
              <a:gd name="connsiteX19-763" fmla="*/ 2838893 w 3742661"/>
              <a:gd name="connsiteY19-764" fmla="*/ 2371060 h 4492350"/>
              <a:gd name="connsiteX20-765" fmla="*/ 3742661 w 3742661"/>
              <a:gd name="connsiteY20-766" fmla="*/ 1148316 h 4492350"/>
              <a:gd name="connsiteX21-767" fmla="*/ 2222205 w 3742661"/>
              <a:gd name="connsiteY21-768" fmla="*/ 3370521 h 4492350"/>
              <a:gd name="connsiteX22-769" fmla="*/ 2169042 w 3742661"/>
              <a:gd name="connsiteY22-770" fmla="*/ 3817088 h 4492350"/>
              <a:gd name="connsiteX23-771" fmla="*/ 3317358 w 3742661"/>
              <a:gd name="connsiteY23-772" fmla="*/ 3094074 h 4492350"/>
              <a:gd name="connsiteX24-773" fmla="*/ 2194317 w 3742661"/>
              <a:gd name="connsiteY24-774" fmla="*/ 4030951 h 4492350"/>
              <a:gd name="connsiteX25-775" fmla="*/ 2232838 w 3742661"/>
              <a:gd name="connsiteY25-776" fmla="*/ 4476307 h 4492350"/>
              <a:gd name="connsiteX26-777" fmla="*/ 2218194 w 3742661"/>
              <a:gd name="connsiteY26-778" fmla="*/ 4491415 h 4492350"/>
              <a:gd name="connsiteX27-779" fmla="*/ 1743740 w 3742661"/>
              <a:gd name="connsiteY27-780" fmla="*/ 4492350 h 4492350"/>
              <a:gd name="connsiteX0-781" fmla="*/ 1743740 w 3742661"/>
              <a:gd name="connsiteY0-782" fmla="*/ 4492350 h 4492350"/>
              <a:gd name="connsiteX1-783" fmla="*/ 1796903 w 3742661"/>
              <a:gd name="connsiteY1-784" fmla="*/ 3785190 h 4492350"/>
              <a:gd name="connsiteX2-785" fmla="*/ 1307805 w 3742661"/>
              <a:gd name="connsiteY2-786" fmla="*/ 3381153 h 4492350"/>
              <a:gd name="connsiteX3-787" fmla="*/ 31898 w 3742661"/>
              <a:gd name="connsiteY3-788" fmla="*/ 2945218 h 4492350"/>
              <a:gd name="connsiteX4-789" fmla="*/ 1127052 w 3742661"/>
              <a:gd name="connsiteY4-790" fmla="*/ 3242930 h 4492350"/>
              <a:gd name="connsiteX5-791" fmla="*/ 393405 w 3742661"/>
              <a:gd name="connsiteY5-792" fmla="*/ 2456121 h 4492350"/>
              <a:gd name="connsiteX6-793" fmla="*/ 1775638 w 3742661"/>
              <a:gd name="connsiteY6-794" fmla="*/ 3519376 h 4492350"/>
              <a:gd name="connsiteX7-795" fmla="*/ 1679945 w 3742661"/>
              <a:gd name="connsiteY7-796" fmla="*/ 2392325 h 4492350"/>
              <a:gd name="connsiteX8-797" fmla="*/ 0 w 3742661"/>
              <a:gd name="connsiteY8-798" fmla="*/ 754911 h 4492350"/>
              <a:gd name="connsiteX9-799" fmla="*/ 988828 w 3742661"/>
              <a:gd name="connsiteY9-800" fmla="*/ 1924493 h 4492350"/>
              <a:gd name="connsiteX10-801" fmla="*/ 1137684 w 3742661"/>
              <a:gd name="connsiteY10-802" fmla="*/ 861237 h 4492350"/>
              <a:gd name="connsiteX11-803" fmla="*/ 1222745 w 3742661"/>
              <a:gd name="connsiteY11-804" fmla="*/ 2062716 h 4492350"/>
              <a:gd name="connsiteX12-805" fmla="*/ 1690577 w 3742661"/>
              <a:gd name="connsiteY12-806" fmla="*/ 2190307 h 4492350"/>
              <a:gd name="connsiteX13-807" fmla="*/ 1956391 w 3742661"/>
              <a:gd name="connsiteY13-808" fmla="*/ 0 h 4492350"/>
              <a:gd name="connsiteX14-809" fmla="*/ 2083982 w 3742661"/>
              <a:gd name="connsiteY14-810" fmla="*/ 978195 h 4492350"/>
              <a:gd name="connsiteX15-811" fmla="*/ 1881963 w 3742661"/>
              <a:gd name="connsiteY15-812" fmla="*/ 2232837 h 4492350"/>
              <a:gd name="connsiteX16-813" fmla="*/ 2041452 w 3742661"/>
              <a:gd name="connsiteY16-814" fmla="*/ 3030279 h 4492350"/>
              <a:gd name="connsiteX17-815" fmla="*/ 2647507 w 3742661"/>
              <a:gd name="connsiteY17-816" fmla="*/ 2519916 h 4492350"/>
              <a:gd name="connsiteX18-817" fmla="*/ 2849526 w 3742661"/>
              <a:gd name="connsiteY18-818" fmla="*/ 1307804 h 4492350"/>
              <a:gd name="connsiteX19-819" fmla="*/ 2838893 w 3742661"/>
              <a:gd name="connsiteY19-820" fmla="*/ 2371060 h 4492350"/>
              <a:gd name="connsiteX20-821" fmla="*/ 3742661 w 3742661"/>
              <a:gd name="connsiteY20-822" fmla="*/ 1148316 h 4492350"/>
              <a:gd name="connsiteX21-823" fmla="*/ 2222205 w 3742661"/>
              <a:gd name="connsiteY21-824" fmla="*/ 3370521 h 4492350"/>
              <a:gd name="connsiteX22-825" fmla="*/ 2169042 w 3742661"/>
              <a:gd name="connsiteY22-826" fmla="*/ 3817088 h 4492350"/>
              <a:gd name="connsiteX23-827" fmla="*/ 3317358 w 3742661"/>
              <a:gd name="connsiteY23-828" fmla="*/ 3094074 h 4492350"/>
              <a:gd name="connsiteX24-829" fmla="*/ 2194317 w 3742661"/>
              <a:gd name="connsiteY24-830" fmla="*/ 4030951 h 4492350"/>
              <a:gd name="connsiteX25-831" fmla="*/ 2232838 w 3742661"/>
              <a:gd name="connsiteY25-832" fmla="*/ 4476307 h 4492350"/>
              <a:gd name="connsiteX26-833" fmla="*/ 2218194 w 3742661"/>
              <a:gd name="connsiteY26-834" fmla="*/ 4491415 h 4492350"/>
              <a:gd name="connsiteX27-835" fmla="*/ 1743740 w 3742661"/>
              <a:gd name="connsiteY27-836" fmla="*/ 4492350 h 4492350"/>
              <a:gd name="connsiteX0-837" fmla="*/ 1743740 w 3742661"/>
              <a:gd name="connsiteY0-838" fmla="*/ 4492350 h 4492350"/>
              <a:gd name="connsiteX1-839" fmla="*/ 1796903 w 3742661"/>
              <a:gd name="connsiteY1-840" fmla="*/ 3785190 h 4492350"/>
              <a:gd name="connsiteX2-841" fmla="*/ 1307805 w 3742661"/>
              <a:gd name="connsiteY2-842" fmla="*/ 3381153 h 4492350"/>
              <a:gd name="connsiteX3-843" fmla="*/ 31898 w 3742661"/>
              <a:gd name="connsiteY3-844" fmla="*/ 2945218 h 4492350"/>
              <a:gd name="connsiteX4-845" fmla="*/ 1127052 w 3742661"/>
              <a:gd name="connsiteY4-846" fmla="*/ 3242930 h 4492350"/>
              <a:gd name="connsiteX5-847" fmla="*/ 393405 w 3742661"/>
              <a:gd name="connsiteY5-848" fmla="*/ 2456121 h 4492350"/>
              <a:gd name="connsiteX6-849" fmla="*/ 1775638 w 3742661"/>
              <a:gd name="connsiteY6-850" fmla="*/ 3519376 h 4492350"/>
              <a:gd name="connsiteX7-851" fmla="*/ 1679945 w 3742661"/>
              <a:gd name="connsiteY7-852" fmla="*/ 2392325 h 4492350"/>
              <a:gd name="connsiteX8-853" fmla="*/ 0 w 3742661"/>
              <a:gd name="connsiteY8-854" fmla="*/ 754911 h 4492350"/>
              <a:gd name="connsiteX9-855" fmla="*/ 988828 w 3742661"/>
              <a:gd name="connsiteY9-856" fmla="*/ 1924493 h 4492350"/>
              <a:gd name="connsiteX10-857" fmla="*/ 1137684 w 3742661"/>
              <a:gd name="connsiteY10-858" fmla="*/ 861237 h 4492350"/>
              <a:gd name="connsiteX11-859" fmla="*/ 1222745 w 3742661"/>
              <a:gd name="connsiteY11-860" fmla="*/ 2062716 h 4492350"/>
              <a:gd name="connsiteX12-861" fmla="*/ 1690577 w 3742661"/>
              <a:gd name="connsiteY12-862" fmla="*/ 2190307 h 4492350"/>
              <a:gd name="connsiteX13-863" fmla="*/ 1956391 w 3742661"/>
              <a:gd name="connsiteY13-864" fmla="*/ 0 h 4492350"/>
              <a:gd name="connsiteX14-865" fmla="*/ 2083982 w 3742661"/>
              <a:gd name="connsiteY14-866" fmla="*/ 978195 h 4492350"/>
              <a:gd name="connsiteX15-867" fmla="*/ 1881963 w 3742661"/>
              <a:gd name="connsiteY15-868" fmla="*/ 2232837 h 4492350"/>
              <a:gd name="connsiteX16-869" fmla="*/ 2041452 w 3742661"/>
              <a:gd name="connsiteY16-870" fmla="*/ 3030279 h 4492350"/>
              <a:gd name="connsiteX17-871" fmla="*/ 2647507 w 3742661"/>
              <a:gd name="connsiteY17-872" fmla="*/ 2519916 h 4492350"/>
              <a:gd name="connsiteX18-873" fmla="*/ 2849526 w 3742661"/>
              <a:gd name="connsiteY18-874" fmla="*/ 1307804 h 4492350"/>
              <a:gd name="connsiteX19-875" fmla="*/ 2838893 w 3742661"/>
              <a:gd name="connsiteY19-876" fmla="*/ 2371060 h 4492350"/>
              <a:gd name="connsiteX20-877" fmla="*/ 3742661 w 3742661"/>
              <a:gd name="connsiteY20-878" fmla="*/ 1148316 h 4492350"/>
              <a:gd name="connsiteX21-879" fmla="*/ 2222205 w 3742661"/>
              <a:gd name="connsiteY21-880" fmla="*/ 3370521 h 4492350"/>
              <a:gd name="connsiteX22-881" fmla="*/ 2169042 w 3742661"/>
              <a:gd name="connsiteY22-882" fmla="*/ 3817088 h 4492350"/>
              <a:gd name="connsiteX23-883" fmla="*/ 3317358 w 3742661"/>
              <a:gd name="connsiteY23-884" fmla="*/ 3094074 h 4492350"/>
              <a:gd name="connsiteX24-885" fmla="*/ 2194317 w 3742661"/>
              <a:gd name="connsiteY24-886" fmla="*/ 4030951 h 4492350"/>
              <a:gd name="connsiteX25-887" fmla="*/ 2232838 w 3742661"/>
              <a:gd name="connsiteY25-888" fmla="*/ 4476307 h 4492350"/>
              <a:gd name="connsiteX26-889" fmla="*/ 2218194 w 3742661"/>
              <a:gd name="connsiteY26-890" fmla="*/ 4491415 h 4492350"/>
              <a:gd name="connsiteX27-891" fmla="*/ 1743740 w 3742661"/>
              <a:gd name="connsiteY27-892" fmla="*/ 4492350 h 4492350"/>
              <a:gd name="connsiteX0-893" fmla="*/ 1743740 w 3742661"/>
              <a:gd name="connsiteY0-894" fmla="*/ 4492350 h 4492350"/>
              <a:gd name="connsiteX1-895" fmla="*/ 1796903 w 3742661"/>
              <a:gd name="connsiteY1-896" fmla="*/ 3785190 h 4492350"/>
              <a:gd name="connsiteX2-897" fmla="*/ 1307805 w 3742661"/>
              <a:gd name="connsiteY2-898" fmla="*/ 3381153 h 4492350"/>
              <a:gd name="connsiteX3-899" fmla="*/ 31898 w 3742661"/>
              <a:gd name="connsiteY3-900" fmla="*/ 2945218 h 4492350"/>
              <a:gd name="connsiteX4-901" fmla="*/ 1127052 w 3742661"/>
              <a:gd name="connsiteY4-902" fmla="*/ 3242930 h 4492350"/>
              <a:gd name="connsiteX5-903" fmla="*/ 393405 w 3742661"/>
              <a:gd name="connsiteY5-904" fmla="*/ 2456121 h 4492350"/>
              <a:gd name="connsiteX6-905" fmla="*/ 1775638 w 3742661"/>
              <a:gd name="connsiteY6-906" fmla="*/ 3519376 h 4492350"/>
              <a:gd name="connsiteX7-907" fmla="*/ 1679945 w 3742661"/>
              <a:gd name="connsiteY7-908" fmla="*/ 2392325 h 4492350"/>
              <a:gd name="connsiteX8-909" fmla="*/ 0 w 3742661"/>
              <a:gd name="connsiteY8-910" fmla="*/ 754911 h 4492350"/>
              <a:gd name="connsiteX9-911" fmla="*/ 988828 w 3742661"/>
              <a:gd name="connsiteY9-912" fmla="*/ 1924493 h 4492350"/>
              <a:gd name="connsiteX10-913" fmla="*/ 1137684 w 3742661"/>
              <a:gd name="connsiteY10-914" fmla="*/ 861237 h 4492350"/>
              <a:gd name="connsiteX11-915" fmla="*/ 1222745 w 3742661"/>
              <a:gd name="connsiteY11-916" fmla="*/ 2062716 h 4492350"/>
              <a:gd name="connsiteX12-917" fmla="*/ 1690577 w 3742661"/>
              <a:gd name="connsiteY12-918" fmla="*/ 2190307 h 4492350"/>
              <a:gd name="connsiteX13-919" fmla="*/ 1956391 w 3742661"/>
              <a:gd name="connsiteY13-920" fmla="*/ 0 h 4492350"/>
              <a:gd name="connsiteX14-921" fmla="*/ 2083982 w 3742661"/>
              <a:gd name="connsiteY14-922" fmla="*/ 978195 h 4492350"/>
              <a:gd name="connsiteX15-923" fmla="*/ 1881963 w 3742661"/>
              <a:gd name="connsiteY15-924" fmla="*/ 2232837 h 4492350"/>
              <a:gd name="connsiteX16-925" fmla="*/ 2041452 w 3742661"/>
              <a:gd name="connsiteY16-926" fmla="*/ 3030279 h 4492350"/>
              <a:gd name="connsiteX17-927" fmla="*/ 2647507 w 3742661"/>
              <a:gd name="connsiteY17-928" fmla="*/ 2519916 h 4492350"/>
              <a:gd name="connsiteX18-929" fmla="*/ 2849526 w 3742661"/>
              <a:gd name="connsiteY18-930" fmla="*/ 1307804 h 4492350"/>
              <a:gd name="connsiteX19-931" fmla="*/ 2838893 w 3742661"/>
              <a:gd name="connsiteY19-932" fmla="*/ 2371060 h 4492350"/>
              <a:gd name="connsiteX20-933" fmla="*/ 3742661 w 3742661"/>
              <a:gd name="connsiteY20-934" fmla="*/ 1148316 h 4492350"/>
              <a:gd name="connsiteX21-935" fmla="*/ 2222205 w 3742661"/>
              <a:gd name="connsiteY21-936" fmla="*/ 3370521 h 4492350"/>
              <a:gd name="connsiteX22-937" fmla="*/ 2169042 w 3742661"/>
              <a:gd name="connsiteY22-938" fmla="*/ 3817088 h 4492350"/>
              <a:gd name="connsiteX23-939" fmla="*/ 3317358 w 3742661"/>
              <a:gd name="connsiteY23-940" fmla="*/ 3094074 h 4492350"/>
              <a:gd name="connsiteX24-941" fmla="*/ 2194317 w 3742661"/>
              <a:gd name="connsiteY24-942" fmla="*/ 4030951 h 4492350"/>
              <a:gd name="connsiteX25-943" fmla="*/ 2232838 w 3742661"/>
              <a:gd name="connsiteY25-944" fmla="*/ 4476307 h 4492350"/>
              <a:gd name="connsiteX26-945" fmla="*/ 2218194 w 3742661"/>
              <a:gd name="connsiteY26-946" fmla="*/ 4491415 h 4492350"/>
              <a:gd name="connsiteX27-947" fmla="*/ 1743740 w 3742661"/>
              <a:gd name="connsiteY27-948" fmla="*/ 4492350 h 4492350"/>
              <a:gd name="connsiteX0-949" fmla="*/ 1743740 w 3742661"/>
              <a:gd name="connsiteY0-950" fmla="*/ 4492350 h 4492350"/>
              <a:gd name="connsiteX1-951" fmla="*/ 1796903 w 3742661"/>
              <a:gd name="connsiteY1-952" fmla="*/ 3785190 h 4492350"/>
              <a:gd name="connsiteX2-953" fmla="*/ 1307805 w 3742661"/>
              <a:gd name="connsiteY2-954" fmla="*/ 3381153 h 4492350"/>
              <a:gd name="connsiteX3-955" fmla="*/ 31898 w 3742661"/>
              <a:gd name="connsiteY3-956" fmla="*/ 2945218 h 4492350"/>
              <a:gd name="connsiteX4-957" fmla="*/ 1127052 w 3742661"/>
              <a:gd name="connsiteY4-958" fmla="*/ 3242930 h 4492350"/>
              <a:gd name="connsiteX5-959" fmla="*/ 393405 w 3742661"/>
              <a:gd name="connsiteY5-960" fmla="*/ 2456121 h 4492350"/>
              <a:gd name="connsiteX6-961" fmla="*/ 1775638 w 3742661"/>
              <a:gd name="connsiteY6-962" fmla="*/ 3519376 h 4492350"/>
              <a:gd name="connsiteX7-963" fmla="*/ 1679945 w 3742661"/>
              <a:gd name="connsiteY7-964" fmla="*/ 2392325 h 4492350"/>
              <a:gd name="connsiteX8-965" fmla="*/ 0 w 3742661"/>
              <a:gd name="connsiteY8-966" fmla="*/ 754911 h 4492350"/>
              <a:gd name="connsiteX9-967" fmla="*/ 988828 w 3742661"/>
              <a:gd name="connsiteY9-968" fmla="*/ 1924493 h 4492350"/>
              <a:gd name="connsiteX10-969" fmla="*/ 1137684 w 3742661"/>
              <a:gd name="connsiteY10-970" fmla="*/ 861237 h 4492350"/>
              <a:gd name="connsiteX11-971" fmla="*/ 1222745 w 3742661"/>
              <a:gd name="connsiteY11-972" fmla="*/ 2062716 h 4492350"/>
              <a:gd name="connsiteX12-973" fmla="*/ 1690577 w 3742661"/>
              <a:gd name="connsiteY12-974" fmla="*/ 2190307 h 4492350"/>
              <a:gd name="connsiteX13-975" fmla="*/ 1956391 w 3742661"/>
              <a:gd name="connsiteY13-976" fmla="*/ 0 h 4492350"/>
              <a:gd name="connsiteX14-977" fmla="*/ 2083982 w 3742661"/>
              <a:gd name="connsiteY14-978" fmla="*/ 978195 h 4492350"/>
              <a:gd name="connsiteX15-979" fmla="*/ 1881963 w 3742661"/>
              <a:gd name="connsiteY15-980" fmla="*/ 2232837 h 4492350"/>
              <a:gd name="connsiteX16-981" fmla="*/ 2041452 w 3742661"/>
              <a:gd name="connsiteY16-982" fmla="*/ 3030279 h 4492350"/>
              <a:gd name="connsiteX17-983" fmla="*/ 2647507 w 3742661"/>
              <a:gd name="connsiteY17-984" fmla="*/ 2519916 h 4492350"/>
              <a:gd name="connsiteX18-985" fmla="*/ 2849526 w 3742661"/>
              <a:gd name="connsiteY18-986" fmla="*/ 1307804 h 4492350"/>
              <a:gd name="connsiteX19-987" fmla="*/ 2838893 w 3742661"/>
              <a:gd name="connsiteY19-988" fmla="*/ 2371060 h 4492350"/>
              <a:gd name="connsiteX20-989" fmla="*/ 3742661 w 3742661"/>
              <a:gd name="connsiteY20-990" fmla="*/ 1148316 h 4492350"/>
              <a:gd name="connsiteX21-991" fmla="*/ 2222205 w 3742661"/>
              <a:gd name="connsiteY21-992" fmla="*/ 3370521 h 4492350"/>
              <a:gd name="connsiteX22-993" fmla="*/ 2169042 w 3742661"/>
              <a:gd name="connsiteY22-994" fmla="*/ 3817088 h 4492350"/>
              <a:gd name="connsiteX23-995" fmla="*/ 3317358 w 3742661"/>
              <a:gd name="connsiteY23-996" fmla="*/ 3094074 h 4492350"/>
              <a:gd name="connsiteX24-997" fmla="*/ 2194317 w 3742661"/>
              <a:gd name="connsiteY24-998" fmla="*/ 4030951 h 4492350"/>
              <a:gd name="connsiteX25-999" fmla="*/ 2232838 w 3742661"/>
              <a:gd name="connsiteY25-1000" fmla="*/ 4476307 h 4492350"/>
              <a:gd name="connsiteX26-1001" fmla="*/ 2218194 w 3742661"/>
              <a:gd name="connsiteY26-1002" fmla="*/ 4491415 h 4492350"/>
              <a:gd name="connsiteX27-1003" fmla="*/ 1743740 w 3742661"/>
              <a:gd name="connsiteY27-1004" fmla="*/ 4492350 h 4492350"/>
              <a:gd name="connsiteX0-1005" fmla="*/ 1743740 w 3742661"/>
              <a:gd name="connsiteY0-1006" fmla="*/ 4492350 h 4492350"/>
              <a:gd name="connsiteX1-1007" fmla="*/ 1796903 w 3742661"/>
              <a:gd name="connsiteY1-1008" fmla="*/ 3785190 h 4492350"/>
              <a:gd name="connsiteX2-1009" fmla="*/ 1307805 w 3742661"/>
              <a:gd name="connsiteY2-1010" fmla="*/ 3381153 h 4492350"/>
              <a:gd name="connsiteX3-1011" fmla="*/ 31898 w 3742661"/>
              <a:gd name="connsiteY3-1012" fmla="*/ 2945218 h 4492350"/>
              <a:gd name="connsiteX4-1013" fmla="*/ 1127052 w 3742661"/>
              <a:gd name="connsiteY4-1014" fmla="*/ 3242930 h 4492350"/>
              <a:gd name="connsiteX5-1015" fmla="*/ 393405 w 3742661"/>
              <a:gd name="connsiteY5-1016" fmla="*/ 2456121 h 4492350"/>
              <a:gd name="connsiteX6-1017" fmla="*/ 1775638 w 3742661"/>
              <a:gd name="connsiteY6-1018" fmla="*/ 3519376 h 4492350"/>
              <a:gd name="connsiteX7-1019" fmla="*/ 1679945 w 3742661"/>
              <a:gd name="connsiteY7-1020" fmla="*/ 2392325 h 4492350"/>
              <a:gd name="connsiteX8-1021" fmla="*/ 0 w 3742661"/>
              <a:gd name="connsiteY8-1022" fmla="*/ 754911 h 4492350"/>
              <a:gd name="connsiteX9-1023" fmla="*/ 988828 w 3742661"/>
              <a:gd name="connsiteY9-1024" fmla="*/ 1924493 h 4492350"/>
              <a:gd name="connsiteX10-1025" fmla="*/ 1137684 w 3742661"/>
              <a:gd name="connsiteY10-1026" fmla="*/ 861237 h 4492350"/>
              <a:gd name="connsiteX11-1027" fmla="*/ 1222745 w 3742661"/>
              <a:gd name="connsiteY11-1028" fmla="*/ 2062716 h 4492350"/>
              <a:gd name="connsiteX12-1029" fmla="*/ 1690577 w 3742661"/>
              <a:gd name="connsiteY12-1030" fmla="*/ 2190307 h 4492350"/>
              <a:gd name="connsiteX13-1031" fmla="*/ 1956391 w 3742661"/>
              <a:gd name="connsiteY13-1032" fmla="*/ 0 h 4492350"/>
              <a:gd name="connsiteX14-1033" fmla="*/ 2083982 w 3742661"/>
              <a:gd name="connsiteY14-1034" fmla="*/ 978195 h 4492350"/>
              <a:gd name="connsiteX15-1035" fmla="*/ 1881963 w 3742661"/>
              <a:gd name="connsiteY15-1036" fmla="*/ 2232837 h 4492350"/>
              <a:gd name="connsiteX16-1037" fmla="*/ 2057494 w 3742661"/>
              <a:gd name="connsiteY16-1038" fmla="*/ 3046321 h 4492350"/>
              <a:gd name="connsiteX17-1039" fmla="*/ 2647507 w 3742661"/>
              <a:gd name="connsiteY17-1040" fmla="*/ 2519916 h 4492350"/>
              <a:gd name="connsiteX18-1041" fmla="*/ 2849526 w 3742661"/>
              <a:gd name="connsiteY18-1042" fmla="*/ 1307804 h 4492350"/>
              <a:gd name="connsiteX19-1043" fmla="*/ 2838893 w 3742661"/>
              <a:gd name="connsiteY19-1044" fmla="*/ 2371060 h 4492350"/>
              <a:gd name="connsiteX20-1045" fmla="*/ 3742661 w 3742661"/>
              <a:gd name="connsiteY20-1046" fmla="*/ 1148316 h 4492350"/>
              <a:gd name="connsiteX21-1047" fmla="*/ 2222205 w 3742661"/>
              <a:gd name="connsiteY21-1048" fmla="*/ 3370521 h 4492350"/>
              <a:gd name="connsiteX22-1049" fmla="*/ 2169042 w 3742661"/>
              <a:gd name="connsiteY22-1050" fmla="*/ 3817088 h 4492350"/>
              <a:gd name="connsiteX23-1051" fmla="*/ 3317358 w 3742661"/>
              <a:gd name="connsiteY23-1052" fmla="*/ 3094074 h 4492350"/>
              <a:gd name="connsiteX24-1053" fmla="*/ 2194317 w 3742661"/>
              <a:gd name="connsiteY24-1054" fmla="*/ 4030951 h 4492350"/>
              <a:gd name="connsiteX25-1055" fmla="*/ 2232838 w 3742661"/>
              <a:gd name="connsiteY25-1056" fmla="*/ 4476307 h 4492350"/>
              <a:gd name="connsiteX26-1057" fmla="*/ 2218194 w 3742661"/>
              <a:gd name="connsiteY26-1058" fmla="*/ 4491415 h 4492350"/>
              <a:gd name="connsiteX27-1059" fmla="*/ 1743740 w 3742661"/>
              <a:gd name="connsiteY27-1060" fmla="*/ 4492350 h 4492350"/>
              <a:gd name="connsiteX0-1061" fmla="*/ 1743740 w 3742661"/>
              <a:gd name="connsiteY0-1062" fmla="*/ 4492350 h 4492350"/>
              <a:gd name="connsiteX1-1063" fmla="*/ 1796903 w 3742661"/>
              <a:gd name="connsiteY1-1064" fmla="*/ 3785190 h 4492350"/>
              <a:gd name="connsiteX2-1065" fmla="*/ 1307805 w 3742661"/>
              <a:gd name="connsiteY2-1066" fmla="*/ 3381153 h 4492350"/>
              <a:gd name="connsiteX3-1067" fmla="*/ 31898 w 3742661"/>
              <a:gd name="connsiteY3-1068" fmla="*/ 2945218 h 4492350"/>
              <a:gd name="connsiteX4-1069" fmla="*/ 1127052 w 3742661"/>
              <a:gd name="connsiteY4-1070" fmla="*/ 3242930 h 4492350"/>
              <a:gd name="connsiteX5-1071" fmla="*/ 393405 w 3742661"/>
              <a:gd name="connsiteY5-1072" fmla="*/ 2456121 h 4492350"/>
              <a:gd name="connsiteX6-1073" fmla="*/ 1775638 w 3742661"/>
              <a:gd name="connsiteY6-1074" fmla="*/ 3519376 h 4492350"/>
              <a:gd name="connsiteX7-1075" fmla="*/ 1679945 w 3742661"/>
              <a:gd name="connsiteY7-1076" fmla="*/ 2392325 h 4492350"/>
              <a:gd name="connsiteX8-1077" fmla="*/ 0 w 3742661"/>
              <a:gd name="connsiteY8-1078" fmla="*/ 754911 h 4492350"/>
              <a:gd name="connsiteX9-1079" fmla="*/ 988828 w 3742661"/>
              <a:gd name="connsiteY9-1080" fmla="*/ 1924493 h 4492350"/>
              <a:gd name="connsiteX10-1081" fmla="*/ 1137684 w 3742661"/>
              <a:gd name="connsiteY10-1082" fmla="*/ 861237 h 4492350"/>
              <a:gd name="connsiteX11-1083" fmla="*/ 1222745 w 3742661"/>
              <a:gd name="connsiteY11-1084" fmla="*/ 2062716 h 4492350"/>
              <a:gd name="connsiteX12-1085" fmla="*/ 1690577 w 3742661"/>
              <a:gd name="connsiteY12-1086" fmla="*/ 2190307 h 4492350"/>
              <a:gd name="connsiteX13-1087" fmla="*/ 1956391 w 3742661"/>
              <a:gd name="connsiteY13-1088" fmla="*/ 0 h 4492350"/>
              <a:gd name="connsiteX14-1089" fmla="*/ 2083982 w 3742661"/>
              <a:gd name="connsiteY14-1090" fmla="*/ 978195 h 4492350"/>
              <a:gd name="connsiteX15-1091" fmla="*/ 1881963 w 3742661"/>
              <a:gd name="connsiteY15-1092" fmla="*/ 2232837 h 4492350"/>
              <a:gd name="connsiteX16-1093" fmla="*/ 2057494 w 3742661"/>
              <a:gd name="connsiteY16-1094" fmla="*/ 3046321 h 4492350"/>
              <a:gd name="connsiteX17-1095" fmla="*/ 2647507 w 3742661"/>
              <a:gd name="connsiteY17-1096" fmla="*/ 2519916 h 4492350"/>
              <a:gd name="connsiteX18-1097" fmla="*/ 2849526 w 3742661"/>
              <a:gd name="connsiteY18-1098" fmla="*/ 1307804 h 4492350"/>
              <a:gd name="connsiteX19-1099" fmla="*/ 2838893 w 3742661"/>
              <a:gd name="connsiteY19-1100" fmla="*/ 2371060 h 4492350"/>
              <a:gd name="connsiteX20-1101" fmla="*/ 3742661 w 3742661"/>
              <a:gd name="connsiteY20-1102" fmla="*/ 1148316 h 4492350"/>
              <a:gd name="connsiteX21-1103" fmla="*/ 2222205 w 3742661"/>
              <a:gd name="connsiteY21-1104" fmla="*/ 3370521 h 4492350"/>
              <a:gd name="connsiteX22-1105" fmla="*/ 2169042 w 3742661"/>
              <a:gd name="connsiteY22-1106" fmla="*/ 3817088 h 4492350"/>
              <a:gd name="connsiteX23-1107" fmla="*/ 3317358 w 3742661"/>
              <a:gd name="connsiteY23-1108" fmla="*/ 3094074 h 4492350"/>
              <a:gd name="connsiteX24-1109" fmla="*/ 2194317 w 3742661"/>
              <a:gd name="connsiteY24-1110" fmla="*/ 4030951 h 4492350"/>
              <a:gd name="connsiteX25-1111" fmla="*/ 2232838 w 3742661"/>
              <a:gd name="connsiteY25-1112" fmla="*/ 4476307 h 4492350"/>
              <a:gd name="connsiteX26-1113" fmla="*/ 2218194 w 3742661"/>
              <a:gd name="connsiteY26-1114" fmla="*/ 4491415 h 4492350"/>
              <a:gd name="connsiteX27-1115" fmla="*/ 1743740 w 3742661"/>
              <a:gd name="connsiteY27-1116" fmla="*/ 4492350 h 4492350"/>
              <a:gd name="connsiteX0-1117" fmla="*/ 1743740 w 3742661"/>
              <a:gd name="connsiteY0-1118" fmla="*/ 4492350 h 4492350"/>
              <a:gd name="connsiteX1-1119" fmla="*/ 1796903 w 3742661"/>
              <a:gd name="connsiteY1-1120" fmla="*/ 3785190 h 4492350"/>
              <a:gd name="connsiteX2-1121" fmla="*/ 1307805 w 3742661"/>
              <a:gd name="connsiteY2-1122" fmla="*/ 3381153 h 4492350"/>
              <a:gd name="connsiteX3-1123" fmla="*/ 31898 w 3742661"/>
              <a:gd name="connsiteY3-1124" fmla="*/ 2945218 h 4492350"/>
              <a:gd name="connsiteX4-1125" fmla="*/ 1127052 w 3742661"/>
              <a:gd name="connsiteY4-1126" fmla="*/ 3242930 h 4492350"/>
              <a:gd name="connsiteX5-1127" fmla="*/ 393405 w 3742661"/>
              <a:gd name="connsiteY5-1128" fmla="*/ 2456121 h 4492350"/>
              <a:gd name="connsiteX6-1129" fmla="*/ 1775638 w 3742661"/>
              <a:gd name="connsiteY6-1130" fmla="*/ 3519376 h 4492350"/>
              <a:gd name="connsiteX7-1131" fmla="*/ 1679945 w 3742661"/>
              <a:gd name="connsiteY7-1132" fmla="*/ 2392325 h 4492350"/>
              <a:gd name="connsiteX8-1133" fmla="*/ 0 w 3742661"/>
              <a:gd name="connsiteY8-1134" fmla="*/ 754911 h 4492350"/>
              <a:gd name="connsiteX9-1135" fmla="*/ 988828 w 3742661"/>
              <a:gd name="connsiteY9-1136" fmla="*/ 1924493 h 4492350"/>
              <a:gd name="connsiteX10-1137" fmla="*/ 1137684 w 3742661"/>
              <a:gd name="connsiteY10-1138" fmla="*/ 861237 h 4492350"/>
              <a:gd name="connsiteX11-1139" fmla="*/ 1222745 w 3742661"/>
              <a:gd name="connsiteY11-1140" fmla="*/ 2062716 h 4492350"/>
              <a:gd name="connsiteX12-1141" fmla="*/ 1690577 w 3742661"/>
              <a:gd name="connsiteY12-1142" fmla="*/ 2190307 h 4492350"/>
              <a:gd name="connsiteX13-1143" fmla="*/ 1956391 w 3742661"/>
              <a:gd name="connsiteY13-1144" fmla="*/ 0 h 4492350"/>
              <a:gd name="connsiteX14-1145" fmla="*/ 2083982 w 3742661"/>
              <a:gd name="connsiteY14-1146" fmla="*/ 978195 h 4492350"/>
              <a:gd name="connsiteX15-1147" fmla="*/ 1881963 w 3742661"/>
              <a:gd name="connsiteY15-1148" fmla="*/ 2232837 h 4492350"/>
              <a:gd name="connsiteX16-1149" fmla="*/ 2057494 w 3742661"/>
              <a:gd name="connsiteY16-1150" fmla="*/ 3046321 h 4492350"/>
              <a:gd name="connsiteX17-1151" fmla="*/ 2647507 w 3742661"/>
              <a:gd name="connsiteY17-1152" fmla="*/ 2519916 h 4492350"/>
              <a:gd name="connsiteX18-1153" fmla="*/ 2849526 w 3742661"/>
              <a:gd name="connsiteY18-1154" fmla="*/ 1307804 h 4492350"/>
              <a:gd name="connsiteX19-1155" fmla="*/ 2838893 w 3742661"/>
              <a:gd name="connsiteY19-1156" fmla="*/ 2371060 h 4492350"/>
              <a:gd name="connsiteX20-1157" fmla="*/ 3742661 w 3742661"/>
              <a:gd name="connsiteY20-1158" fmla="*/ 1148316 h 4492350"/>
              <a:gd name="connsiteX21-1159" fmla="*/ 2222205 w 3742661"/>
              <a:gd name="connsiteY21-1160" fmla="*/ 3370521 h 4492350"/>
              <a:gd name="connsiteX22-1161" fmla="*/ 2169042 w 3742661"/>
              <a:gd name="connsiteY22-1162" fmla="*/ 3817088 h 4492350"/>
              <a:gd name="connsiteX23-1163" fmla="*/ 3317358 w 3742661"/>
              <a:gd name="connsiteY23-1164" fmla="*/ 3094074 h 4492350"/>
              <a:gd name="connsiteX24-1165" fmla="*/ 2194317 w 3742661"/>
              <a:gd name="connsiteY24-1166" fmla="*/ 4030951 h 4492350"/>
              <a:gd name="connsiteX25-1167" fmla="*/ 2232838 w 3742661"/>
              <a:gd name="connsiteY25-1168" fmla="*/ 4476307 h 4492350"/>
              <a:gd name="connsiteX26-1169" fmla="*/ 2218194 w 3742661"/>
              <a:gd name="connsiteY26-1170" fmla="*/ 4491415 h 4492350"/>
              <a:gd name="connsiteX27-1171" fmla="*/ 1743740 w 3742661"/>
              <a:gd name="connsiteY27-1172" fmla="*/ 4492350 h 4492350"/>
              <a:gd name="connsiteX0-1173" fmla="*/ 1743740 w 3742661"/>
              <a:gd name="connsiteY0-1174" fmla="*/ 4492350 h 4492350"/>
              <a:gd name="connsiteX1-1175" fmla="*/ 1796903 w 3742661"/>
              <a:gd name="connsiteY1-1176" fmla="*/ 3785190 h 4492350"/>
              <a:gd name="connsiteX2-1177" fmla="*/ 1307805 w 3742661"/>
              <a:gd name="connsiteY2-1178" fmla="*/ 3381153 h 4492350"/>
              <a:gd name="connsiteX3-1179" fmla="*/ 31898 w 3742661"/>
              <a:gd name="connsiteY3-1180" fmla="*/ 2945218 h 4492350"/>
              <a:gd name="connsiteX4-1181" fmla="*/ 1127052 w 3742661"/>
              <a:gd name="connsiteY4-1182" fmla="*/ 3242930 h 4492350"/>
              <a:gd name="connsiteX5-1183" fmla="*/ 393405 w 3742661"/>
              <a:gd name="connsiteY5-1184" fmla="*/ 2456121 h 4492350"/>
              <a:gd name="connsiteX6-1185" fmla="*/ 1775638 w 3742661"/>
              <a:gd name="connsiteY6-1186" fmla="*/ 3519376 h 4492350"/>
              <a:gd name="connsiteX7-1187" fmla="*/ 1679945 w 3742661"/>
              <a:gd name="connsiteY7-1188" fmla="*/ 2392325 h 4492350"/>
              <a:gd name="connsiteX8-1189" fmla="*/ 0 w 3742661"/>
              <a:gd name="connsiteY8-1190" fmla="*/ 754911 h 4492350"/>
              <a:gd name="connsiteX9-1191" fmla="*/ 988828 w 3742661"/>
              <a:gd name="connsiteY9-1192" fmla="*/ 1924493 h 4492350"/>
              <a:gd name="connsiteX10-1193" fmla="*/ 1137684 w 3742661"/>
              <a:gd name="connsiteY10-1194" fmla="*/ 861237 h 4492350"/>
              <a:gd name="connsiteX11-1195" fmla="*/ 1222745 w 3742661"/>
              <a:gd name="connsiteY11-1196" fmla="*/ 2062716 h 4492350"/>
              <a:gd name="connsiteX12-1197" fmla="*/ 1690577 w 3742661"/>
              <a:gd name="connsiteY12-1198" fmla="*/ 2190307 h 4492350"/>
              <a:gd name="connsiteX13-1199" fmla="*/ 1956391 w 3742661"/>
              <a:gd name="connsiteY13-1200" fmla="*/ 0 h 4492350"/>
              <a:gd name="connsiteX14-1201" fmla="*/ 2083982 w 3742661"/>
              <a:gd name="connsiteY14-1202" fmla="*/ 978195 h 4492350"/>
              <a:gd name="connsiteX15-1203" fmla="*/ 1881963 w 3742661"/>
              <a:gd name="connsiteY15-1204" fmla="*/ 2232837 h 4492350"/>
              <a:gd name="connsiteX16-1205" fmla="*/ 2057494 w 3742661"/>
              <a:gd name="connsiteY16-1206" fmla="*/ 3046321 h 4492350"/>
              <a:gd name="connsiteX17-1207" fmla="*/ 2647507 w 3742661"/>
              <a:gd name="connsiteY17-1208" fmla="*/ 2519916 h 4492350"/>
              <a:gd name="connsiteX18-1209" fmla="*/ 2913694 w 3742661"/>
              <a:gd name="connsiteY18-1210" fmla="*/ 1291762 h 4492350"/>
              <a:gd name="connsiteX19-1211" fmla="*/ 2838893 w 3742661"/>
              <a:gd name="connsiteY19-1212" fmla="*/ 2371060 h 4492350"/>
              <a:gd name="connsiteX20-1213" fmla="*/ 3742661 w 3742661"/>
              <a:gd name="connsiteY20-1214" fmla="*/ 1148316 h 4492350"/>
              <a:gd name="connsiteX21-1215" fmla="*/ 2222205 w 3742661"/>
              <a:gd name="connsiteY21-1216" fmla="*/ 3370521 h 4492350"/>
              <a:gd name="connsiteX22-1217" fmla="*/ 2169042 w 3742661"/>
              <a:gd name="connsiteY22-1218" fmla="*/ 3817088 h 4492350"/>
              <a:gd name="connsiteX23-1219" fmla="*/ 3317358 w 3742661"/>
              <a:gd name="connsiteY23-1220" fmla="*/ 3094074 h 4492350"/>
              <a:gd name="connsiteX24-1221" fmla="*/ 2194317 w 3742661"/>
              <a:gd name="connsiteY24-1222" fmla="*/ 4030951 h 4492350"/>
              <a:gd name="connsiteX25-1223" fmla="*/ 2232838 w 3742661"/>
              <a:gd name="connsiteY25-1224" fmla="*/ 4476307 h 4492350"/>
              <a:gd name="connsiteX26-1225" fmla="*/ 2218194 w 3742661"/>
              <a:gd name="connsiteY26-1226" fmla="*/ 4491415 h 4492350"/>
              <a:gd name="connsiteX27-1227" fmla="*/ 1743740 w 3742661"/>
              <a:gd name="connsiteY27-1228" fmla="*/ 4492350 h 4492350"/>
              <a:gd name="connsiteX0-1229" fmla="*/ 1743740 w 3742661"/>
              <a:gd name="connsiteY0-1230" fmla="*/ 4492350 h 4492350"/>
              <a:gd name="connsiteX1-1231" fmla="*/ 1796903 w 3742661"/>
              <a:gd name="connsiteY1-1232" fmla="*/ 3785190 h 4492350"/>
              <a:gd name="connsiteX2-1233" fmla="*/ 1307805 w 3742661"/>
              <a:gd name="connsiteY2-1234" fmla="*/ 3381153 h 4492350"/>
              <a:gd name="connsiteX3-1235" fmla="*/ 31898 w 3742661"/>
              <a:gd name="connsiteY3-1236" fmla="*/ 2945218 h 4492350"/>
              <a:gd name="connsiteX4-1237" fmla="*/ 1127052 w 3742661"/>
              <a:gd name="connsiteY4-1238" fmla="*/ 3242930 h 4492350"/>
              <a:gd name="connsiteX5-1239" fmla="*/ 393405 w 3742661"/>
              <a:gd name="connsiteY5-1240" fmla="*/ 2456121 h 4492350"/>
              <a:gd name="connsiteX6-1241" fmla="*/ 1775638 w 3742661"/>
              <a:gd name="connsiteY6-1242" fmla="*/ 3519376 h 4492350"/>
              <a:gd name="connsiteX7-1243" fmla="*/ 1679945 w 3742661"/>
              <a:gd name="connsiteY7-1244" fmla="*/ 2392325 h 4492350"/>
              <a:gd name="connsiteX8-1245" fmla="*/ 0 w 3742661"/>
              <a:gd name="connsiteY8-1246" fmla="*/ 754911 h 4492350"/>
              <a:gd name="connsiteX9-1247" fmla="*/ 988828 w 3742661"/>
              <a:gd name="connsiteY9-1248" fmla="*/ 1924493 h 4492350"/>
              <a:gd name="connsiteX10-1249" fmla="*/ 1137684 w 3742661"/>
              <a:gd name="connsiteY10-1250" fmla="*/ 861237 h 4492350"/>
              <a:gd name="connsiteX11-1251" fmla="*/ 1222745 w 3742661"/>
              <a:gd name="connsiteY11-1252" fmla="*/ 2062716 h 4492350"/>
              <a:gd name="connsiteX12-1253" fmla="*/ 1690577 w 3742661"/>
              <a:gd name="connsiteY12-1254" fmla="*/ 2190307 h 4492350"/>
              <a:gd name="connsiteX13-1255" fmla="*/ 1956391 w 3742661"/>
              <a:gd name="connsiteY13-1256" fmla="*/ 0 h 4492350"/>
              <a:gd name="connsiteX14-1257" fmla="*/ 2083982 w 3742661"/>
              <a:gd name="connsiteY14-1258" fmla="*/ 978195 h 4492350"/>
              <a:gd name="connsiteX15-1259" fmla="*/ 1881963 w 3742661"/>
              <a:gd name="connsiteY15-1260" fmla="*/ 2232837 h 4492350"/>
              <a:gd name="connsiteX16-1261" fmla="*/ 2057494 w 3742661"/>
              <a:gd name="connsiteY16-1262" fmla="*/ 3046321 h 4492350"/>
              <a:gd name="connsiteX17-1263" fmla="*/ 2647507 w 3742661"/>
              <a:gd name="connsiteY17-1264" fmla="*/ 2519916 h 4492350"/>
              <a:gd name="connsiteX18-1265" fmla="*/ 2913694 w 3742661"/>
              <a:gd name="connsiteY18-1266" fmla="*/ 1291762 h 4492350"/>
              <a:gd name="connsiteX19-1267" fmla="*/ 2838893 w 3742661"/>
              <a:gd name="connsiteY19-1268" fmla="*/ 2371060 h 4492350"/>
              <a:gd name="connsiteX20-1269" fmla="*/ 3742661 w 3742661"/>
              <a:gd name="connsiteY20-1270" fmla="*/ 1148316 h 4492350"/>
              <a:gd name="connsiteX21-1271" fmla="*/ 2222205 w 3742661"/>
              <a:gd name="connsiteY21-1272" fmla="*/ 3370521 h 4492350"/>
              <a:gd name="connsiteX22-1273" fmla="*/ 2169042 w 3742661"/>
              <a:gd name="connsiteY22-1274" fmla="*/ 3817088 h 4492350"/>
              <a:gd name="connsiteX23-1275" fmla="*/ 3317358 w 3742661"/>
              <a:gd name="connsiteY23-1276" fmla="*/ 3094074 h 4492350"/>
              <a:gd name="connsiteX24-1277" fmla="*/ 2194317 w 3742661"/>
              <a:gd name="connsiteY24-1278" fmla="*/ 4030951 h 4492350"/>
              <a:gd name="connsiteX25-1279" fmla="*/ 2232838 w 3742661"/>
              <a:gd name="connsiteY25-1280" fmla="*/ 4476307 h 4492350"/>
              <a:gd name="connsiteX26-1281" fmla="*/ 2218194 w 3742661"/>
              <a:gd name="connsiteY26-1282" fmla="*/ 4491415 h 4492350"/>
              <a:gd name="connsiteX27-1283" fmla="*/ 1743740 w 3742661"/>
              <a:gd name="connsiteY27-1284" fmla="*/ 4492350 h 4492350"/>
              <a:gd name="connsiteX0-1285" fmla="*/ 1743740 w 3742661"/>
              <a:gd name="connsiteY0-1286" fmla="*/ 4492350 h 4492350"/>
              <a:gd name="connsiteX1-1287" fmla="*/ 1796903 w 3742661"/>
              <a:gd name="connsiteY1-1288" fmla="*/ 3785190 h 4492350"/>
              <a:gd name="connsiteX2-1289" fmla="*/ 1307805 w 3742661"/>
              <a:gd name="connsiteY2-1290" fmla="*/ 3381153 h 4492350"/>
              <a:gd name="connsiteX3-1291" fmla="*/ 31898 w 3742661"/>
              <a:gd name="connsiteY3-1292" fmla="*/ 2945218 h 4492350"/>
              <a:gd name="connsiteX4-1293" fmla="*/ 1127052 w 3742661"/>
              <a:gd name="connsiteY4-1294" fmla="*/ 3242930 h 4492350"/>
              <a:gd name="connsiteX5-1295" fmla="*/ 393405 w 3742661"/>
              <a:gd name="connsiteY5-1296" fmla="*/ 2456121 h 4492350"/>
              <a:gd name="connsiteX6-1297" fmla="*/ 1775638 w 3742661"/>
              <a:gd name="connsiteY6-1298" fmla="*/ 3519376 h 4492350"/>
              <a:gd name="connsiteX7-1299" fmla="*/ 1679945 w 3742661"/>
              <a:gd name="connsiteY7-1300" fmla="*/ 2392325 h 4492350"/>
              <a:gd name="connsiteX8-1301" fmla="*/ 0 w 3742661"/>
              <a:gd name="connsiteY8-1302" fmla="*/ 754911 h 4492350"/>
              <a:gd name="connsiteX9-1303" fmla="*/ 988828 w 3742661"/>
              <a:gd name="connsiteY9-1304" fmla="*/ 1924493 h 4492350"/>
              <a:gd name="connsiteX10-1305" fmla="*/ 1137684 w 3742661"/>
              <a:gd name="connsiteY10-1306" fmla="*/ 861237 h 4492350"/>
              <a:gd name="connsiteX11-1307" fmla="*/ 1222745 w 3742661"/>
              <a:gd name="connsiteY11-1308" fmla="*/ 2062716 h 4492350"/>
              <a:gd name="connsiteX12-1309" fmla="*/ 1690577 w 3742661"/>
              <a:gd name="connsiteY12-1310" fmla="*/ 2190307 h 4492350"/>
              <a:gd name="connsiteX13-1311" fmla="*/ 1956391 w 3742661"/>
              <a:gd name="connsiteY13-1312" fmla="*/ 0 h 4492350"/>
              <a:gd name="connsiteX14-1313" fmla="*/ 2083982 w 3742661"/>
              <a:gd name="connsiteY14-1314" fmla="*/ 978195 h 4492350"/>
              <a:gd name="connsiteX15-1315" fmla="*/ 1881963 w 3742661"/>
              <a:gd name="connsiteY15-1316" fmla="*/ 2232837 h 4492350"/>
              <a:gd name="connsiteX16-1317" fmla="*/ 2057494 w 3742661"/>
              <a:gd name="connsiteY16-1318" fmla="*/ 3046321 h 4492350"/>
              <a:gd name="connsiteX17-1319" fmla="*/ 2647507 w 3742661"/>
              <a:gd name="connsiteY17-1320" fmla="*/ 2519916 h 4492350"/>
              <a:gd name="connsiteX18-1321" fmla="*/ 2913694 w 3742661"/>
              <a:gd name="connsiteY18-1322" fmla="*/ 1291762 h 4492350"/>
              <a:gd name="connsiteX19-1323" fmla="*/ 2838893 w 3742661"/>
              <a:gd name="connsiteY19-1324" fmla="*/ 2371060 h 4492350"/>
              <a:gd name="connsiteX20-1325" fmla="*/ 3742661 w 3742661"/>
              <a:gd name="connsiteY20-1326" fmla="*/ 1148316 h 4492350"/>
              <a:gd name="connsiteX21-1327" fmla="*/ 2222205 w 3742661"/>
              <a:gd name="connsiteY21-1328" fmla="*/ 3370521 h 4492350"/>
              <a:gd name="connsiteX22-1329" fmla="*/ 2169042 w 3742661"/>
              <a:gd name="connsiteY22-1330" fmla="*/ 3817088 h 4492350"/>
              <a:gd name="connsiteX23-1331" fmla="*/ 3317358 w 3742661"/>
              <a:gd name="connsiteY23-1332" fmla="*/ 3094074 h 4492350"/>
              <a:gd name="connsiteX24-1333" fmla="*/ 2194317 w 3742661"/>
              <a:gd name="connsiteY24-1334" fmla="*/ 4030951 h 4492350"/>
              <a:gd name="connsiteX25-1335" fmla="*/ 2232838 w 3742661"/>
              <a:gd name="connsiteY25-1336" fmla="*/ 4476307 h 4492350"/>
              <a:gd name="connsiteX26-1337" fmla="*/ 2218194 w 3742661"/>
              <a:gd name="connsiteY26-1338" fmla="*/ 4491415 h 4492350"/>
              <a:gd name="connsiteX27-1339" fmla="*/ 1743740 w 3742661"/>
              <a:gd name="connsiteY27-1340" fmla="*/ 4492350 h 4492350"/>
              <a:gd name="connsiteX0-1341" fmla="*/ 1743740 w 3742661"/>
              <a:gd name="connsiteY0-1342" fmla="*/ 4492350 h 4492350"/>
              <a:gd name="connsiteX1-1343" fmla="*/ 1796903 w 3742661"/>
              <a:gd name="connsiteY1-1344" fmla="*/ 3785190 h 4492350"/>
              <a:gd name="connsiteX2-1345" fmla="*/ 1307805 w 3742661"/>
              <a:gd name="connsiteY2-1346" fmla="*/ 3381153 h 4492350"/>
              <a:gd name="connsiteX3-1347" fmla="*/ 31898 w 3742661"/>
              <a:gd name="connsiteY3-1348" fmla="*/ 2945218 h 4492350"/>
              <a:gd name="connsiteX4-1349" fmla="*/ 1127052 w 3742661"/>
              <a:gd name="connsiteY4-1350" fmla="*/ 3242930 h 4492350"/>
              <a:gd name="connsiteX5-1351" fmla="*/ 393405 w 3742661"/>
              <a:gd name="connsiteY5-1352" fmla="*/ 2456121 h 4492350"/>
              <a:gd name="connsiteX6-1353" fmla="*/ 1775638 w 3742661"/>
              <a:gd name="connsiteY6-1354" fmla="*/ 3519376 h 4492350"/>
              <a:gd name="connsiteX7-1355" fmla="*/ 1679945 w 3742661"/>
              <a:gd name="connsiteY7-1356" fmla="*/ 2392325 h 4492350"/>
              <a:gd name="connsiteX8-1357" fmla="*/ 0 w 3742661"/>
              <a:gd name="connsiteY8-1358" fmla="*/ 754911 h 4492350"/>
              <a:gd name="connsiteX9-1359" fmla="*/ 988828 w 3742661"/>
              <a:gd name="connsiteY9-1360" fmla="*/ 1924493 h 4492350"/>
              <a:gd name="connsiteX10-1361" fmla="*/ 1137684 w 3742661"/>
              <a:gd name="connsiteY10-1362" fmla="*/ 861237 h 4492350"/>
              <a:gd name="connsiteX11-1363" fmla="*/ 1222745 w 3742661"/>
              <a:gd name="connsiteY11-1364" fmla="*/ 2062716 h 4492350"/>
              <a:gd name="connsiteX12-1365" fmla="*/ 1690577 w 3742661"/>
              <a:gd name="connsiteY12-1366" fmla="*/ 2190307 h 4492350"/>
              <a:gd name="connsiteX13-1367" fmla="*/ 1956391 w 3742661"/>
              <a:gd name="connsiteY13-1368" fmla="*/ 0 h 4492350"/>
              <a:gd name="connsiteX14-1369" fmla="*/ 2083982 w 3742661"/>
              <a:gd name="connsiteY14-1370" fmla="*/ 978195 h 4492350"/>
              <a:gd name="connsiteX15-1371" fmla="*/ 1881963 w 3742661"/>
              <a:gd name="connsiteY15-1372" fmla="*/ 2232837 h 4492350"/>
              <a:gd name="connsiteX16-1373" fmla="*/ 2057494 w 3742661"/>
              <a:gd name="connsiteY16-1374" fmla="*/ 3046321 h 4492350"/>
              <a:gd name="connsiteX17-1375" fmla="*/ 2647507 w 3742661"/>
              <a:gd name="connsiteY17-1376" fmla="*/ 2519916 h 4492350"/>
              <a:gd name="connsiteX18-1377" fmla="*/ 2913694 w 3742661"/>
              <a:gd name="connsiteY18-1378" fmla="*/ 1291762 h 4492350"/>
              <a:gd name="connsiteX19-1379" fmla="*/ 2806809 w 3742661"/>
              <a:gd name="connsiteY19-1380" fmla="*/ 2383091 h 4492350"/>
              <a:gd name="connsiteX20-1381" fmla="*/ 3742661 w 3742661"/>
              <a:gd name="connsiteY20-1382" fmla="*/ 1148316 h 4492350"/>
              <a:gd name="connsiteX21-1383" fmla="*/ 2222205 w 3742661"/>
              <a:gd name="connsiteY21-1384" fmla="*/ 3370521 h 4492350"/>
              <a:gd name="connsiteX22-1385" fmla="*/ 2169042 w 3742661"/>
              <a:gd name="connsiteY22-1386" fmla="*/ 3817088 h 4492350"/>
              <a:gd name="connsiteX23-1387" fmla="*/ 3317358 w 3742661"/>
              <a:gd name="connsiteY23-1388" fmla="*/ 3094074 h 4492350"/>
              <a:gd name="connsiteX24-1389" fmla="*/ 2194317 w 3742661"/>
              <a:gd name="connsiteY24-1390" fmla="*/ 4030951 h 4492350"/>
              <a:gd name="connsiteX25-1391" fmla="*/ 2232838 w 3742661"/>
              <a:gd name="connsiteY25-1392" fmla="*/ 4476307 h 4492350"/>
              <a:gd name="connsiteX26-1393" fmla="*/ 2218194 w 3742661"/>
              <a:gd name="connsiteY26-1394" fmla="*/ 4491415 h 4492350"/>
              <a:gd name="connsiteX27-1395" fmla="*/ 1743740 w 3742661"/>
              <a:gd name="connsiteY27-1396" fmla="*/ 4492350 h 4492350"/>
              <a:gd name="connsiteX0-1397" fmla="*/ 1743740 w 3742661"/>
              <a:gd name="connsiteY0-1398" fmla="*/ 4492350 h 4492350"/>
              <a:gd name="connsiteX1-1399" fmla="*/ 1796903 w 3742661"/>
              <a:gd name="connsiteY1-1400" fmla="*/ 3785190 h 4492350"/>
              <a:gd name="connsiteX2-1401" fmla="*/ 1307805 w 3742661"/>
              <a:gd name="connsiteY2-1402" fmla="*/ 3381153 h 4492350"/>
              <a:gd name="connsiteX3-1403" fmla="*/ 31898 w 3742661"/>
              <a:gd name="connsiteY3-1404" fmla="*/ 2945218 h 4492350"/>
              <a:gd name="connsiteX4-1405" fmla="*/ 1127052 w 3742661"/>
              <a:gd name="connsiteY4-1406" fmla="*/ 3242930 h 4492350"/>
              <a:gd name="connsiteX5-1407" fmla="*/ 393405 w 3742661"/>
              <a:gd name="connsiteY5-1408" fmla="*/ 2456121 h 4492350"/>
              <a:gd name="connsiteX6-1409" fmla="*/ 1775638 w 3742661"/>
              <a:gd name="connsiteY6-1410" fmla="*/ 3519376 h 4492350"/>
              <a:gd name="connsiteX7-1411" fmla="*/ 1679945 w 3742661"/>
              <a:gd name="connsiteY7-1412" fmla="*/ 2392325 h 4492350"/>
              <a:gd name="connsiteX8-1413" fmla="*/ 0 w 3742661"/>
              <a:gd name="connsiteY8-1414" fmla="*/ 754911 h 4492350"/>
              <a:gd name="connsiteX9-1415" fmla="*/ 988828 w 3742661"/>
              <a:gd name="connsiteY9-1416" fmla="*/ 1924493 h 4492350"/>
              <a:gd name="connsiteX10-1417" fmla="*/ 1137684 w 3742661"/>
              <a:gd name="connsiteY10-1418" fmla="*/ 861237 h 4492350"/>
              <a:gd name="connsiteX11-1419" fmla="*/ 1222745 w 3742661"/>
              <a:gd name="connsiteY11-1420" fmla="*/ 2062716 h 4492350"/>
              <a:gd name="connsiteX12-1421" fmla="*/ 1690577 w 3742661"/>
              <a:gd name="connsiteY12-1422" fmla="*/ 2190307 h 4492350"/>
              <a:gd name="connsiteX13-1423" fmla="*/ 1956391 w 3742661"/>
              <a:gd name="connsiteY13-1424" fmla="*/ 0 h 4492350"/>
              <a:gd name="connsiteX14-1425" fmla="*/ 2083982 w 3742661"/>
              <a:gd name="connsiteY14-1426" fmla="*/ 978195 h 4492350"/>
              <a:gd name="connsiteX15-1427" fmla="*/ 1881963 w 3742661"/>
              <a:gd name="connsiteY15-1428" fmla="*/ 2232837 h 4492350"/>
              <a:gd name="connsiteX16-1429" fmla="*/ 2057494 w 3742661"/>
              <a:gd name="connsiteY16-1430" fmla="*/ 3046321 h 4492350"/>
              <a:gd name="connsiteX17-1431" fmla="*/ 2647507 w 3742661"/>
              <a:gd name="connsiteY17-1432" fmla="*/ 2519916 h 4492350"/>
              <a:gd name="connsiteX18-1433" fmla="*/ 2913694 w 3742661"/>
              <a:gd name="connsiteY18-1434" fmla="*/ 1291762 h 4492350"/>
              <a:gd name="connsiteX19-1435" fmla="*/ 2806809 w 3742661"/>
              <a:gd name="connsiteY19-1436" fmla="*/ 2383091 h 4492350"/>
              <a:gd name="connsiteX20-1437" fmla="*/ 3742661 w 3742661"/>
              <a:gd name="connsiteY20-1438" fmla="*/ 1148316 h 4492350"/>
              <a:gd name="connsiteX21-1439" fmla="*/ 2222205 w 3742661"/>
              <a:gd name="connsiteY21-1440" fmla="*/ 3370521 h 4492350"/>
              <a:gd name="connsiteX22-1441" fmla="*/ 2169042 w 3742661"/>
              <a:gd name="connsiteY22-1442" fmla="*/ 3817088 h 4492350"/>
              <a:gd name="connsiteX23-1443" fmla="*/ 3317358 w 3742661"/>
              <a:gd name="connsiteY23-1444" fmla="*/ 3094074 h 4492350"/>
              <a:gd name="connsiteX24-1445" fmla="*/ 2194317 w 3742661"/>
              <a:gd name="connsiteY24-1446" fmla="*/ 4030951 h 4492350"/>
              <a:gd name="connsiteX25-1447" fmla="*/ 2232838 w 3742661"/>
              <a:gd name="connsiteY25-1448" fmla="*/ 4476307 h 4492350"/>
              <a:gd name="connsiteX26-1449" fmla="*/ 2218194 w 3742661"/>
              <a:gd name="connsiteY26-1450" fmla="*/ 4491415 h 4492350"/>
              <a:gd name="connsiteX27-1451" fmla="*/ 1743740 w 3742661"/>
              <a:gd name="connsiteY27-1452" fmla="*/ 4492350 h 4492350"/>
              <a:gd name="connsiteX0-1453" fmla="*/ 1743740 w 3742661"/>
              <a:gd name="connsiteY0-1454" fmla="*/ 4492350 h 4492350"/>
              <a:gd name="connsiteX1-1455" fmla="*/ 1796903 w 3742661"/>
              <a:gd name="connsiteY1-1456" fmla="*/ 3785190 h 4492350"/>
              <a:gd name="connsiteX2-1457" fmla="*/ 1307805 w 3742661"/>
              <a:gd name="connsiteY2-1458" fmla="*/ 3381153 h 4492350"/>
              <a:gd name="connsiteX3-1459" fmla="*/ 31898 w 3742661"/>
              <a:gd name="connsiteY3-1460" fmla="*/ 2945218 h 4492350"/>
              <a:gd name="connsiteX4-1461" fmla="*/ 1127052 w 3742661"/>
              <a:gd name="connsiteY4-1462" fmla="*/ 3242930 h 4492350"/>
              <a:gd name="connsiteX5-1463" fmla="*/ 393405 w 3742661"/>
              <a:gd name="connsiteY5-1464" fmla="*/ 2456121 h 4492350"/>
              <a:gd name="connsiteX6-1465" fmla="*/ 1775638 w 3742661"/>
              <a:gd name="connsiteY6-1466" fmla="*/ 3519376 h 4492350"/>
              <a:gd name="connsiteX7-1467" fmla="*/ 1679945 w 3742661"/>
              <a:gd name="connsiteY7-1468" fmla="*/ 2392325 h 4492350"/>
              <a:gd name="connsiteX8-1469" fmla="*/ 0 w 3742661"/>
              <a:gd name="connsiteY8-1470" fmla="*/ 754911 h 4492350"/>
              <a:gd name="connsiteX9-1471" fmla="*/ 988828 w 3742661"/>
              <a:gd name="connsiteY9-1472" fmla="*/ 1924493 h 4492350"/>
              <a:gd name="connsiteX10-1473" fmla="*/ 1137684 w 3742661"/>
              <a:gd name="connsiteY10-1474" fmla="*/ 861237 h 4492350"/>
              <a:gd name="connsiteX11-1475" fmla="*/ 1222745 w 3742661"/>
              <a:gd name="connsiteY11-1476" fmla="*/ 2062716 h 4492350"/>
              <a:gd name="connsiteX12-1477" fmla="*/ 1690577 w 3742661"/>
              <a:gd name="connsiteY12-1478" fmla="*/ 2190307 h 4492350"/>
              <a:gd name="connsiteX13-1479" fmla="*/ 1956391 w 3742661"/>
              <a:gd name="connsiteY13-1480" fmla="*/ 0 h 4492350"/>
              <a:gd name="connsiteX14-1481" fmla="*/ 2083982 w 3742661"/>
              <a:gd name="connsiteY14-1482" fmla="*/ 978195 h 4492350"/>
              <a:gd name="connsiteX15-1483" fmla="*/ 1881963 w 3742661"/>
              <a:gd name="connsiteY15-1484" fmla="*/ 2232837 h 4492350"/>
              <a:gd name="connsiteX16-1485" fmla="*/ 2057494 w 3742661"/>
              <a:gd name="connsiteY16-1486" fmla="*/ 3046321 h 4492350"/>
              <a:gd name="connsiteX17-1487" fmla="*/ 2647507 w 3742661"/>
              <a:gd name="connsiteY17-1488" fmla="*/ 2519916 h 4492350"/>
              <a:gd name="connsiteX18-1489" fmla="*/ 2913694 w 3742661"/>
              <a:gd name="connsiteY18-1490" fmla="*/ 1291762 h 4492350"/>
              <a:gd name="connsiteX19-1491" fmla="*/ 2806809 w 3742661"/>
              <a:gd name="connsiteY19-1492" fmla="*/ 2383091 h 4492350"/>
              <a:gd name="connsiteX20-1493" fmla="*/ 3742661 w 3742661"/>
              <a:gd name="connsiteY20-1494" fmla="*/ 1148316 h 4492350"/>
              <a:gd name="connsiteX21-1495" fmla="*/ 2222205 w 3742661"/>
              <a:gd name="connsiteY21-1496" fmla="*/ 3370521 h 4492350"/>
              <a:gd name="connsiteX22-1497" fmla="*/ 2169042 w 3742661"/>
              <a:gd name="connsiteY22-1498" fmla="*/ 3817088 h 4492350"/>
              <a:gd name="connsiteX23-1499" fmla="*/ 3317358 w 3742661"/>
              <a:gd name="connsiteY23-1500" fmla="*/ 3094074 h 4492350"/>
              <a:gd name="connsiteX24-1501" fmla="*/ 2194317 w 3742661"/>
              <a:gd name="connsiteY24-1502" fmla="*/ 4030951 h 4492350"/>
              <a:gd name="connsiteX25-1503" fmla="*/ 2232838 w 3742661"/>
              <a:gd name="connsiteY25-1504" fmla="*/ 4476307 h 4492350"/>
              <a:gd name="connsiteX26-1505" fmla="*/ 2218194 w 3742661"/>
              <a:gd name="connsiteY26-1506" fmla="*/ 4491415 h 4492350"/>
              <a:gd name="connsiteX27-1507" fmla="*/ 1743740 w 3742661"/>
              <a:gd name="connsiteY27-1508" fmla="*/ 4492350 h 4492350"/>
              <a:gd name="connsiteX0-1509" fmla="*/ 1743740 w 3742661"/>
              <a:gd name="connsiteY0-1510" fmla="*/ 4492350 h 4492350"/>
              <a:gd name="connsiteX1-1511" fmla="*/ 1796903 w 3742661"/>
              <a:gd name="connsiteY1-1512" fmla="*/ 3785190 h 4492350"/>
              <a:gd name="connsiteX2-1513" fmla="*/ 1307805 w 3742661"/>
              <a:gd name="connsiteY2-1514" fmla="*/ 3381153 h 4492350"/>
              <a:gd name="connsiteX3-1515" fmla="*/ 31898 w 3742661"/>
              <a:gd name="connsiteY3-1516" fmla="*/ 2945218 h 4492350"/>
              <a:gd name="connsiteX4-1517" fmla="*/ 1127052 w 3742661"/>
              <a:gd name="connsiteY4-1518" fmla="*/ 3242930 h 4492350"/>
              <a:gd name="connsiteX5-1519" fmla="*/ 393405 w 3742661"/>
              <a:gd name="connsiteY5-1520" fmla="*/ 2456121 h 4492350"/>
              <a:gd name="connsiteX6-1521" fmla="*/ 1775638 w 3742661"/>
              <a:gd name="connsiteY6-1522" fmla="*/ 3519376 h 4492350"/>
              <a:gd name="connsiteX7-1523" fmla="*/ 1679945 w 3742661"/>
              <a:gd name="connsiteY7-1524" fmla="*/ 2392325 h 4492350"/>
              <a:gd name="connsiteX8-1525" fmla="*/ 0 w 3742661"/>
              <a:gd name="connsiteY8-1526" fmla="*/ 754911 h 4492350"/>
              <a:gd name="connsiteX9-1527" fmla="*/ 988828 w 3742661"/>
              <a:gd name="connsiteY9-1528" fmla="*/ 1924493 h 4492350"/>
              <a:gd name="connsiteX10-1529" fmla="*/ 1137684 w 3742661"/>
              <a:gd name="connsiteY10-1530" fmla="*/ 861237 h 4492350"/>
              <a:gd name="connsiteX11-1531" fmla="*/ 1222745 w 3742661"/>
              <a:gd name="connsiteY11-1532" fmla="*/ 2062716 h 4492350"/>
              <a:gd name="connsiteX12-1533" fmla="*/ 1690577 w 3742661"/>
              <a:gd name="connsiteY12-1534" fmla="*/ 2190307 h 4492350"/>
              <a:gd name="connsiteX13-1535" fmla="*/ 1956391 w 3742661"/>
              <a:gd name="connsiteY13-1536" fmla="*/ 0 h 4492350"/>
              <a:gd name="connsiteX14-1537" fmla="*/ 2083982 w 3742661"/>
              <a:gd name="connsiteY14-1538" fmla="*/ 978195 h 4492350"/>
              <a:gd name="connsiteX15-1539" fmla="*/ 1881963 w 3742661"/>
              <a:gd name="connsiteY15-1540" fmla="*/ 2232837 h 4492350"/>
              <a:gd name="connsiteX16-1541" fmla="*/ 2057494 w 3742661"/>
              <a:gd name="connsiteY16-1542" fmla="*/ 3046321 h 4492350"/>
              <a:gd name="connsiteX17-1543" fmla="*/ 2647507 w 3742661"/>
              <a:gd name="connsiteY17-1544" fmla="*/ 2519916 h 4492350"/>
              <a:gd name="connsiteX18-1545" fmla="*/ 2913694 w 3742661"/>
              <a:gd name="connsiteY18-1546" fmla="*/ 1291762 h 4492350"/>
              <a:gd name="connsiteX19-1547" fmla="*/ 2806809 w 3742661"/>
              <a:gd name="connsiteY19-1548" fmla="*/ 2383091 h 4492350"/>
              <a:gd name="connsiteX20-1549" fmla="*/ 3742661 w 3742661"/>
              <a:gd name="connsiteY20-1550" fmla="*/ 1148316 h 4492350"/>
              <a:gd name="connsiteX21-1551" fmla="*/ 2222205 w 3742661"/>
              <a:gd name="connsiteY21-1552" fmla="*/ 3370521 h 4492350"/>
              <a:gd name="connsiteX22-1553" fmla="*/ 2169042 w 3742661"/>
              <a:gd name="connsiteY22-1554" fmla="*/ 3817088 h 4492350"/>
              <a:gd name="connsiteX23-1555" fmla="*/ 3317358 w 3742661"/>
              <a:gd name="connsiteY23-1556" fmla="*/ 3094074 h 4492350"/>
              <a:gd name="connsiteX24-1557" fmla="*/ 2194317 w 3742661"/>
              <a:gd name="connsiteY24-1558" fmla="*/ 4030951 h 4492350"/>
              <a:gd name="connsiteX25-1559" fmla="*/ 2232838 w 3742661"/>
              <a:gd name="connsiteY25-1560" fmla="*/ 4476307 h 4492350"/>
              <a:gd name="connsiteX26-1561" fmla="*/ 2218194 w 3742661"/>
              <a:gd name="connsiteY26-1562" fmla="*/ 4491415 h 4492350"/>
              <a:gd name="connsiteX27-1563" fmla="*/ 1743740 w 3742661"/>
              <a:gd name="connsiteY27-1564" fmla="*/ 4492350 h 4492350"/>
              <a:gd name="connsiteX0-1565" fmla="*/ 1743740 w 3742661"/>
              <a:gd name="connsiteY0-1566" fmla="*/ 4492350 h 4492350"/>
              <a:gd name="connsiteX1-1567" fmla="*/ 1796903 w 3742661"/>
              <a:gd name="connsiteY1-1568" fmla="*/ 3785190 h 4492350"/>
              <a:gd name="connsiteX2-1569" fmla="*/ 1307805 w 3742661"/>
              <a:gd name="connsiteY2-1570" fmla="*/ 3381153 h 4492350"/>
              <a:gd name="connsiteX3-1571" fmla="*/ 31898 w 3742661"/>
              <a:gd name="connsiteY3-1572" fmla="*/ 2945218 h 4492350"/>
              <a:gd name="connsiteX4-1573" fmla="*/ 1127052 w 3742661"/>
              <a:gd name="connsiteY4-1574" fmla="*/ 3242930 h 4492350"/>
              <a:gd name="connsiteX5-1575" fmla="*/ 393405 w 3742661"/>
              <a:gd name="connsiteY5-1576" fmla="*/ 2456121 h 4492350"/>
              <a:gd name="connsiteX6-1577" fmla="*/ 1775638 w 3742661"/>
              <a:gd name="connsiteY6-1578" fmla="*/ 3519376 h 4492350"/>
              <a:gd name="connsiteX7-1579" fmla="*/ 1679945 w 3742661"/>
              <a:gd name="connsiteY7-1580" fmla="*/ 2392325 h 4492350"/>
              <a:gd name="connsiteX8-1581" fmla="*/ 0 w 3742661"/>
              <a:gd name="connsiteY8-1582" fmla="*/ 754911 h 4492350"/>
              <a:gd name="connsiteX9-1583" fmla="*/ 988828 w 3742661"/>
              <a:gd name="connsiteY9-1584" fmla="*/ 1924493 h 4492350"/>
              <a:gd name="connsiteX10-1585" fmla="*/ 1137684 w 3742661"/>
              <a:gd name="connsiteY10-1586" fmla="*/ 861237 h 4492350"/>
              <a:gd name="connsiteX11-1587" fmla="*/ 1222745 w 3742661"/>
              <a:gd name="connsiteY11-1588" fmla="*/ 2062716 h 4492350"/>
              <a:gd name="connsiteX12-1589" fmla="*/ 1690577 w 3742661"/>
              <a:gd name="connsiteY12-1590" fmla="*/ 2190307 h 4492350"/>
              <a:gd name="connsiteX13-1591" fmla="*/ 1956391 w 3742661"/>
              <a:gd name="connsiteY13-1592" fmla="*/ 0 h 4492350"/>
              <a:gd name="connsiteX14-1593" fmla="*/ 2083982 w 3742661"/>
              <a:gd name="connsiteY14-1594" fmla="*/ 978195 h 4492350"/>
              <a:gd name="connsiteX15-1595" fmla="*/ 1881963 w 3742661"/>
              <a:gd name="connsiteY15-1596" fmla="*/ 2232837 h 4492350"/>
              <a:gd name="connsiteX16-1597" fmla="*/ 2057494 w 3742661"/>
              <a:gd name="connsiteY16-1598" fmla="*/ 3046321 h 4492350"/>
              <a:gd name="connsiteX17-1599" fmla="*/ 2647507 w 3742661"/>
              <a:gd name="connsiteY17-1600" fmla="*/ 2519916 h 4492350"/>
              <a:gd name="connsiteX18-1601" fmla="*/ 2913694 w 3742661"/>
              <a:gd name="connsiteY18-1602" fmla="*/ 1291762 h 4492350"/>
              <a:gd name="connsiteX19-1603" fmla="*/ 2806809 w 3742661"/>
              <a:gd name="connsiteY19-1604" fmla="*/ 2383091 h 4492350"/>
              <a:gd name="connsiteX20-1605" fmla="*/ 3742661 w 3742661"/>
              <a:gd name="connsiteY20-1606" fmla="*/ 1148316 h 4492350"/>
              <a:gd name="connsiteX21-1607" fmla="*/ 2222205 w 3742661"/>
              <a:gd name="connsiteY21-1608" fmla="*/ 3370521 h 4492350"/>
              <a:gd name="connsiteX22-1609" fmla="*/ 2169042 w 3742661"/>
              <a:gd name="connsiteY22-1610" fmla="*/ 3817088 h 4492350"/>
              <a:gd name="connsiteX23-1611" fmla="*/ 3317358 w 3742661"/>
              <a:gd name="connsiteY23-1612" fmla="*/ 3094074 h 4492350"/>
              <a:gd name="connsiteX24-1613" fmla="*/ 2194317 w 3742661"/>
              <a:gd name="connsiteY24-1614" fmla="*/ 4030951 h 4492350"/>
              <a:gd name="connsiteX25-1615" fmla="*/ 2232838 w 3742661"/>
              <a:gd name="connsiteY25-1616" fmla="*/ 4476307 h 4492350"/>
              <a:gd name="connsiteX26-1617" fmla="*/ 2218194 w 3742661"/>
              <a:gd name="connsiteY26-1618" fmla="*/ 4491415 h 4492350"/>
              <a:gd name="connsiteX27-1619" fmla="*/ 1743740 w 3742661"/>
              <a:gd name="connsiteY27-1620" fmla="*/ 4492350 h 4492350"/>
              <a:gd name="connsiteX0-1621" fmla="*/ 1743740 w 3718598"/>
              <a:gd name="connsiteY0-1622" fmla="*/ 4492350 h 4492350"/>
              <a:gd name="connsiteX1-1623" fmla="*/ 1796903 w 3718598"/>
              <a:gd name="connsiteY1-1624" fmla="*/ 3785190 h 4492350"/>
              <a:gd name="connsiteX2-1625" fmla="*/ 1307805 w 3718598"/>
              <a:gd name="connsiteY2-1626" fmla="*/ 3381153 h 4492350"/>
              <a:gd name="connsiteX3-1627" fmla="*/ 31898 w 3718598"/>
              <a:gd name="connsiteY3-1628" fmla="*/ 2945218 h 4492350"/>
              <a:gd name="connsiteX4-1629" fmla="*/ 1127052 w 3718598"/>
              <a:gd name="connsiteY4-1630" fmla="*/ 3242930 h 4492350"/>
              <a:gd name="connsiteX5-1631" fmla="*/ 393405 w 3718598"/>
              <a:gd name="connsiteY5-1632" fmla="*/ 2456121 h 4492350"/>
              <a:gd name="connsiteX6-1633" fmla="*/ 1775638 w 3718598"/>
              <a:gd name="connsiteY6-1634" fmla="*/ 3519376 h 4492350"/>
              <a:gd name="connsiteX7-1635" fmla="*/ 1679945 w 3718598"/>
              <a:gd name="connsiteY7-1636" fmla="*/ 2392325 h 4492350"/>
              <a:gd name="connsiteX8-1637" fmla="*/ 0 w 3718598"/>
              <a:gd name="connsiteY8-1638" fmla="*/ 754911 h 4492350"/>
              <a:gd name="connsiteX9-1639" fmla="*/ 988828 w 3718598"/>
              <a:gd name="connsiteY9-1640" fmla="*/ 1924493 h 4492350"/>
              <a:gd name="connsiteX10-1641" fmla="*/ 1137684 w 3718598"/>
              <a:gd name="connsiteY10-1642" fmla="*/ 861237 h 4492350"/>
              <a:gd name="connsiteX11-1643" fmla="*/ 1222745 w 3718598"/>
              <a:gd name="connsiteY11-1644" fmla="*/ 2062716 h 4492350"/>
              <a:gd name="connsiteX12-1645" fmla="*/ 1690577 w 3718598"/>
              <a:gd name="connsiteY12-1646" fmla="*/ 2190307 h 4492350"/>
              <a:gd name="connsiteX13-1647" fmla="*/ 1956391 w 3718598"/>
              <a:gd name="connsiteY13-1648" fmla="*/ 0 h 4492350"/>
              <a:gd name="connsiteX14-1649" fmla="*/ 2083982 w 3718598"/>
              <a:gd name="connsiteY14-1650" fmla="*/ 978195 h 4492350"/>
              <a:gd name="connsiteX15-1651" fmla="*/ 1881963 w 3718598"/>
              <a:gd name="connsiteY15-1652" fmla="*/ 2232837 h 4492350"/>
              <a:gd name="connsiteX16-1653" fmla="*/ 2057494 w 3718598"/>
              <a:gd name="connsiteY16-1654" fmla="*/ 3046321 h 4492350"/>
              <a:gd name="connsiteX17-1655" fmla="*/ 2647507 w 3718598"/>
              <a:gd name="connsiteY17-1656" fmla="*/ 2519916 h 4492350"/>
              <a:gd name="connsiteX18-1657" fmla="*/ 2913694 w 3718598"/>
              <a:gd name="connsiteY18-1658" fmla="*/ 1291762 h 4492350"/>
              <a:gd name="connsiteX19-1659" fmla="*/ 2806809 w 3718598"/>
              <a:gd name="connsiteY19-1660" fmla="*/ 2383091 h 4492350"/>
              <a:gd name="connsiteX20-1661" fmla="*/ 3718598 w 3718598"/>
              <a:gd name="connsiteY20-1662" fmla="*/ 1120242 h 4492350"/>
              <a:gd name="connsiteX21-1663" fmla="*/ 2222205 w 3718598"/>
              <a:gd name="connsiteY21-1664" fmla="*/ 3370521 h 4492350"/>
              <a:gd name="connsiteX22-1665" fmla="*/ 2169042 w 3718598"/>
              <a:gd name="connsiteY22-1666" fmla="*/ 3817088 h 4492350"/>
              <a:gd name="connsiteX23-1667" fmla="*/ 3317358 w 3718598"/>
              <a:gd name="connsiteY23-1668" fmla="*/ 3094074 h 4492350"/>
              <a:gd name="connsiteX24-1669" fmla="*/ 2194317 w 3718598"/>
              <a:gd name="connsiteY24-1670" fmla="*/ 4030951 h 4492350"/>
              <a:gd name="connsiteX25-1671" fmla="*/ 2232838 w 3718598"/>
              <a:gd name="connsiteY25-1672" fmla="*/ 4476307 h 4492350"/>
              <a:gd name="connsiteX26-1673" fmla="*/ 2218194 w 3718598"/>
              <a:gd name="connsiteY26-1674" fmla="*/ 4491415 h 4492350"/>
              <a:gd name="connsiteX27-1675" fmla="*/ 1743740 w 3718598"/>
              <a:gd name="connsiteY27-1676" fmla="*/ 4492350 h 4492350"/>
              <a:gd name="connsiteX0-1677" fmla="*/ 1743740 w 3718598"/>
              <a:gd name="connsiteY0-1678" fmla="*/ 4492350 h 4492350"/>
              <a:gd name="connsiteX1-1679" fmla="*/ 1796903 w 3718598"/>
              <a:gd name="connsiteY1-1680" fmla="*/ 3785190 h 4492350"/>
              <a:gd name="connsiteX2-1681" fmla="*/ 1307805 w 3718598"/>
              <a:gd name="connsiteY2-1682" fmla="*/ 3381153 h 4492350"/>
              <a:gd name="connsiteX3-1683" fmla="*/ 31898 w 3718598"/>
              <a:gd name="connsiteY3-1684" fmla="*/ 2945218 h 4492350"/>
              <a:gd name="connsiteX4-1685" fmla="*/ 1127052 w 3718598"/>
              <a:gd name="connsiteY4-1686" fmla="*/ 3242930 h 4492350"/>
              <a:gd name="connsiteX5-1687" fmla="*/ 393405 w 3718598"/>
              <a:gd name="connsiteY5-1688" fmla="*/ 2456121 h 4492350"/>
              <a:gd name="connsiteX6-1689" fmla="*/ 1775638 w 3718598"/>
              <a:gd name="connsiteY6-1690" fmla="*/ 3519376 h 4492350"/>
              <a:gd name="connsiteX7-1691" fmla="*/ 1679945 w 3718598"/>
              <a:gd name="connsiteY7-1692" fmla="*/ 2392325 h 4492350"/>
              <a:gd name="connsiteX8-1693" fmla="*/ 0 w 3718598"/>
              <a:gd name="connsiteY8-1694" fmla="*/ 754911 h 4492350"/>
              <a:gd name="connsiteX9-1695" fmla="*/ 988828 w 3718598"/>
              <a:gd name="connsiteY9-1696" fmla="*/ 1924493 h 4492350"/>
              <a:gd name="connsiteX10-1697" fmla="*/ 1137684 w 3718598"/>
              <a:gd name="connsiteY10-1698" fmla="*/ 861237 h 4492350"/>
              <a:gd name="connsiteX11-1699" fmla="*/ 1222745 w 3718598"/>
              <a:gd name="connsiteY11-1700" fmla="*/ 2062716 h 4492350"/>
              <a:gd name="connsiteX12-1701" fmla="*/ 1690577 w 3718598"/>
              <a:gd name="connsiteY12-1702" fmla="*/ 2190307 h 4492350"/>
              <a:gd name="connsiteX13-1703" fmla="*/ 1956391 w 3718598"/>
              <a:gd name="connsiteY13-1704" fmla="*/ 0 h 4492350"/>
              <a:gd name="connsiteX14-1705" fmla="*/ 2083982 w 3718598"/>
              <a:gd name="connsiteY14-1706" fmla="*/ 978195 h 4492350"/>
              <a:gd name="connsiteX15-1707" fmla="*/ 1881963 w 3718598"/>
              <a:gd name="connsiteY15-1708" fmla="*/ 2232837 h 4492350"/>
              <a:gd name="connsiteX16-1709" fmla="*/ 2057494 w 3718598"/>
              <a:gd name="connsiteY16-1710" fmla="*/ 3046321 h 4492350"/>
              <a:gd name="connsiteX17-1711" fmla="*/ 2647507 w 3718598"/>
              <a:gd name="connsiteY17-1712" fmla="*/ 2519916 h 4492350"/>
              <a:gd name="connsiteX18-1713" fmla="*/ 2913694 w 3718598"/>
              <a:gd name="connsiteY18-1714" fmla="*/ 1291762 h 4492350"/>
              <a:gd name="connsiteX19-1715" fmla="*/ 2806809 w 3718598"/>
              <a:gd name="connsiteY19-1716" fmla="*/ 2383091 h 4492350"/>
              <a:gd name="connsiteX20-1717" fmla="*/ 3718598 w 3718598"/>
              <a:gd name="connsiteY20-1718" fmla="*/ 1120242 h 4492350"/>
              <a:gd name="connsiteX21-1719" fmla="*/ 2222205 w 3718598"/>
              <a:gd name="connsiteY21-1720" fmla="*/ 3370521 h 4492350"/>
              <a:gd name="connsiteX22-1721" fmla="*/ 2169042 w 3718598"/>
              <a:gd name="connsiteY22-1722" fmla="*/ 3817088 h 4492350"/>
              <a:gd name="connsiteX23-1723" fmla="*/ 3317358 w 3718598"/>
              <a:gd name="connsiteY23-1724" fmla="*/ 3094074 h 4492350"/>
              <a:gd name="connsiteX24-1725" fmla="*/ 2194317 w 3718598"/>
              <a:gd name="connsiteY24-1726" fmla="*/ 4030951 h 4492350"/>
              <a:gd name="connsiteX25-1727" fmla="*/ 2232838 w 3718598"/>
              <a:gd name="connsiteY25-1728" fmla="*/ 4476307 h 4492350"/>
              <a:gd name="connsiteX26-1729" fmla="*/ 2218194 w 3718598"/>
              <a:gd name="connsiteY26-1730" fmla="*/ 4491415 h 4492350"/>
              <a:gd name="connsiteX27-1731" fmla="*/ 1743740 w 3718598"/>
              <a:gd name="connsiteY27-1732" fmla="*/ 4492350 h 4492350"/>
              <a:gd name="connsiteX0-1733" fmla="*/ 1743740 w 3718598"/>
              <a:gd name="connsiteY0-1734" fmla="*/ 4492350 h 4492350"/>
              <a:gd name="connsiteX1-1735" fmla="*/ 1796903 w 3718598"/>
              <a:gd name="connsiteY1-1736" fmla="*/ 3785190 h 4492350"/>
              <a:gd name="connsiteX2-1737" fmla="*/ 1307805 w 3718598"/>
              <a:gd name="connsiteY2-1738" fmla="*/ 3381153 h 4492350"/>
              <a:gd name="connsiteX3-1739" fmla="*/ 31898 w 3718598"/>
              <a:gd name="connsiteY3-1740" fmla="*/ 2945218 h 4492350"/>
              <a:gd name="connsiteX4-1741" fmla="*/ 1127052 w 3718598"/>
              <a:gd name="connsiteY4-1742" fmla="*/ 3242930 h 4492350"/>
              <a:gd name="connsiteX5-1743" fmla="*/ 393405 w 3718598"/>
              <a:gd name="connsiteY5-1744" fmla="*/ 2456121 h 4492350"/>
              <a:gd name="connsiteX6-1745" fmla="*/ 1775638 w 3718598"/>
              <a:gd name="connsiteY6-1746" fmla="*/ 3519376 h 4492350"/>
              <a:gd name="connsiteX7-1747" fmla="*/ 1679945 w 3718598"/>
              <a:gd name="connsiteY7-1748" fmla="*/ 2392325 h 4492350"/>
              <a:gd name="connsiteX8-1749" fmla="*/ 0 w 3718598"/>
              <a:gd name="connsiteY8-1750" fmla="*/ 754911 h 4492350"/>
              <a:gd name="connsiteX9-1751" fmla="*/ 988828 w 3718598"/>
              <a:gd name="connsiteY9-1752" fmla="*/ 1924493 h 4492350"/>
              <a:gd name="connsiteX10-1753" fmla="*/ 1137684 w 3718598"/>
              <a:gd name="connsiteY10-1754" fmla="*/ 861237 h 4492350"/>
              <a:gd name="connsiteX11-1755" fmla="*/ 1222745 w 3718598"/>
              <a:gd name="connsiteY11-1756" fmla="*/ 2062716 h 4492350"/>
              <a:gd name="connsiteX12-1757" fmla="*/ 1690577 w 3718598"/>
              <a:gd name="connsiteY12-1758" fmla="*/ 2190307 h 4492350"/>
              <a:gd name="connsiteX13-1759" fmla="*/ 1956391 w 3718598"/>
              <a:gd name="connsiteY13-1760" fmla="*/ 0 h 4492350"/>
              <a:gd name="connsiteX14-1761" fmla="*/ 2083982 w 3718598"/>
              <a:gd name="connsiteY14-1762" fmla="*/ 978195 h 4492350"/>
              <a:gd name="connsiteX15-1763" fmla="*/ 1881963 w 3718598"/>
              <a:gd name="connsiteY15-1764" fmla="*/ 2232837 h 4492350"/>
              <a:gd name="connsiteX16-1765" fmla="*/ 2057494 w 3718598"/>
              <a:gd name="connsiteY16-1766" fmla="*/ 3046321 h 4492350"/>
              <a:gd name="connsiteX17-1767" fmla="*/ 2647507 w 3718598"/>
              <a:gd name="connsiteY17-1768" fmla="*/ 2519916 h 4492350"/>
              <a:gd name="connsiteX18-1769" fmla="*/ 2913694 w 3718598"/>
              <a:gd name="connsiteY18-1770" fmla="*/ 1291762 h 4492350"/>
              <a:gd name="connsiteX19-1771" fmla="*/ 2806809 w 3718598"/>
              <a:gd name="connsiteY19-1772" fmla="*/ 2383091 h 4492350"/>
              <a:gd name="connsiteX20-1773" fmla="*/ 3718598 w 3718598"/>
              <a:gd name="connsiteY20-1774" fmla="*/ 1120242 h 4492350"/>
              <a:gd name="connsiteX21-1775" fmla="*/ 2222205 w 3718598"/>
              <a:gd name="connsiteY21-1776" fmla="*/ 3370521 h 4492350"/>
              <a:gd name="connsiteX22-1777" fmla="*/ 2169042 w 3718598"/>
              <a:gd name="connsiteY22-1778" fmla="*/ 3817088 h 4492350"/>
              <a:gd name="connsiteX23-1779" fmla="*/ 3317358 w 3718598"/>
              <a:gd name="connsiteY23-1780" fmla="*/ 3094074 h 4492350"/>
              <a:gd name="connsiteX24-1781" fmla="*/ 2194317 w 3718598"/>
              <a:gd name="connsiteY24-1782" fmla="*/ 4030951 h 4492350"/>
              <a:gd name="connsiteX25-1783" fmla="*/ 2232838 w 3718598"/>
              <a:gd name="connsiteY25-1784" fmla="*/ 4476307 h 4492350"/>
              <a:gd name="connsiteX26-1785" fmla="*/ 2218194 w 3718598"/>
              <a:gd name="connsiteY26-1786" fmla="*/ 4491415 h 4492350"/>
              <a:gd name="connsiteX27-1787" fmla="*/ 1743740 w 3718598"/>
              <a:gd name="connsiteY27-1788" fmla="*/ 4492350 h 4492350"/>
              <a:gd name="connsiteX0-1789" fmla="*/ 1743740 w 3718598"/>
              <a:gd name="connsiteY0-1790" fmla="*/ 4492350 h 4492350"/>
              <a:gd name="connsiteX1-1791" fmla="*/ 1796903 w 3718598"/>
              <a:gd name="connsiteY1-1792" fmla="*/ 3785190 h 4492350"/>
              <a:gd name="connsiteX2-1793" fmla="*/ 1307805 w 3718598"/>
              <a:gd name="connsiteY2-1794" fmla="*/ 3381153 h 4492350"/>
              <a:gd name="connsiteX3-1795" fmla="*/ 31898 w 3718598"/>
              <a:gd name="connsiteY3-1796" fmla="*/ 2945218 h 4492350"/>
              <a:gd name="connsiteX4-1797" fmla="*/ 1127052 w 3718598"/>
              <a:gd name="connsiteY4-1798" fmla="*/ 3242930 h 4492350"/>
              <a:gd name="connsiteX5-1799" fmla="*/ 393405 w 3718598"/>
              <a:gd name="connsiteY5-1800" fmla="*/ 2456121 h 4492350"/>
              <a:gd name="connsiteX6-1801" fmla="*/ 1775638 w 3718598"/>
              <a:gd name="connsiteY6-1802" fmla="*/ 3519376 h 4492350"/>
              <a:gd name="connsiteX7-1803" fmla="*/ 1679945 w 3718598"/>
              <a:gd name="connsiteY7-1804" fmla="*/ 2392325 h 4492350"/>
              <a:gd name="connsiteX8-1805" fmla="*/ 0 w 3718598"/>
              <a:gd name="connsiteY8-1806" fmla="*/ 754911 h 4492350"/>
              <a:gd name="connsiteX9-1807" fmla="*/ 988828 w 3718598"/>
              <a:gd name="connsiteY9-1808" fmla="*/ 1924493 h 4492350"/>
              <a:gd name="connsiteX10-1809" fmla="*/ 1137684 w 3718598"/>
              <a:gd name="connsiteY10-1810" fmla="*/ 861237 h 4492350"/>
              <a:gd name="connsiteX11-1811" fmla="*/ 1222745 w 3718598"/>
              <a:gd name="connsiteY11-1812" fmla="*/ 2062716 h 4492350"/>
              <a:gd name="connsiteX12-1813" fmla="*/ 1690577 w 3718598"/>
              <a:gd name="connsiteY12-1814" fmla="*/ 2190307 h 4492350"/>
              <a:gd name="connsiteX13-1815" fmla="*/ 1956391 w 3718598"/>
              <a:gd name="connsiteY13-1816" fmla="*/ 0 h 4492350"/>
              <a:gd name="connsiteX14-1817" fmla="*/ 2083982 w 3718598"/>
              <a:gd name="connsiteY14-1818" fmla="*/ 978195 h 4492350"/>
              <a:gd name="connsiteX15-1819" fmla="*/ 1881963 w 3718598"/>
              <a:gd name="connsiteY15-1820" fmla="*/ 2232837 h 4492350"/>
              <a:gd name="connsiteX16-1821" fmla="*/ 2057494 w 3718598"/>
              <a:gd name="connsiteY16-1822" fmla="*/ 3046321 h 4492350"/>
              <a:gd name="connsiteX17-1823" fmla="*/ 2647507 w 3718598"/>
              <a:gd name="connsiteY17-1824" fmla="*/ 2519916 h 4492350"/>
              <a:gd name="connsiteX18-1825" fmla="*/ 2913694 w 3718598"/>
              <a:gd name="connsiteY18-1826" fmla="*/ 1291762 h 4492350"/>
              <a:gd name="connsiteX19-1827" fmla="*/ 2806809 w 3718598"/>
              <a:gd name="connsiteY19-1828" fmla="*/ 2383091 h 4492350"/>
              <a:gd name="connsiteX20-1829" fmla="*/ 3718598 w 3718598"/>
              <a:gd name="connsiteY20-1830" fmla="*/ 1120242 h 4492350"/>
              <a:gd name="connsiteX21-1831" fmla="*/ 2222205 w 3718598"/>
              <a:gd name="connsiteY21-1832" fmla="*/ 3370521 h 4492350"/>
              <a:gd name="connsiteX22-1833" fmla="*/ 2169042 w 3718598"/>
              <a:gd name="connsiteY22-1834" fmla="*/ 3817088 h 4492350"/>
              <a:gd name="connsiteX23-1835" fmla="*/ 3317358 w 3718598"/>
              <a:gd name="connsiteY23-1836" fmla="*/ 3094074 h 4492350"/>
              <a:gd name="connsiteX24-1837" fmla="*/ 2194317 w 3718598"/>
              <a:gd name="connsiteY24-1838" fmla="*/ 4030951 h 4492350"/>
              <a:gd name="connsiteX25-1839" fmla="*/ 2232838 w 3718598"/>
              <a:gd name="connsiteY25-1840" fmla="*/ 4476307 h 4492350"/>
              <a:gd name="connsiteX26-1841" fmla="*/ 2218194 w 3718598"/>
              <a:gd name="connsiteY26-1842" fmla="*/ 4491415 h 4492350"/>
              <a:gd name="connsiteX27-1843" fmla="*/ 1743740 w 3718598"/>
              <a:gd name="connsiteY27-1844" fmla="*/ 4492350 h 4492350"/>
              <a:gd name="connsiteX0-1845" fmla="*/ 1743740 w 3718598"/>
              <a:gd name="connsiteY0-1846" fmla="*/ 4492350 h 4492350"/>
              <a:gd name="connsiteX1-1847" fmla="*/ 1796903 w 3718598"/>
              <a:gd name="connsiteY1-1848" fmla="*/ 3785190 h 4492350"/>
              <a:gd name="connsiteX2-1849" fmla="*/ 1307805 w 3718598"/>
              <a:gd name="connsiteY2-1850" fmla="*/ 3381153 h 4492350"/>
              <a:gd name="connsiteX3-1851" fmla="*/ 31898 w 3718598"/>
              <a:gd name="connsiteY3-1852" fmla="*/ 2945218 h 4492350"/>
              <a:gd name="connsiteX4-1853" fmla="*/ 1127052 w 3718598"/>
              <a:gd name="connsiteY4-1854" fmla="*/ 3242930 h 4492350"/>
              <a:gd name="connsiteX5-1855" fmla="*/ 393405 w 3718598"/>
              <a:gd name="connsiteY5-1856" fmla="*/ 2456121 h 4492350"/>
              <a:gd name="connsiteX6-1857" fmla="*/ 1775638 w 3718598"/>
              <a:gd name="connsiteY6-1858" fmla="*/ 3519376 h 4492350"/>
              <a:gd name="connsiteX7-1859" fmla="*/ 1679945 w 3718598"/>
              <a:gd name="connsiteY7-1860" fmla="*/ 2392325 h 4492350"/>
              <a:gd name="connsiteX8-1861" fmla="*/ 0 w 3718598"/>
              <a:gd name="connsiteY8-1862" fmla="*/ 754911 h 4492350"/>
              <a:gd name="connsiteX9-1863" fmla="*/ 988828 w 3718598"/>
              <a:gd name="connsiteY9-1864" fmla="*/ 1924493 h 4492350"/>
              <a:gd name="connsiteX10-1865" fmla="*/ 1137684 w 3718598"/>
              <a:gd name="connsiteY10-1866" fmla="*/ 861237 h 4492350"/>
              <a:gd name="connsiteX11-1867" fmla="*/ 1222745 w 3718598"/>
              <a:gd name="connsiteY11-1868" fmla="*/ 2062716 h 4492350"/>
              <a:gd name="connsiteX12-1869" fmla="*/ 1690577 w 3718598"/>
              <a:gd name="connsiteY12-1870" fmla="*/ 2190307 h 4492350"/>
              <a:gd name="connsiteX13-1871" fmla="*/ 1956391 w 3718598"/>
              <a:gd name="connsiteY13-1872" fmla="*/ 0 h 4492350"/>
              <a:gd name="connsiteX14-1873" fmla="*/ 2083982 w 3718598"/>
              <a:gd name="connsiteY14-1874" fmla="*/ 978195 h 4492350"/>
              <a:gd name="connsiteX15-1875" fmla="*/ 1881963 w 3718598"/>
              <a:gd name="connsiteY15-1876" fmla="*/ 2232837 h 4492350"/>
              <a:gd name="connsiteX16-1877" fmla="*/ 2057494 w 3718598"/>
              <a:gd name="connsiteY16-1878" fmla="*/ 3046321 h 4492350"/>
              <a:gd name="connsiteX17-1879" fmla="*/ 2647507 w 3718598"/>
              <a:gd name="connsiteY17-1880" fmla="*/ 2519916 h 4492350"/>
              <a:gd name="connsiteX18-1881" fmla="*/ 2913694 w 3718598"/>
              <a:gd name="connsiteY18-1882" fmla="*/ 1291762 h 4492350"/>
              <a:gd name="connsiteX19-1883" fmla="*/ 2806809 w 3718598"/>
              <a:gd name="connsiteY19-1884" fmla="*/ 2383091 h 4492350"/>
              <a:gd name="connsiteX20-1885" fmla="*/ 3718598 w 3718598"/>
              <a:gd name="connsiteY20-1886" fmla="*/ 1120242 h 4492350"/>
              <a:gd name="connsiteX21-1887" fmla="*/ 2222205 w 3718598"/>
              <a:gd name="connsiteY21-1888" fmla="*/ 3370521 h 4492350"/>
              <a:gd name="connsiteX22-1889" fmla="*/ 2169042 w 3718598"/>
              <a:gd name="connsiteY22-1890" fmla="*/ 3817088 h 4492350"/>
              <a:gd name="connsiteX23-1891" fmla="*/ 3317358 w 3718598"/>
              <a:gd name="connsiteY23-1892" fmla="*/ 3094074 h 4492350"/>
              <a:gd name="connsiteX24-1893" fmla="*/ 2194317 w 3718598"/>
              <a:gd name="connsiteY24-1894" fmla="*/ 4030951 h 4492350"/>
              <a:gd name="connsiteX25-1895" fmla="*/ 2232838 w 3718598"/>
              <a:gd name="connsiteY25-1896" fmla="*/ 4476307 h 4492350"/>
              <a:gd name="connsiteX26-1897" fmla="*/ 2218194 w 3718598"/>
              <a:gd name="connsiteY26-1898" fmla="*/ 4491415 h 4492350"/>
              <a:gd name="connsiteX27-1899" fmla="*/ 1743740 w 3718598"/>
              <a:gd name="connsiteY27-1900" fmla="*/ 4492350 h 4492350"/>
              <a:gd name="connsiteX0-1901" fmla="*/ 1743740 w 3718598"/>
              <a:gd name="connsiteY0-1902" fmla="*/ 4492350 h 4492350"/>
              <a:gd name="connsiteX1-1903" fmla="*/ 1796903 w 3718598"/>
              <a:gd name="connsiteY1-1904" fmla="*/ 3785190 h 4492350"/>
              <a:gd name="connsiteX2-1905" fmla="*/ 1307805 w 3718598"/>
              <a:gd name="connsiteY2-1906" fmla="*/ 3381153 h 4492350"/>
              <a:gd name="connsiteX3-1907" fmla="*/ 31898 w 3718598"/>
              <a:gd name="connsiteY3-1908" fmla="*/ 2945218 h 4492350"/>
              <a:gd name="connsiteX4-1909" fmla="*/ 1127052 w 3718598"/>
              <a:gd name="connsiteY4-1910" fmla="*/ 3242930 h 4492350"/>
              <a:gd name="connsiteX5-1911" fmla="*/ 393405 w 3718598"/>
              <a:gd name="connsiteY5-1912" fmla="*/ 2456121 h 4492350"/>
              <a:gd name="connsiteX6-1913" fmla="*/ 1775638 w 3718598"/>
              <a:gd name="connsiteY6-1914" fmla="*/ 3519376 h 4492350"/>
              <a:gd name="connsiteX7-1915" fmla="*/ 1679945 w 3718598"/>
              <a:gd name="connsiteY7-1916" fmla="*/ 2392325 h 4492350"/>
              <a:gd name="connsiteX8-1917" fmla="*/ 0 w 3718598"/>
              <a:gd name="connsiteY8-1918" fmla="*/ 754911 h 4492350"/>
              <a:gd name="connsiteX9-1919" fmla="*/ 988828 w 3718598"/>
              <a:gd name="connsiteY9-1920" fmla="*/ 1924493 h 4492350"/>
              <a:gd name="connsiteX10-1921" fmla="*/ 1137684 w 3718598"/>
              <a:gd name="connsiteY10-1922" fmla="*/ 861237 h 4492350"/>
              <a:gd name="connsiteX11-1923" fmla="*/ 1222745 w 3718598"/>
              <a:gd name="connsiteY11-1924" fmla="*/ 2062716 h 4492350"/>
              <a:gd name="connsiteX12-1925" fmla="*/ 1690577 w 3718598"/>
              <a:gd name="connsiteY12-1926" fmla="*/ 2190307 h 4492350"/>
              <a:gd name="connsiteX13-1927" fmla="*/ 1956391 w 3718598"/>
              <a:gd name="connsiteY13-1928" fmla="*/ 0 h 4492350"/>
              <a:gd name="connsiteX14-1929" fmla="*/ 2083982 w 3718598"/>
              <a:gd name="connsiteY14-1930" fmla="*/ 978195 h 4492350"/>
              <a:gd name="connsiteX15-1931" fmla="*/ 1881963 w 3718598"/>
              <a:gd name="connsiteY15-1932" fmla="*/ 2232837 h 4492350"/>
              <a:gd name="connsiteX16-1933" fmla="*/ 2057494 w 3718598"/>
              <a:gd name="connsiteY16-1934" fmla="*/ 3046321 h 4492350"/>
              <a:gd name="connsiteX17-1935" fmla="*/ 2647507 w 3718598"/>
              <a:gd name="connsiteY17-1936" fmla="*/ 2519916 h 4492350"/>
              <a:gd name="connsiteX18-1937" fmla="*/ 2913694 w 3718598"/>
              <a:gd name="connsiteY18-1938" fmla="*/ 1291762 h 4492350"/>
              <a:gd name="connsiteX19-1939" fmla="*/ 2806809 w 3718598"/>
              <a:gd name="connsiteY19-1940" fmla="*/ 2383091 h 4492350"/>
              <a:gd name="connsiteX20-1941" fmla="*/ 3718598 w 3718598"/>
              <a:gd name="connsiteY20-1942" fmla="*/ 1120242 h 4492350"/>
              <a:gd name="connsiteX21-1943" fmla="*/ 2222205 w 3718598"/>
              <a:gd name="connsiteY21-1944" fmla="*/ 3370521 h 4492350"/>
              <a:gd name="connsiteX22-1945" fmla="*/ 2169042 w 3718598"/>
              <a:gd name="connsiteY22-1946" fmla="*/ 3817088 h 4492350"/>
              <a:gd name="connsiteX23-1947" fmla="*/ 3317358 w 3718598"/>
              <a:gd name="connsiteY23-1948" fmla="*/ 3094074 h 4492350"/>
              <a:gd name="connsiteX24-1949" fmla="*/ 2194317 w 3718598"/>
              <a:gd name="connsiteY24-1950" fmla="*/ 4030951 h 4492350"/>
              <a:gd name="connsiteX25-1951" fmla="*/ 2232838 w 3718598"/>
              <a:gd name="connsiteY25-1952" fmla="*/ 4476307 h 4492350"/>
              <a:gd name="connsiteX26-1953" fmla="*/ 2218194 w 3718598"/>
              <a:gd name="connsiteY26-1954" fmla="*/ 4491415 h 4492350"/>
              <a:gd name="connsiteX27-1955" fmla="*/ 1743740 w 3718598"/>
              <a:gd name="connsiteY27-1956" fmla="*/ 4492350 h 4492350"/>
              <a:gd name="connsiteX0-1957" fmla="*/ 1743740 w 3718598"/>
              <a:gd name="connsiteY0-1958" fmla="*/ 4492350 h 4492350"/>
              <a:gd name="connsiteX1-1959" fmla="*/ 1796903 w 3718598"/>
              <a:gd name="connsiteY1-1960" fmla="*/ 3785190 h 4492350"/>
              <a:gd name="connsiteX2-1961" fmla="*/ 1307805 w 3718598"/>
              <a:gd name="connsiteY2-1962" fmla="*/ 3381153 h 4492350"/>
              <a:gd name="connsiteX3-1963" fmla="*/ 31898 w 3718598"/>
              <a:gd name="connsiteY3-1964" fmla="*/ 2945218 h 4492350"/>
              <a:gd name="connsiteX4-1965" fmla="*/ 1127052 w 3718598"/>
              <a:gd name="connsiteY4-1966" fmla="*/ 3242930 h 4492350"/>
              <a:gd name="connsiteX5-1967" fmla="*/ 393405 w 3718598"/>
              <a:gd name="connsiteY5-1968" fmla="*/ 2456121 h 4492350"/>
              <a:gd name="connsiteX6-1969" fmla="*/ 1775638 w 3718598"/>
              <a:gd name="connsiteY6-1970" fmla="*/ 3519376 h 4492350"/>
              <a:gd name="connsiteX7-1971" fmla="*/ 1679945 w 3718598"/>
              <a:gd name="connsiteY7-1972" fmla="*/ 2392325 h 4492350"/>
              <a:gd name="connsiteX8-1973" fmla="*/ 0 w 3718598"/>
              <a:gd name="connsiteY8-1974" fmla="*/ 754911 h 4492350"/>
              <a:gd name="connsiteX9-1975" fmla="*/ 988828 w 3718598"/>
              <a:gd name="connsiteY9-1976" fmla="*/ 1924493 h 4492350"/>
              <a:gd name="connsiteX10-1977" fmla="*/ 1137684 w 3718598"/>
              <a:gd name="connsiteY10-1978" fmla="*/ 861237 h 4492350"/>
              <a:gd name="connsiteX11-1979" fmla="*/ 1222745 w 3718598"/>
              <a:gd name="connsiteY11-1980" fmla="*/ 2062716 h 4492350"/>
              <a:gd name="connsiteX12-1981" fmla="*/ 1690577 w 3718598"/>
              <a:gd name="connsiteY12-1982" fmla="*/ 2190307 h 4492350"/>
              <a:gd name="connsiteX13-1983" fmla="*/ 1956391 w 3718598"/>
              <a:gd name="connsiteY13-1984" fmla="*/ 0 h 4492350"/>
              <a:gd name="connsiteX14-1985" fmla="*/ 2083982 w 3718598"/>
              <a:gd name="connsiteY14-1986" fmla="*/ 978195 h 4492350"/>
              <a:gd name="connsiteX15-1987" fmla="*/ 1881963 w 3718598"/>
              <a:gd name="connsiteY15-1988" fmla="*/ 2232837 h 4492350"/>
              <a:gd name="connsiteX16-1989" fmla="*/ 2057494 w 3718598"/>
              <a:gd name="connsiteY16-1990" fmla="*/ 3046321 h 4492350"/>
              <a:gd name="connsiteX17-1991" fmla="*/ 2647507 w 3718598"/>
              <a:gd name="connsiteY17-1992" fmla="*/ 2519916 h 4492350"/>
              <a:gd name="connsiteX18-1993" fmla="*/ 2913694 w 3718598"/>
              <a:gd name="connsiteY18-1994" fmla="*/ 1291762 h 4492350"/>
              <a:gd name="connsiteX19-1995" fmla="*/ 2806809 w 3718598"/>
              <a:gd name="connsiteY19-1996" fmla="*/ 2383091 h 4492350"/>
              <a:gd name="connsiteX20-1997" fmla="*/ 3718598 w 3718598"/>
              <a:gd name="connsiteY20-1998" fmla="*/ 1120242 h 4492350"/>
              <a:gd name="connsiteX21-1999" fmla="*/ 2222205 w 3718598"/>
              <a:gd name="connsiteY21-2000" fmla="*/ 3370521 h 4492350"/>
              <a:gd name="connsiteX22-2001" fmla="*/ 2169042 w 3718598"/>
              <a:gd name="connsiteY22-2002" fmla="*/ 3817088 h 4492350"/>
              <a:gd name="connsiteX23-2003" fmla="*/ 3317358 w 3718598"/>
              <a:gd name="connsiteY23-2004" fmla="*/ 3094074 h 4492350"/>
              <a:gd name="connsiteX24-2005" fmla="*/ 2194317 w 3718598"/>
              <a:gd name="connsiteY24-2006" fmla="*/ 4030951 h 4492350"/>
              <a:gd name="connsiteX25-2007" fmla="*/ 2232838 w 3718598"/>
              <a:gd name="connsiteY25-2008" fmla="*/ 4476307 h 4492350"/>
              <a:gd name="connsiteX26-2009" fmla="*/ 2218194 w 3718598"/>
              <a:gd name="connsiteY26-2010" fmla="*/ 4491415 h 4492350"/>
              <a:gd name="connsiteX27-2011" fmla="*/ 1743740 w 3718598"/>
              <a:gd name="connsiteY27-2012" fmla="*/ 4492350 h 4492350"/>
              <a:gd name="connsiteX0-2013" fmla="*/ 1743740 w 3694535"/>
              <a:gd name="connsiteY0-2014" fmla="*/ 4492350 h 4492350"/>
              <a:gd name="connsiteX1-2015" fmla="*/ 1796903 w 3694535"/>
              <a:gd name="connsiteY1-2016" fmla="*/ 3785190 h 4492350"/>
              <a:gd name="connsiteX2-2017" fmla="*/ 1307805 w 3694535"/>
              <a:gd name="connsiteY2-2018" fmla="*/ 3381153 h 4492350"/>
              <a:gd name="connsiteX3-2019" fmla="*/ 31898 w 3694535"/>
              <a:gd name="connsiteY3-2020" fmla="*/ 2945218 h 4492350"/>
              <a:gd name="connsiteX4-2021" fmla="*/ 1127052 w 3694535"/>
              <a:gd name="connsiteY4-2022" fmla="*/ 3242930 h 4492350"/>
              <a:gd name="connsiteX5-2023" fmla="*/ 393405 w 3694535"/>
              <a:gd name="connsiteY5-2024" fmla="*/ 2456121 h 4492350"/>
              <a:gd name="connsiteX6-2025" fmla="*/ 1775638 w 3694535"/>
              <a:gd name="connsiteY6-2026" fmla="*/ 3519376 h 4492350"/>
              <a:gd name="connsiteX7-2027" fmla="*/ 1679945 w 3694535"/>
              <a:gd name="connsiteY7-2028" fmla="*/ 2392325 h 4492350"/>
              <a:gd name="connsiteX8-2029" fmla="*/ 0 w 3694535"/>
              <a:gd name="connsiteY8-2030" fmla="*/ 754911 h 4492350"/>
              <a:gd name="connsiteX9-2031" fmla="*/ 988828 w 3694535"/>
              <a:gd name="connsiteY9-2032" fmla="*/ 1924493 h 4492350"/>
              <a:gd name="connsiteX10-2033" fmla="*/ 1137684 w 3694535"/>
              <a:gd name="connsiteY10-2034" fmla="*/ 861237 h 4492350"/>
              <a:gd name="connsiteX11-2035" fmla="*/ 1222745 w 3694535"/>
              <a:gd name="connsiteY11-2036" fmla="*/ 2062716 h 4492350"/>
              <a:gd name="connsiteX12-2037" fmla="*/ 1690577 w 3694535"/>
              <a:gd name="connsiteY12-2038" fmla="*/ 2190307 h 4492350"/>
              <a:gd name="connsiteX13-2039" fmla="*/ 1956391 w 3694535"/>
              <a:gd name="connsiteY13-2040" fmla="*/ 0 h 4492350"/>
              <a:gd name="connsiteX14-2041" fmla="*/ 2083982 w 3694535"/>
              <a:gd name="connsiteY14-2042" fmla="*/ 978195 h 4492350"/>
              <a:gd name="connsiteX15-2043" fmla="*/ 1881963 w 3694535"/>
              <a:gd name="connsiteY15-2044" fmla="*/ 2232837 h 4492350"/>
              <a:gd name="connsiteX16-2045" fmla="*/ 2057494 w 3694535"/>
              <a:gd name="connsiteY16-2046" fmla="*/ 3046321 h 4492350"/>
              <a:gd name="connsiteX17-2047" fmla="*/ 2647507 w 3694535"/>
              <a:gd name="connsiteY17-2048" fmla="*/ 2519916 h 4492350"/>
              <a:gd name="connsiteX18-2049" fmla="*/ 2913694 w 3694535"/>
              <a:gd name="connsiteY18-2050" fmla="*/ 1291762 h 4492350"/>
              <a:gd name="connsiteX19-2051" fmla="*/ 2806809 w 3694535"/>
              <a:gd name="connsiteY19-2052" fmla="*/ 2383091 h 4492350"/>
              <a:gd name="connsiteX20-2053" fmla="*/ 3694535 w 3694535"/>
              <a:gd name="connsiteY20-2054" fmla="*/ 1124252 h 4492350"/>
              <a:gd name="connsiteX21-2055" fmla="*/ 2222205 w 3694535"/>
              <a:gd name="connsiteY21-2056" fmla="*/ 3370521 h 4492350"/>
              <a:gd name="connsiteX22-2057" fmla="*/ 2169042 w 3694535"/>
              <a:gd name="connsiteY22-2058" fmla="*/ 3817088 h 4492350"/>
              <a:gd name="connsiteX23-2059" fmla="*/ 3317358 w 3694535"/>
              <a:gd name="connsiteY23-2060" fmla="*/ 3094074 h 4492350"/>
              <a:gd name="connsiteX24-2061" fmla="*/ 2194317 w 3694535"/>
              <a:gd name="connsiteY24-2062" fmla="*/ 4030951 h 4492350"/>
              <a:gd name="connsiteX25-2063" fmla="*/ 2232838 w 3694535"/>
              <a:gd name="connsiteY25-2064" fmla="*/ 4476307 h 4492350"/>
              <a:gd name="connsiteX26-2065" fmla="*/ 2218194 w 3694535"/>
              <a:gd name="connsiteY26-2066" fmla="*/ 4491415 h 4492350"/>
              <a:gd name="connsiteX27-2067" fmla="*/ 1743740 w 3694535"/>
              <a:gd name="connsiteY27-2068" fmla="*/ 4492350 h 4492350"/>
              <a:gd name="connsiteX0-2069" fmla="*/ 1743740 w 3694535"/>
              <a:gd name="connsiteY0-2070" fmla="*/ 4492350 h 4492350"/>
              <a:gd name="connsiteX1-2071" fmla="*/ 1796903 w 3694535"/>
              <a:gd name="connsiteY1-2072" fmla="*/ 3785190 h 4492350"/>
              <a:gd name="connsiteX2-2073" fmla="*/ 1307805 w 3694535"/>
              <a:gd name="connsiteY2-2074" fmla="*/ 3381153 h 4492350"/>
              <a:gd name="connsiteX3-2075" fmla="*/ 31898 w 3694535"/>
              <a:gd name="connsiteY3-2076" fmla="*/ 2945218 h 4492350"/>
              <a:gd name="connsiteX4-2077" fmla="*/ 1127052 w 3694535"/>
              <a:gd name="connsiteY4-2078" fmla="*/ 3242930 h 4492350"/>
              <a:gd name="connsiteX5-2079" fmla="*/ 393405 w 3694535"/>
              <a:gd name="connsiteY5-2080" fmla="*/ 2456121 h 4492350"/>
              <a:gd name="connsiteX6-2081" fmla="*/ 1775638 w 3694535"/>
              <a:gd name="connsiteY6-2082" fmla="*/ 3519376 h 4492350"/>
              <a:gd name="connsiteX7-2083" fmla="*/ 1679945 w 3694535"/>
              <a:gd name="connsiteY7-2084" fmla="*/ 2392325 h 4492350"/>
              <a:gd name="connsiteX8-2085" fmla="*/ 0 w 3694535"/>
              <a:gd name="connsiteY8-2086" fmla="*/ 754911 h 4492350"/>
              <a:gd name="connsiteX9-2087" fmla="*/ 988828 w 3694535"/>
              <a:gd name="connsiteY9-2088" fmla="*/ 1924493 h 4492350"/>
              <a:gd name="connsiteX10-2089" fmla="*/ 1137684 w 3694535"/>
              <a:gd name="connsiteY10-2090" fmla="*/ 861237 h 4492350"/>
              <a:gd name="connsiteX11-2091" fmla="*/ 1222745 w 3694535"/>
              <a:gd name="connsiteY11-2092" fmla="*/ 2062716 h 4492350"/>
              <a:gd name="connsiteX12-2093" fmla="*/ 1690577 w 3694535"/>
              <a:gd name="connsiteY12-2094" fmla="*/ 2190307 h 4492350"/>
              <a:gd name="connsiteX13-2095" fmla="*/ 1956391 w 3694535"/>
              <a:gd name="connsiteY13-2096" fmla="*/ 0 h 4492350"/>
              <a:gd name="connsiteX14-2097" fmla="*/ 2083982 w 3694535"/>
              <a:gd name="connsiteY14-2098" fmla="*/ 978195 h 4492350"/>
              <a:gd name="connsiteX15-2099" fmla="*/ 1881963 w 3694535"/>
              <a:gd name="connsiteY15-2100" fmla="*/ 2232837 h 4492350"/>
              <a:gd name="connsiteX16-2101" fmla="*/ 2057494 w 3694535"/>
              <a:gd name="connsiteY16-2102" fmla="*/ 3046321 h 4492350"/>
              <a:gd name="connsiteX17-2103" fmla="*/ 2647507 w 3694535"/>
              <a:gd name="connsiteY17-2104" fmla="*/ 2519916 h 4492350"/>
              <a:gd name="connsiteX18-2105" fmla="*/ 2913694 w 3694535"/>
              <a:gd name="connsiteY18-2106" fmla="*/ 1291762 h 4492350"/>
              <a:gd name="connsiteX19-2107" fmla="*/ 2806809 w 3694535"/>
              <a:gd name="connsiteY19-2108" fmla="*/ 2383091 h 4492350"/>
              <a:gd name="connsiteX20-2109" fmla="*/ 3694535 w 3694535"/>
              <a:gd name="connsiteY20-2110" fmla="*/ 1124252 h 4492350"/>
              <a:gd name="connsiteX21-2111" fmla="*/ 2222205 w 3694535"/>
              <a:gd name="connsiteY21-2112" fmla="*/ 3370521 h 4492350"/>
              <a:gd name="connsiteX22-2113" fmla="*/ 2169042 w 3694535"/>
              <a:gd name="connsiteY22-2114" fmla="*/ 3817088 h 4492350"/>
              <a:gd name="connsiteX23-2115" fmla="*/ 3317358 w 3694535"/>
              <a:gd name="connsiteY23-2116" fmla="*/ 3094074 h 4492350"/>
              <a:gd name="connsiteX24-2117" fmla="*/ 2194317 w 3694535"/>
              <a:gd name="connsiteY24-2118" fmla="*/ 4030951 h 4492350"/>
              <a:gd name="connsiteX25-2119" fmla="*/ 2232838 w 3694535"/>
              <a:gd name="connsiteY25-2120" fmla="*/ 4476307 h 4492350"/>
              <a:gd name="connsiteX26-2121" fmla="*/ 2218194 w 3694535"/>
              <a:gd name="connsiteY26-2122" fmla="*/ 4491415 h 4492350"/>
              <a:gd name="connsiteX27-2123" fmla="*/ 1743740 w 3694535"/>
              <a:gd name="connsiteY27-2124" fmla="*/ 4492350 h 4492350"/>
              <a:gd name="connsiteX0-2125" fmla="*/ 1743740 w 3694535"/>
              <a:gd name="connsiteY0-2126" fmla="*/ 4492350 h 4492350"/>
              <a:gd name="connsiteX1-2127" fmla="*/ 1796903 w 3694535"/>
              <a:gd name="connsiteY1-2128" fmla="*/ 3785190 h 4492350"/>
              <a:gd name="connsiteX2-2129" fmla="*/ 1307805 w 3694535"/>
              <a:gd name="connsiteY2-2130" fmla="*/ 3381153 h 4492350"/>
              <a:gd name="connsiteX3-2131" fmla="*/ 31898 w 3694535"/>
              <a:gd name="connsiteY3-2132" fmla="*/ 2945218 h 4492350"/>
              <a:gd name="connsiteX4-2133" fmla="*/ 1127052 w 3694535"/>
              <a:gd name="connsiteY4-2134" fmla="*/ 3242930 h 4492350"/>
              <a:gd name="connsiteX5-2135" fmla="*/ 393405 w 3694535"/>
              <a:gd name="connsiteY5-2136" fmla="*/ 2456121 h 4492350"/>
              <a:gd name="connsiteX6-2137" fmla="*/ 1775638 w 3694535"/>
              <a:gd name="connsiteY6-2138" fmla="*/ 3519376 h 4492350"/>
              <a:gd name="connsiteX7-2139" fmla="*/ 1679945 w 3694535"/>
              <a:gd name="connsiteY7-2140" fmla="*/ 2392325 h 4492350"/>
              <a:gd name="connsiteX8-2141" fmla="*/ 0 w 3694535"/>
              <a:gd name="connsiteY8-2142" fmla="*/ 754911 h 4492350"/>
              <a:gd name="connsiteX9-2143" fmla="*/ 988828 w 3694535"/>
              <a:gd name="connsiteY9-2144" fmla="*/ 1924493 h 4492350"/>
              <a:gd name="connsiteX10-2145" fmla="*/ 1137684 w 3694535"/>
              <a:gd name="connsiteY10-2146" fmla="*/ 861237 h 4492350"/>
              <a:gd name="connsiteX11-2147" fmla="*/ 1222745 w 3694535"/>
              <a:gd name="connsiteY11-2148" fmla="*/ 2062716 h 4492350"/>
              <a:gd name="connsiteX12-2149" fmla="*/ 1690577 w 3694535"/>
              <a:gd name="connsiteY12-2150" fmla="*/ 2190307 h 4492350"/>
              <a:gd name="connsiteX13-2151" fmla="*/ 1956391 w 3694535"/>
              <a:gd name="connsiteY13-2152" fmla="*/ 0 h 4492350"/>
              <a:gd name="connsiteX14-2153" fmla="*/ 2083982 w 3694535"/>
              <a:gd name="connsiteY14-2154" fmla="*/ 978195 h 4492350"/>
              <a:gd name="connsiteX15-2155" fmla="*/ 1881963 w 3694535"/>
              <a:gd name="connsiteY15-2156" fmla="*/ 2232837 h 4492350"/>
              <a:gd name="connsiteX16-2157" fmla="*/ 2057494 w 3694535"/>
              <a:gd name="connsiteY16-2158" fmla="*/ 3046321 h 4492350"/>
              <a:gd name="connsiteX17-2159" fmla="*/ 2647507 w 3694535"/>
              <a:gd name="connsiteY17-2160" fmla="*/ 2519916 h 4492350"/>
              <a:gd name="connsiteX18-2161" fmla="*/ 2913694 w 3694535"/>
              <a:gd name="connsiteY18-2162" fmla="*/ 1291762 h 4492350"/>
              <a:gd name="connsiteX19-2163" fmla="*/ 2806809 w 3694535"/>
              <a:gd name="connsiteY19-2164" fmla="*/ 2383091 h 4492350"/>
              <a:gd name="connsiteX20-2165" fmla="*/ 3694535 w 3694535"/>
              <a:gd name="connsiteY20-2166" fmla="*/ 1124252 h 4492350"/>
              <a:gd name="connsiteX21-2167" fmla="*/ 2222205 w 3694535"/>
              <a:gd name="connsiteY21-2168" fmla="*/ 3370521 h 4492350"/>
              <a:gd name="connsiteX22-2169" fmla="*/ 2169042 w 3694535"/>
              <a:gd name="connsiteY22-2170" fmla="*/ 3817088 h 4492350"/>
              <a:gd name="connsiteX23-2171" fmla="*/ 3317358 w 3694535"/>
              <a:gd name="connsiteY23-2172" fmla="*/ 3094074 h 4492350"/>
              <a:gd name="connsiteX24-2173" fmla="*/ 2194317 w 3694535"/>
              <a:gd name="connsiteY24-2174" fmla="*/ 4030951 h 4492350"/>
              <a:gd name="connsiteX25-2175" fmla="*/ 2232838 w 3694535"/>
              <a:gd name="connsiteY25-2176" fmla="*/ 4476307 h 4492350"/>
              <a:gd name="connsiteX26-2177" fmla="*/ 2218194 w 3694535"/>
              <a:gd name="connsiteY26-2178" fmla="*/ 4491415 h 4492350"/>
              <a:gd name="connsiteX27-2179" fmla="*/ 1743740 w 3694535"/>
              <a:gd name="connsiteY27-2180" fmla="*/ 4492350 h 4492350"/>
              <a:gd name="connsiteX0-2181" fmla="*/ 1743740 w 3694535"/>
              <a:gd name="connsiteY0-2182" fmla="*/ 4492350 h 4492350"/>
              <a:gd name="connsiteX1-2183" fmla="*/ 1796903 w 3694535"/>
              <a:gd name="connsiteY1-2184" fmla="*/ 3785190 h 4492350"/>
              <a:gd name="connsiteX2-2185" fmla="*/ 1307805 w 3694535"/>
              <a:gd name="connsiteY2-2186" fmla="*/ 3381153 h 4492350"/>
              <a:gd name="connsiteX3-2187" fmla="*/ 31898 w 3694535"/>
              <a:gd name="connsiteY3-2188" fmla="*/ 2945218 h 4492350"/>
              <a:gd name="connsiteX4-2189" fmla="*/ 1127052 w 3694535"/>
              <a:gd name="connsiteY4-2190" fmla="*/ 3242930 h 4492350"/>
              <a:gd name="connsiteX5-2191" fmla="*/ 393405 w 3694535"/>
              <a:gd name="connsiteY5-2192" fmla="*/ 2456121 h 4492350"/>
              <a:gd name="connsiteX6-2193" fmla="*/ 1775638 w 3694535"/>
              <a:gd name="connsiteY6-2194" fmla="*/ 3519376 h 4492350"/>
              <a:gd name="connsiteX7-2195" fmla="*/ 1679945 w 3694535"/>
              <a:gd name="connsiteY7-2196" fmla="*/ 2392325 h 4492350"/>
              <a:gd name="connsiteX8-2197" fmla="*/ 0 w 3694535"/>
              <a:gd name="connsiteY8-2198" fmla="*/ 754911 h 4492350"/>
              <a:gd name="connsiteX9-2199" fmla="*/ 988828 w 3694535"/>
              <a:gd name="connsiteY9-2200" fmla="*/ 1924493 h 4492350"/>
              <a:gd name="connsiteX10-2201" fmla="*/ 1137684 w 3694535"/>
              <a:gd name="connsiteY10-2202" fmla="*/ 861237 h 4492350"/>
              <a:gd name="connsiteX11-2203" fmla="*/ 1222745 w 3694535"/>
              <a:gd name="connsiteY11-2204" fmla="*/ 2062716 h 4492350"/>
              <a:gd name="connsiteX12-2205" fmla="*/ 1690577 w 3694535"/>
              <a:gd name="connsiteY12-2206" fmla="*/ 2190307 h 4492350"/>
              <a:gd name="connsiteX13-2207" fmla="*/ 1956391 w 3694535"/>
              <a:gd name="connsiteY13-2208" fmla="*/ 0 h 4492350"/>
              <a:gd name="connsiteX14-2209" fmla="*/ 2083982 w 3694535"/>
              <a:gd name="connsiteY14-2210" fmla="*/ 978195 h 4492350"/>
              <a:gd name="connsiteX15-2211" fmla="*/ 1881963 w 3694535"/>
              <a:gd name="connsiteY15-2212" fmla="*/ 2232837 h 4492350"/>
              <a:gd name="connsiteX16-2213" fmla="*/ 2057494 w 3694535"/>
              <a:gd name="connsiteY16-2214" fmla="*/ 3046321 h 4492350"/>
              <a:gd name="connsiteX17-2215" fmla="*/ 2647507 w 3694535"/>
              <a:gd name="connsiteY17-2216" fmla="*/ 2519916 h 4492350"/>
              <a:gd name="connsiteX18-2217" fmla="*/ 2913694 w 3694535"/>
              <a:gd name="connsiteY18-2218" fmla="*/ 1291762 h 4492350"/>
              <a:gd name="connsiteX19-2219" fmla="*/ 2806809 w 3694535"/>
              <a:gd name="connsiteY19-2220" fmla="*/ 2383091 h 4492350"/>
              <a:gd name="connsiteX20-2221" fmla="*/ 3694535 w 3694535"/>
              <a:gd name="connsiteY20-2222" fmla="*/ 1124252 h 4492350"/>
              <a:gd name="connsiteX21-2223" fmla="*/ 2222205 w 3694535"/>
              <a:gd name="connsiteY21-2224" fmla="*/ 3370521 h 4492350"/>
              <a:gd name="connsiteX22-2225" fmla="*/ 2169042 w 3694535"/>
              <a:gd name="connsiteY22-2226" fmla="*/ 3817088 h 4492350"/>
              <a:gd name="connsiteX23-2227" fmla="*/ 3317358 w 3694535"/>
              <a:gd name="connsiteY23-2228" fmla="*/ 3094074 h 4492350"/>
              <a:gd name="connsiteX24-2229" fmla="*/ 2194317 w 3694535"/>
              <a:gd name="connsiteY24-2230" fmla="*/ 4030951 h 4492350"/>
              <a:gd name="connsiteX25-2231" fmla="*/ 2232838 w 3694535"/>
              <a:gd name="connsiteY25-2232" fmla="*/ 4476307 h 4492350"/>
              <a:gd name="connsiteX26-2233" fmla="*/ 2218194 w 3694535"/>
              <a:gd name="connsiteY26-2234" fmla="*/ 4491415 h 4492350"/>
              <a:gd name="connsiteX27-2235" fmla="*/ 1743740 w 3694535"/>
              <a:gd name="connsiteY27-2236" fmla="*/ 4492350 h 4492350"/>
              <a:gd name="connsiteX0-2237" fmla="*/ 1743740 w 3694535"/>
              <a:gd name="connsiteY0-2238" fmla="*/ 4492350 h 4492350"/>
              <a:gd name="connsiteX1-2239" fmla="*/ 1796903 w 3694535"/>
              <a:gd name="connsiteY1-2240" fmla="*/ 3785190 h 4492350"/>
              <a:gd name="connsiteX2-2241" fmla="*/ 1307805 w 3694535"/>
              <a:gd name="connsiteY2-2242" fmla="*/ 3381153 h 4492350"/>
              <a:gd name="connsiteX3-2243" fmla="*/ 31898 w 3694535"/>
              <a:gd name="connsiteY3-2244" fmla="*/ 2945218 h 4492350"/>
              <a:gd name="connsiteX4-2245" fmla="*/ 1127052 w 3694535"/>
              <a:gd name="connsiteY4-2246" fmla="*/ 3242930 h 4492350"/>
              <a:gd name="connsiteX5-2247" fmla="*/ 393405 w 3694535"/>
              <a:gd name="connsiteY5-2248" fmla="*/ 2456121 h 4492350"/>
              <a:gd name="connsiteX6-2249" fmla="*/ 1775638 w 3694535"/>
              <a:gd name="connsiteY6-2250" fmla="*/ 3519376 h 4492350"/>
              <a:gd name="connsiteX7-2251" fmla="*/ 1679945 w 3694535"/>
              <a:gd name="connsiteY7-2252" fmla="*/ 2392325 h 4492350"/>
              <a:gd name="connsiteX8-2253" fmla="*/ 0 w 3694535"/>
              <a:gd name="connsiteY8-2254" fmla="*/ 754911 h 4492350"/>
              <a:gd name="connsiteX9-2255" fmla="*/ 988828 w 3694535"/>
              <a:gd name="connsiteY9-2256" fmla="*/ 1924493 h 4492350"/>
              <a:gd name="connsiteX10-2257" fmla="*/ 1137684 w 3694535"/>
              <a:gd name="connsiteY10-2258" fmla="*/ 861237 h 4492350"/>
              <a:gd name="connsiteX11-2259" fmla="*/ 1222745 w 3694535"/>
              <a:gd name="connsiteY11-2260" fmla="*/ 2062716 h 4492350"/>
              <a:gd name="connsiteX12-2261" fmla="*/ 1690577 w 3694535"/>
              <a:gd name="connsiteY12-2262" fmla="*/ 2190307 h 4492350"/>
              <a:gd name="connsiteX13-2263" fmla="*/ 1956391 w 3694535"/>
              <a:gd name="connsiteY13-2264" fmla="*/ 0 h 4492350"/>
              <a:gd name="connsiteX14-2265" fmla="*/ 2083982 w 3694535"/>
              <a:gd name="connsiteY14-2266" fmla="*/ 978195 h 4492350"/>
              <a:gd name="connsiteX15-2267" fmla="*/ 1881963 w 3694535"/>
              <a:gd name="connsiteY15-2268" fmla="*/ 2232837 h 4492350"/>
              <a:gd name="connsiteX16-2269" fmla="*/ 2057494 w 3694535"/>
              <a:gd name="connsiteY16-2270" fmla="*/ 3046321 h 4492350"/>
              <a:gd name="connsiteX17-2271" fmla="*/ 2647507 w 3694535"/>
              <a:gd name="connsiteY17-2272" fmla="*/ 2519916 h 4492350"/>
              <a:gd name="connsiteX18-2273" fmla="*/ 2913694 w 3694535"/>
              <a:gd name="connsiteY18-2274" fmla="*/ 1291762 h 4492350"/>
              <a:gd name="connsiteX19-2275" fmla="*/ 2806809 w 3694535"/>
              <a:gd name="connsiteY19-2276" fmla="*/ 2383091 h 4492350"/>
              <a:gd name="connsiteX20-2277" fmla="*/ 3694535 w 3694535"/>
              <a:gd name="connsiteY20-2278" fmla="*/ 1124252 h 4492350"/>
              <a:gd name="connsiteX21-2279" fmla="*/ 2222205 w 3694535"/>
              <a:gd name="connsiteY21-2280" fmla="*/ 3370521 h 4492350"/>
              <a:gd name="connsiteX22-2281" fmla="*/ 2169042 w 3694535"/>
              <a:gd name="connsiteY22-2282" fmla="*/ 3817088 h 4492350"/>
              <a:gd name="connsiteX23-2283" fmla="*/ 3317358 w 3694535"/>
              <a:gd name="connsiteY23-2284" fmla="*/ 3094074 h 4492350"/>
              <a:gd name="connsiteX24-2285" fmla="*/ 2194317 w 3694535"/>
              <a:gd name="connsiteY24-2286" fmla="*/ 4030951 h 4492350"/>
              <a:gd name="connsiteX25-2287" fmla="*/ 2232838 w 3694535"/>
              <a:gd name="connsiteY25-2288" fmla="*/ 4476307 h 4492350"/>
              <a:gd name="connsiteX26-2289" fmla="*/ 2218194 w 3694535"/>
              <a:gd name="connsiteY26-2290" fmla="*/ 4491415 h 4492350"/>
              <a:gd name="connsiteX27-2291" fmla="*/ 1743740 w 3694535"/>
              <a:gd name="connsiteY27-2292" fmla="*/ 4492350 h 4492350"/>
              <a:gd name="connsiteX0-2293" fmla="*/ 1743740 w 3694535"/>
              <a:gd name="connsiteY0-2294" fmla="*/ 4492350 h 4492350"/>
              <a:gd name="connsiteX1-2295" fmla="*/ 1796903 w 3694535"/>
              <a:gd name="connsiteY1-2296" fmla="*/ 3785190 h 4492350"/>
              <a:gd name="connsiteX2-2297" fmla="*/ 1307805 w 3694535"/>
              <a:gd name="connsiteY2-2298" fmla="*/ 3381153 h 4492350"/>
              <a:gd name="connsiteX3-2299" fmla="*/ 31898 w 3694535"/>
              <a:gd name="connsiteY3-2300" fmla="*/ 2945218 h 4492350"/>
              <a:gd name="connsiteX4-2301" fmla="*/ 1127052 w 3694535"/>
              <a:gd name="connsiteY4-2302" fmla="*/ 3242930 h 4492350"/>
              <a:gd name="connsiteX5-2303" fmla="*/ 393405 w 3694535"/>
              <a:gd name="connsiteY5-2304" fmla="*/ 2456121 h 4492350"/>
              <a:gd name="connsiteX6-2305" fmla="*/ 1775638 w 3694535"/>
              <a:gd name="connsiteY6-2306" fmla="*/ 3519376 h 4492350"/>
              <a:gd name="connsiteX7-2307" fmla="*/ 1679945 w 3694535"/>
              <a:gd name="connsiteY7-2308" fmla="*/ 2392325 h 4492350"/>
              <a:gd name="connsiteX8-2309" fmla="*/ 0 w 3694535"/>
              <a:gd name="connsiteY8-2310" fmla="*/ 754911 h 4492350"/>
              <a:gd name="connsiteX9-2311" fmla="*/ 988828 w 3694535"/>
              <a:gd name="connsiteY9-2312" fmla="*/ 1924493 h 4492350"/>
              <a:gd name="connsiteX10-2313" fmla="*/ 1137684 w 3694535"/>
              <a:gd name="connsiteY10-2314" fmla="*/ 861237 h 4492350"/>
              <a:gd name="connsiteX11-2315" fmla="*/ 1222745 w 3694535"/>
              <a:gd name="connsiteY11-2316" fmla="*/ 2062716 h 4492350"/>
              <a:gd name="connsiteX12-2317" fmla="*/ 1690577 w 3694535"/>
              <a:gd name="connsiteY12-2318" fmla="*/ 2190307 h 4492350"/>
              <a:gd name="connsiteX13-2319" fmla="*/ 1956391 w 3694535"/>
              <a:gd name="connsiteY13-2320" fmla="*/ 0 h 4492350"/>
              <a:gd name="connsiteX14-2321" fmla="*/ 2083982 w 3694535"/>
              <a:gd name="connsiteY14-2322" fmla="*/ 978195 h 4492350"/>
              <a:gd name="connsiteX15-2323" fmla="*/ 1881963 w 3694535"/>
              <a:gd name="connsiteY15-2324" fmla="*/ 2232837 h 4492350"/>
              <a:gd name="connsiteX16-2325" fmla="*/ 2057494 w 3694535"/>
              <a:gd name="connsiteY16-2326" fmla="*/ 3046321 h 4492350"/>
              <a:gd name="connsiteX17-2327" fmla="*/ 2647507 w 3694535"/>
              <a:gd name="connsiteY17-2328" fmla="*/ 2519916 h 4492350"/>
              <a:gd name="connsiteX18-2329" fmla="*/ 2913694 w 3694535"/>
              <a:gd name="connsiteY18-2330" fmla="*/ 1291762 h 4492350"/>
              <a:gd name="connsiteX19-2331" fmla="*/ 2806809 w 3694535"/>
              <a:gd name="connsiteY19-2332" fmla="*/ 2383091 h 4492350"/>
              <a:gd name="connsiteX20-2333" fmla="*/ 3694535 w 3694535"/>
              <a:gd name="connsiteY20-2334" fmla="*/ 1124252 h 4492350"/>
              <a:gd name="connsiteX21-2335" fmla="*/ 2222205 w 3694535"/>
              <a:gd name="connsiteY21-2336" fmla="*/ 3370521 h 4492350"/>
              <a:gd name="connsiteX22-2337" fmla="*/ 2169042 w 3694535"/>
              <a:gd name="connsiteY22-2338" fmla="*/ 3817088 h 4492350"/>
              <a:gd name="connsiteX23-2339" fmla="*/ 3317358 w 3694535"/>
              <a:gd name="connsiteY23-2340" fmla="*/ 3094074 h 4492350"/>
              <a:gd name="connsiteX24-2341" fmla="*/ 2194317 w 3694535"/>
              <a:gd name="connsiteY24-2342" fmla="*/ 4030951 h 4492350"/>
              <a:gd name="connsiteX25-2343" fmla="*/ 2232838 w 3694535"/>
              <a:gd name="connsiteY25-2344" fmla="*/ 4476307 h 4492350"/>
              <a:gd name="connsiteX26-2345" fmla="*/ 2218194 w 3694535"/>
              <a:gd name="connsiteY26-2346" fmla="*/ 4491415 h 4492350"/>
              <a:gd name="connsiteX27-2347" fmla="*/ 1743740 w 3694535"/>
              <a:gd name="connsiteY27-2348" fmla="*/ 4492350 h 4492350"/>
              <a:gd name="connsiteX0-2349" fmla="*/ 1743740 w 3694535"/>
              <a:gd name="connsiteY0-2350" fmla="*/ 4492350 h 4492350"/>
              <a:gd name="connsiteX1-2351" fmla="*/ 1796903 w 3694535"/>
              <a:gd name="connsiteY1-2352" fmla="*/ 3785190 h 4492350"/>
              <a:gd name="connsiteX2-2353" fmla="*/ 1307805 w 3694535"/>
              <a:gd name="connsiteY2-2354" fmla="*/ 3381153 h 4492350"/>
              <a:gd name="connsiteX3-2355" fmla="*/ 31898 w 3694535"/>
              <a:gd name="connsiteY3-2356" fmla="*/ 2945218 h 4492350"/>
              <a:gd name="connsiteX4-2357" fmla="*/ 1127052 w 3694535"/>
              <a:gd name="connsiteY4-2358" fmla="*/ 3242930 h 4492350"/>
              <a:gd name="connsiteX5-2359" fmla="*/ 393405 w 3694535"/>
              <a:gd name="connsiteY5-2360" fmla="*/ 2456121 h 4492350"/>
              <a:gd name="connsiteX6-2361" fmla="*/ 1775638 w 3694535"/>
              <a:gd name="connsiteY6-2362" fmla="*/ 3519376 h 4492350"/>
              <a:gd name="connsiteX7-2363" fmla="*/ 1679945 w 3694535"/>
              <a:gd name="connsiteY7-2364" fmla="*/ 2392325 h 4492350"/>
              <a:gd name="connsiteX8-2365" fmla="*/ 0 w 3694535"/>
              <a:gd name="connsiteY8-2366" fmla="*/ 754911 h 4492350"/>
              <a:gd name="connsiteX9-2367" fmla="*/ 988828 w 3694535"/>
              <a:gd name="connsiteY9-2368" fmla="*/ 1924493 h 4492350"/>
              <a:gd name="connsiteX10-2369" fmla="*/ 1137684 w 3694535"/>
              <a:gd name="connsiteY10-2370" fmla="*/ 861237 h 4492350"/>
              <a:gd name="connsiteX11-2371" fmla="*/ 1222745 w 3694535"/>
              <a:gd name="connsiteY11-2372" fmla="*/ 2062716 h 4492350"/>
              <a:gd name="connsiteX12-2373" fmla="*/ 1690577 w 3694535"/>
              <a:gd name="connsiteY12-2374" fmla="*/ 2190307 h 4492350"/>
              <a:gd name="connsiteX13-2375" fmla="*/ 1956391 w 3694535"/>
              <a:gd name="connsiteY13-2376" fmla="*/ 0 h 4492350"/>
              <a:gd name="connsiteX14-2377" fmla="*/ 2083982 w 3694535"/>
              <a:gd name="connsiteY14-2378" fmla="*/ 978195 h 4492350"/>
              <a:gd name="connsiteX15-2379" fmla="*/ 1881963 w 3694535"/>
              <a:gd name="connsiteY15-2380" fmla="*/ 2232837 h 4492350"/>
              <a:gd name="connsiteX16-2381" fmla="*/ 2057494 w 3694535"/>
              <a:gd name="connsiteY16-2382" fmla="*/ 3046321 h 4492350"/>
              <a:gd name="connsiteX17-2383" fmla="*/ 2647507 w 3694535"/>
              <a:gd name="connsiteY17-2384" fmla="*/ 2519916 h 4492350"/>
              <a:gd name="connsiteX18-2385" fmla="*/ 2913694 w 3694535"/>
              <a:gd name="connsiteY18-2386" fmla="*/ 1291762 h 4492350"/>
              <a:gd name="connsiteX19-2387" fmla="*/ 2806809 w 3694535"/>
              <a:gd name="connsiteY19-2388" fmla="*/ 2383091 h 4492350"/>
              <a:gd name="connsiteX20-2389" fmla="*/ 3694535 w 3694535"/>
              <a:gd name="connsiteY20-2390" fmla="*/ 1124252 h 4492350"/>
              <a:gd name="connsiteX21-2391" fmla="*/ 2222205 w 3694535"/>
              <a:gd name="connsiteY21-2392" fmla="*/ 3370521 h 4492350"/>
              <a:gd name="connsiteX22-2393" fmla="*/ 2169042 w 3694535"/>
              <a:gd name="connsiteY22-2394" fmla="*/ 3817088 h 4492350"/>
              <a:gd name="connsiteX23-2395" fmla="*/ 3317358 w 3694535"/>
              <a:gd name="connsiteY23-2396" fmla="*/ 3094074 h 4492350"/>
              <a:gd name="connsiteX24-2397" fmla="*/ 2194317 w 3694535"/>
              <a:gd name="connsiteY24-2398" fmla="*/ 4030951 h 4492350"/>
              <a:gd name="connsiteX25-2399" fmla="*/ 2232838 w 3694535"/>
              <a:gd name="connsiteY25-2400" fmla="*/ 4476307 h 4492350"/>
              <a:gd name="connsiteX26-2401" fmla="*/ 2218194 w 3694535"/>
              <a:gd name="connsiteY26-2402" fmla="*/ 4491415 h 4492350"/>
              <a:gd name="connsiteX27-2403" fmla="*/ 1743740 w 3694535"/>
              <a:gd name="connsiteY27-2404" fmla="*/ 4492350 h 4492350"/>
              <a:gd name="connsiteX0-2405" fmla="*/ 1743740 w 3694535"/>
              <a:gd name="connsiteY0-2406" fmla="*/ 4492350 h 4492350"/>
              <a:gd name="connsiteX1-2407" fmla="*/ 1796903 w 3694535"/>
              <a:gd name="connsiteY1-2408" fmla="*/ 3785190 h 4492350"/>
              <a:gd name="connsiteX2-2409" fmla="*/ 1307805 w 3694535"/>
              <a:gd name="connsiteY2-2410" fmla="*/ 3381153 h 4492350"/>
              <a:gd name="connsiteX3-2411" fmla="*/ 31898 w 3694535"/>
              <a:gd name="connsiteY3-2412" fmla="*/ 2945218 h 4492350"/>
              <a:gd name="connsiteX4-2413" fmla="*/ 1127052 w 3694535"/>
              <a:gd name="connsiteY4-2414" fmla="*/ 3242930 h 4492350"/>
              <a:gd name="connsiteX5-2415" fmla="*/ 393405 w 3694535"/>
              <a:gd name="connsiteY5-2416" fmla="*/ 2456121 h 4492350"/>
              <a:gd name="connsiteX6-2417" fmla="*/ 1775638 w 3694535"/>
              <a:gd name="connsiteY6-2418" fmla="*/ 3519376 h 4492350"/>
              <a:gd name="connsiteX7-2419" fmla="*/ 1679945 w 3694535"/>
              <a:gd name="connsiteY7-2420" fmla="*/ 2392325 h 4492350"/>
              <a:gd name="connsiteX8-2421" fmla="*/ 0 w 3694535"/>
              <a:gd name="connsiteY8-2422" fmla="*/ 754911 h 4492350"/>
              <a:gd name="connsiteX9-2423" fmla="*/ 988828 w 3694535"/>
              <a:gd name="connsiteY9-2424" fmla="*/ 1924493 h 4492350"/>
              <a:gd name="connsiteX10-2425" fmla="*/ 1137684 w 3694535"/>
              <a:gd name="connsiteY10-2426" fmla="*/ 861237 h 4492350"/>
              <a:gd name="connsiteX11-2427" fmla="*/ 1222745 w 3694535"/>
              <a:gd name="connsiteY11-2428" fmla="*/ 2062716 h 4492350"/>
              <a:gd name="connsiteX12-2429" fmla="*/ 1690577 w 3694535"/>
              <a:gd name="connsiteY12-2430" fmla="*/ 2190307 h 4492350"/>
              <a:gd name="connsiteX13-2431" fmla="*/ 1956391 w 3694535"/>
              <a:gd name="connsiteY13-2432" fmla="*/ 0 h 4492350"/>
              <a:gd name="connsiteX14-2433" fmla="*/ 2083982 w 3694535"/>
              <a:gd name="connsiteY14-2434" fmla="*/ 978195 h 4492350"/>
              <a:gd name="connsiteX15-2435" fmla="*/ 1881963 w 3694535"/>
              <a:gd name="connsiteY15-2436" fmla="*/ 2232837 h 4492350"/>
              <a:gd name="connsiteX16-2437" fmla="*/ 2057494 w 3694535"/>
              <a:gd name="connsiteY16-2438" fmla="*/ 3046321 h 4492350"/>
              <a:gd name="connsiteX17-2439" fmla="*/ 2647507 w 3694535"/>
              <a:gd name="connsiteY17-2440" fmla="*/ 2519916 h 4492350"/>
              <a:gd name="connsiteX18-2441" fmla="*/ 2913694 w 3694535"/>
              <a:gd name="connsiteY18-2442" fmla="*/ 1291762 h 4492350"/>
              <a:gd name="connsiteX19-2443" fmla="*/ 2806809 w 3694535"/>
              <a:gd name="connsiteY19-2444" fmla="*/ 2383091 h 4492350"/>
              <a:gd name="connsiteX20-2445" fmla="*/ 3694535 w 3694535"/>
              <a:gd name="connsiteY20-2446" fmla="*/ 1124252 h 4492350"/>
              <a:gd name="connsiteX21-2447" fmla="*/ 2222205 w 3694535"/>
              <a:gd name="connsiteY21-2448" fmla="*/ 3370521 h 4492350"/>
              <a:gd name="connsiteX22-2449" fmla="*/ 2169042 w 3694535"/>
              <a:gd name="connsiteY22-2450" fmla="*/ 3817088 h 4492350"/>
              <a:gd name="connsiteX23-2451" fmla="*/ 3317358 w 3694535"/>
              <a:gd name="connsiteY23-2452" fmla="*/ 3094074 h 4492350"/>
              <a:gd name="connsiteX24-2453" fmla="*/ 2194317 w 3694535"/>
              <a:gd name="connsiteY24-2454" fmla="*/ 4030951 h 4492350"/>
              <a:gd name="connsiteX25-2455" fmla="*/ 2232838 w 3694535"/>
              <a:gd name="connsiteY25-2456" fmla="*/ 4476307 h 4492350"/>
              <a:gd name="connsiteX26-2457" fmla="*/ 2218194 w 3694535"/>
              <a:gd name="connsiteY26-2458" fmla="*/ 4491415 h 4492350"/>
              <a:gd name="connsiteX27-2459" fmla="*/ 1743740 w 3694535"/>
              <a:gd name="connsiteY27-2460" fmla="*/ 4492350 h 4492350"/>
              <a:gd name="connsiteX0-2461" fmla="*/ 1743740 w 3694535"/>
              <a:gd name="connsiteY0-2462" fmla="*/ 4492350 h 4492350"/>
              <a:gd name="connsiteX1-2463" fmla="*/ 1796903 w 3694535"/>
              <a:gd name="connsiteY1-2464" fmla="*/ 3785190 h 4492350"/>
              <a:gd name="connsiteX2-2465" fmla="*/ 1307805 w 3694535"/>
              <a:gd name="connsiteY2-2466" fmla="*/ 3381153 h 4492350"/>
              <a:gd name="connsiteX3-2467" fmla="*/ 31898 w 3694535"/>
              <a:gd name="connsiteY3-2468" fmla="*/ 2945218 h 4492350"/>
              <a:gd name="connsiteX4-2469" fmla="*/ 1127052 w 3694535"/>
              <a:gd name="connsiteY4-2470" fmla="*/ 3242930 h 4492350"/>
              <a:gd name="connsiteX5-2471" fmla="*/ 393405 w 3694535"/>
              <a:gd name="connsiteY5-2472" fmla="*/ 2456121 h 4492350"/>
              <a:gd name="connsiteX6-2473" fmla="*/ 1775638 w 3694535"/>
              <a:gd name="connsiteY6-2474" fmla="*/ 3519376 h 4492350"/>
              <a:gd name="connsiteX7-2475" fmla="*/ 1679945 w 3694535"/>
              <a:gd name="connsiteY7-2476" fmla="*/ 2392325 h 4492350"/>
              <a:gd name="connsiteX8-2477" fmla="*/ 0 w 3694535"/>
              <a:gd name="connsiteY8-2478" fmla="*/ 754911 h 4492350"/>
              <a:gd name="connsiteX9-2479" fmla="*/ 988828 w 3694535"/>
              <a:gd name="connsiteY9-2480" fmla="*/ 1924493 h 4492350"/>
              <a:gd name="connsiteX10-2481" fmla="*/ 1137684 w 3694535"/>
              <a:gd name="connsiteY10-2482" fmla="*/ 861237 h 4492350"/>
              <a:gd name="connsiteX11-2483" fmla="*/ 1222745 w 3694535"/>
              <a:gd name="connsiteY11-2484" fmla="*/ 2062716 h 4492350"/>
              <a:gd name="connsiteX12-2485" fmla="*/ 1690577 w 3694535"/>
              <a:gd name="connsiteY12-2486" fmla="*/ 2190307 h 4492350"/>
              <a:gd name="connsiteX13-2487" fmla="*/ 1956391 w 3694535"/>
              <a:gd name="connsiteY13-2488" fmla="*/ 0 h 4492350"/>
              <a:gd name="connsiteX14-2489" fmla="*/ 2083982 w 3694535"/>
              <a:gd name="connsiteY14-2490" fmla="*/ 978195 h 4492350"/>
              <a:gd name="connsiteX15-2491" fmla="*/ 1881963 w 3694535"/>
              <a:gd name="connsiteY15-2492" fmla="*/ 2232837 h 4492350"/>
              <a:gd name="connsiteX16-2493" fmla="*/ 2057494 w 3694535"/>
              <a:gd name="connsiteY16-2494" fmla="*/ 3046321 h 4492350"/>
              <a:gd name="connsiteX17-2495" fmla="*/ 2647507 w 3694535"/>
              <a:gd name="connsiteY17-2496" fmla="*/ 2519916 h 4492350"/>
              <a:gd name="connsiteX18-2497" fmla="*/ 2913694 w 3694535"/>
              <a:gd name="connsiteY18-2498" fmla="*/ 1291762 h 4492350"/>
              <a:gd name="connsiteX19-2499" fmla="*/ 2806809 w 3694535"/>
              <a:gd name="connsiteY19-2500" fmla="*/ 2383091 h 4492350"/>
              <a:gd name="connsiteX20-2501" fmla="*/ 3694535 w 3694535"/>
              <a:gd name="connsiteY20-2502" fmla="*/ 1124252 h 4492350"/>
              <a:gd name="connsiteX21-2503" fmla="*/ 2222205 w 3694535"/>
              <a:gd name="connsiteY21-2504" fmla="*/ 3370521 h 4492350"/>
              <a:gd name="connsiteX22-2505" fmla="*/ 2169042 w 3694535"/>
              <a:gd name="connsiteY22-2506" fmla="*/ 3817088 h 4492350"/>
              <a:gd name="connsiteX23-2507" fmla="*/ 3317358 w 3694535"/>
              <a:gd name="connsiteY23-2508" fmla="*/ 3094074 h 4492350"/>
              <a:gd name="connsiteX24-2509" fmla="*/ 2194317 w 3694535"/>
              <a:gd name="connsiteY24-2510" fmla="*/ 4030951 h 4492350"/>
              <a:gd name="connsiteX25-2511" fmla="*/ 2232838 w 3694535"/>
              <a:gd name="connsiteY25-2512" fmla="*/ 4476307 h 4492350"/>
              <a:gd name="connsiteX26-2513" fmla="*/ 2218194 w 3694535"/>
              <a:gd name="connsiteY26-2514" fmla="*/ 4491415 h 4492350"/>
              <a:gd name="connsiteX27-2515" fmla="*/ 1743740 w 3694535"/>
              <a:gd name="connsiteY27-2516" fmla="*/ 4492350 h 4492350"/>
              <a:gd name="connsiteX0-2517" fmla="*/ 1743740 w 3694535"/>
              <a:gd name="connsiteY0-2518" fmla="*/ 4492350 h 4492350"/>
              <a:gd name="connsiteX1-2519" fmla="*/ 1796903 w 3694535"/>
              <a:gd name="connsiteY1-2520" fmla="*/ 3785190 h 4492350"/>
              <a:gd name="connsiteX2-2521" fmla="*/ 1307805 w 3694535"/>
              <a:gd name="connsiteY2-2522" fmla="*/ 3381153 h 4492350"/>
              <a:gd name="connsiteX3-2523" fmla="*/ 31898 w 3694535"/>
              <a:gd name="connsiteY3-2524" fmla="*/ 2945218 h 4492350"/>
              <a:gd name="connsiteX4-2525" fmla="*/ 1127052 w 3694535"/>
              <a:gd name="connsiteY4-2526" fmla="*/ 3242930 h 4492350"/>
              <a:gd name="connsiteX5-2527" fmla="*/ 393405 w 3694535"/>
              <a:gd name="connsiteY5-2528" fmla="*/ 2456121 h 4492350"/>
              <a:gd name="connsiteX6-2529" fmla="*/ 1775638 w 3694535"/>
              <a:gd name="connsiteY6-2530" fmla="*/ 3519376 h 4492350"/>
              <a:gd name="connsiteX7-2531" fmla="*/ 1679945 w 3694535"/>
              <a:gd name="connsiteY7-2532" fmla="*/ 2392325 h 4492350"/>
              <a:gd name="connsiteX8-2533" fmla="*/ 0 w 3694535"/>
              <a:gd name="connsiteY8-2534" fmla="*/ 754911 h 4492350"/>
              <a:gd name="connsiteX9-2535" fmla="*/ 988828 w 3694535"/>
              <a:gd name="connsiteY9-2536" fmla="*/ 1924493 h 4492350"/>
              <a:gd name="connsiteX10-2537" fmla="*/ 1137684 w 3694535"/>
              <a:gd name="connsiteY10-2538" fmla="*/ 861237 h 4492350"/>
              <a:gd name="connsiteX11-2539" fmla="*/ 1222745 w 3694535"/>
              <a:gd name="connsiteY11-2540" fmla="*/ 2062716 h 4492350"/>
              <a:gd name="connsiteX12-2541" fmla="*/ 1690577 w 3694535"/>
              <a:gd name="connsiteY12-2542" fmla="*/ 2190307 h 4492350"/>
              <a:gd name="connsiteX13-2543" fmla="*/ 1956391 w 3694535"/>
              <a:gd name="connsiteY13-2544" fmla="*/ 0 h 4492350"/>
              <a:gd name="connsiteX14-2545" fmla="*/ 2083982 w 3694535"/>
              <a:gd name="connsiteY14-2546" fmla="*/ 978195 h 4492350"/>
              <a:gd name="connsiteX15-2547" fmla="*/ 1881963 w 3694535"/>
              <a:gd name="connsiteY15-2548" fmla="*/ 2232837 h 4492350"/>
              <a:gd name="connsiteX16-2549" fmla="*/ 2057494 w 3694535"/>
              <a:gd name="connsiteY16-2550" fmla="*/ 3046321 h 4492350"/>
              <a:gd name="connsiteX17-2551" fmla="*/ 2647507 w 3694535"/>
              <a:gd name="connsiteY17-2552" fmla="*/ 2519916 h 4492350"/>
              <a:gd name="connsiteX18-2553" fmla="*/ 2913694 w 3694535"/>
              <a:gd name="connsiteY18-2554" fmla="*/ 1291762 h 4492350"/>
              <a:gd name="connsiteX19-2555" fmla="*/ 2806809 w 3694535"/>
              <a:gd name="connsiteY19-2556" fmla="*/ 2383091 h 4492350"/>
              <a:gd name="connsiteX20-2557" fmla="*/ 3694535 w 3694535"/>
              <a:gd name="connsiteY20-2558" fmla="*/ 1124252 h 4492350"/>
              <a:gd name="connsiteX21-2559" fmla="*/ 2222205 w 3694535"/>
              <a:gd name="connsiteY21-2560" fmla="*/ 3370521 h 4492350"/>
              <a:gd name="connsiteX22-2561" fmla="*/ 2169042 w 3694535"/>
              <a:gd name="connsiteY22-2562" fmla="*/ 3817088 h 4492350"/>
              <a:gd name="connsiteX23-2563" fmla="*/ 3317358 w 3694535"/>
              <a:gd name="connsiteY23-2564" fmla="*/ 3094074 h 4492350"/>
              <a:gd name="connsiteX24-2565" fmla="*/ 2194317 w 3694535"/>
              <a:gd name="connsiteY24-2566" fmla="*/ 4030951 h 4492350"/>
              <a:gd name="connsiteX25-2567" fmla="*/ 2232838 w 3694535"/>
              <a:gd name="connsiteY25-2568" fmla="*/ 4476307 h 4492350"/>
              <a:gd name="connsiteX26-2569" fmla="*/ 2218194 w 3694535"/>
              <a:gd name="connsiteY26-2570" fmla="*/ 4491415 h 4492350"/>
              <a:gd name="connsiteX27-2571" fmla="*/ 1743740 w 3694535"/>
              <a:gd name="connsiteY27-2572" fmla="*/ 4492350 h 4492350"/>
              <a:gd name="connsiteX0-2573" fmla="*/ 1743740 w 3694535"/>
              <a:gd name="connsiteY0-2574" fmla="*/ 4492350 h 4492350"/>
              <a:gd name="connsiteX1-2575" fmla="*/ 1796903 w 3694535"/>
              <a:gd name="connsiteY1-2576" fmla="*/ 3785190 h 4492350"/>
              <a:gd name="connsiteX2-2577" fmla="*/ 1307805 w 3694535"/>
              <a:gd name="connsiteY2-2578" fmla="*/ 3381153 h 4492350"/>
              <a:gd name="connsiteX3-2579" fmla="*/ 31898 w 3694535"/>
              <a:gd name="connsiteY3-2580" fmla="*/ 2945218 h 4492350"/>
              <a:gd name="connsiteX4-2581" fmla="*/ 1127052 w 3694535"/>
              <a:gd name="connsiteY4-2582" fmla="*/ 3242930 h 4492350"/>
              <a:gd name="connsiteX5-2583" fmla="*/ 393405 w 3694535"/>
              <a:gd name="connsiteY5-2584" fmla="*/ 2456121 h 4492350"/>
              <a:gd name="connsiteX6-2585" fmla="*/ 1775638 w 3694535"/>
              <a:gd name="connsiteY6-2586" fmla="*/ 3519376 h 4492350"/>
              <a:gd name="connsiteX7-2587" fmla="*/ 1679945 w 3694535"/>
              <a:gd name="connsiteY7-2588" fmla="*/ 2392325 h 4492350"/>
              <a:gd name="connsiteX8-2589" fmla="*/ 0 w 3694535"/>
              <a:gd name="connsiteY8-2590" fmla="*/ 754911 h 4492350"/>
              <a:gd name="connsiteX9-2591" fmla="*/ 988828 w 3694535"/>
              <a:gd name="connsiteY9-2592" fmla="*/ 1924493 h 4492350"/>
              <a:gd name="connsiteX10-2593" fmla="*/ 1137684 w 3694535"/>
              <a:gd name="connsiteY10-2594" fmla="*/ 861237 h 4492350"/>
              <a:gd name="connsiteX11-2595" fmla="*/ 1222745 w 3694535"/>
              <a:gd name="connsiteY11-2596" fmla="*/ 2062716 h 4492350"/>
              <a:gd name="connsiteX12-2597" fmla="*/ 1690577 w 3694535"/>
              <a:gd name="connsiteY12-2598" fmla="*/ 2190307 h 4492350"/>
              <a:gd name="connsiteX13-2599" fmla="*/ 1956391 w 3694535"/>
              <a:gd name="connsiteY13-2600" fmla="*/ 0 h 4492350"/>
              <a:gd name="connsiteX14-2601" fmla="*/ 2083982 w 3694535"/>
              <a:gd name="connsiteY14-2602" fmla="*/ 978195 h 4492350"/>
              <a:gd name="connsiteX15-2603" fmla="*/ 1881963 w 3694535"/>
              <a:gd name="connsiteY15-2604" fmla="*/ 2232837 h 4492350"/>
              <a:gd name="connsiteX16-2605" fmla="*/ 2057494 w 3694535"/>
              <a:gd name="connsiteY16-2606" fmla="*/ 3046321 h 4492350"/>
              <a:gd name="connsiteX17-2607" fmla="*/ 2647507 w 3694535"/>
              <a:gd name="connsiteY17-2608" fmla="*/ 2519916 h 4492350"/>
              <a:gd name="connsiteX18-2609" fmla="*/ 2913694 w 3694535"/>
              <a:gd name="connsiteY18-2610" fmla="*/ 1291762 h 4492350"/>
              <a:gd name="connsiteX19-2611" fmla="*/ 2806809 w 3694535"/>
              <a:gd name="connsiteY19-2612" fmla="*/ 2383091 h 4492350"/>
              <a:gd name="connsiteX20-2613" fmla="*/ 3694535 w 3694535"/>
              <a:gd name="connsiteY20-2614" fmla="*/ 1124252 h 4492350"/>
              <a:gd name="connsiteX21-2615" fmla="*/ 2222205 w 3694535"/>
              <a:gd name="connsiteY21-2616" fmla="*/ 3370521 h 4492350"/>
              <a:gd name="connsiteX22-2617" fmla="*/ 2169042 w 3694535"/>
              <a:gd name="connsiteY22-2618" fmla="*/ 3817088 h 4492350"/>
              <a:gd name="connsiteX23-2619" fmla="*/ 3317358 w 3694535"/>
              <a:gd name="connsiteY23-2620" fmla="*/ 3094074 h 4492350"/>
              <a:gd name="connsiteX24-2621" fmla="*/ 2194317 w 3694535"/>
              <a:gd name="connsiteY24-2622" fmla="*/ 4030951 h 4492350"/>
              <a:gd name="connsiteX25-2623" fmla="*/ 2232838 w 3694535"/>
              <a:gd name="connsiteY25-2624" fmla="*/ 4476307 h 4492350"/>
              <a:gd name="connsiteX26-2625" fmla="*/ 2218194 w 3694535"/>
              <a:gd name="connsiteY26-2626" fmla="*/ 4491415 h 4492350"/>
              <a:gd name="connsiteX27-2627" fmla="*/ 1743740 w 3694535"/>
              <a:gd name="connsiteY27-2628" fmla="*/ 4492350 h 4492350"/>
              <a:gd name="connsiteX0-2629" fmla="*/ 1743740 w 3694535"/>
              <a:gd name="connsiteY0-2630" fmla="*/ 4492350 h 4492350"/>
              <a:gd name="connsiteX1-2631" fmla="*/ 1796903 w 3694535"/>
              <a:gd name="connsiteY1-2632" fmla="*/ 3785190 h 4492350"/>
              <a:gd name="connsiteX2-2633" fmla="*/ 1307805 w 3694535"/>
              <a:gd name="connsiteY2-2634" fmla="*/ 3381153 h 4492350"/>
              <a:gd name="connsiteX3-2635" fmla="*/ 31898 w 3694535"/>
              <a:gd name="connsiteY3-2636" fmla="*/ 2945218 h 4492350"/>
              <a:gd name="connsiteX4-2637" fmla="*/ 1127052 w 3694535"/>
              <a:gd name="connsiteY4-2638" fmla="*/ 3242930 h 4492350"/>
              <a:gd name="connsiteX5-2639" fmla="*/ 393405 w 3694535"/>
              <a:gd name="connsiteY5-2640" fmla="*/ 2456121 h 4492350"/>
              <a:gd name="connsiteX6-2641" fmla="*/ 1775638 w 3694535"/>
              <a:gd name="connsiteY6-2642" fmla="*/ 3519376 h 4492350"/>
              <a:gd name="connsiteX7-2643" fmla="*/ 1679945 w 3694535"/>
              <a:gd name="connsiteY7-2644" fmla="*/ 2392325 h 4492350"/>
              <a:gd name="connsiteX8-2645" fmla="*/ 0 w 3694535"/>
              <a:gd name="connsiteY8-2646" fmla="*/ 754911 h 4492350"/>
              <a:gd name="connsiteX9-2647" fmla="*/ 988828 w 3694535"/>
              <a:gd name="connsiteY9-2648" fmla="*/ 1924493 h 4492350"/>
              <a:gd name="connsiteX10-2649" fmla="*/ 1137684 w 3694535"/>
              <a:gd name="connsiteY10-2650" fmla="*/ 861237 h 4492350"/>
              <a:gd name="connsiteX11-2651" fmla="*/ 1222745 w 3694535"/>
              <a:gd name="connsiteY11-2652" fmla="*/ 2062716 h 4492350"/>
              <a:gd name="connsiteX12-2653" fmla="*/ 1690577 w 3694535"/>
              <a:gd name="connsiteY12-2654" fmla="*/ 2190307 h 4492350"/>
              <a:gd name="connsiteX13-2655" fmla="*/ 1956391 w 3694535"/>
              <a:gd name="connsiteY13-2656" fmla="*/ 0 h 4492350"/>
              <a:gd name="connsiteX14-2657" fmla="*/ 2083982 w 3694535"/>
              <a:gd name="connsiteY14-2658" fmla="*/ 978195 h 4492350"/>
              <a:gd name="connsiteX15-2659" fmla="*/ 1881963 w 3694535"/>
              <a:gd name="connsiteY15-2660" fmla="*/ 2232837 h 4492350"/>
              <a:gd name="connsiteX16-2661" fmla="*/ 2057494 w 3694535"/>
              <a:gd name="connsiteY16-2662" fmla="*/ 3046321 h 4492350"/>
              <a:gd name="connsiteX17-2663" fmla="*/ 2647507 w 3694535"/>
              <a:gd name="connsiteY17-2664" fmla="*/ 2519916 h 4492350"/>
              <a:gd name="connsiteX18-2665" fmla="*/ 2913694 w 3694535"/>
              <a:gd name="connsiteY18-2666" fmla="*/ 1291762 h 4492350"/>
              <a:gd name="connsiteX19-2667" fmla="*/ 2806809 w 3694535"/>
              <a:gd name="connsiteY19-2668" fmla="*/ 2383091 h 4492350"/>
              <a:gd name="connsiteX20-2669" fmla="*/ 3694535 w 3694535"/>
              <a:gd name="connsiteY20-2670" fmla="*/ 1124252 h 4492350"/>
              <a:gd name="connsiteX21-2671" fmla="*/ 2222205 w 3694535"/>
              <a:gd name="connsiteY21-2672" fmla="*/ 3370521 h 4492350"/>
              <a:gd name="connsiteX22-2673" fmla="*/ 2169042 w 3694535"/>
              <a:gd name="connsiteY22-2674" fmla="*/ 3817088 h 4492350"/>
              <a:gd name="connsiteX23-2675" fmla="*/ 3317358 w 3694535"/>
              <a:gd name="connsiteY23-2676" fmla="*/ 3094074 h 4492350"/>
              <a:gd name="connsiteX24-2677" fmla="*/ 2194317 w 3694535"/>
              <a:gd name="connsiteY24-2678" fmla="*/ 4030951 h 4492350"/>
              <a:gd name="connsiteX25-2679" fmla="*/ 2232838 w 3694535"/>
              <a:gd name="connsiteY25-2680" fmla="*/ 4476307 h 4492350"/>
              <a:gd name="connsiteX26-2681" fmla="*/ 2218194 w 3694535"/>
              <a:gd name="connsiteY26-2682" fmla="*/ 4491415 h 4492350"/>
              <a:gd name="connsiteX27-2683" fmla="*/ 1743740 w 3694535"/>
              <a:gd name="connsiteY27-2684" fmla="*/ 4492350 h 4492350"/>
              <a:gd name="connsiteX0-2685" fmla="*/ 1743740 w 3694535"/>
              <a:gd name="connsiteY0-2686" fmla="*/ 4492350 h 4492350"/>
              <a:gd name="connsiteX1-2687" fmla="*/ 1796903 w 3694535"/>
              <a:gd name="connsiteY1-2688" fmla="*/ 3785190 h 4492350"/>
              <a:gd name="connsiteX2-2689" fmla="*/ 1307805 w 3694535"/>
              <a:gd name="connsiteY2-2690" fmla="*/ 3381153 h 4492350"/>
              <a:gd name="connsiteX3-2691" fmla="*/ 31898 w 3694535"/>
              <a:gd name="connsiteY3-2692" fmla="*/ 2945218 h 4492350"/>
              <a:gd name="connsiteX4-2693" fmla="*/ 1127052 w 3694535"/>
              <a:gd name="connsiteY4-2694" fmla="*/ 3242930 h 4492350"/>
              <a:gd name="connsiteX5-2695" fmla="*/ 393405 w 3694535"/>
              <a:gd name="connsiteY5-2696" fmla="*/ 2456121 h 4492350"/>
              <a:gd name="connsiteX6-2697" fmla="*/ 1775638 w 3694535"/>
              <a:gd name="connsiteY6-2698" fmla="*/ 3519376 h 4492350"/>
              <a:gd name="connsiteX7-2699" fmla="*/ 1679945 w 3694535"/>
              <a:gd name="connsiteY7-2700" fmla="*/ 2392325 h 4492350"/>
              <a:gd name="connsiteX8-2701" fmla="*/ 0 w 3694535"/>
              <a:gd name="connsiteY8-2702" fmla="*/ 754911 h 4492350"/>
              <a:gd name="connsiteX9-2703" fmla="*/ 988828 w 3694535"/>
              <a:gd name="connsiteY9-2704" fmla="*/ 1924493 h 4492350"/>
              <a:gd name="connsiteX10-2705" fmla="*/ 1137684 w 3694535"/>
              <a:gd name="connsiteY10-2706" fmla="*/ 861237 h 4492350"/>
              <a:gd name="connsiteX11-2707" fmla="*/ 1222745 w 3694535"/>
              <a:gd name="connsiteY11-2708" fmla="*/ 2062716 h 4492350"/>
              <a:gd name="connsiteX12-2709" fmla="*/ 1690577 w 3694535"/>
              <a:gd name="connsiteY12-2710" fmla="*/ 2190307 h 4492350"/>
              <a:gd name="connsiteX13-2711" fmla="*/ 1956391 w 3694535"/>
              <a:gd name="connsiteY13-2712" fmla="*/ 0 h 4492350"/>
              <a:gd name="connsiteX14-2713" fmla="*/ 2083982 w 3694535"/>
              <a:gd name="connsiteY14-2714" fmla="*/ 978195 h 4492350"/>
              <a:gd name="connsiteX15-2715" fmla="*/ 1881963 w 3694535"/>
              <a:gd name="connsiteY15-2716" fmla="*/ 2232837 h 4492350"/>
              <a:gd name="connsiteX16-2717" fmla="*/ 2057494 w 3694535"/>
              <a:gd name="connsiteY16-2718" fmla="*/ 3046321 h 4492350"/>
              <a:gd name="connsiteX17-2719" fmla="*/ 2647507 w 3694535"/>
              <a:gd name="connsiteY17-2720" fmla="*/ 2519916 h 4492350"/>
              <a:gd name="connsiteX18-2721" fmla="*/ 2913694 w 3694535"/>
              <a:gd name="connsiteY18-2722" fmla="*/ 1291762 h 4492350"/>
              <a:gd name="connsiteX19-2723" fmla="*/ 2806809 w 3694535"/>
              <a:gd name="connsiteY19-2724" fmla="*/ 2383091 h 4492350"/>
              <a:gd name="connsiteX20-2725" fmla="*/ 3694535 w 3694535"/>
              <a:gd name="connsiteY20-2726" fmla="*/ 1124252 h 4492350"/>
              <a:gd name="connsiteX21-2727" fmla="*/ 2222205 w 3694535"/>
              <a:gd name="connsiteY21-2728" fmla="*/ 3370521 h 4492350"/>
              <a:gd name="connsiteX22-2729" fmla="*/ 2169042 w 3694535"/>
              <a:gd name="connsiteY22-2730" fmla="*/ 3817088 h 4492350"/>
              <a:gd name="connsiteX23-2731" fmla="*/ 3317358 w 3694535"/>
              <a:gd name="connsiteY23-2732" fmla="*/ 3094074 h 4492350"/>
              <a:gd name="connsiteX24-2733" fmla="*/ 2194317 w 3694535"/>
              <a:gd name="connsiteY24-2734" fmla="*/ 4030951 h 4492350"/>
              <a:gd name="connsiteX25-2735" fmla="*/ 2232838 w 3694535"/>
              <a:gd name="connsiteY25-2736" fmla="*/ 4476307 h 4492350"/>
              <a:gd name="connsiteX26-2737" fmla="*/ 2218194 w 3694535"/>
              <a:gd name="connsiteY26-2738" fmla="*/ 4491415 h 4492350"/>
              <a:gd name="connsiteX27-2739" fmla="*/ 1743740 w 3694535"/>
              <a:gd name="connsiteY27-2740" fmla="*/ 4492350 h 4492350"/>
              <a:gd name="connsiteX0-2741" fmla="*/ 1743740 w 3694535"/>
              <a:gd name="connsiteY0-2742" fmla="*/ 4492350 h 4492350"/>
              <a:gd name="connsiteX1-2743" fmla="*/ 1796903 w 3694535"/>
              <a:gd name="connsiteY1-2744" fmla="*/ 3785190 h 4492350"/>
              <a:gd name="connsiteX2-2745" fmla="*/ 1307805 w 3694535"/>
              <a:gd name="connsiteY2-2746" fmla="*/ 3381153 h 4492350"/>
              <a:gd name="connsiteX3-2747" fmla="*/ 31898 w 3694535"/>
              <a:gd name="connsiteY3-2748" fmla="*/ 2945218 h 4492350"/>
              <a:gd name="connsiteX4-2749" fmla="*/ 1127052 w 3694535"/>
              <a:gd name="connsiteY4-2750" fmla="*/ 3242930 h 4492350"/>
              <a:gd name="connsiteX5-2751" fmla="*/ 393405 w 3694535"/>
              <a:gd name="connsiteY5-2752" fmla="*/ 2456121 h 4492350"/>
              <a:gd name="connsiteX6-2753" fmla="*/ 1775638 w 3694535"/>
              <a:gd name="connsiteY6-2754" fmla="*/ 3519376 h 4492350"/>
              <a:gd name="connsiteX7-2755" fmla="*/ 1679945 w 3694535"/>
              <a:gd name="connsiteY7-2756" fmla="*/ 2392325 h 4492350"/>
              <a:gd name="connsiteX8-2757" fmla="*/ 0 w 3694535"/>
              <a:gd name="connsiteY8-2758" fmla="*/ 754911 h 4492350"/>
              <a:gd name="connsiteX9-2759" fmla="*/ 988828 w 3694535"/>
              <a:gd name="connsiteY9-2760" fmla="*/ 1924493 h 4492350"/>
              <a:gd name="connsiteX10-2761" fmla="*/ 1137684 w 3694535"/>
              <a:gd name="connsiteY10-2762" fmla="*/ 861237 h 4492350"/>
              <a:gd name="connsiteX11-2763" fmla="*/ 1222745 w 3694535"/>
              <a:gd name="connsiteY11-2764" fmla="*/ 2062716 h 4492350"/>
              <a:gd name="connsiteX12-2765" fmla="*/ 1690577 w 3694535"/>
              <a:gd name="connsiteY12-2766" fmla="*/ 2190307 h 4492350"/>
              <a:gd name="connsiteX13-2767" fmla="*/ 1956391 w 3694535"/>
              <a:gd name="connsiteY13-2768" fmla="*/ 0 h 4492350"/>
              <a:gd name="connsiteX14-2769" fmla="*/ 2027834 w 3694535"/>
              <a:gd name="connsiteY14-2770" fmla="*/ 986216 h 4492350"/>
              <a:gd name="connsiteX15-2771" fmla="*/ 1881963 w 3694535"/>
              <a:gd name="connsiteY15-2772" fmla="*/ 2232837 h 4492350"/>
              <a:gd name="connsiteX16-2773" fmla="*/ 2057494 w 3694535"/>
              <a:gd name="connsiteY16-2774" fmla="*/ 3046321 h 4492350"/>
              <a:gd name="connsiteX17-2775" fmla="*/ 2647507 w 3694535"/>
              <a:gd name="connsiteY17-2776" fmla="*/ 2519916 h 4492350"/>
              <a:gd name="connsiteX18-2777" fmla="*/ 2913694 w 3694535"/>
              <a:gd name="connsiteY18-2778" fmla="*/ 1291762 h 4492350"/>
              <a:gd name="connsiteX19-2779" fmla="*/ 2806809 w 3694535"/>
              <a:gd name="connsiteY19-2780" fmla="*/ 2383091 h 4492350"/>
              <a:gd name="connsiteX20-2781" fmla="*/ 3694535 w 3694535"/>
              <a:gd name="connsiteY20-2782" fmla="*/ 1124252 h 4492350"/>
              <a:gd name="connsiteX21-2783" fmla="*/ 2222205 w 3694535"/>
              <a:gd name="connsiteY21-2784" fmla="*/ 3370521 h 4492350"/>
              <a:gd name="connsiteX22-2785" fmla="*/ 2169042 w 3694535"/>
              <a:gd name="connsiteY22-2786" fmla="*/ 3817088 h 4492350"/>
              <a:gd name="connsiteX23-2787" fmla="*/ 3317358 w 3694535"/>
              <a:gd name="connsiteY23-2788" fmla="*/ 3094074 h 4492350"/>
              <a:gd name="connsiteX24-2789" fmla="*/ 2194317 w 3694535"/>
              <a:gd name="connsiteY24-2790" fmla="*/ 4030951 h 4492350"/>
              <a:gd name="connsiteX25-2791" fmla="*/ 2232838 w 3694535"/>
              <a:gd name="connsiteY25-2792" fmla="*/ 4476307 h 4492350"/>
              <a:gd name="connsiteX26-2793" fmla="*/ 2218194 w 3694535"/>
              <a:gd name="connsiteY26-2794" fmla="*/ 4491415 h 4492350"/>
              <a:gd name="connsiteX27-2795" fmla="*/ 1743740 w 3694535"/>
              <a:gd name="connsiteY27-2796" fmla="*/ 4492350 h 4492350"/>
              <a:gd name="connsiteX0-2797" fmla="*/ 1743740 w 3694535"/>
              <a:gd name="connsiteY0-2798" fmla="*/ 4492350 h 4492350"/>
              <a:gd name="connsiteX1-2799" fmla="*/ 1796903 w 3694535"/>
              <a:gd name="connsiteY1-2800" fmla="*/ 3785190 h 4492350"/>
              <a:gd name="connsiteX2-2801" fmla="*/ 1307805 w 3694535"/>
              <a:gd name="connsiteY2-2802" fmla="*/ 3381153 h 4492350"/>
              <a:gd name="connsiteX3-2803" fmla="*/ 31898 w 3694535"/>
              <a:gd name="connsiteY3-2804" fmla="*/ 2945218 h 4492350"/>
              <a:gd name="connsiteX4-2805" fmla="*/ 1127052 w 3694535"/>
              <a:gd name="connsiteY4-2806" fmla="*/ 3242930 h 4492350"/>
              <a:gd name="connsiteX5-2807" fmla="*/ 393405 w 3694535"/>
              <a:gd name="connsiteY5-2808" fmla="*/ 2456121 h 4492350"/>
              <a:gd name="connsiteX6-2809" fmla="*/ 1775638 w 3694535"/>
              <a:gd name="connsiteY6-2810" fmla="*/ 3519376 h 4492350"/>
              <a:gd name="connsiteX7-2811" fmla="*/ 1679945 w 3694535"/>
              <a:gd name="connsiteY7-2812" fmla="*/ 2392325 h 4492350"/>
              <a:gd name="connsiteX8-2813" fmla="*/ 0 w 3694535"/>
              <a:gd name="connsiteY8-2814" fmla="*/ 754911 h 4492350"/>
              <a:gd name="connsiteX9-2815" fmla="*/ 988828 w 3694535"/>
              <a:gd name="connsiteY9-2816" fmla="*/ 1924493 h 4492350"/>
              <a:gd name="connsiteX10-2817" fmla="*/ 1137684 w 3694535"/>
              <a:gd name="connsiteY10-2818" fmla="*/ 861237 h 4492350"/>
              <a:gd name="connsiteX11-2819" fmla="*/ 1222745 w 3694535"/>
              <a:gd name="connsiteY11-2820" fmla="*/ 2062716 h 4492350"/>
              <a:gd name="connsiteX12-2821" fmla="*/ 1690577 w 3694535"/>
              <a:gd name="connsiteY12-2822" fmla="*/ 2190307 h 4492350"/>
              <a:gd name="connsiteX13-2823" fmla="*/ 1956391 w 3694535"/>
              <a:gd name="connsiteY13-2824" fmla="*/ 0 h 4492350"/>
              <a:gd name="connsiteX14-2825" fmla="*/ 2027834 w 3694535"/>
              <a:gd name="connsiteY14-2826" fmla="*/ 986216 h 4492350"/>
              <a:gd name="connsiteX15-2827" fmla="*/ 1881963 w 3694535"/>
              <a:gd name="connsiteY15-2828" fmla="*/ 2232837 h 4492350"/>
              <a:gd name="connsiteX16-2829" fmla="*/ 2057494 w 3694535"/>
              <a:gd name="connsiteY16-2830" fmla="*/ 3046321 h 4492350"/>
              <a:gd name="connsiteX17-2831" fmla="*/ 2647507 w 3694535"/>
              <a:gd name="connsiteY17-2832" fmla="*/ 2519916 h 4492350"/>
              <a:gd name="connsiteX18-2833" fmla="*/ 2913694 w 3694535"/>
              <a:gd name="connsiteY18-2834" fmla="*/ 1291762 h 4492350"/>
              <a:gd name="connsiteX19-2835" fmla="*/ 2806809 w 3694535"/>
              <a:gd name="connsiteY19-2836" fmla="*/ 2383091 h 4492350"/>
              <a:gd name="connsiteX20-2837" fmla="*/ 3694535 w 3694535"/>
              <a:gd name="connsiteY20-2838" fmla="*/ 1124252 h 4492350"/>
              <a:gd name="connsiteX21-2839" fmla="*/ 2222205 w 3694535"/>
              <a:gd name="connsiteY21-2840" fmla="*/ 3370521 h 4492350"/>
              <a:gd name="connsiteX22-2841" fmla="*/ 2169042 w 3694535"/>
              <a:gd name="connsiteY22-2842" fmla="*/ 3817088 h 4492350"/>
              <a:gd name="connsiteX23-2843" fmla="*/ 3317358 w 3694535"/>
              <a:gd name="connsiteY23-2844" fmla="*/ 3094074 h 4492350"/>
              <a:gd name="connsiteX24-2845" fmla="*/ 2194317 w 3694535"/>
              <a:gd name="connsiteY24-2846" fmla="*/ 4030951 h 4492350"/>
              <a:gd name="connsiteX25-2847" fmla="*/ 2232838 w 3694535"/>
              <a:gd name="connsiteY25-2848" fmla="*/ 4476307 h 4492350"/>
              <a:gd name="connsiteX26-2849" fmla="*/ 2218194 w 3694535"/>
              <a:gd name="connsiteY26-2850" fmla="*/ 4491415 h 4492350"/>
              <a:gd name="connsiteX27-2851" fmla="*/ 1743740 w 3694535"/>
              <a:gd name="connsiteY27-2852" fmla="*/ 4492350 h 4492350"/>
              <a:gd name="connsiteX0-2853" fmla="*/ 1743740 w 3694535"/>
              <a:gd name="connsiteY0-2854" fmla="*/ 4492350 h 4492350"/>
              <a:gd name="connsiteX1-2855" fmla="*/ 1796903 w 3694535"/>
              <a:gd name="connsiteY1-2856" fmla="*/ 3785190 h 4492350"/>
              <a:gd name="connsiteX2-2857" fmla="*/ 1307805 w 3694535"/>
              <a:gd name="connsiteY2-2858" fmla="*/ 3381153 h 4492350"/>
              <a:gd name="connsiteX3-2859" fmla="*/ 31898 w 3694535"/>
              <a:gd name="connsiteY3-2860" fmla="*/ 2945218 h 4492350"/>
              <a:gd name="connsiteX4-2861" fmla="*/ 1127052 w 3694535"/>
              <a:gd name="connsiteY4-2862" fmla="*/ 3242930 h 4492350"/>
              <a:gd name="connsiteX5-2863" fmla="*/ 393405 w 3694535"/>
              <a:gd name="connsiteY5-2864" fmla="*/ 2456121 h 4492350"/>
              <a:gd name="connsiteX6-2865" fmla="*/ 1775638 w 3694535"/>
              <a:gd name="connsiteY6-2866" fmla="*/ 3519376 h 4492350"/>
              <a:gd name="connsiteX7-2867" fmla="*/ 1679945 w 3694535"/>
              <a:gd name="connsiteY7-2868" fmla="*/ 2392325 h 4492350"/>
              <a:gd name="connsiteX8-2869" fmla="*/ 0 w 3694535"/>
              <a:gd name="connsiteY8-2870" fmla="*/ 754911 h 4492350"/>
              <a:gd name="connsiteX9-2871" fmla="*/ 988828 w 3694535"/>
              <a:gd name="connsiteY9-2872" fmla="*/ 1924493 h 4492350"/>
              <a:gd name="connsiteX10-2873" fmla="*/ 1137684 w 3694535"/>
              <a:gd name="connsiteY10-2874" fmla="*/ 861237 h 4492350"/>
              <a:gd name="connsiteX11-2875" fmla="*/ 1222745 w 3694535"/>
              <a:gd name="connsiteY11-2876" fmla="*/ 2062716 h 4492350"/>
              <a:gd name="connsiteX12-2877" fmla="*/ 1690577 w 3694535"/>
              <a:gd name="connsiteY12-2878" fmla="*/ 2190307 h 4492350"/>
              <a:gd name="connsiteX13-2879" fmla="*/ 1956391 w 3694535"/>
              <a:gd name="connsiteY13-2880" fmla="*/ 0 h 4492350"/>
              <a:gd name="connsiteX14-2881" fmla="*/ 2027834 w 3694535"/>
              <a:gd name="connsiteY14-2882" fmla="*/ 986216 h 4492350"/>
              <a:gd name="connsiteX15-2883" fmla="*/ 1881963 w 3694535"/>
              <a:gd name="connsiteY15-2884" fmla="*/ 2232837 h 4492350"/>
              <a:gd name="connsiteX16-2885" fmla="*/ 2057494 w 3694535"/>
              <a:gd name="connsiteY16-2886" fmla="*/ 3046321 h 4492350"/>
              <a:gd name="connsiteX17-2887" fmla="*/ 2647507 w 3694535"/>
              <a:gd name="connsiteY17-2888" fmla="*/ 2519916 h 4492350"/>
              <a:gd name="connsiteX18-2889" fmla="*/ 2913694 w 3694535"/>
              <a:gd name="connsiteY18-2890" fmla="*/ 1291762 h 4492350"/>
              <a:gd name="connsiteX19-2891" fmla="*/ 2806809 w 3694535"/>
              <a:gd name="connsiteY19-2892" fmla="*/ 2383091 h 4492350"/>
              <a:gd name="connsiteX20-2893" fmla="*/ 3694535 w 3694535"/>
              <a:gd name="connsiteY20-2894" fmla="*/ 1124252 h 4492350"/>
              <a:gd name="connsiteX21-2895" fmla="*/ 2222205 w 3694535"/>
              <a:gd name="connsiteY21-2896" fmla="*/ 3370521 h 4492350"/>
              <a:gd name="connsiteX22-2897" fmla="*/ 2169042 w 3694535"/>
              <a:gd name="connsiteY22-2898" fmla="*/ 3817088 h 4492350"/>
              <a:gd name="connsiteX23-2899" fmla="*/ 3317358 w 3694535"/>
              <a:gd name="connsiteY23-2900" fmla="*/ 3094074 h 4492350"/>
              <a:gd name="connsiteX24-2901" fmla="*/ 2194317 w 3694535"/>
              <a:gd name="connsiteY24-2902" fmla="*/ 4030951 h 4492350"/>
              <a:gd name="connsiteX25-2903" fmla="*/ 2232838 w 3694535"/>
              <a:gd name="connsiteY25-2904" fmla="*/ 4476307 h 4492350"/>
              <a:gd name="connsiteX26-2905" fmla="*/ 2218194 w 3694535"/>
              <a:gd name="connsiteY26-2906" fmla="*/ 4491415 h 4492350"/>
              <a:gd name="connsiteX27-2907" fmla="*/ 1743740 w 3694535"/>
              <a:gd name="connsiteY27-2908" fmla="*/ 4492350 h 4492350"/>
              <a:gd name="connsiteX0-2909" fmla="*/ 1743740 w 3694535"/>
              <a:gd name="connsiteY0-2910" fmla="*/ 4523651 h 4523651"/>
              <a:gd name="connsiteX1-2911" fmla="*/ 1796903 w 3694535"/>
              <a:gd name="connsiteY1-2912" fmla="*/ 3816491 h 4523651"/>
              <a:gd name="connsiteX2-2913" fmla="*/ 1307805 w 3694535"/>
              <a:gd name="connsiteY2-2914" fmla="*/ 3412454 h 4523651"/>
              <a:gd name="connsiteX3-2915" fmla="*/ 31898 w 3694535"/>
              <a:gd name="connsiteY3-2916" fmla="*/ 2976519 h 4523651"/>
              <a:gd name="connsiteX4-2917" fmla="*/ 1127052 w 3694535"/>
              <a:gd name="connsiteY4-2918" fmla="*/ 3274231 h 4523651"/>
              <a:gd name="connsiteX5-2919" fmla="*/ 393405 w 3694535"/>
              <a:gd name="connsiteY5-2920" fmla="*/ 2487422 h 4523651"/>
              <a:gd name="connsiteX6-2921" fmla="*/ 1775638 w 3694535"/>
              <a:gd name="connsiteY6-2922" fmla="*/ 3550677 h 4523651"/>
              <a:gd name="connsiteX7-2923" fmla="*/ 1679945 w 3694535"/>
              <a:gd name="connsiteY7-2924" fmla="*/ 2423626 h 4523651"/>
              <a:gd name="connsiteX8-2925" fmla="*/ 0 w 3694535"/>
              <a:gd name="connsiteY8-2926" fmla="*/ 786212 h 4523651"/>
              <a:gd name="connsiteX9-2927" fmla="*/ 988828 w 3694535"/>
              <a:gd name="connsiteY9-2928" fmla="*/ 1955794 h 4523651"/>
              <a:gd name="connsiteX10-2929" fmla="*/ 1137684 w 3694535"/>
              <a:gd name="connsiteY10-2930" fmla="*/ 892538 h 4523651"/>
              <a:gd name="connsiteX11-2931" fmla="*/ 1222745 w 3694535"/>
              <a:gd name="connsiteY11-2932" fmla="*/ 2094017 h 4523651"/>
              <a:gd name="connsiteX12-2933" fmla="*/ 1690577 w 3694535"/>
              <a:gd name="connsiteY12-2934" fmla="*/ 2221608 h 4523651"/>
              <a:gd name="connsiteX13-2935" fmla="*/ 1956391 w 3694535"/>
              <a:gd name="connsiteY13-2936" fmla="*/ 31301 h 4523651"/>
              <a:gd name="connsiteX14-2937" fmla="*/ 2027834 w 3694535"/>
              <a:gd name="connsiteY14-2938" fmla="*/ 1017517 h 4523651"/>
              <a:gd name="connsiteX15-2939" fmla="*/ 1881963 w 3694535"/>
              <a:gd name="connsiteY15-2940" fmla="*/ 2264138 h 4523651"/>
              <a:gd name="connsiteX16-2941" fmla="*/ 2057494 w 3694535"/>
              <a:gd name="connsiteY16-2942" fmla="*/ 3077622 h 4523651"/>
              <a:gd name="connsiteX17-2943" fmla="*/ 2647507 w 3694535"/>
              <a:gd name="connsiteY17-2944" fmla="*/ 2551217 h 4523651"/>
              <a:gd name="connsiteX18-2945" fmla="*/ 2913694 w 3694535"/>
              <a:gd name="connsiteY18-2946" fmla="*/ 1323063 h 4523651"/>
              <a:gd name="connsiteX19-2947" fmla="*/ 2806809 w 3694535"/>
              <a:gd name="connsiteY19-2948" fmla="*/ 2414392 h 4523651"/>
              <a:gd name="connsiteX20-2949" fmla="*/ 3694535 w 3694535"/>
              <a:gd name="connsiteY20-2950" fmla="*/ 1155553 h 4523651"/>
              <a:gd name="connsiteX21-2951" fmla="*/ 2222205 w 3694535"/>
              <a:gd name="connsiteY21-2952" fmla="*/ 3401822 h 4523651"/>
              <a:gd name="connsiteX22-2953" fmla="*/ 2169042 w 3694535"/>
              <a:gd name="connsiteY22-2954" fmla="*/ 3848389 h 4523651"/>
              <a:gd name="connsiteX23-2955" fmla="*/ 3317358 w 3694535"/>
              <a:gd name="connsiteY23-2956" fmla="*/ 3125375 h 4523651"/>
              <a:gd name="connsiteX24-2957" fmla="*/ 2194317 w 3694535"/>
              <a:gd name="connsiteY24-2958" fmla="*/ 4062252 h 4523651"/>
              <a:gd name="connsiteX25-2959" fmla="*/ 2232838 w 3694535"/>
              <a:gd name="connsiteY25-2960" fmla="*/ 4507608 h 4523651"/>
              <a:gd name="connsiteX26-2961" fmla="*/ 2218194 w 3694535"/>
              <a:gd name="connsiteY26-2962" fmla="*/ 4522716 h 4523651"/>
              <a:gd name="connsiteX27-2963" fmla="*/ 1743740 w 3694535"/>
              <a:gd name="connsiteY27-2964" fmla="*/ 4523651 h 4523651"/>
              <a:gd name="connsiteX0-2965" fmla="*/ 1743740 w 3694535"/>
              <a:gd name="connsiteY0-2966" fmla="*/ 4523651 h 4523651"/>
              <a:gd name="connsiteX1-2967" fmla="*/ 1796903 w 3694535"/>
              <a:gd name="connsiteY1-2968" fmla="*/ 3816491 h 4523651"/>
              <a:gd name="connsiteX2-2969" fmla="*/ 1307805 w 3694535"/>
              <a:gd name="connsiteY2-2970" fmla="*/ 3412454 h 4523651"/>
              <a:gd name="connsiteX3-2971" fmla="*/ 31898 w 3694535"/>
              <a:gd name="connsiteY3-2972" fmla="*/ 2976519 h 4523651"/>
              <a:gd name="connsiteX4-2973" fmla="*/ 1127052 w 3694535"/>
              <a:gd name="connsiteY4-2974" fmla="*/ 3274231 h 4523651"/>
              <a:gd name="connsiteX5-2975" fmla="*/ 393405 w 3694535"/>
              <a:gd name="connsiteY5-2976" fmla="*/ 2487422 h 4523651"/>
              <a:gd name="connsiteX6-2977" fmla="*/ 1775638 w 3694535"/>
              <a:gd name="connsiteY6-2978" fmla="*/ 3550677 h 4523651"/>
              <a:gd name="connsiteX7-2979" fmla="*/ 1679945 w 3694535"/>
              <a:gd name="connsiteY7-2980" fmla="*/ 2423626 h 4523651"/>
              <a:gd name="connsiteX8-2981" fmla="*/ 0 w 3694535"/>
              <a:gd name="connsiteY8-2982" fmla="*/ 786212 h 4523651"/>
              <a:gd name="connsiteX9-2983" fmla="*/ 988828 w 3694535"/>
              <a:gd name="connsiteY9-2984" fmla="*/ 1955794 h 4523651"/>
              <a:gd name="connsiteX10-2985" fmla="*/ 1137684 w 3694535"/>
              <a:gd name="connsiteY10-2986" fmla="*/ 892538 h 4523651"/>
              <a:gd name="connsiteX11-2987" fmla="*/ 1222745 w 3694535"/>
              <a:gd name="connsiteY11-2988" fmla="*/ 2094017 h 4523651"/>
              <a:gd name="connsiteX12-2989" fmla="*/ 1690577 w 3694535"/>
              <a:gd name="connsiteY12-2990" fmla="*/ 2221608 h 4523651"/>
              <a:gd name="connsiteX13-2991" fmla="*/ 1956391 w 3694535"/>
              <a:gd name="connsiteY13-2992" fmla="*/ 31301 h 4523651"/>
              <a:gd name="connsiteX14-2993" fmla="*/ 2027834 w 3694535"/>
              <a:gd name="connsiteY14-2994" fmla="*/ 1017517 h 4523651"/>
              <a:gd name="connsiteX15-2995" fmla="*/ 1881963 w 3694535"/>
              <a:gd name="connsiteY15-2996" fmla="*/ 2264138 h 4523651"/>
              <a:gd name="connsiteX16-2997" fmla="*/ 2057494 w 3694535"/>
              <a:gd name="connsiteY16-2998" fmla="*/ 3077622 h 4523651"/>
              <a:gd name="connsiteX17-2999" fmla="*/ 2647507 w 3694535"/>
              <a:gd name="connsiteY17-3000" fmla="*/ 2551217 h 4523651"/>
              <a:gd name="connsiteX18-3001" fmla="*/ 2913694 w 3694535"/>
              <a:gd name="connsiteY18-3002" fmla="*/ 1323063 h 4523651"/>
              <a:gd name="connsiteX19-3003" fmla="*/ 2806809 w 3694535"/>
              <a:gd name="connsiteY19-3004" fmla="*/ 2414392 h 4523651"/>
              <a:gd name="connsiteX20-3005" fmla="*/ 3694535 w 3694535"/>
              <a:gd name="connsiteY20-3006" fmla="*/ 1155553 h 4523651"/>
              <a:gd name="connsiteX21-3007" fmla="*/ 2222205 w 3694535"/>
              <a:gd name="connsiteY21-3008" fmla="*/ 3401822 h 4523651"/>
              <a:gd name="connsiteX22-3009" fmla="*/ 2169042 w 3694535"/>
              <a:gd name="connsiteY22-3010" fmla="*/ 3848389 h 4523651"/>
              <a:gd name="connsiteX23-3011" fmla="*/ 3317358 w 3694535"/>
              <a:gd name="connsiteY23-3012" fmla="*/ 3125375 h 4523651"/>
              <a:gd name="connsiteX24-3013" fmla="*/ 2194317 w 3694535"/>
              <a:gd name="connsiteY24-3014" fmla="*/ 4062252 h 4523651"/>
              <a:gd name="connsiteX25-3015" fmla="*/ 2232838 w 3694535"/>
              <a:gd name="connsiteY25-3016" fmla="*/ 4507608 h 4523651"/>
              <a:gd name="connsiteX26-3017" fmla="*/ 2218194 w 3694535"/>
              <a:gd name="connsiteY26-3018" fmla="*/ 4522716 h 4523651"/>
              <a:gd name="connsiteX27-3019" fmla="*/ 1743740 w 3694535"/>
              <a:gd name="connsiteY27-3020" fmla="*/ 4523651 h 4523651"/>
              <a:gd name="connsiteX0-3021" fmla="*/ 1743740 w 3694535"/>
              <a:gd name="connsiteY0-3022" fmla="*/ 4523651 h 4523651"/>
              <a:gd name="connsiteX1-3023" fmla="*/ 1796903 w 3694535"/>
              <a:gd name="connsiteY1-3024" fmla="*/ 3816491 h 4523651"/>
              <a:gd name="connsiteX2-3025" fmla="*/ 1307805 w 3694535"/>
              <a:gd name="connsiteY2-3026" fmla="*/ 3412454 h 4523651"/>
              <a:gd name="connsiteX3-3027" fmla="*/ 31898 w 3694535"/>
              <a:gd name="connsiteY3-3028" fmla="*/ 2976519 h 4523651"/>
              <a:gd name="connsiteX4-3029" fmla="*/ 1127052 w 3694535"/>
              <a:gd name="connsiteY4-3030" fmla="*/ 3274231 h 4523651"/>
              <a:gd name="connsiteX5-3031" fmla="*/ 393405 w 3694535"/>
              <a:gd name="connsiteY5-3032" fmla="*/ 2487422 h 4523651"/>
              <a:gd name="connsiteX6-3033" fmla="*/ 1775638 w 3694535"/>
              <a:gd name="connsiteY6-3034" fmla="*/ 3550677 h 4523651"/>
              <a:gd name="connsiteX7-3035" fmla="*/ 1679945 w 3694535"/>
              <a:gd name="connsiteY7-3036" fmla="*/ 2423626 h 4523651"/>
              <a:gd name="connsiteX8-3037" fmla="*/ 0 w 3694535"/>
              <a:gd name="connsiteY8-3038" fmla="*/ 786212 h 4523651"/>
              <a:gd name="connsiteX9-3039" fmla="*/ 988828 w 3694535"/>
              <a:gd name="connsiteY9-3040" fmla="*/ 1955794 h 4523651"/>
              <a:gd name="connsiteX10-3041" fmla="*/ 1137684 w 3694535"/>
              <a:gd name="connsiteY10-3042" fmla="*/ 892538 h 4523651"/>
              <a:gd name="connsiteX11-3043" fmla="*/ 1222745 w 3694535"/>
              <a:gd name="connsiteY11-3044" fmla="*/ 2094017 h 4523651"/>
              <a:gd name="connsiteX12-3045" fmla="*/ 1690577 w 3694535"/>
              <a:gd name="connsiteY12-3046" fmla="*/ 2221608 h 4523651"/>
              <a:gd name="connsiteX13-3047" fmla="*/ 1956391 w 3694535"/>
              <a:gd name="connsiteY13-3048" fmla="*/ 31301 h 4523651"/>
              <a:gd name="connsiteX14-3049" fmla="*/ 2027834 w 3694535"/>
              <a:gd name="connsiteY14-3050" fmla="*/ 1017517 h 4523651"/>
              <a:gd name="connsiteX15-3051" fmla="*/ 1881963 w 3694535"/>
              <a:gd name="connsiteY15-3052" fmla="*/ 2264138 h 4523651"/>
              <a:gd name="connsiteX16-3053" fmla="*/ 2057494 w 3694535"/>
              <a:gd name="connsiteY16-3054" fmla="*/ 3077622 h 4523651"/>
              <a:gd name="connsiteX17-3055" fmla="*/ 2647507 w 3694535"/>
              <a:gd name="connsiteY17-3056" fmla="*/ 2551217 h 4523651"/>
              <a:gd name="connsiteX18-3057" fmla="*/ 2913694 w 3694535"/>
              <a:gd name="connsiteY18-3058" fmla="*/ 1323063 h 4523651"/>
              <a:gd name="connsiteX19-3059" fmla="*/ 2806809 w 3694535"/>
              <a:gd name="connsiteY19-3060" fmla="*/ 2414392 h 4523651"/>
              <a:gd name="connsiteX20-3061" fmla="*/ 3694535 w 3694535"/>
              <a:gd name="connsiteY20-3062" fmla="*/ 1155553 h 4523651"/>
              <a:gd name="connsiteX21-3063" fmla="*/ 2222205 w 3694535"/>
              <a:gd name="connsiteY21-3064" fmla="*/ 3401822 h 4523651"/>
              <a:gd name="connsiteX22-3065" fmla="*/ 2169042 w 3694535"/>
              <a:gd name="connsiteY22-3066" fmla="*/ 3848389 h 4523651"/>
              <a:gd name="connsiteX23-3067" fmla="*/ 3317358 w 3694535"/>
              <a:gd name="connsiteY23-3068" fmla="*/ 3125375 h 4523651"/>
              <a:gd name="connsiteX24-3069" fmla="*/ 2194317 w 3694535"/>
              <a:gd name="connsiteY24-3070" fmla="*/ 4062252 h 4523651"/>
              <a:gd name="connsiteX25-3071" fmla="*/ 2232838 w 3694535"/>
              <a:gd name="connsiteY25-3072" fmla="*/ 4507608 h 4523651"/>
              <a:gd name="connsiteX26-3073" fmla="*/ 2218194 w 3694535"/>
              <a:gd name="connsiteY26-3074" fmla="*/ 4522716 h 4523651"/>
              <a:gd name="connsiteX27-3075" fmla="*/ 1743740 w 3694535"/>
              <a:gd name="connsiteY27-3076" fmla="*/ 4523651 h 4523651"/>
              <a:gd name="connsiteX0-3077" fmla="*/ 1743740 w 3694535"/>
              <a:gd name="connsiteY0-3078" fmla="*/ 4523651 h 4523651"/>
              <a:gd name="connsiteX1-3079" fmla="*/ 1796903 w 3694535"/>
              <a:gd name="connsiteY1-3080" fmla="*/ 3816491 h 4523651"/>
              <a:gd name="connsiteX2-3081" fmla="*/ 1307805 w 3694535"/>
              <a:gd name="connsiteY2-3082" fmla="*/ 3412454 h 4523651"/>
              <a:gd name="connsiteX3-3083" fmla="*/ 31898 w 3694535"/>
              <a:gd name="connsiteY3-3084" fmla="*/ 2976519 h 4523651"/>
              <a:gd name="connsiteX4-3085" fmla="*/ 1127052 w 3694535"/>
              <a:gd name="connsiteY4-3086" fmla="*/ 3274231 h 4523651"/>
              <a:gd name="connsiteX5-3087" fmla="*/ 393405 w 3694535"/>
              <a:gd name="connsiteY5-3088" fmla="*/ 2487422 h 4523651"/>
              <a:gd name="connsiteX6-3089" fmla="*/ 1775638 w 3694535"/>
              <a:gd name="connsiteY6-3090" fmla="*/ 3550677 h 4523651"/>
              <a:gd name="connsiteX7-3091" fmla="*/ 1679945 w 3694535"/>
              <a:gd name="connsiteY7-3092" fmla="*/ 2423626 h 4523651"/>
              <a:gd name="connsiteX8-3093" fmla="*/ 0 w 3694535"/>
              <a:gd name="connsiteY8-3094" fmla="*/ 786212 h 4523651"/>
              <a:gd name="connsiteX9-3095" fmla="*/ 988828 w 3694535"/>
              <a:gd name="connsiteY9-3096" fmla="*/ 1955794 h 4523651"/>
              <a:gd name="connsiteX10-3097" fmla="*/ 1137684 w 3694535"/>
              <a:gd name="connsiteY10-3098" fmla="*/ 892538 h 4523651"/>
              <a:gd name="connsiteX11-3099" fmla="*/ 1222745 w 3694535"/>
              <a:gd name="connsiteY11-3100" fmla="*/ 2094017 h 4523651"/>
              <a:gd name="connsiteX12-3101" fmla="*/ 1690577 w 3694535"/>
              <a:gd name="connsiteY12-3102" fmla="*/ 2221608 h 4523651"/>
              <a:gd name="connsiteX13-3103" fmla="*/ 1956391 w 3694535"/>
              <a:gd name="connsiteY13-3104" fmla="*/ 31301 h 4523651"/>
              <a:gd name="connsiteX14-3105" fmla="*/ 2027834 w 3694535"/>
              <a:gd name="connsiteY14-3106" fmla="*/ 1017517 h 4523651"/>
              <a:gd name="connsiteX15-3107" fmla="*/ 1881963 w 3694535"/>
              <a:gd name="connsiteY15-3108" fmla="*/ 2264138 h 4523651"/>
              <a:gd name="connsiteX16-3109" fmla="*/ 2057494 w 3694535"/>
              <a:gd name="connsiteY16-3110" fmla="*/ 3077622 h 4523651"/>
              <a:gd name="connsiteX17-3111" fmla="*/ 2647507 w 3694535"/>
              <a:gd name="connsiteY17-3112" fmla="*/ 2551217 h 4523651"/>
              <a:gd name="connsiteX18-3113" fmla="*/ 2913694 w 3694535"/>
              <a:gd name="connsiteY18-3114" fmla="*/ 1323063 h 4523651"/>
              <a:gd name="connsiteX19-3115" fmla="*/ 2806809 w 3694535"/>
              <a:gd name="connsiteY19-3116" fmla="*/ 2414392 h 4523651"/>
              <a:gd name="connsiteX20-3117" fmla="*/ 3694535 w 3694535"/>
              <a:gd name="connsiteY20-3118" fmla="*/ 1155553 h 4523651"/>
              <a:gd name="connsiteX21-3119" fmla="*/ 2222205 w 3694535"/>
              <a:gd name="connsiteY21-3120" fmla="*/ 3401822 h 4523651"/>
              <a:gd name="connsiteX22-3121" fmla="*/ 2169042 w 3694535"/>
              <a:gd name="connsiteY22-3122" fmla="*/ 3848389 h 4523651"/>
              <a:gd name="connsiteX23-3123" fmla="*/ 3317358 w 3694535"/>
              <a:gd name="connsiteY23-3124" fmla="*/ 3125375 h 4523651"/>
              <a:gd name="connsiteX24-3125" fmla="*/ 2194317 w 3694535"/>
              <a:gd name="connsiteY24-3126" fmla="*/ 4062252 h 4523651"/>
              <a:gd name="connsiteX25-3127" fmla="*/ 2232838 w 3694535"/>
              <a:gd name="connsiteY25-3128" fmla="*/ 4507608 h 4523651"/>
              <a:gd name="connsiteX26-3129" fmla="*/ 2218194 w 3694535"/>
              <a:gd name="connsiteY26-3130" fmla="*/ 4522716 h 4523651"/>
              <a:gd name="connsiteX27-3131" fmla="*/ 1743740 w 3694535"/>
              <a:gd name="connsiteY27-3132" fmla="*/ 4523651 h 4523651"/>
              <a:gd name="connsiteX0-3133" fmla="*/ 1743740 w 3694535"/>
              <a:gd name="connsiteY0-3134" fmla="*/ 4523651 h 4523651"/>
              <a:gd name="connsiteX1-3135" fmla="*/ 1796903 w 3694535"/>
              <a:gd name="connsiteY1-3136" fmla="*/ 3816491 h 4523651"/>
              <a:gd name="connsiteX2-3137" fmla="*/ 1307805 w 3694535"/>
              <a:gd name="connsiteY2-3138" fmla="*/ 3412454 h 4523651"/>
              <a:gd name="connsiteX3-3139" fmla="*/ 31898 w 3694535"/>
              <a:gd name="connsiteY3-3140" fmla="*/ 2976519 h 4523651"/>
              <a:gd name="connsiteX4-3141" fmla="*/ 1127052 w 3694535"/>
              <a:gd name="connsiteY4-3142" fmla="*/ 3274231 h 4523651"/>
              <a:gd name="connsiteX5-3143" fmla="*/ 393405 w 3694535"/>
              <a:gd name="connsiteY5-3144" fmla="*/ 2487422 h 4523651"/>
              <a:gd name="connsiteX6-3145" fmla="*/ 1775638 w 3694535"/>
              <a:gd name="connsiteY6-3146" fmla="*/ 3550677 h 4523651"/>
              <a:gd name="connsiteX7-3147" fmla="*/ 1679945 w 3694535"/>
              <a:gd name="connsiteY7-3148" fmla="*/ 2423626 h 4523651"/>
              <a:gd name="connsiteX8-3149" fmla="*/ 0 w 3694535"/>
              <a:gd name="connsiteY8-3150" fmla="*/ 786212 h 4523651"/>
              <a:gd name="connsiteX9-3151" fmla="*/ 988828 w 3694535"/>
              <a:gd name="connsiteY9-3152" fmla="*/ 1955794 h 4523651"/>
              <a:gd name="connsiteX10-3153" fmla="*/ 1137684 w 3694535"/>
              <a:gd name="connsiteY10-3154" fmla="*/ 892538 h 4523651"/>
              <a:gd name="connsiteX11-3155" fmla="*/ 1222745 w 3694535"/>
              <a:gd name="connsiteY11-3156" fmla="*/ 2094017 h 4523651"/>
              <a:gd name="connsiteX12-3157" fmla="*/ 1690577 w 3694535"/>
              <a:gd name="connsiteY12-3158" fmla="*/ 2221608 h 4523651"/>
              <a:gd name="connsiteX13-3159" fmla="*/ 1956391 w 3694535"/>
              <a:gd name="connsiteY13-3160" fmla="*/ 31301 h 4523651"/>
              <a:gd name="connsiteX14-3161" fmla="*/ 2027834 w 3694535"/>
              <a:gd name="connsiteY14-3162" fmla="*/ 1017517 h 4523651"/>
              <a:gd name="connsiteX15-3163" fmla="*/ 1881963 w 3694535"/>
              <a:gd name="connsiteY15-3164" fmla="*/ 2264138 h 4523651"/>
              <a:gd name="connsiteX16-3165" fmla="*/ 2057494 w 3694535"/>
              <a:gd name="connsiteY16-3166" fmla="*/ 3077622 h 4523651"/>
              <a:gd name="connsiteX17-3167" fmla="*/ 2647507 w 3694535"/>
              <a:gd name="connsiteY17-3168" fmla="*/ 2551217 h 4523651"/>
              <a:gd name="connsiteX18-3169" fmla="*/ 2913694 w 3694535"/>
              <a:gd name="connsiteY18-3170" fmla="*/ 1323063 h 4523651"/>
              <a:gd name="connsiteX19-3171" fmla="*/ 2806809 w 3694535"/>
              <a:gd name="connsiteY19-3172" fmla="*/ 2414392 h 4523651"/>
              <a:gd name="connsiteX20-3173" fmla="*/ 3694535 w 3694535"/>
              <a:gd name="connsiteY20-3174" fmla="*/ 1155553 h 4523651"/>
              <a:gd name="connsiteX21-3175" fmla="*/ 2222205 w 3694535"/>
              <a:gd name="connsiteY21-3176" fmla="*/ 3401822 h 4523651"/>
              <a:gd name="connsiteX22-3177" fmla="*/ 2169042 w 3694535"/>
              <a:gd name="connsiteY22-3178" fmla="*/ 3848389 h 4523651"/>
              <a:gd name="connsiteX23-3179" fmla="*/ 3317358 w 3694535"/>
              <a:gd name="connsiteY23-3180" fmla="*/ 3125375 h 4523651"/>
              <a:gd name="connsiteX24-3181" fmla="*/ 2194317 w 3694535"/>
              <a:gd name="connsiteY24-3182" fmla="*/ 4062252 h 4523651"/>
              <a:gd name="connsiteX25-3183" fmla="*/ 2232838 w 3694535"/>
              <a:gd name="connsiteY25-3184" fmla="*/ 4507608 h 4523651"/>
              <a:gd name="connsiteX26-3185" fmla="*/ 2218194 w 3694535"/>
              <a:gd name="connsiteY26-3186" fmla="*/ 4522716 h 4523651"/>
              <a:gd name="connsiteX27-3187" fmla="*/ 1743740 w 3694535"/>
              <a:gd name="connsiteY27-3188" fmla="*/ 4523651 h 4523651"/>
              <a:gd name="connsiteX0-3189" fmla="*/ 1743740 w 3694535"/>
              <a:gd name="connsiteY0-3190" fmla="*/ 4523651 h 4523651"/>
              <a:gd name="connsiteX1-3191" fmla="*/ 1796903 w 3694535"/>
              <a:gd name="connsiteY1-3192" fmla="*/ 3816491 h 4523651"/>
              <a:gd name="connsiteX2-3193" fmla="*/ 1307805 w 3694535"/>
              <a:gd name="connsiteY2-3194" fmla="*/ 3412454 h 4523651"/>
              <a:gd name="connsiteX3-3195" fmla="*/ 31898 w 3694535"/>
              <a:gd name="connsiteY3-3196" fmla="*/ 2976519 h 4523651"/>
              <a:gd name="connsiteX4-3197" fmla="*/ 1127052 w 3694535"/>
              <a:gd name="connsiteY4-3198" fmla="*/ 3274231 h 4523651"/>
              <a:gd name="connsiteX5-3199" fmla="*/ 393405 w 3694535"/>
              <a:gd name="connsiteY5-3200" fmla="*/ 2487422 h 4523651"/>
              <a:gd name="connsiteX6-3201" fmla="*/ 1775638 w 3694535"/>
              <a:gd name="connsiteY6-3202" fmla="*/ 3550677 h 4523651"/>
              <a:gd name="connsiteX7-3203" fmla="*/ 1679945 w 3694535"/>
              <a:gd name="connsiteY7-3204" fmla="*/ 2423626 h 4523651"/>
              <a:gd name="connsiteX8-3205" fmla="*/ 0 w 3694535"/>
              <a:gd name="connsiteY8-3206" fmla="*/ 786212 h 4523651"/>
              <a:gd name="connsiteX9-3207" fmla="*/ 988828 w 3694535"/>
              <a:gd name="connsiteY9-3208" fmla="*/ 1955794 h 4523651"/>
              <a:gd name="connsiteX10-3209" fmla="*/ 1137684 w 3694535"/>
              <a:gd name="connsiteY10-3210" fmla="*/ 892538 h 4523651"/>
              <a:gd name="connsiteX11-3211" fmla="*/ 1222745 w 3694535"/>
              <a:gd name="connsiteY11-3212" fmla="*/ 2094017 h 4523651"/>
              <a:gd name="connsiteX12-3213" fmla="*/ 1690577 w 3694535"/>
              <a:gd name="connsiteY12-3214" fmla="*/ 2221608 h 4523651"/>
              <a:gd name="connsiteX13-3215" fmla="*/ 1956391 w 3694535"/>
              <a:gd name="connsiteY13-3216" fmla="*/ 31301 h 4523651"/>
              <a:gd name="connsiteX14-3217" fmla="*/ 2027834 w 3694535"/>
              <a:gd name="connsiteY14-3218" fmla="*/ 1017517 h 4523651"/>
              <a:gd name="connsiteX15-3219" fmla="*/ 1881963 w 3694535"/>
              <a:gd name="connsiteY15-3220" fmla="*/ 2264138 h 4523651"/>
              <a:gd name="connsiteX16-3221" fmla="*/ 2057494 w 3694535"/>
              <a:gd name="connsiteY16-3222" fmla="*/ 3077622 h 4523651"/>
              <a:gd name="connsiteX17-3223" fmla="*/ 2647507 w 3694535"/>
              <a:gd name="connsiteY17-3224" fmla="*/ 2551217 h 4523651"/>
              <a:gd name="connsiteX18-3225" fmla="*/ 2913694 w 3694535"/>
              <a:gd name="connsiteY18-3226" fmla="*/ 1323063 h 4523651"/>
              <a:gd name="connsiteX19-3227" fmla="*/ 2806809 w 3694535"/>
              <a:gd name="connsiteY19-3228" fmla="*/ 2414392 h 4523651"/>
              <a:gd name="connsiteX20-3229" fmla="*/ 3694535 w 3694535"/>
              <a:gd name="connsiteY20-3230" fmla="*/ 1155553 h 4523651"/>
              <a:gd name="connsiteX21-3231" fmla="*/ 2222205 w 3694535"/>
              <a:gd name="connsiteY21-3232" fmla="*/ 3401822 h 4523651"/>
              <a:gd name="connsiteX22-3233" fmla="*/ 2169042 w 3694535"/>
              <a:gd name="connsiteY22-3234" fmla="*/ 3848389 h 4523651"/>
              <a:gd name="connsiteX23-3235" fmla="*/ 3317358 w 3694535"/>
              <a:gd name="connsiteY23-3236" fmla="*/ 3125375 h 4523651"/>
              <a:gd name="connsiteX24-3237" fmla="*/ 2194317 w 3694535"/>
              <a:gd name="connsiteY24-3238" fmla="*/ 4062252 h 4523651"/>
              <a:gd name="connsiteX25-3239" fmla="*/ 2232838 w 3694535"/>
              <a:gd name="connsiteY25-3240" fmla="*/ 4507608 h 4523651"/>
              <a:gd name="connsiteX26-3241" fmla="*/ 2218194 w 3694535"/>
              <a:gd name="connsiteY26-3242" fmla="*/ 4522716 h 4523651"/>
              <a:gd name="connsiteX27-3243" fmla="*/ 1743740 w 3694535"/>
              <a:gd name="connsiteY27-3244" fmla="*/ 4523651 h 4523651"/>
              <a:gd name="connsiteX0-3245" fmla="*/ 1743740 w 3694535"/>
              <a:gd name="connsiteY0-3246" fmla="*/ 4522819 h 4522819"/>
              <a:gd name="connsiteX1-3247" fmla="*/ 1796903 w 3694535"/>
              <a:gd name="connsiteY1-3248" fmla="*/ 3815659 h 4522819"/>
              <a:gd name="connsiteX2-3249" fmla="*/ 1307805 w 3694535"/>
              <a:gd name="connsiteY2-3250" fmla="*/ 3411622 h 4522819"/>
              <a:gd name="connsiteX3-3251" fmla="*/ 31898 w 3694535"/>
              <a:gd name="connsiteY3-3252" fmla="*/ 2975687 h 4522819"/>
              <a:gd name="connsiteX4-3253" fmla="*/ 1127052 w 3694535"/>
              <a:gd name="connsiteY4-3254" fmla="*/ 3273399 h 4522819"/>
              <a:gd name="connsiteX5-3255" fmla="*/ 393405 w 3694535"/>
              <a:gd name="connsiteY5-3256" fmla="*/ 2486590 h 4522819"/>
              <a:gd name="connsiteX6-3257" fmla="*/ 1775638 w 3694535"/>
              <a:gd name="connsiteY6-3258" fmla="*/ 3549845 h 4522819"/>
              <a:gd name="connsiteX7-3259" fmla="*/ 1679945 w 3694535"/>
              <a:gd name="connsiteY7-3260" fmla="*/ 2422794 h 4522819"/>
              <a:gd name="connsiteX8-3261" fmla="*/ 0 w 3694535"/>
              <a:gd name="connsiteY8-3262" fmla="*/ 785380 h 4522819"/>
              <a:gd name="connsiteX9-3263" fmla="*/ 988828 w 3694535"/>
              <a:gd name="connsiteY9-3264" fmla="*/ 1954962 h 4522819"/>
              <a:gd name="connsiteX10-3265" fmla="*/ 1137684 w 3694535"/>
              <a:gd name="connsiteY10-3266" fmla="*/ 891706 h 4522819"/>
              <a:gd name="connsiteX11-3267" fmla="*/ 1222745 w 3694535"/>
              <a:gd name="connsiteY11-3268" fmla="*/ 2093185 h 4522819"/>
              <a:gd name="connsiteX12-3269" fmla="*/ 1690577 w 3694535"/>
              <a:gd name="connsiteY12-3270" fmla="*/ 2220776 h 4522819"/>
              <a:gd name="connsiteX13-3271" fmla="*/ 1956391 w 3694535"/>
              <a:gd name="connsiteY13-3272" fmla="*/ 30469 h 4522819"/>
              <a:gd name="connsiteX14-3273" fmla="*/ 2027834 w 3694535"/>
              <a:gd name="connsiteY14-3274" fmla="*/ 1016685 h 4522819"/>
              <a:gd name="connsiteX15-3275" fmla="*/ 1881963 w 3694535"/>
              <a:gd name="connsiteY15-3276" fmla="*/ 2090854 h 4522819"/>
              <a:gd name="connsiteX16-3277" fmla="*/ 2057494 w 3694535"/>
              <a:gd name="connsiteY16-3278" fmla="*/ 3076790 h 4522819"/>
              <a:gd name="connsiteX17-3279" fmla="*/ 2647507 w 3694535"/>
              <a:gd name="connsiteY17-3280" fmla="*/ 2550385 h 4522819"/>
              <a:gd name="connsiteX18-3281" fmla="*/ 2913694 w 3694535"/>
              <a:gd name="connsiteY18-3282" fmla="*/ 1322231 h 4522819"/>
              <a:gd name="connsiteX19-3283" fmla="*/ 2806809 w 3694535"/>
              <a:gd name="connsiteY19-3284" fmla="*/ 2413560 h 4522819"/>
              <a:gd name="connsiteX20-3285" fmla="*/ 3694535 w 3694535"/>
              <a:gd name="connsiteY20-3286" fmla="*/ 1154721 h 4522819"/>
              <a:gd name="connsiteX21-3287" fmla="*/ 2222205 w 3694535"/>
              <a:gd name="connsiteY21-3288" fmla="*/ 3400990 h 4522819"/>
              <a:gd name="connsiteX22-3289" fmla="*/ 2169042 w 3694535"/>
              <a:gd name="connsiteY22-3290" fmla="*/ 3847557 h 4522819"/>
              <a:gd name="connsiteX23-3291" fmla="*/ 3317358 w 3694535"/>
              <a:gd name="connsiteY23-3292" fmla="*/ 3124543 h 4522819"/>
              <a:gd name="connsiteX24-3293" fmla="*/ 2194317 w 3694535"/>
              <a:gd name="connsiteY24-3294" fmla="*/ 4061420 h 4522819"/>
              <a:gd name="connsiteX25-3295" fmla="*/ 2232838 w 3694535"/>
              <a:gd name="connsiteY25-3296" fmla="*/ 4506776 h 4522819"/>
              <a:gd name="connsiteX26-3297" fmla="*/ 2218194 w 3694535"/>
              <a:gd name="connsiteY26-3298" fmla="*/ 4521884 h 4522819"/>
              <a:gd name="connsiteX27-3299" fmla="*/ 1743740 w 3694535"/>
              <a:gd name="connsiteY27-3300" fmla="*/ 4522819 h 4522819"/>
              <a:gd name="connsiteX0-3301" fmla="*/ 1743740 w 3694535"/>
              <a:gd name="connsiteY0-3302" fmla="*/ 4522819 h 4522819"/>
              <a:gd name="connsiteX1-3303" fmla="*/ 1796903 w 3694535"/>
              <a:gd name="connsiteY1-3304" fmla="*/ 3815659 h 4522819"/>
              <a:gd name="connsiteX2-3305" fmla="*/ 1307805 w 3694535"/>
              <a:gd name="connsiteY2-3306" fmla="*/ 3411622 h 4522819"/>
              <a:gd name="connsiteX3-3307" fmla="*/ 31898 w 3694535"/>
              <a:gd name="connsiteY3-3308" fmla="*/ 2975687 h 4522819"/>
              <a:gd name="connsiteX4-3309" fmla="*/ 1127052 w 3694535"/>
              <a:gd name="connsiteY4-3310" fmla="*/ 3273399 h 4522819"/>
              <a:gd name="connsiteX5-3311" fmla="*/ 393405 w 3694535"/>
              <a:gd name="connsiteY5-3312" fmla="*/ 2486590 h 4522819"/>
              <a:gd name="connsiteX6-3313" fmla="*/ 1775638 w 3694535"/>
              <a:gd name="connsiteY6-3314" fmla="*/ 3549845 h 4522819"/>
              <a:gd name="connsiteX7-3315" fmla="*/ 1679945 w 3694535"/>
              <a:gd name="connsiteY7-3316" fmla="*/ 2422794 h 4522819"/>
              <a:gd name="connsiteX8-3317" fmla="*/ 0 w 3694535"/>
              <a:gd name="connsiteY8-3318" fmla="*/ 785380 h 4522819"/>
              <a:gd name="connsiteX9-3319" fmla="*/ 988828 w 3694535"/>
              <a:gd name="connsiteY9-3320" fmla="*/ 1954962 h 4522819"/>
              <a:gd name="connsiteX10-3321" fmla="*/ 1137684 w 3694535"/>
              <a:gd name="connsiteY10-3322" fmla="*/ 891706 h 4522819"/>
              <a:gd name="connsiteX11-3323" fmla="*/ 1222745 w 3694535"/>
              <a:gd name="connsiteY11-3324" fmla="*/ 2093185 h 4522819"/>
              <a:gd name="connsiteX12-3325" fmla="*/ 1690577 w 3694535"/>
              <a:gd name="connsiteY12-3326" fmla="*/ 2220776 h 4522819"/>
              <a:gd name="connsiteX13-3327" fmla="*/ 1956391 w 3694535"/>
              <a:gd name="connsiteY13-3328" fmla="*/ 30469 h 4522819"/>
              <a:gd name="connsiteX14-3329" fmla="*/ 2027834 w 3694535"/>
              <a:gd name="connsiteY14-3330" fmla="*/ 1016685 h 4522819"/>
              <a:gd name="connsiteX15-3331" fmla="*/ 1881963 w 3694535"/>
              <a:gd name="connsiteY15-3332" fmla="*/ 2090854 h 4522819"/>
              <a:gd name="connsiteX16-3333" fmla="*/ 2057494 w 3694535"/>
              <a:gd name="connsiteY16-3334" fmla="*/ 3076790 h 4522819"/>
              <a:gd name="connsiteX17-3335" fmla="*/ 2647507 w 3694535"/>
              <a:gd name="connsiteY17-3336" fmla="*/ 2550385 h 4522819"/>
              <a:gd name="connsiteX18-3337" fmla="*/ 2913694 w 3694535"/>
              <a:gd name="connsiteY18-3338" fmla="*/ 1322231 h 4522819"/>
              <a:gd name="connsiteX19-3339" fmla="*/ 2806809 w 3694535"/>
              <a:gd name="connsiteY19-3340" fmla="*/ 2413560 h 4522819"/>
              <a:gd name="connsiteX20-3341" fmla="*/ 3694535 w 3694535"/>
              <a:gd name="connsiteY20-3342" fmla="*/ 1154721 h 4522819"/>
              <a:gd name="connsiteX21-3343" fmla="*/ 2222205 w 3694535"/>
              <a:gd name="connsiteY21-3344" fmla="*/ 3400990 h 4522819"/>
              <a:gd name="connsiteX22-3345" fmla="*/ 2169042 w 3694535"/>
              <a:gd name="connsiteY22-3346" fmla="*/ 3847557 h 4522819"/>
              <a:gd name="connsiteX23-3347" fmla="*/ 3317358 w 3694535"/>
              <a:gd name="connsiteY23-3348" fmla="*/ 3124543 h 4522819"/>
              <a:gd name="connsiteX24-3349" fmla="*/ 2194317 w 3694535"/>
              <a:gd name="connsiteY24-3350" fmla="*/ 4061420 h 4522819"/>
              <a:gd name="connsiteX25-3351" fmla="*/ 2232838 w 3694535"/>
              <a:gd name="connsiteY25-3352" fmla="*/ 4506776 h 4522819"/>
              <a:gd name="connsiteX26-3353" fmla="*/ 2218194 w 3694535"/>
              <a:gd name="connsiteY26-3354" fmla="*/ 4521884 h 4522819"/>
              <a:gd name="connsiteX27-3355" fmla="*/ 1743740 w 3694535"/>
              <a:gd name="connsiteY27-3356" fmla="*/ 4522819 h 4522819"/>
              <a:gd name="connsiteX0-3357" fmla="*/ 1743740 w 3694535"/>
              <a:gd name="connsiteY0-3358" fmla="*/ 4522814 h 4522814"/>
              <a:gd name="connsiteX1-3359" fmla="*/ 1796903 w 3694535"/>
              <a:gd name="connsiteY1-3360" fmla="*/ 3815654 h 4522814"/>
              <a:gd name="connsiteX2-3361" fmla="*/ 1307805 w 3694535"/>
              <a:gd name="connsiteY2-3362" fmla="*/ 3411617 h 4522814"/>
              <a:gd name="connsiteX3-3363" fmla="*/ 31898 w 3694535"/>
              <a:gd name="connsiteY3-3364" fmla="*/ 2975682 h 4522814"/>
              <a:gd name="connsiteX4-3365" fmla="*/ 1127052 w 3694535"/>
              <a:gd name="connsiteY4-3366" fmla="*/ 3273394 h 4522814"/>
              <a:gd name="connsiteX5-3367" fmla="*/ 393405 w 3694535"/>
              <a:gd name="connsiteY5-3368" fmla="*/ 2486585 h 4522814"/>
              <a:gd name="connsiteX6-3369" fmla="*/ 1775638 w 3694535"/>
              <a:gd name="connsiteY6-3370" fmla="*/ 3549840 h 4522814"/>
              <a:gd name="connsiteX7-3371" fmla="*/ 1679945 w 3694535"/>
              <a:gd name="connsiteY7-3372" fmla="*/ 2422789 h 4522814"/>
              <a:gd name="connsiteX8-3373" fmla="*/ 0 w 3694535"/>
              <a:gd name="connsiteY8-3374" fmla="*/ 785375 h 4522814"/>
              <a:gd name="connsiteX9-3375" fmla="*/ 988828 w 3694535"/>
              <a:gd name="connsiteY9-3376" fmla="*/ 1954957 h 4522814"/>
              <a:gd name="connsiteX10-3377" fmla="*/ 1137684 w 3694535"/>
              <a:gd name="connsiteY10-3378" fmla="*/ 891701 h 4522814"/>
              <a:gd name="connsiteX11-3379" fmla="*/ 1222745 w 3694535"/>
              <a:gd name="connsiteY11-3380" fmla="*/ 2093180 h 4522814"/>
              <a:gd name="connsiteX12-3381" fmla="*/ 1690577 w 3694535"/>
              <a:gd name="connsiteY12-3382" fmla="*/ 2220771 h 4522814"/>
              <a:gd name="connsiteX13-3383" fmla="*/ 1956391 w 3694535"/>
              <a:gd name="connsiteY13-3384" fmla="*/ 30464 h 4522814"/>
              <a:gd name="connsiteX14-3385" fmla="*/ 2027834 w 3694535"/>
              <a:gd name="connsiteY14-3386" fmla="*/ 1016680 h 4522814"/>
              <a:gd name="connsiteX15-3387" fmla="*/ 1881963 w 3694535"/>
              <a:gd name="connsiteY15-3388" fmla="*/ 2090849 h 4522814"/>
              <a:gd name="connsiteX16-3389" fmla="*/ 2057494 w 3694535"/>
              <a:gd name="connsiteY16-3390" fmla="*/ 3076785 h 4522814"/>
              <a:gd name="connsiteX17-3391" fmla="*/ 2647507 w 3694535"/>
              <a:gd name="connsiteY17-3392" fmla="*/ 2550380 h 4522814"/>
              <a:gd name="connsiteX18-3393" fmla="*/ 2913694 w 3694535"/>
              <a:gd name="connsiteY18-3394" fmla="*/ 1322226 h 4522814"/>
              <a:gd name="connsiteX19-3395" fmla="*/ 2806809 w 3694535"/>
              <a:gd name="connsiteY19-3396" fmla="*/ 2413555 h 4522814"/>
              <a:gd name="connsiteX20-3397" fmla="*/ 3694535 w 3694535"/>
              <a:gd name="connsiteY20-3398" fmla="*/ 1154716 h 4522814"/>
              <a:gd name="connsiteX21-3399" fmla="*/ 2222205 w 3694535"/>
              <a:gd name="connsiteY21-3400" fmla="*/ 3400985 h 4522814"/>
              <a:gd name="connsiteX22-3401" fmla="*/ 2169042 w 3694535"/>
              <a:gd name="connsiteY22-3402" fmla="*/ 3847552 h 4522814"/>
              <a:gd name="connsiteX23-3403" fmla="*/ 3317358 w 3694535"/>
              <a:gd name="connsiteY23-3404" fmla="*/ 3124538 h 4522814"/>
              <a:gd name="connsiteX24-3405" fmla="*/ 2194317 w 3694535"/>
              <a:gd name="connsiteY24-3406" fmla="*/ 4061415 h 4522814"/>
              <a:gd name="connsiteX25-3407" fmla="*/ 2232838 w 3694535"/>
              <a:gd name="connsiteY25-3408" fmla="*/ 4506771 h 4522814"/>
              <a:gd name="connsiteX26-3409" fmla="*/ 2218194 w 3694535"/>
              <a:gd name="connsiteY26-3410" fmla="*/ 4521879 h 4522814"/>
              <a:gd name="connsiteX27-3411" fmla="*/ 1743740 w 3694535"/>
              <a:gd name="connsiteY27-3412" fmla="*/ 4522814 h 4522814"/>
              <a:gd name="connsiteX0-3413" fmla="*/ 1743740 w 3694535"/>
              <a:gd name="connsiteY0-3414" fmla="*/ 4492350 h 4492350"/>
              <a:gd name="connsiteX1-3415" fmla="*/ 1796903 w 3694535"/>
              <a:gd name="connsiteY1-3416" fmla="*/ 3785190 h 4492350"/>
              <a:gd name="connsiteX2-3417" fmla="*/ 1307805 w 3694535"/>
              <a:gd name="connsiteY2-3418" fmla="*/ 3381153 h 4492350"/>
              <a:gd name="connsiteX3-3419" fmla="*/ 31898 w 3694535"/>
              <a:gd name="connsiteY3-3420" fmla="*/ 2945218 h 4492350"/>
              <a:gd name="connsiteX4-3421" fmla="*/ 1127052 w 3694535"/>
              <a:gd name="connsiteY4-3422" fmla="*/ 3242930 h 4492350"/>
              <a:gd name="connsiteX5-3423" fmla="*/ 393405 w 3694535"/>
              <a:gd name="connsiteY5-3424" fmla="*/ 2456121 h 4492350"/>
              <a:gd name="connsiteX6-3425" fmla="*/ 1775638 w 3694535"/>
              <a:gd name="connsiteY6-3426" fmla="*/ 3519376 h 4492350"/>
              <a:gd name="connsiteX7-3427" fmla="*/ 1679945 w 3694535"/>
              <a:gd name="connsiteY7-3428" fmla="*/ 2392325 h 4492350"/>
              <a:gd name="connsiteX8-3429" fmla="*/ 0 w 3694535"/>
              <a:gd name="connsiteY8-3430" fmla="*/ 754911 h 4492350"/>
              <a:gd name="connsiteX9-3431" fmla="*/ 988828 w 3694535"/>
              <a:gd name="connsiteY9-3432" fmla="*/ 1924493 h 4492350"/>
              <a:gd name="connsiteX10-3433" fmla="*/ 1137684 w 3694535"/>
              <a:gd name="connsiteY10-3434" fmla="*/ 861237 h 4492350"/>
              <a:gd name="connsiteX11-3435" fmla="*/ 1222745 w 3694535"/>
              <a:gd name="connsiteY11-3436" fmla="*/ 2062716 h 4492350"/>
              <a:gd name="connsiteX12-3437" fmla="*/ 1690577 w 3694535"/>
              <a:gd name="connsiteY12-3438" fmla="*/ 2190307 h 4492350"/>
              <a:gd name="connsiteX13-3439" fmla="*/ 1956391 w 3694535"/>
              <a:gd name="connsiteY13-3440" fmla="*/ 0 h 4492350"/>
              <a:gd name="connsiteX14-3441" fmla="*/ 2027834 w 3694535"/>
              <a:gd name="connsiteY14-3442" fmla="*/ 986216 h 4492350"/>
              <a:gd name="connsiteX15-3443" fmla="*/ 1881963 w 3694535"/>
              <a:gd name="connsiteY15-3444" fmla="*/ 2060385 h 4492350"/>
              <a:gd name="connsiteX16-3445" fmla="*/ 2057494 w 3694535"/>
              <a:gd name="connsiteY16-3446" fmla="*/ 3046321 h 4492350"/>
              <a:gd name="connsiteX17-3447" fmla="*/ 2647507 w 3694535"/>
              <a:gd name="connsiteY17-3448" fmla="*/ 2519916 h 4492350"/>
              <a:gd name="connsiteX18-3449" fmla="*/ 2913694 w 3694535"/>
              <a:gd name="connsiteY18-3450" fmla="*/ 1291762 h 4492350"/>
              <a:gd name="connsiteX19-3451" fmla="*/ 2806809 w 3694535"/>
              <a:gd name="connsiteY19-3452" fmla="*/ 2383091 h 4492350"/>
              <a:gd name="connsiteX20-3453" fmla="*/ 3694535 w 3694535"/>
              <a:gd name="connsiteY20-3454" fmla="*/ 1124252 h 4492350"/>
              <a:gd name="connsiteX21-3455" fmla="*/ 2222205 w 3694535"/>
              <a:gd name="connsiteY21-3456" fmla="*/ 3370521 h 4492350"/>
              <a:gd name="connsiteX22-3457" fmla="*/ 2169042 w 3694535"/>
              <a:gd name="connsiteY22-3458" fmla="*/ 3817088 h 4492350"/>
              <a:gd name="connsiteX23-3459" fmla="*/ 3317358 w 3694535"/>
              <a:gd name="connsiteY23-3460" fmla="*/ 3094074 h 4492350"/>
              <a:gd name="connsiteX24-3461" fmla="*/ 2194317 w 3694535"/>
              <a:gd name="connsiteY24-3462" fmla="*/ 4030951 h 4492350"/>
              <a:gd name="connsiteX25-3463" fmla="*/ 2232838 w 3694535"/>
              <a:gd name="connsiteY25-3464" fmla="*/ 4476307 h 4492350"/>
              <a:gd name="connsiteX26-3465" fmla="*/ 2218194 w 3694535"/>
              <a:gd name="connsiteY26-3466" fmla="*/ 4491415 h 4492350"/>
              <a:gd name="connsiteX27-3467" fmla="*/ 1743740 w 3694535"/>
              <a:gd name="connsiteY27-3468" fmla="*/ 4492350 h 4492350"/>
              <a:gd name="connsiteX0-3469" fmla="*/ 1743740 w 3694535"/>
              <a:gd name="connsiteY0-3470" fmla="*/ 4492350 h 4492350"/>
              <a:gd name="connsiteX1-3471" fmla="*/ 1796903 w 3694535"/>
              <a:gd name="connsiteY1-3472" fmla="*/ 3785190 h 4492350"/>
              <a:gd name="connsiteX2-3473" fmla="*/ 1307805 w 3694535"/>
              <a:gd name="connsiteY2-3474" fmla="*/ 3381153 h 4492350"/>
              <a:gd name="connsiteX3-3475" fmla="*/ 31898 w 3694535"/>
              <a:gd name="connsiteY3-3476" fmla="*/ 2945218 h 4492350"/>
              <a:gd name="connsiteX4-3477" fmla="*/ 1127052 w 3694535"/>
              <a:gd name="connsiteY4-3478" fmla="*/ 3242930 h 4492350"/>
              <a:gd name="connsiteX5-3479" fmla="*/ 393405 w 3694535"/>
              <a:gd name="connsiteY5-3480" fmla="*/ 2456121 h 4492350"/>
              <a:gd name="connsiteX6-3481" fmla="*/ 1775638 w 3694535"/>
              <a:gd name="connsiteY6-3482" fmla="*/ 3519376 h 4492350"/>
              <a:gd name="connsiteX7-3483" fmla="*/ 1679945 w 3694535"/>
              <a:gd name="connsiteY7-3484" fmla="*/ 2392325 h 4492350"/>
              <a:gd name="connsiteX8-3485" fmla="*/ 0 w 3694535"/>
              <a:gd name="connsiteY8-3486" fmla="*/ 754911 h 4492350"/>
              <a:gd name="connsiteX9-3487" fmla="*/ 988828 w 3694535"/>
              <a:gd name="connsiteY9-3488" fmla="*/ 1924493 h 4492350"/>
              <a:gd name="connsiteX10-3489" fmla="*/ 1137684 w 3694535"/>
              <a:gd name="connsiteY10-3490" fmla="*/ 861237 h 4492350"/>
              <a:gd name="connsiteX11-3491" fmla="*/ 1222745 w 3694535"/>
              <a:gd name="connsiteY11-3492" fmla="*/ 2062716 h 4492350"/>
              <a:gd name="connsiteX12-3493" fmla="*/ 1690577 w 3694535"/>
              <a:gd name="connsiteY12-3494" fmla="*/ 2190307 h 4492350"/>
              <a:gd name="connsiteX13-3495" fmla="*/ 1956391 w 3694535"/>
              <a:gd name="connsiteY13-3496" fmla="*/ 0 h 4492350"/>
              <a:gd name="connsiteX14-3497" fmla="*/ 2027834 w 3694535"/>
              <a:gd name="connsiteY14-3498" fmla="*/ 986216 h 4492350"/>
              <a:gd name="connsiteX15-3499" fmla="*/ 1881963 w 3694535"/>
              <a:gd name="connsiteY15-3500" fmla="*/ 2060385 h 4492350"/>
              <a:gd name="connsiteX16-3501" fmla="*/ 2057494 w 3694535"/>
              <a:gd name="connsiteY16-3502" fmla="*/ 3046321 h 4492350"/>
              <a:gd name="connsiteX17-3503" fmla="*/ 2647507 w 3694535"/>
              <a:gd name="connsiteY17-3504" fmla="*/ 2519916 h 4492350"/>
              <a:gd name="connsiteX18-3505" fmla="*/ 2913694 w 3694535"/>
              <a:gd name="connsiteY18-3506" fmla="*/ 1291762 h 4492350"/>
              <a:gd name="connsiteX19-3507" fmla="*/ 2806809 w 3694535"/>
              <a:gd name="connsiteY19-3508" fmla="*/ 2383091 h 4492350"/>
              <a:gd name="connsiteX20-3509" fmla="*/ 3694535 w 3694535"/>
              <a:gd name="connsiteY20-3510" fmla="*/ 1124252 h 4492350"/>
              <a:gd name="connsiteX21-3511" fmla="*/ 2222205 w 3694535"/>
              <a:gd name="connsiteY21-3512" fmla="*/ 3370521 h 4492350"/>
              <a:gd name="connsiteX22-3513" fmla="*/ 2169042 w 3694535"/>
              <a:gd name="connsiteY22-3514" fmla="*/ 3817088 h 4492350"/>
              <a:gd name="connsiteX23-3515" fmla="*/ 3317358 w 3694535"/>
              <a:gd name="connsiteY23-3516" fmla="*/ 3094074 h 4492350"/>
              <a:gd name="connsiteX24-3517" fmla="*/ 2194317 w 3694535"/>
              <a:gd name="connsiteY24-3518" fmla="*/ 4030951 h 4492350"/>
              <a:gd name="connsiteX25-3519" fmla="*/ 2232838 w 3694535"/>
              <a:gd name="connsiteY25-3520" fmla="*/ 4476307 h 4492350"/>
              <a:gd name="connsiteX26-3521" fmla="*/ 2218194 w 3694535"/>
              <a:gd name="connsiteY26-3522" fmla="*/ 4491415 h 4492350"/>
              <a:gd name="connsiteX27-3523" fmla="*/ 1743740 w 3694535"/>
              <a:gd name="connsiteY27-3524" fmla="*/ 4492350 h 4492350"/>
              <a:gd name="connsiteX0-3525" fmla="*/ 1743740 w 3694535"/>
              <a:gd name="connsiteY0-3526" fmla="*/ 4492350 h 4492350"/>
              <a:gd name="connsiteX1-3527" fmla="*/ 1796903 w 3694535"/>
              <a:gd name="connsiteY1-3528" fmla="*/ 3785190 h 4492350"/>
              <a:gd name="connsiteX2-3529" fmla="*/ 1307805 w 3694535"/>
              <a:gd name="connsiteY2-3530" fmla="*/ 3381153 h 4492350"/>
              <a:gd name="connsiteX3-3531" fmla="*/ 31898 w 3694535"/>
              <a:gd name="connsiteY3-3532" fmla="*/ 2945218 h 4492350"/>
              <a:gd name="connsiteX4-3533" fmla="*/ 1127052 w 3694535"/>
              <a:gd name="connsiteY4-3534" fmla="*/ 3242930 h 4492350"/>
              <a:gd name="connsiteX5-3535" fmla="*/ 393405 w 3694535"/>
              <a:gd name="connsiteY5-3536" fmla="*/ 2456121 h 4492350"/>
              <a:gd name="connsiteX6-3537" fmla="*/ 1775638 w 3694535"/>
              <a:gd name="connsiteY6-3538" fmla="*/ 3519376 h 4492350"/>
              <a:gd name="connsiteX7-3539" fmla="*/ 1679945 w 3694535"/>
              <a:gd name="connsiteY7-3540" fmla="*/ 2392325 h 4492350"/>
              <a:gd name="connsiteX8-3541" fmla="*/ 0 w 3694535"/>
              <a:gd name="connsiteY8-3542" fmla="*/ 754911 h 4492350"/>
              <a:gd name="connsiteX9-3543" fmla="*/ 988828 w 3694535"/>
              <a:gd name="connsiteY9-3544" fmla="*/ 1924493 h 4492350"/>
              <a:gd name="connsiteX10-3545" fmla="*/ 1137684 w 3694535"/>
              <a:gd name="connsiteY10-3546" fmla="*/ 861237 h 4492350"/>
              <a:gd name="connsiteX11-3547" fmla="*/ 1222745 w 3694535"/>
              <a:gd name="connsiteY11-3548" fmla="*/ 2062716 h 4492350"/>
              <a:gd name="connsiteX12-3549" fmla="*/ 1690577 w 3694535"/>
              <a:gd name="connsiteY12-3550" fmla="*/ 2190307 h 4492350"/>
              <a:gd name="connsiteX13-3551" fmla="*/ 1956391 w 3694535"/>
              <a:gd name="connsiteY13-3552" fmla="*/ 0 h 4492350"/>
              <a:gd name="connsiteX14-3553" fmla="*/ 2027834 w 3694535"/>
              <a:gd name="connsiteY14-3554" fmla="*/ 986216 h 4492350"/>
              <a:gd name="connsiteX15-3555" fmla="*/ 1881963 w 3694535"/>
              <a:gd name="connsiteY15-3556" fmla="*/ 2060385 h 4492350"/>
              <a:gd name="connsiteX16-3557" fmla="*/ 2057494 w 3694535"/>
              <a:gd name="connsiteY16-3558" fmla="*/ 3046321 h 4492350"/>
              <a:gd name="connsiteX17-3559" fmla="*/ 2647507 w 3694535"/>
              <a:gd name="connsiteY17-3560" fmla="*/ 2519916 h 4492350"/>
              <a:gd name="connsiteX18-3561" fmla="*/ 2913694 w 3694535"/>
              <a:gd name="connsiteY18-3562" fmla="*/ 1291762 h 4492350"/>
              <a:gd name="connsiteX19-3563" fmla="*/ 2806809 w 3694535"/>
              <a:gd name="connsiteY19-3564" fmla="*/ 2383091 h 4492350"/>
              <a:gd name="connsiteX20-3565" fmla="*/ 3694535 w 3694535"/>
              <a:gd name="connsiteY20-3566" fmla="*/ 1124252 h 4492350"/>
              <a:gd name="connsiteX21-3567" fmla="*/ 2222205 w 3694535"/>
              <a:gd name="connsiteY21-3568" fmla="*/ 3370521 h 4492350"/>
              <a:gd name="connsiteX22-3569" fmla="*/ 2169042 w 3694535"/>
              <a:gd name="connsiteY22-3570" fmla="*/ 3817088 h 4492350"/>
              <a:gd name="connsiteX23-3571" fmla="*/ 3317358 w 3694535"/>
              <a:gd name="connsiteY23-3572" fmla="*/ 3094074 h 4492350"/>
              <a:gd name="connsiteX24-3573" fmla="*/ 2194317 w 3694535"/>
              <a:gd name="connsiteY24-3574" fmla="*/ 4030951 h 4492350"/>
              <a:gd name="connsiteX25-3575" fmla="*/ 2232838 w 3694535"/>
              <a:gd name="connsiteY25-3576" fmla="*/ 4476307 h 4492350"/>
              <a:gd name="connsiteX26-3577" fmla="*/ 2218194 w 3694535"/>
              <a:gd name="connsiteY26-3578" fmla="*/ 4491415 h 4492350"/>
              <a:gd name="connsiteX27-3579" fmla="*/ 1743740 w 3694535"/>
              <a:gd name="connsiteY27-3580" fmla="*/ 4492350 h 4492350"/>
              <a:gd name="connsiteX0-3581" fmla="*/ 1743740 w 3694535"/>
              <a:gd name="connsiteY0-3582" fmla="*/ 4492350 h 4492350"/>
              <a:gd name="connsiteX1-3583" fmla="*/ 1796903 w 3694535"/>
              <a:gd name="connsiteY1-3584" fmla="*/ 3785190 h 4492350"/>
              <a:gd name="connsiteX2-3585" fmla="*/ 1307805 w 3694535"/>
              <a:gd name="connsiteY2-3586" fmla="*/ 3381153 h 4492350"/>
              <a:gd name="connsiteX3-3587" fmla="*/ 31898 w 3694535"/>
              <a:gd name="connsiteY3-3588" fmla="*/ 2945218 h 4492350"/>
              <a:gd name="connsiteX4-3589" fmla="*/ 1127052 w 3694535"/>
              <a:gd name="connsiteY4-3590" fmla="*/ 3242930 h 4492350"/>
              <a:gd name="connsiteX5-3591" fmla="*/ 393405 w 3694535"/>
              <a:gd name="connsiteY5-3592" fmla="*/ 2456121 h 4492350"/>
              <a:gd name="connsiteX6-3593" fmla="*/ 1775638 w 3694535"/>
              <a:gd name="connsiteY6-3594" fmla="*/ 3519376 h 4492350"/>
              <a:gd name="connsiteX7-3595" fmla="*/ 1679945 w 3694535"/>
              <a:gd name="connsiteY7-3596" fmla="*/ 2392325 h 4492350"/>
              <a:gd name="connsiteX8-3597" fmla="*/ 0 w 3694535"/>
              <a:gd name="connsiteY8-3598" fmla="*/ 754911 h 4492350"/>
              <a:gd name="connsiteX9-3599" fmla="*/ 988828 w 3694535"/>
              <a:gd name="connsiteY9-3600" fmla="*/ 1924493 h 4492350"/>
              <a:gd name="connsiteX10-3601" fmla="*/ 1137684 w 3694535"/>
              <a:gd name="connsiteY10-3602" fmla="*/ 861237 h 4492350"/>
              <a:gd name="connsiteX11-3603" fmla="*/ 1222745 w 3694535"/>
              <a:gd name="connsiteY11-3604" fmla="*/ 2062716 h 4492350"/>
              <a:gd name="connsiteX12-3605" fmla="*/ 1690577 w 3694535"/>
              <a:gd name="connsiteY12-3606" fmla="*/ 2190307 h 4492350"/>
              <a:gd name="connsiteX13-3607" fmla="*/ 1956391 w 3694535"/>
              <a:gd name="connsiteY13-3608" fmla="*/ 0 h 4492350"/>
              <a:gd name="connsiteX14-3609" fmla="*/ 2027834 w 3694535"/>
              <a:gd name="connsiteY14-3610" fmla="*/ 986216 h 4492350"/>
              <a:gd name="connsiteX15-3611" fmla="*/ 1881963 w 3694535"/>
              <a:gd name="connsiteY15-3612" fmla="*/ 2060385 h 4492350"/>
              <a:gd name="connsiteX16-3613" fmla="*/ 2057494 w 3694535"/>
              <a:gd name="connsiteY16-3614" fmla="*/ 3046321 h 4492350"/>
              <a:gd name="connsiteX17-3615" fmla="*/ 2647507 w 3694535"/>
              <a:gd name="connsiteY17-3616" fmla="*/ 2519916 h 4492350"/>
              <a:gd name="connsiteX18-3617" fmla="*/ 2913694 w 3694535"/>
              <a:gd name="connsiteY18-3618" fmla="*/ 1291762 h 4492350"/>
              <a:gd name="connsiteX19-3619" fmla="*/ 2806809 w 3694535"/>
              <a:gd name="connsiteY19-3620" fmla="*/ 2383091 h 4492350"/>
              <a:gd name="connsiteX20-3621" fmla="*/ 3694535 w 3694535"/>
              <a:gd name="connsiteY20-3622" fmla="*/ 1124252 h 4492350"/>
              <a:gd name="connsiteX21-3623" fmla="*/ 2222205 w 3694535"/>
              <a:gd name="connsiteY21-3624" fmla="*/ 3370521 h 4492350"/>
              <a:gd name="connsiteX22-3625" fmla="*/ 2169042 w 3694535"/>
              <a:gd name="connsiteY22-3626" fmla="*/ 3817088 h 4492350"/>
              <a:gd name="connsiteX23-3627" fmla="*/ 3317358 w 3694535"/>
              <a:gd name="connsiteY23-3628" fmla="*/ 3094074 h 4492350"/>
              <a:gd name="connsiteX24-3629" fmla="*/ 2194317 w 3694535"/>
              <a:gd name="connsiteY24-3630" fmla="*/ 4030951 h 4492350"/>
              <a:gd name="connsiteX25-3631" fmla="*/ 2232838 w 3694535"/>
              <a:gd name="connsiteY25-3632" fmla="*/ 4476307 h 4492350"/>
              <a:gd name="connsiteX26-3633" fmla="*/ 2218194 w 3694535"/>
              <a:gd name="connsiteY26-3634" fmla="*/ 4491415 h 4492350"/>
              <a:gd name="connsiteX27-3635" fmla="*/ 1743740 w 3694535"/>
              <a:gd name="connsiteY27-3636" fmla="*/ 4492350 h 4492350"/>
              <a:gd name="connsiteX0-3637" fmla="*/ 1743740 w 3694535"/>
              <a:gd name="connsiteY0-3638" fmla="*/ 4492350 h 4492350"/>
              <a:gd name="connsiteX1-3639" fmla="*/ 1796903 w 3694535"/>
              <a:gd name="connsiteY1-3640" fmla="*/ 3785190 h 4492350"/>
              <a:gd name="connsiteX2-3641" fmla="*/ 1307805 w 3694535"/>
              <a:gd name="connsiteY2-3642" fmla="*/ 3381153 h 4492350"/>
              <a:gd name="connsiteX3-3643" fmla="*/ 31898 w 3694535"/>
              <a:gd name="connsiteY3-3644" fmla="*/ 2945218 h 4492350"/>
              <a:gd name="connsiteX4-3645" fmla="*/ 1127052 w 3694535"/>
              <a:gd name="connsiteY4-3646" fmla="*/ 3242930 h 4492350"/>
              <a:gd name="connsiteX5-3647" fmla="*/ 393405 w 3694535"/>
              <a:gd name="connsiteY5-3648" fmla="*/ 2456121 h 4492350"/>
              <a:gd name="connsiteX6-3649" fmla="*/ 1775638 w 3694535"/>
              <a:gd name="connsiteY6-3650" fmla="*/ 3519376 h 4492350"/>
              <a:gd name="connsiteX7-3651" fmla="*/ 1679945 w 3694535"/>
              <a:gd name="connsiteY7-3652" fmla="*/ 2392325 h 4492350"/>
              <a:gd name="connsiteX8-3653" fmla="*/ 0 w 3694535"/>
              <a:gd name="connsiteY8-3654" fmla="*/ 754911 h 4492350"/>
              <a:gd name="connsiteX9-3655" fmla="*/ 988828 w 3694535"/>
              <a:gd name="connsiteY9-3656" fmla="*/ 1924493 h 4492350"/>
              <a:gd name="connsiteX10-3657" fmla="*/ 1137684 w 3694535"/>
              <a:gd name="connsiteY10-3658" fmla="*/ 861237 h 4492350"/>
              <a:gd name="connsiteX11-3659" fmla="*/ 1222745 w 3694535"/>
              <a:gd name="connsiteY11-3660" fmla="*/ 2062716 h 4492350"/>
              <a:gd name="connsiteX12-3661" fmla="*/ 1690577 w 3694535"/>
              <a:gd name="connsiteY12-3662" fmla="*/ 2190307 h 4492350"/>
              <a:gd name="connsiteX13-3663" fmla="*/ 1956391 w 3694535"/>
              <a:gd name="connsiteY13-3664" fmla="*/ 0 h 4492350"/>
              <a:gd name="connsiteX14-3665" fmla="*/ 2027834 w 3694535"/>
              <a:gd name="connsiteY14-3666" fmla="*/ 986216 h 4492350"/>
              <a:gd name="connsiteX15-3667" fmla="*/ 1881963 w 3694535"/>
              <a:gd name="connsiteY15-3668" fmla="*/ 2060385 h 4492350"/>
              <a:gd name="connsiteX16-3669" fmla="*/ 2057494 w 3694535"/>
              <a:gd name="connsiteY16-3670" fmla="*/ 3046321 h 4492350"/>
              <a:gd name="connsiteX17-3671" fmla="*/ 2647507 w 3694535"/>
              <a:gd name="connsiteY17-3672" fmla="*/ 2519916 h 4492350"/>
              <a:gd name="connsiteX18-3673" fmla="*/ 2913694 w 3694535"/>
              <a:gd name="connsiteY18-3674" fmla="*/ 1291762 h 4492350"/>
              <a:gd name="connsiteX19-3675" fmla="*/ 2806809 w 3694535"/>
              <a:gd name="connsiteY19-3676" fmla="*/ 2383091 h 4492350"/>
              <a:gd name="connsiteX20-3677" fmla="*/ 3694535 w 3694535"/>
              <a:gd name="connsiteY20-3678" fmla="*/ 1124252 h 4492350"/>
              <a:gd name="connsiteX21-3679" fmla="*/ 2222205 w 3694535"/>
              <a:gd name="connsiteY21-3680" fmla="*/ 3370521 h 4492350"/>
              <a:gd name="connsiteX22-3681" fmla="*/ 2169042 w 3694535"/>
              <a:gd name="connsiteY22-3682" fmla="*/ 3817088 h 4492350"/>
              <a:gd name="connsiteX23-3683" fmla="*/ 3317358 w 3694535"/>
              <a:gd name="connsiteY23-3684" fmla="*/ 3094074 h 4492350"/>
              <a:gd name="connsiteX24-3685" fmla="*/ 2194317 w 3694535"/>
              <a:gd name="connsiteY24-3686" fmla="*/ 4030951 h 4492350"/>
              <a:gd name="connsiteX25-3687" fmla="*/ 2232838 w 3694535"/>
              <a:gd name="connsiteY25-3688" fmla="*/ 4476307 h 4492350"/>
              <a:gd name="connsiteX26-3689" fmla="*/ 2218194 w 3694535"/>
              <a:gd name="connsiteY26-3690" fmla="*/ 4491415 h 4492350"/>
              <a:gd name="connsiteX27-3691" fmla="*/ 1743740 w 3694535"/>
              <a:gd name="connsiteY27-3692" fmla="*/ 4492350 h 4492350"/>
              <a:gd name="connsiteX0-3693" fmla="*/ 1743740 w 3694535"/>
              <a:gd name="connsiteY0-3694" fmla="*/ 4492350 h 4492350"/>
              <a:gd name="connsiteX1-3695" fmla="*/ 1796903 w 3694535"/>
              <a:gd name="connsiteY1-3696" fmla="*/ 3785190 h 4492350"/>
              <a:gd name="connsiteX2-3697" fmla="*/ 1307805 w 3694535"/>
              <a:gd name="connsiteY2-3698" fmla="*/ 3381153 h 4492350"/>
              <a:gd name="connsiteX3-3699" fmla="*/ 31898 w 3694535"/>
              <a:gd name="connsiteY3-3700" fmla="*/ 2945218 h 4492350"/>
              <a:gd name="connsiteX4-3701" fmla="*/ 1127052 w 3694535"/>
              <a:gd name="connsiteY4-3702" fmla="*/ 3242930 h 4492350"/>
              <a:gd name="connsiteX5-3703" fmla="*/ 393405 w 3694535"/>
              <a:gd name="connsiteY5-3704" fmla="*/ 2456121 h 4492350"/>
              <a:gd name="connsiteX6-3705" fmla="*/ 1775638 w 3694535"/>
              <a:gd name="connsiteY6-3706" fmla="*/ 3519376 h 4492350"/>
              <a:gd name="connsiteX7-3707" fmla="*/ 1679945 w 3694535"/>
              <a:gd name="connsiteY7-3708" fmla="*/ 2392325 h 4492350"/>
              <a:gd name="connsiteX8-3709" fmla="*/ 0 w 3694535"/>
              <a:gd name="connsiteY8-3710" fmla="*/ 754911 h 4492350"/>
              <a:gd name="connsiteX9-3711" fmla="*/ 988828 w 3694535"/>
              <a:gd name="connsiteY9-3712" fmla="*/ 1924493 h 4492350"/>
              <a:gd name="connsiteX10-3713" fmla="*/ 1137684 w 3694535"/>
              <a:gd name="connsiteY10-3714" fmla="*/ 861237 h 4492350"/>
              <a:gd name="connsiteX11-3715" fmla="*/ 1222745 w 3694535"/>
              <a:gd name="connsiteY11-3716" fmla="*/ 2062716 h 4492350"/>
              <a:gd name="connsiteX12-3717" fmla="*/ 1690577 w 3694535"/>
              <a:gd name="connsiteY12-3718" fmla="*/ 2190307 h 4492350"/>
              <a:gd name="connsiteX13-3719" fmla="*/ 1956391 w 3694535"/>
              <a:gd name="connsiteY13-3720" fmla="*/ 0 h 4492350"/>
              <a:gd name="connsiteX14-3721" fmla="*/ 2027834 w 3694535"/>
              <a:gd name="connsiteY14-3722" fmla="*/ 986216 h 4492350"/>
              <a:gd name="connsiteX15-3723" fmla="*/ 1881963 w 3694535"/>
              <a:gd name="connsiteY15-3724" fmla="*/ 2060385 h 4492350"/>
              <a:gd name="connsiteX16-3725" fmla="*/ 2057494 w 3694535"/>
              <a:gd name="connsiteY16-3726" fmla="*/ 3046321 h 4492350"/>
              <a:gd name="connsiteX17-3727" fmla="*/ 2647507 w 3694535"/>
              <a:gd name="connsiteY17-3728" fmla="*/ 2519916 h 4492350"/>
              <a:gd name="connsiteX18-3729" fmla="*/ 2913694 w 3694535"/>
              <a:gd name="connsiteY18-3730" fmla="*/ 1291762 h 4492350"/>
              <a:gd name="connsiteX19-3731" fmla="*/ 2806809 w 3694535"/>
              <a:gd name="connsiteY19-3732" fmla="*/ 2383091 h 4492350"/>
              <a:gd name="connsiteX20-3733" fmla="*/ 3694535 w 3694535"/>
              <a:gd name="connsiteY20-3734" fmla="*/ 1124252 h 4492350"/>
              <a:gd name="connsiteX21-3735" fmla="*/ 2222205 w 3694535"/>
              <a:gd name="connsiteY21-3736" fmla="*/ 3370521 h 4492350"/>
              <a:gd name="connsiteX22-3737" fmla="*/ 2169042 w 3694535"/>
              <a:gd name="connsiteY22-3738" fmla="*/ 3817088 h 4492350"/>
              <a:gd name="connsiteX23-3739" fmla="*/ 3317358 w 3694535"/>
              <a:gd name="connsiteY23-3740" fmla="*/ 3094074 h 4492350"/>
              <a:gd name="connsiteX24-3741" fmla="*/ 2194317 w 3694535"/>
              <a:gd name="connsiteY24-3742" fmla="*/ 4030951 h 4492350"/>
              <a:gd name="connsiteX25-3743" fmla="*/ 2232838 w 3694535"/>
              <a:gd name="connsiteY25-3744" fmla="*/ 4476307 h 4492350"/>
              <a:gd name="connsiteX26-3745" fmla="*/ 2218194 w 3694535"/>
              <a:gd name="connsiteY26-3746" fmla="*/ 4491415 h 4492350"/>
              <a:gd name="connsiteX27-3747" fmla="*/ 1743740 w 3694535"/>
              <a:gd name="connsiteY27-3748" fmla="*/ 4492350 h 4492350"/>
              <a:gd name="connsiteX0-3749" fmla="*/ 1743740 w 3694535"/>
              <a:gd name="connsiteY0-3750" fmla="*/ 4492350 h 4492350"/>
              <a:gd name="connsiteX1-3751" fmla="*/ 1796903 w 3694535"/>
              <a:gd name="connsiteY1-3752" fmla="*/ 3785190 h 4492350"/>
              <a:gd name="connsiteX2-3753" fmla="*/ 1307805 w 3694535"/>
              <a:gd name="connsiteY2-3754" fmla="*/ 3381153 h 4492350"/>
              <a:gd name="connsiteX3-3755" fmla="*/ 31898 w 3694535"/>
              <a:gd name="connsiteY3-3756" fmla="*/ 2945218 h 4492350"/>
              <a:gd name="connsiteX4-3757" fmla="*/ 1127052 w 3694535"/>
              <a:gd name="connsiteY4-3758" fmla="*/ 3242930 h 4492350"/>
              <a:gd name="connsiteX5-3759" fmla="*/ 393405 w 3694535"/>
              <a:gd name="connsiteY5-3760" fmla="*/ 2456121 h 4492350"/>
              <a:gd name="connsiteX6-3761" fmla="*/ 1775638 w 3694535"/>
              <a:gd name="connsiteY6-3762" fmla="*/ 3519376 h 4492350"/>
              <a:gd name="connsiteX7-3763" fmla="*/ 1679945 w 3694535"/>
              <a:gd name="connsiteY7-3764" fmla="*/ 2392325 h 4492350"/>
              <a:gd name="connsiteX8-3765" fmla="*/ 0 w 3694535"/>
              <a:gd name="connsiteY8-3766" fmla="*/ 754911 h 4492350"/>
              <a:gd name="connsiteX9-3767" fmla="*/ 988828 w 3694535"/>
              <a:gd name="connsiteY9-3768" fmla="*/ 1924493 h 4492350"/>
              <a:gd name="connsiteX10-3769" fmla="*/ 1137684 w 3694535"/>
              <a:gd name="connsiteY10-3770" fmla="*/ 861237 h 4492350"/>
              <a:gd name="connsiteX11-3771" fmla="*/ 1222745 w 3694535"/>
              <a:gd name="connsiteY11-3772" fmla="*/ 2062716 h 4492350"/>
              <a:gd name="connsiteX12-3773" fmla="*/ 1690577 w 3694535"/>
              <a:gd name="connsiteY12-3774" fmla="*/ 2190307 h 4492350"/>
              <a:gd name="connsiteX13-3775" fmla="*/ 1956391 w 3694535"/>
              <a:gd name="connsiteY13-3776" fmla="*/ 0 h 4492350"/>
              <a:gd name="connsiteX14-3777" fmla="*/ 2027834 w 3694535"/>
              <a:gd name="connsiteY14-3778" fmla="*/ 986216 h 4492350"/>
              <a:gd name="connsiteX15-3779" fmla="*/ 1881963 w 3694535"/>
              <a:gd name="connsiteY15-3780" fmla="*/ 2060385 h 4492350"/>
              <a:gd name="connsiteX16-3781" fmla="*/ 2057494 w 3694535"/>
              <a:gd name="connsiteY16-3782" fmla="*/ 3046321 h 4492350"/>
              <a:gd name="connsiteX17-3783" fmla="*/ 2647507 w 3694535"/>
              <a:gd name="connsiteY17-3784" fmla="*/ 2519916 h 4492350"/>
              <a:gd name="connsiteX18-3785" fmla="*/ 2913694 w 3694535"/>
              <a:gd name="connsiteY18-3786" fmla="*/ 1291762 h 4492350"/>
              <a:gd name="connsiteX19-3787" fmla="*/ 2806809 w 3694535"/>
              <a:gd name="connsiteY19-3788" fmla="*/ 2383091 h 4492350"/>
              <a:gd name="connsiteX20-3789" fmla="*/ 3694535 w 3694535"/>
              <a:gd name="connsiteY20-3790" fmla="*/ 1124252 h 4492350"/>
              <a:gd name="connsiteX21-3791" fmla="*/ 2222205 w 3694535"/>
              <a:gd name="connsiteY21-3792" fmla="*/ 3370521 h 4492350"/>
              <a:gd name="connsiteX22-3793" fmla="*/ 2169042 w 3694535"/>
              <a:gd name="connsiteY22-3794" fmla="*/ 3817088 h 4492350"/>
              <a:gd name="connsiteX23-3795" fmla="*/ 3317358 w 3694535"/>
              <a:gd name="connsiteY23-3796" fmla="*/ 3094074 h 4492350"/>
              <a:gd name="connsiteX24-3797" fmla="*/ 2194317 w 3694535"/>
              <a:gd name="connsiteY24-3798" fmla="*/ 4030951 h 4492350"/>
              <a:gd name="connsiteX25-3799" fmla="*/ 2232838 w 3694535"/>
              <a:gd name="connsiteY25-3800" fmla="*/ 4476307 h 4492350"/>
              <a:gd name="connsiteX26-3801" fmla="*/ 2218194 w 3694535"/>
              <a:gd name="connsiteY26-3802" fmla="*/ 4491415 h 4492350"/>
              <a:gd name="connsiteX27-3803" fmla="*/ 1743740 w 3694535"/>
              <a:gd name="connsiteY27-3804" fmla="*/ 4492350 h 4492350"/>
              <a:gd name="connsiteX0-3805" fmla="*/ 1743740 w 3694535"/>
              <a:gd name="connsiteY0-3806" fmla="*/ 4492350 h 4492350"/>
              <a:gd name="connsiteX1-3807" fmla="*/ 1796903 w 3694535"/>
              <a:gd name="connsiteY1-3808" fmla="*/ 3785190 h 4492350"/>
              <a:gd name="connsiteX2-3809" fmla="*/ 1307805 w 3694535"/>
              <a:gd name="connsiteY2-3810" fmla="*/ 3381153 h 4492350"/>
              <a:gd name="connsiteX3-3811" fmla="*/ 31898 w 3694535"/>
              <a:gd name="connsiteY3-3812" fmla="*/ 2945218 h 4492350"/>
              <a:gd name="connsiteX4-3813" fmla="*/ 1127052 w 3694535"/>
              <a:gd name="connsiteY4-3814" fmla="*/ 3242930 h 4492350"/>
              <a:gd name="connsiteX5-3815" fmla="*/ 393405 w 3694535"/>
              <a:gd name="connsiteY5-3816" fmla="*/ 2456121 h 4492350"/>
              <a:gd name="connsiteX6-3817" fmla="*/ 1775638 w 3694535"/>
              <a:gd name="connsiteY6-3818" fmla="*/ 3519376 h 4492350"/>
              <a:gd name="connsiteX7-3819" fmla="*/ 1683956 w 3694535"/>
              <a:gd name="connsiteY7-3820" fmla="*/ 2424409 h 4492350"/>
              <a:gd name="connsiteX8-3821" fmla="*/ 0 w 3694535"/>
              <a:gd name="connsiteY8-3822" fmla="*/ 754911 h 4492350"/>
              <a:gd name="connsiteX9-3823" fmla="*/ 988828 w 3694535"/>
              <a:gd name="connsiteY9-3824" fmla="*/ 1924493 h 4492350"/>
              <a:gd name="connsiteX10-3825" fmla="*/ 1137684 w 3694535"/>
              <a:gd name="connsiteY10-3826" fmla="*/ 861237 h 4492350"/>
              <a:gd name="connsiteX11-3827" fmla="*/ 1222745 w 3694535"/>
              <a:gd name="connsiteY11-3828" fmla="*/ 2062716 h 4492350"/>
              <a:gd name="connsiteX12-3829" fmla="*/ 1690577 w 3694535"/>
              <a:gd name="connsiteY12-3830" fmla="*/ 2190307 h 4492350"/>
              <a:gd name="connsiteX13-3831" fmla="*/ 1956391 w 3694535"/>
              <a:gd name="connsiteY13-3832" fmla="*/ 0 h 4492350"/>
              <a:gd name="connsiteX14-3833" fmla="*/ 2027834 w 3694535"/>
              <a:gd name="connsiteY14-3834" fmla="*/ 986216 h 4492350"/>
              <a:gd name="connsiteX15-3835" fmla="*/ 1881963 w 3694535"/>
              <a:gd name="connsiteY15-3836" fmla="*/ 2060385 h 4492350"/>
              <a:gd name="connsiteX16-3837" fmla="*/ 2057494 w 3694535"/>
              <a:gd name="connsiteY16-3838" fmla="*/ 3046321 h 4492350"/>
              <a:gd name="connsiteX17-3839" fmla="*/ 2647507 w 3694535"/>
              <a:gd name="connsiteY17-3840" fmla="*/ 2519916 h 4492350"/>
              <a:gd name="connsiteX18-3841" fmla="*/ 2913694 w 3694535"/>
              <a:gd name="connsiteY18-3842" fmla="*/ 1291762 h 4492350"/>
              <a:gd name="connsiteX19-3843" fmla="*/ 2806809 w 3694535"/>
              <a:gd name="connsiteY19-3844" fmla="*/ 2383091 h 4492350"/>
              <a:gd name="connsiteX20-3845" fmla="*/ 3694535 w 3694535"/>
              <a:gd name="connsiteY20-3846" fmla="*/ 1124252 h 4492350"/>
              <a:gd name="connsiteX21-3847" fmla="*/ 2222205 w 3694535"/>
              <a:gd name="connsiteY21-3848" fmla="*/ 3370521 h 4492350"/>
              <a:gd name="connsiteX22-3849" fmla="*/ 2169042 w 3694535"/>
              <a:gd name="connsiteY22-3850" fmla="*/ 3817088 h 4492350"/>
              <a:gd name="connsiteX23-3851" fmla="*/ 3317358 w 3694535"/>
              <a:gd name="connsiteY23-3852" fmla="*/ 3094074 h 4492350"/>
              <a:gd name="connsiteX24-3853" fmla="*/ 2194317 w 3694535"/>
              <a:gd name="connsiteY24-3854" fmla="*/ 4030951 h 4492350"/>
              <a:gd name="connsiteX25-3855" fmla="*/ 2232838 w 3694535"/>
              <a:gd name="connsiteY25-3856" fmla="*/ 4476307 h 4492350"/>
              <a:gd name="connsiteX26-3857" fmla="*/ 2218194 w 3694535"/>
              <a:gd name="connsiteY26-3858" fmla="*/ 4491415 h 4492350"/>
              <a:gd name="connsiteX27-3859" fmla="*/ 1743740 w 3694535"/>
              <a:gd name="connsiteY27-3860" fmla="*/ 4492350 h 4492350"/>
              <a:gd name="connsiteX0-3861" fmla="*/ 1743740 w 3694535"/>
              <a:gd name="connsiteY0-3862" fmla="*/ 4492350 h 4492350"/>
              <a:gd name="connsiteX1-3863" fmla="*/ 1796903 w 3694535"/>
              <a:gd name="connsiteY1-3864" fmla="*/ 3785190 h 4492350"/>
              <a:gd name="connsiteX2-3865" fmla="*/ 1307805 w 3694535"/>
              <a:gd name="connsiteY2-3866" fmla="*/ 3381153 h 4492350"/>
              <a:gd name="connsiteX3-3867" fmla="*/ 31898 w 3694535"/>
              <a:gd name="connsiteY3-3868" fmla="*/ 2945218 h 4492350"/>
              <a:gd name="connsiteX4-3869" fmla="*/ 1127052 w 3694535"/>
              <a:gd name="connsiteY4-3870" fmla="*/ 3242930 h 4492350"/>
              <a:gd name="connsiteX5-3871" fmla="*/ 393405 w 3694535"/>
              <a:gd name="connsiteY5-3872" fmla="*/ 2456121 h 4492350"/>
              <a:gd name="connsiteX6-3873" fmla="*/ 1775638 w 3694535"/>
              <a:gd name="connsiteY6-3874" fmla="*/ 3519376 h 4492350"/>
              <a:gd name="connsiteX7-3875" fmla="*/ 1683956 w 3694535"/>
              <a:gd name="connsiteY7-3876" fmla="*/ 2424409 h 4492350"/>
              <a:gd name="connsiteX8-3877" fmla="*/ 0 w 3694535"/>
              <a:gd name="connsiteY8-3878" fmla="*/ 754911 h 4492350"/>
              <a:gd name="connsiteX9-3879" fmla="*/ 988828 w 3694535"/>
              <a:gd name="connsiteY9-3880" fmla="*/ 1924493 h 4492350"/>
              <a:gd name="connsiteX10-3881" fmla="*/ 1137684 w 3694535"/>
              <a:gd name="connsiteY10-3882" fmla="*/ 861237 h 4492350"/>
              <a:gd name="connsiteX11-3883" fmla="*/ 1222745 w 3694535"/>
              <a:gd name="connsiteY11-3884" fmla="*/ 2062716 h 4492350"/>
              <a:gd name="connsiteX12-3885" fmla="*/ 1690577 w 3694535"/>
              <a:gd name="connsiteY12-3886" fmla="*/ 2190307 h 4492350"/>
              <a:gd name="connsiteX13-3887" fmla="*/ 1956391 w 3694535"/>
              <a:gd name="connsiteY13-3888" fmla="*/ 0 h 4492350"/>
              <a:gd name="connsiteX14-3889" fmla="*/ 2027834 w 3694535"/>
              <a:gd name="connsiteY14-3890" fmla="*/ 986216 h 4492350"/>
              <a:gd name="connsiteX15-3891" fmla="*/ 1881963 w 3694535"/>
              <a:gd name="connsiteY15-3892" fmla="*/ 2060385 h 4492350"/>
              <a:gd name="connsiteX16-3893" fmla="*/ 2057494 w 3694535"/>
              <a:gd name="connsiteY16-3894" fmla="*/ 3046321 h 4492350"/>
              <a:gd name="connsiteX17-3895" fmla="*/ 2647507 w 3694535"/>
              <a:gd name="connsiteY17-3896" fmla="*/ 2519916 h 4492350"/>
              <a:gd name="connsiteX18-3897" fmla="*/ 2913694 w 3694535"/>
              <a:gd name="connsiteY18-3898" fmla="*/ 1291762 h 4492350"/>
              <a:gd name="connsiteX19-3899" fmla="*/ 2806809 w 3694535"/>
              <a:gd name="connsiteY19-3900" fmla="*/ 2383091 h 4492350"/>
              <a:gd name="connsiteX20-3901" fmla="*/ 3694535 w 3694535"/>
              <a:gd name="connsiteY20-3902" fmla="*/ 1124252 h 4492350"/>
              <a:gd name="connsiteX21-3903" fmla="*/ 2222205 w 3694535"/>
              <a:gd name="connsiteY21-3904" fmla="*/ 3370521 h 4492350"/>
              <a:gd name="connsiteX22-3905" fmla="*/ 2169042 w 3694535"/>
              <a:gd name="connsiteY22-3906" fmla="*/ 3817088 h 4492350"/>
              <a:gd name="connsiteX23-3907" fmla="*/ 3317358 w 3694535"/>
              <a:gd name="connsiteY23-3908" fmla="*/ 3094074 h 4492350"/>
              <a:gd name="connsiteX24-3909" fmla="*/ 2194317 w 3694535"/>
              <a:gd name="connsiteY24-3910" fmla="*/ 4030951 h 4492350"/>
              <a:gd name="connsiteX25-3911" fmla="*/ 2232838 w 3694535"/>
              <a:gd name="connsiteY25-3912" fmla="*/ 4476307 h 4492350"/>
              <a:gd name="connsiteX26-3913" fmla="*/ 2218194 w 3694535"/>
              <a:gd name="connsiteY26-3914" fmla="*/ 4491415 h 4492350"/>
              <a:gd name="connsiteX27-3915" fmla="*/ 1743740 w 3694535"/>
              <a:gd name="connsiteY27-3916" fmla="*/ 4492350 h 4492350"/>
              <a:gd name="connsiteX0-3917" fmla="*/ 1743740 w 3694535"/>
              <a:gd name="connsiteY0-3918" fmla="*/ 4492350 h 4492350"/>
              <a:gd name="connsiteX1-3919" fmla="*/ 1796903 w 3694535"/>
              <a:gd name="connsiteY1-3920" fmla="*/ 3785190 h 4492350"/>
              <a:gd name="connsiteX2-3921" fmla="*/ 1307805 w 3694535"/>
              <a:gd name="connsiteY2-3922" fmla="*/ 3381153 h 4492350"/>
              <a:gd name="connsiteX3-3923" fmla="*/ 31898 w 3694535"/>
              <a:gd name="connsiteY3-3924" fmla="*/ 2945218 h 4492350"/>
              <a:gd name="connsiteX4-3925" fmla="*/ 1127052 w 3694535"/>
              <a:gd name="connsiteY4-3926" fmla="*/ 3242930 h 4492350"/>
              <a:gd name="connsiteX5-3927" fmla="*/ 393405 w 3694535"/>
              <a:gd name="connsiteY5-3928" fmla="*/ 2456121 h 4492350"/>
              <a:gd name="connsiteX6-3929" fmla="*/ 1775638 w 3694535"/>
              <a:gd name="connsiteY6-3930" fmla="*/ 3519376 h 4492350"/>
              <a:gd name="connsiteX7-3931" fmla="*/ 1683956 w 3694535"/>
              <a:gd name="connsiteY7-3932" fmla="*/ 2424409 h 4492350"/>
              <a:gd name="connsiteX8-3933" fmla="*/ 0 w 3694535"/>
              <a:gd name="connsiteY8-3934" fmla="*/ 754911 h 4492350"/>
              <a:gd name="connsiteX9-3935" fmla="*/ 988828 w 3694535"/>
              <a:gd name="connsiteY9-3936" fmla="*/ 1924493 h 4492350"/>
              <a:gd name="connsiteX10-3937" fmla="*/ 1137684 w 3694535"/>
              <a:gd name="connsiteY10-3938" fmla="*/ 861237 h 4492350"/>
              <a:gd name="connsiteX11-3939" fmla="*/ 1222745 w 3694535"/>
              <a:gd name="connsiteY11-3940" fmla="*/ 2062716 h 4492350"/>
              <a:gd name="connsiteX12-3941" fmla="*/ 1714640 w 3694535"/>
              <a:gd name="connsiteY12-3942" fmla="*/ 2194318 h 4492350"/>
              <a:gd name="connsiteX13-3943" fmla="*/ 1956391 w 3694535"/>
              <a:gd name="connsiteY13-3944" fmla="*/ 0 h 4492350"/>
              <a:gd name="connsiteX14-3945" fmla="*/ 2027834 w 3694535"/>
              <a:gd name="connsiteY14-3946" fmla="*/ 986216 h 4492350"/>
              <a:gd name="connsiteX15-3947" fmla="*/ 1881963 w 3694535"/>
              <a:gd name="connsiteY15-3948" fmla="*/ 2060385 h 4492350"/>
              <a:gd name="connsiteX16-3949" fmla="*/ 2057494 w 3694535"/>
              <a:gd name="connsiteY16-3950" fmla="*/ 3046321 h 4492350"/>
              <a:gd name="connsiteX17-3951" fmla="*/ 2647507 w 3694535"/>
              <a:gd name="connsiteY17-3952" fmla="*/ 2519916 h 4492350"/>
              <a:gd name="connsiteX18-3953" fmla="*/ 2913694 w 3694535"/>
              <a:gd name="connsiteY18-3954" fmla="*/ 1291762 h 4492350"/>
              <a:gd name="connsiteX19-3955" fmla="*/ 2806809 w 3694535"/>
              <a:gd name="connsiteY19-3956" fmla="*/ 2383091 h 4492350"/>
              <a:gd name="connsiteX20-3957" fmla="*/ 3694535 w 3694535"/>
              <a:gd name="connsiteY20-3958" fmla="*/ 1124252 h 4492350"/>
              <a:gd name="connsiteX21-3959" fmla="*/ 2222205 w 3694535"/>
              <a:gd name="connsiteY21-3960" fmla="*/ 3370521 h 4492350"/>
              <a:gd name="connsiteX22-3961" fmla="*/ 2169042 w 3694535"/>
              <a:gd name="connsiteY22-3962" fmla="*/ 3817088 h 4492350"/>
              <a:gd name="connsiteX23-3963" fmla="*/ 3317358 w 3694535"/>
              <a:gd name="connsiteY23-3964" fmla="*/ 3094074 h 4492350"/>
              <a:gd name="connsiteX24-3965" fmla="*/ 2194317 w 3694535"/>
              <a:gd name="connsiteY24-3966" fmla="*/ 4030951 h 4492350"/>
              <a:gd name="connsiteX25-3967" fmla="*/ 2232838 w 3694535"/>
              <a:gd name="connsiteY25-3968" fmla="*/ 4476307 h 4492350"/>
              <a:gd name="connsiteX26-3969" fmla="*/ 2218194 w 3694535"/>
              <a:gd name="connsiteY26-3970" fmla="*/ 4491415 h 4492350"/>
              <a:gd name="connsiteX27-3971" fmla="*/ 1743740 w 3694535"/>
              <a:gd name="connsiteY27-3972" fmla="*/ 4492350 h 4492350"/>
              <a:gd name="connsiteX0-3973" fmla="*/ 1743740 w 3694535"/>
              <a:gd name="connsiteY0-3974" fmla="*/ 4492350 h 4492350"/>
              <a:gd name="connsiteX1-3975" fmla="*/ 1796903 w 3694535"/>
              <a:gd name="connsiteY1-3976" fmla="*/ 3785190 h 4492350"/>
              <a:gd name="connsiteX2-3977" fmla="*/ 1307805 w 3694535"/>
              <a:gd name="connsiteY2-3978" fmla="*/ 3381153 h 4492350"/>
              <a:gd name="connsiteX3-3979" fmla="*/ 31898 w 3694535"/>
              <a:gd name="connsiteY3-3980" fmla="*/ 2945218 h 4492350"/>
              <a:gd name="connsiteX4-3981" fmla="*/ 1127052 w 3694535"/>
              <a:gd name="connsiteY4-3982" fmla="*/ 3242930 h 4492350"/>
              <a:gd name="connsiteX5-3983" fmla="*/ 393405 w 3694535"/>
              <a:gd name="connsiteY5-3984" fmla="*/ 2456121 h 4492350"/>
              <a:gd name="connsiteX6-3985" fmla="*/ 1775638 w 3694535"/>
              <a:gd name="connsiteY6-3986" fmla="*/ 3519376 h 4492350"/>
              <a:gd name="connsiteX7-3987" fmla="*/ 1683956 w 3694535"/>
              <a:gd name="connsiteY7-3988" fmla="*/ 2424409 h 4492350"/>
              <a:gd name="connsiteX8-3989" fmla="*/ 0 w 3694535"/>
              <a:gd name="connsiteY8-3990" fmla="*/ 754911 h 4492350"/>
              <a:gd name="connsiteX9-3991" fmla="*/ 988828 w 3694535"/>
              <a:gd name="connsiteY9-3992" fmla="*/ 1924493 h 4492350"/>
              <a:gd name="connsiteX10-3993" fmla="*/ 1137684 w 3694535"/>
              <a:gd name="connsiteY10-3994" fmla="*/ 861237 h 4492350"/>
              <a:gd name="connsiteX11-3995" fmla="*/ 1222745 w 3694535"/>
              <a:gd name="connsiteY11-3996" fmla="*/ 2062716 h 4492350"/>
              <a:gd name="connsiteX12-3997" fmla="*/ 1714640 w 3694535"/>
              <a:gd name="connsiteY12-3998" fmla="*/ 2194318 h 4492350"/>
              <a:gd name="connsiteX13-3999" fmla="*/ 1956391 w 3694535"/>
              <a:gd name="connsiteY13-4000" fmla="*/ 0 h 4492350"/>
              <a:gd name="connsiteX14-4001" fmla="*/ 2027834 w 3694535"/>
              <a:gd name="connsiteY14-4002" fmla="*/ 986216 h 4492350"/>
              <a:gd name="connsiteX15-4003" fmla="*/ 1881963 w 3694535"/>
              <a:gd name="connsiteY15-4004" fmla="*/ 2060385 h 4492350"/>
              <a:gd name="connsiteX16-4005" fmla="*/ 2057494 w 3694535"/>
              <a:gd name="connsiteY16-4006" fmla="*/ 3046321 h 4492350"/>
              <a:gd name="connsiteX17-4007" fmla="*/ 2647507 w 3694535"/>
              <a:gd name="connsiteY17-4008" fmla="*/ 2519916 h 4492350"/>
              <a:gd name="connsiteX18-4009" fmla="*/ 2913694 w 3694535"/>
              <a:gd name="connsiteY18-4010" fmla="*/ 1291762 h 4492350"/>
              <a:gd name="connsiteX19-4011" fmla="*/ 2806809 w 3694535"/>
              <a:gd name="connsiteY19-4012" fmla="*/ 2383091 h 4492350"/>
              <a:gd name="connsiteX20-4013" fmla="*/ 3694535 w 3694535"/>
              <a:gd name="connsiteY20-4014" fmla="*/ 1124252 h 4492350"/>
              <a:gd name="connsiteX21-4015" fmla="*/ 2222205 w 3694535"/>
              <a:gd name="connsiteY21-4016" fmla="*/ 3370521 h 4492350"/>
              <a:gd name="connsiteX22-4017" fmla="*/ 2169042 w 3694535"/>
              <a:gd name="connsiteY22-4018" fmla="*/ 3817088 h 4492350"/>
              <a:gd name="connsiteX23-4019" fmla="*/ 3317358 w 3694535"/>
              <a:gd name="connsiteY23-4020" fmla="*/ 3094074 h 4492350"/>
              <a:gd name="connsiteX24-4021" fmla="*/ 2194317 w 3694535"/>
              <a:gd name="connsiteY24-4022" fmla="*/ 4030951 h 4492350"/>
              <a:gd name="connsiteX25-4023" fmla="*/ 2232838 w 3694535"/>
              <a:gd name="connsiteY25-4024" fmla="*/ 4476307 h 4492350"/>
              <a:gd name="connsiteX26-4025" fmla="*/ 2218194 w 3694535"/>
              <a:gd name="connsiteY26-4026" fmla="*/ 4491415 h 4492350"/>
              <a:gd name="connsiteX27-4027" fmla="*/ 1743740 w 3694535"/>
              <a:gd name="connsiteY27-4028" fmla="*/ 4492350 h 4492350"/>
              <a:gd name="connsiteX0-4029" fmla="*/ 1743740 w 3694535"/>
              <a:gd name="connsiteY0-4030" fmla="*/ 4492350 h 4492350"/>
              <a:gd name="connsiteX1-4031" fmla="*/ 1796903 w 3694535"/>
              <a:gd name="connsiteY1-4032" fmla="*/ 3785190 h 4492350"/>
              <a:gd name="connsiteX2-4033" fmla="*/ 1307805 w 3694535"/>
              <a:gd name="connsiteY2-4034" fmla="*/ 3381153 h 4492350"/>
              <a:gd name="connsiteX3-4035" fmla="*/ 31898 w 3694535"/>
              <a:gd name="connsiteY3-4036" fmla="*/ 2945218 h 4492350"/>
              <a:gd name="connsiteX4-4037" fmla="*/ 1127052 w 3694535"/>
              <a:gd name="connsiteY4-4038" fmla="*/ 3242930 h 4492350"/>
              <a:gd name="connsiteX5-4039" fmla="*/ 393405 w 3694535"/>
              <a:gd name="connsiteY5-4040" fmla="*/ 2456121 h 4492350"/>
              <a:gd name="connsiteX6-4041" fmla="*/ 1775638 w 3694535"/>
              <a:gd name="connsiteY6-4042" fmla="*/ 3519376 h 4492350"/>
              <a:gd name="connsiteX7-4043" fmla="*/ 1683956 w 3694535"/>
              <a:gd name="connsiteY7-4044" fmla="*/ 2424409 h 4492350"/>
              <a:gd name="connsiteX8-4045" fmla="*/ 0 w 3694535"/>
              <a:gd name="connsiteY8-4046" fmla="*/ 754911 h 4492350"/>
              <a:gd name="connsiteX9-4047" fmla="*/ 988828 w 3694535"/>
              <a:gd name="connsiteY9-4048" fmla="*/ 1924493 h 4492350"/>
              <a:gd name="connsiteX10-4049" fmla="*/ 1137684 w 3694535"/>
              <a:gd name="connsiteY10-4050" fmla="*/ 861237 h 4492350"/>
              <a:gd name="connsiteX11-4051" fmla="*/ 1222745 w 3694535"/>
              <a:gd name="connsiteY11-4052" fmla="*/ 2062716 h 4492350"/>
              <a:gd name="connsiteX12-4053" fmla="*/ 1714640 w 3694535"/>
              <a:gd name="connsiteY12-4054" fmla="*/ 2194318 h 4492350"/>
              <a:gd name="connsiteX13-4055" fmla="*/ 1956391 w 3694535"/>
              <a:gd name="connsiteY13-4056" fmla="*/ 0 h 4492350"/>
              <a:gd name="connsiteX14-4057" fmla="*/ 2027834 w 3694535"/>
              <a:gd name="connsiteY14-4058" fmla="*/ 986216 h 4492350"/>
              <a:gd name="connsiteX15-4059" fmla="*/ 1881963 w 3694535"/>
              <a:gd name="connsiteY15-4060" fmla="*/ 2060385 h 4492350"/>
              <a:gd name="connsiteX16-4061" fmla="*/ 2057494 w 3694535"/>
              <a:gd name="connsiteY16-4062" fmla="*/ 3046321 h 4492350"/>
              <a:gd name="connsiteX17-4063" fmla="*/ 2647507 w 3694535"/>
              <a:gd name="connsiteY17-4064" fmla="*/ 2519916 h 4492350"/>
              <a:gd name="connsiteX18-4065" fmla="*/ 2913694 w 3694535"/>
              <a:gd name="connsiteY18-4066" fmla="*/ 1291762 h 4492350"/>
              <a:gd name="connsiteX19-4067" fmla="*/ 2806809 w 3694535"/>
              <a:gd name="connsiteY19-4068" fmla="*/ 2383091 h 4492350"/>
              <a:gd name="connsiteX20-4069" fmla="*/ 3694535 w 3694535"/>
              <a:gd name="connsiteY20-4070" fmla="*/ 1124252 h 4492350"/>
              <a:gd name="connsiteX21-4071" fmla="*/ 2222205 w 3694535"/>
              <a:gd name="connsiteY21-4072" fmla="*/ 3370521 h 4492350"/>
              <a:gd name="connsiteX22-4073" fmla="*/ 2169042 w 3694535"/>
              <a:gd name="connsiteY22-4074" fmla="*/ 3817088 h 4492350"/>
              <a:gd name="connsiteX23-4075" fmla="*/ 3317358 w 3694535"/>
              <a:gd name="connsiteY23-4076" fmla="*/ 3094074 h 4492350"/>
              <a:gd name="connsiteX24-4077" fmla="*/ 2194317 w 3694535"/>
              <a:gd name="connsiteY24-4078" fmla="*/ 4030951 h 4492350"/>
              <a:gd name="connsiteX25-4079" fmla="*/ 2232838 w 3694535"/>
              <a:gd name="connsiteY25-4080" fmla="*/ 4476307 h 4492350"/>
              <a:gd name="connsiteX26-4081" fmla="*/ 2218194 w 3694535"/>
              <a:gd name="connsiteY26-4082" fmla="*/ 4491415 h 4492350"/>
              <a:gd name="connsiteX27-4083" fmla="*/ 1743740 w 3694535"/>
              <a:gd name="connsiteY27-4084" fmla="*/ 4492350 h 4492350"/>
              <a:gd name="connsiteX0-4085" fmla="*/ 1743740 w 3694535"/>
              <a:gd name="connsiteY0-4086" fmla="*/ 4492350 h 4492350"/>
              <a:gd name="connsiteX1-4087" fmla="*/ 1796903 w 3694535"/>
              <a:gd name="connsiteY1-4088" fmla="*/ 3785190 h 4492350"/>
              <a:gd name="connsiteX2-4089" fmla="*/ 1307805 w 3694535"/>
              <a:gd name="connsiteY2-4090" fmla="*/ 3381153 h 4492350"/>
              <a:gd name="connsiteX3-4091" fmla="*/ 31898 w 3694535"/>
              <a:gd name="connsiteY3-4092" fmla="*/ 2945218 h 4492350"/>
              <a:gd name="connsiteX4-4093" fmla="*/ 1127052 w 3694535"/>
              <a:gd name="connsiteY4-4094" fmla="*/ 3242930 h 4492350"/>
              <a:gd name="connsiteX5-4095" fmla="*/ 393405 w 3694535"/>
              <a:gd name="connsiteY5-4096" fmla="*/ 2456121 h 4492350"/>
              <a:gd name="connsiteX6-4097" fmla="*/ 1775638 w 3694535"/>
              <a:gd name="connsiteY6-4098" fmla="*/ 3519376 h 4492350"/>
              <a:gd name="connsiteX7-4099" fmla="*/ 1683956 w 3694535"/>
              <a:gd name="connsiteY7-4100" fmla="*/ 2424409 h 4492350"/>
              <a:gd name="connsiteX8-4101" fmla="*/ 0 w 3694535"/>
              <a:gd name="connsiteY8-4102" fmla="*/ 754911 h 4492350"/>
              <a:gd name="connsiteX9-4103" fmla="*/ 988828 w 3694535"/>
              <a:gd name="connsiteY9-4104" fmla="*/ 1924493 h 4492350"/>
              <a:gd name="connsiteX10-4105" fmla="*/ 1137684 w 3694535"/>
              <a:gd name="connsiteY10-4106" fmla="*/ 861237 h 4492350"/>
              <a:gd name="connsiteX11-4107" fmla="*/ 1222745 w 3694535"/>
              <a:gd name="connsiteY11-4108" fmla="*/ 2062716 h 4492350"/>
              <a:gd name="connsiteX12-4109" fmla="*/ 1714640 w 3694535"/>
              <a:gd name="connsiteY12-4110" fmla="*/ 2194318 h 4492350"/>
              <a:gd name="connsiteX13-4111" fmla="*/ 1956391 w 3694535"/>
              <a:gd name="connsiteY13-4112" fmla="*/ 0 h 4492350"/>
              <a:gd name="connsiteX14-4113" fmla="*/ 2027834 w 3694535"/>
              <a:gd name="connsiteY14-4114" fmla="*/ 986216 h 4492350"/>
              <a:gd name="connsiteX15-4115" fmla="*/ 1881963 w 3694535"/>
              <a:gd name="connsiteY15-4116" fmla="*/ 2060385 h 4492350"/>
              <a:gd name="connsiteX16-4117" fmla="*/ 2057494 w 3694535"/>
              <a:gd name="connsiteY16-4118" fmla="*/ 3046321 h 4492350"/>
              <a:gd name="connsiteX17-4119" fmla="*/ 2647507 w 3694535"/>
              <a:gd name="connsiteY17-4120" fmla="*/ 2519916 h 4492350"/>
              <a:gd name="connsiteX18-4121" fmla="*/ 2913694 w 3694535"/>
              <a:gd name="connsiteY18-4122" fmla="*/ 1291762 h 4492350"/>
              <a:gd name="connsiteX19-4123" fmla="*/ 2806809 w 3694535"/>
              <a:gd name="connsiteY19-4124" fmla="*/ 2383091 h 4492350"/>
              <a:gd name="connsiteX20-4125" fmla="*/ 3694535 w 3694535"/>
              <a:gd name="connsiteY20-4126" fmla="*/ 1124252 h 4492350"/>
              <a:gd name="connsiteX21-4127" fmla="*/ 2222205 w 3694535"/>
              <a:gd name="connsiteY21-4128" fmla="*/ 3370521 h 4492350"/>
              <a:gd name="connsiteX22-4129" fmla="*/ 2169042 w 3694535"/>
              <a:gd name="connsiteY22-4130" fmla="*/ 3817088 h 4492350"/>
              <a:gd name="connsiteX23-4131" fmla="*/ 3317358 w 3694535"/>
              <a:gd name="connsiteY23-4132" fmla="*/ 3094074 h 4492350"/>
              <a:gd name="connsiteX24-4133" fmla="*/ 2194317 w 3694535"/>
              <a:gd name="connsiteY24-4134" fmla="*/ 4030951 h 4492350"/>
              <a:gd name="connsiteX25-4135" fmla="*/ 2232838 w 3694535"/>
              <a:gd name="connsiteY25-4136" fmla="*/ 4476307 h 4492350"/>
              <a:gd name="connsiteX26-4137" fmla="*/ 2218194 w 3694535"/>
              <a:gd name="connsiteY26-4138" fmla="*/ 4491415 h 4492350"/>
              <a:gd name="connsiteX27-4139" fmla="*/ 1743740 w 3694535"/>
              <a:gd name="connsiteY27-4140" fmla="*/ 4492350 h 4492350"/>
              <a:gd name="connsiteX0-4141" fmla="*/ 1743740 w 3694535"/>
              <a:gd name="connsiteY0-4142" fmla="*/ 4492350 h 4492350"/>
              <a:gd name="connsiteX1-4143" fmla="*/ 1796903 w 3694535"/>
              <a:gd name="connsiteY1-4144" fmla="*/ 3785190 h 4492350"/>
              <a:gd name="connsiteX2-4145" fmla="*/ 1307805 w 3694535"/>
              <a:gd name="connsiteY2-4146" fmla="*/ 3381153 h 4492350"/>
              <a:gd name="connsiteX3-4147" fmla="*/ 31898 w 3694535"/>
              <a:gd name="connsiteY3-4148" fmla="*/ 2945218 h 4492350"/>
              <a:gd name="connsiteX4-4149" fmla="*/ 1127052 w 3694535"/>
              <a:gd name="connsiteY4-4150" fmla="*/ 3242930 h 4492350"/>
              <a:gd name="connsiteX5-4151" fmla="*/ 393405 w 3694535"/>
              <a:gd name="connsiteY5-4152" fmla="*/ 2456121 h 4492350"/>
              <a:gd name="connsiteX6-4153" fmla="*/ 1775638 w 3694535"/>
              <a:gd name="connsiteY6-4154" fmla="*/ 3519376 h 4492350"/>
              <a:gd name="connsiteX7-4155" fmla="*/ 1683956 w 3694535"/>
              <a:gd name="connsiteY7-4156" fmla="*/ 2424409 h 4492350"/>
              <a:gd name="connsiteX8-4157" fmla="*/ 0 w 3694535"/>
              <a:gd name="connsiteY8-4158" fmla="*/ 754911 h 4492350"/>
              <a:gd name="connsiteX9-4159" fmla="*/ 988828 w 3694535"/>
              <a:gd name="connsiteY9-4160" fmla="*/ 1924493 h 4492350"/>
              <a:gd name="connsiteX10-4161" fmla="*/ 1137684 w 3694535"/>
              <a:gd name="connsiteY10-4162" fmla="*/ 861237 h 4492350"/>
              <a:gd name="connsiteX11-4163" fmla="*/ 1222745 w 3694535"/>
              <a:gd name="connsiteY11-4164" fmla="*/ 2062716 h 4492350"/>
              <a:gd name="connsiteX12-4165" fmla="*/ 1714640 w 3694535"/>
              <a:gd name="connsiteY12-4166" fmla="*/ 2194318 h 4492350"/>
              <a:gd name="connsiteX13-4167" fmla="*/ 1956391 w 3694535"/>
              <a:gd name="connsiteY13-4168" fmla="*/ 0 h 4492350"/>
              <a:gd name="connsiteX14-4169" fmla="*/ 2027834 w 3694535"/>
              <a:gd name="connsiteY14-4170" fmla="*/ 986216 h 4492350"/>
              <a:gd name="connsiteX15-4171" fmla="*/ 1881963 w 3694535"/>
              <a:gd name="connsiteY15-4172" fmla="*/ 2060385 h 4492350"/>
              <a:gd name="connsiteX16-4173" fmla="*/ 2057494 w 3694535"/>
              <a:gd name="connsiteY16-4174" fmla="*/ 3046321 h 4492350"/>
              <a:gd name="connsiteX17-4175" fmla="*/ 2647507 w 3694535"/>
              <a:gd name="connsiteY17-4176" fmla="*/ 2519916 h 4492350"/>
              <a:gd name="connsiteX18-4177" fmla="*/ 2913694 w 3694535"/>
              <a:gd name="connsiteY18-4178" fmla="*/ 1291762 h 4492350"/>
              <a:gd name="connsiteX19-4179" fmla="*/ 2806809 w 3694535"/>
              <a:gd name="connsiteY19-4180" fmla="*/ 2383091 h 4492350"/>
              <a:gd name="connsiteX20-4181" fmla="*/ 3694535 w 3694535"/>
              <a:gd name="connsiteY20-4182" fmla="*/ 1124252 h 4492350"/>
              <a:gd name="connsiteX21-4183" fmla="*/ 2222205 w 3694535"/>
              <a:gd name="connsiteY21-4184" fmla="*/ 3370521 h 4492350"/>
              <a:gd name="connsiteX22-4185" fmla="*/ 2169042 w 3694535"/>
              <a:gd name="connsiteY22-4186" fmla="*/ 3817088 h 4492350"/>
              <a:gd name="connsiteX23-4187" fmla="*/ 3317358 w 3694535"/>
              <a:gd name="connsiteY23-4188" fmla="*/ 3094074 h 4492350"/>
              <a:gd name="connsiteX24-4189" fmla="*/ 2194317 w 3694535"/>
              <a:gd name="connsiteY24-4190" fmla="*/ 4030951 h 4492350"/>
              <a:gd name="connsiteX25-4191" fmla="*/ 2232838 w 3694535"/>
              <a:gd name="connsiteY25-4192" fmla="*/ 4476307 h 4492350"/>
              <a:gd name="connsiteX26-4193" fmla="*/ 2218194 w 3694535"/>
              <a:gd name="connsiteY26-4194" fmla="*/ 4491415 h 4492350"/>
              <a:gd name="connsiteX27-4195" fmla="*/ 1743740 w 3694535"/>
              <a:gd name="connsiteY27-4196" fmla="*/ 4492350 h 4492350"/>
              <a:gd name="connsiteX0-4197" fmla="*/ 1743740 w 3694535"/>
              <a:gd name="connsiteY0-4198" fmla="*/ 4492350 h 4492350"/>
              <a:gd name="connsiteX1-4199" fmla="*/ 1796903 w 3694535"/>
              <a:gd name="connsiteY1-4200" fmla="*/ 3785190 h 4492350"/>
              <a:gd name="connsiteX2-4201" fmla="*/ 1307805 w 3694535"/>
              <a:gd name="connsiteY2-4202" fmla="*/ 3381153 h 4492350"/>
              <a:gd name="connsiteX3-4203" fmla="*/ 31898 w 3694535"/>
              <a:gd name="connsiteY3-4204" fmla="*/ 2945218 h 4492350"/>
              <a:gd name="connsiteX4-4205" fmla="*/ 1127052 w 3694535"/>
              <a:gd name="connsiteY4-4206" fmla="*/ 3242930 h 4492350"/>
              <a:gd name="connsiteX5-4207" fmla="*/ 393405 w 3694535"/>
              <a:gd name="connsiteY5-4208" fmla="*/ 2456121 h 4492350"/>
              <a:gd name="connsiteX6-4209" fmla="*/ 1775638 w 3694535"/>
              <a:gd name="connsiteY6-4210" fmla="*/ 3519376 h 4492350"/>
              <a:gd name="connsiteX7-4211" fmla="*/ 1683956 w 3694535"/>
              <a:gd name="connsiteY7-4212" fmla="*/ 2424409 h 4492350"/>
              <a:gd name="connsiteX8-4213" fmla="*/ 0 w 3694535"/>
              <a:gd name="connsiteY8-4214" fmla="*/ 754911 h 4492350"/>
              <a:gd name="connsiteX9-4215" fmla="*/ 988828 w 3694535"/>
              <a:gd name="connsiteY9-4216" fmla="*/ 1924493 h 4492350"/>
              <a:gd name="connsiteX10-4217" fmla="*/ 1137684 w 3694535"/>
              <a:gd name="connsiteY10-4218" fmla="*/ 861237 h 4492350"/>
              <a:gd name="connsiteX11-4219" fmla="*/ 1222745 w 3694535"/>
              <a:gd name="connsiteY11-4220" fmla="*/ 2062716 h 4492350"/>
              <a:gd name="connsiteX12-4221" fmla="*/ 1714640 w 3694535"/>
              <a:gd name="connsiteY12-4222" fmla="*/ 2194318 h 4492350"/>
              <a:gd name="connsiteX13-4223" fmla="*/ 1956391 w 3694535"/>
              <a:gd name="connsiteY13-4224" fmla="*/ 0 h 4492350"/>
              <a:gd name="connsiteX14-4225" fmla="*/ 2027834 w 3694535"/>
              <a:gd name="connsiteY14-4226" fmla="*/ 986216 h 4492350"/>
              <a:gd name="connsiteX15-4227" fmla="*/ 1881963 w 3694535"/>
              <a:gd name="connsiteY15-4228" fmla="*/ 2060385 h 4492350"/>
              <a:gd name="connsiteX16-4229" fmla="*/ 2057494 w 3694535"/>
              <a:gd name="connsiteY16-4230" fmla="*/ 3046321 h 4492350"/>
              <a:gd name="connsiteX17-4231" fmla="*/ 2647507 w 3694535"/>
              <a:gd name="connsiteY17-4232" fmla="*/ 2519916 h 4492350"/>
              <a:gd name="connsiteX18-4233" fmla="*/ 2913694 w 3694535"/>
              <a:gd name="connsiteY18-4234" fmla="*/ 1291762 h 4492350"/>
              <a:gd name="connsiteX19-4235" fmla="*/ 2806809 w 3694535"/>
              <a:gd name="connsiteY19-4236" fmla="*/ 2383091 h 4492350"/>
              <a:gd name="connsiteX20-4237" fmla="*/ 3694535 w 3694535"/>
              <a:gd name="connsiteY20-4238" fmla="*/ 1124252 h 4492350"/>
              <a:gd name="connsiteX21-4239" fmla="*/ 2222205 w 3694535"/>
              <a:gd name="connsiteY21-4240" fmla="*/ 3370521 h 4492350"/>
              <a:gd name="connsiteX22-4241" fmla="*/ 2169042 w 3694535"/>
              <a:gd name="connsiteY22-4242" fmla="*/ 3817088 h 4492350"/>
              <a:gd name="connsiteX23-4243" fmla="*/ 3317358 w 3694535"/>
              <a:gd name="connsiteY23-4244" fmla="*/ 3094074 h 4492350"/>
              <a:gd name="connsiteX24-4245" fmla="*/ 2194317 w 3694535"/>
              <a:gd name="connsiteY24-4246" fmla="*/ 4030951 h 4492350"/>
              <a:gd name="connsiteX25-4247" fmla="*/ 2232838 w 3694535"/>
              <a:gd name="connsiteY25-4248" fmla="*/ 4476307 h 4492350"/>
              <a:gd name="connsiteX26-4249" fmla="*/ 2218194 w 3694535"/>
              <a:gd name="connsiteY26-4250" fmla="*/ 4491415 h 4492350"/>
              <a:gd name="connsiteX27-4251" fmla="*/ 1743740 w 3694535"/>
              <a:gd name="connsiteY27-4252" fmla="*/ 4492350 h 4492350"/>
              <a:gd name="connsiteX0-4253" fmla="*/ 1743740 w 3694535"/>
              <a:gd name="connsiteY0-4254" fmla="*/ 4492350 h 4492350"/>
              <a:gd name="connsiteX1-4255" fmla="*/ 1796903 w 3694535"/>
              <a:gd name="connsiteY1-4256" fmla="*/ 3785190 h 4492350"/>
              <a:gd name="connsiteX2-4257" fmla="*/ 1307805 w 3694535"/>
              <a:gd name="connsiteY2-4258" fmla="*/ 3381153 h 4492350"/>
              <a:gd name="connsiteX3-4259" fmla="*/ 31898 w 3694535"/>
              <a:gd name="connsiteY3-4260" fmla="*/ 2945218 h 4492350"/>
              <a:gd name="connsiteX4-4261" fmla="*/ 1127052 w 3694535"/>
              <a:gd name="connsiteY4-4262" fmla="*/ 3242930 h 4492350"/>
              <a:gd name="connsiteX5-4263" fmla="*/ 393405 w 3694535"/>
              <a:gd name="connsiteY5-4264" fmla="*/ 2456121 h 4492350"/>
              <a:gd name="connsiteX6-4265" fmla="*/ 1775638 w 3694535"/>
              <a:gd name="connsiteY6-4266" fmla="*/ 3519376 h 4492350"/>
              <a:gd name="connsiteX7-4267" fmla="*/ 1683956 w 3694535"/>
              <a:gd name="connsiteY7-4268" fmla="*/ 2424409 h 4492350"/>
              <a:gd name="connsiteX8-4269" fmla="*/ 0 w 3694535"/>
              <a:gd name="connsiteY8-4270" fmla="*/ 754911 h 4492350"/>
              <a:gd name="connsiteX9-4271" fmla="*/ 988828 w 3694535"/>
              <a:gd name="connsiteY9-4272" fmla="*/ 1924493 h 4492350"/>
              <a:gd name="connsiteX10-4273" fmla="*/ 1137684 w 3694535"/>
              <a:gd name="connsiteY10-4274" fmla="*/ 861237 h 4492350"/>
              <a:gd name="connsiteX11-4275" fmla="*/ 1222745 w 3694535"/>
              <a:gd name="connsiteY11-4276" fmla="*/ 2062716 h 4492350"/>
              <a:gd name="connsiteX12-4277" fmla="*/ 1714640 w 3694535"/>
              <a:gd name="connsiteY12-4278" fmla="*/ 2194318 h 4492350"/>
              <a:gd name="connsiteX13-4279" fmla="*/ 1956391 w 3694535"/>
              <a:gd name="connsiteY13-4280" fmla="*/ 0 h 4492350"/>
              <a:gd name="connsiteX14-4281" fmla="*/ 2027834 w 3694535"/>
              <a:gd name="connsiteY14-4282" fmla="*/ 986216 h 4492350"/>
              <a:gd name="connsiteX15-4283" fmla="*/ 1881963 w 3694535"/>
              <a:gd name="connsiteY15-4284" fmla="*/ 2060385 h 4492350"/>
              <a:gd name="connsiteX16-4285" fmla="*/ 2057494 w 3694535"/>
              <a:gd name="connsiteY16-4286" fmla="*/ 3046321 h 4492350"/>
              <a:gd name="connsiteX17-4287" fmla="*/ 2647507 w 3694535"/>
              <a:gd name="connsiteY17-4288" fmla="*/ 2519916 h 4492350"/>
              <a:gd name="connsiteX18-4289" fmla="*/ 2913694 w 3694535"/>
              <a:gd name="connsiteY18-4290" fmla="*/ 1291762 h 4492350"/>
              <a:gd name="connsiteX19-4291" fmla="*/ 2806809 w 3694535"/>
              <a:gd name="connsiteY19-4292" fmla="*/ 2383091 h 4492350"/>
              <a:gd name="connsiteX20-4293" fmla="*/ 3694535 w 3694535"/>
              <a:gd name="connsiteY20-4294" fmla="*/ 1124252 h 4492350"/>
              <a:gd name="connsiteX21-4295" fmla="*/ 2222205 w 3694535"/>
              <a:gd name="connsiteY21-4296" fmla="*/ 3370521 h 4492350"/>
              <a:gd name="connsiteX22-4297" fmla="*/ 2169042 w 3694535"/>
              <a:gd name="connsiteY22-4298" fmla="*/ 3817088 h 4492350"/>
              <a:gd name="connsiteX23-4299" fmla="*/ 3317358 w 3694535"/>
              <a:gd name="connsiteY23-4300" fmla="*/ 3094074 h 4492350"/>
              <a:gd name="connsiteX24-4301" fmla="*/ 2194317 w 3694535"/>
              <a:gd name="connsiteY24-4302" fmla="*/ 4030951 h 4492350"/>
              <a:gd name="connsiteX25-4303" fmla="*/ 2232838 w 3694535"/>
              <a:gd name="connsiteY25-4304" fmla="*/ 4476307 h 4492350"/>
              <a:gd name="connsiteX26-4305" fmla="*/ 2218194 w 3694535"/>
              <a:gd name="connsiteY26-4306" fmla="*/ 4491415 h 4492350"/>
              <a:gd name="connsiteX27-4307" fmla="*/ 1743740 w 3694535"/>
              <a:gd name="connsiteY27-4308" fmla="*/ 4492350 h 4492350"/>
              <a:gd name="connsiteX0-4309" fmla="*/ 1743740 w 3694535"/>
              <a:gd name="connsiteY0-4310" fmla="*/ 4492350 h 4492350"/>
              <a:gd name="connsiteX1-4311" fmla="*/ 1796903 w 3694535"/>
              <a:gd name="connsiteY1-4312" fmla="*/ 3785190 h 4492350"/>
              <a:gd name="connsiteX2-4313" fmla="*/ 1307805 w 3694535"/>
              <a:gd name="connsiteY2-4314" fmla="*/ 3381153 h 4492350"/>
              <a:gd name="connsiteX3-4315" fmla="*/ 31898 w 3694535"/>
              <a:gd name="connsiteY3-4316" fmla="*/ 2945218 h 4492350"/>
              <a:gd name="connsiteX4-4317" fmla="*/ 1127052 w 3694535"/>
              <a:gd name="connsiteY4-4318" fmla="*/ 3242930 h 4492350"/>
              <a:gd name="connsiteX5-4319" fmla="*/ 393405 w 3694535"/>
              <a:gd name="connsiteY5-4320" fmla="*/ 2456121 h 4492350"/>
              <a:gd name="connsiteX6-4321" fmla="*/ 1775638 w 3694535"/>
              <a:gd name="connsiteY6-4322" fmla="*/ 3519376 h 4492350"/>
              <a:gd name="connsiteX7-4323" fmla="*/ 1683956 w 3694535"/>
              <a:gd name="connsiteY7-4324" fmla="*/ 2424409 h 4492350"/>
              <a:gd name="connsiteX8-4325" fmla="*/ 0 w 3694535"/>
              <a:gd name="connsiteY8-4326" fmla="*/ 754911 h 4492350"/>
              <a:gd name="connsiteX9-4327" fmla="*/ 988828 w 3694535"/>
              <a:gd name="connsiteY9-4328" fmla="*/ 1924493 h 4492350"/>
              <a:gd name="connsiteX10-4329" fmla="*/ 1137684 w 3694535"/>
              <a:gd name="connsiteY10-4330" fmla="*/ 861237 h 4492350"/>
              <a:gd name="connsiteX11-4331" fmla="*/ 1222745 w 3694535"/>
              <a:gd name="connsiteY11-4332" fmla="*/ 2062716 h 4492350"/>
              <a:gd name="connsiteX12-4333" fmla="*/ 1714640 w 3694535"/>
              <a:gd name="connsiteY12-4334" fmla="*/ 2194318 h 4492350"/>
              <a:gd name="connsiteX13-4335" fmla="*/ 1956391 w 3694535"/>
              <a:gd name="connsiteY13-4336" fmla="*/ 0 h 4492350"/>
              <a:gd name="connsiteX14-4337" fmla="*/ 2027834 w 3694535"/>
              <a:gd name="connsiteY14-4338" fmla="*/ 986216 h 4492350"/>
              <a:gd name="connsiteX15-4339" fmla="*/ 1881963 w 3694535"/>
              <a:gd name="connsiteY15-4340" fmla="*/ 2060385 h 4492350"/>
              <a:gd name="connsiteX16-4341" fmla="*/ 2057494 w 3694535"/>
              <a:gd name="connsiteY16-4342" fmla="*/ 3046321 h 4492350"/>
              <a:gd name="connsiteX17-4343" fmla="*/ 2647507 w 3694535"/>
              <a:gd name="connsiteY17-4344" fmla="*/ 2519916 h 4492350"/>
              <a:gd name="connsiteX18-4345" fmla="*/ 2913694 w 3694535"/>
              <a:gd name="connsiteY18-4346" fmla="*/ 1291762 h 4492350"/>
              <a:gd name="connsiteX19-4347" fmla="*/ 2806809 w 3694535"/>
              <a:gd name="connsiteY19-4348" fmla="*/ 2383091 h 4492350"/>
              <a:gd name="connsiteX20-4349" fmla="*/ 3694535 w 3694535"/>
              <a:gd name="connsiteY20-4350" fmla="*/ 1124252 h 4492350"/>
              <a:gd name="connsiteX21-4351" fmla="*/ 2222205 w 3694535"/>
              <a:gd name="connsiteY21-4352" fmla="*/ 3370521 h 4492350"/>
              <a:gd name="connsiteX22-4353" fmla="*/ 2169042 w 3694535"/>
              <a:gd name="connsiteY22-4354" fmla="*/ 3817088 h 4492350"/>
              <a:gd name="connsiteX23-4355" fmla="*/ 3317358 w 3694535"/>
              <a:gd name="connsiteY23-4356" fmla="*/ 3094074 h 4492350"/>
              <a:gd name="connsiteX24-4357" fmla="*/ 2194317 w 3694535"/>
              <a:gd name="connsiteY24-4358" fmla="*/ 4030951 h 4492350"/>
              <a:gd name="connsiteX25-4359" fmla="*/ 2232838 w 3694535"/>
              <a:gd name="connsiteY25-4360" fmla="*/ 4476307 h 4492350"/>
              <a:gd name="connsiteX26-4361" fmla="*/ 2218194 w 3694535"/>
              <a:gd name="connsiteY26-4362" fmla="*/ 4491415 h 4492350"/>
              <a:gd name="connsiteX27-4363" fmla="*/ 1743740 w 3694535"/>
              <a:gd name="connsiteY27-4364" fmla="*/ 4492350 h 4492350"/>
              <a:gd name="connsiteX0-4365" fmla="*/ 1743740 w 3694535"/>
              <a:gd name="connsiteY0-4366" fmla="*/ 4492350 h 4492350"/>
              <a:gd name="connsiteX1-4367" fmla="*/ 1796903 w 3694535"/>
              <a:gd name="connsiteY1-4368" fmla="*/ 3785190 h 4492350"/>
              <a:gd name="connsiteX2-4369" fmla="*/ 1307805 w 3694535"/>
              <a:gd name="connsiteY2-4370" fmla="*/ 3381153 h 4492350"/>
              <a:gd name="connsiteX3-4371" fmla="*/ 31898 w 3694535"/>
              <a:gd name="connsiteY3-4372" fmla="*/ 2945218 h 4492350"/>
              <a:gd name="connsiteX4-4373" fmla="*/ 1127052 w 3694535"/>
              <a:gd name="connsiteY4-4374" fmla="*/ 3242930 h 4492350"/>
              <a:gd name="connsiteX5-4375" fmla="*/ 393405 w 3694535"/>
              <a:gd name="connsiteY5-4376" fmla="*/ 2456121 h 4492350"/>
              <a:gd name="connsiteX6-4377" fmla="*/ 1775638 w 3694535"/>
              <a:gd name="connsiteY6-4378" fmla="*/ 3519376 h 4492350"/>
              <a:gd name="connsiteX7-4379" fmla="*/ 1683956 w 3694535"/>
              <a:gd name="connsiteY7-4380" fmla="*/ 2424409 h 4492350"/>
              <a:gd name="connsiteX8-4381" fmla="*/ 0 w 3694535"/>
              <a:gd name="connsiteY8-4382" fmla="*/ 754911 h 4492350"/>
              <a:gd name="connsiteX9-4383" fmla="*/ 988828 w 3694535"/>
              <a:gd name="connsiteY9-4384" fmla="*/ 1924493 h 4492350"/>
              <a:gd name="connsiteX10-4385" fmla="*/ 1137684 w 3694535"/>
              <a:gd name="connsiteY10-4386" fmla="*/ 861237 h 4492350"/>
              <a:gd name="connsiteX11-4387" fmla="*/ 1194671 w 3694535"/>
              <a:gd name="connsiteY11-4388" fmla="*/ 2026621 h 4492350"/>
              <a:gd name="connsiteX12-4389" fmla="*/ 1714640 w 3694535"/>
              <a:gd name="connsiteY12-4390" fmla="*/ 2194318 h 4492350"/>
              <a:gd name="connsiteX13-4391" fmla="*/ 1956391 w 3694535"/>
              <a:gd name="connsiteY13-4392" fmla="*/ 0 h 4492350"/>
              <a:gd name="connsiteX14-4393" fmla="*/ 2027834 w 3694535"/>
              <a:gd name="connsiteY14-4394" fmla="*/ 986216 h 4492350"/>
              <a:gd name="connsiteX15-4395" fmla="*/ 1881963 w 3694535"/>
              <a:gd name="connsiteY15-4396" fmla="*/ 2060385 h 4492350"/>
              <a:gd name="connsiteX16-4397" fmla="*/ 2057494 w 3694535"/>
              <a:gd name="connsiteY16-4398" fmla="*/ 3046321 h 4492350"/>
              <a:gd name="connsiteX17-4399" fmla="*/ 2647507 w 3694535"/>
              <a:gd name="connsiteY17-4400" fmla="*/ 2519916 h 4492350"/>
              <a:gd name="connsiteX18-4401" fmla="*/ 2913694 w 3694535"/>
              <a:gd name="connsiteY18-4402" fmla="*/ 1291762 h 4492350"/>
              <a:gd name="connsiteX19-4403" fmla="*/ 2806809 w 3694535"/>
              <a:gd name="connsiteY19-4404" fmla="*/ 2383091 h 4492350"/>
              <a:gd name="connsiteX20-4405" fmla="*/ 3694535 w 3694535"/>
              <a:gd name="connsiteY20-4406" fmla="*/ 1124252 h 4492350"/>
              <a:gd name="connsiteX21-4407" fmla="*/ 2222205 w 3694535"/>
              <a:gd name="connsiteY21-4408" fmla="*/ 3370521 h 4492350"/>
              <a:gd name="connsiteX22-4409" fmla="*/ 2169042 w 3694535"/>
              <a:gd name="connsiteY22-4410" fmla="*/ 3817088 h 4492350"/>
              <a:gd name="connsiteX23-4411" fmla="*/ 3317358 w 3694535"/>
              <a:gd name="connsiteY23-4412" fmla="*/ 3094074 h 4492350"/>
              <a:gd name="connsiteX24-4413" fmla="*/ 2194317 w 3694535"/>
              <a:gd name="connsiteY24-4414" fmla="*/ 4030951 h 4492350"/>
              <a:gd name="connsiteX25-4415" fmla="*/ 2232838 w 3694535"/>
              <a:gd name="connsiteY25-4416" fmla="*/ 4476307 h 4492350"/>
              <a:gd name="connsiteX26-4417" fmla="*/ 2218194 w 3694535"/>
              <a:gd name="connsiteY26-4418" fmla="*/ 4491415 h 4492350"/>
              <a:gd name="connsiteX27-4419" fmla="*/ 1743740 w 3694535"/>
              <a:gd name="connsiteY27-4420" fmla="*/ 4492350 h 4492350"/>
              <a:gd name="connsiteX0-4421" fmla="*/ 1743740 w 3694535"/>
              <a:gd name="connsiteY0-4422" fmla="*/ 4492350 h 4492350"/>
              <a:gd name="connsiteX1-4423" fmla="*/ 1796903 w 3694535"/>
              <a:gd name="connsiteY1-4424" fmla="*/ 3785190 h 4492350"/>
              <a:gd name="connsiteX2-4425" fmla="*/ 1307805 w 3694535"/>
              <a:gd name="connsiteY2-4426" fmla="*/ 3381153 h 4492350"/>
              <a:gd name="connsiteX3-4427" fmla="*/ 31898 w 3694535"/>
              <a:gd name="connsiteY3-4428" fmla="*/ 2945218 h 4492350"/>
              <a:gd name="connsiteX4-4429" fmla="*/ 1127052 w 3694535"/>
              <a:gd name="connsiteY4-4430" fmla="*/ 3242930 h 4492350"/>
              <a:gd name="connsiteX5-4431" fmla="*/ 393405 w 3694535"/>
              <a:gd name="connsiteY5-4432" fmla="*/ 2456121 h 4492350"/>
              <a:gd name="connsiteX6-4433" fmla="*/ 1775638 w 3694535"/>
              <a:gd name="connsiteY6-4434" fmla="*/ 3519376 h 4492350"/>
              <a:gd name="connsiteX7-4435" fmla="*/ 1683956 w 3694535"/>
              <a:gd name="connsiteY7-4436" fmla="*/ 2424409 h 4492350"/>
              <a:gd name="connsiteX8-4437" fmla="*/ 0 w 3694535"/>
              <a:gd name="connsiteY8-4438" fmla="*/ 754911 h 4492350"/>
              <a:gd name="connsiteX9-4439" fmla="*/ 988828 w 3694535"/>
              <a:gd name="connsiteY9-4440" fmla="*/ 1924493 h 4492350"/>
              <a:gd name="connsiteX10-4441" fmla="*/ 1137684 w 3694535"/>
              <a:gd name="connsiteY10-4442" fmla="*/ 861237 h 4492350"/>
              <a:gd name="connsiteX11-4443" fmla="*/ 1194671 w 3694535"/>
              <a:gd name="connsiteY11-4444" fmla="*/ 2026621 h 4492350"/>
              <a:gd name="connsiteX12-4445" fmla="*/ 1714640 w 3694535"/>
              <a:gd name="connsiteY12-4446" fmla="*/ 2194318 h 4492350"/>
              <a:gd name="connsiteX13-4447" fmla="*/ 1956391 w 3694535"/>
              <a:gd name="connsiteY13-4448" fmla="*/ 0 h 4492350"/>
              <a:gd name="connsiteX14-4449" fmla="*/ 2027834 w 3694535"/>
              <a:gd name="connsiteY14-4450" fmla="*/ 986216 h 4492350"/>
              <a:gd name="connsiteX15-4451" fmla="*/ 1881963 w 3694535"/>
              <a:gd name="connsiteY15-4452" fmla="*/ 2060385 h 4492350"/>
              <a:gd name="connsiteX16-4453" fmla="*/ 2057494 w 3694535"/>
              <a:gd name="connsiteY16-4454" fmla="*/ 3046321 h 4492350"/>
              <a:gd name="connsiteX17-4455" fmla="*/ 2647507 w 3694535"/>
              <a:gd name="connsiteY17-4456" fmla="*/ 2519916 h 4492350"/>
              <a:gd name="connsiteX18-4457" fmla="*/ 2913694 w 3694535"/>
              <a:gd name="connsiteY18-4458" fmla="*/ 1291762 h 4492350"/>
              <a:gd name="connsiteX19-4459" fmla="*/ 2806809 w 3694535"/>
              <a:gd name="connsiteY19-4460" fmla="*/ 2383091 h 4492350"/>
              <a:gd name="connsiteX20-4461" fmla="*/ 3694535 w 3694535"/>
              <a:gd name="connsiteY20-4462" fmla="*/ 1124252 h 4492350"/>
              <a:gd name="connsiteX21-4463" fmla="*/ 2222205 w 3694535"/>
              <a:gd name="connsiteY21-4464" fmla="*/ 3370521 h 4492350"/>
              <a:gd name="connsiteX22-4465" fmla="*/ 2169042 w 3694535"/>
              <a:gd name="connsiteY22-4466" fmla="*/ 3817088 h 4492350"/>
              <a:gd name="connsiteX23-4467" fmla="*/ 3317358 w 3694535"/>
              <a:gd name="connsiteY23-4468" fmla="*/ 3094074 h 4492350"/>
              <a:gd name="connsiteX24-4469" fmla="*/ 2194317 w 3694535"/>
              <a:gd name="connsiteY24-4470" fmla="*/ 4030951 h 4492350"/>
              <a:gd name="connsiteX25-4471" fmla="*/ 2232838 w 3694535"/>
              <a:gd name="connsiteY25-4472" fmla="*/ 4476307 h 4492350"/>
              <a:gd name="connsiteX26-4473" fmla="*/ 2218194 w 3694535"/>
              <a:gd name="connsiteY26-4474" fmla="*/ 4491415 h 4492350"/>
              <a:gd name="connsiteX27-4475" fmla="*/ 1743740 w 3694535"/>
              <a:gd name="connsiteY27-4476" fmla="*/ 4492350 h 4492350"/>
              <a:gd name="connsiteX0-4477" fmla="*/ 1743740 w 3694535"/>
              <a:gd name="connsiteY0-4478" fmla="*/ 4492350 h 4492350"/>
              <a:gd name="connsiteX1-4479" fmla="*/ 1796903 w 3694535"/>
              <a:gd name="connsiteY1-4480" fmla="*/ 3785190 h 4492350"/>
              <a:gd name="connsiteX2-4481" fmla="*/ 1307805 w 3694535"/>
              <a:gd name="connsiteY2-4482" fmla="*/ 3381153 h 4492350"/>
              <a:gd name="connsiteX3-4483" fmla="*/ 31898 w 3694535"/>
              <a:gd name="connsiteY3-4484" fmla="*/ 2945218 h 4492350"/>
              <a:gd name="connsiteX4-4485" fmla="*/ 1127052 w 3694535"/>
              <a:gd name="connsiteY4-4486" fmla="*/ 3242930 h 4492350"/>
              <a:gd name="connsiteX5-4487" fmla="*/ 393405 w 3694535"/>
              <a:gd name="connsiteY5-4488" fmla="*/ 2456121 h 4492350"/>
              <a:gd name="connsiteX6-4489" fmla="*/ 1775638 w 3694535"/>
              <a:gd name="connsiteY6-4490" fmla="*/ 3519376 h 4492350"/>
              <a:gd name="connsiteX7-4491" fmla="*/ 1683956 w 3694535"/>
              <a:gd name="connsiteY7-4492" fmla="*/ 2424409 h 4492350"/>
              <a:gd name="connsiteX8-4493" fmla="*/ 0 w 3694535"/>
              <a:gd name="connsiteY8-4494" fmla="*/ 754911 h 4492350"/>
              <a:gd name="connsiteX9-4495" fmla="*/ 988828 w 3694535"/>
              <a:gd name="connsiteY9-4496" fmla="*/ 1924493 h 4492350"/>
              <a:gd name="connsiteX10-4497" fmla="*/ 1137684 w 3694535"/>
              <a:gd name="connsiteY10-4498" fmla="*/ 861237 h 4492350"/>
              <a:gd name="connsiteX11-4499" fmla="*/ 1194671 w 3694535"/>
              <a:gd name="connsiteY11-4500" fmla="*/ 2026621 h 4492350"/>
              <a:gd name="connsiteX12-4501" fmla="*/ 1714640 w 3694535"/>
              <a:gd name="connsiteY12-4502" fmla="*/ 2194318 h 4492350"/>
              <a:gd name="connsiteX13-4503" fmla="*/ 1956391 w 3694535"/>
              <a:gd name="connsiteY13-4504" fmla="*/ 0 h 4492350"/>
              <a:gd name="connsiteX14-4505" fmla="*/ 2027834 w 3694535"/>
              <a:gd name="connsiteY14-4506" fmla="*/ 986216 h 4492350"/>
              <a:gd name="connsiteX15-4507" fmla="*/ 1881963 w 3694535"/>
              <a:gd name="connsiteY15-4508" fmla="*/ 2060385 h 4492350"/>
              <a:gd name="connsiteX16-4509" fmla="*/ 2057494 w 3694535"/>
              <a:gd name="connsiteY16-4510" fmla="*/ 3046321 h 4492350"/>
              <a:gd name="connsiteX17-4511" fmla="*/ 2647507 w 3694535"/>
              <a:gd name="connsiteY17-4512" fmla="*/ 2519916 h 4492350"/>
              <a:gd name="connsiteX18-4513" fmla="*/ 2913694 w 3694535"/>
              <a:gd name="connsiteY18-4514" fmla="*/ 1291762 h 4492350"/>
              <a:gd name="connsiteX19-4515" fmla="*/ 2806809 w 3694535"/>
              <a:gd name="connsiteY19-4516" fmla="*/ 2383091 h 4492350"/>
              <a:gd name="connsiteX20-4517" fmla="*/ 3694535 w 3694535"/>
              <a:gd name="connsiteY20-4518" fmla="*/ 1124252 h 4492350"/>
              <a:gd name="connsiteX21-4519" fmla="*/ 2222205 w 3694535"/>
              <a:gd name="connsiteY21-4520" fmla="*/ 3370521 h 4492350"/>
              <a:gd name="connsiteX22-4521" fmla="*/ 2169042 w 3694535"/>
              <a:gd name="connsiteY22-4522" fmla="*/ 3817088 h 4492350"/>
              <a:gd name="connsiteX23-4523" fmla="*/ 3317358 w 3694535"/>
              <a:gd name="connsiteY23-4524" fmla="*/ 3094074 h 4492350"/>
              <a:gd name="connsiteX24-4525" fmla="*/ 2194317 w 3694535"/>
              <a:gd name="connsiteY24-4526" fmla="*/ 4030951 h 4492350"/>
              <a:gd name="connsiteX25-4527" fmla="*/ 2232838 w 3694535"/>
              <a:gd name="connsiteY25-4528" fmla="*/ 4476307 h 4492350"/>
              <a:gd name="connsiteX26-4529" fmla="*/ 2218194 w 3694535"/>
              <a:gd name="connsiteY26-4530" fmla="*/ 4491415 h 4492350"/>
              <a:gd name="connsiteX27-4531" fmla="*/ 1743740 w 3694535"/>
              <a:gd name="connsiteY27-4532" fmla="*/ 4492350 h 4492350"/>
              <a:gd name="connsiteX0-4533" fmla="*/ 1743740 w 3694535"/>
              <a:gd name="connsiteY0-4534" fmla="*/ 4492350 h 4492350"/>
              <a:gd name="connsiteX1-4535" fmla="*/ 1796903 w 3694535"/>
              <a:gd name="connsiteY1-4536" fmla="*/ 3785190 h 4492350"/>
              <a:gd name="connsiteX2-4537" fmla="*/ 1307805 w 3694535"/>
              <a:gd name="connsiteY2-4538" fmla="*/ 3381153 h 4492350"/>
              <a:gd name="connsiteX3-4539" fmla="*/ 31898 w 3694535"/>
              <a:gd name="connsiteY3-4540" fmla="*/ 2945218 h 4492350"/>
              <a:gd name="connsiteX4-4541" fmla="*/ 1127052 w 3694535"/>
              <a:gd name="connsiteY4-4542" fmla="*/ 3242930 h 4492350"/>
              <a:gd name="connsiteX5-4543" fmla="*/ 393405 w 3694535"/>
              <a:gd name="connsiteY5-4544" fmla="*/ 2456121 h 4492350"/>
              <a:gd name="connsiteX6-4545" fmla="*/ 1775638 w 3694535"/>
              <a:gd name="connsiteY6-4546" fmla="*/ 3519376 h 4492350"/>
              <a:gd name="connsiteX7-4547" fmla="*/ 1683956 w 3694535"/>
              <a:gd name="connsiteY7-4548" fmla="*/ 2424409 h 4492350"/>
              <a:gd name="connsiteX8-4549" fmla="*/ 0 w 3694535"/>
              <a:gd name="connsiteY8-4550" fmla="*/ 754911 h 4492350"/>
              <a:gd name="connsiteX9-4551" fmla="*/ 988828 w 3694535"/>
              <a:gd name="connsiteY9-4552" fmla="*/ 1924493 h 4492350"/>
              <a:gd name="connsiteX10-4553" fmla="*/ 1113621 w 3694535"/>
              <a:gd name="connsiteY10-4554" fmla="*/ 861237 h 4492350"/>
              <a:gd name="connsiteX11-4555" fmla="*/ 1194671 w 3694535"/>
              <a:gd name="connsiteY11-4556" fmla="*/ 2026621 h 4492350"/>
              <a:gd name="connsiteX12-4557" fmla="*/ 1714640 w 3694535"/>
              <a:gd name="connsiteY12-4558" fmla="*/ 2194318 h 4492350"/>
              <a:gd name="connsiteX13-4559" fmla="*/ 1956391 w 3694535"/>
              <a:gd name="connsiteY13-4560" fmla="*/ 0 h 4492350"/>
              <a:gd name="connsiteX14-4561" fmla="*/ 2027834 w 3694535"/>
              <a:gd name="connsiteY14-4562" fmla="*/ 986216 h 4492350"/>
              <a:gd name="connsiteX15-4563" fmla="*/ 1881963 w 3694535"/>
              <a:gd name="connsiteY15-4564" fmla="*/ 2060385 h 4492350"/>
              <a:gd name="connsiteX16-4565" fmla="*/ 2057494 w 3694535"/>
              <a:gd name="connsiteY16-4566" fmla="*/ 3046321 h 4492350"/>
              <a:gd name="connsiteX17-4567" fmla="*/ 2647507 w 3694535"/>
              <a:gd name="connsiteY17-4568" fmla="*/ 2519916 h 4492350"/>
              <a:gd name="connsiteX18-4569" fmla="*/ 2913694 w 3694535"/>
              <a:gd name="connsiteY18-4570" fmla="*/ 1291762 h 4492350"/>
              <a:gd name="connsiteX19-4571" fmla="*/ 2806809 w 3694535"/>
              <a:gd name="connsiteY19-4572" fmla="*/ 2383091 h 4492350"/>
              <a:gd name="connsiteX20-4573" fmla="*/ 3694535 w 3694535"/>
              <a:gd name="connsiteY20-4574" fmla="*/ 1124252 h 4492350"/>
              <a:gd name="connsiteX21-4575" fmla="*/ 2222205 w 3694535"/>
              <a:gd name="connsiteY21-4576" fmla="*/ 3370521 h 4492350"/>
              <a:gd name="connsiteX22-4577" fmla="*/ 2169042 w 3694535"/>
              <a:gd name="connsiteY22-4578" fmla="*/ 3817088 h 4492350"/>
              <a:gd name="connsiteX23-4579" fmla="*/ 3317358 w 3694535"/>
              <a:gd name="connsiteY23-4580" fmla="*/ 3094074 h 4492350"/>
              <a:gd name="connsiteX24-4581" fmla="*/ 2194317 w 3694535"/>
              <a:gd name="connsiteY24-4582" fmla="*/ 4030951 h 4492350"/>
              <a:gd name="connsiteX25-4583" fmla="*/ 2232838 w 3694535"/>
              <a:gd name="connsiteY25-4584" fmla="*/ 4476307 h 4492350"/>
              <a:gd name="connsiteX26-4585" fmla="*/ 2218194 w 3694535"/>
              <a:gd name="connsiteY26-4586" fmla="*/ 4491415 h 4492350"/>
              <a:gd name="connsiteX27-4587" fmla="*/ 1743740 w 3694535"/>
              <a:gd name="connsiteY27-4588" fmla="*/ 4492350 h 4492350"/>
              <a:gd name="connsiteX0-4589" fmla="*/ 1743740 w 3694535"/>
              <a:gd name="connsiteY0-4590" fmla="*/ 4492350 h 4492350"/>
              <a:gd name="connsiteX1-4591" fmla="*/ 1796903 w 3694535"/>
              <a:gd name="connsiteY1-4592" fmla="*/ 3785190 h 4492350"/>
              <a:gd name="connsiteX2-4593" fmla="*/ 1307805 w 3694535"/>
              <a:gd name="connsiteY2-4594" fmla="*/ 3381153 h 4492350"/>
              <a:gd name="connsiteX3-4595" fmla="*/ 31898 w 3694535"/>
              <a:gd name="connsiteY3-4596" fmla="*/ 2945218 h 4492350"/>
              <a:gd name="connsiteX4-4597" fmla="*/ 1127052 w 3694535"/>
              <a:gd name="connsiteY4-4598" fmla="*/ 3242930 h 4492350"/>
              <a:gd name="connsiteX5-4599" fmla="*/ 393405 w 3694535"/>
              <a:gd name="connsiteY5-4600" fmla="*/ 2456121 h 4492350"/>
              <a:gd name="connsiteX6-4601" fmla="*/ 1775638 w 3694535"/>
              <a:gd name="connsiteY6-4602" fmla="*/ 3519376 h 4492350"/>
              <a:gd name="connsiteX7-4603" fmla="*/ 1683956 w 3694535"/>
              <a:gd name="connsiteY7-4604" fmla="*/ 2424409 h 4492350"/>
              <a:gd name="connsiteX8-4605" fmla="*/ 0 w 3694535"/>
              <a:gd name="connsiteY8-4606" fmla="*/ 754911 h 4492350"/>
              <a:gd name="connsiteX9-4607" fmla="*/ 988828 w 3694535"/>
              <a:gd name="connsiteY9-4608" fmla="*/ 1924493 h 4492350"/>
              <a:gd name="connsiteX10-4609" fmla="*/ 1113621 w 3694535"/>
              <a:gd name="connsiteY10-4610" fmla="*/ 861237 h 4492350"/>
              <a:gd name="connsiteX11-4611" fmla="*/ 1194671 w 3694535"/>
              <a:gd name="connsiteY11-4612" fmla="*/ 2026621 h 4492350"/>
              <a:gd name="connsiteX12-4613" fmla="*/ 1714640 w 3694535"/>
              <a:gd name="connsiteY12-4614" fmla="*/ 2194318 h 4492350"/>
              <a:gd name="connsiteX13-4615" fmla="*/ 1956391 w 3694535"/>
              <a:gd name="connsiteY13-4616" fmla="*/ 0 h 4492350"/>
              <a:gd name="connsiteX14-4617" fmla="*/ 2027834 w 3694535"/>
              <a:gd name="connsiteY14-4618" fmla="*/ 986216 h 4492350"/>
              <a:gd name="connsiteX15-4619" fmla="*/ 1881963 w 3694535"/>
              <a:gd name="connsiteY15-4620" fmla="*/ 2060385 h 4492350"/>
              <a:gd name="connsiteX16-4621" fmla="*/ 2057494 w 3694535"/>
              <a:gd name="connsiteY16-4622" fmla="*/ 3046321 h 4492350"/>
              <a:gd name="connsiteX17-4623" fmla="*/ 2647507 w 3694535"/>
              <a:gd name="connsiteY17-4624" fmla="*/ 2519916 h 4492350"/>
              <a:gd name="connsiteX18-4625" fmla="*/ 2913694 w 3694535"/>
              <a:gd name="connsiteY18-4626" fmla="*/ 1291762 h 4492350"/>
              <a:gd name="connsiteX19-4627" fmla="*/ 2806809 w 3694535"/>
              <a:gd name="connsiteY19-4628" fmla="*/ 2383091 h 4492350"/>
              <a:gd name="connsiteX20-4629" fmla="*/ 3694535 w 3694535"/>
              <a:gd name="connsiteY20-4630" fmla="*/ 1124252 h 4492350"/>
              <a:gd name="connsiteX21-4631" fmla="*/ 2222205 w 3694535"/>
              <a:gd name="connsiteY21-4632" fmla="*/ 3370521 h 4492350"/>
              <a:gd name="connsiteX22-4633" fmla="*/ 2169042 w 3694535"/>
              <a:gd name="connsiteY22-4634" fmla="*/ 3817088 h 4492350"/>
              <a:gd name="connsiteX23-4635" fmla="*/ 3317358 w 3694535"/>
              <a:gd name="connsiteY23-4636" fmla="*/ 3094074 h 4492350"/>
              <a:gd name="connsiteX24-4637" fmla="*/ 2194317 w 3694535"/>
              <a:gd name="connsiteY24-4638" fmla="*/ 4030951 h 4492350"/>
              <a:gd name="connsiteX25-4639" fmla="*/ 2232838 w 3694535"/>
              <a:gd name="connsiteY25-4640" fmla="*/ 4476307 h 4492350"/>
              <a:gd name="connsiteX26-4641" fmla="*/ 2218194 w 3694535"/>
              <a:gd name="connsiteY26-4642" fmla="*/ 4491415 h 4492350"/>
              <a:gd name="connsiteX27-4643" fmla="*/ 1743740 w 3694535"/>
              <a:gd name="connsiteY27-4644" fmla="*/ 4492350 h 4492350"/>
              <a:gd name="connsiteX0-4645" fmla="*/ 1743740 w 3694535"/>
              <a:gd name="connsiteY0-4646" fmla="*/ 4492350 h 4492350"/>
              <a:gd name="connsiteX1-4647" fmla="*/ 1796903 w 3694535"/>
              <a:gd name="connsiteY1-4648" fmla="*/ 3785190 h 4492350"/>
              <a:gd name="connsiteX2-4649" fmla="*/ 1307805 w 3694535"/>
              <a:gd name="connsiteY2-4650" fmla="*/ 3381153 h 4492350"/>
              <a:gd name="connsiteX3-4651" fmla="*/ 31898 w 3694535"/>
              <a:gd name="connsiteY3-4652" fmla="*/ 2945218 h 4492350"/>
              <a:gd name="connsiteX4-4653" fmla="*/ 1127052 w 3694535"/>
              <a:gd name="connsiteY4-4654" fmla="*/ 3242930 h 4492350"/>
              <a:gd name="connsiteX5-4655" fmla="*/ 393405 w 3694535"/>
              <a:gd name="connsiteY5-4656" fmla="*/ 2456121 h 4492350"/>
              <a:gd name="connsiteX6-4657" fmla="*/ 1775638 w 3694535"/>
              <a:gd name="connsiteY6-4658" fmla="*/ 3519376 h 4492350"/>
              <a:gd name="connsiteX7-4659" fmla="*/ 1683956 w 3694535"/>
              <a:gd name="connsiteY7-4660" fmla="*/ 2424409 h 4492350"/>
              <a:gd name="connsiteX8-4661" fmla="*/ 0 w 3694535"/>
              <a:gd name="connsiteY8-4662" fmla="*/ 754911 h 4492350"/>
              <a:gd name="connsiteX9-4663" fmla="*/ 988828 w 3694535"/>
              <a:gd name="connsiteY9-4664" fmla="*/ 1924493 h 4492350"/>
              <a:gd name="connsiteX10-4665" fmla="*/ 1113621 w 3694535"/>
              <a:gd name="connsiteY10-4666" fmla="*/ 861237 h 4492350"/>
              <a:gd name="connsiteX11-4667" fmla="*/ 1194671 w 3694535"/>
              <a:gd name="connsiteY11-4668" fmla="*/ 2026621 h 4492350"/>
              <a:gd name="connsiteX12-4669" fmla="*/ 1714640 w 3694535"/>
              <a:gd name="connsiteY12-4670" fmla="*/ 2194318 h 4492350"/>
              <a:gd name="connsiteX13-4671" fmla="*/ 1956391 w 3694535"/>
              <a:gd name="connsiteY13-4672" fmla="*/ 0 h 4492350"/>
              <a:gd name="connsiteX14-4673" fmla="*/ 2027834 w 3694535"/>
              <a:gd name="connsiteY14-4674" fmla="*/ 986216 h 4492350"/>
              <a:gd name="connsiteX15-4675" fmla="*/ 1881963 w 3694535"/>
              <a:gd name="connsiteY15-4676" fmla="*/ 2060385 h 4492350"/>
              <a:gd name="connsiteX16-4677" fmla="*/ 2057494 w 3694535"/>
              <a:gd name="connsiteY16-4678" fmla="*/ 3046321 h 4492350"/>
              <a:gd name="connsiteX17-4679" fmla="*/ 2647507 w 3694535"/>
              <a:gd name="connsiteY17-4680" fmla="*/ 2519916 h 4492350"/>
              <a:gd name="connsiteX18-4681" fmla="*/ 2913694 w 3694535"/>
              <a:gd name="connsiteY18-4682" fmla="*/ 1291762 h 4492350"/>
              <a:gd name="connsiteX19-4683" fmla="*/ 2806809 w 3694535"/>
              <a:gd name="connsiteY19-4684" fmla="*/ 2383091 h 4492350"/>
              <a:gd name="connsiteX20-4685" fmla="*/ 3694535 w 3694535"/>
              <a:gd name="connsiteY20-4686" fmla="*/ 1124252 h 4492350"/>
              <a:gd name="connsiteX21-4687" fmla="*/ 2222205 w 3694535"/>
              <a:gd name="connsiteY21-4688" fmla="*/ 3370521 h 4492350"/>
              <a:gd name="connsiteX22-4689" fmla="*/ 2169042 w 3694535"/>
              <a:gd name="connsiteY22-4690" fmla="*/ 3817088 h 4492350"/>
              <a:gd name="connsiteX23-4691" fmla="*/ 3317358 w 3694535"/>
              <a:gd name="connsiteY23-4692" fmla="*/ 3094074 h 4492350"/>
              <a:gd name="connsiteX24-4693" fmla="*/ 2194317 w 3694535"/>
              <a:gd name="connsiteY24-4694" fmla="*/ 4030951 h 4492350"/>
              <a:gd name="connsiteX25-4695" fmla="*/ 2232838 w 3694535"/>
              <a:gd name="connsiteY25-4696" fmla="*/ 4476307 h 4492350"/>
              <a:gd name="connsiteX26-4697" fmla="*/ 2218194 w 3694535"/>
              <a:gd name="connsiteY26-4698" fmla="*/ 4491415 h 4492350"/>
              <a:gd name="connsiteX27-4699" fmla="*/ 1743740 w 3694535"/>
              <a:gd name="connsiteY27-4700" fmla="*/ 4492350 h 4492350"/>
              <a:gd name="connsiteX0-4701" fmla="*/ 1743740 w 3694535"/>
              <a:gd name="connsiteY0-4702" fmla="*/ 4492350 h 4492350"/>
              <a:gd name="connsiteX1-4703" fmla="*/ 1796903 w 3694535"/>
              <a:gd name="connsiteY1-4704" fmla="*/ 3785190 h 4492350"/>
              <a:gd name="connsiteX2-4705" fmla="*/ 1307805 w 3694535"/>
              <a:gd name="connsiteY2-4706" fmla="*/ 3381153 h 4492350"/>
              <a:gd name="connsiteX3-4707" fmla="*/ 31898 w 3694535"/>
              <a:gd name="connsiteY3-4708" fmla="*/ 2945218 h 4492350"/>
              <a:gd name="connsiteX4-4709" fmla="*/ 1127052 w 3694535"/>
              <a:gd name="connsiteY4-4710" fmla="*/ 3242930 h 4492350"/>
              <a:gd name="connsiteX5-4711" fmla="*/ 393405 w 3694535"/>
              <a:gd name="connsiteY5-4712" fmla="*/ 2456121 h 4492350"/>
              <a:gd name="connsiteX6-4713" fmla="*/ 1775638 w 3694535"/>
              <a:gd name="connsiteY6-4714" fmla="*/ 3519376 h 4492350"/>
              <a:gd name="connsiteX7-4715" fmla="*/ 1683956 w 3694535"/>
              <a:gd name="connsiteY7-4716" fmla="*/ 2424409 h 4492350"/>
              <a:gd name="connsiteX8-4717" fmla="*/ 0 w 3694535"/>
              <a:gd name="connsiteY8-4718" fmla="*/ 754911 h 4492350"/>
              <a:gd name="connsiteX9-4719" fmla="*/ 988828 w 3694535"/>
              <a:gd name="connsiteY9-4720" fmla="*/ 1924493 h 4492350"/>
              <a:gd name="connsiteX10-4721" fmla="*/ 1093568 w 3694535"/>
              <a:gd name="connsiteY10-4722" fmla="*/ 857226 h 4492350"/>
              <a:gd name="connsiteX11-4723" fmla="*/ 1194671 w 3694535"/>
              <a:gd name="connsiteY11-4724" fmla="*/ 2026621 h 4492350"/>
              <a:gd name="connsiteX12-4725" fmla="*/ 1714640 w 3694535"/>
              <a:gd name="connsiteY12-4726" fmla="*/ 2194318 h 4492350"/>
              <a:gd name="connsiteX13-4727" fmla="*/ 1956391 w 3694535"/>
              <a:gd name="connsiteY13-4728" fmla="*/ 0 h 4492350"/>
              <a:gd name="connsiteX14-4729" fmla="*/ 2027834 w 3694535"/>
              <a:gd name="connsiteY14-4730" fmla="*/ 986216 h 4492350"/>
              <a:gd name="connsiteX15-4731" fmla="*/ 1881963 w 3694535"/>
              <a:gd name="connsiteY15-4732" fmla="*/ 2060385 h 4492350"/>
              <a:gd name="connsiteX16-4733" fmla="*/ 2057494 w 3694535"/>
              <a:gd name="connsiteY16-4734" fmla="*/ 3046321 h 4492350"/>
              <a:gd name="connsiteX17-4735" fmla="*/ 2647507 w 3694535"/>
              <a:gd name="connsiteY17-4736" fmla="*/ 2519916 h 4492350"/>
              <a:gd name="connsiteX18-4737" fmla="*/ 2913694 w 3694535"/>
              <a:gd name="connsiteY18-4738" fmla="*/ 1291762 h 4492350"/>
              <a:gd name="connsiteX19-4739" fmla="*/ 2806809 w 3694535"/>
              <a:gd name="connsiteY19-4740" fmla="*/ 2383091 h 4492350"/>
              <a:gd name="connsiteX20-4741" fmla="*/ 3694535 w 3694535"/>
              <a:gd name="connsiteY20-4742" fmla="*/ 1124252 h 4492350"/>
              <a:gd name="connsiteX21-4743" fmla="*/ 2222205 w 3694535"/>
              <a:gd name="connsiteY21-4744" fmla="*/ 3370521 h 4492350"/>
              <a:gd name="connsiteX22-4745" fmla="*/ 2169042 w 3694535"/>
              <a:gd name="connsiteY22-4746" fmla="*/ 3817088 h 4492350"/>
              <a:gd name="connsiteX23-4747" fmla="*/ 3317358 w 3694535"/>
              <a:gd name="connsiteY23-4748" fmla="*/ 3094074 h 4492350"/>
              <a:gd name="connsiteX24-4749" fmla="*/ 2194317 w 3694535"/>
              <a:gd name="connsiteY24-4750" fmla="*/ 4030951 h 4492350"/>
              <a:gd name="connsiteX25-4751" fmla="*/ 2232838 w 3694535"/>
              <a:gd name="connsiteY25-4752" fmla="*/ 4476307 h 4492350"/>
              <a:gd name="connsiteX26-4753" fmla="*/ 2218194 w 3694535"/>
              <a:gd name="connsiteY26-4754" fmla="*/ 4491415 h 4492350"/>
              <a:gd name="connsiteX27-4755" fmla="*/ 1743740 w 3694535"/>
              <a:gd name="connsiteY27-4756" fmla="*/ 4492350 h 4492350"/>
              <a:gd name="connsiteX0-4757" fmla="*/ 1743740 w 3694535"/>
              <a:gd name="connsiteY0-4758" fmla="*/ 4492350 h 4492350"/>
              <a:gd name="connsiteX1-4759" fmla="*/ 1796903 w 3694535"/>
              <a:gd name="connsiteY1-4760" fmla="*/ 3785190 h 4492350"/>
              <a:gd name="connsiteX2-4761" fmla="*/ 1307805 w 3694535"/>
              <a:gd name="connsiteY2-4762" fmla="*/ 3381153 h 4492350"/>
              <a:gd name="connsiteX3-4763" fmla="*/ 31898 w 3694535"/>
              <a:gd name="connsiteY3-4764" fmla="*/ 2945218 h 4492350"/>
              <a:gd name="connsiteX4-4765" fmla="*/ 1127052 w 3694535"/>
              <a:gd name="connsiteY4-4766" fmla="*/ 3242930 h 4492350"/>
              <a:gd name="connsiteX5-4767" fmla="*/ 393405 w 3694535"/>
              <a:gd name="connsiteY5-4768" fmla="*/ 2456121 h 4492350"/>
              <a:gd name="connsiteX6-4769" fmla="*/ 1775638 w 3694535"/>
              <a:gd name="connsiteY6-4770" fmla="*/ 3519376 h 4492350"/>
              <a:gd name="connsiteX7-4771" fmla="*/ 1683956 w 3694535"/>
              <a:gd name="connsiteY7-4772" fmla="*/ 2424409 h 4492350"/>
              <a:gd name="connsiteX8-4773" fmla="*/ 0 w 3694535"/>
              <a:gd name="connsiteY8-4774" fmla="*/ 754911 h 4492350"/>
              <a:gd name="connsiteX9-4775" fmla="*/ 988828 w 3694535"/>
              <a:gd name="connsiteY9-4776" fmla="*/ 1924493 h 4492350"/>
              <a:gd name="connsiteX10-4777" fmla="*/ 1093568 w 3694535"/>
              <a:gd name="connsiteY10-4778" fmla="*/ 857226 h 4492350"/>
              <a:gd name="connsiteX11-4779" fmla="*/ 1194671 w 3694535"/>
              <a:gd name="connsiteY11-4780" fmla="*/ 2026621 h 4492350"/>
              <a:gd name="connsiteX12-4781" fmla="*/ 1714640 w 3694535"/>
              <a:gd name="connsiteY12-4782" fmla="*/ 2194318 h 4492350"/>
              <a:gd name="connsiteX13-4783" fmla="*/ 1956391 w 3694535"/>
              <a:gd name="connsiteY13-4784" fmla="*/ 0 h 4492350"/>
              <a:gd name="connsiteX14-4785" fmla="*/ 2027834 w 3694535"/>
              <a:gd name="connsiteY14-4786" fmla="*/ 986216 h 4492350"/>
              <a:gd name="connsiteX15-4787" fmla="*/ 1881963 w 3694535"/>
              <a:gd name="connsiteY15-4788" fmla="*/ 2060385 h 4492350"/>
              <a:gd name="connsiteX16-4789" fmla="*/ 2057494 w 3694535"/>
              <a:gd name="connsiteY16-4790" fmla="*/ 3046321 h 4492350"/>
              <a:gd name="connsiteX17-4791" fmla="*/ 2647507 w 3694535"/>
              <a:gd name="connsiteY17-4792" fmla="*/ 2519916 h 4492350"/>
              <a:gd name="connsiteX18-4793" fmla="*/ 2913694 w 3694535"/>
              <a:gd name="connsiteY18-4794" fmla="*/ 1291762 h 4492350"/>
              <a:gd name="connsiteX19-4795" fmla="*/ 2806809 w 3694535"/>
              <a:gd name="connsiteY19-4796" fmla="*/ 2383091 h 4492350"/>
              <a:gd name="connsiteX20-4797" fmla="*/ 3694535 w 3694535"/>
              <a:gd name="connsiteY20-4798" fmla="*/ 1124252 h 4492350"/>
              <a:gd name="connsiteX21-4799" fmla="*/ 2222205 w 3694535"/>
              <a:gd name="connsiteY21-4800" fmla="*/ 3370521 h 4492350"/>
              <a:gd name="connsiteX22-4801" fmla="*/ 2169042 w 3694535"/>
              <a:gd name="connsiteY22-4802" fmla="*/ 3817088 h 4492350"/>
              <a:gd name="connsiteX23-4803" fmla="*/ 3317358 w 3694535"/>
              <a:gd name="connsiteY23-4804" fmla="*/ 3094074 h 4492350"/>
              <a:gd name="connsiteX24-4805" fmla="*/ 2194317 w 3694535"/>
              <a:gd name="connsiteY24-4806" fmla="*/ 4030951 h 4492350"/>
              <a:gd name="connsiteX25-4807" fmla="*/ 2232838 w 3694535"/>
              <a:gd name="connsiteY25-4808" fmla="*/ 4476307 h 4492350"/>
              <a:gd name="connsiteX26-4809" fmla="*/ 2218194 w 3694535"/>
              <a:gd name="connsiteY26-4810" fmla="*/ 4491415 h 4492350"/>
              <a:gd name="connsiteX27-4811" fmla="*/ 1743740 w 3694535"/>
              <a:gd name="connsiteY27-4812" fmla="*/ 4492350 h 4492350"/>
              <a:gd name="connsiteX0-4813" fmla="*/ 1711842 w 3662637"/>
              <a:gd name="connsiteY0-4814" fmla="*/ 4492350 h 4492350"/>
              <a:gd name="connsiteX1-4815" fmla="*/ 1765005 w 3662637"/>
              <a:gd name="connsiteY1-4816" fmla="*/ 3785190 h 4492350"/>
              <a:gd name="connsiteX2-4817" fmla="*/ 1275907 w 3662637"/>
              <a:gd name="connsiteY2-4818" fmla="*/ 3381153 h 4492350"/>
              <a:gd name="connsiteX3-4819" fmla="*/ 0 w 3662637"/>
              <a:gd name="connsiteY3-4820" fmla="*/ 2945218 h 4492350"/>
              <a:gd name="connsiteX4-4821" fmla="*/ 1095154 w 3662637"/>
              <a:gd name="connsiteY4-4822" fmla="*/ 3242930 h 4492350"/>
              <a:gd name="connsiteX5-4823" fmla="*/ 361507 w 3662637"/>
              <a:gd name="connsiteY5-4824" fmla="*/ 2456121 h 4492350"/>
              <a:gd name="connsiteX6-4825" fmla="*/ 1743740 w 3662637"/>
              <a:gd name="connsiteY6-4826" fmla="*/ 3519376 h 4492350"/>
              <a:gd name="connsiteX7-4827" fmla="*/ 1652058 w 3662637"/>
              <a:gd name="connsiteY7-4828" fmla="*/ 2424409 h 4492350"/>
              <a:gd name="connsiteX8-4829" fmla="*/ 8208 w 3662637"/>
              <a:gd name="connsiteY8-4830" fmla="*/ 750901 h 4492350"/>
              <a:gd name="connsiteX9-4831" fmla="*/ 956930 w 3662637"/>
              <a:gd name="connsiteY9-4832" fmla="*/ 1924493 h 4492350"/>
              <a:gd name="connsiteX10-4833" fmla="*/ 1061670 w 3662637"/>
              <a:gd name="connsiteY10-4834" fmla="*/ 857226 h 4492350"/>
              <a:gd name="connsiteX11-4835" fmla="*/ 1162773 w 3662637"/>
              <a:gd name="connsiteY11-4836" fmla="*/ 2026621 h 4492350"/>
              <a:gd name="connsiteX12-4837" fmla="*/ 1682742 w 3662637"/>
              <a:gd name="connsiteY12-4838" fmla="*/ 2194318 h 4492350"/>
              <a:gd name="connsiteX13-4839" fmla="*/ 1924493 w 3662637"/>
              <a:gd name="connsiteY13-4840" fmla="*/ 0 h 4492350"/>
              <a:gd name="connsiteX14-4841" fmla="*/ 1995936 w 3662637"/>
              <a:gd name="connsiteY14-4842" fmla="*/ 986216 h 4492350"/>
              <a:gd name="connsiteX15-4843" fmla="*/ 1850065 w 3662637"/>
              <a:gd name="connsiteY15-4844" fmla="*/ 2060385 h 4492350"/>
              <a:gd name="connsiteX16-4845" fmla="*/ 2025596 w 3662637"/>
              <a:gd name="connsiteY16-4846" fmla="*/ 3046321 h 4492350"/>
              <a:gd name="connsiteX17-4847" fmla="*/ 2615609 w 3662637"/>
              <a:gd name="connsiteY17-4848" fmla="*/ 2519916 h 4492350"/>
              <a:gd name="connsiteX18-4849" fmla="*/ 2881796 w 3662637"/>
              <a:gd name="connsiteY18-4850" fmla="*/ 1291762 h 4492350"/>
              <a:gd name="connsiteX19-4851" fmla="*/ 2774911 w 3662637"/>
              <a:gd name="connsiteY19-4852" fmla="*/ 2383091 h 4492350"/>
              <a:gd name="connsiteX20-4853" fmla="*/ 3662637 w 3662637"/>
              <a:gd name="connsiteY20-4854" fmla="*/ 1124252 h 4492350"/>
              <a:gd name="connsiteX21-4855" fmla="*/ 2190307 w 3662637"/>
              <a:gd name="connsiteY21-4856" fmla="*/ 3370521 h 4492350"/>
              <a:gd name="connsiteX22-4857" fmla="*/ 2137144 w 3662637"/>
              <a:gd name="connsiteY22-4858" fmla="*/ 3817088 h 4492350"/>
              <a:gd name="connsiteX23-4859" fmla="*/ 3285460 w 3662637"/>
              <a:gd name="connsiteY23-4860" fmla="*/ 3094074 h 4492350"/>
              <a:gd name="connsiteX24-4861" fmla="*/ 2162419 w 3662637"/>
              <a:gd name="connsiteY24-4862" fmla="*/ 4030951 h 4492350"/>
              <a:gd name="connsiteX25-4863" fmla="*/ 2200940 w 3662637"/>
              <a:gd name="connsiteY25-4864" fmla="*/ 4476307 h 4492350"/>
              <a:gd name="connsiteX26-4865" fmla="*/ 2186296 w 3662637"/>
              <a:gd name="connsiteY26-4866" fmla="*/ 4491415 h 4492350"/>
              <a:gd name="connsiteX27-4867" fmla="*/ 1711842 w 3662637"/>
              <a:gd name="connsiteY27-4868" fmla="*/ 4492350 h 4492350"/>
              <a:gd name="connsiteX0-4869" fmla="*/ 1711842 w 3662637"/>
              <a:gd name="connsiteY0-4870" fmla="*/ 4492350 h 4492350"/>
              <a:gd name="connsiteX1-4871" fmla="*/ 1765005 w 3662637"/>
              <a:gd name="connsiteY1-4872" fmla="*/ 3785190 h 4492350"/>
              <a:gd name="connsiteX2-4873" fmla="*/ 1275907 w 3662637"/>
              <a:gd name="connsiteY2-4874" fmla="*/ 3381153 h 4492350"/>
              <a:gd name="connsiteX3-4875" fmla="*/ 0 w 3662637"/>
              <a:gd name="connsiteY3-4876" fmla="*/ 2945218 h 4492350"/>
              <a:gd name="connsiteX4-4877" fmla="*/ 1095154 w 3662637"/>
              <a:gd name="connsiteY4-4878" fmla="*/ 3242930 h 4492350"/>
              <a:gd name="connsiteX5-4879" fmla="*/ 361507 w 3662637"/>
              <a:gd name="connsiteY5-4880" fmla="*/ 2456121 h 4492350"/>
              <a:gd name="connsiteX6-4881" fmla="*/ 1743740 w 3662637"/>
              <a:gd name="connsiteY6-4882" fmla="*/ 3519376 h 4492350"/>
              <a:gd name="connsiteX7-4883" fmla="*/ 1652058 w 3662637"/>
              <a:gd name="connsiteY7-4884" fmla="*/ 2424409 h 4492350"/>
              <a:gd name="connsiteX8-4885" fmla="*/ 8208 w 3662637"/>
              <a:gd name="connsiteY8-4886" fmla="*/ 750901 h 4492350"/>
              <a:gd name="connsiteX9-4887" fmla="*/ 956930 w 3662637"/>
              <a:gd name="connsiteY9-4888" fmla="*/ 1924493 h 4492350"/>
              <a:gd name="connsiteX10-4889" fmla="*/ 1061670 w 3662637"/>
              <a:gd name="connsiteY10-4890" fmla="*/ 857226 h 4492350"/>
              <a:gd name="connsiteX11-4891" fmla="*/ 1162773 w 3662637"/>
              <a:gd name="connsiteY11-4892" fmla="*/ 2026621 h 4492350"/>
              <a:gd name="connsiteX12-4893" fmla="*/ 1682742 w 3662637"/>
              <a:gd name="connsiteY12-4894" fmla="*/ 2194318 h 4492350"/>
              <a:gd name="connsiteX13-4895" fmla="*/ 1924493 w 3662637"/>
              <a:gd name="connsiteY13-4896" fmla="*/ 0 h 4492350"/>
              <a:gd name="connsiteX14-4897" fmla="*/ 1995936 w 3662637"/>
              <a:gd name="connsiteY14-4898" fmla="*/ 986216 h 4492350"/>
              <a:gd name="connsiteX15-4899" fmla="*/ 1850065 w 3662637"/>
              <a:gd name="connsiteY15-4900" fmla="*/ 2060385 h 4492350"/>
              <a:gd name="connsiteX16-4901" fmla="*/ 2025596 w 3662637"/>
              <a:gd name="connsiteY16-4902" fmla="*/ 3046321 h 4492350"/>
              <a:gd name="connsiteX17-4903" fmla="*/ 2615609 w 3662637"/>
              <a:gd name="connsiteY17-4904" fmla="*/ 2519916 h 4492350"/>
              <a:gd name="connsiteX18-4905" fmla="*/ 2881796 w 3662637"/>
              <a:gd name="connsiteY18-4906" fmla="*/ 1291762 h 4492350"/>
              <a:gd name="connsiteX19-4907" fmla="*/ 2774911 w 3662637"/>
              <a:gd name="connsiteY19-4908" fmla="*/ 2383091 h 4492350"/>
              <a:gd name="connsiteX20-4909" fmla="*/ 3662637 w 3662637"/>
              <a:gd name="connsiteY20-4910" fmla="*/ 1124252 h 4492350"/>
              <a:gd name="connsiteX21-4911" fmla="*/ 2190307 w 3662637"/>
              <a:gd name="connsiteY21-4912" fmla="*/ 3370521 h 4492350"/>
              <a:gd name="connsiteX22-4913" fmla="*/ 2137144 w 3662637"/>
              <a:gd name="connsiteY22-4914" fmla="*/ 3817088 h 4492350"/>
              <a:gd name="connsiteX23-4915" fmla="*/ 3285460 w 3662637"/>
              <a:gd name="connsiteY23-4916" fmla="*/ 3094074 h 4492350"/>
              <a:gd name="connsiteX24-4917" fmla="*/ 2162419 w 3662637"/>
              <a:gd name="connsiteY24-4918" fmla="*/ 4030951 h 4492350"/>
              <a:gd name="connsiteX25-4919" fmla="*/ 2200940 w 3662637"/>
              <a:gd name="connsiteY25-4920" fmla="*/ 4476307 h 4492350"/>
              <a:gd name="connsiteX26-4921" fmla="*/ 2186296 w 3662637"/>
              <a:gd name="connsiteY26-4922" fmla="*/ 4491415 h 4492350"/>
              <a:gd name="connsiteX27-4923" fmla="*/ 1711842 w 3662637"/>
              <a:gd name="connsiteY27-4924" fmla="*/ 4492350 h 4492350"/>
              <a:gd name="connsiteX0-4925" fmla="*/ 1711842 w 3662637"/>
              <a:gd name="connsiteY0-4926" fmla="*/ 4492350 h 4492350"/>
              <a:gd name="connsiteX1-4927" fmla="*/ 1765005 w 3662637"/>
              <a:gd name="connsiteY1-4928" fmla="*/ 3785190 h 4492350"/>
              <a:gd name="connsiteX2-4929" fmla="*/ 1275907 w 3662637"/>
              <a:gd name="connsiteY2-4930" fmla="*/ 3381153 h 4492350"/>
              <a:gd name="connsiteX3-4931" fmla="*/ 0 w 3662637"/>
              <a:gd name="connsiteY3-4932" fmla="*/ 2945218 h 4492350"/>
              <a:gd name="connsiteX4-4933" fmla="*/ 1095154 w 3662637"/>
              <a:gd name="connsiteY4-4934" fmla="*/ 3242930 h 4492350"/>
              <a:gd name="connsiteX5-4935" fmla="*/ 361507 w 3662637"/>
              <a:gd name="connsiteY5-4936" fmla="*/ 2456121 h 4492350"/>
              <a:gd name="connsiteX6-4937" fmla="*/ 1743740 w 3662637"/>
              <a:gd name="connsiteY6-4938" fmla="*/ 3519376 h 4492350"/>
              <a:gd name="connsiteX7-4939" fmla="*/ 1652058 w 3662637"/>
              <a:gd name="connsiteY7-4940" fmla="*/ 2424409 h 4492350"/>
              <a:gd name="connsiteX8-4941" fmla="*/ 8208 w 3662637"/>
              <a:gd name="connsiteY8-4942" fmla="*/ 750901 h 4492350"/>
              <a:gd name="connsiteX9-4943" fmla="*/ 956930 w 3662637"/>
              <a:gd name="connsiteY9-4944" fmla="*/ 1924493 h 4492350"/>
              <a:gd name="connsiteX10-4945" fmla="*/ 1061670 w 3662637"/>
              <a:gd name="connsiteY10-4946" fmla="*/ 857226 h 4492350"/>
              <a:gd name="connsiteX11-4947" fmla="*/ 1162773 w 3662637"/>
              <a:gd name="connsiteY11-4948" fmla="*/ 2026621 h 4492350"/>
              <a:gd name="connsiteX12-4949" fmla="*/ 1682742 w 3662637"/>
              <a:gd name="connsiteY12-4950" fmla="*/ 2194318 h 4492350"/>
              <a:gd name="connsiteX13-4951" fmla="*/ 1924493 w 3662637"/>
              <a:gd name="connsiteY13-4952" fmla="*/ 0 h 4492350"/>
              <a:gd name="connsiteX14-4953" fmla="*/ 1995936 w 3662637"/>
              <a:gd name="connsiteY14-4954" fmla="*/ 986216 h 4492350"/>
              <a:gd name="connsiteX15-4955" fmla="*/ 1850065 w 3662637"/>
              <a:gd name="connsiteY15-4956" fmla="*/ 2060385 h 4492350"/>
              <a:gd name="connsiteX16-4957" fmla="*/ 2025596 w 3662637"/>
              <a:gd name="connsiteY16-4958" fmla="*/ 3046321 h 4492350"/>
              <a:gd name="connsiteX17-4959" fmla="*/ 2615609 w 3662637"/>
              <a:gd name="connsiteY17-4960" fmla="*/ 2519916 h 4492350"/>
              <a:gd name="connsiteX18-4961" fmla="*/ 2881796 w 3662637"/>
              <a:gd name="connsiteY18-4962" fmla="*/ 1291762 h 4492350"/>
              <a:gd name="connsiteX19-4963" fmla="*/ 2774911 w 3662637"/>
              <a:gd name="connsiteY19-4964" fmla="*/ 2383091 h 4492350"/>
              <a:gd name="connsiteX20-4965" fmla="*/ 3662637 w 3662637"/>
              <a:gd name="connsiteY20-4966" fmla="*/ 1124252 h 4492350"/>
              <a:gd name="connsiteX21-4967" fmla="*/ 2190307 w 3662637"/>
              <a:gd name="connsiteY21-4968" fmla="*/ 3370521 h 4492350"/>
              <a:gd name="connsiteX22-4969" fmla="*/ 2137144 w 3662637"/>
              <a:gd name="connsiteY22-4970" fmla="*/ 3817088 h 4492350"/>
              <a:gd name="connsiteX23-4971" fmla="*/ 3285460 w 3662637"/>
              <a:gd name="connsiteY23-4972" fmla="*/ 3094074 h 4492350"/>
              <a:gd name="connsiteX24-4973" fmla="*/ 2162419 w 3662637"/>
              <a:gd name="connsiteY24-4974" fmla="*/ 4030951 h 4492350"/>
              <a:gd name="connsiteX25-4975" fmla="*/ 2200940 w 3662637"/>
              <a:gd name="connsiteY25-4976" fmla="*/ 4476307 h 4492350"/>
              <a:gd name="connsiteX26-4977" fmla="*/ 2186296 w 3662637"/>
              <a:gd name="connsiteY26-4978" fmla="*/ 4491415 h 4492350"/>
              <a:gd name="connsiteX27-4979" fmla="*/ 1711842 w 3662637"/>
              <a:gd name="connsiteY27-4980" fmla="*/ 4492350 h 4492350"/>
              <a:gd name="connsiteX0-4981" fmla="*/ 1711842 w 3662637"/>
              <a:gd name="connsiteY0-4982" fmla="*/ 4492350 h 4492350"/>
              <a:gd name="connsiteX1-4983" fmla="*/ 1765005 w 3662637"/>
              <a:gd name="connsiteY1-4984" fmla="*/ 3785190 h 4492350"/>
              <a:gd name="connsiteX2-4985" fmla="*/ 1275907 w 3662637"/>
              <a:gd name="connsiteY2-4986" fmla="*/ 3381153 h 4492350"/>
              <a:gd name="connsiteX3-4987" fmla="*/ 0 w 3662637"/>
              <a:gd name="connsiteY3-4988" fmla="*/ 2945218 h 4492350"/>
              <a:gd name="connsiteX4-4989" fmla="*/ 1095154 w 3662637"/>
              <a:gd name="connsiteY4-4990" fmla="*/ 3242930 h 4492350"/>
              <a:gd name="connsiteX5-4991" fmla="*/ 361507 w 3662637"/>
              <a:gd name="connsiteY5-4992" fmla="*/ 2456121 h 4492350"/>
              <a:gd name="connsiteX6-4993" fmla="*/ 1743740 w 3662637"/>
              <a:gd name="connsiteY6-4994" fmla="*/ 3519376 h 4492350"/>
              <a:gd name="connsiteX7-4995" fmla="*/ 1652058 w 3662637"/>
              <a:gd name="connsiteY7-4996" fmla="*/ 2424409 h 4492350"/>
              <a:gd name="connsiteX8-4997" fmla="*/ 8208 w 3662637"/>
              <a:gd name="connsiteY8-4998" fmla="*/ 750901 h 4492350"/>
              <a:gd name="connsiteX9-4999" fmla="*/ 956930 w 3662637"/>
              <a:gd name="connsiteY9-5000" fmla="*/ 1924493 h 4492350"/>
              <a:gd name="connsiteX10-5001" fmla="*/ 1061670 w 3662637"/>
              <a:gd name="connsiteY10-5002" fmla="*/ 857226 h 4492350"/>
              <a:gd name="connsiteX11-5003" fmla="*/ 1162773 w 3662637"/>
              <a:gd name="connsiteY11-5004" fmla="*/ 2026621 h 4492350"/>
              <a:gd name="connsiteX12-5005" fmla="*/ 1682742 w 3662637"/>
              <a:gd name="connsiteY12-5006" fmla="*/ 2194318 h 4492350"/>
              <a:gd name="connsiteX13-5007" fmla="*/ 1924493 w 3662637"/>
              <a:gd name="connsiteY13-5008" fmla="*/ 0 h 4492350"/>
              <a:gd name="connsiteX14-5009" fmla="*/ 1995936 w 3662637"/>
              <a:gd name="connsiteY14-5010" fmla="*/ 986216 h 4492350"/>
              <a:gd name="connsiteX15-5011" fmla="*/ 1850065 w 3662637"/>
              <a:gd name="connsiteY15-5012" fmla="*/ 2060385 h 4492350"/>
              <a:gd name="connsiteX16-5013" fmla="*/ 2025596 w 3662637"/>
              <a:gd name="connsiteY16-5014" fmla="*/ 3046321 h 4492350"/>
              <a:gd name="connsiteX17-5015" fmla="*/ 2615609 w 3662637"/>
              <a:gd name="connsiteY17-5016" fmla="*/ 2519916 h 4492350"/>
              <a:gd name="connsiteX18-5017" fmla="*/ 2881796 w 3662637"/>
              <a:gd name="connsiteY18-5018" fmla="*/ 1291762 h 4492350"/>
              <a:gd name="connsiteX19-5019" fmla="*/ 2774911 w 3662637"/>
              <a:gd name="connsiteY19-5020" fmla="*/ 2383091 h 4492350"/>
              <a:gd name="connsiteX20-5021" fmla="*/ 3662637 w 3662637"/>
              <a:gd name="connsiteY20-5022" fmla="*/ 1124252 h 4492350"/>
              <a:gd name="connsiteX21-5023" fmla="*/ 2190307 w 3662637"/>
              <a:gd name="connsiteY21-5024" fmla="*/ 3370521 h 4492350"/>
              <a:gd name="connsiteX22-5025" fmla="*/ 2137144 w 3662637"/>
              <a:gd name="connsiteY22-5026" fmla="*/ 3817088 h 4492350"/>
              <a:gd name="connsiteX23-5027" fmla="*/ 3285460 w 3662637"/>
              <a:gd name="connsiteY23-5028" fmla="*/ 3094074 h 4492350"/>
              <a:gd name="connsiteX24-5029" fmla="*/ 2162419 w 3662637"/>
              <a:gd name="connsiteY24-5030" fmla="*/ 4030951 h 4492350"/>
              <a:gd name="connsiteX25-5031" fmla="*/ 2200940 w 3662637"/>
              <a:gd name="connsiteY25-5032" fmla="*/ 4476307 h 4492350"/>
              <a:gd name="connsiteX26-5033" fmla="*/ 2186296 w 3662637"/>
              <a:gd name="connsiteY26-5034" fmla="*/ 4491415 h 4492350"/>
              <a:gd name="connsiteX27-5035" fmla="*/ 1711842 w 3662637"/>
              <a:gd name="connsiteY27-5036" fmla="*/ 4492350 h 4492350"/>
              <a:gd name="connsiteX0-5037" fmla="*/ 1711842 w 3662637"/>
              <a:gd name="connsiteY0-5038" fmla="*/ 4492350 h 4492350"/>
              <a:gd name="connsiteX1-5039" fmla="*/ 1765005 w 3662637"/>
              <a:gd name="connsiteY1-5040" fmla="*/ 3785190 h 4492350"/>
              <a:gd name="connsiteX2-5041" fmla="*/ 1275907 w 3662637"/>
              <a:gd name="connsiteY2-5042" fmla="*/ 3381153 h 4492350"/>
              <a:gd name="connsiteX3-5043" fmla="*/ 0 w 3662637"/>
              <a:gd name="connsiteY3-5044" fmla="*/ 2945218 h 4492350"/>
              <a:gd name="connsiteX4-5045" fmla="*/ 1095154 w 3662637"/>
              <a:gd name="connsiteY4-5046" fmla="*/ 3242930 h 4492350"/>
              <a:gd name="connsiteX5-5047" fmla="*/ 361507 w 3662637"/>
              <a:gd name="connsiteY5-5048" fmla="*/ 2456121 h 4492350"/>
              <a:gd name="connsiteX6-5049" fmla="*/ 1743740 w 3662637"/>
              <a:gd name="connsiteY6-5050" fmla="*/ 3519376 h 4492350"/>
              <a:gd name="connsiteX7-5051" fmla="*/ 1652058 w 3662637"/>
              <a:gd name="connsiteY7-5052" fmla="*/ 2400346 h 4492350"/>
              <a:gd name="connsiteX8-5053" fmla="*/ 8208 w 3662637"/>
              <a:gd name="connsiteY8-5054" fmla="*/ 750901 h 4492350"/>
              <a:gd name="connsiteX9-5055" fmla="*/ 956930 w 3662637"/>
              <a:gd name="connsiteY9-5056" fmla="*/ 1924493 h 4492350"/>
              <a:gd name="connsiteX10-5057" fmla="*/ 1061670 w 3662637"/>
              <a:gd name="connsiteY10-5058" fmla="*/ 857226 h 4492350"/>
              <a:gd name="connsiteX11-5059" fmla="*/ 1162773 w 3662637"/>
              <a:gd name="connsiteY11-5060" fmla="*/ 2026621 h 4492350"/>
              <a:gd name="connsiteX12-5061" fmla="*/ 1682742 w 3662637"/>
              <a:gd name="connsiteY12-5062" fmla="*/ 2194318 h 4492350"/>
              <a:gd name="connsiteX13-5063" fmla="*/ 1924493 w 3662637"/>
              <a:gd name="connsiteY13-5064" fmla="*/ 0 h 4492350"/>
              <a:gd name="connsiteX14-5065" fmla="*/ 1995936 w 3662637"/>
              <a:gd name="connsiteY14-5066" fmla="*/ 986216 h 4492350"/>
              <a:gd name="connsiteX15-5067" fmla="*/ 1850065 w 3662637"/>
              <a:gd name="connsiteY15-5068" fmla="*/ 2060385 h 4492350"/>
              <a:gd name="connsiteX16-5069" fmla="*/ 2025596 w 3662637"/>
              <a:gd name="connsiteY16-5070" fmla="*/ 3046321 h 4492350"/>
              <a:gd name="connsiteX17-5071" fmla="*/ 2615609 w 3662637"/>
              <a:gd name="connsiteY17-5072" fmla="*/ 2519916 h 4492350"/>
              <a:gd name="connsiteX18-5073" fmla="*/ 2881796 w 3662637"/>
              <a:gd name="connsiteY18-5074" fmla="*/ 1291762 h 4492350"/>
              <a:gd name="connsiteX19-5075" fmla="*/ 2774911 w 3662637"/>
              <a:gd name="connsiteY19-5076" fmla="*/ 2383091 h 4492350"/>
              <a:gd name="connsiteX20-5077" fmla="*/ 3662637 w 3662637"/>
              <a:gd name="connsiteY20-5078" fmla="*/ 1124252 h 4492350"/>
              <a:gd name="connsiteX21-5079" fmla="*/ 2190307 w 3662637"/>
              <a:gd name="connsiteY21-5080" fmla="*/ 3370521 h 4492350"/>
              <a:gd name="connsiteX22-5081" fmla="*/ 2137144 w 3662637"/>
              <a:gd name="connsiteY22-5082" fmla="*/ 3817088 h 4492350"/>
              <a:gd name="connsiteX23-5083" fmla="*/ 3285460 w 3662637"/>
              <a:gd name="connsiteY23-5084" fmla="*/ 3094074 h 4492350"/>
              <a:gd name="connsiteX24-5085" fmla="*/ 2162419 w 3662637"/>
              <a:gd name="connsiteY24-5086" fmla="*/ 4030951 h 4492350"/>
              <a:gd name="connsiteX25-5087" fmla="*/ 2200940 w 3662637"/>
              <a:gd name="connsiteY25-5088" fmla="*/ 4476307 h 4492350"/>
              <a:gd name="connsiteX26-5089" fmla="*/ 2186296 w 3662637"/>
              <a:gd name="connsiteY26-5090" fmla="*/ 4491415 h 4492350"/>
              <a:gd name="connsiteX27-5091" fmla="*/ 1711842 w 3662637"/>
              <a:gd name="connsiteY27-5092" fmla="*/ 4492350 h 4492350"/>
              <a:gd name="connsiteX0-5093" fmla="*/ 1711842 w 3662637"/>
              <a:gd name="connsiteY0-5094" fmla="*/ 4492350 h 4492350"/>
              <a:gd name="connsiteX1-5095" fmla="*/ 1765005 w 3662637"/>
              <a:gd name="connsiteY1-5096" fmla="*/ 3785190 h 4492350"/>
              <a:gd name="connsiteX2-5097" fmla="*/ 1275907 w 3662637"/>
              <a:gd name="connsiteY2-5098" fmla="*/ 3381153 h 4492350"/>
              <a:gd name="connsiteX3-5099" fmla="*/ 0 w 3662637"/>
              <a:gd name="connsiteY3-5100" fmla="*/ 2945218 h 4492350"/>
              <a:gd name="connsiteX4-5101" fmla="*/ 1095154 w 3662637"/>
              <a:gd name="connsiteY4-5102" fmla="*/ 3242930 h 4492350"/>
              <a:gd name="connsiteX5-5103" fmla="*/ 361507 w 3662637"/>
              <a:gd name="connsiteY5-5104" fmla="*/ 2456121 h 4492350"/>
              <a:gd name="connsiteX6-5105" fmla="*/ 1743740 w 3662637"/>
              <a:gd name="connsiteY6-5106" fmla="*/ 3519376 h 4492350"/>
              <a:gd name="connsiteX7-5107" fmla="*/ 1652058 w 3662637"/>
              <a:gd name="connsiteY7-5108" fmla="*/ 2400346 h 4492350"/>
              <a:gd name="connsiteX8-5109" fmla="*/ 8208 w 3662637"/>
              <a:gd name="connsiteY8-5110" fmla="*/ 750901 h 4492350"/>
              <a:gd name="connsiteX9-5111" fmla="*/ 956930 w 3662637"/>
              <a:gd name="connsiteY9-5112" fmla="*/ 1924493 h 4492350"/>
              <a:gd name="connsiteX10-5113" fmla="*/ 1061670 w 3662637"/>
              <a:gd name="connsiteY10-5114" fmla="*/ 857226 h 4492350"/>
              <a:gd name="connsiteX11-5115" fmla="*/ 1162773 w 3662637"/>
              <a:gd name="connsiteY11-5116" fmla="*/ 2026621 h 4492350"/>
              <a:gd name="connsiteX12-5117" fmla="*/ 1682742 w 3662637"/>
              <a:gd name="connsiteY12-5118" fmla="*/ 2194318 h 4492350"/>
              <a:gd name="connsiteX13-5119" fmla="*/ 1924493 w 3662637"/>
              <a:gd name="connsiteY13-5120" fmla="*/ 0 h 4492350"/>
              <a:gd name="connsiteX14-5121" fmla="*/ 1995936 w 3662637"/>
              <a:gd name="connsiteY14-5122" fmla="*/ 986216 h 4492350"/>
              <a:gd name="connsiteX15-5123" fmla="*/ 1850065 w 3662637"/>
              <a:gd name="connsiteY15-5124" fmla="*/ 2060385 h 4492350"/>
              <a:gd name="connsiteX16-5125" fmla="*/ 2025596 w 3662637"/>
              <a:gd name="connsiteY16-5126" fmla="*/ 3046321 h 4492350"/>
              <a:gd name="connsiteX17-5127" fmla="*/ 2615609 w 3662637"/>
              <a:gd name="connsiteY17-5128" fmla="*/ 2519916 h 4492350"/>
              <a:gd name="connsiteX18-5129" fmla="*/ 2881796 w 3662637"/>
              <a:gd name="connsiteY18-5130" fmla="*/ 1291762 h 4492350"/>
              <a:gd name="connsiteX19-5131" fmla="*/ 2774911 w 3662637"/>
              <a:gd name="connsiteY19-5132" fmla="*/ 2383091 h 4492350"/>
              <a:gd name="connsiteX20-5133" fmla="*/ 3662637 w 3662637"/>
              <a:gd name="connsiteY20-5134" fmla="*/ 1124252 h 4492350"/>
              <a:gd name="connsiteX21-5135" fmla="*/ 2190307 w 3662637"/>
              <a:gd name="connsiteY21-5136" fmla="*/ 3370521 h 4492350"/>
              <a:gd name="connsiteX22-5137" fmla="*/ 2137144 w 3662637"/>
              <a:gd name="connsiteY22-5138" fmla="*/ 3817088 h 4492350"/>
              <a:gd name="connsiteX23-5139" fmla="*/ 3285460 w 3662637"/>
              <a:gd name="connsiteY23-5140" fmla="*/ 3094074 h 4492350"/>
              <a:gd name="connsiteX24-5141" fmla="*/ 2162419 w 3662637"/>
              <a:gd name="connsiteY24-5142" fmla="*/ 4030951 h 4492350"/>
              <a:gd name="connsiteX25-5143" fmla="*/ 2200940 w 3662637"/>
              <a:gd name="connsiteY25-5144" fmla="*/ 4476307 h 4492350"/>
              <a:gd name="connsiteX26-5145" fmla="*/ 2186296 w 3662637"/>
              <a:gd name="connsiteY26-5146" fmla="*/ 4491415 h 4492350"/>
              <a:gd name="connsiteX27-5147" fmla="*/ 1711842 w 3662637"/>
              <a:gd name="connsiteY27-5148" fmla="*/ 4492350 h 4492350"/>
              <a:gd name="connsiteX0-5149" fmla="*/ 1711842 w 3662637"/>
              <a:gd name="connsiteY0-5150" fmla="*/ 4492350 h 4492350"/>
              <a:gd name="connsiteX1-5151" fmla="*/ 1765005 w 3662637"/>
              <a:gd name="connsiteY1-5152" fmla="*/ 3785190 h 4492350"/>
              <a:gd name="connsiteX2-5153" fmla="*/ 1275907 w 3662637"/>
              <a:gd name="connsiteY2-5154" fmla="*/ 3381153 h 4492350"/>
              <a:gd name="connsiteX3-5155" fmla="*/ 0 w 3662637"/>
              <a:gd name="connsiteY3-5156" fmla="*/ 2945218 h 4492350"/>
              <a:gd name="connsiteX4-5157" fmla="*/ 1095154 w 3662637"/>
              <a:gd name="connsiteY4-5158" fmla="*/ 3242930 h 4492350"/>
              <a:gd name="connsiteX5-5159" fmla="*/ 361507 w 3662637"/>
              <a:gd name="connsiteY5-5160" fmla="*/ 2456121 h 4492350"/>
              <a:gd name="connsiteX6-5161" fmla="*/ 1743740 w 3662637"/>
              <a:gd name="connsiteY6-5162" fmla="*/ 3519376 h 4492350"/>
              <a:gd name="connsiteX7-5163" fmla="*/ 1652058 w 3662637"/>
              <a:gd name="connsiteY7-5164" fmla="*/ 2400346 h 4492350"/>
              <a:gd name="connsiteX8-5165" fmla="*/ 8208 w 3662637"/>
              <a:gd name="connsiteY8-5166" fmla="*/ 750901 h 4492350"/>
              <a:gd name="connsiteX9-5167" fmla="*/ 956930 w 3662637"/>
              <a:gd name="connsiteY9-5168" fmla="*/ 1924493 h 4492350"/>
              <a:gd name="connsiteX10-5169" fmla="*/ 1061670 w 3662637"/>
              <a:gd name="connsiteY10-5170" fmla="*/ 857226 h 4492350"/>
              <a:gd name="connsiteX11-5171" fmla="*/ 1162773 w 3662637"/>
              <a:gd name="connsiteY11-5172" fmla="*/ 2026621 h 4492350"/>
              <a:gd name="connsiteX12-5173" fmla="*/ 1682742 w 3662637"/>
              <a:gd name="connsiteY12-5174" fmla="*/ 2194318 h 4492350"/>
              <a:gd name="connsiteX13-5175" fmla="*/ 1924493 w 3662637"/>
              <a:gd name="connsiteY13-5176" fmla="*/ 0 h 4492350"/>
              <a:gd name="connsiteX14-5177" fmla="*/ 1995936 w 3662637"/>
              <a:gd name="connsiteY14-5178" fmla="*/ 986216 h 4492350"/>
              <a:gd name="connsiteX15-5179" fmla="*/ 1850065 w 3662637"/>
              <a:gd name="connsiteY15-5180" fmla="*/ 2060385 h 4492350"/>
              <a:gd name="connsiteX16-5181" fmla="*/ 2025596 w 3662637"/>
              <a:gd name="connsiteY16-5182" fmla="*/ 3046321 h 4492350"/>
              <a:gd name="connsiteX17-5183" fmla="*/ 2615609 w 3662637"/>
              <a:gd name="connsiteY17-5184" fmla="*/ 2519916 h 4492350"/>
              <a:gd name="connsiteX18-5185" fmla="*/ 2881796 w 3662637"/>
              <a:gd name="connsiteY18-5186" fmla="*/ 1291762 h 4492350"/>
              <a:gd name="connsiteX19-5187" fmla="*/ 2774911 w 3662637"/>
              <a:gd name="connsiteY19-5188" fmla="*/ 2383091 h 4492350"/>
              <a:gd name="connsiteX20-5189" fmla="*/ 3662637 w 3662637"/>
              <a:gd name="connsiteY20-5190" fmla="*/ 1124252 h 4492350"/>
              <a:gd name="connsiteX21-5191" fmla="*/ 2190307 w 3662637"/>
              <a:gd name="connsiteY21-5192" fmla="*/ 3370521 h 4492350"/>
              <a:gd name="connsiteX22-5193" fmla="*/ 2137144 w 3662637"/>
              <a:gd name="connsiteY22-5194" fmla="*/ 3817088 h 4492350"/>
              <a:gd name="connsiteX23-5195" fmla="*/ 3285460 w 3662637"/>
              <a:gd name="connsiteY23-5196" fmla="*/ 3094074 h 4492350"/>
              <a:gd name="connsiteX24-5197" fmla="*/ 2162419 w 3662637"/>
              <a:gd name="connsiteY24-5198" fmla="*/ 4030951 h 4492350"/>
              <a:gd name="connsiteX25-5199" fmla="*/ 2200940 w 3662637"/>
              <a:gd name="connsiteY25-5200" fmla="*/ 4476307 h 4492350"/>
              <a:gd name="connsiteX26-5201" fmla="*/ 2186296 w 3662637"/>
              <a:gd name="connsiteY26-5202" fmla="*/ 4491415 h 4492350"/>
              <a:gd name="connsiteX27-5203" fmla="*/ 1711842 w 3662637"/>
              <a:gd name="connsiteY27-5204" fmla="*/ 4492350 h 4492350"/>
              <a:gd name="connsiteX0-5205" fmla="*/ 1711842 w 3662637"/>
              <a:gd name="connsiteY0-5206" fmla="*/ 4492350 h 4492350"/>
              <a:gd name="connsiteX1-5207" fmla="*/ 1765005 w 3662637"/>
              <a:gd name="connsiteY1-5208" fmla="*/ 3785190 h 4492350"/>
              <a:gd name="connsiteX2-5209" fmla="*/ 1275907 w 3662637"/>
              <a:gd name="connsiteY2-5210" fmla="*/ 3381153 h 4492350"/>
              <a:gd name="connsiteX3-5211" fmla="*/ 0 w 3662637"/>
              <a:gd name="connsiteY3-5212" fmla="*/ 2945218 h 4492350"/>
              <a:gd name="connsiteX4-5213" fmla="*/ 1095154 w 3662637"/>
              <a:gd name="connsiteY4-5214" fmla="*/ 3242930 h 4492350"/>
              <a:gd name="connsiteX5-5215" fmla="*/ 361507 w 3662637"/>
              <a:gd name="connsiteY5-5216" fmla="*/ 2456121 h 4492350"/>
              <a:gd name="connsiteX6-5217" fmla="*/ 1743740 w 3662637"/>
              <a:gd name="connsiteY6-5218" fmla="*/ 3519376 h 4492350"/>
              <a:gd name="connsiteX7-5219" fmla="*/ 1652058 w 3662637"/>
              <a:gd name="connsiteY7-5220" fmla="*/ 2400346 h 4492350"/>
              <a:gd name="connsiteX8-5221" fmla="*/ 8208 w 3662637"/>
              <a:gd name="connsiteY8-5222" fmla="*/ 750901 h 4492350"/>
              <a:gd name="connsiteX9-5223" fmla="*/ 956930 w 3662637"/>
              <a:gd name="connsiteY9-5224" fmla="*/ 1924493 h 4492350"/>
              <a:gd name="connsiteX10-5225" fmla="*/ 1061670 w 3662637"/>
              <a:gd name="connsiteY10-5226" fmla="*/ 857226 h 4492350"/>
              <a:gd name="connsiteX11-5227" fmla="*/ 1162773 w 3662637"/>
              <a:gd name="connsiteY11-5228" fmla="*/ 2026621 h 4492350"/>
              <a:gd name="connsiteX12-5229" fmla="*/ 1682742 w 3662637"/>
              <a:gd name="connsiteY12-5230" fmla="*/ 2194318 h 4492350"/>
              <a:gd name="connsiteX13-5231" fmla="*/ 1924493 w 3662637"/>
              <a:gd name="connsiteY13-5232" fmla="*/ 0 h 4492350"/>
              <a:gd name="connsiteX14-5233" fmla="*/ 1995936 w 3662637"/>
              <a:gd name="connsiteY14-5234" fmla="*/ 986216 h 4492350"/>
              <a:gd name="connsiteX15-5235" fmla="*/ 1850065 w 3662637"/>
              <a:gd name="connsiteY15-5236" fmla="*/ 2060385 h 4492350"/>
              <a:gd name="connsiteX16-5237" fmla="*/ 2025596 w 3662637"/>
              <a:gd name="connsiteY16-5238" fmla="*/ 3046321 h 4492350"/>
              <a:gd name="connsiteX17-5239" fmla="*/ 2615609 w 3662637"/>
              <a:gd name="connsiteY17-5240" fmla="*/ 2519916 h 4492350"/>
              <a:gd name="connsiteX18-5241" fmla="*/ 2881796 w 3662637"/>
              <a:gd name="connsiteY18-5242" fmla="*/ 1291762 h 4492350"/>
              <a:gd name="connsiteX19-5243" fmla="*/ 2774911 w 3662637"/>
              <a:gd name="connsiteY19-5244" fmla="*/ 2383091 h 4492350"/>
              <a:gd name="connsiteX20-5245" fmla="*/ 3662637 w 3662637"/>
              <a:gd name="connsiteY20-5246" fmla="*/ 1124252 h 4492350"/>
              <a:gd name="connsiteX21-5247" fmla="*/ 2190307 w 3662637"/>
              <a:gd name="connsiteY21-5248" fmla="*/ 3370521 h 4492350"/>
              <a:gd name="connsiteX22-5249" fmla="*/ 2137144 w 3662637"/>
              <a:gd name="connsiteY22-5250" fmla="*/ 3817088 h 4492350"/>
              <a:gd name="connsiteX23-5251" fmla="*/ 3285460 w 3662637"/>
              <a:gd name="connsiteY23-5252" fmla="*/ 3094074 h 4492350"/>
              <a:gd name="connsiteX24-5253" fmla="*/ 2162419 w 3662637"/>
              <a:gd name="connsiteY24-5254" fmla="*/ 4030951 h 4492350"/>
              <a:gd name="connsiteX25-5255" fmla="*/ 2200940 w 3662637"/>
              <a:gd name="connsiteY25-5256" fmla="*/ 4476307 h 4492350"/>
              <a:gd name="connsiteX26-5257" fmla="*/ 2186296 w 3662637"/>
              <a:gd name="connsiteY26-5258" fmla="*/ 4491415 h 4492350"/>
              <a:gd name="connsiteX27-5259" fmla="*/ 1711842 w 3662637"/>
              <a:gd name="connsiteY27-5260" fmla="*/ 4492350 h 4492350"/>
              <a:gd name="connsiteX0-5261" fmla="*/ 1711842 w 3662637"/>
              <a:gd name="connsiteY0-5262" fmla="*/ 4492350 h 4492350"/>
              <a:gd name="connsiteX1-5263" fmla="*/ 1765005 w 3662637"/>
              <a:gd name="connsiteY1-5264" fmla="*/ 3785190 h 4492350"/>
              <a:gd name="connsiteX2-5265" fmla="*/ 1275907 w 3662637"/>
              <a:gd name="connsiteY2-5266" fmla="*/ 3381153 h 4492350"/>
              <a:gd name="connsiteX3-5267" fmla="*/ 0 w 3662637"/>
              <a:gd name="connsiteY3-5268" fmla="*/ 2945218 h 4492350"/>
              <a:gd name="connsiteX4-5269" fmla="*/ 1095154 w 3662637"/>
              <a:gd name="connsiteY4-5270" fmla="*/ 3242930 h 4492350"/>
              <a:gd name="connsiteX5-5271" fmla="*/ 361507 w 3662637"/>
              <a:gd name="connsiteY5-5272" fmla="*/ 2456121 h 4492350"/>
              <a:gd name="connsiteX6-5273" fmla="*/ 1743740 w 3662637"/>
              <a:gd name="connsiteY6-5274" fmla="*/ 3519376 h 4492350"/>
              <a:gd name="connsiteX7-5275" fmla="*/ 1652058 w 3662637"/>
              <a:gd name="connsiteY7-5276" fmla="*/ 2400346 h 4492350"/>
              <a:gd name="connsiteX8-5277" fmla="*/ 28261 w 3662637"/>
              <a:gd name="connsiteY8-5278" fmla="*/ 742880 h 4492350"/>
              <a:gd name="connsiteX9-5279" fmla="*/ 956930 w 3662637"/>
              <a:gd name="connsiteY9-5280" fmla="*/ 1924493 h 4492350"/>
              <a:gd name="connsiteX10-5281" fmla="*/ 1061670 w 3662637"/>
              <a:gd name="connsiteY10-5282" fmla="*/ 857226 h 4492350"/>
              <a:gd name="connsiteX11-5283" fmla="*/ 1162773 w 3662637"/>
              <a:gd name="connsiteY11-5284" fmla="*/ 2026621 h 4492350"/>
              <a:gd name="connsiteX12-5285" fmla="*/ 1682742 w 3662637"/>
              <a:gd name="connsiteY12-5286" fmla="*/ 2194318 h 4492350"/>
              <a:gd name="connsiteX13-5287" fmla="*/ 1924493 w 3662637"/>
              <a:gd name="connsiteY13-5288" fmla="*/ 0 h 4492350"/>
              <a:gd name="connsiteX14-5289" fmla="*/ 1995936 w 3662637"/>
              <a:gd name="connsiteY14-5290" fmla="*/ 986216 h 4492350"/>
              <a:gd name="connsiteX15-5291" fmla="*/ 1850065 w 3662637"/>
              <a:gd name="connsiteY15-5292" fmla="*/ 2060385 h 4492350"/>
              <a:gd name="connsiteX16-5293" fmla="*/ 2025596 w 3662637"/>
              <a:gd name="connsiteY16-5294" fmla="*/ 3046321 h 4492350"/>
              <a:gd name="connsiteX17-5295" fmla="*/ 2615609 w 3662637"/>
              <a:gd name="connsiteY17-5296" fmla="*/ 2519916 h 4492350"/>
              <a:gd name="connsiteX18-5297" fmla="*/ 2881796 w 3662637"/>
              <a:gd name="connsiteY18-5298" fmla="*/ 1291762 h 4492350"/>
              <a:gd name="connsiteX19-5299" fmla="*/ 2774911 w 3662637"/>
              <a:gd name="connsiteY19-5300" fmla="*/ 2383091 h 4492350"/>
              <a:gd name="connsiteX20-5301" fmla="*/ 3662637 w 3662637"/>
              <a:gd name="connsiteY20-5302" fmla="*/ 1124252 h 4492350"/>
              <a:gd name="connsiteX21-5303" fmla="*/ 2190307 w 3662637"/>
              <a:gd name="connsiteY21-5304" fmla="*/ 3370521 h 4492350"/>
              <a:gd name="connsiteX22-5305" fmla="*/ 2137144 w 3662637"/>
              <a:gd name="connsiteY22-5306" fmla="*/ 3817088 h 4492350"/>
              <a:gd name="connsiteX23-5307" fmla="*/ 3285460 w 3662637"/>
              <a:gd name="connsiteY23-5308" fmla="*/ 3094074 h 4492350"/>
              <a:gd name="connsiteX24-5309" fmla="*/ 2162419 w 3662637"/>
              <a:gd name="connsiteY24-5310" fmla="*/ 4030951 h 4492350"/>
              <a:gd name="connsiteX25-5311" fmla="*/ 2200940 w 3662637"/>
              <a:gd name="connsiteY25-5312" fmla="*/ 4476307 h 4492350"/>
              <a:gd name="connsiteX26-5313" fmla="*/ 2186296 w 3662637"/>
              <a:gd name="connsiteY26-5314" fmla="*/ 4491415 h 4492350"/>
              <a:gd name="connsiteX27-5315" fmla="*/ 1711842 w 3662637"/>
              <a:gd name="connsiteY27-5316" fmla="*/ 4492350 h 4492350"/>
              <a:gd name="connsiteX0-5317" fmla="*/ 1711842 w 3662637"/>
              <a:gd name="connsiteY0-5318" fmla="*/ 4492350 h 4492350"/>
              <a:gd name="connsiteX1-5319" fmla="*/ 1765005 w 3662637"/>
              <a:gd name="connsiteY1-5320" fmla="*/ 3785190 h 4492350"/>
              <a:gd name="connsiteX2-5321" fmla="*/ 1275907 w 3662637"/>
              <a:gd name="connsiteY2-5322" fmla="*/ 3381153 h 4492350"/>
              <a:gd name="connsiteX3-5323" fmla="*/ 0 w 3662637"/>
              <a:gd name="connsiteY3-5324" fmla="*/ 2945218 h 4492350"/>
              <a:gd name="connsiteX4-5325" fmla="*/ 1095154 w 3662637"/>
              <a:gd name="connsiteY4-5326" fmla="*/ 3242930 h 4492350"/>
              <a:gd name="connsiteX5-5327" fmla="*/ 361507 w 3662637"/>
              <a:gd name="connsiteY5-5328" fmla="*/ 2456121 h 4492350"/>
              <a:gd name="connsiteX6-5329" fmla="*/ 1743740 w 3662637"/>
              <a:gd name="connsiteY6-5330" fmla="*/ 3519376 h 4492350"/>
              <a:gd name="connsiteX7-5331" fmla="*/ 1652058 w 3662637"/>
              <a:gd name="connsiteY7-5332" fmla="*/ 2400346 h 4492350"/>
              <a:gd name="connsiteX8-5333" fmla="*/ 28261 w 3662637"/>
              <a:gd name="connsiteY8-5334" fmla="*/ 742880 h 4492350"/>
              <a:gd name="connsiteX9-5335" fmla="*/ 956930 w 3662637"/>
              <a:gd name="connsiteY9-5336" fmla="*/ 1924493 h 4492350"/>
              <a:gd name="connsiteX10-5337" fmla="*/ 1061670 w 3662637"/>
              <a:gd name="connsiteY10-5338" fmla="*/ 857226 h 4492350"/>
              <a:gd name="connsiteX11-5339" fmla="*/ 1162773 w 3662637"/>
              <a:gd name="connsiteY11-5340" fmla="*/ 2026621 h 4492350"/>
              <a:gd name="connsiteX12-5341" fmla="*/ 1682742 w 3662637"/>
              <a:gd name="connsiteY12-5342" fmla="*/ 2194318 h 4492350"/>
              <a:gd name="connsiteX13-5343" fmla="*/ 1924493 w 3662637"/>
              <a:gd name="connsiteY13-5344" fmla="*/ 0 h 4492350"/>
              <a:gd name="connsiteX14-5345" fmla="*/ 1995936 w 3662637"/>
              <a:gd name="connsiteY14-5346" fmla="*/ 986216 h 4492350"/>
              <a:gd name="connsiteX15-5347" fmla="*/ 1850065 w 3662637"/>
              <a:gd name="connsiteY15-5348" fmla="*/ 2060385 h 4492350"/>
              <a:gd name="connsiteX16-5349" fmla="*/ 2025596 w 3662637"/>
              <a:gd name="connsiteY16-5350" fmla="*/ 3046321 h 4492350"/>
              <a:gd name="connsiteX17-5351" fmla="*/ 2615609 w 3662637"/>
              <a:gd name="connsiteY17-5352" fmla="*/ 2519916 h 4492350"/>
              <a:gd name="connsiteX18-5353" fmla="*/ 2881796 w 3662637"/>
              <a:gd name="connsiteY18-5354" fmla="*/ 1291762 h 4492350"/>
              <a:gd name="connsiteX19-5355" fmla="*/ 2774911 w 3662637"/>
              <a:gd name="connsiteY19-5356" fmla="*/ 2383091 h 4492350"/>
              <a:gd name="connsiteX20-5357" fmla="*/ 3662637 w 3662637"/>
              <a:gd name="connsiteY20-5358" fmla="*/ 1124252 h 4492350"/>
              <a:gd name="connsiteX21-5359" fmla="*/ 2190307 w 3662637"/>
              <a:gd name="connsiteY21-5360" fmla="*/ 3370521 h 4492350"/>
              <a:gd name="connsiteX22-5361" fmla="*/ 2137144 w 3662637"/>
              <a:gd name="connsiteY22-5362" fmla="*/ 3817088 h 4492350"/>
              <a:gd name="connsiteX23-5363" fmla="*/ 3285460 w 3662637"/>
              <a:gd name="connsiteY23-5364" fmla="*/ 3094074 h 4492350"/>
              <a:gd name="connsiteX24-5365" fmla="*/ 2162419 w 3662637"/>
              <a:gd name="connsiteY24-5366" fmla="*/ 4030951 h 4492350"/>
              <a:gd name="connsiteX25-5367" fmla="*/ 2200940 w 3662637"/>
              <a:gd name="connsiteY25-5368" fmla="*/ 4476307 h 4492350"/>
              <a:gd name="connsiteX26-5369" fmla="*/ 2186296 w 3662637"/>
              <a:gd name="connsiteY26-5370" fmla="*/ 4491415 h 4492350"/>
              <a:gd name="connsiteX27-5371" fmla="*/ 1711842 w 3662637"/>
              <a:gd name="connsiteY27-5372" fmla="*/ 4492350 h 4492350"/>
              <a:gd name="connsiteX0-5373" fmla="*/ 1711842 w 3662637"/>
              <a:gd name="connsiteY0-5374" fmla="*/ 4492350 h 4492350"/>
              <a:gd name="connsiteX1-5375" fmla="*/ 1765005 w 3662637"/>
              <a:gd name="connsiteY1-5376" fmla="*/ 3785190 h 4492350"/>
              <a:gd name="connsiteX2-5377" fmla="*/ 1275907 w 3662637"/>
              <a:gd name="connsiteY2-5378" fmla="*/ 3381153 h 4492350"/>
              <a:gd name="connsiteX3-5379" fmla="*/ 0 w 3662637"/>
              <a:gd name="connsiteY3-5380" fmla="*/ 2945218 h 4492350"/>
              <a:gd name="connsiteX4-5381" fmla="*/ 1095154 w 3662637"/>
              <a:gd name="connsiteY4-5382" fmla="*/ 3242930 h 4492350"/>
              <a:gd name="connsiteX5-5383" fmla="*/ 361507 w 3662637"/>
              <a:gd name="connsiteY5-5384" fmla="*/ 2456121 h 4492350"/>
              <a:gd name="connsiteX6-5385" fmla="*/ 1743740 w 3662637"/>
              <a:gd name="connsiteY6-5386" fmla="*/ 3519376 h 4492350"/>
              <a:gd name="connsiteX7-5387" fmla="*/ 1652058 w 3662637"/>
              <a:gd name="connsiteY7-5388" fmla="*/ 2400346 h 4492350"/>
              <a:gd name="connsiteX8-5389" fmla="*/ 28261 w 3662637"/>
              <a:gd name="connsiteY8-5390" fmla="*/ 742880 h 4492350"/>
              <a:gd name="connsiteX9-5391" fmla="*/ 956930 w 3662637"/>
              <a:gd name="connsiteY9-5392" fmla="*/ 1924493 h 4492350"/>
              <a:gd name="connsiteX10-5393" fmla="*/ 1061670 w 3662637"/>
              <a:gd name="connsiteY10-5394" fmla="*/ 857226 h 4492350"/>
              <a:gd name="connsiteX11-5395" fmla="*/ 1162773 w 3662637"/>
              <a:gd name="connsiteY11-5396" fmla="*/ 2026621 h 4492350"/>
              <a:gd name="connsiteX12-5397" fmla="*/ 1682742 w 3662637"/>
              <a:gd name="connsiteY12-5398" fmla="*/ 2194318 h 4492350"/>
              <a:gd name="connsiteX13-5399" fmla="*/ 1924493 w 3662637"/>
              <a:gd name="connsiteY13-5400" fmla="*/ 0 h 4492350"/>
              <a:gd name="connsiteX14-5401" fmla="*/ 1995936 w 3662637"/>
              <a:gd name="connsiteY14-5402" fmla="*/ 986216 h 4492350"/>
              <a:gd name="connsiteX15-5403" fmla="*/ 1850065 w 3662637"/>
              <a:gd name="connsiteY15-5404" fmla="*/ 2060385 h 4492350"/>
              <a:gd name="connsiteX16-5405" fmla="*/ 2025596 w 3662637"/>
              <a:gd name="connsiteY16-5406" fmla="*/ 3046321 h 4492350"/>
              <a:gd name="connsiteX17-5407" fmla="*/ 2615609 w 3662637"/>
              <a:gd name="connsiteY17-5408" fmla="*/ 2519916 h 4492350"/>
              <a:gd name="connsiteX18-5409" fmla="*/ 2881796 w 3662637"/>
              <a:gd name="connsiteY18-5410" fmla="*/ 1291762 h 4492350"/>
              <a:gd name="connsiteX19-5411" fmla="*/ 2774911 w 3662637"/>
              <a:gd name="connsiteY19-5412" fmla="*/ 2383091 h 4492350"/>
              <a:gd name="connsiteX20-5413" fmla="*/ 3662637 w 3662637"/>
              <a:gd name="connsiteY20-5414" fmla="*/ 1124252 h 4492350"/>
              <a:gd name="connsiteX21-5415" fmla="*/ 2190307 w 3662637"/>
              <a:gd name="connsiteY21-5416" fmla="*/ 3370521 h 4492350"/>
              <a:gd name="connsiteX22-5417" fmla="*/ 2137144 w 3662637"/>
              <a:gd name="connsiteY22-5418" fmla="*/ 3817088 h 4492350"/>
              <a:gd name="connsiteX23-5419" fmla="*/ 3285460 w 3662637"/>
              <a:gd name="connsiteY23-5420" fmla="*/ 3094074 h 4492350"/>
              <a:gd name="connsiteX24-5421" fmla="*/ 2162419 w 3662637"/>
              <a:gd name="connsiteY24-5422" fmla="*/ 4030951 h 4492350"/>
              <a:gd name="connsiteX25-5423" fmla="*/ 2200940 w 3662637"/>
              <a:gd name="connsiteY25-5424" fmla="*/ 4476307 h 4492350"/>
              <a:gd name="connsiteX26-5425" fmla="*/ 2186296 w 3662637"/>
              <a:gd name="connsiteY26-5426" fmla="*/ 4491415 h 4492350"/>
              <a:gd name="connsiteX27-5427" fmla="*/ 1711842 w 3662637"/>
              <a:gd name="connsiteY27-5428" fmla="*/ 4492350 h 4492350"/>
              <a:gd name="connsiteX0-5429" fmla="*/ 1711842 w 3662637"/>
              <a:gd name="connsiteY0-5430" fmla="*/ 4492350 h 4492350"/>
              <a:gd name="connsiteX1-5431" fmla="*/ 1765005 w 3662637"/>
              <a:gd name="connsiteY1-5432" fmla="*/ 3785190 h 4492350"/>
              <a:gd name="connsiteX2-5433" fmla="*/ 1275907 w 3662637"/>
              <a:gd name="connsiteY2-5434" fmla="*/ 3381153 h 4492350"/>
              <a:gd name="connsiteX3-5435" fmla="*/ 0 w 3662637"/>
              <a:gd name="connsiteY3-5436" fmla="*/ 2945218 h 4492350"/>
              <a:gd name="connsiteX4-5437" fmla="*/ 1095154 w 3662637"/>
              <a:gd name="connsiteY4-5438" fmla="*/ 3242930 h 4492350"/>
              <a:gd name="connsiteX5-5439" fmla="*/ 361507 w 3662637"/>
              <a:gd name="connsiteY5-5440" fmla="*/ 2456121 h 4492350"/>
              <a:gd name="connsiteX6-5441" fmla="*/ 1743740 w 3662637"/>
              <a:gd name="connsiteY6-5442" fmla="*/ 3519376 h 4492350"/>
              <a:gd name="connsiteX7-5443" fmla="*/ 1652058 w 3662637"/>
              <a:gd name="connsiteY7-5444" fmla="*/ 2400346 h 4492350"/>
              <a:gd name="connsiteX8-5445" fmla="*/ 28261 w 3662637"/>
              <a:gd name="connsiteY8-5446" fmla="*/ 742880 h 4492350"/>
              <a:gd name="connsiteX9-5447" fmla="*/ 956930 w 3662637"/>
              <a:gd name="connsiteY9-5448" fmla="*/ 1924493 h 4492350"/>
              <a:gd name="connsiteX10-5449" fmla="*/ 1061670 w 3662637"/>
              <a:gd name="connsiteY10-5450" fmla="*/ 857226 h 4492350"/>
              <a:gd name="connsiteX11-5451" fmla="*/ 1162773 w 3662637"/>
              <a:gd name="connsiteY11-5452" fmla="*/ 2026621 h 4492350"/>
              <a:gd name="connsiteX12-5453" fmla="*/ 1682742 w 3662637"/>
              <a:gd name="connsiteY12-5454" fmla="*/ 2194318 h 4492350"/>
              <a:gd name="connsiteX13-5455" fmla="*/ 1924493 w 3662637"/>
              <a:gd name="connsiteY13-5456" fmla="*/ 0 h 4492350"/>
              <a:gd name="connsiteX14-5457" fmla="*/ 1995936 w 3662637"/>
              <a:gd name="connsiteY14-5458" fmla="*/ 986216 h 4492350"/>
              <a:gd name="connsiteX15-5459" fmla="*/ 1850065 w 3662637"/>
              <a:gd name="connsiteY15-5460" fmla="*/ 2060385 h 4492350"/>
              <a:gd name="connsiteX16-5461" fmla="*/ 2025596 w 3662637"/>
              <a:gd name="connsiteY16-5462" fmla="*/ 3046321 h 4492350"/>
              <a:gd name="connsiteX17-5463" fmla="*/ 2615609 w 3662637"/>
              <a:gd name="connsiteY17-5464" fmla="*/ 2519916 h 4492350"/>
              <a:gd name="connsiteX18-5465" fmla="*/ 2881796 w 3662637"/>
              <a:gd name="connsiteY18-5466" fmla="*/ 1291762 h 4492350"/>
              <a:gd name="connsiteX19-5467" fmla="*/ 2774911 w 3662637"/>
              <a:gd name="connsiteY19-5468" fmla="*/ 2383091 h 4492350"/>
              <a:gd name="connsiteX20-5469" fmla="*/ 3662637 w 3662637"/>
              <a:gd name="connsiteY20-5470" fmla="*/ 1124252 h 4492350"/>
              <a:gd name="connsiteX21-5471" fmla="*/ 2190307 w 3662637"/>
              <a:gd name="connsiteY21-5472" fmla="*/ 3370521 h 4492350"/>
              <a:gd name="connsiteX22-5473" fmla="*/ 2137144 w 3662637"/>
              <a:gd name="connsiteY22-5474" fmla="*/ 3817088 h 4492350"/>
              <a:gd name="connsiteX23-5475" fmla="*/ 3285460 w 3662637"/>
              <a:gd name="connsiteY23-5476" fmla="*/ 3094074 h 4492350"/>
              <a:gd name="connsiteX24-5477" fmla="*/ 2162419 w 3662637"/>
              <a:gd name="connsiteY24-5478" fmla="*/ 4030951 h 4492350"/>
              <a:gd name="connsiteX25-5479" fmla="*/ 2200940 w 3662637"/>
              <a:gd name="connsiteY25-5480" fmla="*/ 4476307 h 4492350"/>
              <a:gd name="connsiteX26-5481" fmla="*/ 2186296 w 3662637"/>
              <a:gd name="connsiteY26-5482" fmla="*/ 4491415 h 4492350"/>
              <a:gd name="connsiteX27-5483" fmla="*/ 1711842 w 3662637"/>
              <a:gd name="connsiteY27-5484" fmla="*/ 4492350 h 4492350"/>
              <a:gd name="connsiteX0-5485" fmla="*/ 1711842 w 3662637"/>
              <a:gd name="connsiteY0-5486" fmla="*/ 4492350 h 4492350"/>
              <a:gd name="connsiteX1-5487" fmla="*/ 1765005 w 3662637"/>
              <a:gd name="connsiteY1-5488" fmla="*/ 3785190 h 4492350"/>
              <a:gd name="connsiteX2-5489" fmla="*/ 1275907 w 3662637"/>
              <a:gd name="connsiteY2-5490" fmla="*/ 3381153 h 4492350"/>
              <a:gd name="connsiteX3-5491" fmla="*/ 0 w 3662637"/>
              <a:gd name="connsiteY3-5492" fmla="*/ 2945218 h 4492350"/>
              <a:gd name="connsiteX4-5493" fmla="*/ 1095154 w 3662637"/>
              <a:gd name="connsiteY4-5494" fmla="*/ 3242930 h 4492350"/>
              <a:gd name="connsiteX5-5495" fmla="*/ 361507 w 3662637"/>
              <a:gd name="connsiteY5-5496" fmla="*/ 2456121 h 4492350"/>
              <a:gd name="connsiteX6-5497" fmla="*/ 1743740 w 3662637"/>
              <a:gd name="connsiteY6-5498" fmla="*/ 3519376 h 4492350"/>
              <a:gd name="connsiteX7-5499" fmla="*/ 1652058 w 3662637"/>
              <a:gd name="connsiteY7-5500" fmla="*/ 2400346 h 4492350"/>
              <a:gd name="connsiteX8-5501" fmla="*/ 28261 w 3662637"/>
              <a:gd name="connsiteY8-5502" fmla="*/ 742880 h 4492350"/>
              <a:gd name="connsiteX9-5503" fmla="*/ 956930 w 3662637"/>
              <a:gd name="connsiteY9-5504" fmla="*/ 1924493 h 4492350"/>
              <a:gd name="connsiteX10-5505" fmla="*/ 1061670 w 3662637"/>
              <a:gd name="connsiteY10-5506" fmla="*/ 857226 h 4492350"/>
              <a:gd name="connsiteX11-5507" fmla="*/ 1162773 w 3662637"/>
              <a:gd name="connsiteY11-5508" fmla="*/ 2026621 h 4492350"/>
              <a:gd name="connsiteX12-5509" fmla="*/ 1682742 w 3662637"/>
              <a:gd name="connsiteY12-5510" fmla="*/ 2194318 h 4492350"/>
              <a:gd name="connsiteX13-5511" fmla="*/ 1924493 w 3662637"/>
              <a:gd name="connsiteY13-5512" fmla="*/ 0 h 4492350"/>
              <a:gd name="connsiteX14-5513" fmla="*/ 1995936 w 3662637"/>
              <a:gd name="connsiteY14-5514" fmla="*/ 986216 h 4492350"/>
              <a:gd name="connsiteX15-5515" fmla="*/ 1850065 w 3662637"/>
              <a:gd name="connsiteY15-5516" fmla="*/ 2060385 h 4492350"/>
              <a:gd name="connsiteX16-5517" fmla="*/ 2025596 w 3662637"/>
              <a:gd name="connsiteY16-5518" fmla="*/ 3046321 h 4492350"/>
              <a:gd name="connsiteX17-5519" fmla="*/ 2615609 w 3662637"/>
              <a:gd name="connsiteY17-5520" fmla="*/ 2519916 h 4492350"/>
              <a:gd name="connsiteX18-5521" fmla="*/ 2881796 w 3662637"/>
              <a:gd name="connsiteY18-5522" fmla="*/ 1291762 h 4492350"/>
              <a:gd name="connsiteX19-5523" fmla="*/ 2774911 w 3662637"/>
              <a:gd name="connsiteY19-5524" fmla="*/ 2383091 h 4492350"/>
              <a:gd name="connsiteX20-5525" fmla="*/ 3662637 w 3662637"/>
              <a:gd name="connsiteY20-5526" fmla="*/ 1124252 h 4492350"/>
              <a:gd name="connsiteX21-5527" fmla="*/ 2190307 w 3662637"/>
              <a:gd name="connsiteY21-5528" fmla="*/ 3370521 h 4492350"/>
              <a:gd name="connsiteX22-5529" fmla="*/ 2137144 w 3662637"/>
              <a:gd name="connsiteY22-5530" fmla="*/ 3817088 h 4492350"/>
              <a:gd name="connsiteX23-5531" fmla="*/ 3285460 w 3662637"/>
              <a:gd name="connsiteY23-5532" fmla="*/ 3094074 h 4492350"/>
              <a:gd name="connsiteX24-5533" fmla="*/ 2162419 w 3662637"/>
              <a:gd name="connsiteY24-5534" fmla="*/ 4030951 h 4492350"/>
              <a:gd name="connsiteX25-5535" fmla="*/ 2200940 w 3662637"/>
              <a:gd name="connsiteY25-5536" fmla="*/ 4476307 h 4492350"/>
              <a:gd name="connsiteX26-5537" fmla="*/ 2186296 w 3662637"/>
              <a:gd name="connsiteY26-5538" fmla="*/ 4491415 h 4492350"/>
              <a:gd name="connsiteX27-5539" fmla="*/ 1711842 w 3662637"/>
              <a:gd name="connsiteY27-5540" fmla="*/ 4492350 h 4492350"/>
              <a:gd name="connsiteX0-5541" fmla="*/ 1711842 w 3662637"/>
              <a:gd name="connsiteY0-5542" fmla="*/ 4492350 h 4492350"/>
              <a:gd name="connsiteX1-5543" fmla="*/ 1765005 w 3662637"/>
              <a:gd name="connsiteY1-5544" fmla="*/ 3785190 h 4492350"/>
              <a:gd name="connsiteX2-5545" fmla="*/ 1275907 w 3662637"/>
              <a:gd name="connsiteY2-5546" fmla="*/ 3381153 h 4492350"/>
              <a:gd name="connsiteX3-5547" fmla="*/ 0 w 3662637"/>
              <a:gd name="connsiteY3-5548" fmla="*/ 2945218 h 4492350"/>
              <a:gd name="connsiteX4-5549" fmla="*/ 1095154 w 3662637"/>
              <a:gd name="connsiteY4-5550" fmla="*/ 3242930 h 4492350"/>
              <a:gd name="connsiteX5-5551" fmla="*/ 361507 w 3662637"/>
              <a:gd name="connsiteY5-5552" fmla="*/ 2456121 h 4492350"/>
              <a:gd name="connsiteX6-5553" fmla="*/ 1743740 w 3662637"/>
              <a:gd name="connsiteY6-5554" fmla="*/ 3519376 h 4492350"/>
              <a:gd name="connsiteX7-5555" fmla="*/ 1652058 w 3662637"/>
              <a:gd name="connsiteY7-5556" fmla="*/ 2400346 h 4492350"/>
              <a:gd name="connsiteX8-5557" fmla="*/ 28261 w 3662637"/>
              <a:gd name="connsiteY8-5558" fmla="*/ 742880 h 4492350"/>
              <a:gd name="connsiteX9-5559" fmla="*/ 956930 w 3662637"/>
              <a:gd name="connsiteY9-5560" fmla="*/ 1924493 h 4492350"/>
              <a:gd name="connsiteX10-5561" fmla="*/ 1061670 w 3662637"/>
              <a:gd name="connsiteY10-5562" fmla="*/ 857226 h 4492350"/>
              <a:gd name="connsiteX11-5563" fmla="*/ 1162773 w 3662637"/>
              <a:gd name="connsiteY11-5564" fmla="*/ 2026621 h 4492350"/>
              <a:gd name="connsiteX12-5565" fmla="*/ 1682742 w 3662637"/>
              <a:gd name="connsiteY12-5566" fmla="*/ 2194318 h 4492350"/>
              <a:gd name="connsiteX13-5567" fmla="*/ 1924493 w 3662637"/>
              <a:gd name="connsiteY13-5568" fmla="*/ 0 h 4492350"/>
              <a:gd name="connsiteX14-5569" fmla="*/ 1995936 w 3662637"/>
              <a:gd name="connsiteY14-5570" fmla="*/ 986216 h 4492350"/>
              <a:gd name="connsiteX15-5571" fmla="*/ 1850065 w 3662637"/>
              <a:gd name="connsiteY15-5572" fmla="*/ 2060385 h 4492350"/>
              <a:gd name="connsiteX16-5573" fmla="*/ 2025596 w 3662637"/>
              <a:gd name="connsiteY16-5574" fmla="*/ 3046321 h 4492350"/>
              <a:gd name="connsiteX17-5575" fmla="*/ 2615609 w 3662637"/>
              <a:gd name="connsiteY17-5576" fmla="*/ 2519916 h 4492350"/>
              <a:gd name="connsiteX18-5577" fmla="*/ 2881796 w 3662637"/>
              <a:gd name="connsiteY18-5578" fmla="*/ 1291762 h 4492350"/>
              <a:gd name="connsiteX19-5579" fmla="*/ 2774911 w 3662637"/>
              <a:gd name="connsiteY19-5580" fmla="*/ 2383091 h 4492350"/>
              <a:gd name="connsiteX20-5581" fmla="*/ 3662637 w 3662637"/>
              <a:gd name="connsiteY20-5582" fmla="*/ 1124252 h 4492350"/>
              <a:gd name="connsiteX21-5583" fmla="*/ 2190307 w 3662637"/>
              <a:gd name="connsiteY21-5584" fmla="*/ 3370521 h 4492350"/>
              <a:gd name="connsiteX22-5585" fmla="*/ 2137144 w 3662637"/>
              <a:gd name="connsiteY22-5586" fmla="*/ 3817088 h 4492350"/>
              <a:gd name="connsiteX23-5587" fmla="*/ 3285460 w 3662637"/>
              <a:gd name="connsiteY23-5588" fmla="*/ 3094074 h 4492350"/>
              <a:gd name="connsiteX24-5589" fmla="*/ 2162419 w 3662637"/>
              <a:gd name="connsiteY24-5590" fmla="*/ 4030951 h 4492350"/>
              <a:gd name="connsiteX25-5591" fmla="*/ 2200940 w 3662637"/>
              <a:gd name="connsiteY25-5592" fmla="*/ 4476307 h 4492350"/>
              <a:gd name="connsiteX26-5593" fmla="*/ 2186296 w 3662637"/>
              <a:gd name="connsiteY26-5594" fmla="*/ 4491415 h 4492350"/>
              <a:gd name="connsiteX27-5595" fmla="*/ 1711842 w 3662637"/>
              <a:gd name="connsiteY27-5596" fmla="*/ 4492350 h 4492350"/>
              <a:gd name="connsiteX0-5597" fmla="*/ 1711842 w 3662637"/>
              <a:gd name="connsiteY0-5598" fmla="*/ 4492350 h 4492350"/>
              <a:gd name="connsiteX1-5599" fmla="*/ 1765005 w 3662637"/>
              <a:gd name="connsiteY1-5600" fmla="*/ 3785190 h 4492350"/>
              <a:gd name="connsiteX2-5601" fmla="*/ 1275907 w 3662637"/>
              <a:gd name="connsiteY2-5602" fmla="*/ 3381153 h 4492350"/>
              <a:gd name="connsiteX3-5603" fmla="*/ 0 w 3662637"/>
              <a:gd name="connsiteY3-5604" fmla="*/ 2945218 h 4492350"/>
              <a:gd name="connsiteX4-5605" fmla="*/ 1095154 w 3662637"/>
              <a:gd name="connsiteY4-5606" fmla="*/ 3242930 h 4492350"/>
              <a:gd name="connsiteX5-5607" fmla="*/ 381560 w 3662637"/>
              <a:gd name="connsiteY5-5608" fmla="*/ 2432058 h 4492350"/>
              <a:gd name="connsiteX6-5609" fmla="*/ 1743740 w 3662637"/>
              <a:gd name="connsiteY6-5610" fmla="*/ 3519376 h 4492350"/>
              <a:gd name="connsiteX7-5611" fmla="*/ 1652058 w 3662637"/>
              <a:gd name="connsiteY7-5612" fmla="*/ 2400346 h 4492350"/>
              <a:gd name="connsiteX8-5613" fmla="*/ 28261 w 3662637"/>
              <a:gd name="connsiteY8-5614" fmla="*/ 742880 h 4492350"/>
              <a:gd name="connsiteX9-5615" fmla="*/ 956930 w 3662637"/>
              <a:gd name="connsiteY9-5616" fmla="*/ 1924493 h 4492350"/>
              <a:gd name="connsiteX10-5617" fmla="*/ 1061670 w 3662637"/>
              <a:gd name="connsiteY10-5618" fmla="*/ 857226 h 4492350"/>
              <a:gd name="connsiteX11-5619" fmla="*/ 1162773 w 3662637"/>
              <a:gd name="connsiteY11-5620" fmla="*/ 2026621 h 4492350"/>
              <a:gd name="connsiteX12-5621" fmla="*/ 1682742 w 3662637"/>
              <a:gd name="connsiteY12-5622" fmla="*/ 2194318 h 4492350"/>
              <a:gd name="connsiteX13-5623" fmla="*/ 1924493 w 3662637"/>
              <a:gd name="connsiteY13-5624" fmla="*/ 0 h 4492350"/>
              <a:gd name="connsiteX14-5625" fmla="*/ 1995936 w 3662637"/>
              <a:gd name="connsiteY14-5626" fmla="*/ 986216 h 4492350"/>
              <a:gd name="connsiteX15-5627" fmla="*/ 1850065 w 3662637"/>
              <a:gd name="connsiteY15-5628" fmla="*/ 2060385 h 4492350"/>
              <a:gd name="connsiteX16-5629" fmla="*/ 2025596 w 3662637"/>
              <a:gd name="connsiteY16-5630" fmla="*/ 3046321 h 4492350"/>
              <a:gd name="connsiteX17-5631" fmla="*/ 2615609 w 3662637"/>
              <a:gd name="connsiteY17-5632" fmla="*/ 2519916 h 4492350"/>
              <a:gd name="connsiteX18-5633" fmla="*/ 2881796 w 3662637"/>
              <a:gd name="connsiteY18-5634" fmla="*/ 1291762 h 4492350"/>
              <a:gd name="connsiteX19-5635" fmla="*/ 2774911 w 3662637"/>
              <a:gd name="connsiteY19-5636" fmla="*/ 2383091 h 4492350"/>
              <a:gd name="connsiteX20-5637" fmla="*/ 3662637 w 3662637"/>
              <a:gd name="connsiteY20-5638" fmla="*/ 1124252 h 4492350"/>
              <a:gd name="connsiteX21-5639" fmla="*/ 2190307 w 3662637"/>
              <a:gd name="connsiteY21-5640" fmla="*/ 3370521 h 4492350"/>
              <a:gd name="connsiteX22-5641" fmla="*/ 2137144 w 3662637"/>
              <a:gd name="connsiteY22-5642" fmla="*/ 3817088 h 4492350"/>
              <a:gd name="connsiteX23-5643" fmla="*/ 3285460 w 3662637"/>
              <a:gd name="connsiteY23-5644" fmla="*/ 3094074 h 4492350"/>
              <a:gd name="connsiteX24-5645" fmla="*/ 2162419 w 3662637"/>
              <a:gd name="connsiteY24-5646" fmla="*/ 4030951 h 4492350"/>
              <a:gd name="connsiteX25-5647" fmla="*/ 2200940 w 3662637"/>
              <a:gd name="connsiteY25-5648" fmla="*/ 4476307 h 4492350"/>
              <a:gd name="connsiteX26-5649" fmla="*/ 2186296 w 3662637"/>
              <a:gd name="connsiteY26-5650" fmla="*/ 4491415 h 4492350"/>
              <a:gd name="connsiteX27-5651" fmla="*/ 1711842 w 3662637"/>
              <a:gd name="connsiteY27-5652" fmla="*/ 4492350 h 4492350"/>
              <a:gd name="connsiteX0-5653" fmla="*/ 1711842 w 3662637"/>
              <a:gd name="connsiteY0-5654" fmla="*/ 4492350 h 4492350"/>
              <a:gd name="connsiteX1-5655" fmla="*/ 1765005 w 3662637"/>
              <a:gd name="connsiteY1-5656" fmla="*/ 3785190 h 4492350"/>
              <a:gd name="connsiteX2-5657" fmla="*/ 1275907 w 3662637"/>
              <a:gd name="connsiteY2-5658" fmla="*/ 3381153 h 4492350"/>
              <a:gd name="connsiteX3-5659" fmla="*/ 0 w 3662637"/>
              <a:gd name="connsiteY3-5660" fmla="*/ 2945218 h 4492350"/>
              <a:gd name="connsiteX4-5661" fmla="*/ 1095154 w 3662637"/>
              <a:gd name="connsiteY4-5662" fmla="*/ 3242930 h 4492350"/>
              <a:gd name="connsiteX5-5663" fmla="*/ 381560 w 3662637"/>
              <a:gd name="connsiteY5-5664" fmla="*/ 2432058 h 4492350"/>
              <a:gd name="connsiteX6-5665" fmla="*/ 1743740 w 3662637"/>
              <a:gd name="connsiteY6-5666" fmla="*/ 3519376 h 4492350"/>
              <a:gd name="connsiteX7-5667" fmla="*/ 1652058 w 3662637"/>
              <a:gd name="connsiteY7-5668" fmla="*/ 2400346 h 4492350"/>
              <a:gd name="connsiteX8-5669" fmla="*/ 28261 w 3662637"/>
              <a:gd name="connsiteY8-5670" fmla="*/ 742880 h 4492350"/>
              <a:gd name="connsiteX9-5671" fmla="*/ 956930 w 3662637"/>
              <a:gd name="connsiteY9-5672" fmla="*/ 1924493 h 4492350"/>
              <a:gd name="connsiteX10-5673" fmla="*/ 1061670 w 3662637"/>
              <a:gd name="connsiteY10-5674" fmla="*/ 857226 h 4492350"/>
              <a:gd name="connsiteX11-5675" fmla="*/ 1162773 w 3662637"/>
              <a:gd name="connsiteY11-5676" fmla="*/ 2026621 h 4492350"/>
              <a:gd name="connsiteX12-5677" fmla="*/ 1682742 w 3662637"/>
              <a:gd name="connsiteY12-5678" fmla="*/ 2194318 h 4492350"/>
              <a:gd name="connsiteX13-5679" fmla="*/ 1924493 w 3662637"/>
              <a:gd name="connsiteY13-5680" fmla="*/ 0 h 4492350"/>
              <a:gd name="connsiteX14-5681" fmla="*/ 1995936 w 3662637"/>
              <a:gd name="connsiteY14-5682" fmla="*/ 986216 h 4492350"/>
              <a:gd name="connsiteX15-5683" fmla="*/ 1850065 w 3662637"/>
              <a:gd name="connsiteY15-5684" fmla="*/ 2060385 h 4492350"/>
              <a:gd name="connsiteX16-5685" fmla="*/ 2025596 w 3662637"/>
              <a:gd name="connsiteY16-5686" fmla="*/ 3046321 h 4492350"/>
              <a:gd name="connsiteX17-5687" fmla="*/ 2615609 w 3662637"/>
              <a:gd name="connsiteY17-5688" fmla="*/ 2519916 h 4492350"/>
              <a:gd name="connsiteX18-5689" fmla="*/ 2881796 w 3662637"/>
              <a:gd name="connsiteY18-5690" fmla="*/ 1291762 h 4492350"/>
              <a:gd name="connsiteX19-5691" fmla="*/ 2774911 w 3662637"/>
              <a:gd name="connsiteY19-5692" fmla="*/ 2383091 h 4492350"/>
              <a:gd name="connsiteX20-5693" fmla="*/ 3662637 w 3662637"/>
              <a:gd name="connsiteY20-5694" fmla="*/ 1124252 h 4492350"/>
              <a:gd name="connsiteX21-5695" fmla="*/ 2190307 w 3662637"/>
              <a:gd name="connsiteY21-5696" fmla="*/ 3370521 h 4492350"/>
              <a:gd name="connsiteX22-5697" fmla="*/ 2137144 w 3662637"/>
              <a:gd name="connsiteY22-5698" fmla="*/ 3817088 h 4492350"/>
              <a:gd name="connsiteX23-5699" fmla="*/ 3285460 w 3662637"/>
              <a:gd name="connsiteY23-5700" fmla="*/ 3094074 h 4492350"/>
              <a:gd name="connsiteX24-5701" fmla="*/ 2162419 w 3662637"/>
              <a:gd name="connsiteY24-5702" fmla="*/ 4030951 h 4492350"/>
              <a:gd name="connsiteX25-5703" fmla="*/ 2200940 w 3662637"/>
              <a:gd name="connsiteY25-5704" fmla="*/ 4476307 h 4492350"/>
              <a:gd name="connsiteX26-5705" fmla="*/ 2186296 w 3662637"/>
              <a:gd name="connsiteY26-5706" fmla="*/ 4491415 h 4492350"/>
              <a:gd name="connsiteX27-5707" fmla="*/ 1711842 w 3662637"/>
              <a:gd name="connsiteY27-5708" fmla="*/ 4492350 h 4492350"/>
              <a:gd name="connsiteX0-5709" fmla="*/ 1711842 w 3662637"/>
              <a:gd name="connsiteY0-5710" fmla="*/ 4492350 h 4492350"/>
              <a:gd name="connsiteX1-5711" fmla="*/ 1765005 w 3662637"/>
              <a:gd name="connsiteY1-5712" fmla="*/ 3785190 h 4492350"/>
              <a:gd name="connsiteX2-5713" fmla="*/ 1275907 w 3662637"/>
              <a:gd name="connsiteY2-5714" fmla="*/ 3381153 h 4492350"/>
              <a:gd name="connsiteX3-5715" fmla="*/ 0 w 3662637"/>
              <a:gd name="connsiteY3-5716" fmla="*/ 2945218 h 4492350"/>
              <a:gd name="connsiteX4-5717" fmla="*/ 1095154 w 3662637"/>
              <a:gd name="connsiteY4-5718" fmla="*/ 3242930 h 4492350"/>
              <a:gd name="connsiteX5-5719" fmla="*/ 381560 w 3662637"/>
              <a:gd name="connsiteY5-5720" fmla="*/ 2432058 h 4492350"/>
              <a:gd name="connsiteX6-5721" fmla="*/ 1743740 w 3662637"/>
              <a:gd name="connsiteY6-5722" fmla="*/ 3519376 h 4492350"/>
              <a:gd name="connsiteX7-5723" fmla="*/ 1652058 w 3662637"/>
              <a:gd name="connsiteY7-5724" fmla="*/ 2400346 h 4492350"/>
              <a:gd name="connsiteX8-5725" fmla="*/ 28261 w 3662637"/>
              <a:gd name="connsiteY8-5726" fmla="*/ 742880 h 4492350"/>
              <a:gd name="connsiteX9-5727" fmla="*/ 956930 w 3662637"/>
              <a:gd name="connsiteY9-5728" fmla="*/ 1924493 h 4492350"/>
              <a:gd name="connsiteX10-5729" fmla="*/ 1061670 w 3662637"/>
              <a:gd name="connsiteY10-5730" fmla="*/ 857226 h 4492350"/>
              <a:gd name="connsiteX11-5731" fmla="*/ 1162773 w 3662637"/>
              <a:gd name="connsiteY11-5732" fmla="*/ 2026621 h 4492350"/>
              <a:gd name="connsiteX12-5733" fmla="*/ 1682742 w 3662637"/>
              <a:gd name="connsiteY12-5734" fmla="*/ 2194318 h 4492350"/>
              <a:gd name="connsiteX13-5735" fmla="*/ 1924493 w 3662637"/>
              <a:gd name="connsiteY13-5736" fmla="*/ 0 h 4492350"/>
              <a:gd name="connsiteX14-5737" fmla="*/ 1995936 w 3662637"/>
              <a:gd name="connsiteY14-5738" fmla="*/ 986216 h 4492350"/>
              <a:gd name="connsiteX15-5739" fmla="*/ 1850065 w 3662637"/>
              <a:gd name="connsiteY15-5740" fmla="*/ 2060385 h 4492350"/>
              <a:gd name="connsiteX16-5741" fmla="*/ 2025596 w 3662637"/>
              <a:gd name="connsiteY16-5742" fmla="*/ 3046321 h 4492350"/>
              <a:gd name="connsiteX17-5743" fmla="*/ 2615609 w 3662637"/>
              <a:gd name="connsiteY17-5744" fmla="*/ 2519916 h 4492350"/>
              <a:gd name="connsiteX18-5745" fmla="*/ 2881796 w 3662637"/>
              <a:gd name="connsiteY18-5746" fmla="*/ 1291762 h 4492350"/>
              <a:gd name="connsiteX19-5747" fmla="*/ 2774911 w 3662637"/>
              <a:gd name="connsiteY19-5748" fmla="*/ 2383091 h 4492350"/>
              <a:gd name="connsiteX20-5749" fmla="*/ 3662637 w 3662637"/>
              <a:gd name="connsiteY20-5750" fmla="*/ 1124252 h 4492350"/>
              <a:gd name="connsiteX21-5751" fmla="*/ 2190307 w 3662637"/>
              <a:gd name="connsiteY21-5752" fmla="*/ 3370521 h 4492350"/>
              <a:gd name="connsiteX22-5753" fmla="*/ 2137144 w 3662637"/>
              <a:gd name="connsiteY22-5754" fmla="*/ 3817088 h 4492350"/>
              <a:gd name="connsiteX23-5755" fmla="*/ 3285460 w 3662637"/>
              <a:gd name="connsiteY23-5756" fmla="*/ 3094074 h 4492350"/>
              <a:gd name="connsiteX24-5757" fmla="*/ 2162419 w 3662637"/>
              <a:gd name="connsiteY24-5758" fmla="*/ 4030951 h 4492350"/>
              <a:gd name="connsiteX25-5759" fmla="*/ 2200940 w 3662637"/>
              <a:gd name="connsiteY25-5760" fmla="*/ 4476307 h 4492350"/>
              <a:gd name="connsiteX26-5761" fmla="*/ 2186296 w 3662637"/>
              <a:gd name="connsiteY26-5762" fmla="*/ 4491415 h 4492350"/>
              <a:gd name="connsiteX27-5763" fmla="*/ 1711842 w 3662637"/>
              <a:gd name="connsiteY27-5764" fmla="*/ 4492350 h 4492350"/>
              <a:gd name="connsiteX0-5765" fmla="*/ 1711842 w 3662637"/>
              <a:gd name="connsiteY0-5766" fmla="*/ 4492350 h 4492350"/>
              <a:gd name="connsiteX1-5767" fmla="*/ 1765005 w 3662637"/>
              <a:gd name="connsiteY1-5768" fmla="*/ 3785190 h 4492350"/>
              <a:gd name="connsiteX2-5769" fmla="*/ 1275907 w 3662637"/>
              <a:gd name="connsiteY2-5770" fmla="*/ 3381153 h 4492350"/>
              <a:gd name="connsiteX3-5771" fmla="*/ 0 w 3662637"/>
              <a:gd name="connsiteY3-5772" fmla="*/ 2945218 h 4492350"/>
              <a:gd name="connsiteX4-5773" fmla="*/ 1111196 w 3662637"/>
              <a:gd name="connsiteY4-5774" fmla="*/ 3238920 h 4492350"/>
              <a:gd name="connsiteX5-5775" fmla="*/ 381560 w 3662637"/>
              <a:gd name="connsiteY5-5776" fmla="*/ 2432058 h 4492350"/>
              <a:gd name="connsiteX6-5777" fmla="*/ 1743740 w 3662637"/>
              <a:gd name="connsiteY6-5778" fmla="*/ 3519376 h 4492350"/>
              <a:gd name="connsiteX7-5779" fmla="*/ 1652058 w 3662637"/>
              <a:gd name="connsiteY7-5780" fmla="*/ 2400346 h 4492350"/>
              <a:gd name="connsiteX8-5781" fmla="*/ 28261 w 3662637"/>
              <a:gd name="connsiteY8-5782" fmla="*/ 742880 h 4492350"/>
              <a:gd name="connsiteX9-5783" fmla="*/ 956930 w 3662637"/>
              <a:gd name="connsiteY9-5784" fmla="*/ 1924493 h 4492350"/>
              <a:gd name="connsiteX10-5785" fmla="*/ 1061670 w 3662637"/>
              <a:gd name="connsiteY10-5786" fmla="*/ 857226 h 4492350"/>
              <a:gd name="connsiteX11-5787" fmla="*/ 1162773 w 3662637"/>
              <a:gd name="connsiteY11-5788" fmla="*/ 2026621 h 4492350"/>
              <a:gd name="connsiteX12-5789" fmla="*/ 1682742 w 3662637"/>
              <a:gd name="connsiteY12-5790" fmla="*/ 2194318 h 4492350"/>
              <a:gd name="connsiteX13-5791" fmla="*/ 1924493 w 3662637"/>
              <a:gd name="connsiteY13-5792" fmla="*/ 0 h 4492350"/>
              <a:gd name="connsiteX14-5793" fmla="*/ 1995936 w 3662637"/>
              <a:gd name="connsiteY14-5794" fmla="*/ 986216 h 4492350"/>
              <a:gd name="connsiteX15-5795" fmla="*/ 1850065 w 3662637"/>
              <a:gd name="connsiteY15-5796" fmla="*/ 2060385 h 4492350"/>
              <a:gd name="connsiteX16-5797" fmla="*/ 2025596 w 3662637"/>
              <a:gd name="connsiteY16-5798" fmla="*/ 3046321 h 4492350"/>
              <a:gd name="connsiteX17-5799" fmla="*/ 2615609 w 3662637"/>
              <a:gd name="connsiteY17-5800" fmla="*/ 2519916 h 4492350"/>
              <a:gd name="connsiteX18-5801" fmla="*/ 2881796 w 3662637"/>
              <a:gd name="connsiteY18-5802" fmla="*/ 1291762 h 4492350"/>
              <a:gd name="connsiteX19-5803" fmla="*/ 2774911 w 3662637"/>
              <a:gd name="connsiteY19-5804" fmla="*/ 2383091 h 4492350"/>
              <a:gd name="connsiteX20-5805" fmla="*/ 3662637 w 3662637"/>
              <a:gd name="connsiteY20-5806" fmla="*/ 1124252 h 4492350"/>
              <a:gd name="connsiteX21-5807" fmla="*/ 2190307 w 3662637"/>
              <a:gd name="connsiteY21-5808" fmla="*/ 3370521 h 4492350"/>
              <a:gd name="connsiteX22-5809" fmla="*/ 2137144 w 3662637"/>
              <a:gd name="connsiteY22-5810" fmla="*/ 3817088 h 4492350"/>
              <a:gd name="connsiteX23-5811" fmla="*/ 3285460 w 3662637"/>
              <a:gd name="connsiteY23-5812" fmla="*/ 3094074 h 4492350"/>
              <a:gd name="connsiteX24-5813" fmla="*/ 2162419 w 3662637"/>
              <a:gd name="connsiteY24-5814" fmla="*/ 4030951 h 4492350"/>
              <a:gd name="connsiteX25-5815" fmla="*/ 2200940 w 3662637"/>
              <a:gd name="connsiteY25-5816" fmla="*/ 4476307 h 4492350"/>
              <a:gd name="connsiteX26-5817" fmla="*/ 2186296 w 3662637"/>
              <a:gd name="connsiteY26-5818" fmla="*/ 4491415 h 4492350"/>
              <a:gd name="connsiteX27-5819" fmla="*/ 1711842 w 3662637"/>
              <a:gd name="connsiteY27-5820" fmla="*/ 4492350 h 4492350"/>
              <a:gd name="connsiteX0-5821" fmla="*/ 1711842 w 3662637"/>
              <a:gd name="connsiteY0-5822" fmla="*/ 4492350 h 4492350"/>
              <a:gd name="connsiteX1-5823" fmla="*/ 1765005 w 3662637"/>
              <a:gd name="connsiteY1-5824" fmla="*/ 3785190 h 4492350"/>
              <a:gd name="connsiteX2-5825" fmla="*/ 1275907 w 3662637"/>
              <a:gd name="connsiteY2-5826" fmla="*/ 3381153 h 4492350"/>
              <a:gd name="connsiteX3-5827" fmla="*/ 0 w 3662637"/>
              <a:gd name="connsiteY3-5828" fmla="*/ 2945218 h 4492350"/>
              <a:gd name="connsiteX4-5829" fmla="*/ 1111196 w 3662637"/>
              <a:gd name="connsiteY4-5830" fmla="*/ 3238920 h 4492350"/>
              <a:gd name="connsiteX5-5831" fmla="*/ 381560 w 3662637"/>
              <a:gd name="connsiteY5-5832" fmla="*/ 2432058 h 4492350"/>
              <a:gd name="connsiteX6-5833" fmla="*/ 1743740 w 3662637"/>
              <a:gd name="connsiteY6-5834" fmla="*/ 3519376 h 4492350"/>
              <a:gd name="connsiteX7-5835" fmla="*/ 1652058 w 3662637"/>
              <a:gd name="connsiteY7-5836" fmla="*/ 2400346 h 4492350"/>
              <a:gd name="connsiteX8-5837" fmla="*/ 28261 w 3662637"/>
              <a:gd name="connsiteY8-5838" fmla="*/ 742880 h 4492350"/>
              <a:gd name="connsiteX9-5839" fmla="*/ 956930 w 3662637"/>
              <a:gd name="connsiteY9-5840" fmla="*/ 1924493 h 4492350"/>
              <a:gd name="connsiteX10-5841" fmla="*/ 1061670 w 3662637"/>
              <a:gd name="connsiteY10-5842" fmla="*/ 857226 h 4492350"/>
              <a:gd name="connsiteX11-5843" fmla="*/ 1162773 w 3662637"/>
              <a:gd name="connsiteY11-5844" fmla="*/ 2026621 h 4492350"/>
              <a:gd name="connsiteX12-5845" fmla="*/ 1682742 w 3662637"/>
              <a:gd name="connsiteY12-5846" fmla="*/ 2194318 h 4492350"/>
              <a:gd name="connsiteX13-5847" fmla="*/ 1924493 w 3662637"/>
              <a:gd name="connsiteY13-5848" fmla="*/ 0 h 4492350"/>
              <a:gd name="connsiteX14-5849" fmla="*/ 1995936 w 3662637"/>
              <a:gd name="connsiteY14-5850" fmla="*/ 986216 h 4492350"/>
              <a:gd name="connsiteX15-5851" fmla="*/ 1850065 w 3662637"/>
              <a:gd name="connsiteY15-5852" fmla="*/ 2060385 h 4492350"/>
              <a:gd name="connsiteX16-5853" fmla="*/ 2025596 w 3662637"/>
              <a:gd name="connsiteY16-5854" fmla="*/ 3046321 h 4492350"/>
              <a:gd name="connsiteX17-5855" fmla="*/ 2615609 w 3662637"/>
              <a:gd name="connsiteY17-5856" fmla="*/ 2519916 h 4492350"/>
              <a:gd name="connsiteX18-5857" fmla="*/ 2881796 w 3662637"/>
              <a:gd name="connsiteY18-5858" fmla="*/ 1291762 h 4492350"/>
              <a:gd name="connsiteX19-5859" fmla="*/ 2774911 w 3662637"/>
              <a:gd name="connsiteY19-5860" fmla="*/ 2383091 h 4492350"/>
              <a:gd name="connsiteX20-5861" fmla="*/ 3662637 w 3662637"/>
              <a:gd name="connsiteY20-5862" fmla="*/ 1124252 h 4492350"/>
              <a:gd name="connsiteX21-5863" fmla="*/ 2190307 w 3662637"/>
              <a:gd name="connsiteY21-5864" fmla="*/ 3370521 h 4492350"/>
              <a:gd name="connsiteX22-5865" fmla="*/ 2137144 w 3662637"/>
              <a:gd name="connsiteY22-5866" fmla="*/ 3817088 h 4492350"/>
              <a:gd name="connsiteX23-5867" fmla="*/ 3285460 w 3662637"/>
              <a:gd name="connsiteY23-5868" fmla="*/ 3094074 h 4492350"/>
              <a:gd name="connsiteX24-5869" fmla="*/ 2162419 w 3662637"/>
              <a:gd name="connsiteY24-5870" fmla="*/ 4030951 h 4492350"/>
              <a:gd name="connsiteX25-5871" fmla="*/ 2200940 w 3662637"/>
              <a:gd name="connsiteY25-5872" fmla="*/ 4476307 h 4492350"/>
              <a:gd name="connsiteX26-5873" fmla="*/ 2186296 w 3662637"/>
              <a:gd name="connsiteY26-5874" fmla="*/ 4491415 h 4492350"/>
              <a:gd name="connsiteX27-5875" fmla="*/ 1711842 w 3662637"/>
              <a:gd name="connsiteY27-5876" fmla="*/ 4492350 h 4492350"/>
              <a:gd name="connsiteX0-5877" fmla="*/ 1711842 w 3662637"/>
              <a:gd name="connsiteY0-5878" fmla="*/ 4492350 h 4492350"/>
              <a:gd name="connsiteX1-5879" fmla="*/ 1765005 w 3662637"/>
              <a:gd name="connsiteY1-5880" fmla="*/ 3785190 h 4492350"/>
              <a:gd name="connsiteX2-5881" fmla="*/ 1275907 w 3662637"/>
              <a:gd name="connsiteY2-5882" fmla="*/ 3381153 h 4492350"/>
              <a:gd name="connsiteX3-5883" fmla="*/ 0 w 3662637"/>
              <a:gd name="connsiteY3-5884" fmla="*/ 2945218 h 4492350"/>
              <a:gd name="connsiteX4-5885" fmla="*/ 1111196 w 3662637"/>
              <a:gd name="connsiteY4-5886" fmla="*/ 3238920 h 4492350"/>
              <a:gd name="connsiteX5-5887" fmla="*/ 381560 w 3662637"/>
              <a:gd name="connsiteY5-5888" fmla="*/ 2432058 h 4492350"/>
              <a:gd name="connsiteX6-5889" fmla="*/ 1743740 w 3662637"/>
              <a:gd name="connsiteY6-5890" fmla="*/ 3519376 h 4492350"/>
              <a:gd name="connsiteX7-5891" fmla="*/ 1652058 w 3662637"/>
              <a:gd name="connsiteY7-5892" fmla="*/ 2400346 h 4492350"/>
              <a:gd name="connsiteX8-5893" fmla="*/ 28261 w 3662637"/>
              <a:gd name="connsiteY8-5894" fmla="*/ 742880 h 4492350"/>
              <a:gd name="connsiteX9-5895" fmla="*/ 956930 w 3662637"/>
              <a:gd name="connsiteY9-5896" fmla="*/ 1924493 h 4492350"/>
              <a:gd name="connsiteX10-5897" fmla="*/ 1061670 w 3662637"/>
              <a:gd name="connsiteY10-5898" fmla="*/ 857226 h 4492350"/>
              <a:gd name="connsiteX11-5899" fmla="*/ 1162773 w 3662637"/>
              <a:gd name="connsiteY11-5900" fmla="*/ 2026621 h 4492350"/>
              <a:gd name="connsiteX12-5901" fmla="*/ 1682742 w 3662637"/>
              <a:gd name="connsiteY12-5902" fmla="*/ 2194318 h 4492350"/>
              <a:gd name="connsiteX13-5903" fmla="*/ 1924493 w 3662637"/>
              <a:gd name="connsiteY13-5904" fmla="*/ 0 h 4492350"/>
              <a:gd name="connsiteX14-5905" fmla="*/ 1995936 w 3662637"/>
              <a:gd name="connsiteY14-5906" fmla="*/ 986216 h 4492350"/>
              <a:gd name="connsiteX15-5907" fmla="*/ 1850065 w 3662637"/>
              <a:gd name="connsiteY15-5908" fmla="*/ 2060385 h 4492350"/>
              <a:gd name="connsiteX16-5909" fmla="*/ 2025596 w 3662637"/>
              <a:gd name="connsiteY16-5910" fmla="*/ 3046321 h 4492350"/>
              <a:gd name="connsiteX17-5911" fmla="*/ 2615609 w 3662637"/>
              <a:gd name="connsiteY17-5912" fmla="*/ 2519916 h 4492350"/>
              <a:gd name="connsiteX18-5913" fmla="*/ 2881796 w 3662637"/>
              <a:gd name="connsiteY18-5914" fmla="*/ 1291762 h 4492350"/>
              <a:gd name="connsiteX19-5915" fmla="*/ 2774911 w 3662637"/>
              <a:gd name="connsiteY19-5916" fmla="*/ 2383091 h 4492350"/>
              <a:gd name="connsiteX20-5917" fmla="*/ 3662637 w 3662637"/>
              <a:gd name="connsiteY20-5918" fmla="*/ 1124252 h 4492350"/>
              <a:gd name="connsiteX21-5919" fmla="*/ 2190307 w 3662637"/>
              <a:gd name="connsiteY21-5920" fmla="*/ 3370521 h 4492350"/>
              <a:gd name="connsiteX22-5921" fmla="*/ 2137144 w 3662637"/>
              <a:gd name="connsiteY22-5922" fmla="*/ 3817088 h 4492350"/>
              <a:gd name="connsiteX23-5923" fmla="*/ 3285460 w 3662637"/>
              <a:gd name="connsiteY23-5924" fmla="*/ 3094074 h 4492350"/>
              <a:gd name="connsiteX24-5925" fmla="*/ 2162419 w 3662637"/>
              <a:gd name="connsiteY24-5926" fmla="*/ 4030951 h 4492350"/>
              <a:gd name="connsiteX25-5927" fmla="*/ 2200940 w 3662637"/>
              <a:gd name="connsiteY25-5928" fmla="*/ 4476307 h 4492350"/>
              <a:gd name="connsiteX26-5929" fmla="*/ 2186296 w 3662637"/>
              <a:gd name="connsiteY26-5930" fmla="*/ 4491415 h 4492350"/>
              <a:gd name="connsiteX27-5931" fmla="*/ 1711842 w 3662637"/>
              <a:gd name="connsiteY27-5932" fmla="*/ 4492350 h 4492350"/>
              <a:gd name="connsiteX0-5933" fmla="*/ 1711842 w 3662637"/>
              <a:gd name="connsiteY0-5934" fmla="*/ 4492350 h 4492350"/>
              <a:gd name="connsiteX1-5935" fmla="*/ 1765005 w 3662637"/>
              <a:gd name="connsiteY1-5936" fmla="*/ 3785190 h 4492350"/>
              <a:gd name="connsiteX2-5937" fmla="*/ 1275907 w 3662637"/>
              <a:gd name="connsiteY2-5938" fmla="*/ 3381153 h 4492350"/>
              <a:gd name="connsiteX3-5939" fmla="*/ 0 w 3662637"/>
              <a:gd name="connsiteY3-5940" fmla="*/ 2945218 h 4492350"/>
              <a:gd name="connsiteX4-5941" fmla="*/ 1111196 w 3662637"/>
              <a:gd name="connsiteY4-5942" fmla="*/ 3238920 h 4492350"/>
              <a:gd name="connsiteX5-5943" fmla="*/ 381560 w 3662637"/>
              <a:gd name="connsiteY5-5944" fmla="*/ 2432058 h 4492350"/>
              <a:gd name="connsiteX6-5945" fmla="*/ 1743740 w 3662637"/>
              <a:gd name="connsiteY6-5946" fmla="*/ 3519376 h 4492350"/>
              <a:gd name="connsiteX7-5947" fmla="*/ 1652058 w 3662637"/>
              <a:gd name="connsiteY7-5948" fmla="*/ 2400346 h 4492350"/>
              <a:gd name="connsiteX8-5949" fmla="*/ 28261 w 3662637"/>
              <a:gd name="connsiteY8-5950" fmla="*/ 742880 h 4492350"/>
              <a:gd name="connsiteX9-5951" fmla="*/ 956930 w 3662637"/>
              <a:gd name="connsiteY9-5952" fmla="*/ 1924493 h 4492350"/>
              <a:gd name="connsiteX10-5953" fmla="*/ 1061670 w 3662637"/>
              <a:gd name="connsiteY10-5954" fmla="*/ 857226 h 4492350"/>
              <a:gd name="connsiteX11-5955" fmla="*/ 1162773 w 3662637"/>
              <a:gd name="connsiteY11-5956" fmla="*/ 2026621 h 4492350"/>
              <a:gd name="connsiteX12-5957" fmla="*/ 1682742 w 3662637"/>
              <a:gd name="connsiteY12-5958" fmla="*/ 2194318 h 4492350"/>
              <a:gd name="connsiteX13-5959" fmla="*/ 1924493 w 3662637"/>
              <a:gd name="connsiteY13-5960" fmla="*/ 0 h 4492350"/>
              <a:gd name="connsiteX14-5961" fmla="*/ 1995936 w 3662637"/>
              <a:gd name="connsiteY14-5962" fmla="*/ 986216 h 4492350"/>
              <a:gd name="connsiteX15-5963" fmla="*/ 1850065 w 3662637"/>
              <a:gd name="connsiteY15-5964" fmla="*/ 2060385 h 4492350"/>
              <a:gd name="connsiteX16-5965" fmla="*/ 2025596 w 3662637"/>
              <a:gd name="connsiteY16-5966" fmla="*/ 3046321 h 4492350"/>
              <a:gd name="connsiteX17-5967" fmla="*/ 2615609 w 3662637"/>
              <a:gd name="connsiteY17-5968" fmla="*/ 2519916 h 4492350"/>
              <a:gd name="connsiteX18-5969" fmla="*/ 2881796 w 3662637"/>
              <a:gd name="connsiteY18-5970" fmla="*/ 1291762 h 4492350"/>
              <a:gd name="connsiteX19-5971" fmla="*/ 2774911 w 3662637"/>
              <a:gd name="connsiteY19-5972" fmla="*/ 2383091 h 4492350"/>
              <a:gd name="connsiteX20-5973" fmla="*/ 3662637 w 3662637"/>
              <a:gd name="connsiteY20-5974" fmla="*/ 1124252 h 4492350"/>
              <a:gd name="connsiteX21-5975" fmla="*/ 2190307 w 3662637"/>
              <a:gd name="connsiteY21-5976" fmla="*/ 3370521 h 4492350"/>
              <a:gd name="connsiteX22-5977" fmla="*/ 2137144 w 3662637"/>
              <a:gd name="connsiteY22-5978" fmla="*/ 3817088 h 4492350"/>
              <a:gd name="connsiteX23-5979" fmla="*/ 3285460 w 3662637"/>
              <a:gd name="connsiteY23-5980" fmla="*/ 3094074 h 4492350"/>
              <a:gd name="connsiteX24-5981" fmla="*/ 2162419 w 3662637"/>
              <a:gd name="connsiteY24-5982" fmla="*/ 4030951 h 4492350"/>
              <a:gd name="connsiteX25-5983" fmla="*/ 2200940 w 3662637"/>
              <a:gd name="connsiteY25-5984" fmla="*/ 4476307 h 4492350"/>
              <a:gd name="connsiteX26-5985" fmla="*/ 2186296 w 3662637"/>
              <a:gd name="connsiteY26-5986" fmla="*/ 4491415 h 4492350"/>
              <a:gd name="connsiteX27-5987" fmla="*/ 1711842 w 3662637"/>
              <a:gd name="connsiteY27-5988" fmla="*/ 4492350 h 4492350"/>
              <a:gd name="connsiteX0-5989" fmla="*/ 1711842 w 3662637"/>
              <a:gd name="connsiteY0-5990" fmla="*/ 4492350 h 4492350"/>
              <a:gd name="connsiteX1-5991" fmla="*/ 1765005 w 3662637"/>
              <a:gd name="connsiteY1-5992" fmla="*/ 3785190 h 4492350"/>
              <a:gd name="connsiteX2-5993" fmla="*/ 1275907 w 3662637"/>
              <a:gd name="connsiteY2-5994" fmla="*/ 3381153 h 4492350"/>
              <a:gd name="connsiteX3-5995" fmla="*/ 0 w 3662637"/>
              <a:gd name="connsiteY3-5996" fmla="*/ 2945218 h 4492350"/>
              <a:gd name="connsiteX4-5997" fmla="*/ 1111196 w 3662637"/>
              <a:gd name="connsiteY4-5998" fmla="*/ 3238920 h 4492350"/>
              <a:gd name="connsiteX5-5999" fmla="*/ 381560 w 3662637"/>
              <a:gd name="connsiteY5-6000" fmla="*/ 2432058 h 4492350"/>
              <a:gd name="connsiteX6-6001" fmla="*/ 1743740 w 3662637"/>
              <a:gd name="connsiteY6-6002" fmla="*/ 3519376 h 4492350"/>
              <a:gd name="connsiteX7-6003" fmla="*/ 1652058 w 3662637"/>
              <a:gd name="connsiteY7-6004" fmla="*/ 2400346 h 4492350"/>
              <a:gd name="connsiteX8-6005" fmla="*/ 28261 w 3662637"/>
              <a:gd name="connsiteY8-6006" fmla="*/ 742880 h 4492350"/>
              <a:gd name="connsiteX9-6007" fmla="*/ 956930 w 3662637"/>
              <a:gd name="connsiteY9-6008" fmla="*/ 1924493 h 4492350"/>
              <a:gd name="connsiteX10-6009" fmla="*/ 1061670 w 3662637"/>
              <a:gd name="connsiteY10-6010" fmla="*/ 857226 h 4492350"/>
              <a:gd name="connsiteX11-6011" fmla="*/ 1162773 w 3662637"/>
              <a:gd name="connsiteY11-6012" fmla="*/ 2026621 h 4492350"/>
              <a:gd name="connsiteX12-6013" fmla="*/ 1682742 w 3662637"/>
              <a:gd name="connsiteY12-6014" fmla="*/ 2194318 h 4492350"/>
              <a:gd name="connsiteX13-6015" fmla="*/ 1924493 w 3662637"/>
              <a:gd name="connsiteY13-6016" fmla="*/ 0 h 4492350"/>
              <a:gd name="connsiteX14-6017" fmla="*/ 1995936 w 3662637"/>
              <a:gd name="connsiteY14-6018" fmla="*/ 986216 h 4492350"/>
              <a:gd name="connsiteX15-6019" fmla="*/ 1850065 w 3662637"/>
              <a:gd name="connsiteY15-6020" fmla="*/ 2060385 h 4492350"/>
              <a:gd name="connsiteX16-6021" fmla="*/ 2025596 w 3662637"/>
              <a:gd name="connsiteY16-6022" fmla="*/ 3046321 h 4492350"/>
              <a:gd name="connsiteX17-6023" fmla="*/ 2615609 w 3662637"/>
              <a:gd name="connsiteY17-6024" fmla="*/ 2519916 h 4492350"/>
              <a:gd name="connsiteX18-6025" fmla="*/ 2881796 w 3662637"/>
              <a:gd name="connsiteY18-6026" fmla="*/ 1291762 h 4492350"/>
              <a:gd name="connsiteX19-6027" fmla="*/ 2774911 w 3662637"/>
              <a:gd name="connsiteY19-6028" fmla="*/ 2383091 h 4492350"/>
              <a:gd name="connsiteX20-6029" fmla="*/ 3662637 w 3662637"/>
              <a:gd name="connsiteY20-6030" fmla="*/ 1124252 h 4492350"/>
              <a:gd name="connsiteX21-6031" fmla="*/ 2190307 w 3662637"/>
              <a:gd name="connsiteY21-6032" fmla="*/ 3370521 h 4492350"/>
              <a:gd name="connsiteX22-6033" fmla="*/ 2137144 w 3662637"/>
              <a:gd name="connsiteY22-6034" fmla="*/ 3817088 h 4492350"/>
              <a:gd name="connsiteX23-6035" fmla="*/ 3285460 w 3662637"/>
              <a:gd name="connsiteY23-6036" fmla="*/ 3094074 h 4492350"/>
              <a:gd name="connsiteX24-6037" fmla="*/ 2162419 w 3662637"/>
              <a:gd name="connsiteY24-6038" fmla="*/ 4030951 h 4492350"/>
              <a:gd name="connsiteX25-6039" fmla="*/ 2200940 w 3662637"/>
              <a:gd name="connsiteY25-6040" fmla="*/ 4476307 h 4492350"/>
              <a:gd name="connsiteX26-6041" fmla="*/ 2186296 w 3662637"/>
              <a:gd name="connsiteY26-6042" fmla="*/ 4491415 h 4492350"/>
              <a:gd name="connsiteX27-6043" fmla="*/ 1711842 w 3662637"/>
              <a:gd name="connsiteY27-6044" fmla="*/ 4492350 h 4492350"/>
              <a:gd name="connsiteX0-6045" fmla="*/ 1711842 w 3662637"/>
              <a:gd name="connsiteY0-6046" fmla="*/ 4492350 h 4492350"/>
              <a:gd name="connsiteX1-6047" fmla="*/ 1765005 w 3662637"/>
              <a:gd name="connsiteY1-6048" fmla="*/ 3785190 h 4492350"/>
              <a:gd name="connsiteX2-6049" fmla="*/ 1275907 w 3662637"/>
              <a:gd name="connsiteY2-6050" fmla="*/ 3381153 h 4492350"/>
              <a:gd name="connsiteX3-6051" fmla="*/ 0 w 3662637"/>
              <a:gd name="connsiteY3-6052" fmla="*/ 2945218 h 4492350"/>
              <a:gd name="connsiteX4-6053" fmla="*/ 1111196 w 3662637"/>
              <a:gd name="connsiteY4-6054" fmla="*/ 3238920 h 4492350"/>
              <a:gd name="connsiteX5-6055" fmla="*/ 381560 w 3662637"/>
              <a:gd name="connsiteY5-6056" fmla="*/ 2432058 h 4492350"/>
              <a:gd name="connsiteX6-6057" fmla="*/ 1743740 w 3662637"/>
              <a:gd name="connsiteY6-6058" fmla="*/ 3519376 h 4492350"/>
              <a:gd name="connsiteX7-6059" fmla="*/ 1652058 w 3662637"/>
              <a:gd name="connsiteY7-6060" fmla="*/ 2400346 h 4492350"/>
              <a:gd name="connsiteX8-6061" fmla="*/ 28261 w 3662637"/>
              <a:gd name="connsiteY8-6062" fmla="*/ 742880 h 4492350"/>
              <a:gd name="connsiteX9-6063" fmla="*/ 956930 w 3662637"/>
              <a:gd name="connsiteY9-6064" fmla="*/ 1924493 h 4492350"/>
              <a:gd name="connsiteX10-6065" fmla="*/ 1061670 w 3662637"/>
              <a:gd name="connsiteY10-6066" fmla="*/ 857226 h 4492350"/>
              <a:gd name="connsiteX11-6067" fmla="*/ 1162773 w 3662637"/>
              <a:gd name="connsiteY11-6068" fmla="*/ 2026621 h 4492350"/>
              <a:gd name="connsiteX12-6069" fmla="*/ 1682742 w 3662637"/>
              <a:gd name="connsiteY12-6070" fmla="*/ 2194318 h 4492350"/>
              <a:gd name="connsiteX13-6071" fmla="*/ 1924493 w 3662637"/>
              <a:gd name="connsiteY13-6072" fmla="*/ 0 h 4492350"/>
              <a:gd name="connsiteX14-6073" fmla="*/ 1995936 w 3662637"/>
              <a:gd name="connsiteY14-6074" fmla="*/ 986216 h 4492350"/>
              <a:gd name="connsiteX15-6075" fmla="*/ 1850065 w 3662637"/>
              <a:gd name="connsiteY15-6076" fmla="*/ 2060385 h 4492350"/>
              <a:gd name="connsiteX16-6077" fmla="*/ 2025596 w 3662637"/>
              <a:gd name="connsiteY16-6078" fmla="*/ 3046321 h 4492350"/>
              <a:gd name="connsiteX17-6079" fmla="*/ 2615609 w 3662637"/>
              <a:gd name="connsiteY17-6080" fmla="*/ 2519916 h 4492350"/>
              <a:gd name="connsiteX18-6081" fmla="*/ 2881796 w 3662637"/>
              <a:gd name="connsiteY18-6082" fmla="*/ 1291762 h 4492350"/>
              <a:gd name="connsiteX19-6083" fmla="*/ 2774911 w 3662637"/>
              <a:gd name="connsiteY19-6084" fmla="*/ 2383091 h 4492350"/>
              <a:gd name="connsiteX20-6085" fmla="*/ 3662637 w 3662637"/>
              <a:gd name="connsiteY20-6086" fmla="*/ 1124252 h 4492350"/>
              <a:gd name="connsiteX21-6087" fmla="*/ 2190307 w 3662637"/>
              <a:gd name="connsiteY21-6088" fmla="*/ 3370521 h 4492350"/>
              <a:gd name="connsiteX22-6089" fmla="*/ 2137144 w 3662637"/>
              <a:gd name="connsiteY22-6090" fmla="*/ 3817088 h 4492350"/>
              <a:gd name="connsiteX23-6091" fmla="*/ 3285460 w 3662637"/>
              <a:gd name="connsiteY23-6092" fmla="*/ 3094074 h 4492350"/>
              <a:gd name="connsiteX24-6093" fmla="*/ 2162419 w 3662637"/>
              <a:gd name="connsiteY24-6094" fmla="*/ 4030951 h 4492350"/>
              <a:gd name="connsiteX25-6095" fmla="*/ 2200940 w 3662637"/>
              <a:gd name="connsiteY25-6096" fmla="*/ 4476307 h 4492350"/>
              <a:gd name="connsiteX26-6097" fmla="*/ 2186296 w 3662637"/>
              <a:gd name="connsiteY26-6098" fmla="*/ 4491415 h 4492350"/>
              <a:gd name="connsiteX27-6099" fmla="*/ 1711842 w 3662637"/>
              <a:gd name="connsiteY27-6100" fmla="*/ 4492350 h 4492350"/>
              <a:gd name="connsiteX0-6101" fmla="*/ 1711842 w 3662637"/>
              <a:gd name="connsiteY0-6102" fmla="*/ 4492350 h 4492350"/>
              <a:gd name="connsiteX1-6103" fmla="*/ 1765005 w 3662637"/>
              <a:gd name="connsiteY1-6104" fmla="*/ 3785190 h 4492350"/>
              <a:gd name="connsiteX2-6105" fmla="*/ 1275907 w 3662637"/>
              <a:gd name="connsiteY2-6106" fmla="*/ 3381153 h 4492350"/>
              <a:gd name="connsiteX3-6107" fmla="*/ 0 w 3662637"/>
              <a:gd name="connsiteY3-6108" fmla="*/ 2945218 h 4492350"/>
              <a:gd name="connsiteX4-6109" fmla="*/ 1111196 w 3662637"/>
              <a:gd name="connsiteY4-6110" fmla="*/ 3238920 h 4492350"/>
              <a:gd name="connsiteX5-6111" fmla="*/ 381560 w 3662637"/>
              <a:gd name="connsiteY5-6112" fmla="*/ 2432058 h 4492350"/>
              <a:gd name="connsiteX6-6113" fmla="*/ 1743740 w 3662637"/>
              <a:gd name="connsiteY6-6114" fmla="*/ 3519376 h 4492350"/>
              <a:gd name="connsiteX7-6115" fmla="*/ 1652058 w 3662637"/>
              <a:gd name="connsiteY7-6116" fmla="*/ 2400346 h 4492350"/>
              <a:gd name="connsiteX8-6117" fmla="*/ 28261 w 3662637"/>
              <a:gd name="connsiteY8-6118" fmla="*/ 742880 h 4492350"/>
              <a:gd name="connsiteX9-6119" fmla="*/ 956930 w 3662637"/>
              <a:gd name="connsiteY9-6120" fmla="*/ 1924493 h 4492350"/>
              <a:gd name="connsiteX10-6121" fmla="*/ 1061670 w 3662637"/>
              <a:gd name="connsiteY10-6122" fmla="*/ 857226 h 4492350"/>
              <a:gd name="connsiteX11-6123" fmla="*/ 1162773 w 3662637"/>
              <a:gd name="connsiteY11-6124" fmla="*/ 2026621 h 4492350"/>
              <a:gd name="connsiteX12-6125" fmla="*/ 1682742 w 3662637"/>
              <a:gd name="connsiteY12-6126" fmla="*/ 2194318 h 4492350"/>
              <a:gd name="connsiteX13-6127" fmla="*/ 1924493 w 3662637"/>
              <a:gd name="connsiteY13-6128" fmla="*/ 0 h 4492350"/>
              <a:gd name="connsiteX14-6129" fmla="*/ 1995936 w 3662637"/>
              <a:gd name="connsiteY14-6130" fmla="*/ 986216 h 4492350"/>
              <a:gd name="connsiteX15-6131" fmla="*/ 1850065 w 3662637"/>
              <a:gd name="connsiteY15-6132" fmla="*/ 2060385 h 4492350"/>
              <a:gd name="connsiteX16-6133" fmla="*/ 2025596 w 3662637"/>
              <a:gd name="connsiteY16-6134" fmla="*/ 3046321 h 4492350"/>
              <a:gd name="connsiteX17-6135" fmla="*/ 2615609 w 3662637"/>
              <a:gd name="connsiteY17-6136" fmla="*/ 2519916 h 4492350"/>
              <a:gd name="connsiteX18-6137" fmla="*/ 2881796 w 3662637"/>
              <a:gd name="connsiteY18-6138" fmla="*/ 1291762 h 4492350"/>
              <a:gd name="connsiteX19-6139" fmla="*/ 2774911 w 3662637"/>
              <a:gd name="connsiteY19-6140" fmla="*/ 2383091 h 4492350"/>
              <a:gd name="connsiteX20-6141" fmla="*/ 3662637 w 3662637"/>
              <a:gd name="connsiteY20-6142" fmla="*/ 1124252 h 4492350"/>
              <a:gd name="connsiteX21-6143" fmla="*/ 2190307 w 3662637"/>
              <a:gd name="connsiteY21-6144" fmla="*/ 3370521 h 4492350"/>
              <a:gd name="connsiteX22-6145" fmla="*/ 2137144 w 3662637"/>
              <a:gd name="connsiteY22-6146" fmla="*/ 3817088 h 4492350"/>
              <a:gd name="connsiteX23-6147" fmla="*/ 3285460 w 3662637"/>
              <a:gd name="connsiteY23-6148" fmla="*/ 3094074 h 4492350"/>
              <a:gd name="connsiteX24-6149" fmla="*/ 2162419 w 3662637"/>
              <a:gd name="connsiteY24-6150" fmla="*/ 4030951 h 4492350"/>
              <a:gd name="connsiteX25-6151" fmla="*/ 2200940 w 3662637"/>
              <a:gd name="connsiteY25-6152" fmla="*/ 4476307 h 4492350"/>
              <a:gd name="connsiteX26-6153" fmla="*/ 2186296 w 3662637"/>
              <a:gd name="connsiteY26-6154" fmla="*/ 4491415 h 4492350"/>
              <a:gd name="connsiteX27-6155" fmla="*/ 1711842 w 3662637"/>
              <a:gd name="connsiteY27-6156" fmla="*/ 4492350 h 4492350"/>
              <a:gd name="connsiteX0-6157" fmla="*/ 1711842 w 3662637"/>
              <a:gd name="connsiteY0-6158" fmla="*/ 4492350 h 4492350"/>
              <a:gd name="connsiteX1-6159" fmla="*/ 1765005 w 3662637"/>
              <a:gd name="connsiteY1-6160" fmla="*/ 3785190 h 4492350"/>
              <a:gd name="connsiteX2-6161" fmla="*/ 1275907 w 3662637"/>
              <a:gd name="connsiteY2-6162" fmla="*/ 3381153 h 4492350"/>
              <a:gd name="connsiteX3-6163" fmla="*/ 0 w 3662637"/>
              <a:gd name="connsiteY3-6164" fmla="*/ 2945218 h 4492350"/>
              <a:gd name="connsiteX4-6165" fmla="*/ 1111196 w 3662637"/>
              <a:gd name="connsiteY4-6166" fmla="*/ 3238920 h 4492350"/>
              <a:gd name="connsiteX5-6167" fmla="*/ 381560 w 3662637"/>
              <a:gd name="connsiteY5-6168" fmla="*/ 2432058 h 4492350"/>
              <a:gd name="connsiteX6-6169" fmla="*/ 1743740 w 3662637"/>
              <a:gd name="connsiteY6-6170" fmla="*/ 3519376 h 4492350"/>
              <a:gd name="connsiteX7-6171" fmla="*/ 1652058 w 3662637"/>
              <a:gd name="connsiteY7-6172" fmla="*/ 2400346 h 4492350"/>
              <a:gd name="connsiteX8-6173" fmla="*/ 28261 w 3662637"/>
              <a:gd name="connsiteY8-6174" fmla="*/ 742880 h 4492350"/>
              <a:gd name="connsiteX9-6175" fmla="*/ 956930 w 3662637"/>
              <a:gd name="connsiteY9-6176" fmla="*/ 1924493 h 4492350"/>
              <a:gd name="connsiteX10-6177" fmla="*/ 1061670 w 3662637"/>
              <a:gd name="connsiteY10-6178" fmla="*/ 857226 h 4492350"/>
              <a:gd name="connsiteX11-6179" fmla="*/ 1162773 w 3662637"/>
              <a:gd name="connsiteY11-6180" fmla="*/ 2026621 h 4492350"/>
              <a:gd name="connsiteX12-6181" fmla="*/ 1682742 w 3662637"/>
              <a:gd name="connsiteY12-6182" fmla="*/ 2194318 h 4492350"/>
              <a:gd name="connsiteX13-6183" fmla="*/ 1924493 w 3662637"/>
              <a:gd name="connsiteY13-6184" fmla="*/ 0 h 4492350"/>
              <a:gd name="connsiteX14-6185" fmla="*/ 1995936 w 3662637"/>
              <a:gd name="connsiteY14-6186" fmla="*/ 986216 h 4492350"/>
              <a:gd name="connsiteX15-6187" fmla="*/ 1850065 w 3662637"/>
              <a:gd name="connsiteY15-6188" fmla="*/ 2060385 h 4492350"/>
              <a:gd name="connsiteX16-6189" fmla="*/ 2025596 w 3662637"/>
              <a:gd name="connsiteY16-6190" fmla="*/ 3046321 h 4492350"/>
              <a:gd name="connsiteX17-6191" fmla="*/ 2615609 w 3662637"/>
              <a:gd name="connsiteY17-6192" fmla="*/ 2519916 h 4492350"/>
              <a:gd name="connsiteX18-6193" fmla="*/ 2881796 w 3662637"/>
              <a:gd name="connsiteY18-6194" fmla="*/ 1291762 h 4492350"/>
              <a:gd name="connsiteX19-6195" fmla="*/ 2774911 w 3662637"/>
              <a:gd name="connsiteY19-6196" fmla="*/ 2383091 h 4492350"/>
              <a:gd name="connsiteX20-6197" fmla="*/ 3662637 w 3662637"/>
              <a:gd name="connsiteY20-6198" fmla="*/ 1124252 h 4492350"/>
              <a:gd name="connsiteX21-6199" fmla="*/ 2190307 w 3662637"/>
              <a:gd name="connsiteY21-6200" fmla="*/ 3370521 h 4492350"/>
              <a:gd name="connsiteX22-6201" fmla="*/ 2137144 w 3662637"/>
              <a:gd name="connsiteY22-6202" fmla="*/ 3817088 h 4492350"/>
              <a:gd name="connsiteX23-6203" fmla="*/ 3285460 w 3662637"/>
              <a:gd name="connsiteY23-6204" fmla="*/ 3094074 h 4492350"/>
              <a:gd name="connsiteX24-6205" fmla="*/ 2162419 w 3662637"/>
              <a:gd name="connsiteY24-6206" fmla="*/ 4030951 h 4492350"/>
              <a:gd name="connsiteX25-6207" fmla="*/ 2200940 w 3662637"/>
              <a:gd name="connsiteY25-6208" fmla="*/ 4476307 h 4492350"/>
              <a:gd name="connsiteX26-6209" fmla="*/ 2186296 w 3662637"/>
              <a:gd name="connsiteY26-6210" fmla="*/ 4491415 h 4492350"/>
              <a:gd name="connsiteX27-6211" fmla="*/ 1711842 w 3662637"/>
              <a:gd name="connsiteY27-6212" fmla="*/ 4492350 h 4492350"/>
              <a:gd name="connsiteX0-6213" fmla="*/ 1687779 w 3638574"/>
              <a:gd name="connsiteY0-6214" fmla="*/ 4492350 h 4492350"/>
              <a:gd name="connsiteX1-6215" fmla="*/ 1740942 w 3638574"/>
              <a:gd name="connsiteY1-6216" fmla="*/ 3785190 h 4492350"/>
              <a:gd name="connsiteX2-6217" fmla="*/ 1251844 w 3638574"/>
              <a:gd name="connsiteY2-6218" fmla="*/ 3381153 h 4492350"/>
              <a:gd name="connsiteX3-6219" fmla="*/ 0 w 3638574"/>
              <a:gd name="connsiteY3-6220" fmla="*/ 2917145 h 4492350"/>
              <a:gd name="connsiteX4-6221" fmla="*/ 1087133 w 3638574"/>
              <a:gd name="connsiteY4-6222" fmla="*/ 3238920 h 4492350"/>
              <a:gd name="connsiteX5-6223" fmla="*/ 357497 w 3638574"/>
              <a:gd name="connsiteY5-6224" fmla="*/ 2432058 h 4492350"/>
              <a:gd name="connsiteX6-6225" fmla="*/ 1719677 w 3638574"/>
              <a:gd name="connsiteY6-6226" fmla="*/ 3519376 h 4492350"/>
              <a:gd name="connsiteX7-6227" fmla="*/ 1627995 w 3638574"/>
              <a:gd name="connsiteY7-6228" fmla="*/ 2400346 h 4492350"/>
              <a:gd name="connsiteX8-6229" fmla="*/ 4198 w 3638574"/>
              <a:gd name="connsiteY8-6230" fmla="*/ 742880 h 4492350"/>
              <a:gd name="connsiteX9-6231" fmla="*/ 932867 w 3638574"/>
              <a:gd name="connsiteY9-6232" fmla="*/ 1924493 h 4492350"/>
              <a:gd name="connsiteX10-6233" fmla="*/ 1037607 w 3638574"/>
              <a:gd name="connsiteY10-6234" fmla="*/ 857226 h 4492350"/>
              <a:gd name="connsiteX11-6235" fmla="*/ 1138710 w 3638574"/>
              <a:gd name="connsiteY11-6236" fmla="*/ 2026621 h 4492350"/>
              <a:gd name="connsiteX12-6237" fmla="*/ 1658679 w 3638574"/>
              <a:gd name="connsiteY12-6238" fmla="*/ 2194318 h 4492350"/>
              <a:gd name="connsiteX13-6239" fmla="*/ 1900430 w 3638574"/>
              <a:gd name="connsiteY13-6240" fmla="*/ 0 h 4492350"/>
              <a:gd name="connsiteX14-6241" fmla="*/ 1971873 w 3638574"/>
              <a:gd name="connsiteY14-6242" fmla="*/ 986216 h 4492350"/>
              <a:gd name="connsiteX15-6243" fmla="*/ 1826002 w 3638574"/>
              <a:gd name="connsiteY15-6244" fmla="*/ 2060385 h 4492350"/>
              <a:gd name="connsiteX16-6245" fmla="*/ 2001533 w 3638574"/>
              <a:gd name="connsiteY16-6246" fmla="*/ 3046321 h 4492350"/>
              <a:gd name="connsiteX17-6247" fmla="*/ 2591546 w 3638574"/>
              <a:gd name="connsiteY17-6248" fmla="*/ 2519916 h 4492350"/>
              <a:gd name="connsiteX18-6249" fmla="*/ 2857733 w 3638574"/>
              <a:gd name="connsiteY18-6250" fmla="*/ 1291762 h 4492350"/>
              <a:gd name="connsiteX19-6251" fmla="*/ 2750848 w 3638574"/>
              <a:gd name="connsiteY19-6252" fmla="*/ 2383091 h 4492350"/>
              <a:gd name="connsiteX20-6253" fmla="*/ 3638574 w 3638574"/>
              <a:gd name="connsiteY20-6254" fmla="*/ 1124252 h 4492350"/>
              <a:gd name="connsiteX21-6255" fmla="*/ 2166244 w 3638574"/>
              <a:gd name="connsiteY21-6256" fmla="*/ 3370521 h 4492350"/>
              <a:gd name="connsiteX22-6257" fmla="*/ 2113081 w 3638574"/>
              <a:gd name="connsiteY22-6258" fmla="*/ 3817088 h 4492350"/>
              <a:gd name="connsiteX23-6259" fmla="*/ 3261397 w 3638574"/>
              <a:gd name="connsiteY23-6260" fmla="*/ 3094074 h 4492350"/>
              <a:gd name="connsiteX24-6261" fmla="*/ 2138356 w 3638574"/>
              <a:gd name="connsiteY24-6262" fmla="*/ 4030951 h 4492350"/>
              <a:gd name="connsiteX25-6263" fmla="*/ 2176877 w 3638574"/>
              <a:gd name="connsiteY25-6264" fmla="*/ 4476307 h 4492350"/>
              <a:gd name="connsiteX26-6265" fmla="*/ 2162233 w 3638574"/>
              <a:gd name="connsiteY26-6266" fmla="*/ 4491415 h 4492350"/>
              <a:gd name="connsiteX27-6267" fmla="*/ 1687779 w 3638574"/>
              <a:gd name="connsiteY27-6268" fmla="*/ 4492350 h 4492350"/>
              <a:gd name="connsiteX0-6269" fmla="*/ 1687779 w 3638574"/>
              <a:gd name="connsiteY0-6270" fmla="*/ 4492350 h 4492350"/>
              <a:gd name="connsiteX1-6271" fmla="*/ 1740942 w 3638574"/>
              <a:gd name="connsiteY1-6272" fmla="*/ 3785190 h 4492350"/>
              <a:gd name="connsiteX2-6273" fmla="*/ 1251844 w 3638574"/>
              <a:gd name="connsiteY2-6274" fmla="*/ 3381153 h 4492350"/>
              <a:gd name="connsiteX3-6275" fmla="*/ 0 w 3638574"/>
              <a:gd name="connsiteY3-6276" fmla="*/ 2917145 h 4492350"/>
              <a:gd name="connsiteX4-6277" fmla="*/ 1087133 w 3638574"/>
              <a:gd name="connsiteY4-6278" fmla="*/ 3238920 h 4492350"/>
              <a:gd name="connsiteX5-6279" fmla="*/ 357497 w 3638574"/>
              <a:gd name="connsiteY5-6280" fmla="*/ 2432058 h 4492350"/>
              <a:gd name="connsiteX6-6281" fmla="*/ 1719677 w 3638574"/>
              <a:gd name="connsiteY6-6282" fmla="*/ 3519376 h 4492350"/>
              <a:gd name="connsiteX7-6283" fmla="*/ 1627995 w 3638574"/>
              <a:gd name="connsiteY7-6284" fmla="*/ 2400346 h 4492350"/>
              <a:gd name="connsiteX8-6285" fmla="*/ 4198 w 3638574"/>
              <a:gd name="connsiteY8-6286" fmla="*/ 742880 h 4492350"/>
              <a:gd name="connsiteX9-6287" fmla="*/ 932867 w 3638574"/>
              <a:gd name="connsiteY9-6288" fmla="*/ 1924493 h 4492350"/>
              <a:gd name="connsiteX10-6289" fmla="*/ 1037607 w 3638574"/>
              <a:gd name="connsiteY10-6290" fmla="*/ 857226 h 4492350"/>
              <a:gd name="connsiteX11-6291" fmla="*/ 1138710 w 3638574"/>
              <a:gd name="connsiteY11-6292" fmla="*/ 2026621 h 4492350"/>
              <a:gd name="connsiteX12-6293" fmla="*/ 1658679 w 3638574"/>
              <a:gd name="connsiteY12-6294" fmla="*/ 2194318 h 4492350"/>
              <a:gd name="connsiteX13-6295" fmla="*/ 1900430 w 3638574"/>
              <a:gd name="connsiteY13-6296" fmla="*/ 0 h 4492350"/>
              <a:gd name="connsiteX14-6297" fmla="*/ 1971873 w 3638574"/>
              <a:gd name="connsiteY14-6298" fmla="*/ 986216 h 4492350"/>
              <a:gd name="connsiteX15-6299" fmla="*/ 1826002 w 3638574"/>
              <a:gd name="connsiteY15-6300" fmla="*/ 2060385 h 4492350"/>
              <a:gd name="connsiteX16-6301" fmla="*/ 2001533 w 3638574"/>
              <a:gd name="connsiteY16-6302" fmla="*/ 3046321 h 4492350"/>
              <a:gd name="connsiteX17-6303" fmla="*/ 2591546 w 3638574"/>
              <a:gd name="connsiteY17-6304" fmla="*/ 2519916 h 4492350"/>
              <a:gd name="connsiteX18-6305" fmla="*/ 2857733 w 3638574"/>
              <a:gd name="connsiteY18-6306" fmla="*/ 1291762 h 4492350"/>
              <a:gd name="connsiteX19-6307" fmla="*/ 2750848 w 3638574"/>
              <a:gd name="connsiteY19-6308" fmla="*/ 2383091 h 4492350"/>
              <a:gd name="connsiteX20-6309" fmla="*/ 3638574 w 3638574"/>
              <a:gd name="connsiteY20-6310" fmla="*/ 1124252 h 4492350"/>
              <a:gd name="connsiteX21-6311" fmla="*/ 2166244 w 3638574"/>
              <a:gd name="connsiteY21-6312" fmla="*/ 3370521 h 4492350"/>
              <a:gd name="connsiteX22-6313" fmla="*/ 2113081 w 3638574"/>
              <a:gd name="connsiteY22-6314" fmla="*/ 3817088 h 4492350"/>
              <a:gd name="connsiteX23-6315" fmla="*/ 3261397 w 3638574"/>
              <a:gd name="connsiteY23-6316" fmla="*/ 3094074 h 4492350"/>
              <a:gd name="connsiteX24-6317" fmla="*/ 2138356 w 3638574"/>
              <a:gd name="connsiteY24-6318" fmla="*/ 4030951 h 4492350"/>
              <a:gd name="connsiteX25-6319" fmla="*/ 2176877 w 3638574"/>
              <a:gd name="connsiteY25-6320" fmla="*/ 4476307 h 4492350"/>
              <a:gd name="connsiteX26-6321" fmla="*/ 2162233 w 3638574"/>
              <a:gd name="connsiteY26-6322" fmla="*/ 4491415 h 4492350"/>
              <a:gd name="connsiteX27-6323" fmla="*/ 1687779 w 3638574"/>
              <a:gd name="connsiteY27-6324" fmla="*/ 4492350 h 4492350"/>
              <a:gd name="connsiteX0-6325" fmla="*/ 1687779 w 3638574"/>
              <a:gd name="connsiteY0-6326" fmla="*/ 4492350 h 4492350"/>
              <a:gd name="connsiteX1-6327" fmla="*/ 1740942 w 3638574"/>
              <a:gd name="connsiteY1-6328" fmla="*/ 3785190 h 4492350"/>
              <a:gd name="connsiteX2-6329" fmla="*/ 1251844 w 3638574"/>
              <a:gd name="connsiteY2-6330" fmla="*/ 3381153 h 4492350"/>
              <a:gd name="connsiteX3-6331" fmla="*/ 0 w 3638574"/>
              <a:gd name="connsiteY3-6332" fmla="*/ 2917145 h 4492350"/>
              <a:gd name="connsiteX4-6333" fmla="*/ 1087133 w 3638574"/>
              <a:gd name="connsiteY4-6334" fmla="*/ 3238920 h 4492350"/>
              <a:gd name="connsiteX5-6335" fmla="*/ 357497 w 3638574"/>
              <a:gd name="connsiteY5-6336" fmla="*/ 2432058 h 4492350"/>
              <a:gd name="connsiteX6-6337" fmla="*/ 1719677 w 3638574"/>
              <a:gd name="connsiteY6-6338" fmla="*/ 3519376 h 4492350"/>
              <a:gd name="connsiteX7-6339" fmla="*/ 1627995 w 3638574"/>
              <a:gd name="connsiteY7-6340" fmla="*/ 2400346 h 4492350"/>
              <a:gd name="connsiteX8-6341" fmla="*/ 4198 w 3638574"/>
              <a:gd name="connsiteY8-6342" fmla="*/ 742880 h 4492350"/>
              <a:gd name="connsiteX9-6343" fmla="*/ 932867 w 3638574"/>
              <a:gd name="connsiteY9-6344" fmla="*/ 1924493 h 4492350"/>
              <a:gd name="connsiteX10-6345" fmla="*/ 1037607 w 3638574"/>
              <a:gd name="connsiteY10-6346" fmla="*/ 857226 h 4492350"/>
              <a:gd name="connsiteX11-6347" fmla="*/ 1138710 w 3638574"/>
              <a:gd name="connsiteY11-6348" fmla="*/ 2026621 h 4492350"/>
              <a:gd name="connsiteX12-6349" fmla="*/ 1658679 w 3638574"/>
              <a:gd name="connsiteY12-6350" fmla="*/ 2194318 h 4492350"/>
              <a:gd name="connsiteX13-6351" fmla="*/ 1900430 w 3638574"/>
              <a:gd name="connsiteY13-6352" fmla="*/ 0 h 4492350"/>
              <a:gd name="connsiteX14-6353" fmla="*/ 1971873 w 3638574"/>
              <a:gd name="connsiteY14-6354" fmla="*/ 986216 h 4492350"/>
              <a:gd name="connsiteX15-6355" fmla="*/ 1826002 w 3638574"/>
              <a:gd name="connsiteY15-6356" fmla="*/ 2060385 h 4492350"/>
              <a:gd name="connsiteX16-6357" fmla="*/ 2001533 w 3638574"/>
              <a:gd name="connsiteY16-6358" fmla="*/ 3046321 h 4492350"/>
              <a:gd name="connsiteX17-6359" fmla="*/ 2591546 w 3638574"/>
              <a:gd name="connsiteY17-6360" fmla="*/ 2519916 h 4492350"/>
              <a:gd name="connsiteX18-6361" fmla="*/ 2857733 w 3638574"/>
              <a:gd name="connsiteY18-6362" fmla="*/ 1291762 h 4492350"/>
              <a:gd name="connsiteX19-6363" fmla="*/ 2750848 w 3638574"/>
              <a:gd name="connsiteY19-6364" fmla="*/ 2383091 h 4492350"/>
              <a:gd name="connsiteX20-6365" fmla="*/ 3638574 w 3638574"/>
              <a:gd name="connsiteY20-6366" fmla="*/ 1124252 h 4492350"/>
              <a:gd name="connsiteX21-6367" fmla="*/ 2166244 w 3638574"/>
              <a:gd name="connsiteY21-6368" fmla="*/ 3370521 h 4492350"/>
              <a:gd name="connsiteX22-6369" fmla="*/ 2113081 w 3638574"/>
              <a:gd name="connsiteY22-6370" fmla="*/ 3817088 h 4492350"/>
              <a:gd name="connsiteX23-6371" fmla="*/ 3261397 w 3638574"/>
              <a:gd name="connsiteY23-6372" fmla="*/ 3094074 h 4492350"/>
              <a:gd name="connsiteX24-6373" fmla="*/ 2138356 w 3638574"/>
              <a:gd name="connsiteY24-6374" fmla="*/ 4030951 h 4492350"/>
              <a:gd name="connsiteX25-6375" fmla="*/ 2176877 w 3638574"/>
              <a:gd name="connsiteY25-6376" fmla="*/ 4476307 h 4492350"/>
              <a:gd name="connsiteX26-6377" fmla="*/ 2162233 w 3638574"/>
              <a:gd name="connsiteY26-6378" fmla="*/ 4491415 h 4492350"/>
              <a:gd name="connsiteX27-6379" fmla="*/ 1687779 w 3638574"/>
              <a:gd name="connsiteY27-6380" fmla="*/ 4492350 h 4492350"/>
              <a:gd name="connsiteX0-6381" fmla="*/ 1687779 w 3638574"/>
              <a:gd name="connsiteY0-6382" fmla="*/ 4492350 h 4492350"/>
              <a:gd name="connsiteX1-6383" fmla="*/ 1740942 w 3638574"/>
              <a:gd name="connsiteY1-6384" fmla="*/ 3785190 h 4492350"/>
              <a:gd name="connsiteX2-6385" fmla="*/ 1239812 w 3638574"/>
              <a:gd name="connsiteY2-6386" fmla="*/ 3369121 h 4492350"/>
              <a:gd name="connsiteX3-6387" fmla="*/ 0 w 3638574"/>
              <a:gd name="connsiteY3-6388" fmla="*/ 2917145 h 4492350"/>
              <a:gd name="connsiteX4-6389" fmla="*/ 1087133 w 3638574"/>
              <a:gd name="connsiteY4-6390" fmla="*/ 3238920 h 4492350"/>
              <a:gd name="connsiteX5-6391" fmla="*/ 357497 w 3638574"/>
              <a:gd name="connsiteY5-6392" fmla="*/ 2432058 h 4492350"/>
              <a:gd name="connsiteX6-6393" fmla="*/ 1719677 w 3638574"/>
              <a:gd name="connsiteY6-6394" fmla="*/ 3519376 h 4492350"/>
              <a:gd name="connsiteX7-6395" fmla="*/ 1627995 w 3638574"/>
              <a:gd name="connsiteY7-6396" fmla="*/ 2400346 h 4492350"/>
              <a:gd name="connsiteX8-6397" fmla="*/ 4198 w 3638574"/>
              <a:gd name="connsiteY8-6398" fmla="*/ 742880 h 4492350"/>
              <a:gd name="connsiteX9-6399" fmla="*/ 932867 w 3638574"/>
              <a:gd name="connsiteY9-6400" fmla="*/ 1924493 h 4492350"/>
              <a:gd name="connsiteX10-6401" fmla="*/ 1037607 w 3638574"/>
              <a:gd name="connsiteY10-6402" fmla="*/ 857226 h 4492350"/>
              <a:gd name="connsiteX11-6403" fmla="*/ 1138710 w 3638574"/>
              <a:gd name="connsiteY11-6404" fmla="*/ 2026621 h 4492350"/>
              <a:gd name="connsiteX12-6405" fmla="*/ 1658679 w 3638574"/>
              <a:gd name="connsiteY12-6406" fmla="*/ 2194318 h 4492350"/>
              <a:gd name="connsiteX13-6407" fmla="*/ 1900430 w 3638574"/>
              <a:gd name="connsiteY13-6408" fmla="*/ 0 h 4492350"/>
              <a:gd name="connsiteX14-6409" fmla="*/ 1971873 w 3638574"/>
              <a:gd name="connsiteY14-6410" fmla="*/ 986216 h 4492350"/>
              <a:gd name="connsiteX15-6411" fmla="*/ 1826002 w 3638574"/>
              <a:gd name="connsiteY15-6412" fmla="*/ 2060385 h 4492350"/>
              <a:gd name="connsiteX16-6413" fmla="*/ 2001533 w 3638574"/>
              <a:gd name="connsiteY16-6414" fmla="*/ 3046321 h 4492350"/>
              <a:gd name="connsiteX17-6415" fmla="*/ 2591546 w 3638574"/>
              <a:gd name="connsiteY17-6416" fmla="*/ 2519916 h 4492350"/>
              <a:gd name="connsiteX18-6417" fmla="*/ 2857733 w 3638574"/>
              <a:gd name="connsiteY18-6418" fmla="*/ 1291762 h 4492350"/>
              <a:gd name="connsiteX19-6419" fmla="*/ 2750848 w 3638574"/>
              <a:gd name="connsiteY19-6420" fmla="*/ 2383091 h 4492350"/>
              <a:gd name="connsiteX20-6421" fmla="*/ 3638574 w 3638574"/>
              <a:gd name="connsiteY20-6422" fmla="*/ 1124252 h 4492350"/>
              <a:gd name="connsiteX21-6423" fmla="*/ 2166244 w 3638574"/>
              <a:gd name="connsiteY21-6424" fmla="*/ 3370521 h 4492350"/>
              <a:gd name="connsiteX22-6425" fmla="*/ 2113081 w 3638574"/>
              <a:gd name="connsiteY22-6426" fmla="*/ 3817088 h 4492350"/>
              <a:gd name="connsiteX23-6427" fmla="*/ 3261397 w 3638574"/>
              <a:gd name="connsiteY23-6428" fmla="*/ 3094074 h 4492350"/>
              <a:gd name="connsiteX24-6429" fmla="*/ 2138356 w 3638574"/>
              <a:gd name="connsiteY24-6430" fmla="*/ 4030951 h 4492350"/>
              <a:gd name="connsiteX25-6431" fmla="*/ 2176877 w 3638574"/>
              <a:gd name="connsiteY25-6432" fmla="*/ 4476307 h 4492350"/>
              <a:gd name="connsiteX26-6433" fmla="*/ 2162233 w 3638574"/>
              <a:gd name="connsiteY26-6434" fmla="*/ 4491415 h 4492350"/>
              <a:gd name="connsiteX27-6435" fmla="*/ 1687779 w 3638574"/>
              <a:gd name="connsiteY27-6436" fmla="*/ 4492350 h 4492350"/>
              <a:gd name="connsiteX0-6437" fmla="*/ 1687779 w 3638574"/>
              <a:gd name="connsiteY0-6438" fmla="*/ 4492350 h 4492350"/>
              <a:gd name="connsiteX1-6439" fmla="*/ 1740942 w 3638574"/>
              <a:gd name="connsiteY1-6440" fmla="*/ 3785190 h 4492350"/>
              <a:gd name="connsiteX2-6441" fmla="*/ 1239812 w 3638574"/>
              <a:gd name="connsiteY2-6442" fmla="*/ 3369121 h 4492350"/>
              <a:gd name="connsiteX3-6443" fmla="*/ 0 w 3638574"/>
              <a:gd name="connsiteY3-6444" fmla="*/ 2917145 h 4492350"/>
              <a:gd name="connsiteX4-6445" fmla="*/ 1087133 w 3638574"/>
              <a:gd name="connsiteY4-6446" fmla="*/ 3238920 h 4492350"/>
              <a:gd name="connsiteX5-6447" fmla="*/ 357497 w 3638574"/>
              <a:gd name="connsiteY5-6448" fmla="*/ 2432058 h 4492350"/>
              <a:gd name="connsiteX6-6449" fmla="*/ 1719677 w 3638574"/>
              <a:gd name="connsiteY6-6450" fmla="*/ 3519376 h 4492350"/>
              <a:gd name="connsiteX7-6451" fmla="*/ 1627995 w 3638574"/>
              <a:gd name="connsiteY7-6452" fmla="*/ 2400346 h 4492350"/>
              <a:gd name="connsiteX8-6453" fmla="*/ 4198 w 3638574"/>
              <a:gd name="connsiteY8-6454" fmla="*/ 742880 h 4492350"/>
              <a:gd name="connsiteX9-6455" fmla="*/ 932867 w 3638574"/>
              <a:gd name="connsiteY9-6456" fmla="*/ 1924493 h 4492350"/>
              <a:gd name="connsiteX10-6457" fmla="*/ 1037607 w 3638574"/>
              <a:gd name="connsiteY10-6458" fmla="*/ 857226 h 4492350"/>
              <a:gd name="connsiteX11-6459" fmla="*/ 1138710 w 3638574"/>
              <a:gd name="connsiteY11-6460" fmla="*/ 2026621 h 4492350"/>
              <a:gd name="connsiteX12-6461" fmla="*/ 1658679 w 3638574"/>
              <a:gd name="connsiteY12-6462" fmla="*/ 2194318 h 4492350"/>
              <a:gd name="connsiteX13-6463" fmla="*/ 1900430 w 3638574"/>
              <a:gd name="connsiteY13-6464" fmla="*/ 0 h 4492350"/>
              <a:gd name="connsiteX14-6465" fmla="*/ 1971873 w 3638574"/>
              <a:gd name="connsiteY14-6466" fmla="*/ 986216 h 4492350"/>
              <a:gd name="connsiteX15-6467" fmla="*/ 1826002 w 3638574"/>
              <a:gd name="connsiteY15-6468" fmla="*/ 2060385 h 4492350"/>
              <a:gd name="connsiteX16-6469" fmla="*/ 2001533 w 3638574"/>
              <a:gd name="connsiteY16-6470" fmla="*/ 3046321 h 4492350"/>
              <a:gd name="connsiteX17-6471" fmla="*/ 2591546 w 3638574"/>
              <a:gd name="connsiteY17-6472" fmla="*/ 2519916 h 4492350"/>
              <a:gd name="connsiteX18-6473" fmla="*/ 2857733 w 3638574"/>
              <a:gd name="connsiteY18-6474" fmla="*/ 1291762 h 4492350"/>
              <a:gd name="connsiteX19-6475" fmla="*/ 2750848 w 3638574"/>
              <a:gd name="connsiteY19-6476" fmla="*/ 2383091 h 4492350"/>
              <a:gd name="connsiteX20-6477" fmla="*/ 3638574 w 3638574"/>
              <a:gd name="connsiteY20-6478" fmla="*/ 1124252 h 4492350"/>
              <a:gd name="connsiteX21-6479" fmla="*/ 2166244 w 3638574"/>
              <a:gd name="connsiteY21-6480" fmla="*/ 3370521 h 4492350"/>
              <a:gd name="connsiteX22-6481" fmla="*/ 2113081 w 3638574"/>
              <a:gd name="connsiteY22-6482" fmla="*/ 3817088 h 4492350"/>
              <a:gd name="connsiteX23-6483" fmla="*/ 3261397 w 3638574"/>
              <a:gd name="connsiteY23-6484" fmla="*/ 3094074 h 4492350"/>
              <a:gd name="connsiteX24-6485" fmla="*/ 2138356 w 3638574"/>
              <a:gd name="connsiteY24-6486" fmla="*/ 4030951 h 4492350"/>
              <a:gd name="connsiteX25-6487" fmla="*/ 2176877 w 3638574"/>
              <a:gd name="connsiteY25-6488" fmla="*/ 4476307 h 4492350"/>
              <a:gd name="connsiteX26-6489" fmla="*/ 2162233 w 3638574"/>
              <a:gd name="connsiteY26-6490" fmla="*/ 4491415 h 4492350"/>
              <a:gd name="connsiteX27-6491" fmla="*/ 1687779 w 3638574"/>
              <a:gd name="connsiteY27-6492" fmla="*/ 4492350 h 4492350"/>
              <a:gd name="connsiteX0-6493" fmla="*/ 1687779 w 3638574"/>
              <a:gd name="connsiteY0-6494" fmla="*/ 4492350 h 4492350"/>
              <a:gd name="connsiteX1-6495" fmla="*/ 1740942 w 3638574"/>
              <a:gd name="connsiteY1-6496" fmla="*/ 3785190 h 4492350"/>
              <a:gd name="connsiteX2-6497" fmla="*/ 1239812 w 3638574"/>
              <a:gd name="connsiteY2-6498" fmla="*/ 3369121 h 4492350"/>
              <a:gd name="connsiteX3-6499" fmla="*/ 0 w 3638574"/>
              <a:gd name="connsiteY3-6500" fmla="*/ 2917145 h 4492350"/>
              <a:gd name="connsiteX4-6501" fmla="*/ 1087133 w 3638574"/>
              <a:gd name="connsiteY4-6502" fmla="*/ 3238920 h 4492350"/>
              <a:gd name="connsiteX5-6503" fmla="*/ 365518 w 3638574"/>
              <a:gd name="connsiteY5-6504" fmla="*/ 2420026 h 4492350"/>
              <a:gd name="connsiteX6-6505" fmla="*/ 1719677 w 3638574"/>
              <a:gd name="connsiteY6-6506" fmla="*/ 3519376 h 4492350"/>
              <a:gd name="connsiteX7-6507" fmla="*/ 1627995 w 3638574"/>
              <a:gd name="connsiteY7-6508" fmla="*/ 2400346 h 4492350"/>
              <a:gd name="connsiteX8-6509" fmla="*/ 4198 w 3638574"/>
              <a:gd name="connsiteY8-6510" fmla="*/ 742880 h 4492350"/>
              <a:gd name="connsiteX9-6511" fmla="*/ 932867 w 3638574"/>
              <a:gd name="connsiteY9-6512" fmla="*/ 1924493 h 4492350"/>
              <a:gd name="connsiteX10-6513" fmla="*/ 1037607 w 3638574"/>
              <a:gd name="connsiteY10-6514" fmla="*/ 857226 h 4492350"/>
              <a:gd name="connsiteX11-6515" fmla="*/ 1138710 w 3638574"/>
              <a:gd name="connsiteY11-6516" fmla="*/ 2026621 h 4492350"/>
              <a:gd name="connsiteX12-6517" fmla="*/ 1658679 w 3638574"/>
              <a:gd name="connsiteY12-6518" fmla="*/ 2194318 h 4492350"/>
              <a:gd name="connsiteX13-6519" fmla="*/ 1900430 w 3638574"/>
              <a:gd name="connsiteY13-6520" fmla="*/ 0 h 4492350"/>
              <a:gd name="connsiteX14-6521" fmla="*/ 1971873 w 3638574"/>
              <a:gd name="connsiteY14-6522" fmla="*/ 986216 h 4492350"/>
              <a:gd name="connsiteX15-6523" fmla="*/ 1826002 w 3638574"/>
              <a:gd name="connsiteY15-6524" fmla="*/ 2060385 h 4492350"/>
              <a:gd name="connsiteX16-6525" fmla="*/ 2001533 w 3638574"/>
              <a:gd name="connsiteY16-6526" fmla="*/ 3046321 h 4492350"/>
              <a:gd name="connsiteX17-6527" fmla="*/ 2591546 w 3638574"/>
              <a:gd name="connsiteY17-6528" fmla="*/ 2519916 h 4492350"/>
              <a:gd name="connsiteX18-6529" fmla="*/ 2857733 w 3638574"/>
              <a:gd name="connsiteY18-6530" fmla="*/ 1291762 h 4492350"/>
              <a:gd name="connsiteX19-6531" fmla="*/ 2750848 w 3638574"/>
              <a:gd name="connsiteY19-6532" fmla="*/ 2383091 h 4492350"/>
              <a:gd name="connsiteX20-6533" fmla="*/ 3638574 w 3638574"/>
              <a:gd name="connsiteY20-6534" fmla="*/ 1124252 h 4492350"/>
              <a:gd name="connsiteX21-6535" fmla="*/ 2166244 w 3638574"/>
              <a:gd name="connsiteY21-6536" fmla="*/ 3370521 h 4492350"/>
              <a:gd name="connsiteX22-6537" fmla="*/ 2113081 w 3638574"/>
              <a:gd name="connsiteY22-6538" fmla="*/ 3817088 h 4492350"/>
              <a:gd name="connsiteX23-6539" fmla="*/ 3261397 w 3638574"/>
              <a:gd name="connsiteY23-6540" fmla="*/ 3094074 h 4492350"/>
              <a:gd name="connsiteX24-6541" fmla="*/ 2138356 w 3638574"/>
              <a:gd name="connsiteY24-6542" fmla="*/ 4030951 h 4492350"/>
              <a:gd name="connsiteX25-6543" fmla="*/ 2176877 w 3638574"/>
              <a:gd name="connsiteY25-6544" fmla="*/ 4476307 h 4492350"/>
              <a:gd name="connsiteX26-6545" fmla="*/ 2162233 w 3638574"/>
              <a:gd name="connsiteY26-6546" fmla="*/ 4491415 h 4492350"/>
              <a:gd name="connsiteX27-6547" fmla="*/ 1687779 w 3638574"/>
              <a:gd name="connsiteY27-6548" fmla="*/ 4492350 h 4492350"/>
              <a:gd name="connsiteX0-6549" fmla="*/ 1687779 w 3638574"/>
              <a:gd name="connsiteY0-6550" fmla="*/ 4492350 h 4492350"/>
              <a:gd name="connsiteX1-6551" fmla="*/ 1740942 w 3638574"/>
              <a:gd name="connsiteY1-6552" fmla="*/ 3785190 h 4492350"/>
              <a:gd name="connsiteX2-6553" fmla="*/ 1239812 w 3638574"/>
              <a:gd name="connsiteY2-6554" fmla="*/ 3369121 h 4492350"/>
              <a:gd name="connsiteX3-6555" fmla="*/ 0 w 3638574"/>
              <a:gd name="connsiteY3-6556" fmla="*/ 2917145 h 4492350"/>
              <a:gd name="connsiteX4-6557" fmla="*/ 1087133 w 3638574"/>
              <a:gd name="connsiteY4-6558" fmla="*/ 3238920 h 4492350"/>
              <a:gd name="connsiteX5-6559" fmla="*/ 365518 w 3638574"/>
              <a:gd name="connsiteY5-6560" fmla="*/ 2420026 h 4492350"/>
              <a:gd name="connsiteX6-6561" fmla="*/ 1719677 w 3638574"/>
              <a:gd name="connsiteY6-6562" fmla="*/ 3519376 h 4492350"/>
              <a:gd name="connsiteX7-6563" fmla="*/ 1627995 w 3638574"/>
              <a:gd name="connsiteY7-6564" fmla="*/ 2400346 h 4492350"/>
              <a:gd name="connsiteX8-6565" fmla="*/ 4198 w 3638574"/>
              <a:gd name="connsiteY8-6566" fmla="*/ 742880 h 4492350"/>
              <a:gd name="connsiteX9-6567" fmla="*/ 932867 w 3638574"/>
              <a:gd name="connsiteY9-6568" fmla="*/ 1924493 h 4492350"/>
              <a:gd name="connsiteX10-6569" fmla="*/ 1037607 w 3638574"/>
              <a:gd name="connsiteY10-6570" fmla="*/ 857226 h 4492350"/>
              <a:gd name="connsiteX11-6571" fmla="*/ 1138710 w 3638574"/>
              <a:gd name="connsiteY11-6572" fmla="*/ 2026621 h 4492350"/>
              <a:gd name="connsiteX12-6573" fmla="*/ 1658679 w 3638574"/>
              <a:gd name="connsiteY12-6574" fmla="*/ 2194318 h 4492350"/>
              <a:gd name="connsiteX13-6575" fmla="*/ 1900430 w 3638574"/>
              <a:gd name="connsiteY13-6576" fmla="*/ 0 h 4492350"/>
              <a:gd name="connsiteX14-6577" fmla="*/ 1971873 w 3638574"/>
              <a:gd name="connsiteY14-6578" fmla="*/ 986216 h 4492350"/>
              <a:gd name="connsiteX15-6579" fmla="*/ 1826002 w 3638574"/>
              <a:gd name="connsiteY15-6580" fmla="*/ 2060385 h 4492350"/>
              <a:gd name="connsiteX16-6581" fmla="*/ 2001533 w 3638574"/>
              <a:gd name="connsiteY16-6582" fmla="*/ 3046321 h 4492350"/>
              <a:gd name="connsiteX17-6583" fmla="*/ 2591546 w 3638574"/>
              <a:gd name="connsiteY17-6584" fmla="*/ 2519916 h 4492350"/>
              <a:gd name="connsiteX18-6585" fmla="*/ 2857733 w 3638574"/>
              <a:gd name="connsiteY18-6586" fmla="*/ 1291762 h 4492350"/>
              <a:gd name="connsiteX19-6587" fmla="*/ 2750848 w 3638574"/>
              <a:gd name="connsiteY19-6588" fmla="*/ 2383091 h 4492350"/>
              <a:gd name="connsiteX20-6589" fmla="*/ 3638574 w 3638574"/>
              <a:gd name="connsiteY20-6590" fmla="*/ 1124252 h 4492350"/>
              <a:gd name="connsiteX21-6591" fmla="*/ 2166244 w 3638574"/>
              <a:gd name="connsiteY21-6592" fmla="*/ 3370521 h 4492350"/>
              <a:gd name="connsiteX22-6593" fmla="*/ 2113081 w 3638574"/>
              <a:gd name="connsiteY22-6594" fmla="*/ 3817088 h 4492350"/>
              <a:gd name="connsiteX23-6595" fmla="*/ 3261397 w 3638574"/>
              <a:gd name="connsiteY23-6596" fmla="*/ 3094074 h 4492350"/>
              <a:gd name="connsiteX24-6597" fmla="*/ 2138356 w 3638574"/>
              <a:gd name="connsiteY24-6598" fmla="*/ 4030951 h 4492350"/>
              <a:gd name="connsiteX25-6599" fmla="*/ 2176877 w 3638574"/>
              <a:gd name="connsiteY25-6600" fmla="*/ 4476307 h 4492350"/>
              <a:gd name="connsiteX26-6601" fmla="*/ 2162233 w 3638574"/>
              <a:gd name="connsiteY26-6602" fmla="*/ 4491415 h 4492350"/>
              <a:gd name="connsiteX27-6603" fmla="*/ 1687779 w 3638574"/>
              <a:gd name="connsiteY27-6604" fmla="*/ 4492350 h 4492350"/>
              <a:gd name="connsiteX0-6605" fmla="*/ 1687779 w 3638574"/>
              <a:gd name="connsiteY0-6606" fmla="*/ 4492350 h 4492350"/>
              <a:gd name="connsiteX1-6607" fmla="*/ 1740942 w 3638574"/>
              <a:gd name="connsiteY1-6608" fmla="*/ 3785190 h 4492350"/>
              <a:gd name="connsiteX2-6609" fmla="*/ 1239812 w 3638574"/>
              <a:gd name="connsiteY2-6610" fmla="*/ 3369121 h 4492350"/>
              <a:gd name="connsiteX3-6611" fmla="*/ 0 w 3638574"/>
              <a:gd name="connsiteY3-6612" fmla="*/ 2917145 h 4492350"/>
              <a:gd name="connsiteX4-6613" fmla="*/ 1087133 w 3638574"/>
              <a:gd name="connsiteY4-6614" fmla="*/ 3238920 h 4492350"/>
              <a:gd name="connsiteX5-6615" fmla="*/ 365518 w 3638574"/>
              <a:gd name="connsiteY5-6616" fmla="*/ 2420026 h 4492350"/>
              <a:gd name="connsiteX6-6617" fmla="*/ 1719677 w 3638574"/>
              <a:gd name="connsiteY6-6618" fmla="*/ 3519376 h 4492350"/>
              <a:gd name="connsiteX7-6619" fmla="*/ 1627995 w 3638574"/>
              <a:gd name="connsiteY7-6620" fmla="*/ 2400346 h 4492350"/>
              <a:gd name="connsiteX8-6621" fmla="*/ 4198 w 3638574"/>
              <a:gd name="connsiteY8-6622" fmla="*/ 742880 h 4492350"/>
              <a:gd name="connsiteX9-6623" fmla="*/ 932867 w 3638574"/>
              <a:gd name="connsiteY9-6624" fmla="*/ 1924493 h 4492350"/>
              <a:gd name="connsiteX10-6625" fmla="*/ 1037607 w 3638574"/>
              <a:gd name="connsiteY10-6626" fmla="*/ 857226 h 4492350"/>
              <a:gd name="connsiteX11-6627" fmla="*/ 1138710 w 3638574"/>
              <a:gd name="connsiteY11-6628" fmla="*/ 2026621 h 4492350"/>
              <a:gd name="connsiteX12-6629" fmla="*/ 1658679 w 3638574"/>
              <a:gd name="connsiteY12-6630" fmla="*/ 2194318 h 4492350"/>
              <a:gd name="connsiteX13-6631" fmla="*/ 1900430 w 3638574"/>
              <a:gd name="connsiteY13-6632" fmla="*/ 0 h 4492350"/>
              <a:gd name="connsiteX14-6633" fmla="*/ 1971873 w 3638574"/>
              <a:gd name="connsiteY14-6634" fmla="*/ 986216 h 4492350"/>
              <a:gd name="connsiteX15-6635" fmla="*/ 1826002 w 3638574"/>
              <a:gd name="connsiteY15-6636" fmla="*/ 2060385 h 4492350"/>
              <a:gd name="connsiteX16-6637" fmla="*/ 2001533 w 3638574"/>
              <a:gd name="connsiteY16-6638" fmla="*/ 3046321 h 4492350"/>
              <a:gd name="connsiteX17-6639" fmla="*/ 2591546 w 3638574"/>
              <a:gd name="connsiteY17-6640" fmla="*/ 2519916 h 4492350"/>
              <a:gd name="connsiteX18-6641" fmla="*/ 2857733 w 3638574"/>
              <a:gd name="connsiteY18-6642" fmla="*/ 1291762 h 4492350"/>
              <a:gd name="connsiteX19-6643" fmla="*/ 2750848 w 3638574"/>
              <a:gd name="connsiteY19-6644" fmla="*/ 2383091 h 4492350"/>
              <a:gd name="connsiteX20-6645" fmla="*/ 3638574 w 3638574"/>
              <a:gd name="connsiteY20-6646" fmla="*/ 1124252 h 4492350"/>
              <a:gd name="connsiteX21-6647" fmla="*/ 2166244 w 3638574"/>
              <a:gd name="connsiteY21-6648" fmla="*/ 3370521 h 4492350"/>
              <a:gd name="connsiteX22-6649" fmla="*/ 2113081 w 3638574"/>
              <a:gd name="connsiteY22-6650" fmla="*/ 3817088 h 4492350"/>
              <a:gd name="connsiteX23-6651" fmla="*/ 3261397 w 3638574"/>
              <a:gd name="connsiteY23-6652" fmla="*/ 3094074 h 4492350"/>
              <a:gd name="connsiteX24-6653" fmla="*/ 2138356 w 3638574"/>
              <a:gd name="connsiteY24-6654" fmla="*/ 4030951 h 4492350"/>
              <a:gd name="connsiteX25-6655" fmla="*/ 2176877 w 3638574"/>
              <a:gd name="connsiteY25-6656" fmla="*/ 4476307 h 4492350"/>
              <a:gd name="connsiteX26-6657" fmla="*/ 2162233 w 3638574"/>
              <a:gd name="connsiteY26-6658" fmla="*/ 4491415 h 4492350"/>
              <a:gd name="connsiteX27-6659" fmla="*/ 1687779 w 3638574"/>
              <a:gd name="connsiteY27-6660" fmla="*/ 4492350 h 4492350"/>
              <a:gd name="connsiteX0-6661" fmla="*/ 1687779 w 3638574"/>
              <a:gd name="connsiteY0-6662" fmla="*/ 4492350 h 4492350"/>
              <a:gd name="connsiteX1-6663" fmla="*/ 1740942 w 3638574"/>
              <a:gd name="connsiteY1-6664" fmla="*/ 3785190 h 4492350"/>
              <a:gd name="connsiteX2-6665" fmla="*/ 1239812 w 3638574"/>
              <a:gd name="connsiteY2-6666" fmla="*/ 3369121 h 4492350"/>
              <a:gd name="connsiteX3-6667" fmla="*/ 0 w 3638574"/>
              <a:gd name="connsiteY3-6668" fmla="*/ 2917145 h 4492350"/>
              <a:gd name="connsiteX4-6669" fmla="*/ 1087133 w 3638574"/>
              <a:gd name="connsiteY4-6670" fmla="*/ 3238920 h 4492350"/>
              <a:gd name="connsiteX5-6671" fmla="*/ 365518 w 3638574"/>
              <a:gd name="connsiteY5-6672" fmla="*/ 2420026 h 4492350"/>
              <a:gd name="connsiteX6-6673" fmla="*/ 1719677 w 3638574"/>
              <a:gd name="connsiteY6-6674" fmla="*/ 3519376 h 4492350"/>
              <a:gd name="connsiteX7-6675" fmla="*/ 1627995 w 3638574"/>
              <a:gd name="connsiteY7-6676" fmla="*/ 2400346 h 4492350"/>
              <a:gd name="connsiteX8-6677" fmla="*/ 4198 w 3638574"/>
              <a:gd name="connsiteY8-6678" fmla="*/ 742880 h 4492350"/>
              <a:gd name="connsiteX9-6679" fmla="*/ 932867 w 3638574"/>
              <a:gd name="connsiteY9-6680" fmla="*/ 1924493 h 4492350"/>
              <a:gd name="connsiteX10-6681" fmla="*/ 1037607 w 3638574"/>
              <a:gd name="connsiteY10-6682" fmla="*/ 857226 h 4492350"/>
              <a:gd name="connsiteX11-6683" fmla="*/ 1138710 w 3638574"/>
              <a:gd name="connsiteY11-6684" fmla="*/ 2026621 h 4492350"/>
              <a:gd name="connsiteX12-6685" fmla="*/ 1658679 w 3638574"/>
              <a:gd name="connsiteY12-6686" fmla="*/ 2194318 h 4492350"/>
              <a:gd name="connsiteX13-6687" fmla="*/ 1900430 w 3638574"/>
              <a:gd name="connsiteY13-6688" fmla="*/ 0 h 4492350"/>
              <a:gd name="connsiteX14-6689" fmla="*/ 1971873 w 3638574"/>
              <a:gd name="connsiteY14-6690" fmla="*/ 986216 h 4492350"/>
              <a:gd name="connsiteX15-6691" fmla="*/ 1826002 w 3638574"/>
              <a:gd name="connsiteY15-6692" fmla="*/ 2060385 h 4492350"/>
              <a:gd name="connsiteX16-6693" fmla="*/ 2001533 w 3638574"/>
              <a:gd name="connsiteY16-6694" fmla="*/ 3046321 h 4492350"/>
              <a:gd name="connsiteX17-6695" fmla="*/ 2591546 w 3638574"/>
              <a:gd name="connsiteY17-6696" fmla="*/ 2519916 h 4492350"/>
              <a:gd name="connsiteX18-6697" fmla="*/ 2857733 w 3638574"/>
              <a:gd name="connsiteY18-6698" fmla="*/ 1291762 h 4492350"/>
              <a:gd name="connsiteX19-6699" fmla="*/ 2750848 w 3638574"/>
              <a:gd name="connsiteY19-6700" fmla="*/ 2383091 h 4492350"/>
              <a:gd name="connsiteX20-6701" fmla="*/ 3638574 w 3638574"/>
              <a:gd name="connsiteY20-6702" fmla="*/ 1124252 h 4492350"/>
              <a:gd name="connsiteX21-6703" fmla="*/ 2166244 w 3638574"/>
              <a:gd name="connsiteY21-6704" fmla="*/ 3370521 h 4492350"/>
              <a:gd name="connsiteX22-6705" fmla="*/ 2113081 w 3638574"/>
              <a:gd name="connsiteY22-6706" fmla="*/ 3817088 h 4492350"/>
              <a:gd name="connsiteX23-6707" fmla="*/ 3261397 w 3638574"/>
              <a:gd name="connsiteY23-6708" fmla="*/ 3094074 h 4492350"/>
              <a:gd name="connsiteX24-6709" fmla="*/ 2138356 w 3638574"/>
              <a:gd name="connsiteY24-6710" fmla="*/ 4030951 h 4492350"/>
              <a:gd name="connsiteX25-6711" fmla="*/ 2176877 w 3638574"/>
              <a:gd name="connsiteY25-6712" fmla="*/ 4476307 h 4492350"/>
              <a:gd name="connsiteX26-6713" fmla="*/ 2162233 w 3638574"/>
              <a:gd name="connsiteY26-6714" fmla="*/ 4491415 h 4492350"/>
              <a:gd name="connsiteX27-6715" fmla="*/ 1687779 w 3638574"/>
              <a:gd name="connsiteY27-6716" fmla="*/ 4492350 h 4492350"/>
              <a:gd name="connsiteX0-6717" fmla="*/ 1687779 w 3638574"/>
              <a:gd name="connsiteY0-6718" fmla="*/ 4492350 h 4492350"/>
              <a:gd name="connsiteX1-6719" fmla="*/ 1740942 w 3638574"/>
              <a:gd name="connsiteY1-6720" fmla="*/ 3785190 h 4492350"/>
              <a:gd name="connsiteX2-6721" fmla="*/ 1239812 w 3638574"/>
              <a:gd name="connsiteY2-6722" fmla="*/ 3369121 h 4492350"/>
              <a:gd name="connsiteX3-6723" fmla="*/ 0 w 3638574"/>
              <a:gd name="connsiteY3-6724" fmla="*/ 2917145 h 4492350"/>
              <a:gd name="connsiteX4-6725" fmla="*/ 1087133 w 3638574"/>
              <a:gd name="connsiteY4-6726" fmla="*/ 3238920 h 4492350"/>
              <a:gd name="connsiteX5-6727" fmla="*/ 365518 w 3638574"/>
              <a:gd name="connsiteY5-6728" fmla="*/ 2420026 h 4492350"/>
              <a:gd name="connsiteX6-6729" fmla="*/ 1719677 w 3638574"/>
              <a:gd name="connsiteY6-6730" fmla="*/ 3519376 h 4492350"/>
              <a:gd name="connsiteX7-6731" fmla="*/ 1627995 w 3638574"/>
              <a:gd name="connsiteY7-6732" fmla="*/ 2400346 h 4492350"/>
              <a:gd name="connsiteX8-6733" fmla="*/ 4198 w 3638574"/>
              <a:gd name="connsiteY8-6734" fmla="*/ 742880 h 4492350"/>
              <a:gd name="connsiteX9-6735" fmla="*/ 932867 w 3638574"/>
              <a:gd name="connsiteY9-6736" fmla="*/ 1924493 h 4492350"/>
              <a:gd name="connsiteX10-6737" fmla="*/ 1037607 w 3638574"/>
              <a:gd name="connsiteY10-6738" fmla="*/ 857226 h 4492350"/>
              <a:gd name="connsiteX11-6739" fmla="*/ 1138710 w 3638574"/>
              <a:gd name="connsiteY11-6740" fmla="*/ 2026621 h 4492350"/>
              <a:gd name="connsiteX12-6741" fmla="*/ 1658679 w 3638574"/>
              <a:gd name="connsiteY12-6742" fmla="*/ 2194318 h 4492350"/>
              <a:gd name="connsiteX13-6743" fmla="*/ 1900430 w 3638574"/>
              <a:gd name="connsiteY13-6744" fmla="*/ 0 h 4492350"/>
              <a:gd name="connsiteX14-6745" fmla="*/ 1971873 w 3638574"/>
              <a:gd name="connsiteY14-6746" fmla="*/ 986216 h 4492350"/>
              <a:gd name="connsiteX15-6747" fmla="*/ 1826002 w 3638574"/>
              <a:gd name="connsiteY15-6748" fmla="*/ 2060385 h 4492350"/>
              <a:gd name="connsiteX16-6749" fmla="*/ 2001533 w 3638574"/>
              <a:gd name="connsiteY16-6750" fmla="*/ 3046321 h 4492350"/>
              <a:gd name="connsiteX17-6751" fmla="*/ 2591546 w 3638574"/>
              <a:gd name="connsiteY17-6752" fmla="*/ 2519916 h 4492350"/>
              <a:gd name="connsiteX18-6753" fmla="*/ 2857733 w 3638574"/>
              <a:gd name="connsiteY18-6754" fmla="*/ 1291762 h 4492350"/>
              <a:gd name="connsiteX19-6755" fmla="*/ 2750848 w 3638574"/>
              <a:gd name="connsiteY19-6756" fmla="*/ 2383091 h 4492350"/>
              <a:gd name="connsiteX20-6757" fmla="*/ 3638574 w 3638574"/>
              <a:gd name="connsiteY20-6758" fmla="*/ 1124252 h 4492350"/>
              <a:gd name="connsiteX21-6759" fmla="*/ 2166244 w 3638574"/>
              <a:gd name="connsiteY21-6760" fmla="*/ 3370521 h 4492350"/>
              <a:gd name="connsiteX22-6761" fmla="*/ 2113081 w 3638574"/>
              <a:gd name="connsiteY22-6762" fmla="*/ 3817088 h 4492350"/>
              <a:gd name="connsiteX23-6763" fmla="*/ 3261397 w 3638574"/>
              <a:gd name="connsiteY23-6764" fmla="*/ 3094074 h 4492350"/>
              <a:gd name="connsiteX24-6765" fmla="*/ 2138356 w 3638574"/>
              <a:gd name="connsiteY24-6766" fmla="*/ 4030951 h 4492350"/>
              <a:gd name="connsiteX25-6767" fmla="*/ 2176877 w 3638574"/>
              <a:gd name="connsiteY25-6768" fmla="*/ 4476307 h 4492350"/>
              <a:gd name="connsiteX26-6769" fmla="*/ 2162233 w 3638574"/>
              <a:gd name="connsiteY26-6770" fmla="*/ 4491415 h 4492350"/>
              <a:gd name="connsiteX27-6771" fmla="*/ 1687779 w 3638574"/>
              <a:gd name="connsiteY27-6772" fmla="*/ 4492350 h 4492350"/>
              <a:gd name="connsiteX0-6773" fmla="*/ 1687779 w 3638574"/>
              <a:gd name="connsiteY0-6774" fmla="*/ 4492350 h 4492350"/>
              <a:gd name="connsiteX1-6775" fmla="*/ 1740942 w 3638574"/>
              <a:gd name="connsiteY1-6776" fmla="*/ 3785190 h 4492350"/>
              <a:gd name="connsiteX2-6777" fmla="*/ 1239812 w 3638574"/>
              <a:gd name="connsiteY2-6778" fmla="*/ 3369121 h 4492350"/>
              <a:gd name="connsiteX3-6779" fmla="*/ 0 w 3638574"/>
              <a:gd name="connsiteY3-6780" fmla="*/ 2917145 h 4492350"/>
              <a:gd name="connsiteX4-6781" fmla="*/ 1087133 w 3638574"/>
              <a:gd name="connsiteY4-6782" fmla="*/ 3238920 h 4492350"/>
              <a:gd name="connsiteX5-6783" fmla="*/ 389581 w 3638574"/>
              <a:gd name="connsiteY5-6784" fmla="*/ 2412005 h 4492350"/>
              <a:gd name="connsiteX6-6785" fmla="*/ 1719677 w 3638574"/>
              <a:gd name="connsiteY6-6786" fmla="*/ 3519376 h 4492350"/>
              <a:gd name="connsiteX7-6787" fmla="*/ 1627995 w 3638574"/>
              <a:gd name="connsiteY7-6788" fmla="*/ 2400346 h 4492350"/>
              <a:gd name="connsiteX8-6789" fmla="*/ 4198 w 3638574"/>
              <a:gd name="connsiteY8-6790" fmla="*/ 742880 h 4492350"/>
              <a:gd name="connsiteX9-6791" fmla="*/ 932867 w 3638574"/>
              <a:gd name="connsiteY9-6792" fmla="*/ 1924493 h 4492350"/>
              <a:gd name="connsiteX10-6793" fmla="*/ 1037607 w 3638574"/>
              <a:gd name="connsiteY10-6794" fmla="*/ 857226 h 4492350"/>
              <a:gd name="connsiteX11-6795" fmla="*/ 1138710 w 3638574"/>
              <a:gd name="connsiteY11-6796" fmla="*/ 2026621 h 4492350"/>
              <a:gd name="connsiteX12-6797" fmla="*/ 1658679 w 3638574"/>
              <a:gd name="connsiteY12-6798" fmla="*/ 2194318 h 4492350"/>
              <a:gd name="connsiteX13-6799" fmla="*/ 1900430 w 3638574"/>
              <a:gd name="connsiteY13-6800" fmla="*/ 0 h 4492350"/>
              <a:gd name="connsiteX14-6801" fmla="*/ 1971873 w 3638574"/>
              <a:gd name="connsiteY14-6802" fmla="*/ 986216 h 4492350"/>
              <a:gd name="connsiteX15-6803" fmla="*/ 1826002 w 3638574"/>
              <a:gd name="connsiteY15-6804" fmla="*/ 2060385 h 4492350"/>
              <a:gd name="connsiteX16-6805" fmla="*/ 2001533 w 3638574"/>
              <a:gd name="connsiteY16-6806" fmla="*/ 3046321 h 4492350"/>
              <a:gd name="connsiteX17-6807" fmla="*/ 2591546 w 3638574"/>
              <a:gd name="connsiteY17-6808" fmla="*/ 2519916 h 4492350"/>
              <a:gd name="connsiteX18-6809" fmla="*/ 2857733 w 3638574"/>
              <a:gd name="connsiteY18-6810" fmla="*/ 1291762 h 4492350"/>
              <a:gd name="connsiteX19-6811" fmla="*/ 2750848 w 3638574"/>
              <a:gd name="connsiteY19-6812" fmla="*/ 2383091 h 4492350"/>
              <a:gd name="connsiteX20-6813" fmla="*/ 3638574 w 3638574"/>
              <a:gd name="connsiteY20-6814" fmla="*/ 1124252 h 4492350"/>
              <a:gd name="connsiteX21-6815" fmla="*/ 2166244 w 3638574"/>
              <a:gd name="connsiteY21-6816" fmla="*/ 3370521 h 4492350"/>
              <a:gd name="connsiteX22-6817" fmla="*/ 2113081 w 3638574"/>
              <a:gd name="connsiteY22-6818" fmla="*/ 3817088 h 4492350"/>
              <a:gd name="connsiteX23-6819" fmla="*/ 3261397 w 3638574"/>
              <a:gd name="connsiteY23-6820" fmla="*/ 3094074 h 4492350"/>
              <a:gd name="connsiteX24-6821" fmla="*/ 2138356 w 3638574"/>
              <a:gd name="connsiteY24-6822" fmla="*/ 4030951 h 4492350"/>
              <a:gd name="connsiteX25-6823" fmla="*/ 2176877 w 3638574"/>
              <a:gd name="connsiteY25-6824" fmla="*/ 4476307 h 4492350"/>
              <a:gd name="connsiteX26-6825" fmla="*/ 2162233 w 3638574"/>
              <a:gd name="connsiteY26-6826" fmla="*/ 4491415 h 4492350"/>
              <a:gd name="connsiteX27-6827" fmla="*/ 1687779 w 3638574"/>
              <a:gd name="connsiteY27-6828" fmla="*/ 4492350 h 4492350"/>
              <a:gd name="connsiteX0-6829" fmla="*/ 1687779 w 3638574"/>
              <a:gd name="connsiteY0-6830" fmla="*/ 4492350 h 4492350"/>
              <a:gd name="connsiteX1-6831" fmla="*/ 1740942 w 3638574"/>
              <a:gd name="connsiteY1-6832" fmla="*/ 3785190 h 4492350"/>
              <a:gd name="connsiteX2-6833" fmla="*/ 1239812 w 3638574"/>
              <a:gd name="connsiteY2-6834" fmla="*/ 3369121 h 4492350"/>
              <a:gd name="connsiteX3-6835" fmla="*/ 0 w 3638574"/>
              <a:gd name="connsiteY3-6836" fmla="*/ 2917145 h 4492350"/>
              <a:gd name="connsiteX4-6837" fmla="*/ 1087133 w 3638574"/>
              <a:gd name="connsiteY4-6838" fmla="*/ 3238920 h 4492350"/>
              <a:gd name="connsiteX5-6839" fmla="*/ 389581 w 3638574"/>
              <a:gd name="connsiteY5-6840" fmla="*/ 2412005 h 4492350"/>
              <a:gd name="connsiteX6-6841" fmla="*/ 1719677 w 3638574"/>
              <a:gd name="connsiteY6-6842" fmla="*/ 3519376 h 4492350"/>
              <a:gd name="connsiteX7-6843" fmla="*/ 1627995 w 3638574"/>
              <a:gd name="connsiteY7-6844" fmla="*/ 2400346 h 4492350"/>
              <a:gd name="connsiteX8-6845" fmla="*/ 4198 w 3638574"/>
              <a:gd name="connsiteY8-6846" fmla="*/ 742880 h 4492350"/>
              <a:gd name="connsiteX9-6847" fmla="*/ 932867 w 3638574"/>
              <a:gd name="connsiteY9-6848" fmla="*/ 1924493 h 4492350"/>
              <a:gd name="connsiteX10-6849" fmla="*/ 1037607 w 3638574"/>
              <a:gd name="connsiteY10-6850" fmla="*/ 857226 h 4492350"/>
              <a:gd name="connsiteX11-6851" fmla="*/ 1138710 w 3638574"/>
              <a:gd name="connsiteY11-6852" fmla="*/ 2026621 h 4492350"/>
              <a:gd name="connsiteX12-6853" fmla="*/ 1658679 w 3638574"/>
              <a:gd name="connsiteY12-6854" fmla="*/ 2194318 h 4492350"/>
              <a:gd name="connsiteX13-6855" fmla="*/ 1900430 w 3638574"/>
              <a:gd name="connsiteY13-6856" fmla="*/ 0 h 4492350"/>
              <a:gd name="connsiteX14-6857" fmla="*/ 1971873 w 3638574"/>
              <a:gd name="connsiteY14-6858" fmla="*/ 986216 h 4492350"/>
              <a:gd name="connsiteX15-6859" fmla="*/ 1826002 w 3638574"/>
              <a:gd name="connsiteY15-6860" fmla="*/ 2060385 h 4492350"/>
              <a:gd name="connsiteX16-6861" fmla="*/ 2001533 w 3638574"/>
              <a:gd name="connsiteY16-6862" fmla="*/ 3046321 h 4492350"/>
              <a:gd name="connsiteX17-6863" fmla="*/ 2591546 w 3638574"/>
              <a:gd name="connsiteY17-6864" fmla="*/ 2519916 h 4492350"/>
              <a:gd name="connsiteX18-6865" fmla="*/ 2857733 w 3638574"/>
              <a:gd name="connsiteY18-6866" fmla="*/ 1291762 h 4492350"/>
              <a:gd name="connsiteX19-6867" fmla="*/ 2750848 w 3638574"/>
              <a:gd name="connsiteY19-6868" fmla="*/ 2383091 h 4492350"/>
              <a:gd name="connsiteX20-6869" fmla="*/ 3638574 w 3638574"/>
              <a:gd name="connsiteY20-6870" fmla="*/ 1124252 h 4492350"/>
              <a:gd name="connsiteX21-6871" fmla="*/ 2166244 w 3638574"/>
              <a:gd name="connsiteY21-6872" fmla="*/ 3370521 h 4492350"/>
              <a:gd name="connsiteX22-6873" fmla="*/ 2113081 w 3638574"/>
              <a:gd name="connsiteY22-6874" fmla="*/ 3817088 h 4492350"/>
              <a:gd name="connsiteX23-6875" fmla="*/ 3261397 w 3638574"/>
              <a:gd name="connsiteY23-6876" fmla="*/ 3094074 h 4492350"/>
              <a:gd name="connsiteX24-6877" fmla="*/ 2138356 w 3638574"/>
              <a:gd name="connsiteY24-6878" fmla="*/ 4030951 h 4492350"/>
              <a:gd name="connsiteX25-6879" fmla="*/ 2176877 w 3638574"/>
              <a:gd name="connsiteY25-6880" fmla="*/ 4476307 h 4492350"/>
              <a:gd name="connsiteX26-6881" fmla="*/ 2162233 w 3638574"/>
              <a:gd name="connsiteY26-6882" fmla="*/ 4491415 h 4492350"/>
              <a:gd name="connsiteX27-6883" fmla="*/ 1687779 w 3638574"/>
              <a:gd name="connsiteY27-6884" fmla="*/ 4492350 h 4492350"/>
              <a:gd name="connsiteX0-6885" fmla="*/ 1687779 w 3638574"/>
              <a:gd name="connsiteY0-6886" fmla="*/ 4492350 h 4492350"/>
              <a:gd name="connsiteX1-6887" fmla="*/ 1740942 w 3638574"/>
              <a:gd name="connsiteY1-6888" fmla="*/ 3785190 h 4492350"/>
              <a:gd name="connsiteX2-6889" fmla="*/ 1239812 w 3638574"/>
              <a:gd name="connsiteY2-6890" fmla="*/ 3369121 h 4492350"/>
              <a:gd name="connsiteX3-6891" fmla="*/ 0 w 3638574"/>
              <a:gd name="connsiteY3-6892" fmla="*/ 2917145 h 4492350"/>
              <a:gd name="connsiteX4-6893" fmla="*/ 1087133 w 3638574"/>
              <a:gd name="connsiteY4-6894" fmla="*/ 3238920 h 4492350"/>
              <a:gd name="connsiteX5-6895" fmla="*/ 389581 w 3638574"/>
              <a:gd name="connsiteY5-6896" fmla="*/ 2412005 h 4492350"/>
              <a:gd name="connsiteX6-6897" fmla="*/ 1719677 w 3638574"/>
              <a:gd name="connsiteY6-6898" fmla="*/ 3519376 h 4492350"/>
              <a:gd name="connsiteX7-6899" fmla="*/ 1627995 w 3638574"/>
              <a:gd name="connsiteY7-6900" fmla="*/ 2400346 h 4492350"/>
              <a:gd name="connsiteX8-6901" fmla="*/ 4198 w 3638574"/>
              <a:gd name="connsiteY8-6902" fmla="*/ 742880 h 4492350"/>
              <a:gd name="connsiteX9-6903" fmla="*/ 932867 w 3638574"/>
              <a:gd name="connsiteY9-6904" fmla="*/ 1924493 h 4492350"/>
              <a:gd name="connsiteX10-6905" fmla="*/ 1037607 w 3638574"/>
              <a:gd name="connsiteY10-6906" fmla="*/ 857226 h 4492350"/>
              <a:gd name="connsiteX11-6907" fmla="*/ 1138710 w 3638574"/>
              <a:gd name="connsiteY11-6908" fmla="*/ 2026621 h 4492350"/>
              <a:gd name="connsiteX12-6909" fmla="*/ 1658679 w 3638574"/>
              <a:gd name="connsiteY12-6910" fmla="*/ 2194318 h 4492350"/>
              <a:gd name="connsiteX13-6911" fmla="*/ 1900430 w 3638574"/>
              <a:gd name="connsiteY13-6912" fmla="*/ 0 h 4492350"/>
              <a:gd name="connsiteX14-6913" fmla="*/ 1971873 w 3638574"/>
              <a:gd name="connsiteY14-6914" fmla="*/ 986216 h 4492350"/>
              <a:gd name="connsiteX15-6915" fmla="*/ 1826002 w 3638574"/>
              <a:gd name="connsiteY15-6916" fmla="*/ 2060385 h 4492350"/>
              <a:gd name="connsiteX16-6917" fmla="*/ 2001533 w 3638574"/>
              <a:gd name="connsiteY16-6918" fmla="*/ 3046321 h 4492350"/>
              <a:gd name="connsiteX17-6919" fmla="*/ 2591546 w 3638574"/>
              <a:gd name="connsiteY17-6920" fmla="*/ 2519916 h 4492350"/>
              <a:gd name="connsiteX18-6921" fmla="*/ 2857733 w 3638574"/>
              <a:gd name="connsiteY18-6922" fmla="*/ 1291762 h 4492350"/>
              <a:gd name="connsiteX19-6923" fmla="*/ 2750848 w 3638574"/>
              <a:gd name="connsiteY19-6924" fmla="*/ 2383091 h 4492350"/>
              <a:gd name="connsiteX20-6925" fmla="*/ 3638574 w 3638574"/>
              <a:gd name="connsiteY20-6926" fmla="*/ 1124252 h 4492350"/>
              <a:gd name="connsiteX21-6927" fmla="*/ 2166244 w 3638574"/>
              <a:gd name="connsiteY21-6928" fmla="*/ 3370521 h 4492350"/>
              <a:gd name="connsiteX22-6929" fmla="*/ 2113081 w 3638574"/>
              <a:gd name="connsiteY22-6930" fmla="*/ 3817088 h 4492350"/>
              <a:gd name="connsiteX23-6931" fmla="*/ 3261397 w 3638574"/>
              <a:gd name="connsiteY23-6932" fmla="*/ 3094074 h 4492350"/>
              <a:gd name="connsiteX24-6933" fmla="*/ 2138356 w 3638574"/>
              <a:gd name="connsiteY24-6934" fmla="*/ 4030951 h 4492350"/>
              <a:gd name="connsiteX25-6935" fmla="*/ 2176877 w 3638574"/>
              <a:gd name="connsiteY25-6936" fmla="*/ 4476307 h 4492350"/>
              <a:gd name="connsiteX26-6937" fmla="*/ 2162233 w 3638574"/>
              <a:gd name="connsiteY26-6938" fmla="*/ 4491415 h 4492350"/>
              <a:gd name="connsiteX27-6939" fmla="*/ 1687779 w 3638574"/>
              <a:gd name="connsiteY27-6940" fmla="*/ 4492350 h 4492350"/>
              <a:gd name="connsiteX0-6941" fmla="*/ 1687779 w 3638574"/>
              <a:gd name="connsiteY0-6942" fmla="*/ 4492350 h 4492350"/>
              <a:gd name="connsiteX1-6943" fmla="*/ 1740942 w 3638574"/>
              <a:gd name="connsiteY1-6944" fmla="*/ 3785190 h 4492350"/>
              <a:gd name="connsiteX2-6945" fmla="*/ 1239812 w 3638574"/>
              <a:gd name="connsiteY2-6946" fmla="*/ 3369121 h 4492350"/>
              <a:gd name="connsiteX3-6947" fmla="*/ 0 w 3638574"/>
              <a:gd name="connsiteY3-6948" fmla="*/ 2917145 h 4492350"/>
              <a:gd name="connsiteX4-6949" fmla="*/ 1087133 w 3638574"/>
              <a:gd name="connsiteY4-6950" fmla="*/ 3238920 h 4492350"/>
              <a:gd name="connsiteX5-6951" fmla="*/ 389581 w 3638574"/>
              <a:gd name="connsiteY5-6952" fmla="*/ 2412005 h 4492350"/>
              <a:gd name="connsiteX6-6953" fmla="*/ 1719677 w 3638574"/>
              <a:gd name="connsiteY6-6954" fmla="*/ 3519376 h 4492350"/>
              <a:gd name="connsiteX7-6955" fmla="*/ 1627995 w 3638574"/>
              <a:gd name="connsiteY7-6956" fmla="*/ 2400346 h 4492350"/>
              <a:gd name="connsiteX8-6957" fmla="*/ 4198 w 3638574"/>
              <a:gd name="connsiteY8-6958" fmla="*/ 742880 h 4492350"/>
              <a:gd name="connsiteX9-6959" fmla="*/ 932867 w 3638574"/>
              <a:gd name="connsiteY9-6960" fmla="*/ 1924493 h 4492350"/>
              <a:gd name="connsiteX10-6961" fmla="*/ 1037607 w 3638574"/>
              <a:gd name="connsiteY10-6962" fmla="*/ 857226 h 4492350"/>
              <a:gd name="connsiteX11-6963" fmla="*/ 1138710 w 3638574"/>
              <a:gd name="connsiteY11-6964" fmla="*/ 2026621 h 4492350"/>
              <a:gd name="connsiteX12-6965" fmla="*/ 1658679 w 3638574"/>
              <a:gd name="connsiteY12-6966" fmla="*/ 2194318 h 4492350"/>
              <a:gd name="connsiteX13-6967" fmla="*/ 1900430 w 3638574"/>
              <a:gd name="connsiteY13-6968" fmla="*/ 0 h 4492350"/>
              <a:gd name="connsiteX14-6969" fmla="*/ 1971873 w 3638574"/>
              <a:gd name="connsiteY14-6970" fmla="*/ 986216 h 4492350"/>
              <a:gd name="connsiteX15-6971" fmla="*/ 1826002 w 3638574"/>
              <a:gd name="connsiteY15-6972" fmla="*/ 2060385 h 4492350"/>
              <a:gd name="connsiteX16-6973" fmla="*/ 2001533 w 3638574"/>
              <a:gd name="connsiteY16-6974" fmla="*/ 3046321 h 4492350"/>
              <a:gd name="connsiteX17-6975" fmla="*/ 2591546 w 3638574"/>
              <a:gd name="connsiteY17-6976" fmla="*/ 2519916 h 4492350"/>
              <a:gd name="connsiteX18-6977" fmla="*/ 2857733 w 3638574"/>
              <a:gd name="connsiteY18-6978" fmla="*/ 1291762 h 4492350"/>
              <a:gd name="connsiteX19-6979" fmla="*/ 2750848 w 3638574"/>
              <a:gd name="connsiteY19-6980" fmla="*/ 2383091 h 4492350"/>
              <a:gd name="connsiteX20-6981" fmla="*/ 3638574 w 3638574"/>
              <a:gd name="connsiteY20-6982" fmla="*/ 1124252 h 4492350"/>
              <a:gd name="connsiteX21-6983" fmla="*/ 2166244 w 3638574"/>
              <a:gd name="connsiteY21-6984" fmla="*/ 3370521 h 4492350"/>
              <a:gd name="connsiteX22-6985" fmla="*/ 2113081 w 3638574"/>
              <a:gd name="connsiteY22-6986" fmla="*/ 3817088 h 4492350"/>
              <a:gd name="connsiteX23-6987" fmla="*/ 3261397 w 3638574"/>
              <a:gd name="connsiteY23-6988" fmla="*/ 3094074 h 4492350"/>
              <a:gd name="connsiteX24-6989" fmla="*/ 2138356 w 3638574"/>
              <a:gd name="connsiteY24-6990" fmla="*/ 4030951 h 4492350"/>
              <a:gd name="connsiteX25-6991" fmla="*/ 2176877 w 3638574"/>
              <a:gd name="connsiteY25-6992" fmla="*/ 4476307 h 4492350"/>
              <a:gd name="connsiteX26-6993" fmla="*/ 2162233 w 3638574"/>
              <a:gd name="connsiteY26-6994" fmla="*/ 4491415 h 4492350"/>
              <a:gd name="connsiteX27-6995" fmla="*/ 1687779 w 3638574"/>
              <a:gd name="connsiteY27-6996" fmla="*/ 4492350 h 4492350"/>
              <a:gd name="connsiteX0-6997" fmla="*/ 1687779 w 3638574"/>
              <a:gd name="connsiteY0-6998" fmla="*/ 4492350 h 4492350"/>
              <a:gd name="connsiteX1-6999" fmla="*/ 1740942 w 3638574"/>
              <a:gd name="connsiteY1-7000" fmla="*/ 3785190 h 4492350"/>
              <a:gd name="connsiteX2-7001" fmla="*/ 1239812 w 3638574"/>
              <a:gd name="connsiteY2-7002" fmla="*/ 3369121 h 4492350"/>
              <a:gd name="connsiteX3-7003" fmla="*/ 0 w 3638574"/>
              <a:gd name="connsiteY3-7004" fmla="*/ 2917145 h 4492350"/>
              <a:gd name="connsiteX4-7005" fmla="*/ 1087133 w 3638574"/>
              <a:gd name="connsiteY4-7006" fmla="*/ 3238920 h 4492350"/>
              <a:gd name="connsiteX5-7007" fmla="*/ 389581 w 3638574"/>
              <a:gd name="connsiteY5-7008" fmla="*/ 2412005 h 4492350"/>
              <a:gd name="connsiteX6-7009" fmla="*/ 1719677 w 3638574"/>
              <a:gd name="connsiteY6-7010" fmla="*/ 3519376 h 4492350"/>
              <a:gd name="connsiteX7-7011" fmla="*/ 1627995 w 3638574"/>
              <a:gd name="connsiteY7-7012" fmla="*/ 2400346 h 4492350"/>
              <a:gd name="connsiteX8-7013" fmla="*/ 4198 w 3638574"/>
              <a:gd name="connsiteY8-7014" fmla="*/ 742880 h 4492350"/>
              <a:gd name="connsiteX9-7015" fmla="*/ 932867 w 3638574"/>
              <a:gd name="connsiteY9-7016" fmla="*/ 1924493 h 4492350"/>
              <a:gd name="connsiteX10-7017" fmla="*/ 1037607 w 3638574"/>
              <a:gd name="connsiteY10-7018" fmla="*/ 857226 h 4492350"/>
              <a:gd name="connsiteX11-7019" fmla="*/ 1138710 w 3638574"/>
              <a:gd name="connsiteY11-7020" fmla="*/ 2026621 h 4492350"/>
              <a:gd name="connsiteX12-7021" fmla="*/ 1658679 w 3638574"/>
              <a:gd name="connsiteY12-7022" fmla="*/ 2194318 h 4492350"/>
              <a:gd name="connsiteX13-7023" fmla="*/ 1900430 w 3638574"/>
              <a:gd name="connsiteY13-7024" fmla="*/ 0 h 4492350"/>
              <a:gd name="connsiteX14-7025" fmla="*/ 1971873 w 3638574"/>
              <a:gd name="connsiteY14-7026" fmla="*/ 986216 h 4492350"/>
              <a:gd name="connsiteX15-7027" fmla="*/ 1826002 w 3638574"/>
              <a:gd name="connsiteY15-7028" fmla="*/ 2060385 h 4492350"/>
              <a:gd name="connsiteX16-7029" fmla="*/ 2001533 w 3638574"/>
              <a:gd name="connsiteY16-7030" fmla="*/ 3046321 h 4492350"/>
              <a:gd name="connsiteX17-7031" fmla="*/ 2591546 w 3638574"/>
              <a:gd name="connsiteY17-7032" fmla="*/ 2519916 h 4492350"/>
              <a:gd name="connsiteX18-7033" fmla="*/ 2857733 w 3638574"/>
              <a:gd name="connsiteY18-7034" fmla="*/ 1291762 h 4492350"/>
              <a:gd name="connsiteX19-7035" fmla="*/ 2750848 w 3638574"/>
              <a:gd name="connsiteY19-7036" fmla="*/ 2383091 h 4492350"/>
              <a:gd name="connsiteX20-7037" fmla="*/ 3638574 w 3638574"/>
              <a:gd name="connsiteY20-7038" fmla="*/ 1124252 h 4492350"/>
              <a:gd name="connsiteX21-7039" fmla="*/ 2166244 w 3638574"/>
              <a:gd name="connsiteY21-7040" fmla="*/ 3370521 h 4492350"/>
              <a:gd name="connsiteX22-7041" fmla="*/ 2113081 w 3638574"/>
              <a:gd name="connsiteY22-7042" fmla="*/ 3817088 h 4492350"/>
              <a:gd name="connsiteX23-7043" fmla="*/ 3261397 w 3638574"/>
              <a:gd name="connsiteY23-7044" fmla="*/ 3094074 h 4492350"/>
              <a:gd name="connsiteX24-7045" fmla="*/ 2138356 w 3638574"/>
              <a:gd name="connsiteY24-7046" fmla="*/ 4030951 h 4492350"/>
              <a:gd name="connsiteX25-7047" fmla="*/ 2176877 w 3638574"/>
              <a:gd name="connsiteY25-7048" fmla="*/ 4476307 h 4492350"/>
              <a:gd name="connsiteX26-7049" fmla="*/ 2162233 w 3638574"/>
              <a:gd name="connsiteY26-7050" fmla="*/ 4491415 h 4492350"/>
              <a:gd name="connsiteX27-7051" fmla="*/ 1687779 w 3638574"/>
              <a:gd name="connsiteY27-7052" fmla="*/ 4492350 h 4492350"/>
              <a:gd name="connsiteX0-7053" fmla="*/ 1687779 w 3638574"/>
              <a:gd name="connsiteY0-7054" fmla="*/ 4492350 h 4492350"/>
              <a:gd name="connsiteX1-7055" fmla="*/ 1740942 w 3638574"/>
              <a:gd name="connsiteY1-7056" fmla="*/ 3785190 h 4492350"/>
              <a:gd name="connsiteX2-7057" fmla="*/ 1239812 w 3638574"/>
              <a:gd name="connsiteY2-7058" fmla="*/ 3369121 h 4492350"/>
              <a:gd name="connsiteX3-7059" fmla="*/ 0 w 3638574"/>
              <a:gd name="connsiteY3-7060" fmla="*/ 2917145 h 4492350"/>
              <a:gd name="connsiteX4-7061" fmla="*/ 1087133 w 3638574"/>
              <a:gd name="connsiteY4-7062" fmla="*/ 3238920 h 4492350"/>
              <a:gd name="connsiteX5-7063" fmla="*/ 389581 w 3638574"/>
              <a:gd name="connsiteY5-7064" fmla="*/ 2412005 h 4492350"/>
              <a:gd name="connsiteX6-7065" fmla="*/ 1719677 w 3638574"/>
              <a:gd name="connsiteY6-7066" fmla="*/ 3519376 h 4492350"/>
              <a:gd name="connsiteX7-7067" fmla="*/ 1627995 w 3638574"/>
              <a:gd name="connsiteY7-7068" fmla="*/ 2400346 h 4492350"/>
              <a:gd name="connsiteX8-7069" fmla="*/ 4198 w 3638574"/>
              <a:gd name="connsiteY8-7070" fmla="*/ 742880 h 4492350"/>
              <a:gd name="connsiteX9-7071" fmla="*/ 932867 w 3638574"/>
              <a:gd name="connsiteY9-7072" fmla="*/ 1924493 h 4492350"/>
              <a:gd name="connsiteX10-7073" fmla="*/ 1037607 w 3638574"/>
              <a:gd name="connsiteY10-7074" fmla="*/ 857226 h 4492350"/>
              <a:gd name="connsiteX11-7075" fmla="*/ 1138710 w 3638574"/>
              <a:gd name="connsiteY11-7076" fmla="*/ 2026621 h 4492350"/>
              <a:gd name="connsiteX12-7077" fmla="*/ 1658679 w 3638574"/>
              <a:gd name="connsiteY12-7078" fmla="*/ 2194318 h 4492350"/>
              <a:gd name="connsiteX13-7079" fmla="*/ 1900430 w 3638574"/>
              <a:gd name="connsiteY13-7080" fmla="*/ 0 h 4492350"/>
              <a:gd name="connsiteX14-7081" fmla="*/ 1971873 w 3638574"/>
              <a:gd name="connsiteY14-7082" fmla="*/ 986216 h 4492350"/>
              <a:gd name="connsiteX15-7083" fmla="*/ 1826002 w 3638574"/>
              <a:gd name="connsiteY15-7084" fmla="*/ 2060385 h 4492350"/>
              <a:gd name="connsiteX16-7085" fmla="*/ 2001533 w 3638574"/>
              <a:gd name="connsiteY16-7086" fmla="*/ 3046321 h 4492350"/>
              <a:gd name="connsiteX17-7087" fmla="*/ 2591546 w 3638574"/>
              <a:gd name="connsiteY17-7088" fmla="*/ 2519916 h 4492350"/>
              <a:gd name="connsiteX18-7089" fmla="*/ 2857733 w 3638574"/>
              <a:gd name="connsiteY18-7090" fmla="*/ 1291762 h 4492350"/>
              <a:gd name="connsiteX19-7091" fmla="*/ 2750848 w 3638574"/>
              <a:gd name="connsiteY19-7092" fmla="*/ 2383091 h 4492350"/>
              <a:gd name="connsiteX20-7093" fmla="*/ 3638574 w 3638574"/>
              <a:gd name="connsiteY20-7094" fmla="*/ 1124252 h 4492350"/>
              <a:gd name="connsiteX21-7095" fmla="*/ 2166244 w 3638574"/>
              <a:gd name="connsiteY21-7096" fmla="*/ 3370521 h 4492350"/>
              <a:gd name="connsiteX22-7097" fmla="*/ 2113081 w 3638574"/>
              <a:gd name="connsiteY22-7098" fmla="*/ 3817088 h 4492350"/>
              <a:gd name="connsiteX23-7099" fmla="*/ 3261397 w 3638574"/>
              <a:gd name="connsiteY23-7100" fmla="*/ 3094074 h 4492350"/>
              <a:gd name="connsiteX24-7101" fmla="*/ 2138356 w 3638574"/>
              <a:gd name="connsiteY24-7102" fmla="*/ 4030951 h 4492350"/>
              <a:gd name="connsiteX25-7103" fmla="*/ 2176877 w 3638574"/>
              <a:gd name="connsiteY25-7104" fmla="*/ 4476307 h 4492350"/>
              <a:gd name="connsiteX26-7105" fmla="*/ 2162233 w 3638574"/>
              <a:gd name="connsiteY26-7106" fmla="*/ 4491415 h 4492350"/>
              <a:gd name="connsiteX27-7107" fmla="*/ 1687779 w 3638574"/>
              <a:gd name="connsiteY27-7108" fmla="*/ 4492350 h 4492350"/>
              <a:gd name="connsiteX0-7109" fmla="*/ 1687779 w 3638574"/>
              <a:gd name="connsiteY0-7110" fmla="*/ 4492350 h 4492350"/>
              <a:gd name="connsiteX1-7111" fmla="*/ 1740942 w 3638574"/>
              <a:gd name="connsiteY1-7112" fmla="*/ 3785190 h 4492350"/>
              <a:gd name="connsiteX2-7113" fmla="*/ 1239812 w 3638574"/>
              <a:gd name="connsiteY2-7114" fmla="*/ 3369121 h 4492350"/>
              <a:gd name="connsiteX3-7115" fmla="*/ 0 w 3638574"/>
              <a:gd name="connsiteY3-7116" fmla="*/ 2917145 h 4492350"/>
              <a:gd name="connsiteX4-7117" fmla="*/ 1087133 w 3638574"/>
              <a:gd name="connsiteY4-7118" fmla="*/ 3238920 h 4492350"/>
              <a:gd name="connsiteX5-7119" fmla="*/ 389581 w 3638574"/>
              <a:gd name="connsiteY5-7120" fmla="*/ 2412005 h 4492350"/>
              <a:gd name="connsiteX6-7121" fmla="*/ 1719677 w 3638574"/>
              <a:gd name="connsiteY6-7122" fmla="*/ 3519376 h 4492350"/>
              <a:gd name="connsiteX7-7123" fmla="*/ 1627995 w 3638574"/>
              <a:gd name="connsiteY7-7124" fmla="*/ 2400346 h 4492350"/>
              <a:gd name="connsiteX8-7125" fmla="*/ 4198 w 3638574"/>
              <a:gd name="connsiteY8-7126" fmla="*/ 742880 h 4492350"/>
              <a:gd name="connsiteX9-7127" fmla="*/ 932867 w 3638574"/>
              <a:gd name="connsiteY9-7128" fmla="*/ 1924493 h 4492350"/>
              <a:gd name="connsiteX10-7129" fmla="*/ 1037607 w 3638574"/>
              <a:gd name="connsiteY10-7130" fmla="*/ 857226 h 4492350"/>
              <a:gd name="connsiteX11-7131" fmla="*/ 1138710 w 3638574"/>
              <a:gd name="connsiteY11-7132" fmla="*/ 2026621 h 4492350"/>
              <a:gd name="connsiteX12-7133" fmla="*/ 1646038 w 3638574"/>
              <a:gd name="connsiteY12-7134" fmla="*/ 2198532 h 4492350"/>
              <a:gd name="connsiteX13-7135" fmla="*/ 1900430 w 3638574"/>
              <a:gd name="connsiteY13-7136" fmla="*/ 0 h 4492350"/>
              <a:gd name="connsiteX14-7137" fmla="*/ 1971873 w 3638574"/>
              <a:gd name="connsiteY14-7138" fmla="*/ 986216 h 4492350"/>
              <a:gd name="connsiteX15-7139" fmla="*/ 1826002 w 3638574"/>
              <a:gd name="connsiteY15-7140" fmla="*/ 2060385 h 4492350"/>
              <a:gd name="connsiteX16-7141" fmla="*/ 2001533 w 3638574"/>
              <a:gd name="connsiteY16-7142" fmla="*/ 3046321 h 4492350"/>
              <a:gd name="connsiteX17-7143" fmla="*/ 2591546 w 3638574"/>
              <a:gd name="connsiteY17-7144" fmla="*/ 2519916 h 4492350"/>
              <a:gd name="connsiteX18-7145" fmla="*/ 2857733 w 3638574"/>
              <a:gd name="connsiteY18-7146" fmla="*/ 1291762 h 4492350"/>
              <a:gd name="connsiteX19-7147" fmla="*/ 2750848 w 3638574"/>
              <a:gd name="connsiteY19-7148" fmla="*/ 2383091 h 4492350"/>
              <a:gd name="connsiteX20-7149" fmla="*/ 3638574 w 3638574"/>
              <a:gd name="connsiteY20-7150" fmla="*/ 1124252 h 4492350"/>
              <a:gd name="connsiteX21-7151" fmla="*/ 2166244 w 3638574"/>
              <a:gd name="connsiteY21-7152" fmla="*/ 3370521 h 4492350"/>
              <a:gd name="connsiteX22-7153" fmla="*/ 2113081 w 3638574"/>
              <a:gd name="connsiteY22-7154" fmla="*/ 3817088 h 4492350"/>
              <a:gd name="connsiteX23-7155" fmla="*/ 3261397 w 3638574"/>
              <a:gd name="connsiteY23-7156" fmla="*/ 3094074 h 4492350"/>
              <a:gd name="connsiteX24-7157" fmla="*/ 2138356 w 3638574"/>
              <a:gd name="connsiteY24-7158" fmla="*/ 4030951 h 4492350"/>
              <a:gd name="connsiteX25-7159" fmla="*/ 2176877 w 3638574"/>
              <a:gd name="connsiteY25-7160" fmla="*/ 4476307 h 4492350"/>
              <a:gd name="connsiteX26-7161" fmla="*/ 2162233 w 3638574"/>
              <a:gd name="connsiteY26-7162" fmla="*/ 4491415 h 4492350"/>
              <a:gd name="connsiteX27-7163" fmla="*/ 1687779 w 3638574"/>
              <a:gd name="connsiteY27-7164" fmla="*/ 4492350 h 4492350"/>
              <a:gd name="connsiteX0-7165" fmla="*/ 1687779 w 3638574"/>
              <a:gd name="connsiteY0-7166" fmla="*/ 4492350 h 4492350"/>
              <a:gd name="connsiteX1-7167" fmla="*/ 1719873 w 3638574"/>
              <a:gd name="connsiteY1-7168" fmla="*/ 3785190 h 4492350"/>
              <a:gd name="connsiteX2-7169" fmla="*/ 1239812 w 3638574"/>
              <a:gd name="connsiteY2-7170" fmla="*/ 3369121 h 4492350"/>
              <a:gd name="connsiteX3-7171" fmla="*/ 0 w 3638574"/>
              <a:gd name="connsiteY3-7172" fmla="*/ 2917145 h 4492350"/>
              <a:gd name="connsiteX4-7173" fmla="*/ 1087133 w 3638574"/>
              <a:gd name="connsiteY4-7174" fmla="*/ 3238920 h 4492350"/>
              <a:gd name="connsiteX5-7175" fmla="*/ 389581 w 3638574"/>
              <a:gd name="connsiteY5-7176" fmla="*/ 2412005 h 4492350"/>
              <a:gd name="connsiteX6-7177" fmla="*/ 1719677 w 3638574"/>
              <a:gd name="connsiteY6-7178" fmla="*/ 3519376 h 4492350"/>
              <a:gd name="connsiteX7-7179" fmla="*/ 1627995 w 3638574"/>
              <a:gd name="connsiteY7-7180" fmla="*/ 2400346 h 4492350"/>
              <a:gd name="connsiteX8-7181" fmla="*/ 4198 w 3638574"/>
              <a:gd name="connsiteY8-7182" fmla="*/ 742880 h 4492350"/>
              <a:gd name="connsiteX9-7183" fmla="*/ 932867 w 3638574"/>
              <a:gd name="connsiteY9-7184" fmla="*/ 1924493 h 4492350"/>
              <a:gd name="connsiteX10-7185" fmla="*/ 1037607 w 3638574"/>
              <a:gd name="connsiteY10-7186" fmla="*/ 857226 h 4492350"/>
              <a:gd name="connsiteX11-7187" fmla="*/ 1138710 w 3638574"/>
              <a:gd name="connsiteY11-7188" fmla="*/ 2026621 h 4492350"/>
              <a:gd name="connsiteX12-7189" fmla="*/ 1646038 w 3638574"/>
              <a:gd name="connsiteY12-7190" fmla="*/ 2198532 h 4492350"/>
              <a:gd name="connsiteX13-7191" fmla="*/ 1900430 w 3638574"/>
              <a:gd name="connsiteY13-7192" fmla="*/ 0 h 4492350"/>
              <a:gd name="connsiteX14-7193" fmla="*/ 1971873 w 3638574"/>
              <a:gd name="connsiteY14-7194" fmla="*/ 986216 h 4492350"/>
              <a:gd name="connsiteX15-7195" fmla="*/ 1826002 w 3638574"/>
              <a:gd name="connsiteY15-7196" fmla="*/ 2060385 h 4492350"/>
              <a:gd name="connsiteX16-7197" fmla="*/ 2001533 w 3638574"/>
              <a:gd name="connsiteY16-7198" fmla="*/ 3046321 h 4492350"/>
              <a:gd name="connsiteX17-7199" fmla="*/ 2591546 w 3638574"/>
              <a:gd name="connsiteY17-7200" fmla="*/ 2519916 h 4492350"/>
              <a:gd name="connsiteX18-7201" fmla="*/ 2857733 w 3638574"/>
              <a:gd name="connsiteY18-7202" fmla="*/ 1291762 h 4492350"/>
              <a:gd name="connsiteX19-7203" fmla="*/ 2750848 w 3638574"/>
              <a:gd name="connsiteY19-7204" fmla="*/ 2383091 h 4492350"/>
              <a:gd name="connsiteX20-7205" fmla="*/ 3638574 w 3638574"/>
              <a:gd name="connsiteY20-7206" fmla="*/ 1124252 h 4492350"/>
              <a:gd name="connsiteX21-7207" fmla="*/ 2166244 w 3638574"/>
              <a:gd name="connsiteY21-7208" fmla="*/ 3370521 h 4492350"/>
              <a:gd name="connsiteX22-7209" fmla="*/ 2113081 w 3638574"/>
              <a:gd name="connsiteY22-7210" fmla="*/ 3817088 h 4492350"/>
              <a:gd name="connsiteX23-7211" fmla="*/ 3261397 w 3638574"/>
              <a:gd name="connsiteY23-7212" fmla="*/ 3094074 h 4492350"/>
              <a:gd name="connsiteX24-7213" fmla="*/ 2138356 w 3638574"/>
              <a:gd name="connsiteY24-7214" fmla="*/ 4030951 h 4492350"/>
              <a:gd name="connsiteX25-7215" fmla="*/ 2176877 w 3638574"/>
              <a:gd name="connsiteY25-7216" fmla="*/ 4476307 h 4492350"/>
              <a:gd name="connsiteX26-7217" fmla="*/ 2162233 w 3638574"/>
              <a:gd name="connsiteY26-7218" fmla="*/ 4491415 h 4492350"/>
              <a:gd name="connsiteX27-7219" fmla="*/ 1687779 w 3638574"/>
              <a:gd name="connsiteY27-7220" fmla="*/ 4492350 h 4492350"/>
              <a:gd name="connsiteX0-7221" fmla="*/ 1687779 w 3638574"/>
              <a:gd name="connsiteY0-7222" fmla="*/ 4492350 h 4492350"/>
              <a:gd name="connsiteX1-7223" fmla="*/ 1703018 w 3638574"/>
              <a:gd name="connsiteY1-7224" fmla="*/ 3785190 h 4492350"/>
              <a:gd name="connsiteX2-7225" fmla="*/ 1239812 w 3638574"/>
              <a:gd name="connsiteY2-7226" fmla="*/ 3369121 h 4492350"/>
              <a:gd name="connsiteX3-7227" fmla="*/ 0 w 3638574"/>
              <a:gd name="connsiteY3-7228" fmla="*/ 2917145 h 4492350"/>
              <a:gd name="connsiteX4-7229" fmla="*/ 1087133 w 3638574"/>
              <a:gd name="connsiteY4-7230" fmla="*/ 3238920 h 4492350"/>
              <a:gd name="connsiteX5-7231" fmla="*/ 389581 w 3638574"/>
              <a:gd name="connsiteY5-7232" fmla="*/ 2412005 h 4492350"/>
              <a:gd name="connsiteX6-7233" fmla="*/ 1719677 w 3638574"/>
              <a:gd name="connsiteY6-7234" fmla="*/ 3519376 h 4492350"/>
              <a:gd name="connsiteX7-7235" fmla="*/ 1627995 w 3638574"/>
              <a:gd name="connsiteY7-7236" fmla="*/ 2400346 h 4492350"/>
              <a:gd name="connsiteX8-7237" fmla="*/ 4198 w 3638574"/>
              <a:gd name="connsiteY8-7238" fmla="*/ 742880 h 4492350"/>
              <a:gd name="connsiteX9-7239" fmla="*/ 932867 w 3638574"/>
              <a:gd name="connsiteY9-7240" fmla="*/ 1924493 h 4492350"/>
              <a:gd name="connsiteX10-7241" fmla="*/ 1037607 w 3638574"/>
              <a:gd name="connsiteY10-7242" fmla="*/ 857226 h 4492350"/>
              <a:gd name="connsiteX11-7243" fmla="*/ 1138710 w 3638574"/>
              <a:gd name="connsiteY11-7244" fmla="*/ 2026621 h 4492350"/>
              <a:gd name="connsiteX12-7245" fmla="*/ 1646038 w 3638574"/>
              <a:gd name="connsiteY12-7246" fmla="*/ 2198532 h 4492350"/>
              <a:gd name="connsiteX13-7247" fmla="*/ 1900430 w 3638574"/>
              <a:gd name="connsiteY13-7248" fmla="*/ 0 h 4492350"/>
              <a:gd name="connsiteX14-7249" fmla="*/ 1971873 w 3638574"/>
              <a:gd name="connsiteY14-7250" fmla="*/ 986216 h 4492350"/>
              <a:gd name="connsiteX15-7251" fmla="*/ 1826002 w 3638574"/>
              <a:gd name="connsiteY15-7252" fmla="*/ 2060385 h 4492350"/>
              <a:gd name="connsiteX16-7253" fmla="*/ 2001533 w 3638574"/>
              <a:gd name="connsiteY16-7254" fmla="*/ 3046321 h 4492350"/>
              <a:gd name="connsiteX17-7255" fmla="*/ 2591546 w 3638574"/>
              <a:gd name="connsiteY17-7256" fmla="*/ 2519916 h 4492350"/>
              <a:gd name="connsiteX18-7257" fmla="*/ 2857733 w 3638574"/>
              <a:gd name="connsiteY18-7258" fmla="*/ 1291762 h 4492350"/>
              <a:gd name="connsiteX19-7259" fmla="*/ 2750848 w 3638574"/>
              <a:gd name="connsiteY19-7260" fmla="*/ 2383091 h 4492350"/>
              <a:gd name="connsiteX20-7261" fmla="*/ 3638574 w 3638574"/>
              <a:gd name="connsiteY20-7262" fmla="*/ 1124252 h 4492350"/>
              <a:gd name="connsiteX21-7263" fmla="*/ 2166244 w 3638574"/>
              <a:gd name="connsiteY21-7264" fmla="*/ 3370521 h 4492350"/>
              <a:gd name="connsiteX22-7265" fmla="*/ 2113081 w 3638574"/>
              <a:gd name="connsiteY22-7266" fmla="*/ 3817088 h 4492350"/>
              <a:gd name="connsiteX23-7267" fmla="*/ 3261397 w 3638574"/>
              <a:gd name="connsiteY23-7268" fmla="*/ 3094074 h 4492350"/>
              <a:gd name="connsiteX24-7269" fmla="*/ 2138356 w 3638574"/>
              <a:gd name="connsiteY24-7270" fmla="*/ 4030951 h 4492350"/>
              <a:gd name="connsiteX25-7271" fmla="*/ 2176877 w 3638574"/>
              <a:gd name="connsiteY25-7272" fmla="*/ 4476307 h 4492350"/>
              <a:gd name="connsiteX26-7273" fmla="*/ 2162233 w 3638574"/>
              <a:gd name="connsiteY26-7274" fmla="*/ 4491415 h 4492350"/>
              <a:gd name="connsiteX27-7275" fmla="*/ 1687779 w 3638574"/>
              <a:gd name="connsiteY27-7276" fmla="*/ 4492350 h 4492350"/>
              <a:gd name="connsiteX0-7277" fmla="*/ 1687779 w 3638574"/>
              <a:gd name="connsiteY0-7278" fmla="*/ 4492350 h 4492350"/>
              <a:gd name="connsiteX1-7279" fmla="*/ 1703018 w 3638574"/>
              <a:gd name="connsiteY1-7280" fmla="*/ 3785190 h 4492350"/>
              <a:gd name="connsiteX2-7281" fmla="*/ 1239812 w 3638574"/>
              <a:gd name="connsiteY2-7282" fmla="*/ 3369121 h 4492350"/>
              <a:gd name="connsiteX3-7283" fmla="*/ 0 w 3638574"/>
              <a:gd name="connsiteY3-7284" fmla="*/ 2917145 h 4492350"/>
              <a:gd name="connsiteX4-7285" fmla="*/ 1087133 w 3638574"/>
              <a:gd name="connsiteY4-7286" fmla="*/ 3238920 h 4492350"/>
              <a:gd name="connsiteX5-7287" fmla="*/ 389581 w 3638574"/>
              <a:gd name="connsiteY5-7288" fmla="*/ 2412005 h 4492350"/>
              <a:gd name="connsiteX6-7289" fmla="*/ 1719677 w 3638574"/>
              <a:gd name="connsiteY6-7290" fmla="*/ 3519376 h 4492350"/>
              <a:gd name="connsiteX7-7291" fmla="*/ 1627995 w 3638574"/>
              <a:gd name="connsiteY7-7292" fmla="*/ 2400346 h 4492350"/>
              <a:gd name="connsiteX8-7293" fmla="*/ 4198 w 3638574"/>
              <a:gd name="connsiteY8-7294" fmla="*/ 742880 h 4492350"/>
              <a:gd name="connsiteX9-7295" fmla="*/ 932867 w 3638574"/>
              <a:gd name="connsiteY9-7296" fmla="*/ 1924493 h 4492350"/>
              <a:gd name="connsiteX10-7297" fmla="*/ 1037607 w 3638574"/>
              <a:gd name="connsiteY10-7298" fmla="*/ 857226 h 4492350"/>
              <a:gd name="connsiteX11-7299" fmla="*/ 1138710 w 3638574"/>
              <a:gd name="connsiteY11-7300" fmla="*/ 2026621 h 4492350"/>
              <a:gd name="connsiteX12-7301" fmla="*/ 1646038 w 3638574"/>
              <a:gd name="connsiteY12-7302" fmla="*/ 2198532 h 4492350"/>
              <a:gd name="connsiteX13-7303" fmla="*/ 1900430 w 3638574"/>
              <a:gd name="connsiteY13-7304" fmla="*/ 0 h 4492350"/>
              <a:gd name="connsiteX14-7305" fmla="*/ 1971873 w 3638574"/>
              <a:gd name="connsiteY14-7306" fmla="*/ 986216 h 4492350"/>
              <a:gd name="connsiteX15-7307" fmla="*/ 1826002 w 3638574"/>
              <a:gd name="connsiteY15-7308" fmla="*/ 2060385 h 4492350"/>
              <a:gd name="connsiteX16-7309" fmla="*/ 2001533 w 3638574"/>
              <a:gd name="connsiteY16-7310" fmla="*/ 3046321 h 4492350"/>
              <a:gd name="connsiteX17-7311" fmla="*/ 2591546 w 3638574"/>
              <a:gd name="connsiteY17-7312" fmla="*/ 2519916 h 4492350"/>
              <a:gd name="connsiteX18-7313" fmla="*/ 2857733 w 3638574"/>
              <a:gd name="connsiteY18-7314" fmla="*/ 1291762 h 4492350"/>
              <a:gd name="connsiteX19-7315" fmla="*/ 2750848 w 3638574"/>
              <a:gd name="connsiteY19-7316" fmla="*/ 2383091 h 4492350"/>
              <a:gd name="connsiteX20-7317" fmla="*/ 3638574 w 3638574"/>
              <a:gd name="connsiteY20-7318" fmla="*/ 1124252 h 4492350"/>
              <a:gd name="connsiteX21-7319" fmla="*/ 2166244 w 3638574"/>
              <a:gd name="connsiteY21-7320" fmla="*/ 3370521 h 4492350"/>
              <a:gd name="connsiteX22-7321" fmla="*/ 2121509 w 3638574"/>
              <a:gd name="connsiteY22-7322" fmla="*/ 3808660 h 4492350"/>
              <a:gd name="connsiteX23-7323" fmla="*/ 3261397 w 3638574"/>
              <a:gd name="connsiteY23-7324" fmla="*/ 3094074 h 4492350"/>
              <a:gd name="connsiteX24-7325" fmla="*/ 2138356 w 3638574"/>
              <a:gd name="connsiteY24-7326" fmla="*/ 4030951 h 4492350"/>
              <a:gd name="connsiteX25-7327" fmla="*/ 2176877 w 3638574"/>
              <a:gd name="connsiteY25-7328" fmla="*/ 4476307 h 4492350"/>
              <a:gd name="connsiteX26-7329" fmla="*/ 2162233 w 3638574"/>
              <a:gd name="connsiteY26-7330" fmla="*/ 4491415 h 4492350"/>
              <a:gd name="connsiteX27-7331" fmla="*/ 1687779 w 3638574"/>
              <a:gd name="connsiteY27-7332" fmla="*/ 4492350 h 44923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163" y="connsiteY27-164"/>
              </a:cxn>
            </a:cxnLst>
            <a:rect l="l" t="t" r="r" b="b"/>
            <a:pathLst>
              <a:path w="3638574" h="4492350">
                <a:moveTo>
                  <a:pt x="1687779" y="4492350"/>
                </a:moveTo>
                <a:cubicBezTo>
                  <a:pt x="1649353" y="4280693"/>
                  <a:pt x="1685297" y="4020910"/>
                  <a:pt x="1703018" y="3785190"/>
                </a:cubicBezTo>
                <a:lnTo>
                  <a:pt x="1239812" y="3369121"/>
                </a:lnTo>
                <a:cubicBezTo>
                  <a:pt x="710236" y="3436368"/>
                  <a:pt x="325039" y="3138656"/>
                  <a:pt x="0" y="2917145"/>
                </a:cubicBezTo>
                <a:cubicBezTo>
                  <a:pt x="370399" y="3119320"/>
                  <a:pt x="1037576" y="3333525"/>
                  <a:pt x="1087133" y="3238920"/>
                </a:cubicBezTo>
                <a:cubicBezTo>
                  <a:pt x="945521" y="3141082"/>
                  <a:pt x="539214" y="2730422"/>
                  <a:pt x="389581" y="2412005"/>
                </a:cubicBezTo>
                <a:cubicBezTo>
                  <a:pt x="859682" y="2946896"/>
                  <a:pt x="1430048" y="3277253"/>
                  <a:pt x="1719677" y="3519376"/>
                </a:cubicBezTo>
                <a:cubicBezTo>
                  <a:pt x="1735906" y="3304113"/>
                  <a:pt x="1659893" y="2776030"/>
                  <a:pt x="1627995" y="2400346"/>
                </a:cubicBezTo>
                <a:cubicBezTo>
                  <a:pt x="725782" y="2160678"/>
                  <a:pt x="172484" y="1536000"/>
                  <a:pt x="4198" y="742880"/>
                </a:cubicBezTo>
                <a:cubicBezTo>
                  <a:pt x="248250" y="1210277"/>
                  <a:pt x="456205" y="1649601"/>
                  <a:pt x="932867" y="1924493"/>
                </a:cubicBezTo>
                <a:cubicBezTo>
                  <a:pt x="1158949" y="1666327"/>
                  <a:pt x="1108304" y="1211645"/>
                  <a:pt x="1037607" y="857226"/>
                </a:cubicBezTo>
                <a:cubicBezTo>
                  <a:pt x="1222371" y="1153446"/>
                  <a:pt x="1266767" y="1586023"/>
                  <a:pt x="1138710" y="2026621"/>
                </a:cubicBezTo>
                <a:cubicBezTo>
                  <a:pt x="1250538" y="2109256"/>
                  <a:pt x="1570304" y="2252254"/>
                  <a:pt x="1646038" y="2198532"/>
                </a:cubicBezTo>
                <a:cubicBezTo>
                  <a:pt x="1690527" y="1476450"/>
                  <a:pt x="1904067" y="874481"/>
                  <a:pt x="1900430" y="0"/>
                </a:cubicBezTo>
                <a:cubicBezTo>
                  <a:pt x="1976693" y="192349"/>
                  <a:pt x="2015482" y="645373"/>
                  <a:pt x="1971873" y="986216"/>
                </a:cubicBezTo>
                <a:cubicBezTo>
                  <a:pt x="1947436" y="1177213"/>
                  <a:pt x="1846749" y="1657958"/>
                  <a:pt x="1826002" y="2060385"/>
                </a:cubicBezTo>
                <a:cubicBezTo>
                  <a:pt x="1811014" y="2351099"/>
                  <a:pt x="1951043" y="3007770"/>
                  <a:pt x="2001533" y="3046321"/>
                </a:cubicBezTo>
                <a:cubicBezTo>
                  <a:pt x="2041794" y="3055338"/>
                  <a:pt x="2575349" y="2567047"/>
                  <a:pt x="2591546" y="2519916"/>
                </a:cubicBezTo>
                <a:cubicBezTo>
                  <a:pt x="2482423" y="2107858"/>
                  <a:pt x="2569814" y="1503293"/>
                  <a:pt x="2857733" y="1291762"/>
                </a:cubicBezTo>
                <a:cubicBezTo>
                  <a:pt x="2648315" y="1639496"/>
                  <a:pt x="2663487" y="2195777"/>
                  <a:pt x="2750848" y="2383091"/>
                </a:cubicBezTo>
                <a:cubicBezTo>
                  <a:pt x="3066810" y="2282983"/>
                  <a:pt x="3503085" y="1513118"/>
                  <a:pt x="3638574" y="1124252"/>
                </a:cubicBezTo>
                <a:cubicBezTo>
                  <a:pt x="3492704" y="2254009"/>
                  <a:pt x="2460505" y="2814271"/>
                  <a:pt x="2166244" y="3370521"/>
                </a:cubicBezTo>
                <a:cubicBezTo>
                  <a:pt x="2148523" y="3519377"/>
                  <a:pt x="2147251" y="3667825"/>
                  <a:pt x="2121509" y="3808660"/>
                </a:cubicBezTo>
                <a:cubicBezTo>
                  <a:pt x="2452144" y="3808286"/>
                  <a:pt x="3159362" y="3298984"/>
                  <a:pt x="3261397" y="3094074"/>
                </a:cubicBezTo>
                <a:cubicBezTo>
                  <a:pt x="3262702" y="3429094"/>
                  <a:pt x="2493987" y="3820258"/>
                  <a:pt x="2138356" y="4030951"/>
                </a:cubicBezTo>
                <a:cubicBezTo>
                  <a:pt x="2116438" y="4040371"/>
                  <a:pt x="2182753" y="4334539"/>
                  <a:pt x="2176877" y="4476307"/>
                </a:cubicBezTo>
                <a:cubicBezTo>
                  <a:pt x="2170659" y="4477332"/>
                  <a:pt x="2168451" y="4490390"/>
                  <a:pt x="2162233" y="4491415"/>
                </a:cubicBezTo>
                <a:lnTo>
                  <a:pt x="1687779" y="449235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椭圆 20"/>
          <p:cNvSpPr>
            <a:spLocks noChangeAspect="1"/>
          </p:cNvSpPr>
          <p:nvPr/>
        </p:nvSpPr>
        <p:spPr>
          <a:xfrm>
            <a:off x="5818941" y="1604608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椭圆 21"/>
          <p:cNvSpPr>
            <a:spLocks noChangeAspect="1"/>
          </p:cNvSpPr>
          <p:nvPr/>
        </p:nvSpPr>
        <p:spPr>
          <a:xfrm>
            <a:off x="7311202" y="2549329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椭圆 22"/>
          <p:cNvSpPr>
            <a:spLocks noChangeAspect="1"/>
          </p:cNvSpPr>
          <p:nvPr/>
        </p:nvSpPr>
        <p:spPr>
          <a:xfrm>
            <a:off x="4251497" y="2230671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椭圆 23"/>
          <p:cNvSpPr>
            <a:spLocks noChangeAspect="1"/>
          </p:cNvSpPr>
          <p:nvPr/>
        </p:nvSpPr>
        <p:spPr>
          <a:xfrm>
            <a:off x="4199367" y="4084589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椭圆 24"/>
          <p:cNvSpPr>
            <a:spLocks noChangeAspect="1"/>
          </p:cNvSpPr>
          <p:nvPr/>
        </p:nvSpPr>
        <p:spPr>
          <a:xfrm>
            <a:off x="7069021" y="4206462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椭圆 25"/>
          <p:cNvSpPr>
            <a:spLocks noChangeAspect="1"/>
          </p:cNvSpPr>
          <p:nvPr/>
        </p:nvSpPr>
        <p:spPr>
          <a:xfrm>
            <a:off x="6610723" y="2728065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椭圆 26"/>
          <p:cNvSpPr>
            <a:spLocks noChangeAspect="1"/>
          </p:cNvSpPr>
          <p:nvPr/>
        </p:nvSpPr>
        <p:spPr>
          <a:xfrm>
            <a:off x="5134772" y="2362728"/>
            <a:ext cx="484363" cy="484362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椭圆 27"/>
          <p:cNvSpPr>
            <a:spLocks noChangeAspect="1"/>
          </p:cNvSpPr>
          <p:nvPr/>
        </p:nvSpPr>
        <p:spPr>
          <a:xfrm>
            <a:off x="6081316" y="3397079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椭圆 28"/>
          <p:cNvSpPr>
            <a:spLocks noChangeAspect="1"/>
          </p:cNvSpPr>
          <p:nvPr/>
        </p:nvSpPr>
        <p:spPr>
          <a:xfrm>
            <a:off x="7034334" y="3328326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椭圆 29"/>
          <p:cNvSpPr>
            <a:spLocks noChangeAspect="1"/>
          </p:cNvSpPr>
          <p:nvPr/>
        </p:nvSpPr>
        <p:spPr>
          <a:xfrm>
            <a:off x="5772855" y="2847089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椭圆 30"/>
          <p:cNvSpPr>
            <a:spLocks noChangeAspect="1"/>
          </p:cNvSpPr>
          <p:nvPr/>
        </p:nvSpPr>
        <p:spPr>
          <a:xfrm>
            <a:off x="4918655" y="3225458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椭圆 31"/>
          <p:cNvSpPr>
            <a:spLocks noChangeAspect="1"/>
          </p:cNvSpPr>
          <p:nvPr/>
        </p:nvSpPr>
        <p:spPr>
          <a:xfrm>
            <a:off x="4776953" y="3964282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椭圆 32"/>
          <p:cNvSpPr>
            <a:spLocks noChangeAspect="1"/>
          </p:cNvSpPr>
          <p:nvPr/>
        </p:nvSpPr>
        <p:spPr>
          <a:xfrm>
            <a:off x="5416051" y="4487740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椭圆 33"/>
          <p:cNvSpPr>
            <a:spLocks noChangeAspect="1"/>
          </p:cNvSpPr>
          <p:nvPr/>
        </p:nvSpPr>
        <p:spPr>
          <a:xfrm>
            <a:off x="6196981" y="4206462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椭圆 34"/>
          <p:cNvSpPr>
            <a:spLocks noChangeAspect="1"/>
          </p:cNvSpPr>
          <p:nvPr/>
        </p:nvSpPr>
        <p:spPr>
          <a:xfrm>
            <a:off x="6565172" y="4884854"/>
            <a:ext cx="242181" cy="24218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13"/>
          <p:cNvSpPr txBox="1"/>
          <p:nvPr/>
        </p:nvSpPr>
        <p:spPr>
          <a:xfrm>
            <a:off x="1207756" y="1899597"/>
            <a:ext cx="1415094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13"/>
          <p:cNvSpPr txBox="1"/>
          <p:nvPr/>
        </p:nvSpPr>
        <p:spPr>
          <a:xfrm>
            <a:off x="1207756" y="2230671"/>
            <a:ext cx="272319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4" name="TextBox 13"/>
          <p:cNvSpPr txBox="1"/>
          <p:nvPr/>
        </p:nvSpPr>
        <p:spPr>
          <a:xfrm>
            <a:off x="1207756" y="4267195"/>
            <a:ext cx="1415094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13"/>
          <p:cNvSpPr txBox="1"/>
          <p:nvPr/>
        </p:nvSpPr>
        <p:spPr>
          <a:xfrm>
            <a:off x="1207756" y="4598269"/>
            <a:ext cx="272319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8394991" y="1899597"/>
            <a:ext cx="1415094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8394991" y="2230671"/>
            <a:ext cx="272319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8" name="TextBox 13"/>
          <p:cNvSpPr txBox="1"/>
          <p:nvPr/>
        </p:nvSpPr>
        <p:spPr>
          <a:xfrm>
            <a:off x="8394991" y="4267195"/>
            <a:ext cx="1415094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3"/>
          <p:cNvSpPr txBox="1"/>
          <p:nvPr/>
        </p:nvSpPr>
        <p:spPr>
          <a:xfrm>
            <a:off x="8394991" y="4598269"/>
            <a:ext cx="2723194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zh-CN"/>
            </a:defPPr>
            <a:lvl1pPr defTabSz="1216660">
              <a:spcBef>
                <a:spcPct val="20000"/>
              </a:spcBef>
              <a:defRPr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prstClr val="white"/>
                </a:solidFill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utoShape 3"/>
          <p:cNvSpPr/>
          <p:nvPr/>
        </p:nvSpPr>
        <p:spPr bwMode="auto">
          <a:xfrm>
            <a:off x="3806930" y="1632431"/>
            <a:ext cx="932433" cy="823595"/>
          </a:xfrm>
          <a:custGeom>
            <a:avLst/>
            <a:gdLst>
              <a:gd name="T0" fmla="*/ 10886 w 21600"/>
              <a:gd name="T1" fmla="*/ 341 h 21600"/>
              <a:gd name="T2" fmla="*/ 10886 w 21600"/>
              <a:gd name="T3" fmla="*/ 0 h 21600"/>
              <a:gd name="T4" fmla="*/ 10800 w 21600"/>
              <a:gd name="T5" fmla="*/ 171 h 21600"/>
              <a:gd name="T6" fmla="*/ 10714 w 21600"/>
              <a:gd name="T7" fmla="*/ 0 h 21600"/>
              <a:gd name="T8" fmla="*/ 10714 w 21600"/>
              <a:gd name="T9" fmla="*/ 341 h 21600"/>
              <a:gd name="T10" fmla="*/ 0 w 21600"/>
              <a:gd name="T11" fmla="*/ 21600 h 21600"/>
              <a:gd name="T12" fmla="*/ 21600 w 21600"/>
              <a:gd name="T13" fmla="*/ 21600 h 21600"/>
              <a:gd name="T14" fmla="*/ 10886 w 21600"/>
              <a:gd name="T15" fmla="*/ 341 h 21600"/>
              <a:gd name="T16" fmla="*/ 10886 w 21600"/>
              <a:gd name="T17" fmla="*/ 3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600">
                <a:moveTo>
                  <a:pt x="10886" y="341"/>
                </a:moveTo>
                <a:lnTo>
                  <a:pt x="10886" y="0"/>
                </a:lnTo>
                <a:lnTo>
                  <a:pt x="10800" y="171"/>
                </a:lnTo>
                <a:lnTo>
                  <a:pt x="10714" y="0"/>
                </a:lnTo>
                <a:lnTo>
                  <a:pt x="10714" y="341"/>
                </a:lnTo>
                <a:lnTo>
                  <a:pt x="0" y="21600"/>
                </a:lnTo>
                <a:lnTo>
                  <a:pt x="21600" y="21600"/>
                </a:lnTo>
                <a:cubicBezTo>
                  <a:pt x="21600" y="21600"/>
                  <a:pt x="10886" y="341"/>
                  <a:pt x="10886" y="341"/>
                </a:cubicBezTo>
                <a:close/>
                <a:moveTo>
                  <a:pt x="10886" y="341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 bwMode="auto">
          <a:xfrm>
            <a:off x="3325378" y="2502274"/>
            <a:ext cx="1896151" cy="835574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6167 w 21600"/>
              <a:gd name="T5" fmla="*/ 0 h 21600"/>
              <a:gd name="T6" fmla="*/ 5432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6167" y="0"/>
                </a:lnTo>
                <a:lnTo>
                  <a:pt x="5432" y="0"/>
                </a:lnTo>
                <a:cubicBezTo>
                  <a:pt x="5432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 bwMode="auto">
          <a:xfrm>
            <a:off x="2848119" y="3368835"/>
            <a:ext cx="2851281" cy="831082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8007 w 21600"/>
              <a:gd name="T5" fmla="*/ 0 h 21600"/>
              <a:gd name="T6" fmla="*/ 3593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007" y="0"/>
                </a:lnTo>
                <a:lnTo>
                  <a:pt x="3593" y="0"/>
                </a:lnTo>
                <a:cubicBezTo>
                  <a:pt x="3593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AutoShape 6"/>
          <p:cNvSpPr/>
          <p:nvPr/>
        </p:nvSpPr>
        <p:spPr bwMode="auto">
          <a:xfrm>
            <a:off x="2366567" y="4235395"/>
            <a:ext cx="3820521" cy="836323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21600 h 21600"/>
              <a:gd name="T4" fmla="*/ 18901 w 21600"/>
              <a:gd name="T5" fmla="*/ 0 h 21600"/>
              <a:gd name="T6" fmla="*/ 2699 w 21600"/>
              <a:gd name="T7" fmla="*/ 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18901" y="0"/>
                </a:lnTo>
                <a:lnTo>
                  <a:pt x="2699" y="0"/>
                </a:lnTo>
                <a:cubicBezTo>
                  <a:pt x="2699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AutoShape 7"/>
          <p:cNvSpPr/>
          <p:nvPr/>
        </p:nvSpPr>
        <p:spPr bwMode="auto">
          <a:xfrm>
            <a:off x="1915073" y="5102704"/>
            <a:ext cx="4721054" cy="788405"/>
          </a:xfrm>
          <a:custGeom>
            <a:avLst/>
            <a:gdLst>
              <a:gd name="T0" fmla="*/ 0 w 21600"/>
              <a:gd name="T1" fmla="*/ 21600 h 21600"/>
              <a:gd name="T2" fmla="*/ 10783 w 21600"/>
              <a:gd name="T3" fmla="*/ 21600 h 21600"/>
              <a:gd name="T4" fmla="*/ 10817 w 21600"/>
              <a:gd name="T5" fmla="*/ 21600 h 21600"/>
              <a:gd name="T6" fmla="*/ 21600 w 21600"/>
              <a:gd name="T7" fmla="*/ 21600 h 21600"/>
              <a:gd name="T8" fmla="*/ 19540 w 21600"/>
              <a:gd name="T9" fmla="*/ 0 h 21600"/>
              <a:gd name="T10" fmla="*/ 2060 w 21600"/>
              <a:gd name="T11" fmla="*/ 0 h 21600"/>
              <a:gd name="T12" fmla="*/ 0 w 21600"/>
              <a:gd name="T13" fmla="*/ 21600 h 21600"/>
              <a:gd name="T14" fmla="*/ 0 w 21600"/>
              <a:gd name="T1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783" y="21600"/>
                </a:lnTo>
                <a:lnTo>
                  <a:pt x="10817" y="21600"/>
                </a:lnTo>
                <a:lnTo>
                  <a:pt x="21600" y="21600"/>
                </a:lnTo>
                <a:lnTo>
                  <a:pt x="19540" y="0"/>
                </a:lnTo>
                <a:lnTo>
                  <a:pt x="2060" y="0"/>
                </a:lnTo>
                <a:cubicBezTo>
                  <a:pt x="2060" y="0"/>
                  <a:pt x="0" y="21600"/>
                  <a:pt x="0" y="21600"/>
                </a:cubicBezTo>
                <a:close/>
                <a:moveTo>
                  <a:pt x="0" y="21600"/>
                </a:moveTo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6645" y="3444091"/>
            <a:ext cx="1473201" cy="2403476"/>
            <a:chOff x="711876" y="207651"/>
            <a:chExt cx="1473201" cy="2403476"/>
          </a:xfrm>
        </p:grpSpPr>
        <p:sp>
          <p:nvSpPr>
            <p:cNvPr id="9" name="Freeform 5"/>
            <p:cNvSpPr/>
            <p:nvPr/>
          </p:nvSpPr>
          <p:spPr bwMode="auto">
            <a:xfrm>
              <a:off x="1627864" y="934726"/>
              <a:ext cx="241300" cy="258763"/>
            </a:xfrm>
            <a:custGeom>
              <a:avLst/>
              <a:gdLst>
                <a:gd name="T0" fmla="*/ 53 w 71"/>
                <a:gd name="T1" fmla="*/ 8 h 76"/>
                <a:gd name="T2" fmla="*/ 38 w 71"/>
                <a:gd name="T3" fmla="*/ 3 h 76"/>
                <a:gd name="T4" fmla="*/ 11 w 71"/>
                <a:gd name="T5" fmla="*/ 17 h 76"/>
                <a:gd name="T6" fmla="*/ 4 w 71"/>
                <a:gd name="T7" fmla="*/ 40 h 76"/>
                <a:gd name="T8" fmla="*/ 17 w 71"/>
                <a:gd name="T9" fmla="*/ 67 h 76"/>
                <a:gd name="T10" fmla="*/ 32 w 71"/>
                <a:gd name="T11" fmla="*/ 72 h 76"/>
                <a:gd name="T12" fmla="*/ 59 w 71"/>
                <a:gd name="T13" fmla="*/ 58 h 76"/>
                <a:gd name="T14" fmla="*/ 67 w 71"/>
                <a:gd name="T15" fmla="*/ 35 h 76"/>
                <a:gd name="T16" fmla="*/ 53 w 71"/>
                <a:gd name="T17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6">
                  <a:moveTo>
                    <a:pt x="53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27" y="0"/>
                    <a:pt x="15" y="6"/>
                    <a:pt x="11" y="1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0" y="52"/>
                    <a:pt x="6" y="64"/>
                    <a:pt x="17" y="67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44" y="76"/>
                    <a:pt x="56" y="70"/>
                    <a:pt x="59" y="58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71" y="24"/>
                    <a:pt x="65" y="12"/>
                    <a:pt x="53" y="8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1662789" y="958539"/>
              <a:ext cx="176213" cy="190500"/>
            </a:xfrm>
            <a:custGeom>
              <a:avLst/>
              <a:gdLst>
                <a:gd name="T0" fmla="*/ 39 w 52"/>
                <a:gd name="T1" fmla="*/ 6 h 56"/>
                <a:gd name="T2" fmla="*/ 28 w 52"/>
                <a:gd name="T3" fmla="*/ 2 h 56"/>
                <a:gd name="T4" fmla="*/ 8 w 52"/>
                <a:gd name="T5" fmla="*/ 12 h 56"/>
                <a:gd name="T6" fmla="*/ 2 w 52"/>
                <a:gd name="T7" fmla="*/ 29 h 56"/>
                <a:gd name="T8" fmla="*/ 12 w 52"/>
                <a:gd name="T9" fmla="*/ 49 h 56"/>
                <a:gd name="T10" fmla="*/ 23 w 52"/>
                <a:gd name="T11" fmla="*/ 53 h 56"/>
                <a:gd name="T12" fmla="*/ 43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0" y="0"/>
                    <a:pt x="11" y="4"/>
                    <a:pt x="8" y="1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38"/>
                    <a:pt x="4" y="47"/>
                    <a:pt x="12" y="49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32" y="56"/>
                    <a:pt x="41" y="51"/>
                    <a:pt x="43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7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783314" y="888689"/>
              <a:ext cx="227013" cy="249238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5 w 67"/>
                <a:gd name="T7" fmla="*/ 43 h 74"/>
                <a:gd name="T8" fmla="*/ 48 w 67"/>
                <a:gd name="T9" fmla="*/ 69 h 74"/>
                <a:gd name="T10" fmla="*/ 33 w 67"/>
                <a:gd name="T11" fmla="*/ 72 h 74"/>
                <a:gd name="T12" fmla="*/ 7 w 67"/>
                <a:gd name="T13" fmla="*/ 55 h 74"/>
                <a:gd name="T14" fmla="*/ 2 w 67"/>
                <a:gd name="T15" fmla="*/ 31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8" y="8"/>
                    <a:pt x="60" y="19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7" y="55"/>
                    <a:pt x="59" y="66"/>
                    <a:pt x="48" y="69"/>
                  </a:cubicBezTo>
                  <a:cubicBezTo>
                    <a:pt x="33" y="72"/>
                    <a:pt x="33" y="72"/>
                    <a:pt x="33" y="72"/>
                  </a:cubicBezTo>
                  <a:cubicBezTo>
                    <a:pt x="21" y="74"/>
                    <a:pt x="9" y="66"/>
                    <a:pt x="7" y="55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19"/>
                    <a:pt x="8" y="8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813476" y="912501"/>
              <a:ext cx="166688" cy="182563"/>
            </a:xfrm>
            <a:custGeom>
              <a:avLst/>
              <a:gdLst>
                <a:gd name="T0" fmla="*/ 14 w 49"/>
                <a:gd name="T1" fmla="*/ 4 h 54"/>
                <a:gd name="T2" fmla="*/ 25 w 49"/>
                <a:gd name="T3" fmla="*/ 1 h 54"/>
                <a:gd name="T4" fmla="*/ 44 w 49"/>
                <a:gd name="T5" fmla="*/ 14 h 54"/>
                <a:gd name="T6" fmla="*/ 48 w 49"/>
                <a:gd name="T7" fmla="*/ 31 h 54"/>
                <a:gd name="T8" fmla="*/ 35 w 49"/>
                <a:gd name="T9" fmla="*/ 50 h 54"/>
                <a:gd name="T10" fmla="*/ 24 w 49"/>
                <a:gd name="T11" fmla="*/ 52 h 54"/>
                <a:gd name="T12" fmla="*/ 5 w 49"/>
                <a:gd name="T13" fmla="*/ 40 h 54"/>
                <a:gd name="T14" fmla="*/ 2 w 49"/>
                <a:gd name="T15" fmla="*/ 22 h 54"/>
                <a:gd name="T16" fmla="*/ 14 w 49"/>
                <a:gd name="T1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4">
                  <a:moveTo>
                    <a:pt x="14" y="4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34" y="0"/>
                    <a:pt x="42" y="5"/>
                    <a:pt x="44" y="14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40"/>
                    <a:pt x="44" y="48"/>
                    <a:pt x="35" y="5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54"/>
                    <a:pt x="7" y="48"/>
                    <a:pt x="5" y="4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14"/>
                    <a:pt x="6" y="5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135739" y="1520514"/>
              <a:ext cx="363538" cy="514350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142089" y="1995176"/>
              <a:ext cx="350838" cy="1381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183364" y="1358589"/>
              <a:ext cx="295275" cy="196850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980164" y="1442726"/>
              <a:ext cx="254000" cy="639763"/>
            </a:xfrm>
            <a:custGeom>
              <a:avLst/>
              <a:gdLst>
                <a:gd name="T0" fmla="*/ 72 w 75"/>
                <a:gd name="T1" fmla="*/ 3 h 189"/>
                <a:gd name="T2" fmla="*/ 63 w 75"/>
                <a:gd name="T3" fmla="*/ 189 h 189"/>
                <a:gd name="T4" fmla="*/ 0 w 75"/>
                <a:gd name="T5" fmla="*/ 175 h 189"/>
                <a:gd name="T6" fmla="*/ 40 w 75"/>
                <a:gd name="T7" fmla="*/ 10 h 189"/>
                <a:gd name="T8" fmla="*/ 72 w 75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9">
                  <a:moveTo>
                    <a:pt x="72" y="3"/>
                  </a:moveTo>
                  <a:cubicBezTo>
                    <a:pt x="75" y="73"/>
                    <a:pt x="71" y="145"/>
                    <a:pt x="63" y="189"/>
                  </a:cubicBezTo>
                  <a:cubicBezTo>
                    <a:pt x="42" y="184"/>
                    <a:pt x="21" y="179"/>
                    <a:pt x="0" y="175"/>
                  </a:cubicBezTo>
                  <a:cubicBezTo>
                    <a:pt x="19" y="128"/>
                    <a:pt x="34" y="76"/>
                    <a:pt x="40" y="10"/>
                  </a:cubicBezTo>
                  <a:cubicBezTo>
                    <a:pt x="48" y="7"/>
                    <a:pt x="62" y="0"/>
                    <a:pt x="72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1424664" y="1457014"/>
              <a:ext cx="254000" cy="625475"/>
            </a:xfrm>
            <a:custGeom>
              <a:avLst/>
              <a:gdLst>
                <a:gd name="T0" fmla="*/ 3 w 75"/>
                <a:gd name="T1" fmla="*/ 3 h 185"/>
                <a:gd name="T2" fmla="*/ 12 w 75"/>
                <a:gd name="T3" fmla="*/ 185 h 185"/>
                <a:gd name="T4" fmla="*/ 75 w 75"/>
                <a:gd name="T5" fmla="*/ 171 h 185"/>
                <a:gd name="T6" fmla="*/ 35 w 75"/>
                <a:gd name="T7" fmla="*/ 6 h 185"/>
                <a:gd name="T8" fmla="*/ 3 w 75"/>
                <a:gd name="T9" fmla="*/ 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5">
                  <a:moveTo>
                    <a:pt x="3" y="3"/>
                  </a:moveTo>
                  <a:cubicBezTo>
                    <a:pt x="0" y="73"/>
                    <a:pt x="3" y="141"/>
                    <a:pt x="12" y="185"/>
                  </a:cubicBezTo>
                  <a:cubicBezTo>
                    <a:pt x="33" y="180"/>
                    <a:pt x="54" y="175"/>
                    <a:pt x="75" y="171"/>
                  </a:cubicBezTo>
                  <a:cubicBezTo>
                    <a:pt x="56" y="124"/>
                    <a:pt x="41" y="72"/>
                    <a:pt x="35" y="6"/>
                  </a:cubicBezTo>
                  <a:cubicBezTo>
                    <a:pt x="24" y="5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1264326" y="1523689"/>
              <a:ext cx="136525" cy="406400"/>
            </a:xfrm>
            <a:custGeom>
              <a:avLst/>
              <a:gdLst>
                <a:gd name="T0" fmla="*/ 28 w 86"/>
                <a:gd name="T1" fmla="*/ 0 h 256"/>
                <a:gd name="T2" fmla="*/ 7 w 86"/>
                <a:gd name="T3" fmla="*/ 45 h 256"/>
                <a:gd name="T4" fmla="*/ 28 w 86"/>
                <a:gd name="T5" fmla="*/ 67 h 256"/>
                <a:gd name="T6" fmla="*/ 0 w 86"/>
                <a:gd name="T7" fmla="*/ 214 h 256"/>
                <a:gd name="T8" fmla="*/ 43 w 86"/>
                <a:gd name="T9" fmla="*/ 254 h 256"/>
                <a:gd name="T10" fmla="*/ 43 w 86"/>
                <a:gd name="T11" fmla="*/ 256 h 256"/>
                <a:gd name="T12" fmla="*/ 43 w 86"/>
                <a:gd name="T13" fmla="*/ 256 h 256"/>
                <a:gd name="T14" fmla="*/ 45 w 86"/>
                <a:gd name="T15" fmla="*/ 256 h 256"/>
                <a:gd name="T16" fmla="*/ 45 w 86"/>
                <a:gd name="T17" fmla="*/ 254 h 256"/>
                <a:gd name="T18" fmla="*/ 86 w 86"/>
                <a:gd name="T19" fmla="*/ 214 h 256"/>
                <a:gd name="T20" fmla="*/ 60 w 86"/>
                <a:gd name="T21" fmla="*/ 67 h 256"/>
                <a:gd name="T22" fmla="*/ 82 w 86"/>
                <a:gd name="T23" fmla="*/ 45 h 256"/>
                <a:gd name="T24" fmla="*/ 60 w 86"/>
                <a:gd name="T25" fmla="*/ 0 h 256"/>
                <a:gd name="T26" fmla="*/ 43 w 86"/>
                <a:gd name="T27" fmla="*/ 3 h 256"/>
                <a:gd name="T28" fmla="*/ 28 w 86"/>
                <a:gd name="T2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256">
                  <a:moveTo>
                    <a:pt x="28" y="0"/>
                  </a:moveTo>
                  <a:lnTo>
                    <a:pt x="7" y="45"/>
                  </a:lnTo>
                  <a:lnTo>
                    <a:pt x="28" y="67"/>
                  </a:lnTo>
                  <a:lnTo>
                    <a:pt x="0" y="214"/>
                  </a:lnTo>
                  <a:lnTo>
                    <a:pt x="43" y="254"/>
                  </a:lnTo>
                  <a:lnTo>
                    <a:pt x="43" y="256"/>
                  </a:lnTo>
                  <a:lnTo>
                    <a:pt x="43" y="256"/>
                  </a:lnTo>
                  <a:lnTo>
                    <a:pt x="45" y="256"/>
                  </a:lnTo>
                  <a:lnTo>
                    <a:pt x="45" y="254"/>
                  </a:lnTo>
                  <a:lnTo>
                    <a:pt x="86" y="214"/>
                  </a:lnTo>
                  <a:lnTo>
                    <a:pt x="60" y="67"/>
                  </a:lnTo>
                  <a:lnTo>
                    <a:pt x="82" y="45"/>
                  </a:lnTo>
                  <a:lnTo>
                    <a:pt x="60" y="0"/>
                  </a:lnTo>
                  <a:lnTo>
                    <a:pt x="43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1329414" y="1395101"/>
              <a:ext cx="187325" cy="214313"/>
            </a:xfrm>
            <a:custGeom>
              <a:avLst/>
              <a:gdLst>
                <a:gd name="T0" fmla="*/ 46 w 55"/>
                <a:gd name="T1" fmla="*/ 0 h 63"/>
                <a:gd name="T2" fmla="*/ 0 w 55"/>
                <a:gd name="T3" fmla="*/ 39 h 63"/>
                <a:gd name="T4" fmla="*/ 17 w 55"/>
                <a:gd name="T5" fmla="*/ 62 h 63"/>
                <a:gd name="T6" fmla="*/ 55 w 55"/>
                <a:gd name="T7" fmla="*/ 9 h 63"/>
                <a:gd name="T8" fmla="*/ 46 w 55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3">
                  <a:moveTo>
                    <a:pt x="46" y="0"/>
                  </a:moveTo>
                  <a:cubicBezTo>
                    <a:pt x="31" y="12"/>
                    <a:pt x="18" y="33"/>
                    <a:pt x="0" y="39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50" y="63"/>
                    <a:pt x="49" y="41"/>
                    <a:pt x="55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881739" y="1988826"/>
              <a:ext cx="125413" cy="107950"/>
            </a:xfrm>
            <a:custGeom>
              <a:avLst/>
              <a:gdLst>
                <a:gd name="T0" fmla="*/ 31 w 37"/>
                <a:gd name="T1" fmla="*/ 32 h 32"/>
                <a:gd name="T2" fmla="*/ 21 w 37"/>
                <a:gd name="T3" fmla="*/ 14 h 32"/>
                <a:gd name="T4" fmla="*/ 0 w 37"/>
                <a:gd name="T5" fmla="*/ 8 h 32"/>
                <a:gd name="T6" fmla="*/ 0 w 37"/>
                <a:gd name="T7" fmla="*/ 1 h 32"/>
                <a:gd name="T8" fmla="*/ 26 w 37"/>
                <a:gd name="T9" fmla="*/ 8 h 32"/>
                <a:gd name="T10" fmla="*/ 37 w 37"/>
                <a:gd name="T11" fmla="*/ 31 h 32"/>
                <a:gd name="T12" fmla="*/ 31 w 3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2">
                  <a:moveTo>
                    <a:pt x="31" y="32"/>
                  </a:moveTo>
                  <a:cubicBezTo>
                    <a:pt x="30" y="25"/>
                    <a:pt x="27" y="18"/>
                    <a:pt x="21" y="14"/>
                  </a:cubicBezTo>
                  <a:cubicBezTo>
                    <a:pt x="16" y="10"/>
                    <a:pt x="9" y="7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3"/>
                    <a:pt x="37" y="31"/>
                  </a:cubicBez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792839" y="1855476"/>
              <a:ext cx="166688" cy="234950"/>
            </a:xfrm>
            <a:custGeom>
              <a:avLst/>
              <a:gdLst>
                <a:gd name="T0" fmla="*/ 12 w 49"/>
                <a:gd name="T1" fmla="*/ 0 h 69"/>
                <a:gd name="T2" fmla="*/ 3 w 49"/>
                <a:gd name="T3" fmla="*/ 51 h 69"/>
                <a:gd name="T4" fmla="*/ 25 w 49"/>
                <a:gd name="T5" fmla="*/ 67 h 69"/>
                <a:gd name="T6" fmla="*/ 44 w 49"/>
                <a:gd name="T7" fmla="*/ 58 h 69"/>
                <a:gd name="T8" fmla="*/ 29 w 49"/>
                <a:gd name="T9" fmla="*/ 44 h 69"/>
                <a:gd name="T10" fmla="*/ 36 w 49"/>
                <a:gd name="T11" fmla="*/ 38 h 69"/>
                <a:gd name="T12" fmla="*/ 39 w 49"/>
                <a:gd name="T13" fmla="*/ 50 h 69"/>
                <a:gd name="T14" fmla="*/ 46 w 49"/>
                <a:gd name="T15" fmla="*/ 48 h 69"/>
                <a:gd name="T16" fmla="*/ 44 w 49"/>
                <a:gd name="T17" fmla="*/ 26 h 69"/>
                <a:gd name="T18" fmla="*/ 38 w 49"/>
                <a:gd name="T19" fmla="*/ 0 h 69"/>
                <a:gd name="T20" fmla="*/ 12 w 49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69">
                  <a:moveTo>
                    <a:pt x="12" y="0"/>
                  </a:moveTo>
                  <a:cubicBezTo>
                    <a:pt x="12" y="0"/>
                    <a:pt x="0" y="40"/>
                    <a:pt x="3" y="51"/>
                  </a:cubicBezTo>
                  <a:cubicBezTo>
                    <a:pt x="6" y="61"/>
                    <a:pt x="19" y="66"/>
                    <a:pt x="25" y="67"/>
                  </a:cubicBezTo>
                  <a:cubicBezTo>
                    <a:pt x="31" y="69"/>
                    <a:pt x="44" y="58"/>
                    <a:pt x="44" y="58"/>
                  </a:cubicBezTo>
                  <a:cubicBezTo>
                    <a:pt x="44" y="58"/>
                    <a:pt x="28" y="47"/>
                    <a:pt x="29" y="44"/>
                  </a:cubicBezTo>
                  <a:cubicBezTo>
                    <a:pt x="30" y="41"/>
                    <a:pt x="35" y="37"/>
                    <a:pt x="36" y="38"/>
                  </a:cubicBezTo>
                  <a:cubicBezTo>
                    <a:pt x="38" y="39"/>
                    <a:pt x="39" y="50"/>
                    <a:pt x="39" y="50"/>
                  </a:cubicBezTo>
                  <a:cubicBezTo>
                    <a:pt x="39" y="50"/>
                    <a:pt x="44" y="53"/>
                    <a:pt x="46" y="48"/>
                  </a:cubicBezTo>
                  <a:cubicBezTo>
                    <a:pt x="49" y="42"/>
                    <a:pt x="44" y="26"/>
                    <a:pt x="44" y="26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837289" y="1947551"/>
              <a:ext cx="104775" cy="122238"/>
            </a:xfrm>
            <a:custGeom>
              <a:avLst/>
              <a:gdLst>
                <a:gd name="T0" fmla="*/ 24 w 31"/>
                <a:gd name="T1" fmla="*/ 36 h 36"/>
                <a:gd name="T2" fmla="*/ 31 w 31"/>
                <a:gd name="T3" fmla="*/ 31 h 36"/>
                <a:gd name="T4" fmla="*/ 16 w 31"/>
                <a:gd name="T5" fmla="*/ 17 h 36"/>
                <a:gd name="T6" fmla="*/ 23 w 31"/>
                <a:gd name="T7" fmla="*/ 11 h 36"/>
                <a:gd name="T8" fmla="*/ 9 w 31"/>
                <a:gd name="T9" fmla="*/ 0 h 36"/>
                <a:gd name="T10" fmla="*/ 2 w 31"/>
                <a:gd name="T11" fmla="*/ 20 h 36"/>
                <a:gd name="T12" fmla="*/ 24 w 31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6">
                  <a:moveTo>
                    <a:pt x="24" y="36"/>
                  </a:moveTo>
                  <a:cubicBezTo>
                    <a:pt x="28" y="34"/>
                    <a:pt x="31" y="31"/>
                    <a:pt x="31" y="31"/>
                  </a:cubicBezTo>
                  <a:cubicBezTo>
                    <a:pt x="31" y="31"/>
                    <a:pt x="15" y="20"/>
                    <a:pt x="16" y="17"/>
                  </a:cubicBezTo>
                  <a:cubicBezTo>
                    <a:pt x="17" y="14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3"/>
                    <a:pt x="2" y="20"/>
                  </a:cubicBezTo>
                  <a:cubicBezTo>
                    <a:pt x="3" y="25"/>
                    <a:pt x="16" y="33"/>
                    <a:pt x="24" y="36"/>
                  </a:cubicBezTo>
                  <a:close/>
                </a:path>
              </a:pathLst>
            </a:custGeom>
            <a:solidFill>
              <a:srgbClr val="B99F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16651" y="1988826"/>
              <a:ext cx="92075" cy="134938"/>
            </a:xfrm>
            <a:custGeom>
              <a:avLst/>
              <a:gdLst>
                <a:gd name="T0" fmla="*/ 0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8 h 40"/>
                <a:gd name="T8" fmla="*/ 9 w 27"/>
                <a:gd name="T9" fmla="*/ 16 h 40"/>
                <a:gd name="T10" fmla="*/ 7 w 27"/>
                <a:gd name="T11" fmla="*/ 40 h 40"/>
                <a:gd name="T12" fmla="*/ 0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0" y="40"/>
                  </a:moveTo>
                  <a:cubicBezTo>
                    <a:pt x="0" y="31"/>
                    <a:pt x="0" y="21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7" y="7"/>
                    <a:pt x="12" y="11"/>
                    <a:pt x="9" y="16"/>
                  </a:cubicBezTo>
                  <a:cubicBezTo>
                    <a:pt x="7" y="22"/>
                    <a:pt x="7" y="31"/>
                    <a:pt x="7" y="40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108751" y="2482539"/>
              <a:ext cx="193675" cy="128588"/>
            </a:xfrm>
            <a:custGeom>
              <a:avLst/>
              <a:gdLst>
                <a:gd name="T0" fmla="*/ 52 w 57"/>
                <a:gd name="T1" fmla="*/ 0 h 38"/>
                <a:gd name="T2" fmla="*/ 57 w 57"/>
                <a:gd name="T3" fmla="*/ 20 h 38"/>
                <a:gd name="T4" fmla="*/ 6 w 57"/>
                <a:gd name="T5" fmla="*/ 38 h 38"/>
                <a:gd name="T6" fmla="*/ 39 w 57"/>
                <a:gd name="T7" fmla="*/ 15 h 38"/>
                <a:gd name="T8" fmla="*/ 33 w 57"/>
                <a:gd name="T9" fmla="*/ 0 h 38"/>
                <a:gd name="T10" fmla="*/ 52 w 5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8">
                  <a:moveTo>
                    <a:pt x="52" y="0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7"/>
                    <a:pt x="6" y="38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343701" y="2461901"/>
              <a:ext cx="179388" cy="101600"/>
            </a:xfrm>
            <a:custGeom>
              <a:avLst/>
              <a:gdLst>
                <a:gd name="T0" fmla="*/ 21 w 53"/>
                <a:gd name="T1" fmla="*/ 3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9 h 30"/>
                <a:gd name="T10" fmla="*/ 13 w 53"/>
                <a:gd name="T11" fmla="*/ 0 h 30"/>
                <a:gd name="T12" fmla="*/ 21 w 53"/>
                <a:gd name="T13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3"/>
                  </a:moveTo>
                  <a:cubicBezTo>
                    <a:pt x="21" y="3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3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1142089" y="2112651"/>
              <a:ext cx="160338" cy="387350"/>
            </a:xfrm>
            <a:custGeom>
              <a:avLst/>
              <a:gdLst>
                <a:gd name="T0" fmla="*/ 0 w 47"/>
                <a:gd name="T1" fmla="*/ 4 h 114"/>
                <a:gd name="T2" fmla="*/ 21 w 47"/>
                <a:gd name="T3" fmla="*/ 114 h 114"/>
                <a:gd name="T4" fmla="*/ 47 w 47"/>
                <a:gd name="T5" fmla="*/ 114 h 114"/>
                <a:gd name="T6" fmla="*/ 42 w 47"/>
                <a:gd name="T7" fmla="*/ 0 h 114"/>
                <a:gd name="T8" fmla="*/ 0 w 47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14">
                  <a:moveTo>
                    <a:pt x="0" y="4"/>
                  </a:moveTo>
                  <a:cubicBezTo>
                    <a:pt x="7" y="39"/>
                    <a:pt x="7" y="81"/>
                    <a:pt x="21" y="114"/>
                  </a:cubicBezTo>
                  <a:cubicBezTo>
                    <a:pt x="30" y="114"/>
                    <a:pt x="38" y="114"/>
                    <a:pt x="47" y="114"/>
                  </a:cubicBezTo>
                  <a:cubicBezTo>
                    <a:pt x="35" y="72"/>
                    <a:pt x="38" y="36"/>
                    <a:pt x="42" y="0"/>
                  </a:cubicBezTo>
                  <a:cubicBezTo>
                    <a:pt x="28" y="1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1808839" y="1131576"/>
              <a:ext cx="376238" cy="627063"/>
            </a:xfrm>
            <a:custGeom>
              <a:avLst/>
              <a:gdLst>
                <a:gd name="T0" fmla="*/ 4 w 111"/>
                <a:gd name="T1" fmla="*/ 124 h 185"/>
                <a:gd name="T2" fmla="*/ 31 w 111"/>
                <a:gd name="T3" fmla="*/ 100 h 185"/>
                <a:gd name="T4" fmla="*/ 47 w 111"/>
                <a:gd name="T5" fmla="*/ 0 h 185"/>
                <a:gd name="T6" fmla="*/ 82 w 111"/>
                <a:gd name="T7" fmla="*/ 21 h 185"/>
                <a:gd name="T8" fmla="*/ 60 w 111"/>
                <a:gd name="T9" fmla="*/ 86 h 185"/>
                <a:gd name="T10" fmla="*/ 96 w 111"/>
                <a:gd name="T11" fmla="*/ 82 h 185"/>
                <a:gd name="T12" fmla="*/ 101 w 111"/>
                <a:gd name="T13" fmla="*/ 103 h 185"/>
                <a:gd name="T14" fmla="*/ 109 w 111"/>
                <a:gd name="T15" fmla="*/ 113 h 185"/>
                <a:gd name="T16" fmla="*/ 101 w 111"/>
                <a:gd name="T17" fmla="*/ 128 h 185"/>
                <a:gd name="T18" fmla="*/ 101 w 111"/>
                <a:gd name="T19" fmla="*/ 154 h 185"/>
                <a:gd name="T20" fmla="*/ 94 w 111"/>
                <a:gd name="T21" fmla="*/ 180 h 185"/>
                <a:gd name="T22" fmla="*/ 69 w 111"/>
                <a:gd name="T23" fmla="*/ 182 h 185"/>
                <a:gd name="T24" fmla="*/ 15 w 111"/>
                <a:gd name="T25" fmla="*/ 167 h 185"/>
                <a:gd name="T26" fmla="*/ 4 w 111"/>
                <a:gd name="T27" fmla="*/ 12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85">
                  <a:moveTo>
                    <a:pt x="4" y="124"/>
                  </a:moveTo>
                  <a:cubicBezTo>
                    <a:pt x="0" y="122"/>
                    <a:pt x="32" y="116"/>
                    <a:pt x="31" y="100"/>
                  </a:cubicBezTo>
                  <a:cubicBezTo>
                    <a:pt x="27" y="55"/>
                    <a:pt x="51" y="39"/>
                    <a:pt x="47" y="0"/>
                  </a:cubicBezTo>
                  <a:cubicBezTo>
                    <a:pt x="47" y="0"/>
                    <a:pt x="77" y="1"/>
                    <a:pt x="82" y="21"/>
                  </a:cubicBezTo>
                  <a:cubicBezTo>
                    <a:pt x="87" y="41"/>
                    <a:pt x="56" y="61"/>
                    <a:pt x="60" y="86"/>
                  </a:cubicBezTo>
                  <a:cubicBezTo>
                    <a:pt x="60" y="86"/>
                    <a:pt x="83" y="80"/>
                    <a:pt x="96" y="82"/>
                  </a:cubicBezTo>
                  <a:cubicBezTo>
                    <a:pt x="109" y="85"/>
                    <a:pt x="107" y="102"/>
                    <a:pt x="101" y="103"/>
                  </a:cubicBezTo>
                  <a:cubicBezTo>
                    <a:pt x="101" y="105"/>
                    <a:pt x="109" y="102"/>
                    <a:pt x="109" y="113"/>
                  </a:cubicBezTo>
                  <a:cubicBezTo>
                    <a:pt x="110" y="124"/>
                    <a:pt x="101" y="128"/>
                    <a:pt x="101" y="128"/>
                  </a:cubicBezTo>
                  <a:cubicBezTo>
                    <a:pt x="111" y="137"/>
                    <a:pt x="111" y="150"/>
                    <a:pt x="101" y="154"/>
                  </a:cubicBezTo>
                  <a:cubicBezTo>
                    <a:pt x="101" y="154"/>
                    <a:pt x="101" y="175"/>
                    <a:pt x="94" y="180"/>
                  </a:cubicBezTo>
                  <a:cubicBezTo>
                    <a:pt x="87" y="185"/>
                    <a:pt x="69" y="182"/>
                    <a:pt x="69" y="182"/>
                  </a:cubicBezTo>
                  <a:cubicBezTo>
                    <a:pt x="52" y="178"/>
                    <a:pt x="33" y="170"/>
                    <a:pt x="15" y="167"/>
                  </a:cubicBezTo>
                  <a:cubicBezTo>
                    <a:pt x="1" y="155"/>
                    <a:pt x="9" y="137"/>
                    <a:pt x="4" y="124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1150026" y="1395101"/>
              <a:ext cx="188913" cy="214313"/>
            </a:xfrm>
            <a:custGeom>
              <a:avLst/>
              <a:gdLst>
                <a:gd name="T0" fmla="*/ 10 w 56"/>
                <a:gd name="T1" fmla="*/ 0 h 63"/>
                <a:gd name="T2" fmla="*/ 56 w 56"/>
                <a:gd name="T3" fmla="*/ 39 h 63"/>
                <a:gd name="T4" fmla="*/ 38 w 56"/>
                <a:gd name="T5" fmla="*/ 62 h 63"/>
                <a:gd name="T6" fmla="*/ 0 w 56"/>
                <a:gd name="T7" fmla="*/ 9 h 63"/>
                <a:gd name="T8" fmla="*/ 10 w 56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3">
                  <a:moveTo>
                    <a:pt x="10" y="0"/>
                  </a:moveTo>
                  <a:cubicBezTo>
                    <a:pt x="25" y="12"/>
                    <a:pt x="38" y="33"/>
                    <a:pt x="56" y="39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" y="63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840464" y="556901"/>
              <a:ext cx="984250" cy="930275"/>
            </a:xfrm>
            <a:custGeom>
              <a:avLst/>
              <a:gdLst>
                <a:gd name="T0" fmla="*/ 8 w 290"/>
                <a:gd name="T1" fmla="*/ 19 h 275"/>
                <a:gd name="T2" fmla="*/ 31 w 290"/>
                <a:gd name="T3" fmla="*/ 228 h 275"/>
                <a:gd name="T4" fmla="*/ 243 w 290"/>
                <a:gd name="T5" fmla="*/ 240 h 275"/>
                <a:gd name="T6" fmla="*/ 290 w 290"/>
                <a:gd name="T7" fmla="*/ 35 h 275"/>
                <a:gd name="T8" fmla="*/ 168 w 290"/>
                <a:gd name="T9" fmla="*/ 8 h 275"/>
                <a:gd name="T10" fmla="*/ 168 w 290"/>
                <a:gd name="T11" fmla="*/ 2 h 275"/>
                <a:gd name="T12" fmla="*/ 150 w 290"/>
                <a:gd name="T13" fmla="*/ 4 h 275"/>
                <a:gd name="T14" fmla="*/ 133 w 290"/>
                <a:gd name="T15" fmla="*/ 0 h 275"/>
                <a:gd name="T16" fmla="*/ 133 w 290"/>
                <a:gd name="T17" fmla="*/ 6 h 275"/>
                <a:gd name="T18" fmla="*/ 8 w 290"/>
                <a:gd name="T19" fmla="*/ 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" h="275">
                  <a:moveTo>
                    <a:pt x="8" y="19"/>
                  </a:moveTo>
                  <a:cubicBezTo>
                    <a:pt x="8" y="19"/>
                    <a:pt x="0" y="190"/>
                    <a:pt x="31" y="228"/>
                  </a:cubicBezTo>
                  <a:cubicBezTo>
                    <a:pt x="65" y="267"/>
                    <a:pt x="204" y="275"/>
                    <a:pt x="243" y="240"/>
                  </a:cubicBezTo>
                  <a:cubicBezTo>
                    <a:pt x="278" y="207"/>
                    <a:pt x="290" y="35"/>
                    <a:pt x="290" y="35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884914" y="509276"/>
              <a:ext cx="909638" cy="527050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3 w 268"/>
                <a:gd name="T5" fmla="*/ 63 h 156"/>
                <a:gd name="T6" fmla="*/ 265 w 268"/>
                <a:gd name="T7" fmla="*/ 156 h 156"/>
                <a:gd name="T8" fmla="*/ 267 w 268"/>
                <a:gd name="T9" fmla="*/ 39 h 156"/>
                <a:gd name="T10" fmla="*/ 267 w 268"/>
                <a:gd name="T11" fmla="*/ 18 h 156"/>
                <a:gd name="T12" fmla="*/ 236 w 268"/>
                <a:gd name="T13" fmla="*/ 12 h 156"/>
                <a:gd name="T14" fmla="*/ 139 w 268"/>
                <a:gd name="T15" fmla="*/ 34 h 156"/>
                <a:gd name="T16" fmla="*/ 45 w 268"/>
                <a:gd name="T17" fmla="*/ 0 h 156"/>
                <a:gd name="T18" fmla="*/ 14 w 268"/>
                <a:gd name="T19" fmla="*/ 3 h 156"/>
                <a:gd name="T20" fmla="*/ 12 w 268"/>
                <a:gd name="T21" fmla="*/ 24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0" y="95"/>
                    <a:pt x="28" y="21"/>
                    <a:pt x="82" y="56"/>
                  </a:cubicBezTo>
                  <a:cubicBezTo>
                    <a:pt x="100" y="68"/>
                    <a:pt x="176" y="72"/>
                    <a:pt x="193" y="63"/>
                  </a:cubicBezTo>
                  <a:cubicBezTo>
                    <a:pt x="247" y="35"/>
                    <a:pt x="260" y="110"/>
                    <a:pt x="265" y="156"/>
                  </a:cubicBezTo>
                  <a:cubicBezTo>
                    <a:pt x="265" y="156"/>
                    <a:pt x="268" y="49"/>
                    <a:pt x="267" y="39"/>
                  </a:cubicBezTo>
                  <a:cubicBezTo>
                    <a:pt x="265" y="29"/>
                    <a:pt x="267" y="18"/>
                    <a:pt x="267" y="18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14"/>
                    <a:pt x="12" y="24"/>
                  </a:cubicBezTo>
                  <a:cubicBezTo>
                    <a:pt x="9" y="34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799189" y="207651"/>
              <a:ext cx="1141413" cy="828675"/>
            </a:xfrm>
            <a:custGeom>
              <a:avLst/>
              <a:gdLst>
                <a:gd name="T0" fmla="*/ 15 w 336"/>
                <a:gd name="T1" fmla="*/ 228 h 245"/>
                <a:gd name="T2" fmla="*/ 27 w 336"/>
                <a:gd name="T3" fmla="*/ 230 h 245"/>
                <a:gd name="T4" fmla="*/ 55 w 336"/>
                <a:gd name="T5" fmla="*/ 131 h 245"/>
                <a:gd name="T6" fmla="*/ 123 w 336"/>
                <a:gd name="T7" fmla="*/ 136 h 245"/>
                <a:gd name="T8" fmla="*/ 203 w 336"/>
                <a:gd name="T9" fmla="*/ 141 h 245"/>
                <a:gd name="T10" fmla="*/ 271 w 336"/>
                <a:gd name="T11" fmla="*/ 144 h 245"/>
                <a:gd name="T12" fmla="*/ 287 w 336"/>
                <a:gd name="T13" fmla="*/ 245 h 245"/>
                <a:gd name="T14" fmla="*/ 299 w 336"/>
                <a:gd name="T15" fmla="*/ 244 h 245"/>
                <a:gd name="T16" fmla="*/ 327 w 336"/>
                <a:gd name="T17" fmla="*/ 129 h 245"/>
                <a:gd name="T18" fmla="*/ 1 w 336"/>
                <a:gd name="T19" fmla="*/ 110 h 245"/>
                <a:gd name="T20" fmla="*/ 15 w 336"/>
                <a:gd name="T21" fmla="*/ 22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45">
                  <a:moveTo>
                    <a:pt x="15" y="228"/>
                  </a:moveTo>
                  <a:cubicBezTo>
                    <a:pt x="27" y="230"/>
                    <a:pt x="27" y="230"/>
                    <a:pt x="27" y="230"/>
                  </a:cubicBezTo>
                  <a:cubicBezTo>
                    <a:pt x="27" y="230"/>
                    <a:pt x="30" y="156"/>
                    <a:pt x="55" y="131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8"/>
                    <a:pt x="187" y="151"/>
                    <a:pt x="203" y="141"/>
                  </a:cubicBezTo>
                  <a:cubicBezTo>
                    <a:pt x="220" y="131"/>
                    <a:pt x="249" y="116"/>
                    <a:pt x="271" y="144"/>
                  </a:cubicBezTo>
                  <a:cubicBezTo>
                    <a:pt x="293" y="171"/>
                    <a:pt x="287" y="245"/>
                    <a:pt x="287" y="245"/>
                  </a:cubicBezTo>
                  <a:cubicBezTo>
                    <a:pt x="299" y="244"/>
                    <a:pt x="299" y="244"/>
                    <a:pt x="299" y="244"/>
                  </a:cubicBezTo>
                  <a:cubicBezTo>
                    <a:pt x="299" y="244"/>
                    <a:pt x="324" y="162"/>
                    <a:pt x="327" y="129"/>
                  </a:cubicBezTo>
                  <a:cubicBezTo>
                    <a:pt x="336" y="20"/>
                    <a:pt x="5" y="0"/>
                    <a:pt x="1" y="110"/>
                  </a:cubicBezTo>
                  <a:cubicBezTo>
                    <a:pt x="0" y="143"/>
                    <a:pt x="15" y="228"/>
                    <a:pt x="15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1173839" y="1179201"/>
              <a:ext cx="349250" cy="179388"/>
            </a:xfrm>
            <a:custGeom>
              <a:avLst/>
              <a:gdLst>
                <a:gd name="T0" fmla="*/ 4 w 103"/>
                <a:gd name="T1" fmla="*/ 16 h 53"/>
                <a:gd name="T2" fmla="*/ 103 w 103"/>
                <a:gd name="T3" fmla="*/ 0 h 53"/>
                <a:gd name="T4" fmla="*/ 85 w 103"/>
                <a:gd name="T5" fmla="*/ 45 h 53"/>
                <a:gd name="T6" fmla="*/ 15 w 103"/>
                <a:gd name="T7" fmla="*/ 40 h 53"/>
                <a:gd name="T8" fmla="*/ 4 w 103"/>
                <a:gd name="T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3">
                  <a:moveTo>
                    <a:pt x="4" y="16"/>
                  </a:moveTo>
                  <a:cubicBezTo>
                    <a:pt x="35" y="17"/>
                    <a:pt x="75" y="16"/>
                    <a:pt x="103" y="0"/>
                  </a:cubicBezTo>
                  <a:cubicBezTo>
                    <a:pt x="103" y="0"/>
                    <a:pt x="103" y="37"/>
                    <a:pt x="85" y="45"/>
                  </a:cubicBezTo>
                  <a:cubicBezTo>
                    <a:pt x="68" y="53"/>
                    <a:pt x="30" y="49"/>
                    <a:pt x="15" y="40"/>
                  </a:cubicBezTo>
                  <a:cubicBezTo>
                    <a:pt x="0" y="30"/>
                    <a:pt x="4" y="16"/>
                    <a:pt x="4" y="16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1272264" y="1310964"/>
              <a:ext cx="134938" cy="38100"/>
            </a:xfrm>
            <a:custGeom>
              <a:avLst/>
              <a:gdLst>
                <a:gd name="T0" fmla="*/ 40 w 40"/>
                <a:gd name="T1" fmla="*/ 10 h 11"/>
                <a:gd name="T2" fmla="*/ 0 w 40"/>
                <a:gd name="T3" fmla="*/ 6 h 11"/>
                <a:gd name="T4" fmla="*/ 11 w 40"/>
                <a:gd name="T5" fmla="*/ 1 h 11"/>
                <a:gd name="T6" fmla="*/ 17 w 40"/>
                <a:gd name="T7" fmla="*/ 3 h 11"/>
                <a:gd name="T8" fmla="*/ 27 w 40"/>
                <a:gd name="T9" fmla="*/ 0 h 11"/>
                <a:gd name="T10" fmla="*/ 4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40" y="10"/>
                  </a:moveTo>
                  <a:cubicBezTo>
                    <a:pt x="27" y="11"/>
                    <a:pt x="12" y="9"/>
                    <a:pt x="0" y="6"/>
                  </a:cubicBezTo>
                  <a:cubicBezTo>
                    <a:pt x="3" y="4"/>
                    <a:pt x="9" y="0"/>
                    <a:pt x="11" y="1"/>
                  </a:cubicBezTo>
                  <a:cubicBezTo>
                    <a:pt x="15" y="2"/>
                    <a:pt x="17" y="3"/>
                    <a:pt x="17" y="3"/>
                  </a:cubicBezTo>
                  <a:cubicBezTo>
                    <a:pt x="17" y="3"/>
                    <a:pt x="21" y="0"/>
                    <a:pt x="27" y="0"/>
                  </a:cubicBezTo>
                  <a:cubicBezTo>
                    <a:pt x="31" y="1"/>
                    <a:pt x="37" y="6"/>
                    <a:pt x="4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1183364" y="1179201"/>
              <a:ext cx="339725" cy="98425"/>
            </a:xfrm>
            <a:custGeom>
              <a:avLst/>
              <a:gdLst>
                <a:gd name="T0" fmla="*/ 1 w 100"/>
                <a:gd name="T1" fmla="*/ 16 h 29"/>
                <a:gd name="T2" fmla="*/ 100 w 100"/>
                <a:gd name="T3" fmla="*/ 0 h 29"/>
                <a:gd name="T4" fmla="*/ 97 w 100"/>
                <a:gd name="T5" fmla="*/ 22 h 29"/>
                <a:gd name="T6" fmla="*/ 67 w 100"/>
                <a:gd name="T7" fmla="*/ 27 h 29"/>
                <a:gd name="T8" fmla="*/ 1 w 100"/>
                <a:gd name="T9" fmla="*/ 25 h 29"/>
                <a:gd name="T10" fmla="*/ 1 w 100"/>
                <a:gd name="T11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9">
                  <a:moveTo>
                    <a:pt x="1" y="16"/>
                  </a:moveTo>
                  <a:cubicBezTo>
                    <a:pt x="32" y="17"/>
                    <a:pt x="72" y="16"/>
                    <a:pt x="100" y="0"/>
                  </a:cubicBezTo>
                  <a:cubicBezTo>
                    <a:pt x="100" y="0"/>
                    <a:pt x="100" y="11"/>
                    <a:pt x="97" y="22"/>
                  </a:cubicBezTo>
                  <a:cubicBezTo>
                    <a:pt x="89" y="24"/>
                    <a:pt x="78" y="26"/>
                    <a:pt x="67" y="27"/>
                  </a:cubicBezTo>
                  <a:cubicBezTo>
                    <a:pt x="44" y="29"/>
                    <a:pt x="13" y="26"/>
                    <a:pt x="1" y="25"/>
                  </a:cubicBezTo>
                  <a:cubicBezTo>
                    <a:pt x="0" y="20"/>
                    <a:pt x="1" y="16"/>
                    <a:pt x="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329414" y="377514"/>
              <a:ext cx="584200" cy="287338"/>
            </a:xfrm>
            <a:custGeom>
              <a:avLst/>
              <a:gdLst>
                <a:gd name="T0" fmla="*/ 0 w 172"/>
                <a:gd name="T1" fmla="*/ 1 h 85"/>
                <a:gd name="T2" fmla="*/ 149 w 172"/>
                <a:gd name="T3" fmla="*/ 85 h 85"/>
                <a:gd name="T4" fmla="*/ 99 w 172"/>
                <a:gd name="T5" fmla="*/ 36 h 85"/>
                <a:gd name="T6" fmla="*/ 0 w 172"/>
                <a:gd name="T7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5">
                  <a:moveTo>
                    <a:pt x="0" y="1"/>
                  </a:moveTo>
                  <a:cubicBezTo>
                    <a:pt x="19" y="0"/>
                    <a:pt x="172" y="20"/>
                    <a:pt x="149" y="85"/>
                  </a:cubicBezTo>
                  <a:cubicBezTo>
                    <a:pt x="149" y="85"/>
                    <a:pt x="135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284964" y="1077601"/>
              <a:ext cx="31750" cy="36513"/>
            </a:xfrm>
            <a:custGeom>
              <a:avLst/>
              <a:gdLst>
                <a:gd name="T0" fmla="*/ 5 w 9"/>
                <a:gd name="T1" fmla="*/ 0 h 11"/>
                <a:gd name="T2" fmla="*/ 9 w 9"/>
                <a:gd name="T3" fmla="*/ 6 h 11"/>
                <a:gd name="T4" fmla="*/ 4 w 9"/>
                <a:gd name="T5" fmla="*/ 11 h 11"/>
                <a:gd name="T6" fmla="*/ 0 w 9"/>
                <a:gd name="T7" fmla="*/ 5 h 11"/>
                <a:gd name="T8" fmla="*/ 5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cubicBezTo>
                    <a:pt x="7" y="0"/>
                    <a:pt x="9" y="2"/>
                    <a:pt x="9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1350051" y="1080776"/>
              <a:ext cx="30163" cy="38100"/>
            </a:xfrm>
            <a:custGeom>
              <a:avLst/>
              <a:gdLst>
                <a:gd name="T0" fmla="*/ 5 w 9"/>
                <a:gd name="T1" fmla="*/ 0 h 11"/>
                <a:gd name="T2" fmla="*/ 9 w 9"/>
                <a:gd name="T3" fmla="*/ 6 h 11"/>
                <a:gd name="T4" fmla="*/ 4 w 9"/>
                <a:gd name="T5" fmla="*/ 11 h 11"/>
                <a:gd name="T6" fmla="*/ 0 w 9"/>
                <a:gd name="T7" fmla="*/ 5 h 11"/>
                <a:gd name="T8" fmla="*/ 5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cubicBezTo>
                    <a:pt x="7" y="0"/>
                    <a:pt x="9" y="3"/>
                    <a:pt x="9" y="6"/>
                  </a:cubicBezTo>
                  <a:cubicBezTo>
                    <a:pt x="9" y="9"/>
                    <a:pt x="7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1" y="2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1037314" y="1944376"/>
              <a:ext cx="128588" cy="68263"/>
            </a:xfrm>
            <a:custGeom>
              <a:avLst/>
              <a:gdLst>
                <a:gd name="T0" fmla="*/ 11 w 81"/>
                <a:gd name="T1" fmla="*/ 8 h 43"/>
                <a:gd name="T2" fmla="*/ 0 w 81"/>
                <a:gd name="T3" fmla="*/ 32 h 43"/>
                <a:gd name="T4" fmla="*/ 81 w 81"/>
                <a:gd name="T5" fmla="*/ 43 h 43"/>
                <a:gd name="T6" fmla="*/ 77 w 81"/>
                <a:gd name="T7" fmla="*/ 0 h 43"/>
                <a:gd name="T8" fmla="*/ 11 w 81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3">
                  <a:moveTo>
                    <a:pt x="11" y="8"/>
                  </a:moveTo>
                  <a:lnTo>
                    <a:pt x="0" y="32"/>
                  </a:lnTo>
                  <a:lnTo>
                    <a:pt x="81" y="43"/>
                  </a:lnTo>
                  <a:lnTo>
                    <a:pt x="77" y="0"/>
                  </a:lnTo>
                  <a:lnTo>
                    <a:pt x="1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1075414" y="718826"/>
              <a:ext cx="179388" cy="77788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1 h 23"/>
                <a:gd name="T4" fmla="*/ 50 w 53"/>
                <a:gd name="T5" fmla="*/ 23 h 23"/>
                <a:gd name="T6" fmla="*/ 3 w 53"/>
                <a:gd name="T7" fmla="*/ 21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2" y="0"/>
                    <a:pt x="43" y="2"/>
                    <a:pt x="53" y="21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9"/>
                    <a:pt x="14" y="7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36"/>
            <p:cNvSpPr/>
            <p:nvPr/>
          </p:nvSpPr>
          <p:spPr bwMode="auto">
            <a:xfrm>
              <a:off x="1421489" y="739464"/>
              <a:ext cx="179388" cy="77788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1 h 23"/>
                <a:gd name="T4" fmla="*/ 50 w 53"/>
                <a:gd name="T5" fmla="*/ 23 h 23"/>
                <a:gd name="T6" fmla="*/ 3 w 53"/>
                <a:gd name="T7" fmla="*/ 21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2" y="0"/>
                    <a:pt x="44" y="2"/>
                    <a:pt x="53" y="21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3" y="9"/>
                    <a:pt x="14" y="7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789664" y="1496701"/>
              <a:ext cx="349250" cy="385763"/>
            </a:xfrm>
            <a:custGeom>
              <a:avLst/>
              <a:gdLst>
                <a:gd name="T0" fmla="*/ 95 w 103"/>
                <a:gd name="T1" fmla="*/ 0 h 114"/>
                <a:gd name="T2" fmla="*/ 7 w 103"/>
                <a:gd name="T3" fmla="*/ 114 h 114"/>
                <a:gd name="T4" fmla="*/ 48 w 103"/>
                <a:gd name="T5" fmla="*/ 113 h 114"/>
                <a:gd name="T6" fmla="*/ 92 w 103"/>
                <a:gd name="T7" fmla="*/ 36 h 114"/>
                <a:gd name="T8" fmla="*/ 95 w 103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14">
                  <a:moveTo>
                    <a:pt x="95" y="0"/>
                  </a:moveTo>
                  <a:cubicBezTo>
                    <a:pt x="41" y="6"/>
                    <a:pt x="0" y="57"/>
                    <a:pt x="7" y="114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6" y="82"/>
                    <a:pt x="66" y="44"/>
                    <a:pt x="92" y="36"/>
                  </a:cubicBezTo>
                  <a:cubicBezTo>
                    <a:pt x="103" y="24"/>
                    <a:pt x="100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711876" y="2106301"/>
              <a:ext cx="396875" cy="342900"/>
            </a:xfrm>
            <a:custGeom>
              <a:avLst/>
              <a:gdLst>
                <a:gd name="T0" fmla="*/ 99 w 117"/>
                <a:gd name="T1" fmla="*/ 0 h 101"/>
                <a:gd name="T2" fmla="*/ 14 w 117"/>
                <a:gd name="T3" fmla="*/ 4 h 101"/>
                <a:gd name="T4" fmla="*/ 1 w 117"/>
                <a:gd name="T5" fmla="*/ 18 h 101"/>
                <a:gd name="T6" fmla="*/ 4 w 117"/>
                <a:gd name="T7" fmla="*/ 88 h 101"/>
                <a:gd name="T8" fmla="*/ 18 w 117"/>
                <a:gd name="T9" fmla="*/ 101 h 101"/>
                <a:gd name="T10" fmla="*/ 103 w 117"/>
                <a:gd name="T11" fmla="*/ 97 h 101"/>
                <a:gd name="T12" fmla="*/ 116 w 117"/>
                <a:gd name="T13" fmla="*/ 83 h 101"/>
                <a:gd name="T14" fmla="*/ 113 w 117"/>
                <a:gd name="T15" fmla="*/ 13 h 101"/>
                <a:gd name="T16" fmla="*/ 99 w 117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01">
                  <a:moveTo>
                    <a:pt x="99" y="0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6" y="4"/>
                    <a:pt x="0" y="11"/>
                    <a:pt x="1" y="1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95"/>
                    <a:pt x="11" y="101"/>
                    <a:pt x="18" y="101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11" y="97"/>
                    <a:pt x="117" y="90"/>
                    <a:pt x="116" y="8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6"/>
                    <a:pt x="107" y="0"/>
                    <a:pt x="9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799189" y="2103126"/>
              <a:ext cx="55563" cy="30163"/>
            </a:xfrm>
            <a:custGeom>
              <a:avLst/>
              <a:gdLst>
                <a:gd name="T0" fmla="*/ 0 w 35"/>
                <a:gd name="T1" fmla="*/ 0 h 19"/>
                <a:gd name="T2" fmla="*/ 35 w 35"/>
                <a:gd name="T3" fmla="*/ 0 h 19"/>
                <a:gd name="T4" fmla="*/ 35 w 35"/>
                <a:gd name="T5" fmla="*/ 17 h 19"/>
                <a:gd name="T6" fmla="*/ 0 w 35"/>
                <a:gd name="T7" fmla="*/ 19 h 19"/>
                <a:gd name="T8" fmla="*/ 0 w 3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9">
                  <a:moveTo>
                    <a:pt x="0" y="0"/>
                  </a:moveTo>
                  <a:lnTo>
                    <a:pt x="35" y="0"/>
                  </a:lnTo>
                  <a:lnTo>
                    <a:pt x="35" y="17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969051" y="2085664"/>
              <a:ext cx="55563" cy="34925"/>
            </a:xfrm>
            <a:custGeom>
              <a:avLst/>
              <a:gdLst>
                <a:gd name="T0" fmla="*/ 0 w 35"/>
                <a:gd name="T1" fmla="*/ 3 h 22"/>
                <a:gd name="T2" fmla="*/ 35 w 35"/>
                <a:gd name="T3" fmla="*/ 0 h 22"/>
                <a:gd name="T4" fmla="*/ 35 w 35"/>
                <a:gd name="T5" fmla="*/ 20 h 22"/>
                <a:gd name="T6" fmla="*/ 0 w 35"/>
                <a:gd name="T7" fmla="*/ 22 h 22"/>
                <a:gd name="T8" fmla="*/ 0 w 35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2">
                  <a:moveTo>
                    <a:pt x="0" y="3"/>
                  </a:moveTo>
                  <a:lnTo>
                    <a:pt x="35" y="0"/>
                  </a:lnTo>
                  <a:lnTo>
                    <a:pt x="35" y="20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756326" y="2174564"/>
              <a:ext cx="93663" cy="236538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50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1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60"/>
                    <a:pt x="13" y="50"/>
                  </a:cubicBezTo>
                  <a:cubicBezTo>
                    <a:pt x="9" y="4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1332589" y="2112651"/>
              <a:ext cx="169863" cy="387350"/>
            </a:xfrm>
            <a:custGeom>
              <a:avLst/>
              <a:gdLst>
                <a:gd name="T0" fmla="*/ 47 w 50"/>
                <a:gd name="T1" fmla="*/ 4 h 114"/>
                <a:gd name="T2" fmla="*/ 27 w 50"/>
                <a:gd name="T3" fmla="*/ 114 h 114"/>
                <a:gd name="T4" fmla="*/ 0 w 50"/>
                <a:gd name="T5" fmla="*/ 114 h 114"/>
                <a:gd name="T6" fmla="*/ 5 w 50"/>
                <a:gd name="T7" fmla="*/ 0 h 114"/>
                <a:gd name="T8" fmla="*/ 47 w 50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4">
                  <a:moveTo>
                    <a:pt x="47" y="4"/>
                  </a:moveTo>
                  <a:cubicBezTo>
                    <a:pt x="48" y="44"/>
                    <a:pt x="50" y="87"/>
                    <a:pt x="27" y="114"/>
                  </a:cubicBezTo>
                  <a:cubicBezTo>
                    <a:pt x="18" y="114"/>
                    <a:pt x="9" y="114"/>
                    <a:pt x="0" y="114"/>
                  </a:cubicBezTo>
                  <a:cubicBezTo>
                    <a:pt x="21" y="78"/>
                    <a:pt x="16" y="41"/>
                    <a:pt x="5" y="0"/>
                  </a:cubicBezTo>
                  <a:cubicBezTo>
                    <a:pt x="19" y="1"/>
                    <a:pt x="33" y="3"/>
                    <a:pt x="47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1508801" y="1122051"/>
              <a:ext cx="68263" cy="74613"/>
            </a:xfrm>
            <a:custGeom>
              <a:avLst/>
              <a:gdLst>
                <a:gd name="T0" fmla="*/ 20 w 20"/>
                <a:gd name="T1" fmla="*/ 21 h 22"/>
                <a:gd name="T2" fmla="*/ 0 w 20"/>
                <a:gd name="T3" fmla="*/ 2 h 22"/>
                <a:gd name="T4" fmla="*/ 0 w 20"/>
                <a:gd name="T5" fmla="*/ 5 h 22"/>
                <a:gd name="T6" fmla="*/ 16 w 20"/>
                <a:gd name="T7" fmla="*/ 22 h 22"/>
                <a:gd name="T8" fmla="*/ 2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20" y="21"/>
                  </a:moveTo>
                  <a:cubicBezTo>
                    <a:pt x="19" y="10"/>
                    <a:pt x="13" y="0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" y="8"/>
                    <a:pt x="14" y="13"/>
                    <a:pt x="16" y="22"/>
                  </a:cubicBezTo>
                  <a:lnTo>
                    <a:pt x="2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44"/>
            <p:cNvSpPr>
              <a:spLocks noEditPoints="1"/>
            </p:cNvSpPr>
            <p:nvPr/>
          </p:nvSpPr>
          <p:spPr bwMode="auto">
            <a:xfrm>
              <a:off x="1078589" y="841064"/>
              <a:ext cx="509588" cy="209550"/>
            </a:xfrm>
            <a:custGeom>
              <a:avLst/>
              <a:gdLst>
                <a:gd name="T0" fmla="*/ 146 w 150"/>
                <a:gd name="T1" fmla="*/ 62 h 62"/>
                <a:gd name="T2" fmla="*/ 97 w 150"/>
                <a:gd name="T3" fmla="*/ 53 h 62"/>
                <a:gd name="T4" fmla="*/ 112 w 150"/>
                <a:gd name="T5" fmla="*/ 10 h 62"/>
                <a:gd name="T6" fmla="*/ 147 w 150"/>
                <a:gd name="T7" fmla="*/ 25 h 62"/>
                <a:gd name="T8" fmla="*/ 146 w 150"/>
                <a:gd name="T9" fmla="*/ 62 h 62"/>
                <a:gd name="T10" fmla="*/ 2 w 150"/>
                <a:gd name="T11" fmla="*/ 52 h 62"/>
                <a:gd name="T12" fmla="*/ 51 w 150"/>
                <a:gd name="T13" fmla="*/ 50 h 62"/>
                <a:gd name="T14" fmla="*/ 42 w 150"/>
                <a:gd name="T15" fmla="*/ 6 h 62"/>
                <a:gd name="T16" fmla="*/ 5 w 150"/>
                <a:gd name="T17" fmla="*/ 15 h 62"/>
                <a:gd name="T18" fmla="*/ 2 w 150"/>
                <a:gd name="T19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62">
                  <a:moveTo>
                    <a:pt x="146" y="62"/>
                  </a:moveTo>
                  <a:cubicBezTo>
                    <a:pt x="97" y="53"/>
                    <a:pt x="97" y="53"/>
                    <a:pt x="97" y="53"/>
                  </a:cubicBezTo>
                  <a:cubicBezTo>
                    <a:pt x="97" y="53"/>
                    <a:pt x="100" y="15"/>
                    <a:pt x="112" y="10"/>
                  </a:cubicBezTo>
                  <a:cubicBezTo>
                    <a:pt x="124" y="6"/>
                    <a:pt x="144" y="14"/>
                    <a:pt x="147" y="25"/>
                  </a:cubicBezTo>
                  <a:cubicBezTo>
                    <a:pt x="150" y="36"/>
                    <a:pt x="146" y="62"/>
                    <a:pt x="146" y="62"/>
                  </a:cubicBezTo>
                  <a:close/>
                  <a:moveTo>
                    <a:pt x="2" y="52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3" y="11"/>
                    <a:pt x="42" y="6"/>
                  </a:cubicBezTo>
                  <a:cubicBezTo>
                    <a:pt x="31" y="0"/>
                    <a:pt x="10" y="5"/>
                    <a:pt x="5" y="15"/>
                  </a:cubicBezTo>
                  <a:cubicBezTo>
                    <a:pt x="0" y="26"/>
                    <a:pt x="2" y="52"/>
                    <a:pt x="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1115101" y="895039"/>
              <a:ext cx="438150" cy="146050"/>
            </a:xfrm>
            <a:custGeom>
              <a:avLst/>
              <a:gdLst>
                <a:gd name="T0" fmla="*/ 122 w 129"/>
                <a:gd name="T1" fmla="*/ 43 h 43"/>
                <a:gd name="T2" fmla="*/ 100 w 129"/>
                <a:gd name="T3" fmla="*/ 40 h 43"/>
                <a:gd name="T4" fmla="*/ 97 w 129"/>
                <a:gd name="T5" fmla="*/ 26 h 43"/>
                <a:gd name="T6" fmla="*/ 114 w 129"/>
                <a:gd name="T7" fmla="*/ 7 h 43"/>
                <a:gd name="T8" fmla="*/ 128 w 129"/>
                <a:gd name="T9" fmla="*/ 28 h 43"/>
                <a:gd name="T10" fmla="*/ 122 w 129"/>
                <a:gd name="T11" fmla="*/ 43 h 43"/>
                <a:gd name="T12" fmla="*/ 17 w 129"/>
                <a:gd name="T13" fmla="*/ 0 h 43"/>
                <a:gd name="T14" fmla="*/ 31 w 129"/>
                <a:gd name="T15" fmla="*/ 22 h 43"/>
                <a:gd name="T16" fmla="*/ 27 w 129"/>
                <a:gd name="T17" fmla="*/ 35 h 43"/>
                <a:gd name="T18" fmla="*/ 4 w 129"/>
                <a:gd name="T19" fmla="*/ 36 h 43"/>
                <a:gd name="T20" fmla="*/ 0 w 129"/>
                <a:gd name="T21" fmla="*/ 20 h 43"/>
                <a:gd name="T22" fmla="*/ 17 w 129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43">
                  <a:moveTo>
                    <a:pt x="122" y="43"/>
                  </a:moveTo>
                  <a:cubicBezTo>
                    <a:pt x="100" y="40"/>
                    <a:pt x="100" y="40"/>
                    <a:pt x="100" y="40"/>
                  </a:cubicBezTo>
                  <a:cubicBezTo>
                    <a:pt x="98" y="36"/>
                    <a:pt x="97" y="31"/>
                    <a:pt x="97" y="26"/>
                  </a:cubicBezTo>
                  <a:cubicBezTo>
                    <a:pt x="98" y="15"/>
                    <a:pt x="105" y="6"/>
                    <a:pt x="114" y="7"/>
                  </a:cubicBezTo>
                  <a:cubicBezTo>
                    <a:pt x="123" y="7"/>
                    <a:pt x="129" y="17"/>
                    <a:pt x="128" y="28"/>
                  </a:cubicBezTo>
                  <a:cubicBezTo>
                    <a:pt x="128" y="34"/>
                    <a:pt x="126" y="40"/>
                    <a:pt x="122" y="43"/>
                  </a:cubicBezTo>
                  <a:close/>
                  <a:moveTo>
                    <a:pt x="17" y="0"/>
                  </a:moveTo>
                  <a:cubicBezTo>
                    <a:pt x="26" y="1"/>
                    <a:pt x="32" y="10"/>
                    <a:pt x="31" y="22"/>
                  </a:cubicBezTo>
                  <a:cubicBezTo>
                    <a:pt x="31" y="27"/>
                    <a:pt x="29" y="31"/>
                    <a:pt x="27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" y="32"/>
                    <a:pt x="0" y="26"/>
                    <a:pt x="0" y="20"/>
                  </a:cubicBezTo>
                  <a:cubicBezTo>
                    <a:pt x="1" y="8"/>
                    <a:pt x="8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1099226" y="922026"/>
              <a:ext cx="60325" cy="36513"/>
            </a:xfrm>
            <a:custGeom>
              <a:avLst/>
              <a:gdLst>
                <a:gd name="T0" fmla="*/ 1 w 18"/>
                <a:gd name="T1" fmla="*/ 2 h 11"/>
                <a:gd name="T2" fmla="*/ 18 w 18"/>
                <a:gd name="T3" fmla="*/ 3 h 11"/>
                <a:gd name="T4" fmla="*/ 18 w 18"/>
                <a:gd name="T5" fmla="*/ 11 h 11"/>
                <a:gd name="T6" fmla="*/ 0 w 18"/>
                <a:gd name="T7" fmla="*/ 9 h 11"/>
                <a:gd name="T8" fmla="*/ 1 w 1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" y="2"/>
                  </a:moveTo>
                  <a:cubicBezTo>
                    <a:pt x="7" y="1"/>
                    <a:pt x="13" y="0"/>
                    <a:pt x="18" y="3"/>
                  </a:cubicBezTo>
                  <a:cubicBezTo>
                    <a:pt x="18" y="6"/>
                    <a:pt x="18" y="8"/>
                    <a:pt x="18" y="11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0" y="5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1424664" y="949014"/>
              <a:ext cx="60325" cy="33338"/>
            </a:xfrm>
            <a:custGeom>
              <a:avLst/>
              <a:gdLst>
                <a:gd name="T0" fmla="*/ 1 w 18"/>
                <a:gd name="T1" fmla="*/ 1 h 10"/>
                <a:gd name="T2" fmla="*/ 18 w 18"/>
                <a:gd name="T3" fmla="*/ 3 h 10"/>
                <a:gd name="T4" fmla="*/ 18 w 18"/>
                <a:gd name="T5" fmla="*/ 10 h 10"/>
                <a:gd name="T6" fmla="*/ 0 w 18"/>
                <a:gd name="T7" fmla="*/ 9 h 10"/>
                <a:gd name="T8" fmla="*/ 1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" y="1"/>
                  </a:moveTo>
                  <a:cubicBezTo>
                    <a:pt x="7" y="0"/>
                    <a:pt x="13" y="0"/>
                    <a:pt x="18" y="3"/>
                  </a:cubicBezTo>
                  <a:cubicBezTo>
                    <a:pt x="18" y="5"/>
                    <a:pt x="18" y="8"/>
                    <a:pt x="18" y="10"/>
                  </a:cubicBezTo>
                  <a:cubicBezTo>
                    <a:pt x="11" y="7"/>
                    <a:pt x="5" y="7"/>
                    <a:pt x="0" y="9"/>
                  </a:cubicBezTo>
                  <a:cubicBezTo>
                    <a:pt x="0" y="6"/>
                    <a:pt x="0" y="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1221464" y="255276"/>
              <a:ext cx="125413" cy="119063"/>
            </a:xfrm>
            <a:custGeom>
              <a:avLst/>
              <a:gdLst>
                <a:gd name="T0" fmla="*/ 66 w 79"/>
                <a:gd name="T1" fmla="*/ 75 h 75"/>
                <a:gd name="T2" fmla="*/ 0 w 79"/>
                <a:gd name="T3" fmla="*/ 23 h 75"/>
                <a:gd name="T4" fmla="*/ 21 w 79"/>
                <a:gd name="T5" fmla="*/ 4 h 75"/>
                <a:gd name="T6" fmla="*/ 55 w 79"/>
                <a:gd name="T7" fmla="*/ 43 h 75"/>
                <a:gd name="T8" fmla="*/ 51 w 79"/>
                <a:gd name="T9" fmla="*/ 0 h 75"/>
                <a:gd name="T10" fmla="*/ 79 w 79"/>
                <a:gd name="T11" fmla="*/ 2 h 75"/>
                <a:gd name="T12" fmla="*/ 66 w 79"/>
                <a:gd name="T1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75">
                  <a:moveTo>
                    <a:pt x="66" y="75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5" y="43"/>
                  </a:lnTo>
                  <a:lnTo>
                    <a:pt x="51" y="0"/>
                  </a:lnTo>
                  <a:lnTo>
                    <a:pt x="79" y="2"/>
                  </a:lnTo>
                  <a:lnTo>
                    <a:pt x="66" y="75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49"/>
            <p:cNvSpPr/>
            <p:nvPr/>
          </p:nvSpPr>
          <p:spPr bwMode="auto">
            <a:xfrm>
              <a:off x="1502451" y="1501464"/>
              <a:ext cx="377825" cy="222250"/>
            </a:xfrm>
            <a:custGeom>
              <a:avLst/>
              <a:gdLst>
                <a:gd name="T0" fmla="*/ 9 w 111"/>
                <a:gd name="T1" fmla="*/ 0 h 66"/>
                <a:gd name="T2" fmla="*/ 107 w 111"/>
                <a:gd name="T3" fmla="*/ 0 h 66"/>
                <a:gd name="T4" fmla="*/ 111 w 111"/>
                <a:gd name="T5" fmla="*/ 66 h 66"/>
                <a:gd name="T6" fmla="*/ 10 w 111"/>
                <a:gd name="T7" fmla="*/ 33 h 66"/>
                <a:gd name="T8" fmla="*/ 9 w 111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66">
                  <a:moveTo>
                    <a:pt x="9" y="0"/>
                  </a:moveTo>
                  <a:cubicBezTo>
                    <a:pt x="43" y="14"/>
                    <a:pt x="80" y="20"/>
                    <a:pt x="107" y="0"/>
                  </a:cubicBezTo>
                  <a:cubicBezTo>
                    <a:pt x="90" y="34"/>
                    <a:pt x="104" y="57"/>
                    <a:pt x="111" y="66"/>
                  </a:cubicBezTo>
                  <a:cubicBezTo>
                    <a:pt x="74" y="66"/>
                    <a:pt x="39" y="54"/>
                    <a:pt x="10" y="33"/>
                  </a:cubicBezTo>
                  <a:cubicBezTo>
                    <a:pt x="3" y="24"/>
                    <a:pt x="0" y="13"/>
                    <a:pt x="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1958064" y="1430026"/>
              <a:ext cx="155575" cy="307975"/>
            </a:xfrm>
            <a:custGeom>
              <a:avLst/>
              <a:gdLst>
                <a:gd name="T0" fmla="*/ 32 w 46"/>
                <a:gd name="T1" fmla="*/ 2 h 91"/>
                <a:gd name="T2" fmla="*/ 19 w 46"/>
                <a:gd name="T3" fmla="*/ 8 h 91"/>
                <a:gd name="T4" fmla="*/ 18 w 46"/>
                <a:gd name="T5" fmla="*/ 10 h 91"/>
                <a:gd name="T6" fmla="*/ 18 w 46"/>
                <a:gd name="T7" fmla="*/ 14 h 91"/>
                <a:gd name="T8" fmla="*/ 22 w 46"/>
                <a:gd name="T9" fmla="*/ 19 h 91"/>
                <a:gd name="T10" fmla="*/ 31 w 46"/>
                <a:gd name="T11" fmla="*/ 19 h 91"/>
                <a:gd name="T12" fmla="*/ 31 w 46"/>
                <a:gd name="T13" fmla="*/ 22 h 91"/>
                <a:gd name="T14" fmla="*/ 8 w 46"/>
                <a:gd name="T15" fmla="*/ 27 h 91"/>
                <a:gd name="T16" fmla="*/ 5 w 46"/>
                <a:gd name="T17" fmla="*/ 37 h 91"/>
                <a:gd name="T18" fmla="*/ 7 w 46"/>
                <a:gd name="T19" fmla="*/ 41 h 91"/>
                <a:gd name="T20" fmla="*/ 7 w 46"/>
                <a:gd name="T21" fmla="*/ 41 h 91"/>
                <a:gd name="T22" fmla="*/ 43 w 46"/>
                <a:gd name="T23" fmla="*/ 39 h 91"/>
                <a:gd name="T24" fmla="*/ 44 w 46"/>
                <a:gd name="T25" fmla="*/ 42 h 91"/>
                <a:gd name="T26" fmla="*/ 10 w 46"/>
                <a:gd name="T27" fmla="*/ 46 h 91"/>
                <a:gd name="T28" fmla="*/ 7 w 46"/>
                <a:gd name="T29" fmla="*/ 57 h 91"/>
                <a:gd name="T30" fmla="*/ 9 w 46"/>
                <a:gd name="T31" fmla="*/ 64 h 91"/>
                <a:gd name="T32" fmla="*/ 46 w 46"/>
                <a:gd name="T33" fmla="*/ 65 h 91"/>
                <a:gd name="T34" fmla="*/ 46 w 46"/>
                <a:gd name="T35" fmla="*/ 67 h 91"/>
                <a:gd name="T36" fmla="*/ 22 w 46"/>
                <a:gd name="T37" fmla="*/ 70 h 91"/>
                <a:gd name="T38" fmla="*/ 19 w 46"/>
                <a:gd name="T39" fmla="*/ 77 h 91"/>
                <a:gd name="T40" fmla="*/ 20 w 46"/>
                <a:gd name="T41" fmla="*/ 82 h 91"/>
                <a:gd name="T42" fmla="*/ 23 w 46"/>
                <a:gd name="T43" fmla="*/ 86 h 91"/>
                <a:gd name="T44" fmla="*/ 23 w 46"/>
                <a:gd name="T45" fmla="*/ 91 h 91"/>
                <a:gd name="T46" fmla="*/ 15 w 46"/>
                <a:gd name="T47" fmla="*/ 85 h 91"/>
                <a:gd name="T48" fmla="*/ 14 w 46"/>
                <a:gd name="T49" fmla="*/ 76 h 91"/>
                <a:gd name="T50" fmla="*/ 16 w 46"/>
                <a:gd name="T51" fmla="*/ 70 h 91"/>
                <a:gd name="T52" fmla="*/ 5 w 46"/>
                <a:gd name="T53" fmla="*/ 68 h 91"/>
                <a:gd name="T54" fmla="*/ 2 w 46"/>
                <a:gd name="T55" fmla="*/ 57 h 91"/>
                <a:gd name="T56" fmla="*/ 4 w 46"/>
                <a:gd name="T57" fmla="*/ 45 h 91"/>
                <a:gd name="T58" fmla="*/ 4 w 46"/>
                <a:gd name="T59" fmla="*/ 45 h 91"/>
                <a:gd name="T60" fmla="*/ 0 w 46"/>
                <a:gd name="T61" fmla="*/ 36 h 91"/>
                <a:gd name="T62" fmla="*/ 4 w 46"/>
                <a:gd name="T63" fmla="*/ 24 h 91"/>
                <a:gd name="T64" fmla="*/ 15 w 46"/>
                <a:gd name="T65" fmla="*/ 19 h 91"/>
                <a:gd name="T66" fmla="*/ 13 w 46"/>
                <a:gd name="T67" fmla="*/ 14 h 91"/>
                <a:gd name="T68" fmla="*/ 14 w 46"/>
                <a:gd name="T69" fmla="*/ 10 h 91"/>
                <a:gd name="T70" fmla="*/ 17 w 46"/>
                <a:gd name="T71" fmla="*/ 6 h 91"/>
                <a:gd name="T72" fmla="*/ 32 w 46"/>
                <a:gd name="T73" fmla="*/ 0 h 91"/>
                <a:gd name="T74" fmla="*/ 32 w 46"/>
                <a:gd name="T75" fmla="*/ 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91">
                  <a:moveTo>
                    <a:pt x="32" y="2"/>
                  </a:moveTo>
                  <a:cubicBezTo>
                    <a:pt x="26" y="2"/>
                    <a:pt x="22" y="6"/>
                    <a:pt x="19" y="8"/>
                  </a:cubicBezTo>
                  <a:cubicBezTo>
                    <a:pt x="19" y="8"/>
                    <a:pt x="18" y="9"/>
                    <a:pt x="18" y="10"/>
                  </a:cubicBezTo>
                  <a:cubicBezTo>
                    <a:pt x="18" y="10"/>
                    <a:pt x="18" y="13"/>
                    <a:pt x="18" y="14"/>
                  </a:cubicBezTo>
                  <a:cubicBezTo>
                    <a:pt x="19" y="17"/>
                    <a:pt x="20" y="19"/>
                    <a:pt x="22" y="19"/>
                  </a:cubicBezTo>
                  <a:cubicBezTo>
                    <a:pt x="25" y="19"/>
                    <a:pt x="30" y="18"/>
                    <a:pt x="31" y="19"/>
                  </a:cubicBezTo>
                  <a:cubicBezTo>
                    <a:pt x="32" y="20"/>
                    <a:pt x="32" y="21"/>
                    <a:pt x="31" y="22"/>
                  </a:cubicBezTo>
                  <a:cubicBezTo>
                    <a:pt x="26" y="23"/>
                    <a:pt x="10" y="25"/>
                    <a:pt x="8" y="27"/>
                  </a:cubicBezTo>
                  <a:cubicBezTo>
                    <a:pt x="7" y="29"/>
                    <a:pt x="6" y="33"/>
                    <a:pt x="5" y="37"/>
                  </a:cubicBezTo>
                  <a:cubicBezTo>
                    <a:pt x="5" y="39"/>
                    <a:pt x="6" y="40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6" y="41"/>
                    <a:pt x="44" y="41"/>
                    <a:pt x="43" y="39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21" y="46"/>
                    <a:pt x="10" y="46"/>
                  </a:cubicBezTo>
                  <a:cubicBezTo>
                    <a:pt x="9" y="48"/>
                    <a:pt x="8" y="53"/>
                    <a:pt x="7" y="57"/>
                  </a:cubicBezTo>
                  <a:cubicBezTo>
                    <a:pt x="7" y="60"/>
                    <a:pt x="8" y="63"/>
                    <a:pt x="9" y="64"/>
                  </a:cubicBezTo>
                  <a:cubicBezTo>
                    <a:pt x="11" y="68"/>
                    <a:pt x="46" y="66"/>
                    <a:pt x="46" y="65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33" y="69"/>
                    <a:pt x="22" y="70"/>
                  </a:cubicBezTo>
                  <a:cubicBezTo>
                    <a:pt x="21" y="71"/>
                    <a:pt x="20" y="74"/>
                    <a:pt x="19" y="77"/>
                  </a:cubicBezTo>
                  <a:cubicBezTo>
                    <a:pt x="19" y="79"/>
                    <a:pt x="19" y="81"/>
                    <a:pt x="20" y="82"/>
                  </a:cubicBezTo>
                  <a:cubicBezTo>
                    <a:pt x="22" y="86"/>
                    <a:pt x="23" y="86"/>
                    <a:pt x="23" y="86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23" y="91"/>
                    <a:pt x="19" y="91"/>
                    <a:pt x="15" y="85"/>
                  </a:cubicBezTo>
                  <a:cubicBezTo>
                    <a:pt x="14" y="83"/>
                    <a:pt x="13" y="79"/>
                    <a:pt x="14" y="76"/>
                  </a:cubicBezTo>
                  <a:cubicBezTo>
                    <a:pt x="15" y="74"/>
                    <a:pt x="15" y="72"/>
                    <a:pt x="16" y="70"/>
                  </a:cubicBezTo>
                  <a:cubicBezTo>
                    <a:pt x="11" y="70"/>
                    <a:pt x="6" y="70"/>
                    <a:pt x="5" y="68"/>
                  </a:cubicBezTo>
                  <a:cubicBezTo>
                    <a:pt x="3" y="65"/>
                    <a:pt x="2" y="61"/>
                    <a:pt x="2" y="57"/>
                  </a:cubicBezTo>
                  <a:cubicBezTo>
                    <a:pt x="2" y="53"/>
                    <a:pt x="3" y="48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1" y="43"/>
                    <a:pt x="0" y="40"/>
                    <a:pt x="0" y="36"/>
                  </a:cubicBezTo>
                  <a:cubicBezTo>
                    <a:pt x="0" y="32"/>
                    <a:pt x="2" y="27"/>
                    <a:pt x="4" y="24"/>
                  </a:cubicBezTo>
                  <a:cubicBezTo>
                    <a:pt x="6" y="21"/>
                    <a:pt x="11" y="20"/>
                    <a:pt x="15" y="19"/>
                  </a:cubicBezTo>
                  <a:cubicBezTo>
                    <a:pt x="14" y="18"/>
                    <a:pt x="13" y="16"/>
                    <a:pt x="13" y="14"/>
                  </a:cubicBezTo>
                  <a:cubicBezTo>
                    <a:pt x="13" y="13"/>
                    <a:pt x="13" y="11"/>
                    <a:pt x="14" y="10"/>
                  </a:cubicBezTo>
                  <a:cubicBezTo>
                    <a:pt x="14" y="8"/>
                    <a:pt x="15" y="7"/>
                    <a:pt x="17" y="6"/>
                  </a:cubicBezTo>
                  <a:cubicBezTo>
                    <a:pt x="20" y="3"/>
                    <a:pt x="25" y="1"/>
                    <a:pt x="32" y="0"/>
                  </a:cubicBezTo>
                  <a:lnTo>
                    <a:pt x="32" y="2"/>
                  </a:ln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56" name="直接连接符 55"/>
          <p:cNvCxnSpPr/>
          <p:nvPr/>
        </p:nvCxnSpPr>
        <p:spPr>
          <a:xfrm>
            <a:off x="4905364" y="2485054"/>
            <a:ext cx="66207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5335556" y="3325725"/>
            <a:ext cx="61905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5858345" y="4194979"/>
            <a:ext cx="56677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6334837" y="5041840"/>
            <a:ext cx="51912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6718730" y="5822192"/>
            <a:ext cx="48073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4042080" y="1892215"/>
            <a:ext cx="55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sz="32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042079" y="2664270"/>
            <a:ext cx="55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sz="32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042079" y="3501475"/>
            <a:ext cx="55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32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042079" y="4418694"/>
            <a:ext cx="55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</a:t>
            </a:r>
            <a:endParaRPr lang="zh-CN" altLang="en-US" sz="32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042079" y="5224358"/>
            <a:ext cx="55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</a:t>
            </a:r>
            <a:endParaRPr lang="zh-CN" altLang="en-US" sz="32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974513" y="1860823"/>
            <a:ext cx="5870511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335556" y="2684274"/>
            <a:ext cx="5870511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790770" y="3534808"/>
            <a:ext cx="5735313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272322" y="4398990"/>
            <a:ext cx="5253761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718730" y="5201618"/>
            <a:ext cx="4942551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5423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32747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20876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84361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72896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154458" y="1565349"/>
            <a:ext cx="2181014" cy="2180730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itle 20"/>
          <p:cNvSpPr txBox="1"/>
          <p:nvPr/>
        </p:nvSpPr>
        <p:spPr>
          <a:xfrm>
            <a:off x="1299894" y="4157531"/>
            <a:ext cx="867681" cy="507697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01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 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sp>
        <p:nvSpPr>
          <p:cNvPr id="10" name="Title 20"/>
          <p:cNvSpPr txBox="1"/>
          <p:nvPr/>
        </p:nvSpPr>
        <p:spPr>
          <a:xfrm>
            <a:off x="4553186" y="4179449"/>
            <a:ext cx="867681" cy="477048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02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sp>
        <p:nvSpPr>
          <p:cNvPr id="11" name="Title 20"/>
          <p:cNvSpPr txBox="1"/>
          <p:nvPr/>
        </p:nvSpPr>
        <p:spPr>
          <a:xfrm>
            <a:off x="7889286" y="4169807"/>
            <a:ext cx="867681" cy="477048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03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sp>
        <p:nvSpPr>
          <p:cNvPr id="12" name="Title 20"/>
          <p:cNvSpPr txBox="1"/>
          <p:nvPr/>
        </p:nvSpPr>
        <p:spPr>
          <a:xfrm>
            <a:off x="1277574" y="5121487"/>
            <a:ext cx="867681" cy="477048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04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sp>
        <p:nvSpPr>
          <p:cNvPr id="13" name="Title 20"/>
          <p:cNvSpPr txBox="1"/>
          <p:nvPr/>
        </p:nvSpPr>
        <p:spPr>
          <a:xfrm>
            <a:off x="4516434" y="5128079"/>
            <a:ext cx="867681" cy="477048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05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sp>
        <p:nvSpPr>
          <p:cNvPr id="14" name="Title 20"/>
          <p:cNvSpPr txBox="1"/>
          <p:nvPr/>
        </p:nvSpPr>
        <p:spPr>
          <a:xfrm>
            <a:off x="7866964" y="5118436"/>
            <a:ext cx="867681" cy="477048"/>
          </a:xfrm>
          <a:prstGeom prst="rect">
            <a:avLst/>
          </a:prstGeom>
        </p:spPr>
        <p:txBody>
          <a:bodyPr vert="horz" lIns="45714" tIns="22857" rIns="45714" bIns="22857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/>
                <a:sym typeface="Arial" panose="020B0604020202020204" pitchFamily="34" charset="0"/>
              </a:rPr>
              <a:t>06 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/>
              <a:sym typeface="Arial" panose="020B0604020202020204" pitchFamily="34" charset="0"/>
            </a:endParaRPr>
          </a:p>
        </p:txBody>
      </p:sp>
      <p:cxnSp>
        <p:nvCxnSpPr>
          <p:cNvPr id="15" name="Straight Connector 41"/>
          <p:cNvCxnSpPr/>
          <p:nvPr/>
        </p:nvCxnSpPr>
        <p:spPr>
          <a:xfrm rot="16200000" flipV="1">
            <a:off x="3562748" y="5026458"/>
            <a:ext cx="1767610" cy="29755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0"/>
          <p:cNvCxnSpPr/>
          <p:nvPr/>
        </p:nvCxnSpPr>
        <p:spPr>
          <a:xfrm rot="16200000" flipV="1">
            <a:off x="6930548" y="5026458"/>
            <a:ext cx="1767610" cy="29755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91"/>
          <p:cNvSpPr>
            <a:spLocks noChangeArrowheads="1"/>
          </p:cNvSpPr>
          <p:nvPr/>
        </p:nvSpPr>
        <p:spPr bwMode="auto">
          <a:xfrm>
            <a:off x="1351084" y="2029388"/>
            <a:ext cx="906812" cy="1137644"/>
          </a:xfrm>
          <a:custGeom>
            <a:avLst/>
            <a:gdLst>
              <a:gd name="T0" fmla="*/ 192 w 937"/>
              <a:gd name="T1" fmla="*/ 452 h 1171"/>
              <a:gd name="T2" fmla="*/ 192 w 937"/>
              <a:gd name="T3" fmla="*/ 702 h 1171"/>
              <a:gd name="T4" fmla="*/ 744 w 937"/>
              <a:gd name="T5" fmla="*/ 702 h 1171"/>
              <a:gd name="T6" fmla="*/ 744 w 937"/>
              <a:gd name="T7" fmla="*/ 452 h 1171"/>
              <a:gd name="T8" fmla="*/ 744 w 937"/>
              <a:gd name="T9" fmla="*/ 702 h 1171"/>
              <a:gd name="T10" fmla="*/ 694 w 937"/>
              <a:gd name="T11" fmla="*/ 744 h 1171"/>
              <a:gd name="T12" fmla="*/ 552 w 937"/>
              <a:gd name="T13" fmla="*/ 961 h 1171"/>
              <a:gd name="T14" fmla="*/ 476 w 937"/>
              <a:gd name="T15" fmla="*/ 1028 h 1171"/>
              <a:gd name="T16" fmla="*/ 401 w 937"/>
              <a:gd name="T17" fmla="*/ 978 h 1171"/>
              <a:gd name="T18" fmla="*/ 384 w 937"/>
              <a:gd name="T19" fmla="*/ 878 h 1171"/>
              <a:gd name="T20" fmla="*/ 142 w 937"/>
              <a:gd name="T21" fmla="*/ 744 h 1171"/>
              <a:gd name="T22" fmla="*/ 0 w 937"/>
              <a:gd name="T23" fmla="*/ 1062 h 1171"/>
              <a:gd name="T24" fmla="*/ 66 w 937"/>
              <a:gd name="T25" fmla="*/ 1062 h 1171"/>
              <a:gd name="T26" fmla="*/ 317 w 937"/>
              <a:gd name="T27" fmla="*/ 1170 h 1171"/>
              <a:gd name="T28" fmla="*/ 384 w 937"/>
              <a:gd name="T29" fmla="*/ 1062 h 1171"/>
              <a:gd name="T30" fmla="*/ 501 w 937"/>
              <a:gd name="T31" fmla="*/ 1095 h 1171"/>
              <a:gd name="T32" fmla="*/ 618 w 937"/>
              <a:gd name="T33" fmla="*/ 1011 h 1171"/>
              <a:gd name="T34" fmla="*/ 869 w 937"/>
              <a:gd name="T35" fmla="*/ 1170 h 1171"/>
              <a:gd name="T36" fmla="*/ 903 w 937"/>
              <a:gd name="T37" fmla="*/ 1095 h 1171"/>
              <a:gd name="T38" fmla="*/ 936 w 937"/>
              <a:gd name="T39" fmla="*/ 878 h 1171"/>
              <a:gd name="T40" fmla="*/ 744 w 937"/>
              <a:gd name="T41" fmla="*/ 192 h 1171"/>
              <a:gd name="T42" fmla="*/ 409 w 937"/>
              <a:gd name="T43" fmla="*/ 376 h 1171"/>
              <a:gd name="T44" fmla="*/ 309 w 937"/>
              <a:gd name="T45" fmla="*/ 359 h 1171"/>
              <a:gd name="T46" fmla="*/ 460 w 937"/>
              <a:gd name="T47" fmla="*/ 0 h 1171"/>
              <a:gd name="T48" fmla="*/ 376 w 937"/>
              <a:gd name="T49" fmla="*/ 192 h 1171"/>
              <a:gd name="T50" fmla="*/ 301 w 937"/>
              <a:gd name="T51" fmla="*/ 192 h 1171"/>
              <a:gd name="T52" fmla="*/ 376 w 937"/>
              <a:gd name="T53" fmla="*/ 192 h 1171"/>
              <a:gd name="T54" fmla="*/ 460 w 937"/>
              <a:gd name="T55" fmla="*/ 151 h 1171"/>
              <a:gd name="T56" fmla="*/ 460 w 937"/>
              <a:gd name="T57" fmla="*/ 234 h 1171"/>
              <a:gd name="T58" fmla="*/ 627 w 937"/>
              <a:gd name="T59" fmla="*/ 192 h 1171"/>
              <a:gd name="T60" fmla="*/ 543 w 937"/>
              <a:gd name="T61" fmla="*/ 192 h 1171"/>
              <a:gd name="T62" fmla="*/ 627 w 937"/>
              <a:gd name="T63" fmla="*/ 192 h 1171"/>
              <a:gd name="T64" fmla="*/ 627 w 937"/>
              <a:gd name="T65" fmla="*/ 192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7" h="1171">
                <a:moveTo>
                  <a:pt x="66" y="577"/>
                </a:moveTo>
                <a:cubicBezTo>
                  <a:pt x="66" y="510"/>
                  <a:pt x="125" y="452"/>
                  <a:pt x="192" y="452"/>
                </a:cubicBezTo>
                <a:cubicBezTo>
                  <a:pt x="259" y="452"/>
                  <a:pt x="317" y="510"/>
                  <a:pt x="317" y="577"/>
                </a:cubicBezTo>
                <a:cubicBezTo>
                  <a:pt x="317" y="644"/>
                  <a:pt x="259" y="702"/>
                  <a:pt x="192" y="702"/>
                </a:cubicBezTo>
                <a:cubicBezTo>
                  <a:pt x="125" y="702"/>
                  <a:pt x="66" y="644"/>
                  <a:pt x="66" y="577"/>
                </a:cubicBezTo>
                <a:close/>
                <a:moveTo>
                  <a:pt x="744" y="702"/>
                </a:moveTo>
                <a:cubicBezTo>
                  <a:pt x="811" y="702"/>
                  <a:pt x="869" y="644"/>
                  <a:pt x="869" y="577"/>
                </a:cubicBezTo>
                <a:cubicBezTo>
                  <a:pt x="869" y="510"/>
                  <a:pt x="811" y="452"/>
                  <a:pt x="744" y="452"/>
                </a:cubicBezTo>
                <a:cubicBezTo>
                  <a:pt x="677" y="452"/>
                  <a:pt x="618" y="510"/>
                  <a:pt x="618" y="577"/>
                </a:cubicBezTo>
                <a:cubicBezTo>
                  <a:pt x="618" y="644"/>
                  <a:pt x="677" y="702"/>
                  <a:pt x="744" y="702"/>
                </a:cubicBezTo>
                <a:close/>
                <a:moveTo>
                  <a:pt x="802" y="744"/>
                </a:moveTo>
                <a:cubicBezTo>
                  <a:pt x="694" y="744"/>
                  <a:pt x="694" y="744"/>
                  <a:pt x="694" y="744"/>
                </a:cubicBezTo>
                <a:cubicBezTo>
                  <a:pt x="610" y="744"/>
                  <a:pt x="552" y="803"/>
                  <a:pt x="552" y="878"/>
                </a:cubicBezTo>
                <a:cubicBezTo>
                  <a:pt x="552" y="961"/>
                  <a:pt x="552" y="961"/>
                  <a:pt x="552" y="961"/>
                </a:cubicBezTo>
                <a:cubicBezTo>
                  <a:pt x="552" y="970"/>
                  <a:pt x="552" y="978"/>
                  <a:pt x="543" y="978"/>
                </a:cubicBezTo>
                <a:cubicBezTo>
                  <a:pt x="476" y="1028"/>
                  <a:pt x="476" y="1028"/>
                  <a:pt x="476" y="1028"/>
                </a:cubicBezTo>
                <a:cubicBezTo>
                  <a:pt x="468" y="1028"/>
                  <a:pt x="468" y="1028"/>
                  <a:pt x="460" y="1028"/>
                </a:cubicBezTo>
                <a:cubicBezTo>
                  <a:pt x="401" y="978"/>
                  <a:pt x="401" y="978"/>
                  <a:pt x="401" y="978"/>
                </a:cubicBezTo>
                <a:cubicBezTo>
                  <a:pt x="393" y="978"/>
                  <a:pt x="384" y="970"/>
                  <a:pt x="384" y="961"/>
                </a:cubicBezTo>
                <a:cubicBezTo>
                  <a:pt x="384" y="878"/>
                  <a:pt x="384" y="878"/>
                  <a:pt x="384" y="878"/>
                </a:cubicBezTo>
                <a:cubicBezTo>
                  <a:pt x="384" y="803"/>
                  <a:pt x="326" y="744"/>
                  <a:pt x="251" y="744"/>
                </a:cubicBezTo>
                <a:cubicBezTo>
                  <a:pt x="142" y="744"/>
                  <a:pt x="142" y="744"/>
                  <a:pt x="142" y="744"/>
                </a:cubicBezTo>
                <a:cubicBezTo>
                  <a:pt x="58" y="744"/>
                  <a:pt x="0" y="803"/>
                  <a:pt x="0" y="878"/>
                </a:cubicBezTo>
                <a:cubicBezTo>
                  <a:pt x="0" y="1062"/>
                  <a:pt x="0" y="1062"/>
                  <a:pt x="0" y="1062"/>
                </a:cubicBezTo>
                <a:cubicBezTo>
                  <a:pt x="0" y="1078"/>
                  <a:pt x="16" y="1095"/>
                  <a:pt x="33" y="1095"/>
                </a:cubicBezTo>
                <a:cubicBezTo>
                  <a:pt x="50" y="1095"/>
                  <a:pt x="66" y="1078"/>
                  <a:pt x="66" y="1062"/>
                </a:cubicBezTo>
                <a:cubicBezTo>
                  <a:pt x="66" y="1170"/>
                  <a:pt x="66" y="1170"/>
                  <a:pt x="66" y="1170"/>
                </a:cubicBezTo>
                <a:cubicBezTo>
                  <a:pt x="317" y="1170"/>
                  <a:pt x="317" y="1170"/>
                  <a:pt x="317" y="1170"/>
                </a:cubicBezTo>
                <a:cubicBezTo>
                  <a:pt x="317" y="1011"/>
                  <a:pt x="317" y="1011"/>
                  <a:pt x="317" y="1011"/>
                </a:cubicBezTo>
                <a:cubicBezTo>
                  <a:pt x="384" y="1062"/>
                  <a:pt x="384" y="1062"/>
                  <a:pt x="384" y="1062"/>
                </a:cubicBezTo>
                <a:cubicBezTo>
                  <a:pt x="443" y="1095"/>
                  <a:pt x="443" y="1095"/>
                  <a:pt x="443" y="1095"/>
                </a:cubicBezTo>
                <a:cubicBezTo>
                  <a:pt x="460" y="1104"/>
                  <a:pt x="485" y="1104"/>
                  <a:pt x="501" y="1095"/>
                </a:cubicBezTo>
                <a:cubicBezTo>
                  <a:pt x="552" y="1062"/>
                  <a:pt x="552" y="1062"/>
                  <a:pt x="552" y="1062"/>
                </a:cubicBezTo>
                <a:cubicBezTo>
                  <a:pt x="618" y="1011"/>
                  <a:pt x="618" y="1011"/>
                  <a:pt x="618" y="1011"/>
                </a:cubicBezTo>
                <a:cubicBezTo>
                  <a:pt x="618" y="1170"/>
                  <a:pt x="618" y="1170"/>
                  <a:pt x="618" y="1170"/>
                </a:cubicBezTo>
                <a:cubicBezTo>
                  <a:pt x="869" y="1170"/>
                  <a:pt x="869" y="1170"/>
                  <a:pt x="869" y="1170"/>
                </a:cubicBezTo>
                <a:cubicBezTo>
                  <a:pt x="869" y="1062"/>
                  <a:pt x="869" y="1062"/>
                  <a:pt x="869" y="1062"/>
                </a:cubicBezTo>
                <a:cubicBezTo>
                  <a:pt x="869" y="1078"/>
                  <a:pt x="886" y="1095"/>
                  <a:pt x="903" y="1095"/>
                </a:cubicBezTo>
                <a:cubicBezTo>
                  <a:pt x="919" y="1095"/>
                  <a:pt x="936" y="1078"/>
                  <a:pt x="936" y="1062"/>
                </a:cubicBezTo>
                <a:cubicBezTo>
                  <a:pt x="936" y="878"/>
                  <a:pt x="936" y="878"/>
                  <a:pt x="936" y="878"/>
                </a:cubicBezTo>
                <a:cubicBezTo>
                  <a:pt x="936" y="803"/>
                  <a:pt x="878" y="744"/>
                  <a:pt x="802" y="744"/>
                </a:cubicBezTo>
                <a:close/>
                <a:moveTo>
                  <a:pt x="744" y="192"/>
                </a:moveTo>
                <a:cubicBezTo>
                  <a:pt x="744" y="293"/>
                  <a:pt x="618" y="385"/>
                  <a:pt x="460" y="385"/>
                </a:cubicBezTo>
                <a:cubicBezTo>
                  <a:pt x="434" y="385"/>
                  <a:pt x="418" y="385"/>
                  <a:pt x="409" y="376"/>
                </a:cubicBezTo>
                <a:cubicBezTo>
                  <a:pt x="367" y="426"/>
                  <a:pt x="284" y="435"/>
                  <a:pt x="284" y="435"/>
                </a:cubicBezTo>
                <a:cubicBezTo>
                  <a:pt x="301" y="401"/>
                  <a:pt x="309" y="376"/>
                  <a:pt x="309" y="359"/>
                </a:cubicBezTo>
                <a:cubicBezTo>
                  <a:pt x="225" y="326"/>
                  <a:pt x="167" y="259"/>
                  <a:pt x="167" y="192"/>
                </a:cubicBezTo>
                <a:cubicBezTo>
                  <a:pt x="167" y="84"/>
                  <a:pt x="292" y="0"/>
                  <a:pt x="460" y="0"/>
                </a:cubicBezTo>
                <a:cubicBezTo>
                  <a:pt x="618" y="0"/>
                  <a:pt x="744" y="84"/>
                  <a:pt x="744" y="192"/>
                </a:cubicBezTo>
                <a:close/>
                <a:moveTo>
                  <a:pt x="376" y="192"/>
                </a:moveTo>
                <a:cubicBezTo>
                  <a:pt x="376" y="167"/>
                  <a:pt x="359" y="151"/>
                  <a:pt x="343" y="151"/>
                </a:cubicBezTo>
                <a:cubicBezTo>
                  <a:pt x="317" y="151"/>
                  <a:pt x="301" y="167"/>
                  <a:pt x="301" y="192"/>
                </a:cubicBezTo>
                <a:cubicBezTo>
                  <a:pt x="301" y="209"/>
                  <a:pt x="317" y="234"/>
                  <a:pt x="343" y="234"/>
                </a:cubicBezTo>
                <a:cubicBezTo>
                  <a:pt x="359" y="234"/>
                  <a:pt x="376" y="209"/>
                  <a:pt x="376" y="192"/>
                </a:cubicBezTo>
                <a:close/>
                <a:moveTo>
                  <a:pt x="501" y="192"/>
                </a:moveTo>
                <a:cubicBezTo>
                  <a:pt x="501" y="167"/>
                  <a:pt x="485" y="151"/>
                  <a:pt x="460" y="151"/>
                </a:cubicBezTo>
                <a:cubicBezTo>
                  <a:pt x="443" y="151"/>
                  <a:pt x="418" y="167"/>
                  <a:pt x="418" y="192"/>
                </a:cubicBezTo>
                <a:cubicBezTo>
                  <a:pt x="418" y="209"/>
                  <a:pt x="443" y="234"/>
                  <a:pt x="460" y="234"/>
                </a:cubicBezTo>
                <a:cubicBezTo>
                  <a:pt x="485" y="234"/>
                  <a:pt x="501" y="209"/>
                  <a:pt x="501" y="192"/>
                </a:cubicBezTo>
                <a:close/>
                <a:moveTo>
                  <a:pt x="627" y="192"/>
                </a:moveTo>
                <a:cubicBezTo>
                  <a:pt x="627" y="167"/>
                  <a:pt x="610" y="151"/>
                  <a:pt x="585" y="151"/>
                </a:cubicBezTo>
                <a:cubicBezTo>
                  <a:pt x="560" y="151"/>
                  <a:pt x="543" y="167"/>
                  <a:pt x="543" y="192"/>
                </a:cubicBezTo>
                <a:cubicBezTo>
                  <a:pt x="543" y="209"/>
                  <a:pt x="560" y="234"/>
                  <a:pt x="585" y="234"/>
                </a:cubicBezTo>
                <a:cubicBezTo>
                  <a:pt x="610" y="234"/>
                  <a:pt x="627" y="209"/>
                  <a:pt x="627" y="192"/>
                </a:cubicBezTo>
                <a:close/>
                <a:moveTo>
                  <a:pt x="627" y="192"/>
                </a:moveTo>
                <a:lnTo>
                  <a:pt x="627" y="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0" tIns="60955" rIns="121910" bIns="60955" anchor="ctr"/>
          <a:lstStyle/>
          <a:p>
            <a:pPr defTabSz="542925">
              <a:defRPr/>
            </a:pPr>
            <a:endParaRPr lang="en-US" sz="21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Freeform 17"/>
          <p:cNvSpPr>
            <a:spLocks noChangeAspect="1" noChangeArrowheads="1"/>
          </p:cNvSpPr>
          <p:nvPr/>
        </p:nvSpPr>
        <p:spPr bwMode="auto">
          <a:xfrm>
            <a:off x="3146867" y="2151295"/>
            <a:ext cx="723020" cy="1008291"/>
          </a:xfrm>
          <a:custGeom>
            <a:avLst/>
            <a:gdLst>
              <a:gd name="T0" fmla="*/ 326 w 503"/>
              <a:gd name="T1" fmla="*/ 142 h 703"/>
              <a:gd name="T2" fmla="*/ 168 w 503"/>
              <a:gd name="T3" fmla="*/ 142 h 703"/>
              <a:gd name="T4" fmla="*/ 168 w 503"/>
              <a:gd name="T5" fmla="*/ 134 h 703"/>
              <a:gd name="T6" fmla="*/ 184 w 503"/>
              <a:gd name="T7" fmla="*/ 125 h 703"/>
              <a:gd name="T8" fmla="*/ 310 w 503"/>
              <a:gd name="T9" fmla="*/ 125 h 703"/>
              <a:gd name="T10" fmla="*/ 343 w 503"/>
              <a:gd name="T11" fmla="*/ 0 h 703"/>
              <a:gd name="T12" fmla="*/ 151 w 503"/>
              <a:gd name="T13" fmla="*/ 0 h 703"/>
              <a:gd name="T14" fmla="*/ 176 w 503"/>
              <a:gd name="T15" fmla="*/ 125 h 703"/>
              <a:gd name="T16" fmla="*/ 67 w 503"/>
              <a:gd name="T17" fmla="*/ 67 h 703"/>
              <a:gd name="T18" fmla="*/ 75 w 503"/>
              <a:gd name="T19" fmla="*/ 84 h 703"/>
              <a:gd name="T20" fmla="*/ 168 w 503"/>
              <a:gd name="T21" fmla="*/ 134 h 703"/>
              <a:gd name="T22" fmla="*/ 92 w 503"/>
              <a:gd name="T23" fmla="*/ 134 h 703"/>
              <a:gd name="T24" fmla="*/ 84 w 503"/>
              <a:gd name="T25" fmla="*/ 142 h 703"/>
              <a:gd name="T26" fmla="*/ 126 w 503"/>
              <a:gd name="T27" fmla="*/ 159 h 703"/>
              <a:gd name="T28" fmla="*/ 151 w 503"/>
              <a:gd name="T29" fmla="*/ 151 h 703"/>
              <a:gd name="T30" fmla="*/ 0 w 503"/>
              <a:gd name="T31" fmla="*/ 460 h 703"/>
              <a:gd name="T32" fmla="*/ 251 w 503"/>
              <a:gd name="T33" fmla="*/ 702 h 703"/>
              <a:gd name="T34" fmla="*/ 502 w 503"/>
              <a:gd name="T35" fmla="*/ 452 h 703"/>
              <a:gd name="T36" fmla="*/ 326 w 503"/>
              <a:gd name="T37" fmla="*/ 142 h 703"/>
              <a:gd name="T38" fmla="*/ 318 w 503"/>
              <a:gd name="T39" fmla="*/ 535 h 703"/>
              <a:gd name="T40" fmla="*/ 276 w 503"/>
              <a:gd name="T41" fmla="*/ 560 h 703"/>
              <a:gd name="T42" fmla="*/ 276 w 503"/>
              <a:gd name="T43" fmla="*/ 602 h 703"/>
              <a:gd name="T44" fmla="*/ 234 w 503"/>
              <a:gd name="T45" fmla="*/ 602 h 703"/>
              <a:gd name="T46" fmla="*/ 226 w 503"/>
              <a:gd name="T47" fmla="*/ 560 h 703"/>
              <a:gd name="T48" fmla="*/ 176 w 503"/>
              <a:gd name="T49" fmla="*/ 535 h 703"/>
              <a:gd name="T50" fmla="*/ 151 w 503"/>
              <a:gd name="T51" fmla="*/ 485 h 703"/>
              <a:gd name="T52" fmla="*/ 151 w 503"/>
              <a:gd name="T53" fmla="*/ 468 h 703"/>
              <a:gd name="T54" fmla="*/ 193 w 503"/>
              <a:gd name="T55" fmla="*/ 468 h 703"/>
              <a:gd name="T56" fmla="*/ 193 w 503"/>
              <a:gd name="T57" fmla="*/ 476 h 703"/>
              <a:gd name="T58" fmla="*/ 209 w 503"/>
              <a:gd name="T59" fmla="*/ 510 h 703"/>
              <a:gd name="T60" fmla="*/ 251 w 503"/>
              <a:gd name="T61" fmla="*/ 527 h 703"/>
              <a:gd name="T62" fmla="*/ 293 w 503"/>
              <a:gd name="T63" fmla="*/ 510 h 703"/>
              <a:gd name="T64" fmla="*/ 310 w 503"/>
              <a:gd name="T65" fmla="*/ 476 h 703"/>
              <a:gd name="T66" fmla="*/ 293 w 503"/>
              <a:gd name="T67" fmla="*/ 443 h 703"/>
              <a:gd name="T68" fmla="*/ 243 w 503"/>
              <a:gd name="T69" fmla="*/ 426 h 703"/>
              <a:gd name="T70" fmla="*/ 184 w 503"/>
              <a:gd name="T71" fmla="*/ 393 h 703"/>
              <a:gd name="T72" fmla="*/ 159 w 503"/>
              <a:gd name="T73" fmla="*/ 351 h 703"/>
              <a:gd name="T74" fmla="*/ 184 w 503"/>
              <a:gd name="T75" fmla="*/ 293 h 703"/>
              <a:gd name="T76" fmla="*/ 226 w 503"/>
              <a:gd name="T77" fmla="*/ 276 h 703"/>
              <a:gd name="T78" fmla="*/ 226 w 503"/>
              <a:gd name="T79" fmla="*/ 234 h 703"/>
              <a:gd name="T80" fmla="*/ 268 w 503"/>
              <a:gd name="T81" fmla="*/ 234 h 703"/>
              <a:gd name="T82" fmla="*/ 268 w 503"/>
              <a:gd name="T83" fmla="*/ 267 h 703"/>
              <a:gd name="T84" fmla="*/ 318 w 503"/>
              <a:gd name="T85" fmla="*/ 293 h 703"/>
              <a:gd name="T86" fmla="*/ 343 w 503"/>
              <a:gd name="T87" fmla="*/ 351 h 703"/>
              <a:gd name="T88" fmla="*/ 301 w 503"/>
              <a:gd name="T89" fmla="*/ 351 h 703"/>
              <a:gd name="T90" fmla="*/ 284 w 503"/>
              <a:gd name="T91" fmla="*/ 318 h 703"/>
              <a:gd name="T92" fmla="*/ 251 w 503"/>
              <a:gd name="T93" fmla="*/ 301 h 703"/>
              <a:gd name="T94" fmla="*/ 218 w 503"/>
              <a:gd name="T95" fmla="*/ 318 h 703"/>
              <a:gd name="T96" fmla="*/ 201 w 503"/>
              <a:gd name="T97" fmla="*/ 343 h 703"/>
              <a:gd name="T98" fmla="*/ 218 w 503"/>
              <a:gd name="T99" fmla="*/ 376 h 703"/>
              <a:gd name="T100" fmla="*/ 260 w 503"/>
              <a:gd name="T101" fmla="*/ 393 h 703"/>
              <a:gd name="T102" fmla="*/ 326 w 503"/>
              <a:gd name="T103" fmla="*/ 426 h 703"/>
              <a:gd name="T104" fmla="*/ 351 w 503"/>
              <a:gd name="T105" fmla="*/ 476 h 703"/>
              <a:gd name="T106" fmla="*/ 318 w 503"/>
              <a:gd name="T107" fmla="*/ 535 h 703"/>
              <a:gd name="T108" fmla="*/ 318 w 503"/>
              <a:gd name="T109" fmla="*/ 535 h 703"/>
              <a:gd name="T110" fmla="*/ 318 w 503"/>
              <a:gd name="T111" fmla="*/ 535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3" h="703">
                <a:moveTo>
                  <a:pt x="326" y="142"/>
                </a:moveTo>
                <a:cubicBezTo>
                  <a:pt x="168" y="142"/>
                  <a:pt x="168" y="142"/>
                  <a:pt x="168" y="142"/>
                </a:cubicBezTo>
                <a:cubicBezTo>
                  <a:pt x="168" y="134"/>
                  <a:pt x="168" y="134"/>
                  <a:pt x="168" y="134"/>
                </a:cubicBezTo>
                <a:cubicBezTo>
                  <a:pt x="184" y="125"/>
                  <a:pt x="184" y="125"/>
                  <a:pt x="184" y="125"/>
                </a:cubicBezTo>
                <a:cubicBezTo>
                  <a:pt x="310" y="125"/>
                  <a:pt x="310" y="125"/>
                  <a:pt x="310" y="125"/>
                </a:cubicBezTo>
                <a:cubicBezTo>
                  <a:pt x="343" y="0"/>
                  <a:pt x="343" y="0"/>
                  <a:pt x="343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59" y="100"/>
                  <a:pt x="109" y="50"/>
                  <a:pt x="67" y="67"/>
                </a:cubicBezTo>
                <a:cubicBezTo>
                  <a:pt x="75" y="84"/>
                  <a:pt x="75" y="84"/>
                  <a:pt x="75" y="84"/>
                </a:cubicBezTo>
                <a:cubicBezTo>
                  <a:pt x="109" y="67"/>
                  <a:pt x="159" y="117"/>
                  <a:pt x="168" y="134"/>
                </a:cubicBezTo>
                <a:cubicBezTo>
                  <a:pt x="142" y="142"/>
                  <a:pt x="109" y="151"/>
                  <a:pt x="92" y="134"/>
                </a:cubicBezTo>
                <a:cubicBezTo>
                  <a:pt x="84" y="142"/>
                  <a:pt x="84" y="142"/>
                  <a:pt x="84" y="142"/>
                </a:cubicBezTo>
                <a:cubicBezTo>
                  <a:pt x="92" y="151"/>
                  <a:pt x="109" y="159"/>
                  <a:pt x="126" y="159"/>
                </a:cubicBezTo>
                <a:cubicBezTo>
                  <a:pt x="134" y="159"/>
                  <a:pt x="142" y="159"/>
                  <a:pt x="151" y="151"/>
                </a:cubicBezTo>
                <a:cubicBezTo>
                  <a:pt x="67" y="217"/>
                  <a:pt x="0" y="351"/>
                  <a:pt x="0" y="460"/>
                </a:cubicBezTo>
                <a:cubicBezTo>
                  <a:pt x="0" y="594"/>
                  <a:pt x="117" y="702"/>
                  <a:pt x="251" y="702"/>
                </a:cubicBezTo>
                <a:cubicBezTo>
                  <a:pt x="393" y="702"/>
                  <a:pt x="502" y="594"/>
                  <a:pt x="502" y="452"/>
                </a:cubicBezTo>
                <a:cubicBezTo>
                  <a:pt x="502" y="343"/>
                  <a:pt x="427" y="192"/>
                  <a:pt x="326" y="142"/>
                </a:cubicBezTo>
                <a:close/>
                <a:moveTo>
                  <a:pt x="318" y="535"/>
                </a:moveTo>
                <a:cubicBezTo>
                  <a:pt x="310" y="552"/>
                  <a:pt x="293" y="552"/>
                  <a:pt x="276" y="560"/>
                </a:cubicBezTo>
                <a:cubicBezTo>
                  <a:pt x="276" y="602"/>
                  <a:pt x="276" y="602"/>
                  <a:pt x="276" y="602"/>
                </a:cubicBezTo>
                <a:cubicBezTo>
                  <a:pt x="234" y="602"/>
                  <a:pt x="234" y="602"/>
                  <a:pt x="234" y="602"/>
                </a:cubicBezTo>
                <a:cubicBezTo>
                  <a:pt x="226" y="560"/>
                  <a:pt x="226" y="560"/>
                  <a:pt x="226" y="560"/>
                </a:cubicBezTo>
                <a:cubicBezTo>
                  <a:pt x="209" y="560"/>
                  <a:pt x="193" y="552"/>
                  <a:pt x="176" y="535"/>
                </a:cubicBezTo>
                <a:cubicBezTo>
                  <a:pt x="159" y="518"/>
                  <a:pt x="151" y="502"/>
                  <a:pt x="151" y="485"/>
                </a:cubicBezTo>
                <a:cubicBezTo>
                  <a:pt x="151" y="468"/>
                  <a:pt x="151" y="468"/>
                  <a:pt x="151" y="468"/>
                </a:cubicBezTo>
                <a:cubicBezTo>
                  <a:pt x="193" y="468"/>
                  <a:pt x="193" y="468"/>
                  <a:pt x="193" y="468"/>
                </a:cubicBezTo>
                <a:cubicBezTo>
                  <a:pt x="193" y="476"/>
                  <a:pt x="193" y="476"/>
                  <a:pt x="193" y="476"/>
                </a:cubicBezTo>
                <a:cubicBezTo>
                  <a:pt x="193" y="493"/>
                  <a:pt x="201" y="502"/>
                  <a:pt x="209" y="510"/>
                </a:cubicBezTo>
                <a:cubicBezTo>
                  <a:pt x="218" y="518"/>
                  <a:pt x="234" y="527"/>
                  <a:pt x="251" y="527"/>
                </a:cubicBezTo>
                <a:cubicBezTo>
                  <a:pt x="268" y="527"/>
                  <a:pt x="284" y="518"/>
                  <a:pt x="293" y="510"/>
                </a:cubicBezTo>
                <a:cubicBezTo>
                  <a:pt x="301" y="502"/>
                  <a:pt x="310" y="493"/>
                  <a:pt x="310" y="476"/>
                </a:cubicBezTo>
                <a:cubicBezTo>
                  <a:pt x="310" y="460"/>
                  <a:pt x="301" y="452"/>
                  <a:pt x="293" y="443"/>
                </a:cubicBezTo>
                <a:cubicBezTo>
                  <a:pt x="284" y="435"/>
                  <a:pt x="268" y="426"/>
                  <a:pt x="243" y="426"/>
                </a:cubicBezTo>
                <a:cubicBezTo>
                  <a:pt x="218" y="418"/>
                  <a:pt x="193" y="410"/>
                  <a:pt x="184" y="393"/>
                </a:cubicBezTo>
                <a:cubicBezTo>
                  <a:pt x="168" y="385"/>
                  <a:pt x="159" y="368"/>
                  <a:pt x="159" y="351"/>
                </a:cubicBezTo>
                <a:cubicBezTo>
                  <a:pt x="159" y="326"/>
                  <a:pt x="168" y="309"/>
                  <a:pt x="184" y="293"/>
                </a:cubicBezTo>
                <a:cubicBezTo>
                  <a:pt x="201" y="284"/>
                  <a:pt x="209" y="276"/>
                  <a:pt x="226" y="276"/>
                </a:cubicBezTo>
                <a:cubicBezTo>
                  <a:pt x="226" y="234"/>
                  <a:pt x="226" y="234"/>
                  <a:pt x="226" y="234"/>
                </a:cubicBezTo>
                <a:cubicBezTo>
                  <a:pt x="268" y="234"/>
                  <a:pt x="268" y="234"/>
                  <a:pt x="268" y="234"/>
                </a:cubicBezTo>
                <a:cubicBezTo>
                  <a:pt x="268" y="267"/>
                  <a:pt x="268" y="267"/>
                  <a:pt x="268" y="267"/>
                </a:cubicBezTo>
                <a:cubicBezTo>
                  <a:pt x="293" y="276"/>
                  <a:pt x="310" y="276"/>
                  <a:pt x="318" y="293"/>
                </a:cubicBezTo>
                <a:cubicBezTo>
                  <a:pt x="335" y="301"/>
                  <a:pt x="343" y="326"/>
                  <a:pt x="343" y="351"/>
                </a:cubicBezTo>
                <a:cubicBezTo>
                  <a:pt x="301" y="351"/>
                  <a:pt x="301" y="351"/>
                  <a:pt x="301" y="351"/>
                </a:cubicBezTo>
                <a:cubicBezTo>
                  <a:pt x="301" y="334"/>
                  <a:pt x="293" y="326"/>
                  <a:pt x="284" y="318"/>
                </a:cubicBezTo>
                <a:cubicBezTo>
                  <a:pt x="284" y="309"/>
                  <a:pt x="268" y="301"/>
                  <a:pt x="251" y="301"/>
                </a:cubicBezTo>
                <a:cubicBezTo>
                  <a:pt x="234" y="301"/>
                  <a:pt x="226" y="309"/>
                  <a:pt x="218" y="318"/>
                </a:cubicBezTo>
                <a:cubicBezTo>
                  <a:pt x="209" y="326"/>
                  <a:pt x="201" y="334"/>
                  <a:pt x="201" y="343"/>
                </a:cubicBezTo>
                <a:cubicBezTo>
                  <a:pt x="201" y="360"/>
                  <a:pt x="209" y="368"/>
                  <a:pt x="218" y="376"/>
                </a:cubicBezTo>
                <a:cubicBezTo>
                  <a:pt x="226" y="385"/>
                  <a:pt x="234" y="385"/>
                  <a:pt x="260" y="393"/>
                </a:cubicBezTo>
                <a:cubicBezTo>
                  <a:pt x="284" y="401"/>
                  <a:pt x="310" y="410"/>
                  <a:pt x="326" y="426"/>
                </a:cubicBezTo>
                <a:cubicBezTo>
                  <a:pt x="343" y="435"/>
                  <a:pt x="351" y="452"/>
                  <a:pt x="351" y="476"/>
                </a:cubicBezTo>
                <a:cubicBezTo>
                  <a:pt x="351" y="502"/>
                  <a:pt x="343" y="518"/>
                  <a:pt x="318" y="535"/>
                </a:cubicBezTo>
                <a:close/>
                <a:moveTo>
                  <a:pt x="318" y="535"/>
                </a:moveTo>
                <a:lnTo>
                  <a:pt x="318" y="5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0" tIns="60955" rIns="121910" bIns="60955" anchor="ctr"/>
          <a:lstStyle/>
          <a:p>
            <a:pPr defTabSz="542925">
              <a:defRPr/>
            </a:pPr>
            <a:endParaRPr lang="en-US" sz="21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Group 4681"/>
          <p:cNvGrpSpPr/>
          <p:nvPr/>
        </p:nvGrpSpPr>
        <p:grpSpPr bwMode="auto">
          <a:xfrm>
            <a:off x="9818835" y="2083569"/>
            <a:ext cx="855393" cy="1120714"/>
            <a:chOff x="4576763" y="2300287"/>
            <a:chExt cx="276225" cy="361950"/>
          </a:xfrm>
          <a:solidFill>
            <a:schemeClr val="bg1"/>
          </a:solidFill>
        </p:grpSpPr>
        <p:sp>
          <p:nvSpPr>
            <p:cNvPr id="20" name="Freeform 250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  <a:gd name="T14" fmla="*/ 92 w 336"/>
                <a:gd name="T15" fmla="*/ 0 h 336"/>
                <a:gd name="T16" fmla="*/ 92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251"/>
            <p:cNvSpPr>
              <a:spLocks noChangeArrowheads="1"/>
            </p:cNvSpPr>
            <p:nvPr/>
          </p:nvSpPr>
          <p:spPr bwMode="auto">
            <a:xfrm>
              <a:off x="4576763" y="2541587"/>
              <a:ext cx="120650" cy="120650"/>
            </a:xfrm>
            <a:custGeom>
              <a:avLst/>
              <a:gdLst>
                <a:gd name="T0" fmla="*/ 92 w 336"/>
                <a:gd name="T1" fmla="*/ 0 h 336"/>
                <a:gd name="T2" fmla="*/ 0 w 336"/>
                <a:gd name="T3" fmla="*/ 243 h 336"/>
                <a:gd name="T4" fmla="*/ 159 w 336"/>
                <a:gd name="T5" fmla="*/ 193 h 336"/>
                <a:gd name="T6" fmla="*/ 251 w 336"/>
                <a:gd name="T7" fmla="*/ 335 h 336"/>
                <a:gd name="T8" fmla="*/ 335 w 336"/>
                <a:gd name="T9" fmla="*/ 84 h 336"/>
                <a:gd name="T10" fmla="*/ 251 w 336"/>
                <a:gd name="T11" fmla="*/ 9 h 336"/>
                <a:gd name="T12" fmla="*/ 92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92" y="0"/>
                  </a:moveTo>
                  <a:lnTo>
                    <a:pt x="0" y="243"/>
                  </a:lnTo>
                  <a:lnTo>
                    <a:pt x="159" y="193"/>
                  </a:lnTo>
                  <a:lnTo>
                    <a:pt x="251" y="335"/>
                  </a:lnTo>
                  <a:lnTo>
                    <a:pt x="335" y="84"/>
                  </a:lnTo>
                  <a:lnTo>
                    <a:pt x="251" y="9"/>
                  </a:lnTo>
                  <a:lnTo>
                    <a:pt x="9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252"/>
            <p:cNvSpPr>
              <a:spLocks noChangeArrowheads="1"/>
            </p:cNvSpPr>
            <p:nvPr/>
          </p:nvSpPr>
          <p:spPr bwMode="auto">
            <a:xfrm>
              <a:off x="4610100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253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  <a:gd name="T14" fmla="*/ 251 w 336"/>
                <a:gd name="T15" fmla="*/ 0 h 336"/>
                <a:gd name="T16" fmla="*/ 251 w 336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  <a:close/>
                  <a:moveTo>
                    <a:pt x="251" y="0"/>
                  </a:moveTo>
                  <a:lnTo>
                    <a:pt x="25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254"/>
            <p:cNvSpPr>
              <a:spLocks noChangeArrowheads="1"/>
            </p:cNvSpPr>
            <p:nvPr/>
          </p:nvSpPr>
          <p:spPr bwMode="auto">
            <a:xfrm>
              <a:off x="4732338" y="2541587"/>
              <a:ext cx="120650" cy="120650"/>
            </a:xfrm>
            <a:custGeom>
              <a:avLst/>
              <a:gdLst>
                <a:gd name="T0" fmla="*/ 251 w 336"/>
                <a:gd name="T1" fmla="*/ 0 h 336"/>
                <a:gd name="T2" fmla="*/ 84 w 336"/>
                <a:gd name="T3" fmla="*/ 9 h 336"/>
                <a:gd name="T4" fmla="*/ 0 w 336"/>
                <a:gd name="T5" fmla="*/ 84 h 336"/>
                <a:gd name="T6" fmla="*/ 92 w 336"/>
                <a:gd name="T7" fmla="*/ 335 h 336"/>
                <a:gd name="T8" fmla="*/ 176 w 336"/>
                <a:gd name="T9" fmla="*/ 193 h 336"/>
                <a:gd name="T10" fmla="*/ 335 w 336"/>
                <a:gd name="T11" fmla="*/ 243 h 336"/>
                <a:gd name="T12" fmla="*/ 251 w 336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6" h="336">
                  <a:moveTo>
                    <a:pt x="251" y="0"/>
                  </a:moveTo>
                  <a:lnTo>
                    <a:pt x="84" y="9"/>
                  </a:lnTo>
                  <a:lnTo>
                    <a:pt x="0" y="84"/>
                  </a:lnTo>
                  <a:lnTo>
                    <a:pt x="92" y="335"/>
                  </a:lnTo>
                  <a:lnTo>
                    <a:pt x="176" y="193"/>
                  </a:lnTo>
                  <a:lnTo>
                    <a:pt x="335" y="243"/>
                  </a:lnTo>
                  <a:lnTo>
                    <a:pt x="25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255"/>
            <p:cNvSpPr>
              <a:spLocks noChangeArrowheads="1"/>
            </p:cNvSpPr>
            <p:nvPr/>
          </p:nvSpPr>
          <p:spPr bwMode="auto">
            <a:xfrm>
              <a:off x="4822825" y="2541587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256"/>
            <p:cNvSpPr>
              <a:spLocks noChangeArrowheads="1"/>
            </p:cNvSpPr>
            <p:nvPr/>
          </p:nvSpPr>
          <p:spPr bwMode="auto">
            <a:xfrm>
              <a:off x="4586288" y="2300287"/>
              <a:ext cx="261937" cy="258762"/>
            </a:xfrm>
            <a:custGeom>
              <a:avLst/>
              <a:gdLst>
                <a:gd name="T0" fmla="*/ 618 w 728"/>
                <a:gd name="T1" fmla="*/ 619 h 720"/>
                <a:gd name="T2" fmla="*/ 627 w 728"/>
                <a:gd name="T3" fmla="*/ 469 h 720"/>
                <a:gd name="T4" fmla="*/ 727 w 728"/>
                <a:gd name="T5" fmla="*/ 360 h 720"/>
                <a:gd name="T6" fmla="*/ 627 w 728"/>
                <a:gd name="T7" fmla="*/ 251 h 720"/>
                <a:gd name="T8" fmla="*/ 618 w 728"/>
                <a:gd name="T9" fmla="*/ 101 h 720"/>
                <a:gd name="T10" fmla="*/ 468 w 728"/>
                <a:gd name="T11" fmla="*/ 92 h 720"/>
                <a:gd name="T12" fmla="*/ 359 w 728"/>
                <a:gd name="T13" fmla="*/ 0 h 720"/>
                <a:gd name="T14" fmla="*/ 250 w 728"/>
                <a:gd name="T15" fmla="*/ 92 h 720"/>
                <a:gd name="T16" fmla="*/ 100 w 728"/>
                <a:gd name="T17" fmla="*/ 101 h 720"/>
                <a:gd name="T18" fmla="*/ 92 w 728"/>
                <a:gd name="T19" fmla="*/ 251 h 720"/>
                <a:gd name="T20" fmla="*/ 0 w 728"/>
                <a:gd name="T21" fmla="*/ 360 h 720"/>
                <a:gd name="T22" fmla="*/ 92 w 728"/>
                <a:gd name="T23" fmla="*/ 469 h 720"/>
                <a:gd name="T24" fmla="*/ 100 w 728"/>
                <a:gd name="T25" fmla="*/ 619 h 720"/>
                <a:gd name="T26" fmla="*/ 250 w 728"/>
                <a:gd name="T27" fmla="*/ 628 h 720"/>
                <a:gd name="T28" fmla="*/ 359 w 728"/>
                <a:gd name="T29" fmla="*/ 719 h 720"/>
                <a:gd name="T30" fmla="*/ 468 w 728"/>
                <a:gd name="T31" fmla="*/ 628 h 720"/>
                <a:gd name="T32" fmla="*/ 618 w 728"/>
                <a:gd name="T33" fmla="*/ 619 h 720"/>
                <a:gd name="T34" fmla="*/ 359 w 728"/>
                <a:gd name="T35" fmla="*/ 561 h 720"/>
                <a:gd name="T36" fmla="*/ 159 w 728"/>
                <a:gd name="T37" fmla="*/ 360 h 720"/>
                <a:gd name="T38" fmla="*/ 359 w 728"/>
                <a:gd name="T39" fmla="*/ 159 h 720"/>
                <a:gd name="T40" fmla="*/ 560 w 728"/>
                <a:gd name="T41" fmla="*/ 360 h 720"/>
                <a:gd name="T42" fmla="*/ 359 w 728"/>
                <a:gd name="T43" fmla="*/ 561 h 720"/>
                <a:gd name="T44" fmla="*/ 359 w 728"/>
                <a:gd name="T45" fmla="*/ 561 h 720"/>
                <a:gd name="T46" fmla="*/ 359 w 728"/>
                <a:gd name="T47" fmla="*/ 561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8" h="720">
                  <a:moveTo>
                    <a:pt x="618" y="619"/>
                  </a:moveTo>
                  <a:cubicBezTo>
                    <a:pt x="627" y="469"/>
                    <a:pt x="627" y="469"/>
                    <a:pt x="627" y="469"/>
                  </a:cubicBezTo>
                  <a:cubicBezTo>
                    <a:pt x="727" y="360"/>
                    <a:pt x="727" y="360"/>
                    <a:pt x="727" y="360"/>
                  </a:cubicBezTo>
                  <a:cubicBezTo>
                    <a:pt x="627" y="251"/>
                    <a:pt x="627" y="251"/>
                    <a:pt x="627" y="251"/>
                  </a:cubicBezTo>
                  <a:cubicBezTo>
                    <a:pt x="618" y="101"/>
                    <a:pt x="618" y="101"/>
                    <a:pt x="618" y="101"/>
                  </a:cubicBezTo>
                  <a:cubicBezTo>
                    <a:pt x="468" y="92"/>
                    <a:pt x="468" y="92"/>
                    <a:pt x="468" y="92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92" y="251"/>
                    <a:pt x="92" y="251"/>
                    <a:pt x="92" y="251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92" y="469"/>
                    <a:pt x="92" y="469"/>
                    <a:pt x="92" y="469"/>
                  </a:cubicBezTo>
                  <a:cubicBezTo>
                    <a:pt x="100" y="619"/>
                    <a:pt x="100" y="619"/>
                    <a:pt x="100" y="619"/>
                  </a:cubicBezTo>
                  <a:cubicBezTo>
                    <a:pt x="250" y="628"/>
                    <a:pt x="250" y="628"/>
                    <a:pt x="250" y="628"/>
                  </a:cubicBezTo>
                  <a:cubicBezTo>
                    <a:pt x="359" y="719"/>
                    <a:pt x="359" y="719"/>
                    <a:pt x="359" y="719"/>
                  </a:cubicBezTo>
                  <a:cubicBezTo>
                    <a:pt x="468" y="628"/>
                    <a:pt x="468" y="628"/>
                    <a:pt x="468" y="628"/>
                  </a:cubicBezTo>
                  <a:lnTo>
                    <a:pt x="618" y="619"/>
                  </a:lnTo>
                  <a:close/>
                  <a:moveTo>
                    <a:pt x="359" y="561"/>
                  </a:moveTo>
                  <a:cubicBezTo>
                    <a:pt x="250" y="561"/>
                    <a:pt x="159" y="469"/>
                    <a:pt x="159" y="360"/>
                  </a:cubicBezTo>
                  <a:cubicBezTo>
                    <a:pt x="159" y="243"/>
                    <a:pt x="250" y="159"/>
                    <a:pt x="359" y="159"/>
                  </a:cubicBezTo>
                  <a:cubicBezTo>
                    <a:pt x="468" y="159"/>
                    <a:pt x="560" y="243"/>
                    <a:pt x="560" y="360"/>
                  </a:cubicBezTo>
                  <a:cubicBezTo>
                    <a:pt x="560" y="469"/>
                    <a:pt x="468" y="561"/>
                    <a:pt x="359" y="561"/>
                  </a:cubicBezTo>
                  <a:close/>
                  <a:moveTo>
                    <a:pt x="359" y="561"/>
                  </a:moveTo>
                  <a:lnTo>
                    <a:pt x="359" y="5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257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226 h 227"/>
                <a:gd name="T8" fmla="*/ 101 w 102"/>
                <a:gd name="T9" fmla="*/ 226 h 227"/>
                <a:gd name="T10" fmla="*/ 101 w 102"/>
                <a:gd name="T11" fmla="*/ 0 h 227"/>
                <a:gd name="T12" fmla="*/ 59 w 102"/>
                <a:gd name="T13" fmla="*/ 0 h 227"/>
                <a:gd name="T14" fmla="*/ 0 w 102"/>
                <a:gd name="T15" fmla="*/ 33 h 227"/>
                <a:gd name="T16" fmla="*/ 0 w 102"/>
                <a:gd name="T17" fmla="*/ 33 h 227"/>
                <a:gd name="T18" fmla="*/ 0 w 102"/>
                <a:gd name="T19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  <a:close/>
                  <a:moveTo>
                    <a:pt x="0" y="33"/>
                  </a:move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258"/>
            <p:cNvSpPr>
              <a:spLocks noChangeArrowheads="1"/>
            </p:cNvSpPr>
            <p:nvPr/>
          </p:nvSpPr>
          <p:spPr bwMode="auto">
            <a:xfrm>
              <a:off x="4691063" y="2387599"/>
              <a:ext cx="36512" cy="80963"/>
            </a:xfrm>
            <a:custGeom>
              <a:avLst/>
              <a:gdLst>
                <a:gd name="T0" fmla="*/ 0 w 102"/>
                <a:gd name="T1" fmla="*/ 33 h 227"/>
                <a:gd name="T2" fmla="*/ 9 w 102"/>
                <a:gd name="T3" fmla="*/ 67 h 227"/>
                <a:gd name="T4" fmla="*/ 50 w 102"/>
                <a:gd name="T5" fmla="*/ 50 h 227"/>
                <a:gd name="T6" fmla="*/ 50 w 102"/>
                <a:gd name="T7" fmla="*/ 50 h 227"/>
                <a:gd name="T8" fmla="*/ 50 w 102"/>
                <a:gd name="T9" fmla="*/ 226 h 227"/>
                <a:gd name="T10" fmla="*/ 101 w 102"/>
                <a:gd name="T11" fmla="*/ 226 h 227"/>
                <a:gd name="T12" fmla="*/ 101 w 102"/>
                <a:gd name="T13" fmla="*/ 0 h 227"/>
                <a:gd name="T14" fmla="*/ 59 w 102"/>
                <a:gd name="T15" fmla="*/ 0 h 227"/>
                <a:gd name="T16" fmla="*/ 0 w 102"/>
                <a:gd name="T17" fmla="*/ 3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227">
                  <a:moveTo>
                    <a:pt x="0" y="33"/>
                  </a:moveTo>
                  <a:lnTo>
                    <a:pt x="9" y="67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50" y="226"/>
                  </a:lnTo>
                  <a:lnTo>
                    <a:pt x="101" y="226"/>
                  </a:lnTo>
                  <a:lnTo>
                    <a:pt x="101" y="0"/>
                  </a:lnTo>
                  <a:lnTo>
                    <a:pt x="59" y="0"/>
                  </a:lnTo>
                  <a:lnTo>
                    <a:pt x="0" y="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259"/>
            <p:cNvSpPr>
              <a:spLocks noChangeArrowheads="1"/>
            </p:cNvSpPr>
            <p:nvPr/>
          </p:nvSpPr>
          <p:spPr bwMode="auto">
            <a:xfrm>
              <a:off x="4691063" y="2400299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542925">
                <a:defRPr/>
              </a:pPr>
              <a:endParaRPr lang="en-US" sz="215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Freeform 299"/>
          <p:cNvSpPr>
            <a:spLocks noChangeArrowheads="1"/>
          </p:cNvSpPr>
          <p:nvPr/>
        </p:nvSpPr>
        <p:spPr bwMode="auto">
          <a:xfrm>
            <a:off x="6477238" y="2209472"/>
            <a:ext cx="800100" cy="766134"/>
          </a:xfrm>
          <a:custGeom>
            <a:avLst/>
            <a:gdLst>
              <a:gd name="T0" fmla="*/ 1229 w 1665"/>
              <a:gd name="T1" fmla="*/ 561 h 1598"/>
              <a:gd name="T2" fmla="*/ 911 w 1665"/>
              <a:gd name="T3" fmla="*/ 686 h 1598"/>
              <a:gd name="T4" fmla="*/ 1246 w 1665"/>
              <a:gd name="T5" fmla="*/ 419 h 1598"/>
              <a:gd name="T6" fmla="*/ 1664 w 1665"/>
              <a:gd name="T7" fmla="*/ 76 h 1598"/>
              <a:gd name="T8" fmla="*/ 1597 w 1665"/>
              <a:gd name="T9" fmla="*/ 0 h 1598"/>
              <a:gd name="T10" fmla="*/ 1530 w 1665"/>
              <a:gd name="T11" fmla="*/ 76 h 1598"/>
              <a:gd name="T12" fmla="*/ 1246 w 1665"/>
              <a:gd name="T13" fmla="*/ 276 h 1598"/>
              <a:gd name="T14" fmla="*/ 769 w 1665"/>
              <a:gd name="T15" fmla="*/ 686 h 1598"/>
              <a:gd name="T16" fmla="*/ 435 w 1665"/>
              <a:gd name="T17" fmla="*/ 561 h 1598"/>
              <a:gd name="T18" fmla="*/ 0 w 1665"/>
              <a:gd name="T19" fmla="*/ 1288 h 1598"/>
              <a:gd name="T20" fmla="*/ 201 w 1665"/>
              <a:gd name="T21" fmla="*/ 1597 h 1598"/>
              <a:gd name="T22" fmla="*/ 836 w 1665"/>
              <a:gd name="T23" fmla="*/ 1255 h 1598"/>
              <a:gd name="T24" fmla="*/ 1463 w 1665"/>
              <a:gd name="T25" fmla="*/ 1597 h 1598"/>
              <a:gd name="T26" fmla="*/ 1664 w 1665"/>
              <a:gd name="T27" fmla="*/ 1288 h 1598"/>
              <a:gd name="T28" fmla="*/ 1229 w 1665"/>
              <a:gd name="T29" fmla="*/ 561 h 1598"/>
              <a:gd name="T30" fmla="*/ 1246 w 1665"/>
              <a:gd name="T31" fmla="*/ 811 h 1598"/>
              <a:gd name="T32" fmla="*/ 1338 w 1665"/>
              <a:gd name="T33" fmla="*/ 903 h 1598"/>
              <a:gd name="T34" fmla="*/ 1246 w 1665"/>
              <a:gd name="T35" fmla="*/ 995 h 1598"/>
              <a:gd name="T36" fmla="*/ 1162 w 1665"/>
              <a:gd name="T37" fmla="*/ 903 h 1598"/>
              <a:gd name="T38" fmla="*/ 1246 w 1665"/>
              <a:gd name="T39" fmla="*/ 811 h 1598"/>
              <a:gd name="T40" fmla="*/ 627 w 1665"/>
              <a:gd name="T41" fmla="*/ 1112 h 1598"/>
              <a:gd name="T42" fmla="*/ 485 w 1665"/>
              <a:gd name="T43" fmla="*/ 1112 h 1598"/>
              <a:gd name="T44" fmla="*/ 485 w 1665"/>
              <a:gd name="T45" fmla="*/ 1255 h 1598"/>
              <a:gd name="T46" fmla="*/ 351 w 1665"/>
              <a:gd name="T47" fmla="*/ 1255 h 1598"/>
              <a:gd name="T48" fmla="*/ 351 w 1665"/>
              <a:gd name="T49" fmla="*/ 1112 h 1598"/>
              <a:gd name="T50" fmla="*/ 209 w 1665"/>
              <a:gd name="T51" fmla="*/ 1112 h 1598"/>
              <a:gd name="T52" fmla="*/ 209 w 1665"/>
              <a:gd name="T53" fmla="*/ 970 h 1598"/>
              <a:gd name="T54" fmla="*/ 351 w 1665"/>
              <a:gd name="T55" fmla="*/ 970 h 1598"/>
              <a:gd name="T56" fmla="*/ 351 w 1665"/>
              <a:gd name="T57" fmla="*/ 836 h 1598"/>
              <a:gd name="T58" fmla="*/ 485 w 1665"/>
              <a:gd name="T59" fmla="*/ 836 h 1598"/>
              <a:gd name="T60" fmla="*/ 485 w 1665"/>
              <a:gd name="T61" fmla="*/ 970 h 1598"/>
              <a:gd name="T62" fmla="*/ 627 w 1665"/>
              <a:gd name="T63" fmla="*/ 970 h 1598"/>
              <a:gd name="T64" fmla="*/ 627 w 1665"/>
              <a:gd name="T65" fmla="*/ 1112 h 1598"/>
              <a:gd name="T66" fmla="*/ 1020 w 1665"/>
              <a:gd name="T67" fmla="*/ 1045 h 1598"/>
              <a:gd name="T68" fmla="*/ 1112 w 1665"/>
              <a:gd name="T69" fmla="*/ 954 h 1598"/>
              <a:gd name="T70" fmla="*/ 1204 w 1665"/>
              <a:gd name="T71" fmla="*/ 1045 h 1598"/>
              <a:gd name="T72" fmla="*/ 1112 w 1665"/>
              <a:gd name="T73" fmla="*/ 1129 h 1598"/>
              <a:gd name="T74" fmla="*/ 1020 w 1665"/>
              <a:gd name="T75" fmla="*/ 1045 h 1598"/>
              <a:gd name="T76" fmla="*/ 1246 w 1665"/>
              <a:gd name="T77" fmla="*/ 1271 h 1598"/>
              <a:gd name="T78" fmla="*/ 1162 w 1665"/>
              <a:gd name="T79" fmla="*/ 1179 h 1598"/>
              <a:gd name="T80" fmla="*/ 1246 w 1665"/>
              <a:gd name="T81" fmla="*/ 1087 h 1598"/>
              <a:gd name="T82" fmla="*/ 1338 w 1665"/>
              <a:gd name="T83" fmla="*/ 1179 h 1598"/>
              <a:gd name="T84" fmla="*/ 1246 w 1665"/>
              <a:gd name="T85" fmla="*/ 1271 h 1598"/>
              <a:gd name="T86" fmla="*/ 1480 w 1665"/>
              <a:gd name="T87" fmla="*/ 1045 h 1598"/>
              <a:gd name="T88" fmla="*/ 1388 w 1665"/>
              <a:gd name="T89" fmla="*/ 1129 h 1598"/>
              <a:gd name="T90" fmla="*/ 1296 w 1665"/>
              <a:gd name="T91" fmla="*/ 1045 h 1598"/>
              <a:gd name="T92" fmla="*/ 1388 w 1665"/>
              <a:gd name="T93" fmla="*/ 954 h 1598"/>
              <a:gd name="T94" fmla="*/ 1480 w 1665"/>
              <a:gd name="T95" fmla="*/ 1045 h 1598"/>
              <a:gd name="T96" fmla="*/ 1480 w 1665"/>
              <a:gd name="T97" fmla="*/ 1045 h 1598"/>
              <a:gd name="T98" fmla="*/ 1480 w 1665"/>
              <a:gd name="T99" fmla="*/ 1045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5" h="1598">
                <a:moveTo>
                  <a:pt x="1229" y="561"/>
                </a:moveTo>
                <a:cubicBezTo>
                  <a:pt x="1079" y="561"/>
                  <a:pt x="1028" y="653"/>
                  <a:pt x="911" y="686"/>
                </a:cubicBezTo>
                <a:cubicBezTo>
                  <a:pt x="928" y="552"/>
                  <a:pt x="1012" y="419"/>
                  <a:pt x="1246" y="419"/>
                </a:cubicBezTo>
                <a:cubicBezTo>
                  <a:pt x="1580" y="419"/>
                  <a:pt x="1664" y="193"/>
                  <a:pt x="1664" y="76"/>
                </a:cubicBezTo>
                <a:cubicBezTo>
                  <a:pt x="1664" y="34"/>
                  <a:pt x="1630" y="0"/>
                  <a:pt x="1597" y="0"/>
                </a:cubicBezTo>
                <a:cubicBezTo>
                  <a:pt x="1555" y="0"/>
                  <a:pt x="1530" y="34"/>
                  <a:pt x="1530" y="76"/>
                </a:cubicBezTo>
                <a:cubicBezTo>
                  <a:pt x="1530" y="84"/>
                  <a:pt x="1522" y="276"/>
                  <a:pt x="1246" y="276"/>
                </a:cubicBezTo>
                <a:cubicBezTo>
                  <a:pt x="870" y="276"/>
                  <a:pt x="786" y="535"/>
                  <a:pt x="769" y="686"/>
                </a:cubicBezTo>
                <a:cubicBezTo>
                  <a:pt x="644" y="661"/>
                  <a:pt x="594" y="561"/>
                  <a:pt x="435" y="561"/>
                </a:cubicBezTo>
                <a:cubicBezTo>
                  <a:pt x="268" y="561"/>
                  <a:pt x="0" y="887"/>
                  <a:pt x="0" y="1288"/>
                </a:cubicBezTo>
                <a:cubicBezTo>
                  <a:pt x="0" y="1489"/>
                  <a:pt x="100" y="1597"/>
                  <a:pt x="201" y="1597"/>
                </a:cubicBezTo>
                <a:cubicBezTo>
                  <a:pt x="418" y="1597"/>
                  <a:pt x="460" y="1255"/>
                  <a:pt x="836" y="1255"/>
                </a:cubicBezTo>
                <a:cubicBezTo>
                  <a:pt x="1204" y="1255"/>
                  <a:pt x="1246" y="1597"/>
                  <a:pt x="1463" y="1597"/>
                </a:cubicBezTo>
                <a:cubicBezTo>
                  <a:pt x="1564" y="1597"/>
                  <a:pt x="1664" y="1497"/>
                  <a:pt x="1664" y="1288"/>
                </a:cubicBezTo>
                <a:cubicBezTo>
                  <a:pt x="1664" y="887"/>
                  <a:pt x="1405" y="561"/>
                  <a:pt x="1229" y="561"/>
                </a:cubicBezTo>
                <a:close/>
                <a:moveTo>
                  <a:pt x="1246" y="811"/>
                </a:moveTo>
                <a:cubicBezTo>
                  <a:pt x="1296" y="811"/>
                  <a:pt x="1338" y="853"/>
                  <a:pt x="1338" y="903"/>
                </a:cubicBezTo>
                <a:cubicBezTo>
                  <a:pt x="1338" y="954"/>
                  <a:pt x="1296" y="995"/>
                  <a:pt x="1246" y="995"/>
                </a:cubicBezTo>
                <a:cubicBezTo>
                  <a:pt x="1204" y="995"/>
                  <a:pt x="1162" y="954"/>
                  <a:pt x="1162" y="903"/>
                </a:cubicBezTo>
                <a:cubicBezTo>
                  <a:pt x="1162" y="853"/>
                  <a:pt x="1204" y="811"/>
                  <a:pt x="1246" y="811"/>
                </a:cubicBezTo>
                <a:close/>
                <a:moveTo>
                  <a:pt x="627" y="1112"/>
                </a:moveTo>
                <a:cubicBezTo>
                  <a:pt x="485" y="1112"/>
                  <a:pt x="485" y="1112"/>
                  <a:pt x="485" y="1112"/>
                </a:cubicBezTo>
                <a:cubicBezTo>
                  <a:pt x="485" y="1255"/>
                  <a:pt x="485" y="1255"/>
                  <a:pt x="485" y="1255"/>
                </a:cubicBezTo>
                <a:cubicBezTo>
                  <a:pt x="351" y="1255"/>
                  <a:pt x="351" y="1255"/>
                  <a:pt x="351" y="1255"/>
                </a:cubicBezTo>
                <a:cubicBezTo>
                  <a:pt x="351" y="1112"/>
                  <a:pt x="351" y="1112"/>
                  <a:pt x="351" y="1112"/>
                </a:cubicBezTo>
                <a:cubicBezTo>
                  <a:pt x="209" y="1112"/>
                  <a:pt x="209" y="1112"/>
                  <a:pt x="209" y="1112"/>
                </a:cubicBezTo>
                <a:cubicBezTo>
                  <a:pt x="209" y="970"/>
                  <a:pt x="209" y="970"/>
                  <a:pt x="209" y="970"/>
                </a:cubicBezTo>
                <a:cubicBezTo>
                  <a:pt x="351" y="970"/>
                  <a:pt x="351" y="970"/>
                  <a:pt x="351" y="970"/>
                </a:cubicBezTo>
                <a:cubicBezTo>
                  <a:pt x="351" y="836"/>
                  <a:pt x="351" y="836"/>
                  <a:pt x="351" y="836"/>
                </a:cubicBezTo>
                <a:cubicBezTo>
                  <a:pt x="485" y="836"/>
                  <a:pt x="485" y="836"/>
                  <a:pt x="485" y="836"/>
                </a:cubicBezTo>
                <a:cubicBezTo>
                  <a:pt x="485" y="970"/>
                  <a:pt x="485" y="970"/>
                  <a:pt x="485" y="970"/>
                </a:cubicBezTo>
                <a:cubicBezTo>
                  <a:pt x="627" y="970"/>
                  <a:pt x="627" y="970"/>
                  <a:pt x="627" y="970"/>
                </a:cubicBezTo>
                <a:lnTo>
                  <a:pt x="627" y="1112"/>
                </a:lnTo>
                <a:close/>
                <a:moveTo>
                  <a:pt x="1020" y="1045"/>
                </a:moveTo>
                <a:cubicBezTo>
                  <a:pt x="1020" y="995"/>
                  <a:pt x="1062" y="954"/>
                  <a:pt x="1112" y="954"/>
                </a:cubicBezTo>
                <a:cubicBezTo>
                  <a:pt x="1162" y="954"/>
                  <a:pt x="1204" y="995"/>
                  <a:pt x="1204" y="1045"/>
                </a:cubicBezTo>
                <a:cubicBezTo>
                  <a:pt x="1204" y="1087"/>
                  <a:pt x="1162" y="1129"/>
                  <a:pt x="1112" y="1129"/>
                </a:cubicBezTo>
                <a:cubicBezTo>
                  <a:pt x="1062" y="1129"/>
                  <a:pt x="1020" y="1087"/>
                  <a:pt x="1020" y="1045"/>
                </a:cubicBezTo>
                <a:close/>
                <a:moveTo>
                  <a:pt x="1246" y="1271"/>
                </a:moveTo>
                <a:cubicBezTo>
                  <a:pt x="1204" y="1271"/>
                  <a:pt x="1162" y="1229"/>
                  <a:pt x="1162" y="1179"/>
                </a:cubicBezTo>
                <a:cubicBezTo>
                  <a:pt x="1162" y="1129"/>
                  <a:pt x="1204" y="1087"/>
                  <a:pt x="1246" y="1087"/>
                </a:cubicBezTo>
                <a:cubicBezTo>
                  <a:pt x="1296" y="1087"/>
                  <a:pt x="1338" y="1129"/>
                  <a:pt x="1338" y="1179"/>
                </a:cubicBezTo>
                <a:cubicBezTo>
                  <a:pt x="1338" y="1229"/>
                  <a:pt x="1296" y="1271"/>
                  <a:pt x="1246" y="1271"/>
                </a:cubicBezTo>
                <a:close/>
                <a:moveTo>
                  <a:pt x="1480" y="1045"/>
                </a:moveTo>
                <a:cubicBezTo>
                  <a:pt x="1480" y="1087"/>
                  <a:pt x="1438" y="1129"/>
                  <a:pt x="1388" y="1129"/>
                </a:cubicBezTo>
                <a:cubicBezTo>
                  <a:pt x="1338" y="1129"/>
                  <a:pt x="1296" y="1087"/>
                  <a:pt x="1296" y="1045"/>
                </a:cubicBezTo>
                <a:cubicBezTo>
                  <a:pt x="1296" y="995"/>
                  <a:pt x="1338" y="954"/>
                  <a:pt x="1388" y="954"/>
                </a:cubicBezTo>
                <a:cubicBezTo>
                  <a:pt x="1438" y="954"/>
                  <a:pt x="1480" y="995"/>
                  <a:pt x="1480" y="1045"/>
                </a:cubicBezTo>
                <a:close/>
                <a:moveTo>
                  <a:pt x="1480" y="1045"/>
                </a:moveTo>
                <a:lnTo>
                  <a:pt x="1480" y="10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0" tIns="60955" rIns="121910" bIns="60955" anchor="ctr"/>
          <a:lstStyle/>
          <a:p>
            <a:pPr defTabSz="542925">
              <a:defRPr/>
            </a:pPr>
            <a:endParaRPr lang="en-US" sz="21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Freeform 106"/>
          <p:cNvSpPr>
            <a:spLocks noChangeArrowheads="1"/>
          </p:cNvSpPr>
          <p:nvPr/>
        </p:nvSpPr>
        <p:spPr bwMode="auto">
          <a:xfrm>
            <a:off x="4851710" y="2308555"/>
            <a:ext cx="760315" cy="657753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0" tIns="60955" rIns="121910" bIns="60955" anchor="ctr"/>
          <a:lstStyle/>
          <a:p>
            <a:pPr defTabSz="542925">
              <a:defRPr/>
            </a:pPr>
            <a:endParaRPr lang="en-US" sz="21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Freeform 441"/>
          <p:cNvSpPr>
            <a:spLocks noChangeArrowheads="1"/>
          </p:cNvSpPr>
          <p:nvPr/>
        </p:nvSpPr>
        <p:spPr bwMode="auto">
          <a:xfrm>
            <a:off x="8183698" y="2237667"/>
            <a:ext cx="811951" cy="809192"/>
          </a:xfrm>
          <a:custGeom>
            <a:avLst/>
            <a:gdLst>
              <a:gd name="T0" fmla="*/ 1271 w 1348"/>
              <a:gd name="T1" fmla="*/ 677 h 1347"/>
              <a:gd name="T2" fmla="*/ 1196 w 1348"/>
              <a:gd name="T3" fmla="*/ 618 h 1347"/>
              <a:gd name="T4" fmla="*/ 1062 w 1348"/>
              <a:gd name="T5" fmla="*/ 451 h 1347"/>
              <a:gd name="T6" fmla="*/ 1012 w 1348"/>
              <a:gd name="T7" fmla="*/ 585 h 1347"/>
              <a:gd name="T8" fmla="*/ 1062 w 1348"/>
              <a:gd name="T9" fmla="*/ 167 h 1347"/>
              <a:gd name="T10" fmla="*/ 837 w 1348"/>
              <a:gd name="T11" fmla="*/ 359 h 1347"/>
              <a:gd name="T12" fmla="*/ 745 w 1348"/>
              <a:gd name="T13" fmla="*/ 334 h 1347"/>
              <a:gd name="T14" fmla="*/ 552 w 1348"/>
              <a:gd name="T15" fmla="*/ 334 h 1347"/>
              <a:gd name="T16" fmla="*/ 117 w 1348"/>
              <a:gd name="T17" fmla="*/ 694 h 1347"/>
              <a:gd name="T18" fmla="*/ 59 w 1348"/>
              <a:gd name="T19" fmla="*/ 644 h 1347"/>
              <a:gd name="T20" fmla="*/ 126 w 1348"/>
              <a:gd name="T21" fmla="*/ 618 h 1347"/>
              <a:gd name="T22" fmla="*/ 0 w 1348"/>
              <a:gd name="T23" fmla="*/ 652 h 1347"/>
              <a:gd name="T24" fmla="*/ 109 w 1348"/>
              <a:gd name="T25" fmla="*/ 786 h 1347"/>
              <a:gd name="T26" fmla="*/ 259 w 1348"/>
              <a:gd name="T27" fmla="*/ 1095 h 1347"/>
              <a:gd name="T28" fmla="*/ 293 w 1348"/>
              <a:gd name="T29" fmla="*/ 1179 h 1347"/>
              <a:gd name="T30" fmla="*/ 268 w 1348"/>
              <a:gd name="T31" fmla="*/ 1304 h 1347"/>
              <a:gd name="T32" fmla="*/ 510 w 1348"/>
              <a:gd name="T33" fmla="*/ 1346 h 1347"/>
              <a:gd name="T34" fmla="*/ 527 w 1348"/>
              <a:gd name="T35" fmla="*/ 1271 h 1347"/>
              <a:gd name="T36" fmla="*/ 602 w 1348"/>
              <a:gd name="T37" fmla="*/ 1229 h 1347"/>
              <a:gd name="T38" fmla="*/ 678 w 1348"/>
              <a:gd name="T39" fmla="*/ 1237 h 1347"/>
              <a:gd name="T40" fmla="*/ 761 w 1348"/>
              <a:gd name="T41" fmla="*/ 1229 h 1347"/>
              <a:gd name="T42" fmla="*/ 820 w 1348"/>
              <a:gd name="T43" fmla="*/ 1262 h 1347"/>
              <a:gd name="T44" fmla="*/ 837 w 1348"/>
              <a:gd name="T45" fmla="*/ 1346 h 1347"/>
              <a:gd name="T46" fmla="*/ 1079 w 1348"/>
              <a:gd name="T47" fmla="*/ 1304 h 1347"/>
              <a:gd name="T48" fmla="*/ 1054 w 1348"/>
              <a:gd name="T49" fmla="*/ 1170 h 1347"/>
              <a:gd name="T50" fmla="*/ 1079 w 1348"/>
              <a:gd name="T51" fmla="*/ 1112 h 1347"/>
              <a:gd name="T52" fmla="*/ 1162 w 1348"/>
              <a:gd name="T53" fmla="*/ 1011 h 1347"/>
              <a:gd name="T54" fmla="*/ 1254 w 1348"/>
              <a:gd name="T55" fmla="*/ 953 h 1347"/>
              <a:gd name="T56" fmla="*/ 1347 w 1348"/>
              <a:gd name="T57" fmla="*/ 953 h 1347"/>
              <a:gd name="T58" fmla="*/ 1347 w 1348"/>
              <a:gd name="T59" fmla="*/ 677 h 1347"/>
              <a:gd name="T60" fmla="*/ 1271 w 1348"/>
              <a:gd name="T61" fmla="*/ 677 h 1347"/>
              <a:gd name="T62" fmla="*/ 1037 w 1348"/>
              <a:gd name="T63" fmla="*/ 844 h 1347"/>
              <a:gd name="T64" fmla="*/ 954 w 1348"/>
              <a:gd name="T65" fmla="*/ 761 h 1347"/>
              <a:gd name="T66" fmla="*/ 1037 w 1348"/>
              <a:gd name="T67" fmla="*/ 677 h 1347"/>
              <a:gd name="T68" fmla="*/ 1121 w 1348"/>
              <a:gd name="T69" fmla="*/ 761 h 1347"/>
              <a:gd name="T70" fmla="*/ 1037 w 1348"/>
              <a:gd name="T71" fmla="*/ 844 h 1347"/>
              <a:gd name="T72" fmla="*/ 410 w 1348"/>
              <a:gd name="T73" fmla="*/ 276 h 1347"/>
              <a:gd name="T74" fmla="*/ 393 w 1348"/>
              <a:gd name="T75" fmla="*/ 192 h 1347"/>
              <a:gd name="T76" fmla="*/ 586 w 1348"/>
              <a:gd name="T77" fmla="*/ 0 h 1347"/>
              <a:gd name="T78" fmla="*/ 786 w 1348"/>
              <a:gd name="T79" fmla="*/ 192 h 1347"/>
              <a:gd name="T80" fmla="*/ 770 w 1348"/>
              <a:gd name="T81" fmla="*/ 276 h 1347"/>
              <a:gd name="T82" fmla="*/ 410 w 1348"/>
              <a:gd name="T83" fmla="*/ 276 h 1347"/>
              <a:gd name="T84" fmla="*/ 410 w 1348"/>
              <a:gd name="T85" fmla="*/ 276 h 1347"/>
              <a:gd name="T86" fmla="*/ 410 w 1348"/>
              <a:gd name="T87" fmla="*/ 276 h 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48" h="1347">
                <a:moveTo>
                  <a:pt x="1271" y="677"/>
                </a:moveTo>
                <a:cubicBezTo>
                  <a:pt x="1221" y="677"/>
                  <a:pt x="1204" y="635"/>
                  <a:pt x="1196" y="618"/>
                </a:cubicBezTo>
                <a:cubicBezTo>
                  <a:pt x="1171" y="568"/>
                  <a:pt x="1129" y="493"/>
                  <a:pt x="1062" y="451"/>
                </a:cubicBezTo>
                <a:cubicBezTo>
                  <a:pt x="1037" y="493"/>
                  <a:pt x="1029" y="518"/>
                  <a:pt x="1012" y="585"/>
                </a:cubicBezTo>
                <a:cubicBezTo>
                  <a:pt x="970" y="368"/>
                  <a:pt x="1054" y="234"/>
                  <a:pt x="1062" y="167"/>
                </a:cubicBezTo>
                <a:cubicBezTo>
                  <a:pt x="987" y="184"/>
                  <a:pt x="878" y="259"/>
                  <a:pt x="837" y="359"/>
                </a:cubicBezTo>
                <a:cubicBezTo>
                  <a:pt x="820" y="343"/>
                  <a:pt x="761" y="334"/>
                  <a:pt x="745" y="334"/>
                </a:cubicBezTo>
                <a:cubicBezTo>
                  <a:pt x="552" y="334"/>
                  <a:pt x="552" y="334"/>
                  <a:pt x="552" y="334"/>
                </a:cubicBezTo>
                <a:cubicBezTo>
                  <a:pt x="360" y="334"/>
                  <a:pt x="159" y="476"/>
                  <a:pt x="117" y="694"/>
                </a:cubicBezTo>
                <a:cubicBezTo>
                  <a:pt x="92" y="702"/>
                  <a:pt x="59" y="685"/>
                  <a:pt x="59" y="644"/>
                </a:cubicBezTo>
                <a:cubicBezTo>
                  <a:pt x="59" y="585"/>
                  <a:pt x="126" y="594"/>
                  <a:pt x="126" y="618"/>
                </a:cubicBezTo>
                <a:cubicBezTo>
                  <a:pt x="126" y="535"/>
                  <a:pt x="0" y="543"/>
                  <a:pt x="0" y="652"/>
                </a:cubicBezTo>
                <a:cubicBezTo>
                  <a:pt x="0" y="761"/>
                  <a:pt x="67" y="786"/>
                  <a:pt x="109" y="786"/>
                </a:cubicBezTo>
                <a:cubicBezTo>
                  <a:pt x="109" y="903"/>
                  <a:pt x="168" y="1011"/>
                  <a:pt x="259" y="1095"/>
                </a:cubicBezTo>
                <a:cubicBezTo>
                  <a:pt x="276" y="1103"/>
                  <a:pt x="301" y="1129"/>
                  <a:pt x="293" y="1179"/>
                </a:cubicBezTo>
                <a:cubicBezTo>
                  <a:pt x="285" y="1220"/>
                  <a:pt x="268" y="1304"/>
                  <a:pt x="268" y="1304"/>
                </a:cubicBezTo>
                <a:cubicBezTo>
                  <a:pt x="510" y="1346"/>
                  <a:pt x="510" y="1346"/>
                  <a:pt x="510" y="1346"/>
                </a:cubicBezTo>
                <a:cubicBezTo>
                  <a:pt x="510" y="1346"/>
                  <a:pt x="519" y="1312"/>
                  <a:pt x="527" y="1271"/>
                </a:cubicBezTo>
                <a:cubicBezTo>
                  <a:pt x="536" y="1237"/>
                  <a:pt x="569" y="1229"/>
                  <a:pt x="602" y="1229"/>
                </a:cubicBezTo>
                <a:cubicBezTo>
                  <a:pt x="627" y="1237"/>
                  <a:pt x="653" y="1237"/>
                  <a:pt x="678" y="1237"/>
                </a:cubicBezTo>
                <a:cubicBezTo>
                  <a:pt x="703" y="1237"/>
                  <a:pt x="736" y="1237"/>
                  <a:pt x="761" y="1229"/>
                </a:cubicBezTo>
                <a:cubicBezTo>
                  <a:pt x="778" y="1229"/>
                  <a:pt x="811" y="1229"/>
                  <a:pt x="820" y="1262"/>
                </a:cubicBezTo>
                <a:cubicBezTo>
                  <a:pt x="828" y="1296"/>
                  <a:pt x="837" y="1346"/>
                  <a:pt x="837" y="1346"/>
                </a:cubicBezTo>
                <a:cubicBezTo>
                  <a:pt x="1079" y="1304"/>
                  <a:pt x="1079" y="1304"/>
                  <a:pt x="1079" y="1304"/>
                </a:cubicBezTo>
                <a:cubicBezTo>
                  <a:pt x="1079" y="1304"/>
                  <a:pt x="1062" y="1204"/>
                  <a:pt x="1054" y="1170"/>
                </a:cubicBezTo>
                <a:cubicBezTo>
                  <a:pt x="1046" y="1145"/>
                  <a:pt x="1071" y="1120"/>
                  <a:pt x="1079" y="1112"/>
                </a:cubicBezTo>
                <a:cubicBezTo>
                  <a:pt x="1121" y="1078"/>
                  <a:pt x="1146" y="1045"/>
                  <a:pt x="1162" y="1011"/>
                </a:cubicBezTo>
                <a:cubicBezTo>
                  <a:pt x="1171" y="986"/>
                  <a:pt x="1204" y="953"/>
                  <a:pt x="1254" y="953"/>
                </a:cubicBezTo>
                <a:cubicBezTo>
                  <a:pt x="1347" y="953"/>
                  <a:pt x="1347" y="953"/>
                  <a:pt x="1347" y="953"/>
                </a:cubicBezTo>
                <a:cubicBezTo>
                  <a:pt x="1347" y="677"/>
                  <a:pt x="1347" y="677"/>
                  <a:pt x="1347" y="677"/>
                </a:cubicBezTo>
                <a:lnTo>
                  <a:pt x="1271" y="677"/>
                </a:lnTo>
                <a:close/>
                <a:moveTo>
                  <a:pt x="1037" y="844"/>
                </a:moveTo>
                <a:cubicBezTo>
                  <a:pt x="995" y="844"/>
                  <a:pt x="954" y="802"/>
                  <a:pt x="954" y="761"/>
                </a:cubicBezTo>
                <a:cubicBezTo>
                  <a:pt x="954" y="710"/>
                  <a:pt x="995" y="677"/>
                  <a:pt x="1037" y="677"/>
                </a:cubicBezTo>
                <a:cubicBezTo>
                  <a:pt x="1087" y="677"/>
                  <a:pt x="1121" y="710"/>
                  <a:pt x="1121" y="761"/>
                </a:cubicBezTo>
                <a:cubicBezTo>
                  <a:pt x="1121" y="802"/>
                  <a:pt x="1087" y="844"/>
                  <a:pt x="1037" y="844"/>
                </a:cubicBezTo>
                <a:close/>
                <a:moveTo>
                  <a:pt x="410" y="276"/>
                </a:moveTo>
                <a:cubicBezTo>
                  <a:pt x="402" y="251"/>
                  <a:pt x="393" y="226"/>
                  <a:pt x="393" y="192"/>
                </a:cubicBezTo>
                <a:cubicBezTo>
                  <a:pt x="393" y="83"/>
                  <a:pt x="477" y="0"/>
                  <a:pt x="586" y="0"/>
                </a:cubicBezTo>
                <a:cubicBezTo>
                  <a:pt x="694" y="0"/>
                  <a:pt x="786" y="83"/>
                  <a:pt x="786" y="192"/>
                </a:cubicBezTo>
                <a:cubicBezTo>
                  <a:pt x="786" y="226"/>
                  <a:pt x="778" y="251"/>
                  <a:pt x="770" y="276"/>
                </a:cubicBezTo>
                <a:lnTo>
                  <a:pt x="410" y="276"/>
                </a:lnTo>
                <a:close/>
                <a:moveTo>
                  <a:pt x="410" y="276"/>
                </a:moveTo>
                <a:lnTo>
                  <a:pt x="410" y="2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0" tIns="60955" rIns="121910" bIns="60955" anchor="ctr"/>
          <a:lstStyle/>
          <a:p>
            <a:pPr defTabSz="542925">
              <a:defRPr/>
            </a:pPr>
            <a:endParaRPr lang="en-US" sz="21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2086621" y="4150143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/>
          <p:nvPr/>
        </p:nvSpPr>
        <p:spPr>
          <a:xfrm>
            <a:off x="2086621" y="4471831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/>
          <p:nvPr/>
        </p:nvSpPr>
        <p:spPr>
          <a:xfrm>
            <a:off x="2086621" y="5118436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2086621" y="5440124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5310517" y="4150143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5310517" y="4471831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5310517" y="5118436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5310517" y="5440124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8758911" y="4150143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/>
          <p:nvPr/>
        </p:nvSpPr>
        <p:spPr>
          <a:xfrm>
            <a:off x="8758911" y="4471831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TextBox 13"/>
          <p:cNvSpPr txBox="1"/>
          <p:nvPr/>
        </p:nvSpPr>
        <p:spPr>
          <a:xfrm>
            <a:off x="8758911" y="5118436"/>
            <a:ext cx="1495968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/>
          <p:nvPr/>
        </p:nvSpPr>
        <p:spPr>
          <a:xfrm>
            <a:off x="8758911" y="5440124"/>
            <a:ext cx="203028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Arc 682"/>
          <p:cNvSpPr/>
          <p:nvPr/>
        </p:nvSpPr>
        <p:spPr bwMode="auto">
          <a:xfrm rot="18746405">
            <a:off x="2855059" y="1848416"/>
            <a:ext cx="774871" cy="766382"/>
          </a:xfrm>
          <a:custGeom>
            <a:avLst/>
            <a:gdLst>
              <a:gd name="T0" fmla="*/ 2147483647 w 21600"/>
              <a:gd name="T1" fmla="*/ 0 h 21356"/>
              <a:gd name="T2" fmla="*/ 2147483647 w 21600"/>
              <a:gd name="T3" fmla="*/ 2147483647 h 21356"/>
              <a:gd name="T4" fmla="*/ 0 w 21600"/>
              <a:gd name="T5" fmla="*/ 2147483647 h 21356"/>
              <a:gd name="T6" fmla="*/ 0 60000 65536"/>
              <a:gd name="T7" fmla="*/ 0 60000 65536"/>
              <a:gd name="T8" fmla="*/ 0 60000 65536"/>
              <a:gd name="T9" fmla="*/ 0 w 21600"/>
              <a:gd name="T10" fmla="*/ 0 h 21356"/>
              <a:gd name="T11" fmla="*/ 21600 w 21600"/>
              <a:gd name="T12" fmla="*/ 21356 h 213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56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</a:path>
              <a:path w="21600" h="21356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rgbClr val="ADBACA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673"/>
          <p:cNvSpPr>
            <a:spLocks noEditPoints="1"/>
          </p:cNvSpPr>
          <p:nvPr/>
        </p:nvSpPr>
        <p:spPr bwMode="auto">
          <a:xfrm rot="21275257">
            <a:off x="3351631" y="2199472"/>
            <a:ext cx="2008116" cy="2009328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675"/>
          <p:cNvSpPr>
            <a:spLocks noEditPoints="1"/>
          </p:cNvSpPr>
          <p:nvPr/>
        </p:nvSpPr>
        <p:spPr bwMode="auto">
          <a:xfrm rot="21275257">
            <a:off x="858463" y="2252828"/>
            <a:ext cx="2619282" cy="2619282"/>
          </a:xfrm>
          <a:custGeom>
            <a:avLst/>
            <a:gdLst>
              <a:gd name="T0" fmla="*/ 2147483647 w 2622"/>
              <a:gd name="T1" fmla="*/ 2147483647 h 2622"/>
              <a:gd name="T2" fmla="*/ 2147483647 w 2622"/>
              <a:gd name="T3" fmla="*/ 2147483647 h 2622"/>
              <a:gd name="T4" fmla="*/ 2147483647 w 2622"/>
              <a:gd name="T5" fmla="*/ 2147483647 h 2622"/>
              <a:gd name="T6" fmla="*/ 2147483647 w 2622"/>
              <a:gd name="T7" fmla="*/ 2147483647 h 2622"/>
              <a:gd name="T8" fmla="*/ 2147483647 w 2622"/>
              <a:gd name="T9" fmla="*/ 2147483647 h 2622"/>
              <a:gd name="T10" fmla="*/ 2147483647 w 2622"/>
              <a:gd name="T11" fmla="*/ 2147483647 h 2622"/>
              <a:gd name="T12" fmla="*/ 2147483647 w 2622"/>
              <a:gd name="T13" fmla="*/ 2147483647 h 2622"/>
              <a:gd name="T14" fmla="*/ 2147483647 w 2622"/>
              <a:gd name="T15" fmla="*/ 2147483647 h 2622"/>
              <a:gd name="T16" fmla="*/ 2147483647 w 2622"/>
              <a:gd name="T17" fmla="*/ 2147483647 h 2622"/>
              <a:gd name="T18" fmla="*/ 2147483647 w 2622"/>
              <a:gd name="T19" fmla="*/ 2147483647 h 2622"/>
              <a:gd name="T20" fmla="*/ 2147483647 w 2622"/>
              <a:gd name="T21" fmla="*/ 2147483647 h 2622"/>
              <a:gd name="T22" fmla="*/ 2147483647 w 2622"/>
              <a:gd name="T23" fmla="*/ 2147483647 h 2622"/>
              <a:gd name="T24" fmla="*/ 2147483647 w 2622"/>
              <a:gd name="T25" fmla="*/ 2147483647 h 2622"/>
              <a:gd name="T26" fmla="*/ 2147483647 w 2622"/>
              <a:gd name="T27" fmla="*/ 2147483647 h 2622"/>
              <a:gd name="T28" fmla="*/ 2147483647 w 2622"/>
              <a:gd name="T29" fmla="*/ 2147483647 h 2622"/>
              <a:gd name="T30" fmla="*/ 2147483647 w 2622"/>
              <a:gd name="T31" fmla="*/ 2147483647 h 2622"/>
              <a:gd name="T32" fmla="*/ 2147483647 w 2622"/>
              <a:gd name="T33" fmla="*/ 2147483647 h 2622"/>
              <a:gd name="T34" fmla="*/ 2147483647 w 2622"/>
              <a:gd name="T35" fmla="*/ 2147483647 h 2622"/>
              <a:gd name="T36" fmla="*/ 2147483647 w 2622"/>
              <a:gd name="T37" fmla="*/ 2147483647 h 2622"/>
              <a:gd name="T38" fmla="*/ 2147483647 w 2622"/>
              <a:gd name="T39" fmla="*/ 2147483647 h 2622"/>
              <a:gd name="T40" fmla="*/ 2147483647 w 2622"/>
              <a:gd name="T41" fmla="*/ 2147483647 h 2622"/>
              <a:gd name="T42" fmla="*/ 2147483647 w 2622"/>
              <a:gd name="T43" fmla="*/ 2147483647 h 2622"/>
              <a:gd name="T44" fmla="*/ 2147483647 w 2622"/>
              <a:gd name="T45" fmla="*/ 2147483647 h 2622"/>
              <a:gd name="T46" fmla="*/ 2147483647 w 2622"/>
              <a:gd name="T47" fmla="*/ 2147483647 h 2622"/>
              <a:gd name="T48" fmla="*/ 2147483647 w 2622"/>
              <a:gd name="T49" fmla="*/ 2147483647 h 2622"/>
              <a:gd name="T50" fmla="*/ 2147483647 w 2622"/>
              <a:gd name="T51" fmla="*/ 2147483647 h 2622"/>
              <a:gd name="T52" fmla="*/ 2147483647 w 2622"/>
              <a:gd name="T53" fmla="*/ 2147483647 h 2622"/>
              <a:gd name="T54" fmla="*/ 2147483647 w 2622"/>
              <a:gd name="T55" fmla="*/ 2147483647 h 2622"/>
              <a:gd name="T56" fmla="*/ 2147483647 w 2622"/>
              <a:gd name="T57" fmla="*/ 2147483647 h 2622"/>
              <a:gd name="T58" fmla="*/ 2147483647 w 2622"/>
              <a:gd name="T59" fmla="*/ 2147483647 h 2622"/>
              <a:gd name="T60" fmla="*/ 2147483647 w 2622"/>
              <a:gd name="T61" fmla="*/ 2147483647 h 2622"/>
              <a:gd name="T62" fmla="*/ 2147483647 w 2622"/>
              <a:gd name="T63" fmla="*/ 2147483647 h 2622"/>
              <a:gd name="T64" fmla="*/ 2147483647 w 2622"/>
              <a:gd name="T65" fmla="*/ 2147483647 h 2622"/>
              <a:gd name="T66" fmla="*/ 2147483647 w 2622"/>
              <a:gd name="T67" fmla="*/ 2147483647 h 2622"/>
              <a:gd name="T68" fmla="*/ 2147483647 w 2622"/>
              <a:gd name="T69" fmla="*/ 2147483647 h 2622"/>
              <a:gd name="T70" fmla="*/ 2147483647 w 2622"/>
              <a:gd name="T71" fmla="*/ 2147483647 h 2622"/>
              <a:gd name="T72" fmla="*/ 2147483647 w 2622"/>
              <a:gd name="T73" fmla="*/ 2147483647 h 2622"/>
              <a:gd name="T74" fmla="*/ 2147483647 w 2622"/>
              <a:gd name="T75" fmla="*/ 2147483647 h 2622"/>
              <a:gd name="T76" fmla="*/ 2147483647 w 2622"/>
              <a:gd name="T77" fmla="*/ 2147483647 h 2622"/>
              <a:gd name="T78" fmla="*/ 2147483647 w 2622"/>
              <a:gd name="T79" fmla="*/ 2147483647 h 2622"/>
              <a:gd name="T80" fmla="*/ 2147483647 w 2622"/>
              <a:gd name="T81" fmla="*/ 2147483647 h 2622"/>
              <a:gd name="T82" fmla="*/ 2147483647 w 2622"/>
              <a:gd name="T83" fmla="*/ 2147483647 h 2622"/>
              <a:gd name="T84" fmla="*/ 2147483647 w 2622"/>
              <a:gd name="T85" fmla="*/ 2147483647 h 2622"/>
              <a:gd name="T86" fmla="*/ 2147483647 w 2622"/>
              <a:gd name="T87" fmla="*/ 2147483647 h 2622"/>
              <a:gd name="T88" fmla="*/ 2147483647 w 2622"/>
              <a:gd name="T89" fmla="*/ 2147483647 h 2622"/>
              <a:gd name="T90" fmla="*/ 2147483647 w 2622"/>
              <a:gd name="T91" fmla="*/ 2147483647 h 2622"/>
              <a:gd name="T92" fmla="*/ 2147483647 w 2622"/>
              <a:gd name="T93" fmla="*/ 2147483647 h 2622"/>
              <a:gd name="T94" fmla="*/ 2147483647 w 2622"/>
              <a:gd name="T95" fmla="*/ 2147483647 h 2622"/>
              <a:gd name="T96" fmla="*/ 2147483647 w 2622"/>
              <a:gd name="T97" fmla="*/ 2147483647 h 2622"/>
              <a:gd name="T98" fmla="*/ 2147483647 w 2622"/>
              <a:gd name="T99" fmla="*/ 2147483647 h 2622"/>
              <a:gd name="T100" fmla="*/ 2147483647 w 2622"/>
              <a:gd name="T101" fmla="*/ 2147483647 h 2622"/>
              <a:gd name="T102" fmla="*/ 2147483647 w 2622"/>
              <a:gd name="T103" fmla="*/ 2147483647 h 2622"/>
              <a:gd name="T104" fmla="*/ 2147483647 w 2622"/>
              <a:gd name="T105" fmla="*/ 2147483647 h 2622"/>
              <a:gd name="T106" fmla="*/ 2147483647 w 2622"/>
              <a:gd name="T107" fmla="*/ 2147483647 h 262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22"/>
              <a:gd name="T163" fmla="*/ 0 h 2622"/>
              <a:gd name="T164" fmla="*/ 2622 w 2622"/>
              <a:gd name="T165" fmla="*/ 2622 h 262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Oval 676"/>
          <p:cNvSpPr>
            <a:spLocks noChangeArrowheads="1"/>
          </p:cNvSpPr>
          <p:nvPr/>
        </p:nvSpPr>
        <p:spPr bwMode="auto">
          <a:xfrm rot="21275257">
            <a:off x="1138581" y="2532945"/>
            <a:ext cx="2059047" cy="2057834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ko-KR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77"/>
          <p:cNvSpPr>
            <a:spLocks noChangeArrowheads="1"/>
          </p:cNvSpPr>
          <p:nvPr/>
        </p:nvSpPr>
        <p:spPr bwMode="auto">
          <a:xfrm rot="21275257">
            <a:off x="3666915" y="2515968"/>
            <a:ext cx="1376336" cy="1376336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ko-KR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679"/>
          <p:cNvSpPr>
            <a:spLocks noEditPoints="1"/>
          </p:cNvSpPr>
          <p:nvPr/>
        </p:nvSpPr>
        <p:spPr bwMode="auto">
          <a:xfrm rot="21275257">
            <a:off x="4489079" y="3801357"/>
            <a:ext cx="1759527" cy="1760739"/>
          </a:xfrm>
          <a:custGeom>
            <a:avLst/>
            <a:gdLst>
              <a:gd name="T0" fmla="*/ 2147483647 w 1816"/>
              <a:gd name="T1" fmla="*/ 2147483647 h 1816"/>
              <a:gd name="T2" fmla="*/ 2147483647 w 1816"/>
              <a:gd name="T3" fmla="*/ 2147483647 h 1816"/>
              <a:gd name="T4" fmla="*/ 2147483647 w 1816"/>
              <a:gd name="T5" fmla="*/ 2147483647 h 1816"/>
              <a:gd name="T6" fmla="*/ 2147483647 w 1816"/>
              <a:gd name="T7" fmla="*/ 2147483647 h 1816"/>
              <a:gd name="T8" fmla="*/ 2147483647 w 1816"/>
              <a:gd name="T9" fmla="*/ 2147483647 h 1816"/>
              <a:gd name="T10" fmla="*/ 2147483647 w 1816"/>
              <a:gd name="T11" fmla="*/ 2147483647 h 1816"/>
              <a:gd name="T12" fmla="*/ 2147483647 w 1816"/>
              <a:gd name="T13" fmla="*/ 2147483647 h 1816"/>
              <a:gd name="T14" fmla="*/ 2147483647 w 1816"/>
              <a:gd name="T15" fmla="*/ 2147483647 h 1816"/>
              <a:gd name="T16" fmla="*/ 2147483647 w 1816"/>
              <a:gd name="T17" fmla="*/ 2147483647 h 1816"/>
              <a:gd name="T18" fmla="*/ 2147483647 w 1816"/>
              <a:gd name="T19" fmla="*/ 2147483647 h 1816"/>
              <a:gd name="T20" fmla="*/ 2147483647 w 1816"/>
              <a:gd name="T21" fmla="*/ 2147483647 h 1816"/>
              <a:gd name="T22" fmla="*/ 2147483647 w 1816"/>
              <a:gd name="T23" fmla="*/ 2147483647 h 1816"/>
              <a:gd name="T24" fmla="*/ 0 w 1816"/>
              <a:gd name="T25" fmla="*/ 2147483647 h 1816"/>
              <a:gd name="T26" fmla="*/ 2147483647 w 1816"/>
              <a:gd name="T27" fmla="*/ 2147483647 h 1816"/>
              <a:gd name="T28" fmla="*/ 2147483647 w 1816"/>
              <a:gd name="T29" fmla="*/ 2147483647 h 1816"/>
              <a:gd name="T30" fmla="*/ 2147483647 w 1816"/>
              <a:gd name="T31" fmla="*/ 2147483647 h 1816"/>
              <a:gd name="T32" fmla="*/ 2147483647 w 1816"/>
              <a:gd name="T33" fmla="*/ 2147483647 h 1816"/>
              <a:gd name="T34" fmla="*/ 2147483647 w 1816"/>
              <a:gd name="T35" fmla="*/ 2147483647 h 1816"/>
              <a:gd name="T36" fmla="*/ 2147483647 w 1816"/>
              <a:gd name="T37" fmla="*/ 2147483647 h 1816"/>
              <a:gd name="T38" fmla="*/ 2147483647 w 1816"/>
              <a:gd name="T39" fmla="*/ 2147483647 h 1816"/>
              <a:gd name="T40" fmla="*/ 2147483647 w 1816"/>
              <a:gd name="T41" fmla="*/ 2147483647 h 1816"/>
              <a:gd name="T42" fmla="*/ 2147483647 w 1816"/>
              <a:gd name="T43" fmla="*/ 2147483647 h 1816"/>
              <a:gd name="T44" fmla="*/ 2147483647 w 1816"/>
              <a:gd name="T45" fmla="*/ 2147483647 h 1816"/>
              <a:gd name="T46" fmla="*/ 2147483647 w 1816"/>
              <a:gd name="T47" fmla="*/ 2147483647 h 1816"/>
              <a:gd name="T48" fmla="*/ 2147483647 w 1816"/>
              <a:gd name="T49" fmla="*/ 2147483647 h 1816"/>
              <a:gd name="T50" fmla="*/ 2147483647 w 1816"/>
              <a:gd name="T51" fmla="*/ 2147483647 h 1816"/>
              <a:gd name="T52" fmla="*/ 2147483647 w 1816"/>
              <a:gd name="T53" fmla="*/ 2147483647 h 1816"/>
              <a:gd name="T54" fmla="*/ 2147483647 w 1816"/>
              <a:gd name="T55" fmla="*/ 2147483647 h 1816"/>
              <a:gd name="T56" fmla="*/ 2147483647 w 1816"/>
              <a:gd name="T57" fmla="*/ 2147483647 h 1816"/>
              <a:gd name="T58" fmla="*/ 2147483647 w 1816"/>
              <a:gd name="T59" fmla="*/ 2147483647 h 1816"/>
              <a:gd name="T60" fmla="*/ 2147483647 w 1816"/>
              <a:gd name="T61" fmla="*/ 2147483647 h 1816"/>
              <a:gd name="T62" fmla="*/ 2147483647 w 1816"/>
              <a:gd name="T63" fmla="*/ 2147483647 h 1816"/>
              <a:gd name="T64" fmla="*/ 2147483647 w 1816"/>
              <a:gd name="T65" fmla="*/ 2147483647 h 1816"/>
              <a:gd name="T66" fmla="*/ 2147483647 w 1816"/>
              <a:gd name="T67" fmla="*/ 2147483647 h 1816"/>
              <a:gd name="T68" fmla="*/ 2147483647 w 1816"/>
              <a:gd name="T69" fmla="*/ 2147483647 h 1816"/>
              <a:gd name="T70" fmla="*/ 2147483647 w 1816"/>
              <a:gd name="T71" fmla="*/ 2147483647 h 1816"/>
              <a:gd name="T72" fmla="*/ 2147483647 w 1816"/>
              <a:gd name="T73" fmla="*/ 2147483647 h 1816"/>
              <a:gd name="T74" fmla="*/ 2147483647 w 1816"/>
              <a:gd name="T75" fmla="*/ 2147483647 h 1816"/>
              <a:gd name="T76" fmla="*/ 2147483647 w 1816"/>
              <a:gd name="T77" fmla="*/ 2147483647 h 1816"/>
              <a:gd name="T78" fmla="*/ 2147483647 w 1816"/>
              <a:gd name="T79" fmla="*/ 2147483647 h 1816"/>
              <a:gd name="T80" fmla="*/ 2147483647 w 1816"/>
              <a:gd name="T81" fmla="*/ 2147483647 h 1816"/>
              <a:gd name="T82" fmla="*/ 2147483647 w 1816"/>
              <a:gd name="T83" fmla="*/ 2147483647 h 1816"/>
              <a:gd name="T84" fmla="*/ 2147483647 w 1816"/>
              <a:gd name="T85" fmla="*/ 2147483647 h 1816"/>
              <a:gd name="T86" fmla="*/ 2147483647 w 1816"/>
              <a:gd name="T87" fmla="*/ 2147483647 h 1816"/>
              <a:gd name="T88" fmla="*/ 2147483647 w 1816"/>
              <a:gd name="T89" fmla="*/ 2147483647 h 1816"/>
              <a:gd name="T90" fmla="*/ 2147483647 w 1816"/>
              <a:gd name="T91" fmla="*/ 2147483647 h 1816"/>
              <a:gd name="T92" fmla="*/ 2147483647 w 1816"/>
              <a:gd name="T93" fmla="*/ 2147483647 h 1816"/>
              <a:gd name="T94" fmla="*/ 2147483647 w 1816"/>
              <a:gd name="T95" fmla="*/ 2147483647 h 1816"/>
              <a:gd name="T96" fmla="*/ 2147483647 w 1816"/>
              <a:gd name="T97" fmla="*/ 2147483647 h 1816"/>
              <a:gd name="T98" fmla="*/ 2147483647 w 1816"/>
              <a:gd name="T99" fmla="*/ 2147483647 h 1816"/>
              <a:gd name="T100" fmla="*/ 2147483647 w 1816"/>
              <a:gd name="T101" fmla="*/ 2147483647 h 1816"/>
              <a:gd name="T102" fmla="*/ 2147483647 w 1816"/>
              <a:gd name="T103" fmla="*/ 2147483647 h 18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816"/>
              <a:gd name="T157" fmla="*/ 0 h 1816"/>
              <a:gd name="T158" fmla="*/ 1816 w 1816"/>
              <a:gd name="T159" fmla="*/ 1816 h 18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680"/>
          <p:cNvSpPr>
            <a:spLocks noChangeArrowheads="1"/>
          </p:cNvSpPr>
          <p:nvPr/>
        </p:nvSpPr>
        <p:spPr bwMode="auto">
          <a:xfrm rot="21275257">
            <a:off x="4765559" y="4079049"/>
            <a:ext cx="1205355" cy="1205355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ko-KR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Arc 681"/>
          <p:cNvSpPr/>
          <p:nvPr/>
        </p:nvSpPr>
        <p:spPr bwMode="auto">
          <a:xfrm rot="7501686">
            <a:off x="3339044" y="3646038"/>
            <a:ext cx="1456369" cy="1183527"/>
          </a:xfrm>
          <a:custGeom>
            <a:avLst/>
            <a:gdLst>
              <a:gd name="T0" fmla="*/ 2147483647 w 21600"/>
              <a:gd name="T1" fmla="*/ 0 h 15695"/>
              <a:gd name="T2" fmla="*/ 2147483647 w 21600"/>
              <a:gd name="T3" fmla="*/ 2147483647 h 15695"/>
              <a:gd name="T4" fmla="*/ 0 w 21600"/>
              <a:gd name="T5" fmla="*/ 2147483647 h 15695"/>
              <a:gd name="T6" fmla="*/ 0 60000 65536"/>
              <a:gd name="T7" fmla="*/ 0 60000 65536"/>
              <a:gd name="T8" fmla="*/ 0 60000 65536"/>
              <a:gd name="T9" fmla="*/ 0 w 21600"/>
              <a:gd name="T10" fmla="*/ 0 h 15695"/>
              <a:gd name="T11" fmla="*/ 21600 w 21600"/>
              <a:gd name="T12" fmla="*/ 15695 h 156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695" fill="none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</a:path>
              <a:path w="21600" h="15695" stroke="0" extrusionOk="0">
                <a:moveTo>
                  <a:pt x="14840" y="-1"/>
                </a:moveTo>
                <a:cubicBezTo>
                  <a:pt x="19155" y="4079"/>
                  <a:pt x="21600" y="9756"/>
                  <a:pt x="21600" y="15695"/>
                </a:cubicBezTo>
                <a:lnTo>
                  <a:pt x="0" y="15695"/>
                </a:lnTo>
                <a:lnTo>
                  <a:pt x="14840" y="-1"/>
                </a:lnTo>
                <a:close/>
              </a:path>
            </a:pathLst>
          </a:custGeom>
          <a:noFill/>
          <a:ln w="12700">
            <a:solidFill>
              <a:srgbClr val="ADBACA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Arc 683"/>
          <p:cNvSpPr/>
          <p:nvPr/>
        </p:nvSpPr>
        <p:spPr bwMode="auto">
          <a:xfrm rot="256945">
            <a:off x="5378142" y="3011718"/>
            <a:ext cx="474138" cy="686349"/>
          </a:xfrm>
          <a:custGeom>
            <a:avLst/>
            <a:gdLst>
              <a:gd name="T0" fmla="*/ 2147483647 w 21600"/>
              <a:gd name="T1" fmla="*/ 0 h 31203"/>
              <a:gd name="T2" fmla="*/ 2147483647 w 21600"/>
              <a:gd name="T3" fmla="*/ 2147483647 h 31203"/>
              <a:gd name="T4" fmla="*/ 0 w 21600"/>
              <a:gd name="T5" fmla="*/ 2147483647 h 31203"/>
              <a:gd name="T6" fmla="*/ 0 60000 65536"/>
              <a:gd name="T7" fmla="*/ 0 60000 65536"/>
              <a:gd name="T8" fmla="*/ 0 60000 65536"/>
              <a:gd name="T9" fmla="*/ 0 w 21600"/>
              <a:gd name="T10" fmla="*/ 0 h 31203"/>
              <a:gd name="T11" fmla="*/ 21600 w 21600"/>
              <a:gd name="T12" fmla="*/ 31203 h 31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1203" fill="none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</a:path>
              <a:path w="21600" h="31203" stroke="0" extrusionOk="0">
                <a:moveTo>
                  <a:pt x="3237" y="-1"/>
                </a:moveTo>
                <a:cubicBezTo>
                  <a:pt x="13795" y="1600"/>
                  <a:pt x="21600" y="10676"/>
                  <a:pt x="21600" y="21356"/>
                </a:cubicBezTo>
                <a:cubicBezTo>
                  <a:pt x="21600" y="24780"/>
                  <a:pt x="20785" y="28155"/>
                  <a:pt x="19224" y="31202"/>
                </a:cubicBezTo>
                <a:lnTo>
                  <a:pt x="0" y="21356"/>
                </a:lnTo>
                <a:lnTo>
                  <a:pt x="3237" y="-1"/>
                </a:lnTo>
                <a:close/>
              </a:path>
            </a:pathLst>
          </a:custGeom>
          <a:noFill/>
          <a:ln w="12700">
            <a:solidFill>
              <a:srgbClr val="ADBACA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zh-CN" altLang="en-US" kern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2505904" y="1609397"/>
            <a:ext cx="1568372" cy="334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" name="Straight Connector 30"/>
          <p:cNvCxnSpPr/>
          <p:nvPr/>
        </p:nvCxnSpPr>
        <p:spPr>
          <a:xfrm>
            <a:off x="7425932" y="2117673"/>
            <a:ext cx="0" cy="330069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miter lim="800000"/>
          </a:ln>
          <a:effectLst/>
        </p:spPr>
      </p:cxnSp>
      <p:sp>
        <p:nvSpPr>
          <p:cNvPr id="14" name="Oval 32"/>
          <p:cNvSpPr>
            <a:spLocks noChangeAspect="1"/>
          </p:cNvSpPr>
          <p:nvPr/>
        </p:nvSpPr>
        <p:spPr>
          <a:xfrm>
            <a:off x="8124166" y="2143369"/>
            <a:ext cx="541355" cy="541355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Oval 35"/>
          <p:cNvSpPr>
            <a:spLocks noChangeAspect="1"/>
          </p:cNvSpPr>
          <p:nvPr/>
        </p:nvSpPr>
        <p:spPr>
          <a:xfrm>
            <a:off x="8129157" y="3346706"/>
            <a:ext cx="541355" cy="541355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Oval 41"/>
          <p:cNvSpPr>
            <a:spLocks noChangeAspect="1"/>
          </p:cNvSpPr>
          <p:nvPr/>
        </p:nvSpPr>
        <p:spPr>
          <a:xfrm>
            <a:off x="8124166" y="4647990"/>
            <a:ext cx="541355" cy="541355"/>
          </a:xfrm>
          <a:prstGeom prst="ellipse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id-ID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5599125" y="2776113"/>
            <a:ext cx="1317305" cy="334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Content Placeholder 2"/>
          <p:cNvSpPr txBox="1"/>
          <p:nvPr/>
        </p:nvSpPr>
        <p:spPr>
          <a:xfrm>
            <a:off x="3074526" y="5000380"/>
            <a:ext cx="1239835" cy="334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6"/>
          <p:cNvSpPr>
            <a:spLocks noEditPoints="1"/>
          </p:cNvSpPr>
          <p:nvPr/>
        </p:nvSpPr>
        <p:spPr bwMode="auto">
          <a:xfrm>
            <a:off x="1845068" y="3251038"/>
            <a:ext cx="522759" cy="461422"/>
          </a:xfrm>
          <a:custGeom>
            <a:avLst/>
            <a:gdLst>
              <a:gd name="T0" fmla="*/ 425 w 1020"/>
              <a:gd name="T1" fmla="*/ 569 h 897"/>
              <a:gd name="T2" fmla="*/ 889 w 1020"/>
              <a:gd name="T3" fmla="*/ 586 h 897"/>
              <a:gd name="T4" fmla="*/ 879 w 1020"/>
              <a:gd name="T5" fmla="*/ 537 h 897"/>
              <a:gd name="T6" fmla="*/ 426 w 1020"/>
              <a:gd name="T7" fmla="*/ 554 h 897"/>
              <a:gd name="T8" fmla="*/ 879 w 1020"/>
              <a:gd name="T9" fmla="*/ 537 h 897"/>
              <a:gd name="T10" fmla="*/ 421 w 1020"/>
              <a:gd name="T11" fmla="*/ 504 h 897"/>
              <a:gd name="T12" fmla="*/ 882 w 1020"/>
              <a:gd name="T13" fmla="*/ 521 h 897"/>
              <a:gd name="T14" fmla="*/ 402 w 1020"/>
              <a:gd name="T15" fmla="*/ 484 h 897"/>
              <a:gd name="T16" fmla="*/ 906 w 1020"/>
              <a:gd name="T17" fmla="*/ 608 h 897"/>
              <a:gd name="T18" fmla="*/ 390 w 1020"/>
              <a:gd name="T19" fmla="*/ 645 h 897"/>
              <a:gd name="T20" fmla="*/ 361 w 1020"/>
              <a:gd name="T21" fmla="*/ 472 h 897"/>
              <a:gd name="T22" fmla="*/ 906 w 1020"/>
              <a:gd name="T23" fmla="*/ 448 h 897"/>
              <a:gd name="T24" fmla="*/ 402 w 1020"/>
              <a:gd name="T25" fmla="*/ 484 h 897"/>
              <a:gd name="T26" fmla="*/ 515 w 1020"/>
              <a:gd name="T27" fmla="*/ 59 h 897"/>
              <a:gd name="T28" fmla="*/ 501 w 1020"/>
              <a:gd name="T29" fmla="*/ 4 h 897"/>
              <a:gd name="T30" fmla="*/ 523 w 1020"/>
              <a:gd name="T31" fmla="*/ 1 h 897"/>
              <a:gd name="T32" fmla="*/ 614 w 1020"/>
              <a:gd name="T33" fmla="*/ 58 h 897"/>
              <a:gd name="T34" fmla="*/ 548 w 1020"/>
              <a:gd name="T35" fmla="*/ 84 h 897"/>
              <a:gd name="T36" fmla="*/ 546 w 1020"/>
              <a:gd name="T37" fmla="*/ 156 h 897"/>
              <a:gd name="T38" fmla="*/ 527 w 1020"/>
              <a:gd name="T39" fmla="*/ 325 h 897"/>
              <a:gd name="T40" fmla="*/ 568 w 1020"/>
              <a:gd name="T41" fmla="*/ 160 h 897"/>
              <a:gd name="T42" fmla="*/ 727 w 1020"/>
              <a:gd name="T43" fmla="*/ 130 h 897"/>
              <a:gd name="T44" fmla="*/ 659 w 1020"/>
              <a:gd name="T45" fmla="*/ 425 h 897"/>
              <a:gd name="T46" fmla="*/ 607 w 1020"/>
              <a:gd name="T47" fmla="*/ 425 h 897"/>
              <a:gd name="T48" fmla="*/ 539 w 1020"/>
              <a:gd name="T49" fmla="*/ 130 h 897"/>
              <a:gd name="T50" fmla="*/ 641 w 1020"/>
              <a:gd name="T51" fmla="*/ 45 h 897"/>
              <a:gd name="T52" fmla="*/ 641 w 1020"/>
              <a:gd name="T53" fmla="*/ 131 h 897"/>
              <a:gd name="T54" fmla="*/ 354 w 1020"/>
              <a:gd name="T55" fmla="*/ 806 h 897"/>
              <a:gd name="T56" fmla="*/ 952 w 1020"/>
              <a:gd name="T57" fmla="*/ 826 h 897"/>
              <a:gd name="T58" fmla="*/ 354 w 1020"/>
              <a:gd name="T59" fmla="*/ 806 h 897"/>
              <a:gd name="T60" fmla="*/ 946 w 1020"/>
              <a:gd name="T61" fmla="*/ 769 h 897"/>
              <a:gd name="T62" fmla="*/ 358 w 1020"/>
              <a:gd name="T63" fmla="*/ 789 h 897"/>
              <a:gd name="T64" fmla="*/ 346 w 1020"/>
              <a:gd name="T65" fmla="*/ 733 h 897"/>
              <a:gd name="T66" fmla="*/ 948 w 1020"/>
              <a:gd name="T67" fmla="*/ 752 h 897"/>
              <a:gd name="T68" fmla="*/ 346 w 1020"/>
              <a:gd name="T69" fmla="*/ 733 h 897"/>
              <a:gd name="T70" fmla="*/ 974 w 1020"/>
              <a:gd name="T71" fmla="*/ 852 h 897"/>
              <a:gd name="T72" fmla="*/ 327 w 1020"/>
              <a:gd name="T73" fmla="*/ 893 h 897"/>
              <a:gd name="T74" fmla="*/ 1020 w 1020"/>
              <a:gd name="T75" fmla="*/ 866 h 897"/>
              <a:gd name="T76" fmla="*/ 988 w 1020"/>
              <a:gd name="T77" fmla="*/ 667 h 897"/>
              <a:gd name="T78" fmla="*/ 327 w 1020"/>
              <a:gd name="T79" fmla="*/ 709 h 897"/>
              <a:gd name="T80" fmla="*/ 334 w 1020"/>
              <a:gd name="T81" fmla="*/ 282 h 897"/>
              <a:gd name="T82" fmla="*/ 154 w 1020"/>
              <a:gd name="T83" fmla="*/ 820 h 897"/>
              <a:gd name="T84" fmla="*/ 334 w 1020"/>
              <a:gd name="T85" fmla="*/ 282 h 897"/>
              <a:gd name="T86" fmla="*/ 107 w 1020"/>
              <a:gd name="T87" fmla="*/ 798 h 897"/>
              <a:gd name="T88" fmla="*/ 318 w 1020"/>
              <a:gd name="T89" fmla="*/ 279 h 897"/>
              <a:gd name="T90" fmla="*/ 273 w 1020"/>
              <a:gd name="T91" fmla="*/ 251 h 897"/>
              <a:gd name="T92" fmla="*/ 92 w 1020"/>
              <a:gd name="T93" fmla="*/ 793 h 897"/>
              <a:gd name="T94" fmla="*/ 273 w 1020"/>
              <a:gd name="T95" fmla="*/ 251 h 897"/>
              <a:gd name="T96" fmla="*/ 170 w 1020"/>
              <a:gd name="T97" fmla="*/ 848 h 897"/>
              <a:gd name="T98" fmla="*/ 418 w 1020"/>
              <a:gd name="T99" fmla="*/ 286 h 897"/>
              <a:gd name="T100" fmla="*/ 167 w 1020"/>
              <a:gd name="T101" fmla="*/ 892 h 897"/>
              <a:gd name="T102" fmla="*/ 6 w 1020"/>
              <a:gd name="T103" fmla="*/ 801 h 897"/>
              <a:gd name="T104" fmla="*/ 258 w 1020"/>
              <a:gd name="T105" fmla="*/ 227 h 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20" h="897">
                <a:moveTo>
                  <a:pt x="882" y="569"/>
                </a:moveTo>
                <a:lnTo>
                  <a:pt x="425" y="569"/>
                </a:lnTo>
                <a:cubicBezTo>
                  <a:pt x="424" y="575"/>
                  <a:pt x="423" y="580"/>
                  <a:pt x="421" y="586"/>
                </a:cubicBezTo>
                <a:lnTo>
                  <a:pt x="889" y="586"/>
                </a:lnTo>
                <a:cubicBezTo>
                  <a:pt x="886" y="580"/>
                  <a:pt x="884" y="575"/>
                  <a:pt x="882" y="569"/>
                </a:cubicBezTo>
                <a:close/>
                <a:moveTo>
                  <a:pt x="879" y="537"/>
                </a:moveTo>
                <a:lnTo>
                  <a:pt x="426" y="537"/>
                </a:lnTo>
                <a:cubicBezTo>
                  <a:pt x="426" y="542"/>
                  <a:pt x="426" y="548"/>
                  <a:pt x="426" y="554"/>
                </a:cubicBezTo>
                <a:lnTo>
                  <a:pt x="879" y="554"/>
                </a:lnTo>
                <a:cubicBezTo>
                  <a:pt x="878" y="548"/>
                  <a:pt x="878" y="542"/>
                  <a:pt x="879" y="537"/>
                </a:cubicBezTo>
                <a:close/>
                <a:moveTo>
                  <a:pt x="889" y="504"/>
                </a:moveTo>
                <a:lnTo>
                  <a:pt x="421" y="504"/>
                </a:lnTo>
                <a:cubicBezTo>
                  <a:pt x="423" y="510"/>
                  <a:pt x="424" y="516"/>
                  <a:pt x="425" y="521"/>
                </a:cubicBezTo>
                <a:lnTo>
                  <a:pt x="882" y="521"/>
                </a:lnTo>
                <a:cubicBezTo>
                  <a:pt x="884" y="515"/>
                  <a:pt x="886" y="510"/>
                  <a:pt x="889" y="504"/>
                </a:cubicBezTo>
                <a:close/>
                <a:moveTo>
                  <a:pt x="402" y="484"/>
                </a:moveTo>
                <a:lnTo>
                  <a:pt x="402" y="608"/>
                </a:lnTo>
                <a:lnTo>
                  <a:pt x="906" y="608"/>
                </a:lnTo>
                <a:lnTo>
                  <a:pt x="906" y="645"/>
                </a:lnTo>
                <a:lnTo>
                  <a:pt x="390" y="645"/>
                </a:lnTo>
                <a:cubicBezTo>
                  <a:pt x="374" y="645"/>
                  <a:pt x="361" y="634"/>
                  <a:pt x="361" y="621"/>
                </a:cubicBezTo>
                <a:lnTo>
                  <a:pt x="361" y="472"/>
                </a:lnTo>
                <a:cubicBezTo>
                  <a:pt x="361" y="458"/>
                  <a:pt x="374" y="448"/>
                  <a:pt x="390" y="448"/>
                </a:cubicBezTo>
                <a:lnTo>
                  <a:pt x="906" y="448"/>
                </a:lnTo>
                <a:lnTo>
                  <a:pt x="906" y="484"/>
                </a:lnTo>
                <a:lnTo>
                  <a:pt x="402" y="484"/>
                </a:lnTo>
                <a:close/>
                <a:moveTo>
                  <a:pt x="548" y="84"/>
                </a:moveTo>
                <a:cubicBezTo>
                  <a:pt x="529" y="82"/>
                  <a:pt x="520" y="72"/>
                  <a:pt x="515" y="59"/>
                </a:cubicBezTo>
                <a:cubicBezTo>
                  <a:pt x="511" y="47"/>
                  <a:pt x="512" y="39"/>
                  <a:pt x="512" y="27"/>
                </a:cubicBezTo>
                <a:cubicBezTo>
                  <a:pt x="511" y="11"/>
                  <a:pt x="501" y="7"/>
                  <a:pt x="501" y="4"/>
                </a:cubicBezTo>
                <a:cubicBezTo>
                  <a:pt x="501" y="2"/>
                  <a:pt x="504" y="1"/>
                  <a:pt x="509" y="1"/>
                </a:cubicBezTo>
                <a:cubicBezTo>
                  <a:pt x="514" y="1"/>
                  <a:pt x="518" y="0"/>
                  <a:pt x="523" y="1"/>
                </a:cubicBezTo>
                <a:cubicBezTo>
                  <a:pt x="532" y="1"/>
                  <a:pt x="545" y="2"/>
                  <a:pt x="547" y="3"/>
                </a:cubicBezTo>
                <a:cubicBezTo>
                  <a:pt x="575" y="8"/>
                  <a:pt x="610" y="24"/>
                  <a:pt x="614" y="58"/>
                </a:cubicBezTo>
                <a:cubicBezTo>
                  <a:pt x="616" y="73"/>
                  <a:pt x="616" y="91"/>
                  <a:pt x="600" y="97"/>
                </a:cubicBezTo>
                <a:cubicBezTo>
                  <a:pt x="590" y="82"/>
                  <a:pt x="564" y="86"/>
                  <a:pt x="548" y="84"/>
                </a:cubicBezTo>
                <a:close/>
                <a:moveTo>
                  <a:pt x="588" y="153"/>
                </a:moveTo>
                <a:cubicBezTo>
                  <a:pt x="575" y="148"/>
                  <a:pt x="565" y="147"/>
                  <a:pt x="546" y="156"/>
                </a:cubicBezTo>
                <a:cubicBezTo>
                  <a:pt x="510" y="173"/>
                  <a:pt x="495" y="215"/>
                  <a:pt x="497" y="252"/>
                </a:cubicBezTo>
                <a:cubicBezTo>
                  <a:pt x="499" y="278"/>
                  <a:pt x="510" y="305"/>
                  <a:pt x="527" y="325"/>
                </a:cubicBezTo>
                <a:cubicBezTo>
                  <a:pt x="520" y="309"/>
                  <a:pt x="516" y="291"/>
                  <a:pt x="515" y="274"/>
                </a:cubicBezTo>
                <a:cubicBezTo>
                  <a:pt x="513" y="229"/>
                  <a:pt x="529" y="180"/>
                  <a:pt x="568" y="160"/>
                </a:cubicBezTo>
                <a:cubicBezTo>
                  <a:pt x="576" y="156"/>
                  <a:pt x="582" y="154"/>
                  <a:pt x="588" y="153"/>
                </a:cubicBezTo>
                <a:close/>
                <a:moveTo>
                  <a:pt x="727" y="130"/>
                </a:moveTo>
                <a:cubicBezTo>
                  <a:pt x="774" y="152"/>
                  <a:pt x="806" y="207"/>
                  <a:pt x="801" y="272"/>
                </a:cubicBezTo>
                <a:cubicBezTo>
                  <a:pt x="796" y="357"/>
                  <a:pt x="732" y="425"/>
                  <a:pt x="659" y="425"/>
                </a:cubicBezTo>
                <a:cubicBezTo>
                  <a:pt x="650" y="425"/>
                  <a:pt x="641" y="418"/>
                  <a:pt x="633" y="416"/>
                </a:cubicBezTo>
                <a:cubicBezTo>
                  <a:pt x="624" y="418"/>
                  <a:pt x="616" y="425"/>
                  <a:pt x="607" y="425"/>
                </a:cubicBezTo>
                <a:cubicBezTo>
                  <a:pt x="534" y="425"/>
                  <a:pt x="470" y="357"/>
                  <a:pt x="464" y="272"/>
                </a:cubicBezTo>
                <a:cubicBezTo>
                  <a:pt x="460" y="207"/>
                  <a:pt x="491" y="152"/>
                  <a:pt x="539" y="130"/>
                </a:cubicBezTo>
                <a:cubicBezTo>
                  <a:pt x="575" y="112"/>
                  <a:pt x="592" y="118"/>
                  <a:pt x="623" y="131"/>
                </a:cubicBezTo>
                <a:cubicBezTo>
                  <a:pt x="619" y="108"/>
                  <a:pt x="618" y="71"/>
                  <a:pt x="641" y="45"/>
                </a:cubicBezTo>
                <a:cubicBezTo>
                  <a:pt x="648" y="41"/>
                  <a:pt x="662" y="48"/>
                  <a:pt x="661" y="59"/>
                </a:cubicBezTo>
                <a:cubicBezTo>
                  <a:pt x="642" y="81"/>
                  <a:pt x="640" y="113"/>
                  <a:pt x="641" y="131"/>
                </a:cubicBezTo>
                <a:cubicBezTo>
                  <a:pt x="672" y="118"/>
                  <a:pt x="689" y="112"/>
                  <a:pt x="727" y="130"/>
                </a:cubicBezTo>
                <a:close/>
                <a:moveTo>
                  <a:pt x="354" y="806"/>
                </a:moveTo>
                <a:lnTo>
                  <a:pt x="948" y="806"/>
                </a:lnTo>
                <a:cubicBezTo>
                  <a:pt x="949" y="813"/>
                  <a:pt x="950" y="819"/>
                  <a:pt x="952" y="826"/>
                </a:cubicBezTo>
                <a:lnTo>
                  <a:pt x="346" y="826"/>
                </a:lnTo>
                <a:cubicBezTo>
                  <a:pt x="349" y="820"/>
                  <a:pt x="352" y="813"/>
                  <a:pt x="354" y="806"/>
                </a:cubicBezTo>
                <a:close/>
                <a:moveTo>
                  <a:pt x="358" y="769"/>
                </a:moveTo>
                <a:lnTo>
                  <a:pt x="946" y="769"/>
                </a:lnTo>
                <a:cubicBezTo>
                  <a:pt x="946" y="776"/>
                  <a:pt x="946" y="782"/>
                  <a:pt x="946" y="789"/>
                </a:cubicBezTo>
                <a:lnTo>
                  <a:pt x="358" y="789"/>
                </a:lnTo>
                <a:cubicBezTo>
                  <a:pt x="358" y="782"/>
                  <a:pt x="358" y="776"/>
                  <a:pt x="358" y="769"/>
                </a:cubicBezTo>
                <a:close/>
                <a:moveTo>
                  <a:pt x="346" y="733"/>
                </a:moveTo>
                <a:lnTo>
                  <a:pt x="952" y="733"/>
                </a:lnTo>
                <a:cubicBezTo>
                  <a:pt x="950" y="739"/>
                  <a:pt x="949" y="745"/>
                  <a:pt x="948" y="752"/>
                </a:cubicBezTo>
                <a:lnTo>
                  <a:pt x="354" y="752"/>
                </a:lnTo>
                <a:cubicBezTo>
                  <a:pt x="352" y="745"/>
                  <a:pt x="349" y="739"/>
                  <a:pt x="346" y="733"/>
                </a:cubicBezTo>
                <a:close/>
                <a:moveTo>
                  <a:pt x="974" y="709"/>
                </a:moveTo>
                <a:lnTo>
                  <a:pt x="974" y="852"/>
                </a:lnTo>
                <a:lnTo>
                  <a:pt x="327" y="852"/>
                </a:lnTo>
                <a:lnTo>
                  <a:pt x="327" y="893"/>
                </a:lnTo>
                <a:lnTo>
                  <a:pt x="988" y="893"/>
                </a:lnTo>
                <a:cubicBezTo>
                  <a:pt x="1006" y="893"/>
                  <a:pt x="1020" y="881"/>
                  <a:pt x="1020" y="866"/>
                </a:cubicBezTo>
                <a:lnTo>
                  <a:pt x="1020" y="695"/>
                </a:lnTo>
                <a:cubicBezTo>
                  <a:pt x="1020" y="680"/>
                  <a:pt x="1006" y="667"/>
                  <a:pt x="988" y="667"/>
                </a:cubicBezTo>
                <a:lnTo>
                  <a:pt x="327" y="667"/>
                </a:lnTo>
                <a:lnTo>
                  <a:pt x="327" y="709"/>
                </a:lnTo>
                <a:lnTo>
                  <a:pt x="974" y="709"/>
                </a:lnTo>
                <a:close/>
                <a:moveTo>
                  <a:pt x="334" y="282"/>
                </a:moveTo>
                <a:lnTo>
                  <a:pt x="139" y="811"/>
                </a:lnTo>
                <a:cubicBezTo>
                  <a:pt x="144" y="814"/>
                  <a:pt x="149" y="817"/>
                  <a:pt x="154" y="820"/>
                </a:cubicBezTo>
                <a:lnTo>
                  <a:pt x="353" y="281"/>
                </a:lnTo>
                <a:cubicBezTo>
                  <a:pt x="347" y="282"/>
                  <a:pt x="340" y="282"/>
                  <a:pt x="334" y="282"/>
                </a:cubicBezTo>
                <a:close/>
                <a:moveTo>
                  <a:pt x="301" y="273"/>
                </a:moveTo>
                <a:lnTo>
                  <a:pt x="107" y="798"/>
                </a:lnTo>
                <a:cubicBezTo>
                  <a:pt x="113" y="799"/>
                  <a:pt x="119" y="802"/>
                  <a:pt x="124" y="804"/>
                </a:cubicBezTo>
                <a:lnTo>
                  <a:pt x="318" y="279"/>
                </a:lnTo>
                <a:cubicBezTo>
                  <a:pt x="312" y="278"/>
                  <a:pt x="306" y="276"/>
                  <a:pt x="301" y="273"/>
                </a:cubicBezTo>
                <a:close/>
                <a:moveTo>
                  <a:pt x="273" y="251"/>
                </a:moveTo>
                <a:lnTo>
                  <a:pt x="74" y="790"/>
                </a:lnTo>
                <a:cubicBezTo>
                  <a:pt x="80" y="791"/>
                  <a:pt x="86" y="792"/>
                  <a:pt x="92" y="793"/>
                </a:cubicBezTo>
                <a:lnTo>
                  <a:pt x="287" y="265"/>
                </a:lnTo>
                <a:cubicBezTo>
                  <a:pt x="282" y="261"/>
                  <a:pt x="277" y="256"/>
                  <a:pt x="273" y="251"/>
                </a:cubicBezTo>
                <a:close/>
                <a:moveTo>
                  <a:pt x="46" y="803"/>
                </a:moveTo>
                <a:lnTo>
                  <a:pt x="170" y="848"/>
                </a:lnTo>
                <a:lnTo>
                  <a:pt x="382" y="273"/>
                </a:lnTo>
                <a:lnTo>
                  <a:pt x="418" y="286"/>
                </a:lnTo>
                <a:lnTo>
                  <a:pt x="201" y="873"/>
                </a:lnTo>
                <a:cubicBezTo>
                  <a:pt x="195" y="888"/>
                  <a:pt x="180" y="897"/>
                  <a:pt x="167" y="892"/>
                </a:cubicBezTo>
                <a:lnTo>
                  <a:pt x="20" y="838"/>
                </a:lnTo>
                <a:cubicBezTo>
                  <a:pt x="7" y="833"/>
                  <a:pt x="0" y="816"/>
                  <a:pt x="6" y="801"/>
                </a:cubicBezTo>
                <a:lnTo>
                  <a:pt x="223" y="214"/>
                </a:lnTo>
                <a:lnTo>
                  <a:pt x="258" y="227"/>
                </a:lnTo>
                <a:lnTo>
                  <a:pt x="46" y="8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Freeform 20"/>
          <p:cNvSpPr>
            <a:spLocks noEditPoints="1"/>
          </p:cNvSpPr>
          <p:nvPr/>
        </p:nvSpPr>
        <p:spPr bwMode="auto">
          <a:xfrm>
            <a:off x="4063971" y="2910757"/>
            <a:ext cx="524153" cy="494878"/>
          </a:xfrm>
          <a:custGeom>
            <a:avLst/>
            <a:gdLst>
              <a:gd name="T0" fmla="*/ 835 w 1020"/>
              <a:gd name="T1" fmla="*/ 94 h 964"/>
              <a:gd name="T2" fmla="*/ 832 w 1020"/>
              <a:gd name="T3" fmla="*/ 297 h 964"/>
              <a:gd name="T4" fmla="*/ 480 w 1020"/>
              <a:gd name="T5" fmla="*/ 297 h 964"/>
              <a:gd name="T6" fmla="*/ 477 w 1020"/>
              <a:gd name="T7" fmla="*/ 206 h 964"/>
              <a:gd name="T8" fmla="*/ 477 w 1020"/>
              <a:gd name="T9" fmla="*/ 190 h 964"/>
              <a:gd name="T10" fmla="*/ 480 w 1020"/>
              <a:gd name="T11" fmla="*/ 87 h 964"/>
              <a:gd name="T12" fmla="*/ 488 w 1020"/>
              <a:gd name="T13" fmla="*/ 42 h 964"/>
              <a:gd name="T14" fmla="*/ 435 w 1020"/>
              <a:gd name="T15" fmla="*/ 94 h 964"/>
              <a:gd name="T16" fmla="*/ 419 w 1020"/>
              <a:gd name="T17" fmla="*/ 180 h 964"/>
              <a:gd name="T18" fmla="*/ 178 w 1020"/>
              <a:gd name="T19" fmla="*/ 149 h 964"/>
              <a:gd name="T20" fmla="*/ 178 w 1020"/>
              <a:gd name="T21" fmla="*/ 331 h 964"/>
              <a:gd name="T22" fmla="*/ 186 w 1020"/>
              <a:gd name="T23" fmla="*/ 331 h 964"/>
              <a:gd name="T24" fmla="*/ 236 w 1020"/>
              <a:gd name="T25" fmla="*/ 541 h 964"/>
              <a:gd name="T26" fmla="*/ 247 w 1020"/>
              <a:gd name="T27" fmla="*/ 541 h 964"/>
              <a:gd name="T28" fmla="*/ 296 w 1020"/>
              <a:gd name="T29" fmla="*/ 357 h 964"/>
              <a:gd name="T30" fmla="*/ 296 w 1020"/>
              <a:gd name="T31" fmla="*/ 202 h 964"/>
              <a:gd name="T32" fmla="*/ 419 w 1020"/>
              <a:gd name="T33" fmla="*/ 218 h 964"/>
              <a:gd name="T34" fmla="*/ 451 w 1020"/>
              <a:gd name="T35" fmla="*/ 326 h 964"/>
              <a:gd name="T36" fmla="*/ 488 w 1020"/>
              <a:gd name="T37" fmla="*/ 342 h 964"/>
              <a:gd name="T38" fmla="*/ 861 w 1020"/>
              <a:gd name="T39" fmla="*/ 326 h 964"/>
              <a:gd name="T40" fmla="*/ 861 w 1020"/>
              <a:gd name="T41" fmla="*/ 57 h 964"/>
              <a:gd name="T42" fmla="*/ 832 w 1020"/>
              <a:gd name="T43" fmla="*/ 353 h 964"/>
              <a:gd name="T44" fmla="*/ 836 w 1020"/>
              <a:gd name="T45" fmla="*/ 545 h 964"/>
              <a:gd name="T46" fmla="*/ 587 w 1020"/>
              <a:gd name="T47" fmla="*/ 399 h 964"/>
              <a:gd name="T48" fmla="*/ 533 w 1020"/>
              <a:gd name="T49" fmla="*/ 399 h 964"/>
              <a:gd name="T50" fmla="*/ 832 w 1020"/>
              <a:gd name="T51" fmla="*/ 353 h 964"/>
              <a:gd name="T52" fmla="*/ 252 w 1020"/>
              <a:gd name="T53" fmla="*/ 700 h 964"/>
              <a:gd name="T54" fmla="*/ 180 w 1020"/>
              <a:gd name="T55" fmla="*/ 596 h 964"/>
              <a:gd name="T56" fmla="*/ 577 w 1020"/>
              <a:gd name="T57" fmla="*/ 700 h 964"/>
              <a:gd name="T58" fmla="*/ 505 w 1020"/>
              <a:gd name="T59" fmla="*/ 596 h 964"/>
              <a:gd name="T60" fmla="*/ 906 w 1020"/>
              <a:gd name="T61" fmla="*/ 700 h 964"/>
              <a:gd name="T62" fmla="*/ 834 w 1020"/>
              <a:gd name="T63" fmla="*/ 596 h 964"/>
              <a:gd name="T64" fmla="*/ 319 w 1020"/>
              <a:gd name="T65" fmla="*/ 778 h 964"/>
              <a:gd name="T66" fmla="*/ 353 w 1020"/>
              <a:gd name="T67" fmla="*/ 843 h 964"/>
              <a:gd name="T68" fmla="*/ 424 w 1020"/>
              <a:gd name="T69" fmla="*/ 717 h 964"/>
              <a:gd name="T70" fmla="*/ 643 w 1020"/>
              <a:gd name="T71" fmla="*/ 843 h 964"/>
              <a:gd name="T72" fmla="*/ 692 w 1020"/>
              <a:gd name="T73" fmla="*/ 843 h 964"/>
              <a:gd name="T74" fmla="*/ 911 w 1020"/>
              <a:gd name="T75" fmla="*/ 717 h 964"/>
              <a:gd name="T76" fmla="*/ 982 w 1020"/>
              <a:gd name="T77" fmla="*/ 843 h 964"/>
              <a:gd name="T78" fmla="*/ 1020 w 1020"/>
              <a:gd name="T79" fmla="*/ 878 h 964"/>
              <a:gd name="T80" fmla="*/ 973 w 1020"/>
              <a:gd name="T81" fmla="*/ 878 h 964"/>
              <a:gd name="T82" fmla="*/ 692 w 1020"/>
              <a:gd name="T83" fmla="*/ 878 h 964"/>
              <a:gd name="T84" fmla="*/ 643 w 1020"/>
              <a:gd name="T85" fmla="*/ 878 h 964"/>
              <a:gd name="T86" fmla="*/ 362 w 1020"/>
              <a:gd name="T87" fmla="*/ 878 h 964"/>
              <a:gd name="T88" fmla="*/ 319 w 1020"/>
              <a:gd name="T89" fmla="*/ 878 h 964"/>
              <a:gd name="T90" fmla="*/ 38 w 1020"/>
              <a:gd name="T91" fmla="*/ 878 h 964"/>
              <a:gd name="T92" fmla="*/ 38 w 1020"/>
              <a:gd name="T93" fmla="*/ 843 h 964"/>
              <a:gd name="T94" fmla="*/ 242 w 1020"/>
              <a:gd name="T95" fmla="*/ 0 h 964"/>
              <a:gd name="T96" fmla="*/ 172 w 1020"/>
              <a:gd name="T97" fmla="*/ 70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20" h="964">
                <a:moveTo>
                  <a:pt x="824" y="83"/>
                </a:moveTo>
                <a:cubicBezTo>
                  <a:pt x="827" y="83"/>
                  <a:pt x="830" y="85"/>
                  <a:pt x="832" y="87"/>
                </a:cubicBezTo>
                <a:cubicBezTo>
                  <a:pt x="834" y="89"/>
                  <a:pt x="835" y="91"/>
                  <a:pt x="835" y="94"/>
                </a:cubicBezTo>
                <a:lnTo>
                  <a:pt x="835" y="289"/>
                </a:lnTo>
                <a:cubicBezTo>
                  <a:pt x="835" y="292"/>
                  <a:pt x="834" y="295"/>
                  <a:pt x="832" y="297"/>
                </a:cubicBezTo>
                <a:cubicBezTo>
                  <a:pt x="830" y="299"/>
                  <a:pt x="827" y="300"/>
                  <a:pt x="824" y="300"/>
                </a:cubicBezTo>
                <a:lnTo>
                  <a:pt x="488" y="300"/>
                </a:lnTo>
                <a:cubicBezTo>
                  <a:pt x="485" y="300"/>
                  <a:pt x="482" y="299"/>
                  <a:pt x="480" y="297"/>
                </a:cubicBezTo>
                <a:cubicBezTo>
                  <a:pt x="478" y="295"/>
                  <a:pt x="477" y="292"/>
                  <a:pt x="477" y="289"/>
                </a:cubicBezTo>
                <a:lnTo>
                  <a:pt x="477" y="206"/>
                </a:lnTo>
                <a:lnTo>
                  <a:pt x="644" y="171"/>
                </a:lnTo>
                <a:lnTo>
                  <a:pt x="644" y="168"/>
                </a:lnTo>
                <a:lnTo>
                  <a:pt x="477" y="190"/>
                </a:lnTo>
                <a:lnTo>
                  <a:pt x="477" y="94"/>
                </a:lnTo>
                <a:cubicBezTo>
                  <a:pt x="477" y="91"/>
                  <a:pt x="478" y="89"/>
                  <a:pt x="480" y="87"/>
                </a:cubicBezTo>
                <a:cubicBezTo>
                  <a:pt x="482" y="85"/>
                  <a:pt x="485" y="83"/>
                  <a:pt x="488" y="83"/>
                </a:cubicBezTo>
                <a:lnTo>
                  <a:pt x="824" y="83"/>
                </a:lnTo>
                <a:close/>
                <a:moveTo>
                  <a:pt x="488" y="42"/>
                </a:moveTo>
                <a:cubicBezTo>
                  <a:pt x="473" y="42"/>
                  <a:pt x="460" y="48"/>
                  <a:pt x="451" y="57"/>
                </a:cubicBezTo>
                <a:cubicBezTo>
                  <a:pt x="441" y="67"/>
                  <a:pt x="435" y="80"/>
                  <a:pt x="435" y="94"/>
                </a:cubicBezTo>
                <a:lnTo>
                  <a:pt x="435" y="195"/>
                </a:lnTo>
                <a:lnTo>
                  <a:pt x="419" y="198"/>
                </a:lnTo>
                <a:lnTo>
                  <a:pt x="419" y="180"/>
                </a:lnTo>
                <a:lnTo>
                  <a:pt x="347" y="180"/>
                </a:lnTo>
                <a:lnTo>
                  <a:pt x="296" y="149"/>
                </a:lnTo>
                <a:lnTo>
                  <a:pt x="178" y="149"/>
                </a:lnTo>
                <a:cubicBezTo>
                  <a:pt x="153" y="149"/>
                  <a:pt x="134" y="169"/>
                  <a:pt x="134" y="193"/>
                </a:cubicBezTo>
                <a:lnTo>
                  <a:pt x="134" y="331"/>
                </a:lnTo>
                <a:lnTo>
                  <a:pt x="178" y="331"/>
                </a:lnTo>
                <a:lnTo>
                  <a:pt x="178" y="230"/>
                </a:lnTo>
                <a:lnTo>
                  <a:pt x="186" y="230"/>
                </a:lnTo>
                <a:lnTo>
                  <a:pt x="186" y="331"/>
                </a:lnTo>
                <a:lnTo>
                  <a:pt x="186" y="357"/>
                </a:lnTo>
                <a:lnTo>
                  <a:pt x="186" y="541"/>
                </a:lnTo>
                <a:lnTo>
                  <a:pt x="236" y="541"/>
                </a:lnTo>
                <a:lnTo>
                  <a:pt x="236" y="388"/>
                </a:lnTo>
                <a:lnTo>
                  <a:pt x="247" y="388"/>
                </a:lnTo>
                <a:lnTo>
                  <a:pt x="247" y="541"/>
                </a:lnTo>
                <a:lnTo>
                  <a:pt x="296" y="541"/>
                </a:lnTo>
                <a:lnTo>
                  <a:pt x="296" y="514"/>
                </a:lnTo>
                <a:lnTo>
                  <a:pt x="296" y="357"/>
                </a:lnTo>
                <a:lnTo>
                  <a:pt x="296" y="331"/>
                </a:lnTo>
                <a:lnTo>
                  <a:pt x="296" y="230"/>
                </a:lnTo>
                <a:lnTo>
                  <a:pt x="296" y="202"/>
                </a:lnTo>
                <a:lnTo>
                  <a:pt x="347" y="230"/>
                </a:lnTo>
                <a:lnTo>
                  <a:pt x="419" y="230"/>
                </a:lnTo>
                <a:lnTo>
                  <a:pt x="419" y="218"/>
                </a:lnTo>
                <a:lnTo>
                  <a:pt x="435" y="214"/>
                </a:lnTo>
                <a:lnTo>
                  <a:pt x="435" y="289"/>
                </a:lnTo>
                <a:cubicBezTo>
                  <a:pt x="435" y="304"/>
                  <a:pt x="441" y="317"/>
                  <a:pt x="451" y="326"/>
                </a:cubicBezTo>
                <a:cubicBezTo>
                  <a:pt x="460" y="336"/>
                  <a:pt x="473" y="342"/>
                  <a:pt x="488" y="342"/>
                </a:cubicBezTo>
                <a:lnTo>
                  <a:pt x="824" y="342"/>
                </a:lnTo>
                <a:cubicBezTo>
                  <a:pt x="839" y="342"/>
                  <a:pt x="852" y="336"/>
                  <a:pt x="861" y="326"/>
                </a:cubicBezTo>
                <a:cubicBezTo>
                  <a:pt x="871" y="317"/>
                  <a:pt x="877" y="304"/>
                  <a:pt x="877" y="289"/>
                </a:cubicBezTo>
                <a:lnTo>
                  <a:pt x="877" y="94"/>
                </a:lnTo>
                <a:cubicBezTo>
                  <a:pt x="877" y="80"/>
                  <a:pt x="871" y="67"/>
                  <a:pt x="861" y="57"/>
                </a:cubicBezTo>
                <a:cubicBezTo>
                  <a:pt x="852" y="48"/>
                  <a:pt x="839" y="42"/>
                  <a:pt x="824" y="42"/>
                </a:cubicBezTo>
                <a:lnTo>
                  <a:pt x="488" y="42"/>
                </a:lnTo>
                <a:close/>
                <a:moveTo>
                  <a:pt x="832" y="353"/>
                </a:moveTo>
                <a:lnTo>
                  <a:pt x="832" y="399"/>
                </a:lnTo>
                <a:lnTo>
                  <a:pt x="795" y="399"/>
                </a:lnTo>
                <a:lnTo>
                  <a:pt x="836" y="545"/>
                </a:lnTo>
                <a:lnTo>
                  <a:pt x="783" y="545"/>
                </a:lnTo>
                <a:lnTo>
                  <a:pt x="741" y="399"/>
                </a:lnTo>
                <a:lnTo>
                  <a:pt x="587" y="399"/>
                </a:lnTo>
                <a:lnTo>
                  <a:pt x="545" y="545"/>
                </a:lnTo>
                <a:lnTo>
                  <a:pt x="492" y="545"/>
                </a:lnTo>
                <a:lnTo>
                  <a:pt x="533" y="399"/>
                </a:lnTo>
                <a:lnTo>
                  <a:pt x="489" y="399"/>
                </a:lnTo>
                <a:lnTo>
                  <a:pt x="489" y="353"/>
                </a:lnTo>
                <a:lnTo>
                  <a:pt x="832" y="353"/>
                </a:lnTo>
                <a:close/>
                <a:moveTo>
                  <a:pt x="180" y="596"/>
                </a:moveTo>
                <a:cubicBezTo>
                  <a:pt x="222" y="596"/>
                  <a:pt x="257" y="630"/>
                  <a:pt x="257" y="673"/>
                </a:cubicBezTo>
                <a:cubicBezTo>
                  <a:pt x="257" y="682"/>
                  <a:pt x="255" y="692"/>
                  <a:pt x="252" y="700"/>
                </a:cubicBezTo>
                <a:lnTo>
                  <a:pt x="108" y="700"/>
                </a:lnTo>
                <a:cubicBezTo>
                  <a:pt x="105" y="692"/>
                  <a:pt x="103" y="682"/>
                  <a:pt x="103" y="673"/>
                </a:cubicBezTo>
                <a:cubicBezTo>
                  <a:pt x="103" y="630"/>
                  <a:pt x="138" y="596"/>
                  <a:pt x="180" y="596"/>
                </a:cubicBezTo>
                <a:close/>
                <a:moveTo>
                  <a:pt x="505" y="596"/>
                </a:moveTo>
                <a:cubicBezTo>
                  <a:pt x="547" y="596"/>
                  <a:pt x="582" y="630"/>
                  <a:pt x="582" y="673"/>
                </a:cubicBezTo>
                <a:cubicBezTo>
                  <a:pt x="582" y="682"/>
                  <a:pt x="580" y="692"/>
                  <a:pt x="577" y="700"/>
                </a:cubicBezTo>
                <a:lnTo>
                  <a:pt x="433" y="700"/>
                </a:lnTo>
                <a:cubicBezTo>
                  <a:pt x="430" y="692"/>
                  <a:pt x="428" y="682"/>
                  <a:pt x="428" y="673"/>
                </a:cubicBezTo>
                <a:cubicBezTo>
                  <a:pt x="428" y="630"/>
                  <a:pt x="462" y="596"/>
                  <a:pt x="505" y="596"/>
                </a:cubicBezTo>
                <a:close/>
                <a:moveTo>
                  <a:pt x="834" y="596"/>
                </a:moveTo>
                <a:cubicBezTo>
                  <a:pt x="876" y="596"/>
                  <a:pt x="911" y="630"/>
                  <a:pt x="911" y="673"/>
                </a:cubicBezTo>
                <a:cubicBezTo>
                  <a:pt x="911" y="682"/>
                  <a:pt x="909" y="692"/>
                  <a:pt x="906" y="700"/>
                </a:cubicBezTo>
                <a:lnTo>
                  <a:pt x="762" y="700"/>
                </a:lnTo>
                <a:cubicBezTo>
                  <a:pt x="759" y="692"/>
                  <a:pt x="757" y="682"/>
                  <a:pt x="757" y="673"/>
                </a:cubicBezTo>
                <a:cubicBezTo>
                  <a:pt x="757" y="630"/>
                  <a:pt x="792" y="596"/>
                  <a:pt x="834" y="596"/>
                </a:cubicBezTo>
                <a:close/>
                <a:moveTo>
                  <a:pt x="99" y="717"/>
                </a:moveTo>
                <a:lnTo>
                  <a:pt x="257" y="717"/>
                </a:lnTo>
                <a:cubicBezTo>
                  <a:pt x="291" y="717"/>
                  <a:pt x="319" y="744"/>
                  <a:pt x="319" y="778"/>
                </a:cubicBezTo>
                <a:lnTo>
                  <a:pt x="319" y="843"/>
                </a:lnTo>
                <a:lnTo>
                  <a:pt x="325" y="843"/>
                </a:lnTo>
                <a:lnTo>
                  <a:pt x="353" y="843"/>
                </a:lnTo>
                <a:lnTo>
                  <a:pt x="362" y="843"/>
                </a:lnTo>
                <a:lnTo>
                  <a:pt x="362" y="778"/>
                </a:lnTo>
                <a:cubicBezTo>
                  <a:pt x="362" y="744"/>
                  <a:pt x="390" y="717"/>
                  <a:pt x="424" y="717"/>
                </a:cubicBezTo>
                <a:lnTo>
                  <a:pt x="582" y="717"/>
                </a:lnTo>
                <a:cubicBezTo>
                  <a:pt x="616" y="717"/>
                  <a:pt x="643" y="744"/>
                  <a:pt x="643" y="778"/>
                </a:cubicBezTo>
                <a:lnTo>
                  <a:pt x="643" y="843"/>
                </a:lnTo>
                <a:lnTo>
                  <a:pt x="654" y="843"/>
                </a:lnTo>
                <a:lnTo>
                  <a:pt x="678" y="843"/>
                </a:lnTo>
                <a:lnTo>
                  <a:pt x="692" y="843"/>
                </a:lnTo>
                <a:lnTo>
                  <a:pt x="692" y="778"/>
                </a:lnTo>
                <a:cubicBezTo>
                  <a:pt x="692" y="744"/>
                  <a:pt x="719" y="717"/>
                  <a:pt x="753" y="717"/>
                </a:cubicBezTo>
                <a:lnTo>
                  <a:pt x="911" y="717"/>
                </a:lnTo>
                <a:cubicBezTo>
                  <a:pt x="945" y="717"/>
                  <a:pt x="973" y="744"/>
                  <a:pt x="973" y="778"/>
                </a:cubicBezTo>
                <a:lnTo>
                  <a:pt x="973" y="843"/>
                </a:lnTo>
                <a:lnTo>
                  <a:pt x="982" y="843"/>
                </a:lnTo>
                <a:lnTo>
                  <a:pt x="1008" y="843"/>
                </a:lnTo>
                <a:lnTo>
                  <a:pt x="1020" y="843"/>
                </a:lnTo>
                <a:lnTo>
                  <a:pt x="1020" y="878"/>
                </a:lnTo>
                <a:lnTo>
                  <a:pt x="1008" y="878"/>
                </a:lnTo>
                <a:lnTo>
                  <a:pt x="982" y="878"/>
                </a:lnTo>
                <a:lnTo>
                  <a:pt x="973" y="878"/>
                </a:lnTo>
                <a:lnTo>
                  <a:pt x="973" y="964"/>
                </a:lnTo>
                <a:lnTo>
                  <a:pt x="692" y="964"/>
                </a:lnTo>
                <a:lnTo>
                  <a:pt x="692" y="878"/>
                </a:lnTo>
                <a:lnTo>
                  <a:pt x="678" y="878"/>
                </a:lnTo>
                <a:lnTo>
                  <a:pt x="654" y="878"/>
                </a:lnTo>
                <a:lnTo>
                  <a:pt x="643" y="878"/>
                </a:lnTo>
                <a:lnTo>
                  <a:pt x="643" y="964"/>
                </a:lnTo>
                <a:lnTo>
                  <a:pt x="362" y="964"/>
                </a:lnTo>
                <a:lnTo>
                  <a:pt x="362" y="878"/>
                </a:lnTo>
                <a:lnTo>
                  <a:pt x="353" y="878"/>
                </a:lnTo>
                <a:lnTo>
                  <a:pt x="325" y="878"/>
                </a:lnTo>
                <a:lnTo>
                  <a:pt x="319" y="878"/>
                </a:lnTo>
                <a:lnTo>
                  <a:pt x="319" y="964"/>
                </a:lnTo>
                <a:lnTo>
                  <a:pt x="38" y="964"/>
                </a:lnTo>
                <a:lnTo>
                  <a:pt x="38" y="878"/>
                </a:lnTo>
                <a:lnTo>
                  <a:pt x="0" y="878"/>
                </a:lnTo>
                <a:lnTo>
                  <a:pt x="0" y="843"/>
                </a:lnTo>
                <a:lnTo>
                  <a:pt x="38" y="843"/>
                </a:lnTo>
                <a:lnTo>
                  <a:pt x="38" y="778"/>
                </a:lnTo>
                <a:cubicBezTo>
                  <a:pt x="38" y="744"/>
                  <a:pt x="65" y="717"/>
                  <a:pt x="99" y="717"/>
                </a:cubicBezTo>
                <a:close/>
                <a:moveTo>
                  <a:pt x="242" y="0"/>
                </a:moveTo>
                <a:cubicBezTo>
                  <a:pt x="281" y="0"/>
                  <a:pt x="312" y="32"/>
                  <a:pt x="312" y="70"/>
                </a:cubicBezTo>
                <a:cubicBezTo>
                  <a:pt x="312" y="109"/>
                  <a:pt x="281" y="141"/>
                  <a:pt x="242" y="141"/>
                </a:cubicBezTo>
                <a:cubicBezTo>
                  <a:pt x="203" y="141"/>
                  <a:pt x="172" y="109"/>
                  <a:pt x="172" y="70"/>
                </a:cubicBezTo>
                <a:cubicBezTo>
                  <a:pt x="172" y="32"/>
                  <a:pt x="203" y="0"/>
                  <a:pt x="2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Freeform 8"/>
          <p:cNvSpPr>
            <a:spLocks noEditPoints="1"/>
          </p:cNvSpPr>
          <p:nvPr/>
        </p:nvSpPr>
        <p:spPr bwMode="auto">
          <a:xfrm>
            <a:off x="5163314" y="4436705"/>
            <a:ext cx="409843" cy="415419"/>
          </a:xfrm>
          <a:custGeom>
            <a:avLst/>
            <a:gdLst>
              <a:gd name="T0" fmla="*/ 660 w 798"/>
              <a:gd name="T1" fmla="*/ 595 h 809"/>
              <a:gd name="T2" fmla="*/ 703 w 798"/>
              <a:gd name="T3" fmla="*/ 595 h 809"/>
              <a:gd name="T4" fmla="*/ 365 w 798"/>
              <a:gd name="T5" fmla="*/ 711 h 809"/>
              <a:gd name="T6" fmla="*/ 349 w 798"/>
              <a:gd name="T7" fmla="*/ 680 h 809"/>
              <a:gd name="T8" fmla="*/ 365 w 798"/>
              <a:gd name="T9" fmla="*/ 711 h 809"/>
              <a:gd name="T10" fmla="*/ 371 w 798"/>
              <a:gd name="T11" fmla="*/ 361 h 809"/>
              <a:gd name="T12" fmla="*/ 371 w 798"/>
              <a:gd name="T13" fmla="*/ 424 h 809"/>
              <a:gd name="T14" fmla="*/ 388 w 798"/>
              <a:gd name="T15" fmla="*/ 60 h 809"/>
              <a:gd name="T16" fmla="*/ 431 w 798"/>
              <a:gd name="T17" fmla="*/ 60 h 809"/>
              <a:gd name="T18" fmla="*/ 388 w 798"/>
              <a:gd name="T19" fmla="*/ 60 h 809"/>
              <a:gd name="T20" fmla="*/ 48 w 798"/>
              <a:gd name="T21" fmla="*/ 540 h 809"/>
              <a:gd name="T22" fmla="*/ 91 w 798"/>
              <a:gd name="T23" fmla="*/ 540 h 809"/>
              <a:gd name="T24" fmla="*/ 163 w 798"/>
              <a:gd name="T25" fmla="*/ 227 h 809"/>
              <a:gd name="T26" fmla="*/ 147 w 798"/>
              <a:gd name="T27" fmla="*/ 196 h 809"/>
              <a:gd name="T28" fmla="*/ 163 w 798"/>
              <a:gd name="T29" fmla="*/ 227 h 809"/>
              <a:gd name="T30" fmla="*/ 653 w 798"/>
              <a:gd name="T31" fmla="*/ 261 h 809"/>
              <a:gd name="T32" fmla="*/ 622 w 798"/>
              <a:gd name="T33" fmla="*/ 277 h 809"/>
              <a:gd name="T34" fmla="*/ 705 w 798"/>
              <a:gd name="T35" fmla="*/ 535 h 809"/>
              <a:gd name="T36" fmla="*/ 528 w 798"/>
              <a:gd name="T37" fmla="*/ 497 h 809"/>
              <a:gd name="T38" fmla="*/ 524 w 798"/>
              <a:gd name="T39" fmla="*/ 378 h 809"/>
              <a:gd name="T40" fmla="*/ 695 w 798"/>
              <a:gd name="T41" fmla="*/ 366 h 809"/>
              <a:gd name="T42" fmla="*/ 624 w 798"/>
              <a:gd name="T43" fmla="*/ 231 h 809"/>
              <a:gd name="T44" fmla="*/ 503 w 798"/>
              <a:gd name="T45" fmla="*/ 349 h 809"/>
              <a:gd name="T46" fmla="*/ 444 w 798"/>
              <a:gd name="T47" fmla="*/ 187 h 809"/>
              <a:gd name="T48" fmla="*/ 433 w 798"/>
              <a:gd name="T49" fmla="*/ 0 h 809"/>
              <a:gd name="T50" fmla="*/ 409 w 798"/>
              <a:gd name="T51" fmla="*/ 184 h 809"/>
              <a:gd name="T52" fmla="*/ 328 w 798"/>
              <a:gd name="T53" fmla="*/ 331 h 809"/>
              <a:gd name="T54" fmla="*/ 252 w 798"/>
              <a:gd name="T55" fmla="*/ 200 h 809"/>
              <a:gd name="T56" fmla="*/ 117 w 798"/>
              <a:gd name="T57" fmla="*/ 271 h 809"/>
              <a:gd name="T58" fmla="*/ 233 w 798"/>
              <a:gd name="T59" fmla="*/ 295 h 809"/>
              <a:gd name="T60" fmla="*/ 270 w 798"/>
              <a:gd name="T61" fmla="*/ 442 h 809"/>
              <a:gd name="T62" fmla="*/ 169 w 798"/>
              <a:gd name="T63" fmla="*/ 520 h 809"/>
              <a:gd name="T64" fmla="*/ 0 w 798"/>
              <a:gd name="T65" fmla="*/ 574 h 809"/>
              <a:gd name="T66" fmla="*/ 187 w 798"/>
              <a:gd name="T67" fmla="*/ 574 h 809"/>
              <a:gd name="T68" fmla="*/ 287 w 798"/>
              <a:gd name="T69" fmla="*/ 508 h 809"/>
              <a:gd name="T70" fmla="*/ 368 w 798"/>
              <a:gd name="T71" fmla="*/ 647 h 809"/>
              <a:gd name="T72" fmla="*/ 315 w 798"/>
              <a:gd name="T73" fmla="*/ 757 h 809"/>
              <a:gd name="T74" fmla="*/ 450 w 798"/>
              <a:gd name="T75" fmla="*/ 686 h 809"/>
              <a:gd name="T76" fmla="*/ 408 w 798"/>
              <a:gd name="T77" fmla="*/ 577 h 809"/>
              <a:gd name="T78" fmla="*/ 619 w 798"/>
              <a:gd name="T79" fmla="*/ 591 h 809"/>
              <a:gd name="T80" fmla="*/ 705 w 798"/>
              <a:gd name="T81" fmla="*/ 723 h 809"/>
              <a:gd name="T82" fmla="*/ 705 w 798"/>
              <a:gd name="T83" fmla="*/ 535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98" h="809">
                <a:moveTo>
                  <a:pt x="681" y="616"/>
                </a:moveTo>
                <a:cubicBezTo>
                  <a:pt x="669" y="616"/>
                  <a:pt x="660" y="607"/>
                  <a:pt x="660" y="595"/>
                </a:cubicBezTo>
                <a:cubicBezTo>
                  <a:pt x="660" y="583"/>
                  <a:pt x="669" y="573"/>
                  <a:pt x="681" y="573"/>
                </a:cubicBezTo>
                <a:cubicBezTo>
                  <a:pt x="693" y="573"/>
                  <a:pt x="703" y="583"/>
                  <a:pt x="703" y="595"/>
                </a:cubicBezTo>
                <a:cubicBezTo>
                  <a:pt x="703" y="607"/>
                  <a:pt x="693" y="616"/>
                  <a:pt x="681" y="616"/>
                </a:cubicBezTo>
                <a:close/>
                <a:moveTo>
                  <a:pt x="365" y="711"/>
                </a:moveTo>
                <a:cubicBezTo>
                  <a:pt x="357" y="716"/>
                  <a:pt x="346" y="712"/>
                  <a:pt x="342" y="704"/>
                </a:cubicBezTo>
                <a:cubicBezTo>
                  <a:pt x="337" y="695"/>
                  <a:pt x="340" y="685"/>
                  <a:pt x="349" y="680"/>
                </a:cubicBezTo>
                <a:cubicBezTo>
                  <a:pt x="358" y="676"/>
                  <a:pt x="368" y="679"/>
                  <a:pt x="373" y="687"/>
                </a:cubicBezTo>
                <a:cubicBezTo>
                  <a:pt x="377" y="696"/>
                  <a:pt x="374" y="707"/>
                  <a:pt x="365" y="711"/>
                </a:cubicBezTo>
                <a:close/>
                <a:moveTo>
                  <a:pt x="340" y="392"/>
                </a:moveTo>
                <a:cubicBezTo>
                  <a:pt x="340" y="375"/>
                  <a:pt x="354" y="361"/>
                  <a:pt x="371" y="361"/>
                </a:cubicBezTo>
                <a:cubicBezTo>
                  <a:pt x="388" y="361"/>
                  <a:pt x="402" y="375"/>
                  <a:pt x="402" y="392"/>
                </a:cubicBezTo>
                <a:cubicBezTo>
                  <a:pt x="402" y="410"/>
                  <a:pt x="388" y="424"/>
                  <a:pt x="371" y="424"/>
                </a:cubicBezTo>
                <a:cubicBezTo>
                  <a:pt x="354" y="424"/>
                  <a:pt x="340" y="410"/>
                  <a:pt x="340" y="392"/>
                </a:cubicBezTo>
                <a:close/>
                <a:moveTo>
                  <a:pt x="388" y="60"/>
                </a:moveTo>
                <a:cubicBezTo>
                  <a:pt x="388" y="48"/>
                  <a:pt x="397" y="38"/>
                  <a:pt x="409" y="38"/>
                </a:cubicBezTo>
                <a:cubicBezTo>
                  <a:pt x="421" y="38"/>
                  <a:pt x="431" y="48"/>
                  <a:pt x="431" y="60"/>
                </a:cubicBezTo>
                <a:cubicBezTo>
                  <a:pt x="431" y="72"/>
                  <a:pt x="421" y="82"/>
                  <a:pt x="409" y="82"/>
                </a:cubicBezTo>
                <a:cubicBezTo>
                  <a:pt x="397" y="82"/>
                  <a:pt x="388" y="72"/>
                  <a:pt x="388" y="60"/>
                </a:cubicBezTo>
                <a:close/>
                <a:moveTo>
                  <a:pt x="70" y="562"/>
                </a:moveTo>
                <a:cubicBezTo>
                  <a:pt x="58" y="562"/>
                  <a:pt x="48" y="552"/>
                  <a:pt x="48" y="540"/>
                </a:cubicBezTo>
                <a:cubicBezTo>
                  <a:pt x="48" y="528"/>
                  <a:pt x="58" y="519"/>
                  <a:pt x="70" y="519"/>
                </a:cubicBezTo>
                <a:cubicBezTo>
                  <a:pt x="82" y="519"/>
                  <a:pt x="91" y="528"/>
                  <a:pt x="91" y="540"/>
                </a:cubicBezTo>
                <a:cubicBezTo>
                  <a:pt x="91" y="552"/>
                  <a:pt x="82" y="562"/>
                  <a:pt x="70" y="562"/>
                </a:cubicBezTo>
                <a:close/>
                <a:moveTo>
                  <a:pt x="163" y="227"/>
                </a:moveTo>
                <a:cubicBezTo>
                  <a:pt x="155" y="232"/>
                  <a:pt x="144" y="229"/>
                  <a:pt x="140" y="220"/>
                </a:cubicBezTo>
                <a:cubicBezTo>
                  <a:pt x="135" y="211"/>
                  <a:pt x="139" y="201"/>
                  <a:pt x="147" y="196"/>
                </a:cubicBezTo>
                <a:cubicBezTo>
                  <a:pt x="156" y="192"/>
                  <a:pt x="166" y="195"/>
                  <a:pt x="171" y="204"/>
                </a:cubicBezTo>
                <a:cubicBezTo>
                  <a:pt x="175" y="212"/>
                  <a:pt x="172" y="223"/>
                  <a:pt x="163" y="227"/>
                </a:cubicBezTo>
                <a:close/>
                <a:moveTo>
                  <a:pt x="630" y="253"/>
                </a:moveTo>
                <a:cubicBezTo>
                  <a:pt x="638" y="249"/>
                  <a:pt x="649" y="252"/>
                  <a:pt x="653" y="261"/>
                </a:cubicBezTo>
                <a:cubicBezTo>
                  <a:pt x="658" y="269"/>
                  <a:pt x="654" y="280"/>
                  <a:pt x="646" y="284"/>
                </a:cubicBezTo>
                <a:cubicBezTo>
                  <a:pt x="637" y="289"/>
                  <a:pt x="627" y="286"/>
                  <a:pt x="622" y="277"/>
                </a:cubicBezTo>
                <a:cubicBezTo>
                  <a:pt x="618" y="268"/>
                  <a:pt x="621" y="258"/>
                  <a:pt x="630" y="253"/>
                </a:cubicBezTo>
                <a:close/>
                <a:moveTo>
                  <a:pt x="705" y="535"/>
                </a:moveTo>
                <a:cubicBezTo>
                  <a:pt x="679" y="535"/>
                  <a:pt x="656" y="546"/>
                  <a:pt x="639" y="562"/>
                </a:cubicBezTo>
                <a:lnTo>
                  <a:pt x="528" y="497"/>
                </a:lnTo>
                <a:cubicBezTo>
                  <a:pt x="535" y="480"/>
                  <a:pt x="540" y="461"/>
                  <a:pt x="540" y="442"/>
                </a:cubicBezTo>
                <a:cubicBezTo>
                  <a:pt x="540" y="419"/>
                  <a:pt x="534" y="397"/>
                  <a:pt x="524" y="378"/>
                </a:cubicBezTo>
                <a:lnTo>
                  <a:pt x="598" y="344"/>
                </a:lnTo>
                <a:cubicBezTo>
                  <a:pt x="621" y="374"/>
                  <a:pt x="661" y="384"/>
                  <a:pt x="695" y="366"/>
                </a:cubicBezTo>
                <a:cubicBezTo>
                  <a:pt x="732" y="347"/>
                  <a:pt x="746" y="300"/>
                  <a:pt x="727" y="263"/>
                </a:cubicBezTo>
                <a:cubicBezTo>
                  <a:pt x="707" y="226"/>
                  <a:pt x="661" y="211"/>
                  <a:pt x="624" y="231"/>
                </a:cubicBezTo>
                <a:cubicBezTo>
                  <a:pt x="593" y="247"/>
                  <a:pt x="579" y="280"/>
                  <a:pt x="584" y="312"/>
                </a:cubicBezTo>
                <a:lnTo>
                  <a:pt x="503" y="349"/>
                </a:lnTo>
                <a:cubicBezTo>
                  <a:pt x="485" y="331"/>
                  <a:pt x="462" y="317"/>
                  <a:pt x="437" y="311"/>
                </a:cubicBezTo>
                <a:lnTo>
                  <a:pt x="444" y="187"/>
                </a:lnTo>
                <a:cubicBezTo>
                  <a:pt x="490" y="181"/>
                  <a:pt x="526" y="142"/>
                  <a:pt x="526" y="94"/>
                </a:cubicBezTo>
                <a:cubicBezTo>
                  <a:pt x="526" y="42"/>
                  <a:pt x="484" y="0"/>
                  <a:pt x="433" y="0"/>
                </a:cubicBezTo>
                <a:cubicBezTo>
                  <a:pt x="381" y="0"/>
                  <a:pt x="339" y="42"/>
                  <a:pt x="339" y="94"/>
                </a:cubicBezTo>
                <a:cubicBezTo>
                  <a:pt x="339" y="138"/>
                  <a:pt x="369" y="174"/>
                  <a:pt x="409" y="184"/>
                </a:cubicBezTo>
                <a:lnTo>
                  <a:pt x="402" y="307"/>
                </a:lnTo>
                <a:cubicBezTo>
                  <a:pt x="374" y="308"/>
                  <a:pt x="349" y="316"/>
                  <a:pt x="328" y="331"/>
                </a:cubicBezTo>
                <a:lnTo>
                  <a:pt x="254" y="267"/>
                </a:lnTo>
                <a:cubicBezTo>
                  <a:pt x="263" y="246"/>
                  <a:pt x="263" y="222"/>
                  <a:pt x="252" y="200"/>
                </a:cubicBezTo>
                <a:cubicBezTo>
                  <a:pt x="232" y="163"/>
                  <a:pt x="186" y="148"/>
                  <a:pt x="149" y="168"/>
                </a:cubicBezTo>
                <a:cubicBezTo>
                  <a:pt x="112" y="187"/>
                  <a:pt x="97" y="234"/>
                  <a:pt x="117" y="271"/>
                </a:cubicBezTo>
                <a:cubicBezTo>
                  <a:pt x="136" y="308"/>
                  <a:pt x="183" y="323"/>
                  <a:pt x="220" y="303"/>
                </a:cubicBezTo>
                <a:cubicBezTo>
                  <a:pt x="224" y="301"/>
                  <a:pt x="229" y="298"/>
                  <a:pt x="233" y="295"/>
                </a:cubicBezTo>
                <a:lnTo>
                  <a:pt x="302" y="355"/>
                </a:lnTo>
                <a:cubicBezTo>
                  <a:pt x="282" y="378"/>
                  <a:pt x="270" y="409"/>
                  <a:pt x="270" y="442"/>
                </a:cubicBezTo>
                <a:cubicBezTo>
                  <a:pt x="270" y="453"/>
                  <a:pt x="272" y="465"/>
                  <a:pt x="274" y="475"/>
                </a:cubicBezTo>
                <a:lnTo>
                  <a:pt x="169" y="520"/>
                </a:lnTo>
                <a:cubicBezTo>
                  <a:pt x="152" y="496"/>
                  <a:pt x="124" y="481"/>
                  <a:pt x="93" y="481"/>
                </a:cubicBezTo>
                <a:cubicBezTo>
                  <a:pt x="41" y="481"/>
                  <a:pt x="0" y="523"/>
                  <a:pt x="0" y="574"/>
                </a:cubicBezTo>
                <a:cubicBezTo>
                  <a:pt x="0" y="626"/>
                  <a:pt x="41" y="668"/>
                  <a:pt x="93" y="668"/>
                </a:cubicBezTo>
                <a:cubicBezTo>
                  <a:pt x="145" y="668"/>
                  <a:pt x="187" y="626"/>
                  <a:pt x="187" y="574"/>
                </a:cubicBezTo>
                <a:cubicBezTo>
                  <a:pt x="187" y="566"/>
                  <a:pt x="185" y="559"/>
                  <a:pt x="184" y="551"/>
                </a:cubicBezTo>
                <a:lnTo>
                  <a:pt x="287" y="508"/>
                </a:lnTo>
                <a:cubicBezTo>
                  <a:pt x="305" y="540"/>
                  <a:pt x="336" y="564"/>
                  <a:pt x="373" y="573"/>
                </a:cubicBezTo>
                <a:lnTo>
                  <a:pt x="368" y="647"/>
                </a:lnTo>
                <a:cubicBezTo>
                  <a:pt x="361" y="648"/>
                  <a:pt x="354" y="650"/>
                  <a:pt x="347" y="654"/>
                </a:cubicBezTo>
                <a:cubicBezTo>
                  <a:pt x="310" y="673"/>
                  <a:pt x="296" y="720"/>
                  <a:pt x="315" y="757"/>
                </a:cubicBezTo>
                <a:cubicBezTo>
                  <a:pt x="335" y="794"/>
                  <a:pt x="381" y="809"/>
                  <a:pt x="418" y="789"/>
                </a:cubicBezTo>
                <a:cubicBezTo>
                  <a:pt x="456" y="769"/>
                  <a:pt x="470" y="723"/>
                  <a:pt x="450" y="686"/>
                </a:cubicBezTo>
                <a:cubicBezTo>
                  <a:pt x="440" y="666"/>
                  <a:pt x="422" y="653"/>
                  <a:pt x="403" y="648"/>
                </a:cubicBezTo>
                <a:lnTo>
                  <a:pt x="408" y="577"/>
                </a:lnTo>
                <a:cubicBezTo>
                  <a:pt x="449" y="576"/>
                  <a:pt x="485" y="556"/>
                  <a:pt x="509" y="527"/>
                </a:cubicBezTo>
                <a:lnTo>
                  <a:pt x="619" y="591"/>
                </a:lnTo>
                <a:cubicBezTo>
                  <a:pt x="614" y="603"/>
                  <a:pt x="611" y="616"/>
                  <a:pt x="611" y="629"/>
                </a:cubicBezTo>
                <a:cubicBezTo>
                  <a:pt x="611" y="681"/>
                  <a:pt x="653" y="723"/>
                  <a:pt x="705" y="723"/>
                </a:cubicBezTo>
                <a:cubicBezTo>
                  <a:pt x="756" y="723"/>
                  <a:pt x="798" y="681"/>
                  <a:pt x="798" y="629"/>
                </a:cubicBezTo>
                <a:cubicBezTo>
                  <a:pt x="798" y="577"/>
                  <a:pt x="756" y="535"/>
                  <a:pt x="705" y="5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58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8871155" y="2053908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8875236" y="2375909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8871155" y="3301128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8875236" y="3623129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8871155" y="4586199"/>
            <a:ext cx="129528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8875236" y="4908200"/>
            <a:ext cx="2333999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0"/>
          <p:cNvSpPr/>
          <p:nvPr/>
        </p:nvSpPr>
        <p:spPr>
          <a:xfrm>
            <a:off x="864816" y="1922103"/>
            <a:ext cx="2016224" cy="3276364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" name="直接连接符 33"/>
          <p:cNvCxnSpPr/>
          <p:nvPr/>
        </p:nvCxnSpPr>
        <p:spPr>
          <a:xfrm>
            <a:off x="1170850" y="3182243"/>
            <a:ext cx="140415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</p:cxnSp>
      <p:pic>
        <p:nvPicPr>
          <p:cNvPr id="5" name="Picture 2" descr="C:\Documents and Settings\Administrator\桌面\图标\ico\verified-user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91" y="2077699"/>
            <a:ext cx="873274" cy="8732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6" name="矩形 35"/>
          <p:cNvSpPr/>
          <p:nvPr/>
        </p:nvSpPr>
        <p:spPr>
          <a:xfrm>
            <a:off x="2989052" y="1922103"/>
            <a:ext cx="2016224" cy="3276364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39"/>
          <p:cNvCxnSpPr/>
          <p:nvPr/>
        </p:nvCxnSpPr>
        <p:spPr>
          <a:xfrm>
            <a:off x="3295086" y="3182243"/>
            <a:ext cx="140415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</p:cxnSp>
      <p:sp>
        <p:nvSpPr>
          <p:cNvPr id="8" name="矩形 40"/>
          <p:cNvSpPr/>
          <p:nvPr/>
        </p:nvSpPr>
        <p:spPr>
          <a:xfrm>
            <a:off x="5113288" y="1922103"/>
            <a:ext cx="2016224" cy="3276364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9" name="直接连接符 44"/>
          <p:cNvCxnSpPr/>
          <p:nvPr/>
        </p:nvCxnSpPr>
        <p:spPr>
          <a:xfrm>
            <a:off x="5419322" y="3182243"/>
            <a:ext cx="140415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</p:cxnSp>
      <p:sp>
        <p:nvSpPr>
          <p:cNvPr id="10" name="矩形 45"/>
          <p:cNvSpPr/>
          <p:nvPr/>
        </p:nvSpPr>
        <p:spPr>
          <a:xfrm>
            <a:off x="7237524" y="1922103"/>
            <a:ext cx="2016224" cy="3276364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1" name="直接连接符 49"/>
          <p:cNvCxnSpPr/>
          <p:nvPr/>
        </p:nvCxnSpPr>
        <p:spPr>
          <a:xfrm>
            <a:off x="7543558" y="3182243"/>
            <a:ext cx="140415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</p:cxnSp>
      <p:pic>
        <p:nvPicPr>
          <p:cNvPr id="12" name="Picture 5" descr="C:\Documents and Settings\Administrator\桌面\图标\ico\trending-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7" y="2077699"/>
            <a:ext cx="873274" cy="8732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3" name="Picture 3" descr="C:\Documents and Settings\Administrator\桌面\图标\ico\c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99" y="2077699"/>
            <a:ext cx="873274" cy="8732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pic>
        <p:nvPicPr>
          <p:cNvPr id="14" name="Picture 4" descr="C:\Documents and Settings\Administrator\桌面\图标\ico\camera-al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63" y="2077699"/>
            <a:ext cx="873274" cy="8732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sp>
        <p:nvSpPr>
          <p:cNvPr id="15" name="矩形 20"/>
          <p:cNvSpPr/>
          <p:nvPr/>
        </p:nvSpPr>
        <p:spPr>
          <a:xfrm>
            <a:off x="9378436" y="1922103"/>
            <a:ext cx="2016224" cy="3276364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6" name="直接连接符 33"/>
          <p:cNvCxnSpPr/>
          <p:nvPr/>
        </p:nvCxnSpPr>
        <p:spPr>
          <a:xfrm>
            <a:off x="9684470" y="3182243"/>
            <a:ext cx="140415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</p:cxnSp>
      <p:pic>
        <p:nvPicPr>
          <p:cNvPr id="17" name="Picture 4" descr="C:\Documents and Settings\Administrator\桌面\图标\ico\vpn-lo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52" y="2139529"/>
            <a:ext cx="811444" cy="8114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14:hiddenEffects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1170850" y="3676514"/>
            <a:ext cx="1488388" cy="883852"/>
            <a:chOff x="1188137" y="3861805"/>
            <a:chExt cx="1488388" cy="883852"/>
          </a:xfrm>
        </p:grpSpPr>
        <p:sp>
          <p:nvSpPr>
            <p:cNvPr id="19" name="TextBox 13"/>
            <p:cNvSpPr txBox="1"/>
            <p:nvPr/>
          </p:nvSpPr>
          <p:spPr>
            <a:xfrm>
              <a:off x="1188137" y="3861805"/>
              <a:ext cx="148838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1192219" y="4191659"/>
              <a:ext cx="1484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293007" y="3676514"/>
            <a:ext cx="1488388" cy="883852"/>
            <a:chOff x="1188137" y="3861805"/>
            <a:chExt cx="1488388" cy="883852"/>
          </a:xfrm>
        </p:grpSpPr>
        <p:sp>
          <p:nvSpPr>
            <p:cNvPr id="23" name="TextBox 13"/>
            <p:cNvSpPr txBox="1"/>
            <p:nvPr/>
          </p:nvSpPr>
          <p:spPr>
            <a:xfrm>
              <a:off x="1188137" y="3861805"/>
              <a:ext cx="148838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1192219" y="4191659"/>
              <a:ext cx="1484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415164" y="3676514"/>
            <a:ext cx="1488388" cy="883852"/>
            <a:chOff x="1188137" y="3861805"/>
            <a:chExt cx="1488388" cy="883852"/>
          </a:xfrm>
        </p:grpSpPr>
        <p:sp>
          <p:nvSpPr>
            <p:cNvPr id="26" name="TextBox 13"/>
            <p:cNvSpPr txBox="1"/>
            <p:nvPr/>
          </p:nvSpPr>
          <p:spPr>
            <a:xfrm>
              <a:off x="1188137" y="3861805"/>
              <a:ext cx="148838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1192219" y="4191659"/>
              <a:ext cx="1484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37321" y="3676514"/>
            <a:ext cx="1488388" cy="883852"/>
            <a:chOff x="1188137" y="3861805"/>
            <a:chExt cx="1488388" cy="883852"/>
          </a:xfrm>
        </p:grpSpPr>
        <p:sp>
          <p:nvSpPr>
            <p:cNvPr id="29" name="TextBox 13"/>
            <p:cNvSpPr txBox="1"/>
            <p:nvPr/>
          </p:nvSpPr>
          <p:spPr>
            <a:xfrm>
              <a:off x="1188137" y="3861805"/>
              <a:ext cx="148838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1192219" y="4191659"/>
              <a:ext cx="1484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659478" y="3676514"/>
            <a:ext cx="1488388" cy="883852"/>
            <a:chOff x="1188137" y="3861805"/>
            <a:chExt cx="1488388" cy="883852"/>
          </a:xfrm>
        </p:grpSpPr>
        <p:sp>
          <p:nvSpPr>
            <p:cNvPr id="32" name="TextBox 13"/>
            <p:cNvSpPr txBox="1"/>
            <p:nvPr/>
          </p:nvSpPr>
          <p:spPr>
            <a:xfrm>
              <a:off x="1188137" y="3861805"/>
              <a:ext cx="148838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1192219" y="4191659"/>
              <a:ext cx="1484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036948" y="5445361"/>
            <a:ext cx="10244819" cy="4947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07629" y="169804"/>
            <a:ext cx="266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337" y="3701898"/>
            <a:ext cx="2078745" cy="1585912"/>
          </a:xfrm>
          <a:prstGeom prst="rect">
            <a:avLst/>
          </a:prstGeom>
          <a:ln>
            <a:solidFill>
              <a:srgbClr val="ADBACA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146800" y="1538513"/>
            <a:ext cx="4737100" cy="3959225"/>
          </a:xfrm>
          <a:prstGeom prst="rect">
            <a:avLst/>
          </a:prstGeom>
          <a:solidFill>
            <a:schemeClr val="bg1">
              <a:alpha val="32000"/>
            </a:schemeClr>
          </a:solidFill>
          <a:ln w="25400" cmpd="sng">
            <a:noFill/>
            <a:miter lim="800000"/>
          </a:ln>
        </p:spPr>
        <p:txBody>
          <a:bodyPr anchor="ctr"/>
          <a:lstStyle/>
          <a:p>
            <a:pPr algn="ctr" fontAlgn="ctr">
              <a:buClr>
                <a:srgbClr val="FF0000"/>
              </a:buClr>
              <a:buSzPct val="70000"/>
              <a:buFont typeface="Wingdings" panose="05000000000000000000" pitchFamily="2" charset="2"/>
              <a:buChar char="u"/>
              <a:tabLst>
                <a:tab pos="723900" algn="l"/>
                <a:tab pos="1447800" algn="l"/>
              </a:tabLst>
            </a:pPr>
            <a:endParaRPr lang="zh-CN" altLang="en-US" sz="16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73592">
            <a:off x="1722436" y="2170340"/>
            <a:ext cx="2441885" cy="1633537"/>
          </a:xfrm>
          <a:prstGeom prst="rect">
            <a:avLst/>
          </a:prstGeom>
          <a:ln>
            <a:solidFill>
              <a:srgbClr val="ADBAC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9329">
            <a:off x="3574017" y="2594803"/>
            <a:ext cx="1772057" cy="1519237"/>
          </a:xfrm>
          <a:prstGeom prst="rect">
            <a:avLst/>
          </a:prstGeom>
          <a:ln>
            <a:solidFill>
              <a:srgbClr val="ADBACA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4385">
            <a:off x="3398835" y="3869544"/>
            <a:ext cx="1287283" cy="1250620"/>
          </a:xfrm>
          <a:prstGeom prst="rect">
            <a:avLst/>
          </a:prstGeom>
          <a:ln>
            <a:solidFill>
              <a:srgbClr val="ADBACA"/>
            </a:solidFill>
          </a:ln>
        </p:spPr>
      </p:pic>
      <p:sp>
        <p:nvSpPr>
          <p:cNvPr id="8" name="矩形 7"/>
          <p:cNvSpPr/>
          <p:nvPr/>
        </p:nvSpPr>
        <p:spPr>
          <a:xfrm>
            <a:off x="7177046" y="3055567"/>
            <a:ext cx="2926816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7177046" y="2585298"/>
            <a:ext cx="2338080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660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4009</Words>
  <Application>WPS 演示</Application>
  <PresentationFormat>自定义</PresentationFormat>
  <Paragraphs>562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Impact</vt:lpstr>
      <vt:lpstr>Source Sans Pro ExtraLight</vt:lpstr>
      <vt:lpstr>Open Sans</vt:lpstr>
      <vt:lpstr>Calibri</vt:lpstr>
      <vt:lpstr>Arial Unicode MS</vt:lpstr>
      <vt:lpstr>Calibri Light</vt:lpstr>
      <vt:lpstr>popo</vt:lpstr>
      <vt:lpstr>Meiryo</vt:lpstr>
      <vt:lpstr>Yu Gothic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kwl6163com</cp:lastModifiedBy>
  <cp:revision>13</cp:revision>
  <dcterms:created xsi:type="dcterms:W3CDTF">2015-08-04T09:37:00Z</dcterms:created>
  <dcterms:modified xsi:type="dcterms:W3CDTF">2018-10-03T02:44:58Z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