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60" r:id="rId5"/>
    <p:sldId id="261" r:id="rId6"/>
    <p:sldId id="269" r:id="rId7"/>
    <p:sldId id="277" r:id="rId8"/>
    <p:sldId id="272" r:id="rId9"/>
    <p:sldId id="280" r:id="rId10"/>
    <p:sldId id="266" r:id="rId11"/>
    <p:sldId id="262" r:id="rId12"/>
    <p:sldId id="273" r:id="rId13"/>
    <p:sldId id="279" r:id="rId14"/>
    <p:sldId id="265" r:id="rId15"/>
    <p:sldId id="267" r:id="rId16"/>
    <p:sldId id="263" r:id="rId17"/>
    <p:sldId id="281" r:id="rId18"/>
    <p:sldId id="268" r:id="rId19"/>
    <p:sldId id="276" r:id="rId20"/>
    <p:sldId id="270" r:id="rId21"/>
    <p:sldId id="271" r:id="rId22"/>
    <p:sldId id="264" r:id="rId23"/>
    <p:sldId id="274" r:id="rId24"/>
    <p:sldId id="282" r:id="rId25"/>
    <p:sldId id="275" r:id="rId26"/>
    <p:sldId id="278" r:id="rId27"/>
    <p:sldId id="258" r:id="rId28"/>
    <p:sldId id="299" r:id="rId29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300"/>
    <a:srgbClr val="95E0FF"/>
    <a:srgbClr val="5D9CE3"/>
    <a:srgbClr val="01455C"/>
    <a:srgbClr val="F9F9F9"/>
    <a:srgbClr val="015A79"/>
    <a:srgbClr val="C89D00"/>
    <a:srgbClr val="3FC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howGuides="1">
      <p:cViewPr varScale="1">
        <p:scale>
          <a:sx n="99" d="100"/>
          <a:sy n="99" d="100"/>
        </p:scale>
        <p:origin x="-19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652" name="幻灯片图像占位符 3"/>
          <p:cNvSpPr>
            <a:spLocks noGrp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1828800" marR="0" lvl="4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r>
              <a:rPr lang="zh-CN" altLang="en-US" dirty="0"/>
              <a:t>标题字体为：方正正中黑简体  可以用微软雅黑代替哦</a:t>
            </a:r>
            <a:endParaRPr lang="en-US" altLang="zh-CN" dirty="0"/>
          </a:p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8676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r>
              <a:rPr lang="zh-CN" altLang="en-US" dirty="0"/>
              <a:t>标题字体为：方正正中黑简体  可以用微软雅黑代替哦</a:t>
            </a:r>
            <a:endParaRPr lang="en-US" altLang="zh-CN" dirty="0"/>
          </a:p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9700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000000"/>
                </a:solidFill>
              </a:rPr>
            </a:fld>
            <a:endParaRPr lang="zh-CN" altLang="en-US" sz="1200" dirty="0">
              <a:solidFill>
                <a:srgbClr val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>
            <a:solidFill>
              <a:srgbClr val="000000"/>
            </a:solidFill>
            <a:miter/>
          </a:ln>
        </p:spPr>
      </p:sp>
      <p:sp>
        <p:nvSpPr>
          <p:cNvPr id="1638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638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indent="0"/>
            <a:fld id="{9A0DB2DC-4C9A-4742-B13C-FB6460FD3503}" type="slidenum">
              <a:rPr lang="zh-CN" altLang="en-US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8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4.jpeg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6.jpeg"/><Relationship Id="rId1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0.jpeg"/><Relationship Id="rId1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1" Type="http://schemas.openxmlformats.org/officeDocument/2006/relationships/hyperlink" Target="https://www.freeppt7.com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2050" name="组合 30"/>
          <p:cNvGrpSpPr/>
          <p:nvPr/>
        </p:nvGrpSpPr>
        <p:grpSpPr>
          <a:xfrm>
            <a:off x="3209925" y="444500"/>
            <a:ext cx="3702050" cy="3573463"/>
            <a:chOff x="0" y="0"/>
            <a:chExt cx="4035875" cy="3896486"/>
          </a:xfrm>
        </p:grpSpPr>
        <p:sp>
          <p:nvSpPr>
            <p:cNvPr id="2052" name="椭圆 24"/>
            <p:cNvSpPr/>
            <p:nvPr/>
          </p:nvSpPr>
          <p:spPr>
            <a:xfrm>
              <a:off x="0" y="565913"/>
              <a:ext cx="3330573" cy="3330573"/>
            </a:xfrm>
            <a:prstGeom prst="ellipse">
              <a:avLst/>
            </a:prstGeom>
            <a:solidFill>
              <a:srgbClr val="5D9CE3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053" name="矩形 29"/>
            <p:cNvSpPr/>
            <p:nvPr/>
          </p:nvSpPr>
          <p:spPr>
            <a:xfrm rot="2650560">
              <a:off x="406020" y="2055182"/>
              <a:ext cx="1045730" cy="1517603"/>
            </a:xfrm>
            <a:custGeom>
              <a:avLst/>
              <a:gdLst/>
              <a:ahLst/>
              <a:cxnLst>
                <a:cxn ang="0">
                  <a:pos x="480103" y="11591"/>
                </a:cxn>
                <a:cxn ang="0">
                  <a:pos x="1035026" y="0"/>
                </a:cxn>
                <a:cxn ang="0">
                  <a:pos x="1045730" y="1499302"/>
                </a:cxn>
                <a:cxn ang="0">
                  <a:pos x="0" y="1380662"/>
                </a:cxn>
                <a:cxn ang="0">
                  <a:pos x="480103" y="11591"/>
                </a:cxn>
              </a:cxnLst>
              <a:pathLst>
                <a:path w="1045730" h="1517603">
                  <a:moveTo>
                    <a:pt x="480103" y="11591"/>
                  </a:moveTo>
                  <a:lnTo>
                    <a:pt x="1035026" y="0"/>
                  </a:lnTo>
                  <a:lnTo>
                    <a:pt x="1045730" y="1499302"/>
                  </a:lnTo>
                  <a:cubicBezTo>
                    <a:pt x="716791" y="1521623"/>
                    <a:pt x="459541" y="1555239"/>
                    <a:pt x="0" y="1380662"/>
                  </a:cubicBezTo>
                  <a:lnTo>
                    <a:pt x="480103" y="11591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grpSp>
          <p:nvGrpSpPr>
            <p:cNvPr id="2054" name="组合 23"/>
            <p:cNvGrpSpPr/>
            <p:nvPr/>
          </p:nvGrpSpPr>
          <p:grpSpPr>
            <a:xfrm>
              <a:off x="1073828" y="0"/>
              <a:ext cx="2962047" cy="2946595"/>
              <a:chOff x="0" y="0"/>
              <a:chExt cx="3956050" cy="3935413"/>
            </a:xfrm>
          </p:grpSpPr>
          <p:sp>
            <p:nvSpPr>
              <p:cNvPr id="2059" name="Freeform 5"/>
              <p:cNvSpPr/>
              <p:nvPr/>
            </p:nvSpPr>
            <p:spPr>
              <a:xfrm>
                <a:off x="1966912" y="0"/>
                <a:ext cx="1989138" cy="1990725"/>
              </a:xfrm>
              <a:custGeom>
                <a:avLst/>
                <a:gdLst/>
                <a:ahLst/>
                <a:cxnLst>
                  <a:cxn ang="0">
                    <a:pos x="1642195" y="462959"/>
                  </a:cxn>
                  <a:cxn ang="0">
                    <a:pos x="1804102" y="300924"/>
                  </a:cxn>
                  <a:cxn ang="0">
                    <a:pos x="1919749" y="277776"/>
                  </a:cxn>
                  <a:cxn ang="0">
                    <a:pos x="1919749" y="46296"/>
                  </a:cxn>
                  <a:cxn ang="0">
                    <a:pos x="1711584" y="46296"/>
                  </a:cxn>
                  <a:cxn ang="0">
                    <a:pos x="1665325" y="185184"/>
                  </a:cxn>
                  <a:cxn ang="0">
                    <a:pos x="1503418" y="347219"/>
                  </a:cxn>
                  <a:cxn ang="0">
                    <a:pos x="0" y="949067"/>
                  </a:cxn>
                  <a:cxn ang="0">
                    <a:pos x="1040828" y="1990725"/>
                  </a:cxn>
                  <a:cxn ang="0">
                    <a:pos x="1642195" y="462959"/>
                  </a:cxn>
                </a:cxnLst>
                <a:pathLst>
                  <a:path w="86" h="86">
                    <a:moveTo>
                      <a:pt x="71" y="20"/>
                    </a:moveTo>
                    <a:cubicBezTo>
                      <a:pt x="78" y="13"/>
                      <a:pt x="78" y="13"/>
                      <a:pt x="78" y="13"/>
                    </a:cubicBezTo>
                    <a:cubicBezTo>
                      <a:pt x="80" y="14"/>
                      <a:pt x="82" y="13"/>
                      <a:pt x="83" y="12"/>
                    </a:cubicBezTo>
                    <a:cubicBezTo>
                      <a:pt x="86" y="9"/>
                      <a:pt x="86" y="5"/>
                      <a:pt x="83" y="2"/>
                    </a:cubicBezTo>
                    <a:cubicBezTo>
                      <a:pt x="81" y="0"/>
                      <a:pt x="77" y="0"/>
                      <a:pt x="74" y="2"/>
                    </a:cubicBezTo>
                    <a:cubicBezTo>
                      <a:pt x="72" y="4"/>
                      <a:pt x="72" y="6"/>
                      <a:pt x="72" y="8"/>
                    </a:cubicBezTo>
                    <a:cubicBezTo>
                      <a:pt x="65" y="15"/>
                      <a:pt x="65" y="15"/>
                      <a:pt x="65" y="15"/>
                    </a:cubicBezTo>
                    <a:cubicBezTo>
                      <a:pt x="42" y="14"/>
                      <a:pt x="20" y="21"/>
                      <a:pt x="0" y="41"/>
                    </a:cubicBezTo>
                    <a:cubicBezTo>
                      <a:pt x="45" y="86"/>
                      <a:pt x="45" y="86"/>
                      <a:pt x="45" y="86"/>
                    </a:cubicBezTo>
                    <a:cubicBezTo>
                      <a:pt x="65" y="66"/>
                      <a:pt x="72" y="43"/>
                      <a:pt x="71" y="20"/>
                    </a:cubicBezTo>
                    <a:close/>
                  </a:path>
                </a:pathLst>
              </a:custGeom>
              <a:solidFill>
                <a:srgbClr val="334F82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60" name="Freeform 6"/>
              <p:cNvSpPr/>
              <p:nvPr/>
            </p:nvSpPr>
            <p:spPr>
              <a:xfrm>
                <a:off x="1966912" y="323850"/>
                <a:ext cx="1503363" cy="1135063"/>
              </a:xfrm>
              <a:custGeom>
                <a:avLst/>
                <a:gdLst/>
                <a:ahLst/>
                <a:cxnLst>
                  <a:cxn ang="0">
                    <a:pos x="1503363" y="23165"/>
                  </a:cxn>
                  <a:cxn ang="0">
                    <a:pos x="0" y="625443"/>
                  </a:cxn>
                  <a:cxn ang="0">
                    <a:pos x="531959" y="1135063"/>
                  </a:cxn>
                  <a:cxn ang="0">
                    <a:pos x="1225819" y="440126"/>
                  </a:cxn>
                  <a:cxn ang="0">
                    <a:pos x="1503363" y="23165"/>
                  </a:cxn>
                </a:cxnLst>
                <a:pathLst>
                  <a:path w="65" h="49">
                    <a:moveTo>
                      <a:pt x="65" y="1"/>
                    </a:moveTo>
                    <a:cubicBezTo>
                      <a:pt x="42" y="0"/>
                      <a:pt x="20" y="7"/>
                      <a:pt x="0" y="27"/>
                    </a:cubicBezTo>
                    <a:cubicBezTo>
                      <a:pt x="23" y="49"/>
                      <a:pt x="23" y="49"/>
                      <a:pt x="23" y="49"/>
                    </a:cubicBezTo>
                    <a:cubicBezTo>
                      <a:pt x="23" y="49"/>
                      <a:pt x="41" y="31"/>
                      <a:pt x="53" y="19"/>
                    </a:cubicBezTo>
                    <a:cubicBezTo>
                      <a:pt x="65" y="6"/>
                      <a:pt x="65" y="1"/>
                      <a:pt x="65" y="1"/>
                    </a:cubicBezTo>
                    <a:close/>
                  </a:path>
                </a:pathLst>
              </a:custGeom>
              <a:solidFill>
                <a:srgbClr val="008AB4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61" name="Freeform 7"/>
              <p:cNvSpPr/>
              <p:nvPr/>
            </p:nvSpPr>
            <p:spPr>
              <a:xfrm>
                <a:off x="995362" y="1597025"/>
                <a:ext cx="1341438" cy="1366838"/>
              </a:xfrm>
              <a:custGeom>
                <a:avLst/>
                <a:gdLst/>
                <a:ahLst/>
                <a:cxnLst>
                  <a:cxn ang="0">
                    <a:pos x="300038" y="0"/>
                  </a:cxn>
                  <a:cxn ang="0">
                    <a:pos x="0" y="741363"/>
                  </a:cxn>
                  <a:cxn ang="0">
                    <a:pos x="623888" y="1366838"/>
                  </a:cxn>
                  <a:cxn ang="0">
                    <a:pos x="1341438" y="1042988"/>
                  </a:cxn>
                  <a:cxn ang="0">
                    <a:pos x="300038" y="0"/>
                  </a:cxn>
                </a:cxnLst>
                <a:pathLst>
                  <a:path w="845" h="861">
                    <a:moveTo>
                      <a:pt x="189" y="0"/>
                    </a:moveTo>
                    <a:lnTo>
                      <a:pt x="0" y="467"/>
                    </a:lnTo>
                    <a:lnTo>
                      <a:pt x="393" y="861"/>
                    </a:lnTo>
                    <a:lnTo>
                      <a:pt x="845" y="657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334F82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62" name="Freeform 8"/>
              <p:cNvSpPr/>
              <p:nvPr/>
            </p:nvSpPr>
            <p:spPr>
              <a:xfrm>
                <a:off x="1295400" y="2130425"/>
                <a:ext cx="1041400" cy="833438"/>
              </a:xfrm>
              <a:custGeom>
                <a:avLst/>
                <a:gdLst/>
                <a:ahLst/>
                <a:cxnLst>
                  <a:cxn ang="0">
                    <a:pos x="531813" y="0"/>
                  </a:cxn>
                  <a:cxn ang="0">
                    <a:pos x="0" y="509588"/>
                  </a:cxn>
                  <a:cxn ang="0">
                    <a:pos x="323850" y="833438"/>
                  </a:cxn>
                  <a:cxn ang="0">
                    <a:pos x="1041400" y="509588"/>
                  </a:cxn>
                  <a:cxn ang="0">
                    <a:pos x="531813" y="0"/>
                  </a:cxn>
                </a:cxnLst>
                <a:pathLst>
                  <a:path w="656" h="525">
                    <a:moveTo>
                      <a:pt x="335" y="0"/>
                    </a:moveTo>
                    <a:lnTo>
                      <a:pt x="0" y="321"/>
                    </a:lnTo>
                    <a:lnTo>
                      <a:pt x="204" y="525"/>
                    </a:lnTo>
                    <a:lnTo>
                      <a:pt x="656" y="321"/>
                    </a:lnTo>
                    <a:lnTo>
                      <a:pt x="335" y="0"/>
                    </a:lnTo>
                    <a:close/>
                  </a:path>
                </a:pathLst>
              </a:custGeom>
              <a:solidFill>
                <a:srgbClr val="334F82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63" name="Freeform 9"/>
              <p:cNvSpPr/>
              <p:nvPr/>
            </p:nvSpPr>
            <p:spPr>
              <a:xfrm>
                <a:off x="46037" y="2616200"/>
                <a:ext cx="1273175" cy="1296988"/>
              </a:xfrm>
              <a:custGeom>
                <a:avLst/>
                <a:gdLst/>
                <a:ahLst/>
                <a:cxnLst>
                  <a:cxn ang="0">
                    <a:pos x="1018540" y="833778"/>
                  </a:cxn>
                  <a:cxn ang="0">
                    <a:pos x="0" y="1296988"/>
                  </a:cxn>
                  <a:cxn ang="0">
                    <a:pos x="462973" y="254766"/>
                  </a:cxn>
                  <a:cxn ang="0">
                    <a:pos x="1134283" y="162124"/>
                  </a:cxn>
                  <a:cxn ang="0">
                    <a:pos x="1018540" y="833778"/>
                  </a:cxn>
                </a:cxnLst>
                <a:pathLst>
                  <a:path w="55" h="56">
                    <a:moveTo>
                      <a:pt x="44" y="36"/>
                    </a:moveTo>
                    <a:cubicBezTo>
                      <a:pt x="35" y="45"/>
                      <a:pt x="0" y="56"/>
                      <a:pt x="0" y="56"/>
                    </a:cubicBezTo>
                    <a:cubicBezTo>
                      <a:pt x="0" y="56"/>
                      <a:pt x="11" y="21"/>
                      <a:pt x="20" y="11"/>
                    </a:cubicBezTo>
                    <a:cubicBezTo>
                      <a:pt x="29" y="2"/>
                      <a:pt x="42" y="0"/>
                      <a:pt x="49" y="7"/>
                    </a:cubicBezTo>
                    <a:cubicBezTo>
                      <a:pt x="55" y="14"/>
                      <a:pt x="53" y="27"/>
                      <a:pt x="44" y="36"/>
                    </a:cubicBezTo>
                    <a:close/>
                  </a:path>
                </a:pathLst>
              </a:custGeom>
              <a:solidFill>
                <a:srgbClr val="FFF8AD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64" name="Freeform 10"/>
              <p:cNvSpPr/>
              <p:nvPr/>
            </p:nvSpPr>
            <p:spPr>
              <a:xfrm>
                <a:off x="485775" y="2847975"/>
                <a:ext cx="623888" cy="625475"/>
              </a:xfrm>
              <a:custGeom>
                <a:avLst/>
                <a:gdLst/>
                <a:ahLst/>
                <a:cxnLst>
                  <a:cxn ang="0">
                    <a:pos x="485246" y="393818"/>
                  </a:cxn>
                  <a:cxn ang="0">
                    <a:pos x="0" y="625475"/>
                  </a:cxn>
                  <a:cxn ang="0">
                    <a:pos x="231070" y="115829"/>
                  </a:cxn>
                  <a:cxn ang="0">
                    <a:pos x="531460" y="69497"/>
                  </a:cxn>
                  <a:cxn ang="0">
                    <a:pos x="485246" y="393818"/>
                  </a:cxn>
                </a:cxnLst>
                <a:pathLst>
                  <a:path w="27" h="27">
                    <a:moveTo>
                      <a:pt x="21" y="17"/>
                    </a:moveTo>
                    <a:cubicBezTo>
                      <a:pt x="17" y="21"/>
                      <a:pt x="0" y="27"/>
                      <a:pt x="0" y="27"/>
                    </a:cubicBezTo>
                    <a:cubicBezTo>
                      <a:pt x="0" y="27"/>
                      <a:pt x="5" y="10"/>
                      <a:pt x="10" y="5"/>
                    </a:cubicBezTo>
                    <a:cubicBezTo>
                      <a:pt x="14" y="1"/>
                      <a:pt x="20" y="0"/>
                      <a:pt x="23" y="3"/>
                    </a:cubicBezTo>
                    <a:cubicBezTo>
                      <a:pt x="27" y="7"/>
                      <a:pt x="26" y="13"/>
                      <a:pt x="21" y="17"/>
                    </a:cubicBezTo>
                    <a:close/>
                  </a:path>
                </a:pathLst>
              </a:custGeom>
              <a:solidFill>
                <a:srgbClr val="FFC10E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65" name="Freeform 11"/>
              <p:cNvSpPr/>
              <p:nvPr/>
            </p:nvSpPr>
            <p:spPr>
              <a:xfrm>
                <a:off x="717550" y="2338388"/>
                <a:ext cx="901700" cy="903288"/>
              </a:xfrm>
              <a:custGeom>
                <a:avLst/>
                <a:gdLst/>
                <a:ahLst/>
                <a:cxnLst>
                  <a:cxn ang="0">
                    <a:pos x="623888" y="903288"/>
                  </a:cxn>
                  <a:cxn ang="0">
                    <a:pos x="0" y="277813"/>
                  </a:cxn>
                  <a:cxn ang="0">
                    <a:pos x="277813" y="0"/>
                  </a:cxn>
                  <a:cxn ang="0">
                    <a:pos x="901700" y="625475"/>
                  </a:cxn>
                  <a:cxn ang="0">
                    <a:pos x="623888" y="903288"/>
                  </a:cxn>
                </a:cxnLst>
                <a:pathLst>
                  <a:path w="568" h="569">
                    <a:moveTo>
                      <a:pt x="393" y="569"/>
                    </a:moveTo>
                    <a:lnTo>
                      <a:pt x="0" y="175"/>
                    </a:lnTo>
                    <a:lnTo>
                      <a:pt x="175" y="0"/>
                    </a:lnTo>
                    <a:lnTo>
                      <a:pt x="568" y="394"/>
                    </a:lnTo>
                    <a:lnTo>
                      <a:pt x="393" y="569"/>
                    </a:lnTo>
                    <a:close/>
                  </a:path>
                </a:pathLst>
              </a:custGeom>
              <a:solidFill>
                <a:srgbClr val="334F82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66" name="Freeform 12"/>
              <p:cNvSpPr/>
              <p:nvPr/>
            </p:nvSpPr>
            <p:spPr>
              <a:xfrm>
                <a:off x="1295400" y="949325"/>
                <a:ext cx="1711325" cy="1690688"/>
              </a:xfrm>
              <a:custGeom>
                <a:avLst/>
                <a:gdLst/>
                <a:ahLst/>
                <a:cxnLst>
                  <a:cxn ang="0">
                    <a:pos x="1041400" y="1690688"/>
                  </a:cxn>
                  <a:cxn ang="0">
                    <a:pos x="0" y="647700"/>
                  </a:cxn>
                  <a:cxn ang="0">
                    <a:pos x="671513" y="0"/>
                  </a:cxn>
                  <a:cxn ang="0">
                    <a:pos x="1711325" y="1041400"/>
                  </a:cxn>
                  <a:cxn ang="0">
                    <a:pos x="1041400" y="1690688"/>
                  </a:cxn>
                </a:cxnLst>
                <a:pathLst>
                  <a:path w="1078" h="1065">
                    <a:moveTo>
                      <a:pt x="656" y="1065"/>
                    </a:moveTo>
                    <a:lnTo>
                      <a:pt x="0" y="408"/>
                    </a:lnTo>
                    <a:lnTo>
                      <a:pt x="423" y="0"/>
                    </a:lnTo>
                    <a:lnTo>
                      <a:pt x="1078" y="656"/>
                    </a:lnTo>
                    <a:lnTo>
                      <a:pt x="656" y="1065"/>
                    </a:lnTo>
                    <a:close/>
                  </a:path>
                </a:pathLst>
              </a:custGeom>
              <a:solidFill>
                <a:srgbClr val="AEDEE4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67" name="Freeform 13"/>
              <p:cNvSpPr/>
              <p:nvPr/>
            </p:nvSpPr>
            <p:spPr>
              <a:xfrm>
                <a:off x="1827212" y="1458913"/>
                <a:ext cx="1179513" cy="1181100"/>
              </a:xfrm>
              <a:custGeom>
                <a:avLst/>
                <a:gdLst/>
                <a:ahLst/>
                <a:cxnLst>
                  <a:cxn ang="0">
                    <a:pos x="509588" y="1181100"/>
                  </a:cxn>
                  <a:cxn ang="0">
                    <a:pos x="0" y="671513"/>
                  </a:cxn>
                  <a:cxn ang="0">
                    <a:pos x="671513" y="0"/>
                  </a:cxn>
                  <a:cxn ang="0">
                    <a:pos x="1179513" y="531813"/>
                  </a:cxn>
                  <a:cxn ang="0">
                    <a:pos x="509588" y="1181100"/>
                  </a:cxn>
                </a:cxnLst>
                <a:pathLst>
                  <a:path w="743" h="744">
                    <a:moveTo>
                      <a:pt x="321" y="744"/>
                    </a:moveTo>
                    <a:lnTo>
                      <a:pt x="0" y="423"/>
                    </a:lnTo>
                    <a:lnTo>
                      <a:pt x="423" y="0"/>
                    </a:lnTo>
                    <a:lnTo>
                      <a:pt x="743" y="335"/>
                    </a:lnTo>
                    <a:lnTo>
                      <a:pt x="321" y="744"/>
                    </a:lnTo>
                    <a:close/>
                  </a:path>
                </a:pathLst>
              </a:custGeom>
              <a:solidFill>
                <a:srgbClr val="00B0D8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68" name="Freeform 14"/>
              <p:cNvSpPr/>
              <p:nvPr/>
            </p:nvSpPr>
            <p:spPr>
              <a:xfrm>
                <a:off x="0" y="1412875"/>
                <a:ext cx="1295400" cy="995363"/>
              </a:xfrm>
              <a:custGeom>
                <a:avLst/>
                <a:gdLst/>
                <a:ahLst/>
                <a:cxnLst>
                  <a:cxn ang="0">
                    <a:pos x="1295400" y="185184"/>
                  </a:cxn>
                  <a:cxn ang="0">
                    <a:pos x="740229" y="185184"/>
                  </a:cxn>
                  <a:cxn ang="0">
                    <a:pos x="0" y="902771"/>
                  </a:cxn>
                  <a:cxn ang="0">
                    <a:pos x="92529" y="995363"/>
                  </a:cxn>
                  <a:cxn ang="0">
                    <a:pos x="994682" y="925919"/>
                  </a:cxn>
                  <a:cxn ang="0">
                    <a:pos x="1295400" y="185184"/>
                  </a:cxn>
                </a:cxnLst>
                <a:pathLst>
                  <a:path w="56" h="43">
                    <a:moveTo>
                      <a:pt x="56" y="8"/>
                    </a:moveTo>
                    <a:cubicBezTo>
                      <a:pt x="56" y="8"/>
                      <a:pt x="39" y="0"/>
                      <a:pt x="32" y="8"/>
                    </a:cubicBezTo>
                    <a:cubicBezTo>
                      <a:pt x="28" y="11"/>
                      <a:pt x="9" y="31"/>
                      <a:pt x="0" y="39"/>
                    </a:cubicBezTo>
                    <a:cubicBezTo>
                      <a:pt x="4" y="43"/>
                      <a:pt x="4" y="43"/>
                      <a:pt x="4" y="43"/>
                    </a:cubicBezTo>
                    <a:cubicBezTo>
                      <a:pt x="17" y="42"/>
                      <a:pt x="43" y="40"/>
                      <a:pt x="43" y="40"/>
                    </a:cubicBezTo>
                    <a:lnTo>
                      <a:pt x="56" y="8"/>
                    </a:lnTo>
                    <a:close/>
                  </a:path>
                </a:pathLst>
              </a:custGeom>
              <a:solidFill>
                <a:srgbClr val="00B0D8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69" name="Freeform 15"/>
              <p:cNvSpPr/>
              <p:nvPr/>
            </p:nvSpPr>
            <p:spPr>
              <a:xfrm>
                <a:off x="1549400" y="2640013"/>
                <a:ext cx="971550" cy="1295400"/>
              </a:xfrm>
              <a:custGeom>
                <a:avLst/>
                <a:gdLst/>
                <a:ahLst/>
                <a:cxnLst>
                  <a:cxn ang="0">
                    <a:pos x="809625" y="578304"/>
                  </a:cxn>
                  <a:cxn ang="0">
                    <a:pos x="786493" y="0"/>
                  </a:cxn>
                  <a:cxn ang="0">
                    <a:pos x="69396" y="323850"/>
                  </a:cxn>
                  <a:cxn ang="0">
                    <a:pos x="0" y="1226004"/>
                  </a:cxn>
                  <a:cxn ang="0">
                    <a:pos x="92529" y="1295400"/>
                  </a:cxn>
                  <a:cxn ang="0">
                    <a:pos x="809625" y="578304"/>
                  </a:cxn>
                </a:cxnLst>
                <a:pathLst>
                  <a:path w="42" h="56">
                    <a:moveTo>
                      <a:pt x="35" y="25"/>
                    </a:moveTo>
                    <a:cubicBezTo>
                      <a:pt x="42" y="18"/>
                      <a:pt x="34" y="0"/>
                      <a:pt x="34" y="0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1" y="40"/>
                      <a:pt x="0" y="53"/>
                    </a:cubicBezTo>
                    <a:cubicBezTo>
                      <a:pt x="4" y="56"/>
                      <a:pt x="4" y="56"/>
                      <a:pt x="4" y="56"/>
                    </a:cubicBezTo>
                    <a:cubicBezTo>
                      <a:pt x="12" y="48"/>
                      <a:pt x="32" y="28"/>
                      <a:pt x="35" y="25"/>
                    </a:cubicBezTo>
                    <a:close/>
                  </a:path>
                </a:pathLst>
              </a:custGeom>
              <a:solidFill>
                <a:srgbClr val="008AB4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70" name="Freeform 16"/>
              <p:cNvSpPr/>
              <p:nvPr/>
            </p:nvSpPr>
            <p:spPr>
              <a:xfrm>
                <a:off x="785812" y="2084388"/>
                <a:ext cx="1087438" cy="1087438"/>
              </a:xfrm>
              <a:custGeom>
                <a:avLst/>
                <a:gdLst/>
                <a:ahLst/>
                <a:cxnLst>
                  <a:cxn ang="0">
                    <a:pos x="1041164" y="46274"/>
                  </a:cxn>
                  <a:cxn ang="0">
                    <a:pos x="601561" y="161959"/>
                  </a:cxn>
                  <a:cxn ang="0">
                    <a:pos x="0" y="994890"/>
                  </a:cxn>
                  <a:cxn ang="0">
                    <a:pos x="69411" y="1087438"/>
                  </a:cxn>
                  <a:cxn ang="0">
                    <a:pos x="925479" y="462740"/>
                  </a:cxn>
                  <a:cxn ang="0">
                    <a:pos x="1041164" y="46274"/>
                  </a:cxn>
                </a:cxnLst>
                <a:pathLst>
                  <a:path w="47" h="47">
                    <a:moveTo>
                      <a:pt x="45" y="2"/>
                    </a:moveTo>
                    <a:cubicBezTo>
                      <a:pt x="45" y="2"/>
                      <a:pt x="34" y="0"/>
                      <a:pt x="26" y="7"/>
                    </a:cubicBezTo>
                    <a:cubicBezTo>
                      <a:pt x="21" y="13"/>
                      <a:pt x="6" y="34"/>
                      <a:pt x="0" y="43"/>
                    </a:cubicBezTo>
                    <a:cubicBezTo>
                      <a:pt x="3" y="47"/>
                      <a:pt x="3" y="47"/>
                      <a:pt x="3" y="47"/>
                    </a:cubicBezTo>
                    <a:cubicBezTo>
                      <a:pt x="13" y="41"/>
                      <a:pt x="34" y="26"/>
                      <a:pt x="40" y="20"/>
                    </a:cubicBezTo>
                    <a:cubicBezTo>
                      <a:pt x="47" y="13"/>
                      <a:pt x="45" y="2"/>
                      <a:pt x="45" y="2"/>
                    </a:cubicBezTo>
                    <a:close/>
                  </a:path>
                </a:pathLst>
              </a:custGeom>
              <a:solidFill>
                <a:srgbClr val="00B0D8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71" name="Freeform 17"/>
              <p:cNvSpPr/>
              <p:nvPr/>
            </p:nvSpPr>
            <p:spPr>
              <a:xfrm>
                <a:off x="2474912" y="601663"/>
                <a:ext cx="879475" cy="879475"/>
              </a:xfrm>
              <a:custGeom>
                <a:avLst/>
                <a:gdLst/>
                <a:ahLst/>
                <a:cxnLst>
                  <a:cxn ang="0">
                    <a:pos x="717466" y="717466"/>
                  </a:cxn>
                  <a:cxn ang="0">
                    <a:pos x="138864" y="717466"/>
                  </a:cxn>
                  <a:cxn ang="0">
                    <a:pos x="138864" y="162009"/>
                  </a:cxn>
                  <a:cxn ang="0">
                    <a:pos x="717466" y="162009"/>
                  </a:cxn>
                  <a:cxn ang="0">
                    <a:pos x="717466" y="717466"/>
                  </a:cxn>
                </a:cxnLst>
                <a:pathLst>
                  <a:path w="38" h="38">
                    <a:moveTo>
                      <a:pt x="31" y="31"/>
                    </a:moveTo>
                    <a:cubicBezTo>
                      <a:pt x="24" y="38"/>
                      <a:pt x="13" y="38"/>
                      <a:pt x="6" y="31"/>
                    </a:cubicBezTo>
                    <a:cubicBezTo>
                      <a:pt x="0" y="24"/>
                      <a:pt x="0" y="13"/>
                      <a:pt x="6" y="7"/>
                    </a:cubicBezTo>
                    <a:cubicBezTo>
                      <a:pt x="13" y="0"/>
                      <a:pt x="24" y="0"/>
                      <a:pt x="31" y="7"/>
                    </a:cubicBezTo>
                    <a:cubicBezTo>
                      <a:pt x="38" y="13"/>
                      <a:pt x="38" y="24"/>
                      <a:pt x="31" y="31"/>
                    </a:cubicBezTo>
                    <a:close/>
                  </a:path>
                </a:pathLst>
              </a:custGeom>
              <a:solidFill>
                <a:srgbClr val="AEDEE4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72" name="Freeform 18"/>
              <p:cNvSpPr/>
              <p:nvPr/>
            </p:nvSpPr>
            <p:spPr>
              <a:xfrm>
                <a:off x="1827212" y="1481138"/>
                <a:ext cx="647700" cy="625475"/>
              </a:xfrm>
              <a:custGeom>
                <a:avLst/>
                <a:gdLst/>
                <a:ahLst/>
                <a:cxnLst>
                  <a:cxn ang="0">
                    <a:pos x="532039" y="532812"/>
                  </a:cxn>
                  <a:cxn ang="0">
                    <a:pos x="115661" y="532812"/>
                  </a:cxn>
                  <a:cxn ang="0">
                    <a:pos x="115661" y="115829"/>
                  </a:cxn>
                  <a:cxn ang="0">
                    <a:pos x="532039" y="115829"/>
                  </a:cxn>
                  <a:cxn ang="0">
                    <a:pos x="532039" y="532812"/>
                  </a:cxn>
                </a:cxnLst>
                <a:pathLst>
                  <a:path w="28" h="27">
                    <a:moveTo>
                      <a:pt x="23" y="23"/>
                    </a:moveTo>
                    <a:cubicBezTo>
                      <a:pt x="18" y="27"/>
                      <a:pt x="10" y="27"/>
                      <a:pt x="5" y="23"/>
                    </a:cubicBezTo>
                    <a:cubicBezTo>
                      <a:pt x="0" y="18"/>
                      <a:pt x="0" y="9"/>
                      <a:pt x="5" y="5"/>
                    </a:cubicBezTo>
                    <a:cubicBezTo>
                      <a:pt x="10" y="0"/>
                      <a:pt x="18" y="0"/>
                      <a:pt x="23" y="5"/>
                    </a:cubicBezTo>
                    <a:cubicBezTo>
                      <a:pt x="28" y="9"/>
                      <a:pt x="28" y="18"/>
                      <a:pt x="23" y="23"/>
                    </a:cubicBezTo>
                    <a:close/>
                  </a:path>
                </a:pathLst>
              </a:custGeom>
              <a:solidFill>
                <a:srgbClr val="AEDEE4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73" name="Freeform 19"/>
              <p:cNvSpPr/>
              <p:nvPr/>
            </p:nvSpPr>
            <p:spPr>
              <a:xfrm>
                <a:off x="1989137" y="1643063"/>
                <a:ext cx="323850" cy="301625"/>
              </a:xfrm>
              <a:custGeom>
                <a:avLst/>
                <a:gdLst/>
                <a:ahLst/>
                <a:cxnLst>
                  <a:cxn ang="0">
                    <a:pos x="277586" y="255221"/>
                  </a:cxn>
                  <a:cxn ang="0">
                    <a:pos x="69396" y="255221"/>
                  </a:cxn>
                  <a:cxn ang="0">
                    <a:pos x="69396" y="46404"/>
                  </a:cxn>
                  <a:cxn ang="0">
                    <a:pos x="277586" y="46404"/>
                  </a:cxn>
                  <a:cxn ang="0">
                    <a:pos x="277586" y="255221"/>
                  </a:cxn>
                </a:cxnLst>
                <a:pathLst>
                  <a:path w="14" h="13">
                    <a:moveTo>
                      <a:pt x="12" y="11"/>
                    </a:moveTo>
                    <a:cubicBezTo>
                      <a:pt x="9" y="13"/>
                      <a:pt x="5" y="13"/>
                      <a:pt x="3" y="11"/>
                    </a:cubicBezTo>
                    <a:cubicBezTo>
                      <a:pt x="0" y="8"/>
                      <a:pt x="0" y="5"/>
                      <a:pt x="3" y="2"/>
                    </a:cubicBezTo>
                    <a:cubicBezTo>
                      <a:pt x="5" y="0"/>
                      <a:pt x="9" y="0"/>
                      <a:pt x="12" y="2"/>
                    </a:cubicBezTo>
                    <a:cubicBezTo>
                      <a:pt x="14" y="5"/>
                      <a:pt x="14" y="8"/>
                      <a:pt x="12" y="11"/>
                    </a:cubicBezTo>
                    <a:close/>
                  </a:path>
                </a:pathLst>
              </a:custGeom>
              <a:solidFill>
                <a:srgbClr val="334F82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74" name="Freeform 20"/>
              <p:cNvSpPr/>
              <p:nvPr/>
            </p:nvSpPr>
            <p:spPr>
              <a:xfrm>
                <a:off x="2636837" y="763588"/>
                <a:ext cx="531813" cy="555625"/>
              </a:xfrm>
              <a:custGeom>
                <a:avLst/>
                <a:gdLst/>
                <a:ahLst/>
                <a:cxnLst>
                  <a:cxn ang="0">
                    <a:pos x="439324" y="463021"/>
                  </a:cxn>
                  <a:cxn ang="0">
                    <a:pos x="92489" y="463021"/>
                  </a:cxn>
                  <a:cxn ang="0">
                    <a:pos x="92489" y="92604"/>
                  </a:cxn>
                  <a:cxn ang="0">
                    <a:pos x="439324" y="92604"/>
                  </a:cxn>
                  <a:cxn ang="0">
                    <a:pos x="439324" y="463021"/>
                  </a:cxn>
                </a:cxnLst>
                <a:pathLst>
                  <a:path w="23" h="24">
                    <a:moveTo>
                      <a:pt x="19" y="20"/>
                    </a:moveTo>
                    <a:cubicBezTo>
                      <a:pt x="15" y="24"/>
                      <a:pt x="8" y="24"/>
                      <a:pt x="4" y="20"/>
                    </a:cubicBezTo>
                    <a:cubicBezTo>
                      <a:pt x="0" y="15"/>
                      <a:pt x="0" y="9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23" y="9"/>
                      <a:pt x="23" y="15"/>
                      <a:pt x="19" y="20"/>
                    </a:cubicBezTo>
                    <a:close/>
                  </a:path>
                </a:pathLst>
              </a:custGeom>
              <a:solidFill>
                <a:srgbClr val="334F82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2055" name="椭圆 25"/>
            <p:cNvSpPr/>
            <p:nvPr/>
          </p:nvSpPr>
          <p:spPr>
            <a:xfrm>
              <a:off x="540241" y="1179839"/>
              <a:ext cx="571002" cy="571002"/>
            </a:xfrm>
            <a:prstGeom prst="ellipse">
              <a:avLst/>
            </a:prstGeom>
            <a:solidFill>
              <a:srgbClr val="0070C0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056" name="椭圆 26"/>
            <p:cNvSpPr/>
            <p:nvPr/>
          </p:nvSpPr>
          <p:spPr>
            <a:xfrm>
              <a:off x="2617803" y="2639852"/>
              <a:ext cx="309087" cy="309087"/>
            </a:xfrm>
            <a:prstGeom prst="ellipse">
              <a:avLst/>
            </a:prstGeom>
            <a:solidFill>
              <a:srgbClr val="0070C0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057" name="椭圆 27"/>
            <p:cNvSpPr/>
            <p:nvPr/>
          </p:nvSpPr>
          <p:spPr>
            <a:xfrm>
              <a:off x="1542459" y="2855378"/>
              <a:ext cx="640490" cy="640490"/>
            </a:xfrm>
            <a:prstGeom prst="ellipse">
              <a:avLst/>
            </a:prstGeom>
            <a:solidFill>
              <a:srgbClr val="0070C0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058" name="椭圆 28"/>
            <p:cNvSpPr/>
            <p:nvPr/>
          </p:nvSpPr>
          <p:spPr>
            <a:xfrm>
              <a:off x="277807" y="2563241"/>
              <a:ext cx="366714" cy="366714"/>
            </a:xfrm>
            <a:prstGeom prst="ellipse">
              <a:avLst/>
            </a:prstGeom>
            <a:solidFill>
              <a:srgbClr val="0070C0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2051" name="图片 35"/>
          <p:cNvPicPr>
            <a:picLocks noChangeAspect="1"/>
          </p:cNvPicPr>
          <p:nvPr/>
        </p:nvPicPr>
        <p:blipFill>
          <a:blip r:embed="rId1"/>
          <a:srcRect l="11285" r="12708" b="41083"/>
          <a:stretch>
            <a:fillRect/>
          </a:stretch>
        </p:blipFill>
        <p:spPr>
          <a:xfrm>
            <a:off x="2368550" y="3886200"/>
            <a:ext cx="4732338" cy="1441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1266" name="矩形 4"/>
          <p:cNvSpPr/>
          <p:nvPr/>
        </p:nvSpPr>
        <p:spPr>
          <a:xfrm>
            <a:off x="0" y="206375"/>
            <a:ext cx="3025775" cy="414338"/>
          </a:xfrm>
          <a:prstGeom prst="rect">
            <a:avLst/>
          </a:prstGeom>
          <a:solidFill>
            <a:srgbClr val="5D9CE3"/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1267" name="矩形 7"/>
          <p:cNvSpPr/>
          <p:nvPr/>
        </p:nvSpPr>
        <p:spPr>
          <a:xfrm>
            <a:off x="0" y="674688"/>
            <a:ext cx="3025775" cy="65087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1719C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1268" name="文本框 8"/>
          <p:cNvSpPr txBox="1"/>
          <p:nvPr/>
        </p:nvSpPr>
        <p:spPr>
          <a:xfrm>
            <a:off x="136525" y="250825"/>
            <a:ext cx="2754313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dist" eaLnBrk="1" hangingPunct="1"/>
            <a:r>
              <a:rPr lang="en-US" altLang="zh-CN" dirty="0">
                <a:solidFill>
                  <a:srgbClr val="FFFFFF"/>
                </a:solidFill>
                <a:latin typeface="Impact" panose="020B0806030902050204" pitchFamily="34" charset="0"/>
              </a:rPr>
              <a:t>ADD YOUR TITLE HERE</a:t>
            </a:r>
            <a:endParaRPr lang="zh-CN" altLang="en-US" dirty="0">
              <a:solidFill>
                <a:srgbClr val="FFFFFF"/>
              </a:solidFill>
              <a:latin typeface="Impact" panose="020B0806030902050204" pitchFamily="34" charset="0"/>
            </a:endParaRPr>
          </a:p>
        </p:txBody>
      </p:sp>
      <p:sp>
        <p:nvSpPr>
          <p:cNvPr id="11269" name="任意多边形 5"/>
          <p:cNvSpPr/>
          <p:nvPr/>
        </p:nvSpPr>
        <p:spPr>
          <a:xfrm>
            <a:off x="627063" y="2454275"/>
            <a:ext cx="257175" cy="614363"/>
          </a:xfrm>
          <a:custGeom>
            <a:avLst/>
            <a:gdLst/>
            <a:ahLst/>
            <a:cxnLst>
              <a:cxn ang="0">
                <a:pos x="117735" y="139658"/>
              </a:cxn>
              <a:cxn ang="0">
                <a:pos x="140098" y="139658"/>
              </a:cxn>
              <a:cxn ang="0">
                <a:pos x="140098" y="155437"/>
              </a:cxn>
              <a:cxn ang="0">
                <a:pos x="136151" y="155437"/>
              </a:cxn>
              <a:cxn ang="0">
                <a:pos x="149306" y="208037"/>
              </a:cxn>
              <a:cxn ang="0">
                <a:pos x="180878" y="148863"/>
              </a:cxn>
              <a:cxn ang="0">
                <a:pos x="213764" y="148863"/>
              </a:cxn>
              <a:cxn ang="0">
                <a:pos x="257175" y="309946"/>
              </a:cxn>
              <a:cxn ang="0">
                <a:pos x="212449" y="359916"/>
              </a:cxn>
              <a:cxn ang="0">
                <a:pos x="210475" y="614363"/>
              </a:cxn>
              <a:cxn ang="0">
                <a:pos x="157199" y="614363"/>
              </a:cxn>
              <a:cxn ang="0">
                <a:pos x="138783" y="399365"/>
              </a:cxn>
              <a:cxn ang="0">
                <a:pos x="124312" y="399365"/>
              </a:cxn>
              <a:cxn ang="0">
                <a:pos x="101949" y="614363"/>
              </a:cxn>
              <a:cxn ang="0">
                <a:pos x="46700" y="614363"/>
              </a:cxn>
              <a:cxn ang="0">
                <a:pos x="48015" y="359916"/>
              </a:cxn>
              <a:cxn ang="0">
                <a:pos x="0" y="323754"/>
              </a:cxn>
              <a:cxn ang="0">
                <a:pos x="36833" y="148863"/>
              </a:cxn>
              <a:cxn ang="0">
                <a:pos x="75639" y="148863"/>
              </a:cxn>
              <a:cxn ang="0">
                <a:pos x="112473" y="208694"/>
              </a:cxn>
              <a:cxn ang="0">
                <a:pos x="121024" y="155437"/>
              </a:cxn>
              <a:cxn ang="0">
                <a:pos x="117735" y="155437"/>
              </a:cxn>
              <a:cxn ang="0">
                <a:pos x="117735" y="139658"/>
              </a:cxn>
              <a:cxn ang="0">
                <a:pos x="129009" y="58"/>
              </a:cxn>
              <a:cxn ang="0">
                <a:pos x="175611" y="18799"/>
              </a:cxn>
              <a:cxn ang="0">
                <a:pos x="167706" y="89157"/>
              </a:cxn>
              <a:cxn ang="0">
                <a:pos x="165072" y="42471"/>
              </a:cxn>
              <a:cxn ang="0">
                <a:pos x="90640" y="41813"/>
              </a:cxn>
              <a:cxn ang="0">
                <a:pos x="87347" y="88499"/>
              </a:cxn>
              <a:cxn ang="0">
                <a:pos x="81419" y="14854"/>
              </a:cxn>
              <a:cxn ang="0">
                <a:pos x="129009" y="58"/>
              </a:cxn>
            </a:cxnLst>
            <a:pathLst>
              <a:path w="342558" h="820346">
                <a:moveTo>
                  <a:pt x="156823" y="186482"/>
                </a:moveTo>
                <a:cubicBezTo>
                  <a:pt x="186611" y="186482"/>
                  <a:pt x="186611" y="186482"/>
                  <a:pt x="186611" y="186482"/>
                </a:cubicBezTo>
                <a:cubicBezTo>
                  <a:pt x="186611" y="207552"/>
                  <a:pt x="186611" y="207552"/>
                  <a:pt x="186611" y="207552"/>
                </a:cubicBezTo>
                <a:cubicBezTo>
                  <a:pt x="181354" y="207552"/>
                  <a:pt x="181354" y="207552"/>
                  <a:pt x="181354" y="207552"/>
                </a:cubicBezTo>
                <a:cubicBezTo>
                  <a:pt x="198876" y="277787"/>
                  <a:pt x="198876" y="277787"/>
                  <a:pt x="198876" y="277787"/>
                </a:cubicBezTo>
                <a:cubicBezTo>
                  <a:pt x="240930" y="198773"/>
                  <a:pt x="240930" y="198773"/>
                  <a:pt x="240930" y="198773"/>
                </a:cubicBezTo>
                <a:cubicBezTo>
                  <a:pt x="255823" y="198773"/>
                  <a:pt x="269841" y="198773"/>
                  <a:pt x="284735" y="198773"/>
                </a:cubicBezTo>
                <a:cubicBezTo>
                  <a:pt x="316275" y="268129"/>
                  <a:pt x="334673" y="340120"/>
                  <a:pt x="342558" y="413865"/>
                </a:cubicBezTo>
                <a:cubicBezTo>
                  <a:pt x="322408" y="435814"/>
                  <a:pt x="303133" y="458640"/>
                  <a:pt x="282983" y="480588"/>
                </a:cubicBezTo>
                <a:cubicBezTo>
                  <a:pt x="287363" y="593841"/>
                  <a:pt x="275974" y="707093"/>
                  <a:pt x="280354" y="820346"/>
                </a:cubicBezTo>
                <a:cubicBezTo>
                  <a:pt x="251443" y="820346"/>
                  <a:pt x="238301" y="820346"/>
                  <a:pt x="209390" y="820346"/>
                </a:cubicBezTo>
                <a:cubicBezTo>
                  <a:pt x="203257" y="724652"/>
                  <a:pt x="190991" y="628958"/>
                  <a:pt x="184859" y="533264"/>
                </a:cubicBezTo>
                <a:cubicBezTo>
                  <a:pt x="171717" y="533264"/>
                  <a:pt x="178726" y="533264"/>
                  <a:pt x="165584" y="533264"/>
                </a:cubicBezTo>
                <a:cubicBezTo>
                  <a:pt x="160328" y="628958"/>
                  <a:pt x="141053" y="724652"/>
                  <a:pt x="135797" y="820346"/>
                </a:cubicBezTo>
                <a:cubicBezTo>
                  <a:pt x="105133" y="820346"/>
                  <a:pt x="92867" y="820346"/>
                  <a:pt x="62204" y="820346"/>
                </a:cubicBezTo>
                <a:cubicBezTo>
                  <a:pt x="69212" y="707093"/>
                  <a:pt x="56947" y="593841"/>
                  <a:pt x="63956" y="480588"/>
                </a:cubicBezTo>
                <a:cubicBezTo>
                  <a:pt x="42929" y="464785"/>
                  <a:pt x="21903" y="448983"/>
                  <a:pt x="0" y="432302"/>
                </a:cubicBezTo>
                <a:cubicBezTo>
                  <a:pt x="9637" y="352411"/>
                  <a:pt x="22779" y="273397"/>
                  <a:pt x="49062" y="198773"/>
                </a:cubicBezTo>
                <a:cubicBezTo>
                  <a:pt x="66584" y="198773"/>
                  <a:pt x="84106" y="198773"/>
                  <a:pt x="100752" y="198773"/>
                </a:cubicBezTo>
                <a:cubicBezTo>
                  <a:pt x="149814" y="278665"/>
                  <a:pt x="149814" y="278665"/>
                  <a:pt x="149814" y="278665"/>
                </a:cubicBezTo>
                <a:cubicBezTo>
                  <a:pt x="161204" y="207552"/>
                  <a:pt x="161204" y="207552"/>
                  <a:pt x="161204" y="207552"/>
                </a:cubicBezTo>
                <a:cubicBezTo>
                  <a:pt x="156823" y="207552"/>
                  <a:pt x="156823" y="207552"/>
                  <a:pt x="156823" y="207552"/>
                </a:cubicBezTo>
                <a:cubicBezTo>
                  <a:pt x="156823" y="186482"/>
                  <a:pt x="156823" y="186482"/>
                  <a:pt x="156823" y="186482"/>
                </a:cubicBezTo>
                <a:close/>
                <a:moveTo>
                  <a:pt x="171840" y="78"/>
                </a:moveTo>
                <a:cubicBezTo>
                  <a:pt x="197503" y="956"/>
                  <a:pt x="222946" y="9297"/>
                  <a:pt x="233914" y="25102"/>
                </a:cubicBezTo>
                <a:cubicBezTo>
                  <a:pt x="247074" y="44418"/>
                  <a:pt x="247074" y="98855"/>
                  <a:pt x="223385" y="119049"/>
                </a:cubicBezTo>
                <a:cubicBezTo>
                  <a:pt x="225140" y="91831"/>
                  <a:pt x="223385" y="76026"/>
                  <a:pt x="219876" y="56710"/>
                </a:cubicBezTo>
                <a:cubicBezTo>
                  <a:pt x="188290" y="66368"/>
                  <a:pt x="147931" y="91831"/>
                  <a:pt x="120733" y="55832"/>
                </a:cubicBezTo>
                <a:cubicBezTo>
                  <a:pt x="113714" y="78660"/>
                  <a:pt x="113714" y="95343"/>
                  <a:pt x="116346" y="118171"/>
                </a:cubicBezTo>
                <a:cubicBezTo>
                  <a:pt x="87393" y="103245"/>
                  <a:pt x="99676" y="30370"/>
                  <a:pt x="108450" y="19834"/>
                </a:cubicBezTo>
                <a:cubicBezTo>
                  <a:pt x="120294" y="5785"/>
                  <a:pt x="146177" y="-800"/>
                  <a:pt x="171840" y="78"/>
                </a:cubicBezTo>
                <a:close/>
              </a:path>
            </a:pathLst>
          </a:custGeom>
          <a:solidFill>
            <a:srgbClr val="01455C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1270" name="任意多边形 6"/>
          <p:cNvSpPr/>
          <p:nvPr/>
        </p:nvSpPr>
        <p:spPr>
          <a:xfrm>
            <a:off x="627063" y="3983038"/>
            <a:ext cx="271462" cy="744537"/>
          </a:xfrm>
          <a:custGeom>
            <a:avLst/>
            <a:gdLst/>
            <a:ahLst/>
            <a:cxnLst>
              <a:cxn ang="0">
                <a:pos x="38086" y="172655"/>
              </a:cxn>
              <a:cxn ang="0">
                <a:pos x="44569" y="172655"/>
              </a:cxn>
              <a:cxn ang="0">
                <a:pos x="72119" y="172655"/>
              </a:cxn>
              <a:cxn ang="0">
                <a:pos x="76172" y="172655"/>
              </a:cxn>
              <a:cxn ang="0">
                <a:pos x="129653" y="206629"/>
              </a:cxn>
              <a:cxn ang="0">
                <a:pos x="182325" y="172655"/>
              </a:cxn>
              <a:cxn ang="0">
                <a:pos x="192049" y="172655"/>
              </a:cxn>
              <a:cxn ang="0">
                <a:pos x="211497" y="172655"/>
              </a:cxn>
              <a:cxn ang="0">
                <a:pos x="221221" y="172655"/>
              </a:cxn>
              <a:cxn ang="0">
                <a:pos x="271462" y="405614"/>
              </a:cxn>
              <a:cxn ang="0">
                <a:pos x="239859" y="419366"/>
              </a:cxn>
              <a:cxn ang="0">
                <a:pos x="209066" y="368406"/>
              </a:cxn>
              <a:cxn ang="0">
                <a:pos x="236618" y="467899"/>
              </a:cxn>
              <a:cxn ang="0">
                <a:pos x="218790" y="597320"/>
              </a:cxn>
              <a:cxn ang="0">
                <a:pos x="196912" y="597320"/>
              </a:cxn>
              <a:cxn ang="0">
                <a:pos x="179084" y="744537"/>
              </a:cxn>
              <a:cxn ang="0">
                <a:pos x="145860" y="744537"/>
              </a:cxn>
              <a:cxn ang="0">
                <a:pos x="145050" y="597320"/>
              </a:cxn>
              <a:cxn ang="0">
                <a:pos x="129653" y="597320"/>
              </a:cxn>
              <a:cxn ang="0">
                <a:pos x="134515" y="744537"/>
              </a:cxn>
              <a:cxn ang="0">
                <a:pos x="95619" y="744537"/>
              </a:cxn>
              <a:cxn ang="0">
                <a:pos x="74551" y="597320"/>
              </a:cxn>
              <a:cxn ang="0">
                <a:pos x="58344" y="597320"/>
              </a:cxn>
              <a:cxn ang="0">
                <a:pos x="31603" y="471134"/>
              </a:cxn>
              <a:cxn ang="0">
                <a:pos x="56723" y="371642"/>
              </a:cxn>
              <a:cxn ang="0">
                <a:pos x="27551" y="438779"/>
              </a:cxn>
              <a:cxn ang="0">
                <a:pos x="0" y="428263"/>
              </a:cxn>
              <a:cxn ang="0">
                <a:pos x="38086" y="172655"/>
              </a:cxn>
              <a:cxn ang="0">
                <a:pos x="128214" y="12"/>
              </a:cxn>
              <a:cxn ang="0">
                <a:pos x="179676" y="17505"/>
              </a:cxn>
              <a:cxn ang="0">
                <a:pos x="197470" y="66849"/>
              </a:cxn>
              <a:cxn ang="0">
                <a:pos x="190191" y="142078"/>
              </a:cxn>
              <a:cxn ang="0">
                <a:pos x="146514" y="142887"/>
              </a:cxn>
              <a:cxn ang="0">
                <a:pos x="165926" y="116192"/>
              </a:cxn>
              <a:cxn ang="0">
                <a:pos x="173206" y="65231"/>
              </a:cxn>
              <a:cxn ang="0">
                <a:pos x="81808" y="59569"/>
              </a:cxn>
              <a:cxn ang="0">
                <a:pos x="89087" y="116192"/>
              </a:cxn>
              <a:cxn ang="0">
                <a:pos x="107690" y="141269"/>
              </a:cxn>
              <a:cxn ang="0">
                <a:pos x="72101" y="144505"/>
              </a:cxn>
              <a:cxn ang="0">
                <a:pos x="55925" y="126708"/>
              </a:cxn>
              <a:cxn ang="0">
                <a:pos x="78573" y="15887"/>
              </a:cxn>
              <a:cxn ang="0">
                <a:pos x="128214" y="12"/>
              </a:cxn>
            </a:cxnLst>
            <a:pathLst>
              <a:path w="362144" h="994056">
                <a:moveTo>
                  <a:pt x="50808" y="230518"/>
                </a:moveTo>
                <a:cubicBezTo>
                  <a:pt x="50808" y="230518"/>
                  <a:pt x="50808" y="230518"/>
                  <a:pt x="59457" y="230518"/>
                </a:cubicBezTo>
                <a:cubicBezTo>
                  <a:pt x="59457" y="230518"/>
                  <a:pt x="59457" y="230518"/>
                  <a:pt x="96211" y="230518"/>
                </a:cubicBezTo>
                <a:cubicBezTo>
                  <a:pt x="96211" y="230518"/>
                  <a:pt x="96211" y="230518"/>
                  <a:pt x="101617" y="230518"/>
                </a:cubicBezTo>
                <a:cubicBezTo>
                  <a:pt x="112427" y="257517"/>
                  <a:pt x="140534" y="275877"/>
                  <a:pt x="172964" y="275877"/>
                </a:cubicBezTo>
                <a:cubicBezTo>
                  <a:pt x="205395" y="275877"/>
                  <a:pt x="232421" y="257517"/>
                  <a:pt x="243231" y="230518"/>
                </a:cubicBezTo>
                <a:cubicBezTo>
                  <a:pt x="243231" y="230518"/>
                  <a:pt x="243231" y="230518"/>
                  <a:pt x="256203" y="230518"/>
                </a:cubicBezTo>
                <a:cubicBezTo>
                  <a:pt x="256203" y="230518"/>
                  <a:pt x="256203" y="230518"/>
                  <a:pt x="282148" y="230518"/>
                </a:cubicBezTo>
                <a:cubicBezTo>
                  <a:pt x="282148" y="230518"/>
                  <a:pt x="282148" y="230518"/>
                  <a:pt x="295120" y="230518"/>
                </a:cubicBezTo>
                <a:cubicBezTo>
                  <a:pt x="295120" y="230518"/>
                  <a:pt x="295120" y="230518"/>
                  <a:pt x="362144" y="541549"/>
                </a:cubicBezTo>
                <a:cubicBezTo>
                  <a:pt x="362144" y="541549"/>
                  <a:pt x="362144" y="541549"/>
                  <a:pt x="319984" y="559909"/>
                </a:cubicBezTo>
                <a:cubicBezTo>
                  <a:pt x="319984" y="559909"/>
                  <a:pt x="319984" y="559909"/>
                  <a:pt x="278905" y="491871"/>
                </a:cubicBezTo>
                <a:cubicBezTo>
                  <a:pt x="278905" y="491871"/>
                  <a:pt x="278905" y="491871"/>
                  <a:pt x="315660" y="624707"/>
                </a:cubicBezTo>
                <a:cubicBezTo>
                  <a:pt x="315660" y="624707"/>
                  <a:pt x="315660" y="624707"/>
                  <a:pt x="291877" y="797502"/>
                </a:cubicBezTo>
                <a:cubicBezTo>
                  <a:pt x="291877" y="797502"/>
                  <a:pt x="291877" y="797502"/>
                  <a:pt x="262690" y="797502"/>
                </a:cubicBezTo>
                <a:cubicBezTo>
                  <a:pt x="262690" y="797502"/>
                  <a:pt x="262690" y="797502"/>
                  <a:pt x="238907" y="994056"/>
                </a:cubicBezTo>
                <a:cubicBezTo>
                  <a:pt x="238907" y="994056"/>
                  <a:pt x="238907" y="994056"/>
                  <a:pt x="194585" y="994056"/>
                </a:cubicBezTo>
                <a:cubicBezTo>
                  <a:pt x="194585" y="994056"/>
                  <a:pt x="194585" y="994056"/>
                  <a:pt x="193504" y="797502"/>
                </a:cubicBezTo>
                <a:cubicBezTo>
                  <a:pt x="193504" y="797502"/>
                  <a:pt x="193504" y="797502"/>
                  <a:pt x="172964" y="797502"/>
                </a:cubicBezTo>
                <a:cubicBezTo>
                  <a:pt x="172964" y="797502"/>
                  <a:pt x="172964" y="797502"/>
                  <a:pt x="179450" y="994056"/>
                </a:cubicBezTo>
                <a:cubicBezTo>
                  <a:pt x="179450" y="994056"/>
                  <a:pt x="179450" y="994056"/>
                  <a:pt x="127561" y="994056"/>
                </a:cubicBezTo>
                <a:cubicBezTo>
                  <a:pt x="127561" y="994056"/>
                  <a:pt x="127561" y="994056"/>
                  <a:pt x="99455" y="797502"/>
                </a:cubicBezTo>
                <a:cubicBezTo>
                  <a:pt x="99455" y="797502"/>
                  <a:pt x="99455" y="797502"/>
                  <a:pt x="77834" y="797502"/>
                </a:cubicBezTo>
                <a:cubicBezTo>
                  <a:pt x="77834" y="797502"/>
                  <a:pt x="77834" y="797502"/>
                  <a:pt x="42160" y="629027"/>
                </a:cubicBezTo>
                <a:cubicBezTo>
                  <a:pt x="42160" y="629027"/>
                  <a:pt x="42160" y="629027"/>
                  <a:pt x="75672" y="496191"/>
                </a:cubicBezTo>
                <a:cubicBezTo>
                  <a:pt x="75672" y="496191"/>
                  <a:pt x="75672" y="496191"/>
                  <a:pt x="36755" y="585828"/>
                </a:cubicBezTo>
                <a:cubicBezTo>
                  <a:pt x="36755" y="585828"/>
                  <a:pt x="36755" y="585828"/>
                  <a:pt x="0" y="571788"/>
                </a:cubicBezTo>
                <a:cubicBezTo>
                  <a:pt x="0" y="571788"/>
                  <a:pt x="0" y="571788"/>
                  <a:pt x="50808" y="230518"/>
                </a:cubicBezTo>
                <a:close/>
                <a:moveTo>
                  <a:pt x="171044" y="16"/>
                </a:moveTo>
                <a:cubicBezTo>
                  <a:pt x="195996" y="421"/>
                  <a:pt x="221353" y="8251"/>
                  <a:pt x="239697" y="23371"/>
                </a:cubicBezTo>
                <a:cubicBezTo>
                  <a:pt x="251566" y="35251"/>
                  <a:pt x="260198" y="60091"/>
                  <a:pt x="263435" y="89252"/>
                </a:cubicBezTo>
                <a:cubicBezTo>
                  <a:pt x="265593" y="105452"/>
                  <a:pt x="268830" y="181053"/>
                  <a:pt x="253724" y="189693"/>
                </a:cubicBezTo>
                <a:cubicBezTo>
                  <a:pt x="236460" y="199413"/>
                  <a:pt x="209484" y="195093"/>
                  <a:pt x="195457" y="190773"/>
                </a:cubicBezTo>
                <a:cubicBezTo>
                  <a:pt x="205168" y="182133"/>
                  <a:pt x="214879" y="171332"/>
                  <a:pt x="221353" y="155132"/>
                </a:cubicBezTo>
                <a:cubicBezTo>
                  <a:pt x="231065" y="133532"/>
                  <a:pt x="232144" y="105452"/>
                  <a:pt x="231065" y="87092"/>
                </a:cubicBezTo>
                <a:cubicBezTo>
                  <a:pt x="186825" y="80612"/>
                  <a:pt x="138269" y="131372"/>
                  <a:pt x="109136" y="79532"/>
                </a:cubicBezTo>
                <a:cubicBezTo>
                  <a:pt x="108057" y="96812"/>
                  <a:pt x="108057" y="130292"/>
                  <a:pt x="118847" y="155132"/>
                </a:cubicBezTo>
                <a:cubicBezTo>
                  <a:pt x="124242" y="170252"/>
                  <a:pt x="133953" y="181053"/>
                  <a:pt x="143664" y="188613"/>
                </a:cubicBezTo>
                <a:cubicBezTo>
                  <a:pt x="143664" y="188613"/>
                  <a:pt x="115610" y="198333"/>
                  <a:pt x="96187" y="192933"/>
                </a:cubicBezTo>
                <a:cubicBezTo>
                  <a:pt x="83239" y="189693"/>
                  <a:pt x="75686" y="174573"/>
                  <a:pt x="74607" y="169172"/>
                </a:cubicBezTo>
                <a:cubicBezTo>
                  <a:pt x="68133" y="122732"/>
                  <a:pt x="82160" y="39571"/>
                  <a:pt x="104820" y="21211"/>
                </a:cubicBezTo>
                <a:cubicBezTo>
                  <a:pt x="121544" y="6631"/>
                  <a:pt x="146092" y="-389"/>
                  <a:pt x="171044" y="16"/>
                </a:cubicBezTo>
                <a:close/>
              </a:path>
            </a:pathLst>
          </a:custGeom>
          <a:solidFill>
            <a:srgbClr val="F5C300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1271" name="文本框 9"/>
          <p:cNvSpPr txBox="1"/>
          <p:nvPr/>
        </p:nvSpPr>
        <p:spPr>
          <a:xfrm>
            <a:off x="4105275" y="2495550"/>
            <a:ext cx="1543050" cy="508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27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70%</a:t>
            </a:r>
            <a:endParaRPr lang="zh-CN" altLang="en-US" sz="27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272" name="文本框 10"/>
          <p:cNvSpPr txBox="1"/>
          <p:nvPr/>
        </p:nvSpPr>
        <p:spPr>
          <a:xfrm>
            <a:off x="4160838" y="4051300"/>
            <a:ext cx="1543050" cy="508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27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50%</a:t>
            </a:r>
            <a:endParaRPr lang="zh-CN" altLang="en-US" sz="27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273" name="矩形 11"/>
          <p:cNvSpPr/>
          <p:nvPr/>
        </p:nvSpPr>
        <p:spPr>
          <a:xfrm>
            <a:off x="5146675" y="2487613"/>
            <a:ext cx="3590925" cy="5810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9112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0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0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274" name="矩形 12"/>
          <p:cNvSpPr/>
          <p:nvPr/>
        </p:nvSpPr>
        <p:spPr>
          <a:xfrm>
            <a:off x="5146675" y="4003675"/>
            <a:ext cx="3590925" cy="5810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9112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0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0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275" name="任意多边形 13"/>
          <p:cNvSpPr/>
          <p:nvPr/>
        </p:nvSpPr>
        <p:spPr>
          <a:xfrm>
            <a:off x="960438" y="2454275"/>
            <a:ext cx="257175" cy="614363"/>
          </a:xfrm>
          <a:custGeom>
            <a:avLst/>
            <a:gdLst/>
            <a:ahLst/>
            <a:cxnLst>
              <a:cxn ang="0">
                <a:pos x="117735" y="139658"/>
              </a:cxn>
              <a:cxn ang="0">
                <a:pos x="140098" y="139658"/>
              </a:cxn>
              <a:cxn ang="0">
                <a:pos x="140098" y="155437"/>
              </a:cxn>
              <a:cxn ang="0">
                <a:pos x="136151" y="155437"/>
              </a:cxn>
              <a:cxn ang="0">
                <a:pos x="149306" y="208037"/>
              </a:cxn>
              <a:cxn ang="0">
                <a:pos x="180878" y="148863"/>
              </a:cxn>
              <a:cxn ang="0">
                <a:pos x="213764" y="148863"/>
              </a:cxn>
              <a:cxn ang="0">
                <a:pos x="257175" y="309946"/>
              </a:cxn>
              <a:cxn ang="0">
                <a:pos x="212449" y="359916"/>
              </a:cxn>
              <a:cxn ang="0">
                <a:pos x="210475" y="614363"/>
              </a:cxn>
              <a:cxn ang="0">
                <a:pos x="157199" y="614363"/>
              </a:cxn>
              <a:cxn ang="0">
                <a:pos x="138783" y="399365"/>
              </a:cxn>
              <a:cxn ang="0">
                <a:pos x="124312" y="399365"/>
              </a:cxn>
              <a:cxn ang="0">
                <a:pos x="101949" y="614363"/>
              </a:cxn>
              <a:cxn ang="0">
                <a:pos x="46700" y="614363"/>
              </a:cxn>
              <a:cxn ang="0">
                <a:pos x="48015" y="359916"/>
              </a:cxn>
              <a:cxn ang="0">
                <a:pos x="0" y="323754"/>
              </a:cxn>
              <a:cxn ang="0">
                <a:pos x="36833" y="148863"/>
              </a:cxn>
              <a:cxn ang="0">
                <a:pos x="75639" y="148863"/>
              </a:cxn>
              <a:cxn ang="0">
                <a:pos x="112473" y="208694"/>
              </a:cxn>
              <a:cxn ang="0">
                <a:pos x="121024" y="155437"/>
              </a:cxn>
              <a:cxn ang="0">
                <a:pos x="117735" y="155437"/>
              </a:cxn>
              <a:cxn ang="0">
                <a:pos x="117735" y="139658"/>
              </a:cxn>
              <a:cxn ang="0">
                <a:pos x="129009" y="58"/>
              </a:cxn>
              <a:cxn ang="0">
                <a:pos x="175611" y="18799"/>
              </a:cxn>
              <a:cxn ang="0">
                <a:pos x="167706" y="89157"/>
              </a:cxn>
              <a:cxn ang="0">
                <a:pos x="165072" y="42471"/>
              </a:cxn>
              <a:cxn ang="0">
                <a:pos x="90640" y="41813"/>
              </a:cxn>
              <a:cxn ang="0">
                <a:pos x="87347" y="88499"/>
              </a:cxn>
              <a:cxn ang="0">
                <a:pos x="81419" y="14854"/>
              </a:cxn>
              <a:cxn ang="0">
                <a:pos x="129009" y="58"/>
              </a:cxn>
            </a:cxnLst>
            <a:pathLst>
              <a:path w="342558" h="820346">
                <a:moveTo>
                  <a:pt x="156823" y="186482"/>
                </a:moveTo>
                <a:cubicBezTo>
                  <a:pt x="186611" y="186482"/>
                  <a:pt x="186611" y="186482"/>
                  <a:pt x="186611" y="186482"/>
                </a:cubicBezTo>
                <a:cubicBezTo>
                  <a:pt x="186611" y="207552"/>
                  <a:pt x="186611" y="207552"/>
                  <a:pt x="186611" y="207552"/>
                </a:cubicBezTo>
                <a:cubicBezTo>
                  <a:pt x="181354" y="207552"/>
                  <a:pt x="181354" y="207552"/>
                  <a:pt x="181354" y="207552"/>
                </a:cubicBezTo>
                <a:cubicBezTo>
                  <a:pt x="198876" y="277787"/>
                  <a:pt x="198876" y="277787"/>
                  <a:pt x="198876" y="277787"/>
                </a:cubicBezTo>
                <a:cubicBezTo>
                  <a:pt x="240930" y="198773"/>
                  <a:pt x="240930" y="198773"/>
                  <a:pt x="240930" y="198773"/>
                </a:cubicBezTo>
                <a:cubicBezTo>
                  <a:pt x="255823" y="198773"/>
                  <a:pt x="269841" y="198773"/>
                  <a:pt x="284735" y="198773"/>
                </a:cubicBezTo>
                <a:cubicBezTo>
                  <a:pt x="316275" y="268129"/>
                  <a:pt x="334673" y="340120"/>
                  <a:pt x="342558" y="413865"/>
                </a:cubicBezTo>
                <a:cubicBezTo>
                  <a:pt x="322408" y="435814"/>
                  <a:pt x="303133" y="458640"/>
                  <a:pt x="282983" y="480588"/>
                </a:cubicBezTo>
                <a:cubicBezTo>
                  <a:pt x="287363" y="593841"/>
                  <a:pt x="275974" y="707093"/>
                  <a:pt x="280354" y="820346"/>
                </a:cubicBezTo>
                <a:cubicBezTo>
                  <a:pt x="251443" y="820346"/>
                  <a:pt x="238301" y="820346"/>
                  <a:pt x="209390" y="820346"/>
                </a:cubicBezTo>
                <a:cubicBezTo>
                  <a:pt x="203257" y="724652"/>
                  <a:pt x="190991" y="628958"/>
                  <a:pt x="184859" y="533264"/>
                </a:cubicBezTo>
                <a:cubicBezTo>
                  <a:pt x="171717" y="533264"/>
                  <a:pt x="178726" y="533264"/>
                  <a:pt x="165584" y="533264"/>
                </a:cubicBezTo>
                <a:cubicBezTo>
                  <a:pt x="160328" y="628958"/>
                  <a:pt x="141053" y="724652"/>
                  <a:pt x="135797" y="820346"/>
                </a:cubicBezTo>
                <a:cubicBezTo>
                  <a:pt x="105133" y="820346"/>
                  <a:pt x="92867" y="820346"/>
                  <a:pt x="62204" y="820346"/>
                </a:cubicBezTo>
                <a:cubicBezTo>
                  <a:pt x="69212" y="707093"/>
                  <a:pt x="56947" y="593841"/>
                  <a:pt x="63956" y="480588"/>
                </a:cubicBezTo>
                <a:cubicBezTo>
                  <a:pt x="42929" y="464785"/>
                  <a:pt x="21903" y="448983"/>
                  <a:pt x="0" y="432302"/>
                </a:cubicBezTo>
                <a:cubicBezTo>
                  <a:pt x="9637" y="352411"/>
                  <a:pt x="22779" y="273397"/>
                  <a:pt x="49062" y="198773"/>
                </a:cubicBezTo>
                <a:cubicBezTo>
                  <a:pt x="66584" y="198773"/>
                  <a:pt x="84106" y="198773"/>
                  <a:pt x="100752" y="198773"/>
                </a:cubicBezTo>
                <a:cubicBezTo>
                  <a:pt x="149814" y="278665"/>
                  <a:pt x="149814" y="278665"/>
                  <a:pt x="149814" y="278665"/>
                </a:cubicBezTo>
                <a:cubicBezTo>
                  <a:pt x="161204" y="207552"/>
                  <a:pt x="161204" y="207552"/>
                  <a:pt x="161204" y="207552"/>
                </a:cubicBezTo>
                <a:cubicBezTo>
                  <a:pt x="156823" y="207552"/>
                  <a:pt x="156823" y="207552"/>
                  <a:pt x="156823" y="207552"/>
                </a:cubicBezTo>
                <a:cubicBezTo>
                  <a:pt x="156823" y="186482"/>
                  <a:pt x="156823" y="186482"/>
                  <a:pt x="156823" y="186482"/>
                </a:cubicBezTo>
                <a:close/>
                <a:moveTo>
                  <a:pt x="171840" y="78"/>
                </a:moveTo>
                <a:cubicBezTo>
                  <a:pt x="197503" y="956"/>
                  <a:pt x="222946" y="9297"/>
                  <a:pt x="233914" y="25102"/>
                </a:cubicBezTo>
                <a:cubicBezTo>
                  <a:pt x="247074" y="44418"/>
                  <a:pt x="247074" y="98855"/>
                  <a:pt x="223385" y="119049"/>
                </a:cubicBezTo>
                <a:cubicBezTo>
                  <a:pt x="225140" y="91831"/>
                  <a:pt x="223385" y="76026"/>
                  <a:pt x="219876" y="56710"/>
                </a:cubicBezTo>
                <a:cubicBezTo>
                  <a:pt x="188290" y="66368"/>
                  <a:pt x="147931" y="91831"/>
                  <a:pt x="120733" y="55832"/>
                </a:cubicBezTo>
                <a:cubicBezTo>
                  <a:pt x="113714" y="78660"/>
                  <a:pt x="113714" y="95343"/>
                  <a:pt x="116346" y="118171"/>
                </a:cubicBezTo>
                <a:cubicBezTo>
                  <a:pt x="87393" y="103245"/>
                  <a:pt x="99676" y="30370"/>
                  <a:pt x="108450" y="19834"/>
                </a:cubicBezTo>
                <a:cubicBezTo>
                  <a:pt x="120294" y="5785"/>
                  <a:pt x="146177" y="-800"/>
                  <a:pt x="171840" y="78"/>
                </a:cubicBezTo>
                <a:close/>
              </a:path>
            </a:pathLst>
          </a:custGeom>
          <a:solidFill>
            <a:srgbClr val="01455C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1276" name="任意多边形 14"/>
          <p:cNvSpPr/>
          <p:nvPr/>
        </p:nvSpPr>
        <p:spPr>
          <a:xfrm>
            <a:off x="965200" y="3983038"/>
            <a:ext cx="271463" cy="744537"/>
          </a:xfrm>
          <a:custGeom>
            <a:avLst/>
            <a:gdLst/>
            <a:ahLst/>
            <a:cxnLst>
              <a:cxn ang="0">
                <a:pos x="38086" y="172655"/>
              </a:cxn>
              <a:cxn ang="0">
                <a:pos x="44569" y="172655"/>
              </a:cxn>
              <a:cxn ang="0">
                <a:pos x="72120" y="172655"/>
              </a:cxn>
              <a:cxn ang="0">
                <a:pos x="76172" y="172655"/>
              </a:cxn>
              <a:cxn ang="0">
                <a:pos x="129654" y="206629"/>
              </a:cxn>
              <a:cxn ang="0">
                <a:pos x="182326" y="172655"/>
              </a:cxn>
              <a:cxn ang="0">
                <a:pos x="192050" y="172655"/>
              </a:cxn>
              <a:cxn ang="0">
                <a:pos x="211498" y="172655"/>
              </a:cxn>
              <a:cxn ang="0">
                <a:pos x="221222" y="172655"/>
              </a:cxn>
              <a:cxn ang="0">
                <a:pos x="271463" y="405614"/>
              </a:cxn>
              <a:cxn ang="0">
                <a:pos x="239860" y="419366"/>
              </a:cxn>
              <a:cxn ang="0">
                <a:pos x="209067" y="368406"/>
              </a:cxn>
              <a:cxn ang="0">
                <a:pos x="236619" y="467899"/>
              </a:cxn>
              <a:cxn ang="0">
                <a:pos x="218791" y="597320"/>
              </a:cxn>
              <a:cxn ang="0">
                <a:pos x="196912" y="597320"/>
              </a:cxn>
              <a:cxn ang="0">
                <a:pos x="179085" y="744537"/>
              </a:cxn>
              <a:cxn ang="0">
                <a:pos x="145861" y="744537"/>
              </a:cxn>
              <a:cxn ang="0">
                <a:pos x="145051" y="597320"/>
              </a:cxn>
              <a:cxn ang="0">
                <a:pos x="129654" y="597320"/>
              </a:cxn>
              <a:cxn ang="0">
                <a:pos x="134516" y="744537"/>
              </a:cxn>
              <a:cxn ang="0">
                <a:pos x="95620" y="744537"/>
              </a:cxn>
              <a:cxn ang="0">
                <a:pos x="74551" y="597320"/>
              </a:cxn>
              <a:cxn ang="0">
                <a:pos x="58344" y="597320"/>
              </a:cxn>
              <a:cxn ang="0">
                <a:pos x="31603" y="471134"/>
              </a:cxn>
              <a:cxn ang="0">
                <a:pos x="56724" y="371642"/>
              </a:cxn>
              <a:cxn ang="0">
                <a:pos x="27552" y="438779"/>
              </a:cxn>
              <a:cxn ang="0">
                <a:pos x="0" y="428263"/>
              </a:cxn>
              <a:cxn ang="0">
                <a:pos x="38086" y="172655"/>
              </a:cxn>
              <a:cxn ang="0">
                <a:pos x="128215" y="12"/>
              </a:cxn>
              <a:cxn ang="0">
                <a:pos x="179677" y="17505"/>
              </a:cxn>
              <a:cxn ang="0">
                <a:pos x="197471" y="66849"/>
              </a:cxn>
              <a:cxn ang="0">
                <a:pos x="190191" y="142078"/>
              </a:cxn>
              <a:cxn ang="0">
                <a:pos x="146514" y="142887"/>
              </a:cxn>
              <a:cxn ang="0">
                <a:pos x="165926" y="116192"/>
              </a:cxn>
              <a:cxn ang="0">
                <a:pos x="173206" y="65231"/>
              </a:cxn>
              <a:cxn ang="0">
                <a:pos x="81808" y="59569"/>
              </a:cxn>
              <a:cxn ang="0">
                <a:pos x="89088" y="116192"/>
              </a:cxn>
              <a:cxn ang="0">
                <a:pos x="107690" y="141269"/>
              </a:cxn>
              <a:cxn ang="0">
                <a:pos x="72102" y="144505"/>
              </a:cxn>
              <a:cxn ang="0">
                <a:pos x="55925" y="126708"/>
              </a:cxn>
              <a:cxn ang="0">
                <a:pos x="78573" y="15887"/>
              </a:cxn>
              <a:cxn ang="0">
                <a:pos x="128215" y="12"/>
              </a:cxn>
            </a:cxnLst>
            <a:pathLst>
              <a:path w="362144" h="994056">
                <a:moveTo>
                  <a:pt x="50808" y="230518"/>
                </a:moveTo>
                <a:cubicBezTo>
                  <a:pt x="50808" y="230518"/>
                  <a:pt x="50808" y="230518"/>
                  <a:pt x="59457" y="230518"/>
                </a:cubicBezTo>
                <a:cubicBezTo>
                  <a:pt x="59457" y="230518"/>
                  <a:pt x="59457" y="230518"/>
                  <a:pt x="96211" y="230518"/>
                </a:cubicBezTo>
                <a:cubicBezTo>
                  <a:pt x="96211" y="230518"/>
                  <a:pt x="96211" y="230518"/>
                  <a:pt x="101617" y="230518"/>
                </a:cubicBezTo>
                <a:cubicBezTo>
                  <a:pt x="112427" y="257517"/>
                  <a:pt x="140534" y="275877"/>
                  <a:pt x="172964" y="275877"/>
                </a:cubicBezTo>
                <a:cubicBezTo>
                  <a:pt x="205395" y="275877"/>
                  <a:pt x="232421" y="257517"/>
                  <a:pt x="243231" y="230518"/>
                </a:cubicBezTo>
                <a:cubicBezTo>
                  <a:pt x="243231" y="230518"/>
                  <a:pt x="243231" y="230518"/>
                  <a:pt x="256203" y="230518"/>
                </a:cubicBezTo>
                <a:cubicBezTo>
                  <a:pt x="256203" y="230518"/>
                  <a:pt x="256203" y="230518"/>
                  <a:pt x="282148" y="230518"/>
                </a:cubicBezTo>
                <a:cubicBezTo>
                  <a:pt x="282148" y="230518"/>
                  <a:pt x="282148" y="230518"/>
                  <a:pt x="295120" y="230518"/>
                </a:cubicBezTo>
                <a:cubicBezTo>
                  <a:pt x="295120" y="230518"/>
                  <a:pt x="295120" y="230518"/>
                  <a:pt x="362144" y="541549"/>
                </a:cubicBezTo>
                <a:cubicBezTo>
                  <a:pt x="362144" y="541549"/>
                  <a:pt x="362144" y="541549"/>
                  <a:pt x="319984" y="559909"/>
                </a:cubicBezTo>
                <a:cubicBezTo>
                  <a:pt x="319984" y="559909"/>
                  <a:pt x="319984" y="559909"/>
                  <a:pt x="278905" y="491871"/>
                </a:cubicBezTo>
                <a:cubicBezTo>
                  <a:pt x="278905" y="491871"/>
                  <a:pt x="278905" y="491871"/>
                  <a:pt x="315660" y="624707"/>
                </a:cubicBezTo>
                <a:cubicBezTo>
                  <a:pt x="315660" y="624707"/>
                  <a:pt x="315660" y="624707"/>
                  <a:pt x="291877" y="797502"/>
                </a:cubicBezTo>
                <a:cubicBezTo>
                  <a:pt x="291877" y="797502"/>
                  <a:pt x="291877" y="797502"/>
                  <a:pt x="262690" y="797502"/>
                </a:cubicBezTo>
                <a:cubicBezTo>
                  <a:pt x="262690" y="797502"/>
                  <a:pt x="262690" y="797502"/>
                  <a:pt x="238907" y="994056"/>
                </a:cubicBezTo>
                <a:cubicBezTo>
                  <a:pt x="238907" y="994056"/>
                  <a:pt x="238907" y="994056"/>
                  <a:pt x="194585" y="994056"/>
                </a:cubicBezTo>
                <a:cubicBezTo>
                  <a:pt x="194585" y="994056"/>
                  <a:pt x="194585" y="994056"/>
                  <a:pt x="193504" y="797502"/>
                </a:cubicBezTo>
                <a:cubicBezTo>
                  <a:pt x="193504" y="797502"/>
                  <a:pt x="193504" y="797502"/>
                  <a:pt x="172964" y="797502"/>
                </a:cubicBezTo>
                <a:cubicBezTo>
                  <a:pt x="172964" y="797502"/>
                  <a:pt x="172964" y="797502"/>
                  <a:pt x="179450" y="994056"/>
                </a:cubicBezTo>
                <a:cubicBezTo>
                  <a:pt x="179450" y="994056"/>
                  <a:pt x="179450" y="994056"/>
                  <a:pt x="127561" y="994056"/>
                </a:cubicBezTo>
                <a:cubicBezTo>
                  <a:pt x="127561" y="994056"/>
                  <a:pt x="127561" y="994056"/>
                  <a:pt x="99455" y="797502"/>
                </a:cubicBezTo>
                <a:cubicBezTo>
                  <a:pt x="99455" y="797502"/>
                  <a:pt x="99455" y="797502"/>
                  <a:pt x="77834" y="797502"/>
                </a:cubicBezTo>
                <a:cubicBezTo>
                  <a:pt x="77834" y="797502"/>
                  <a:pt x="77834" y="797502"/>
                  <a:pt x="42160" y="629027"/>
                </a:cubicBezTo>
                <a:cubicBezTo>
                  <a:pt x="42160" y="629027"/>
                  <a:pt x="42160" y="629027"/>
                  <a:pt x="75672" y="496191"/>
                </a:cubicBezTo>
                <a:cubicBezTo>
                  <a:pt x="75672" y="496191"/>
                  <a:pt x="75672" y="496191"/>
                  <a:pt x="36755" y="585828"/>
                </a:cubicBezTo>
                <a:cubicBezTo>
                  <a:pt x="36755" y="585828"/>
                  <a:pt x="36755" y="585828"/>
                  <a:pt x="0" y="571788"/>
                </a:cubicBezTo>
                <a:cubicBezTo>
                  <a:pt x="0" y="571788"/>
                  <a:pt x="0" y="571788"/>
                  <a:pt x="50808" y="230518"/>
                </a:cubicBezTo>
                <a:close/>
                <a:moveTo>
                  <a:pt x="171044" y="16"/>
                </a:moveTo>
                <a:cubicBezTo>
                  <a:pt x="195996" y="421"/>
                  <a:pt x="221353" y="8251"/>
                  <a:pt x="239697" y="23371"/>
                </a:cubicBezTo>
                <a:cubicBezTo>
                  <a:pt x="251566" y="35251"/>
                  <a:pt x="260198" y="60091"/>
                  <a:pt x="263435" y="89252"/>
                </a:cubicBezTo>
                <a:cubicBezTo>
                  <a:pt x="265593" y="105452"/>
                  <a:pt x="268830" y="181053"/>
                  <a:pt x="253724" y="189693"/>
                </a:cubicBezTo>
                <a:cubicBezTo>
                  <a:pt x="236460" y="199413"/>
                  <a:pt x="209484" y="195093"/>
                  <a:pt x="195457" y="190773"/>
                </a:cubicBezTo>
                <a:cubicBezTo>
                  <a:pt x="205168" y="182133"/>
                  <a:pt x="214879" y="171332"/>
                  <a:pt x="221353" y="155132"/>
                </a:cubicBezTo>
                <a:cubicBezTo>
                  <a:pt x="231065" y="133532"/>
                  <a:pt x="232144" y="105452"/>
                  <a:pt x="231065" y="87092"/>
                </a:cubicBezTo>
                <a:cubicBezTo>
                  <a:pt x="186825" y="80612"/>
                  <a:pt x="138269" y="131372"/>
                  <a:pt x="109136" y="79532"/>
                </a:cubicBezTo>
                <a:cubicBezTo>
                  <a:pt x="108057" y="96812"/>
                  <a:pt x="108057" y="130292"/>
                  <a:pt x="118847" y="155132"/>
                </a:cubicBezTo>
                <a:cubicBezTo>
                  <a:pt x="124242" y="170252"/>
                  <a:pt x="133953" y="181053"/>
                  <a:pt x="143664" y="188613"/>
                </a:cubicBezTo>
                <a:cubicBezTo>
                  <a:pt x="143664" y="188613"/>
                  <a:pt x="115610" y="198333"/>
                  <a:pt x="96187" y="192933"/>
                </a:cubicBezTo>
                <a:cubicBezTo>
                  <a:pt x="83239" y="189693"/>
                  <a:pt x="75686" y="174573"/>
                  <a:pt x="74607" y="169172"/>
                </a:cubicBezTo>
                <a:cubicBezTo>
                  <a:pt x="68133" y="122732"/>
                  <a:pt x="82160" y="39571"/>
                  <a:pt x="104820" y="21211"/>
                </a:cubicBezTo>
                <a:cubicBezTo>
                  <a:pt x="121544" y="6631"/>
                  <a:pt x="146092" y="-389"/>
                  <a:pt x="171044" y="16"/>
                </a:cubicBezTo>
                <a:close/>
              </a:path>
            </a:pathLst>
          </a:custGeom>
          <a:solidFill>
            <a:srgbClr val="F5C300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1277" name="任意多边形 15"/>
          <p:cNvSpPr/>
          <p:nvPr/>
        </p:nvSpPr>
        <p:spPr>
          <a:xfrm>
            <a:off x="1293813" y="2454275"/>
            <a:ext cx="257175" cy="614363"/>
          </a:xfrm>
          <a:custGeom>
            <a:avLst/>
            <a:gdLst/>
            <a:ahLst/>
            <a:cxnLst>
              <a:cxn ang="0">
                <a:pos x="117735" y="139658"/>
              </a:cxn>
              <a:cxn ang="0">
                <a:pos x="140098" y="139658"/>
              </a:cxn>
              <a:cxn ang="0">
                <a:pos x="140098" y="155437"/>
              </a:cxn>
              <a:cxn ang="0">
                <a:pos x="136151" y="155437"/>
              </a:cxn>
              <a:cxn ang="0">
                <a:pos x="149306" y="208037"/>
              </a:cxn>
              <a:cxn ang="0">
                <a:pos x="180878" y="148863"/>
              </a:cxn>
              <a:cxn ang="0">
                <a:pos x="213764" y="148863"/>
              </a:cxn>
              <a:cxn ang="0">
                <a:pos x="257175" y="309946"/>
              </a:cxn>
              <a:cxn ang="0">
                <a:pos x="212449" y="359916"/>
              </a:cxn>
              <a:cxn ang="0">
                <a:pos x="210475" y="614363"/>
              </a:cxn>
              <a:cxn ang="0">
                <a:pos x="157199" y="614363"/>
              </a:cxn>
              <a:cxn ang="0">
                <a:pos x="138783" y="399365"/>
              </a:cxn>
              <a:cxn ang="0">
                <a:pos x="124312" y="399365"/>
              </a:cxn>
              <a:cxn ang="0">
                <a:pos x="101949" y="614363"/>
              </a:cxn>
              <a:cxn ang="0">
                <a:pos x="46700" y="614363"/>
              </a:cxn>
              <a:cxn ang="0">
                <a:pos x="48015" y="359916"/>
              </a:cxn>
              <a:cxn ang="0">
                <a:pos x="0" y="323754"/>
              </a:cxn>
              <a:cxn ang="0">
                <a:pos x="36833" y="148863"/>
              </a:cxn>
              <a:cxn ang="0">
                <a:pos x="75639" y="148863"/>
              </a:cxn>
              <a:cxn ang="0">
                <a:pos x="112473" y="208694"/>
              </a:cxn>
              <a:cxn ang="0">
                <a:pos x="121024" y="155437"/>
              </a:cxn>
              <a:cxn ang="0">
                <a:pos x="117735" y="155437"/>
              </a:cxn>
              <a:cxn ang="0">
                <a:pos x="117735" y="139658"/>
              </a:cxn>
              <a:cxn ang="0">
                <a:pos x="129009" y="58"/>
              </a:cxn>
              <a:cxn ang="0">
                <a:pos x="175611" y="18799"/>
              </a:cxn>
              <a:cxn ang="0">
                <a:pos x="167706" y="89157"/>
              </a:cxn>
              <a:cxn ang="0">
                <a:pos x="165072" y="42471"/>
              </a:cxn>
              <a:cxn ang="0">
                <a:pos x="90640" y="41813"/>
              </a:cxn>
              <a:cxn ang="0">
                <a:pos x="87347" y="88499"/>
              </a:cxn>
              <a:cxn ang="0">
                <a:pos x="81419" y="14854"/>
              </a:cxn>
              <a:cxn ang="0">
                <a:pos x="129009" y="58"/>
              </a:cxn>
            </a:cxnLst>
            <a:pathLst>
              <a:path w="342558" h="820346">
                <a:moveTo>
                  <a:pt x="156823" y="186482"/>
                </a:moveTo>
                <a:cubicBezTo>
                  <a:pt x="186611" y="186482"/>
                  <a:pt x="186611" y="186482"/>
                  <a:pt x="186611" y="186482"/>
                </a:cubicBezTo>
                <a:cubicBezTo>
                  <a:pt x="186611" y="207552"/>
                  <a:pt x="186611" y="207552"/>
                  <a:pt x="186611" y="207552"/>
                </a:cubicBezTo>
                <a:cubicBezTo>
                  <a:pt x="181354" y="207552"/>
                  <a:pt x="181354" y="207552"/>
                  <a:pt x="181354" y="207552"/>
                </a:cubicBezTo>
                <a:cubicBezTo>
                  <a:pt x="198876" y="277787"/>
                  <a:pt x="198876" y="277787"/>
                  <a:pt x="198876" y="277787"/>
                </a:cubicBezTo>
                <a:cubicBezTo>
                  <a:pt x="240930" y="198773"/>
                  <a:pt x="240930" y="198773"/>
                  <a:pt x="240930" y="198773"/>
                </a:cubicBezTo>
                <a:cubicBezTo>
                  <a:pt x="255823" y="198773"/>
                  <a:pt x="269841" y="198773"/>
                  <a:pt x="284735" y="198773"/>
                </a:cubicBezTo>
                <a:cubicBezTo>
                  <a:pt x="316275" y="268129"/>
                  <a:pt x="334673" y="340120"/>
                  <a:pt x="342558" y="413865"/>
                </a:cubicBezTo>
                <a:cubicBezTo>
                  <a:pt x="322408" y="435814"/>
                  <a:pt x="303133" y="458640"/>
                  <a:pt x="282983" y="480588"/>
                </a:cubicBezTo>
                <a:cubicBezTo>
                  <a:pt x="287363" y="593841"/>
                  <a:pt x="275974" y="707093"/>
                  <a:pt x="280354" y="820346"/>
                </a:cubicBezTo>
                <a:cubicBezTo>
                  <a:pt x="251443" y="820346"/>
                  <a:pt x="238301" y="820346"/>
                  <a:pt x="209390" y="820346"/>
                </a:cubicBezTo>
                <a:cubicBezTo>
                  <a:pt x="203257" y="724652"/>
                  <a:pt x="190991" y="628958"/>
                  <a:pt x="184859" y="533264"/>
                </a:cubicBezTo>
                <a:cubicBezTo>
                  <a:pt x="171717" y="533264"/>
                  <a:pt x="178726" y="533264"/>
                  <a:pt x="165584" y="533264"/>
                </a:cubicBezTo>
                <a:cubicBezTo>
                  <a:pt x="160328" y="628958"/>
                  <a:pt x="141053" y="724652"/>
                  <a:pt x="135797" y="820346"/>
                </a:cubicBezTo>
                <a:cubicBezTo>
                  <a:pt x="105133" y="820346"/>
                  <a:pt x="92867" y="820346"/>
                  <a:pt x="62204" y="820346"/>
                </a:cubicBezTo>
                <a:cubicBezTo>
                  <a:pt x="69212" y="707093"/>
                  <a:pt x="56947" y="593841"/>
                  <a:pt x="63956" y="480588"/>
                </a:cubicBezTo>
                <a:cubicBezTo>
                  <a:pt x="42929" y="464785"/>
                  <a:pt x="21903" y="448983"/>
                  <a:pt x="0" y="432302"/>
                </a:cubicBezTo>
                <a:cubicBezTo>
                  <a:pt x="9637" y="352411"/>
                  <a:pt x="22779" y="273397"/>
                  <a:pt x="49062" y="198773"/>
                </a:cubicBezTo>
                <a:cubicBezTo>
                  <a:pt x="66584" y="198773"/>
                  <a:pt x="84106" y="198773"/>
                  <a:pt x="100752" y="198773"/>
                </a:cubicBezTo>
                <a:cubicBezTo>
                  <a:pt x="149814" y="278665"/>
                  <a:pt x="149814" y="278665"/>
                  <a:pt x="149814" y="278665"/>
                </a:cubicBezTo>
                <a:cubicBezTo>
                  <a:pt x="161204" y="207552"/>
                  <a:pt x="161204" y="207552"/>
                  <a:pt x="161204" y="207552"/>
                </a:cubicBezTo>
                <a:cubicBezTo>
                  <a:pt x="156823" y="207552"/>
                  <a:pt x="156823" y="207552"/>
                  <a:pt x="156823" y="207552"/>
                </a:cubicBezTo>
                <a:cubicBezTo>
                  <a:pt x="156823" y="186482"/>
                  <a:pt x="156823" y="186482"/>
                  <a:pt x="156823" y="186482"/>
                </a:cubicBezTo>
                <a:close/>
                <a:moveTo>
                  <a:pt x="171840" y="78"/>
                </a:moveTo>
                <a:cubicBezTo>
                  <a:pt x="197503" y="956"/>
                  <a:pt x="222946" y="9297"/>
                  <a:pt x="233914" y="25102"/>
                </a:cubicBezTo>
                <a:cubicBezTo>
                  <a:pt x="247074" y="44418"/>
                  <a:pt x="247074" y="98855"/>
                  <a:pt x="223385" y="119049"/>
                </a:cubicBezTo>
                <a:cubicBezTo>
                  <a:pt x="225140" y="91831"/>
                  <a:pt x="223385" y="76026"/>
                  <a:pt x="219876" y="56710"/>
                </a:cubicBezTo>
                <a:cubicBezTo>
                  <a:pt x="188290" y="66368"/>
                  <a:pt x="147931" y="91831"/>
                  <a:pt x="120733" y="55832"/>
                </a:cubicBezTo>
                <a:cubicBezTo>
                  <a:pt x="113714" y="78660"/>
                  <a:pt x="113714" y="95343"/>
                  <a:pt x="116346" y="118171"/>
                </a:cubicBezTo>
                <a:cubicBezTo>
                  <a:pt x="87393" y="103245"/>
                  <a:pt x="99676" y="30370"/>
                  <a:pt x="108450" y="19834"/>
                </a:cubicBezTo>
                <a:cubicBezTo>
                  <a:pt x="120294" y="5785"/>
                  <a:pt x="146177" y="-800"/>
                  <a:pt x="171840" y="78"/>
                </a:cubicBezTo>
                <a:close/>
              </a:path>
            </a:pathLst>
          </a:custGeom>
          <a:solidFill>
            <a:srgbClr val="01455C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1278" name="任意多边形 16"/>
          <p:cNvSpPr/>
          <p:nvPr/>
        </p:nvSpPr>
        <p:spPr>
          <a:xfrm>
            <a:off x="1303338" y="3983038"/>
            <a:ext cx="271462" cy="744537"/>
          </a:xfrm>
          <a:custGeom>
            <a:avLst/>
            <a:gdLst/>
            <a:ahLst/>
            <a:cxnLst>
              <a:cxn ang="0">
                <a:pos x="38086" y="172655"/>
              </a:cxn>
              <a:cxn ang="0">
                <a:pos x="44569" y="172655"/>
              </a:cxn>
              <a:cxn ang="0">
                <a:pos x="72119" y="172655"/>
              </a:cxn>
              <a:cxn ang="0">
                <a:pos x="76172" y="172655"/>
              </a:cxn>
              <a:cxn ang="0">
                <a:pos x="129653" y="206629"/>
              </a:cxn>
              <a:cxn ang="0">
                <a:pos x="182325" y="172655"/>
              </a:cxn>
              <a:cxn ang="0">
                <a:pos x="192049" y="172655"/>
              </a:cxn>
              <a:cxn ang="0">
                <a:pos x="211497" y="172655"/>
              </a:cxn>
              <a:cxn ang="0">
                <a:pos x="221221" y="172655"/>
              </a:cxn>
              <a:cxn ang="0">
                <a:pos x="271462" y="405614"/>
              </a:cxn>
              <a:cxn ang="0">
                <a:pos x="239859" y="419366"/>
              </a:cxn>
              <a:cxn ang="0">
                <a:pos x="209066" y="368406"/>
              </a:cxn>
              <a:cxn ang="0">
                <a:pos x="236618" y="467899"/>
              </a:cxn>
              <a:cxn ang="0">
                <a:pos x="218790" y="597320"/>
              </a:cxn>
              <a:cxn ang="0">
                <a:pos x="196912" y="597320"/>
              </a:cxn>
              <a:cxn ang="0">
                <a:pos x="179084" y="744537"/>
              </a:cxn>
              <a:cxn ang="0">
                <a:pos x="145860" y="744537"/>
              </a:cxn>
              <a:cxn ang="0">
                <a:pos x="145050" y="597320"/>
              </a:cxn>
              <a:cxn ang="0">
                <a:pos x="129653" y="597320"/>
              </a:cxn>
              <a:cxn ang="0">
                <a:pos x="134515" y="744537"/>
              </a:cxn>
              <a:cxn ang="0">
                <a:pos x="95619" y="744537"/>
              </a:cxn>
              <a:cxn ang="0">
                <a:pos x="74551" y="597320"/>
              </a:cxn>
              <a:cxn ang="0">
                <a:pos x="58344" y="597320"/>
              </a:cxn>
              <a:cxn ang="0">
                <a:pos x="31603" y="471134"/>
              </a:cxn>
              <a:cxn ang="0">
                <a:pos x="56723" y="371642"/>
              </a:cxn>
              <a:cxn ang="0">
                <a:pos x="27551" y="438779"/>
              </a:cxn>
              <a:cxn ang="0">
                <a:pos x="0" y="428263"/>
              </a:cxn>
              <a:cxn ang="0">
                <a:pos x="38086" y="172655"/>
              </a:cxn>
              <a:cxn ang="0">
                <a:pos x="128214" y="12"/>
              </a:cxn>
              <a:cxn ang="0">
                <a:pos x="179676" y="17505"/>
              </a:cxn>
              <a:cxn ang="0">
                <a:pos x="197470" y="66849"/>
              </a:cxn>
              <a:cxn ang="0">
                <a:pos x="190191" y="142078"/>
              </a:cxn>
              <a:cxn ang="0">
                <a:pos x="146514" y="142887"/>
              </a:cxn>
              <a:cxn ang="0">
                <a:pos x="165926" y="116192"/>
              </a:cxn>
              <a:cxn ang="0">
                <a:pos x="173206" y="65231"/>
              </a:cxn>
              <a:cxn ang="0">
                <a:pos x="81808" y="59569"/>
              </a:cxn>
              <a:cxn ang="0">
                <a:pos x="89087" y="116192"/>
              </a:cxn>
              <a:cxn ang="0">
                <a:pos x="107690" y="141269"/>
              </a:cxn>
              <a:cxn ang="0">
                <a:pos x="72101" y="144505"/>
              </a:cxn>
              <a:cxn ang="0">
                <a:pos x="55925" y="126708"/>
              </a:cxn>
              <a:cxn ang="0">
                <a:pos x="78573" y="15887"/>
              </a:cxn>
              <a:cxn ang="0">
                <a:pos x="128214" y="12"/>
              </a:cxn>
            </a:cxnLst>
            <a:pathLst>
              <a:path w="362144" h="994056">
                <a:moveTo>
                  <a:pt x="50808" y="230518"/>
                </a:moveTo>
                <a:cubicBezTo>
                  <a:pt x="50808" y="230518"/>
                  <a:pt x="50808" y="230518"/>
                  <a:pt x="59457" y="230518"/>
                </a:cubicBezTo>
                <a:cubicBezTo>
                  <a:pt x="59457" y="230518"/>
                  <a:pt x="59457" y="230518"/>
                  <a:pt x="96211" y="230518"/>
                </a:cubicBezTo>
                <a:cubicBezTo>
                  <a:pt x="96211" y="230518"/>
                  <a:pt x="96211" y="230518"/>
                  <a:pt x="101617" y="230518"/>
                </a:cubicBezTo>
                <a:cubicBezTo>
                  <a:pt x="112427" y="257517"/>
                  <a:pt x="140534" y="275877"/>
                  <a:pt x="172964" y="275877"/>
                </a:cubicBezTo>
                <a:cubicBezTo>
                  <a:pt x="205395" y="275877"/>
                  <a:pt x="232421" y="257517"/>
                  <a:pt x="243231" y="230518"/>
                </a:cubicBezTo>
                <a:cubicBezTo>
                  <a:pt x="243231" y="230518"/>
                  <a:pt x="243231" y="230518"/>
                  <a:pt x="256203" y="230518"/>
                </a:cubicBezTo>
                <a:cubicBezTo>
                  <a:pt x="256203" y="230518"/>
                  <a:pt x="256203" y="230518"/>
                  <a:pt x="282148" y="230518"/>
                </a:cubicBezTo>
                <a:cubicBezTo>
                  <a:pt x="282148" y="230518"/>
                  <a:pt x="282148" y="230518"/>
                  <a:pt x="295120" y="230518"/>
                </a:cubicBezTo>
                <a:cubicBezTo>
                  <a:pt x="295120" y="230518"/>
                  <a:pt x="295120" y="230518"/>
                  <a:pt x="362144" y="541549"/>
                </a:cubicBezTo>
                <a:cubicBezTo>
                  <a:pt x="362144" y="541549"/>
                  <a:pt x="362144" y="541549"/>
                  <a:pt x="319984" y="559909"/>
                </a:cubicBezTo>
                <a:cubicBezTo>
                  <a:pt x="319984" y="559909"/>
                  <a:pt x="319984" y="559909"/>
                  <a:pt x="278905" y="491871"/>
                </a:cubicBezTo>
                <a:cubicBezTo>
                  <a:pt x="278905" y="491871"/>
                  <a:pt x="278905" y="491871"/>
                  <a:pt x="315660" y="624707"/>
                </a:cubicBezTo>
                <a:cubicBezTo>
                  <a:pt x="315660" y="624707"/>
                  <a:pt x="315660" y="624707"/>
                  <a:pt x="291877" y="797502"/>
                </a:cubicBezTo>
                <a:cubicBezTo>
                  <a:pt x="291877" y="797502"/>
                  <a:pt x="291877" y="797502"/>
                  <a:pt x="262690" y="797502"/>
                </a:cubicBezTo>
                <a:cubicBezTo>
                  <a:pt x="262690" y="797502"/>
                  <a:pt x="262690" y="797502"/>
                  <a:pt x="238907" y="994056"/>
                </a:cubicBezTo>
                <a:cubicBezTo>
                  <a:pt x="238907" y="994056"/>
                  <a:pt x="238907" y="994056"/>
                  <a:pt x="194585" y="994056"/>
                </a:cubicBezTo>
                <a:cubicBezTo>
                  <a:pt x="194585" y="994056"/>
                  <a:pt x="194585" y="994056"/>
                  <a:pt x="193504" y="797502"/>
                </a:cubicBezTo>
                <a:cubicBezTo>
                  <a:pt x="193504" y="797502"/>
                  <a:pt x="193504" y="797502"/>
                  <a:pt x="172964" y="797502"/>
                </a:cubicBezTo>
                <a:cubicBezTo>
                  <a:pt x="172964" y="797502"/>
                  <a:pt x="172964" y="797502"/>
                  <a:pt x="179450" y="994056"/>
                </a:cubicBezTo>
                <a:cubicBezTo>
                  <a:pt x="179450" y="994056"/>
                  <a:pt x="179450" y="994056"/>
                  <a:pt x="127561" y="994056"/>
                </a:cubicBezTo>
                <a:cubicBezTo>
                  <a:pt x="127561" y="994056"/>
                  <a:pt x="127561" y="994056"/>
                  <a:pt x="99455" y="797502"/>
                </a:cubicBezTo>
                <a:cubicBezTo>
                  <a:pt x="99455" y="797502"/>
                  <a:pt x="99455" y="797502"/>
                  <a:pt x="77834" y="797502"/>
                </a:cubicBezTo>
                <a:cubicBezTo>
                  <a:pt x="77834" y="797502"/>
                  <a:pt x="77834" y="797502"/>
                  <a:pt x="42160" y="629027"/>
                </a:cubicBezTo>
                <a:cubicBezTo>
                  <a:pt x="42160" y="629027"/>
                  <a:pt x="42160" y="629027"/>
                  <a:pt x="75672" y="496191"/>
                </a:cubicBezTo>
                <a:cubicBezTo>
                  <a:pt x="75672" y="496191"/>
                  <a:pt x="75672" y="496191"/>
                  <a:pt x="36755" y="585828"/>
                </a:cubicBezTo>
                <a:cubicBezTo>
                  <a:pt x="36755" y="585828"/>
                  <a:pt x="36755" y="585828"/>
                  <a:pt x="0" y="571788"/>
                </a:cubicBezTo>
                <a:cubicBezTo>
                  <a:pt x="0" y="571788"/>
                  <a:pt x="0" y="571788"/>
                  <a:pt x="50808" y="230518"/>
                </a:cubicBezTo>
                <a:close/>
                <a:moveTo>
                  <a:pt x="171044" y="16"/>
                </a:moveTo>
                <a:cubicBezTo>
                  <a:pt x="195996" y="421"/>
                  <a:pt x="221353" y="8251"/>
                  <a:pt x="239697" y="23371"/>
                </a:cubicBezTo>
                <a:cubicBezTo>
                  <a:pt x="251566" y="35251"/>
                  <a:pt x="260198" y="60091"/>
                  <a:pt x="263435" y="89252"/>
                </a:cubicBezTo>
                <a:cubicBezTo>
                  <a:pt x="265593" y="105452"/>
                  <a:pt x="268830" y="181053"/>
                  <a:pt x="253724" y="189693"/>
                </a:cubicBezTo>
                <a:cubicBezTo>
                  <a:pt x="236460" y="199413"/>
                  <a:pt x="209484" y="195093"/>
                  <a:pt x="195457" y="190773"/>
                </a:cubicBezTo>
                <a:cubicBezTo>
                  <a:pt x="205168" y="182133"/>
                  <a:pt x="214879" y="171332"/>
                  <a:pt x="221353" y="155132"/>
                </a:cubicBezTo>
                <a:cubicBezTo>
                  <a:pt x="231065" y="133532"/>
                  <a:pt x="232144" y="105452"/>
                  <a:pt x="231065" y="87092"/>
                </a:cubicBezTo>
                <a:cubicBezTo>
                  <a:pt x="186825" y="80612"/>
                  <a:pt x="138269" y="131372"/>
                  <a:pt x="109136" y="79532"/>
                </a:cubicBezTo>
                <a:cubicBezTo>
                  <a:pt x="108057" y="96812"/>
                  <a:pt x="108057" y="130292"/>
                  <a:pt x="118847" y="155132"/>
                </a:cubicBezTo>
                <a:cubicBezTo>
                  <a:pt x="124242" y="170252"/>
                  <a:pt x="133953" y="181053"/>
                  <a:pt x="143664" y="188613"/>
                </a:cubicBezTo>
                <a:cubicBezTo>
                  <a:pt x="143664" y="188613"/>
                  <a:pt x="115610" y="198333"/>
                  <a:pt x="96187" y="192933"/>
                </a:cubicBezTo>
                <a:cubicBezTo>
                  <a:pt x="83239" y="189693"/>
                  <a:pt x="75686" y="174573"/>
                  <a:pt x="74607" y="169172"/>
                </a:cubicBezTo>
                <a:cubicBezTo>
                  <a:pt x="68133" y="122732"/>
                  <a:pt x="82160" y="39571"/>
                  <a:pt x="104820" y="21211"/>
                </a:cubicBezTo>
                <a:cubicBezTo>
                  <a:pt x="121544" y="6631"/>
                  <a:pt x="146092" y="-389"/>
                  <a:pt x="171044" y="16"/>
                </a:cubicBezTo>
                <a:close/>
              </a:path>
            </a:pathLst>
          </a:custGeom>
          <a:solidFill>
            <a:srgbClr val="F5C300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1279" name="任意多边形 17"/>
          <p:cNvSpPr/>
          <p:nvPr/>
        </p:nvSpPr>
        <p:spPr>
          <a:xfrm>
            <a:off x="1627188" y="2454275"/>
            <a:ext cx="257175" cy="614363"/>
          </a:xfrm>
          <a:custGeom>
            <a:avLst/>
            <a:gdLst/>
            <a:ahLst/>
            <a:cxnLst>
              <a:cxn ang="0">
                <a:pos x="117735" y="139658"/>
              </a:cxn>
              <a:cxn ang="0">
                <a:pos x="140098" y="139658"/>
              </a:cxn>
              <a:cxn ang="0">
                <a:pos x="140098" y="155437"/>
              </a:cxn>
              <a:cxn ang="0">
                <a:pos x="136151" y="155437"/>
              </a:cxn>
              <a:cxn ang="0">
                <a:pos x="149306" y="208037"/>
              </a:cxn>
              <a:cxn ang="0">
                <a:pos x="180878" y="148863"/>
              </a:cxn>
              <a:cxn ang="0">
                <a:pos x="213764" y="148863"/>
              </a:cxn>
              <a:cxn ang="0">
                <a:pos x="257175" y="309946"/>
              </a:cxn>
              <a:cxn ang="0">
                <a:pos x="212449" y="359916"/>
              </a:cxn>
              <a:cxn ang="0">
                <a:pos x="210475" y="614363"/>
              </a:cxn>
              <a:cxn ang="0">
                <a:pos x="157199" y="614363"/>
              </a:cxn>
              <a:cxn ang="0">
                <a:pos x="138783" y="399365"/>
              </a:cxn>
              <a:cxn ang="0">
                <a:pos x="124312" y="399365"/>
              </a:cxn>
              <a:cxn ang="0">
                <a:pos x="101949" y="614363"/>
              </a:cxn>
              <a:cxn ang="0">
                <a:pos x="46700" y="614363"/>
              </a:cxn>
              <a:cxn ang="0">
                <a:pos x="48015" y="359916"/>
              </a:cxn>
              <a:cxn ang="0">
                <a:pos x="0" y="323754"/>
              </a:cxn>
              <a:cxn ang="0">
                <a:pos x="36833" y="148863"/>
              </a:cxn>
              <a:cxn ang="0">
                <a:pos x="75639" y="148863"/>
              </a:cxn>
              <a:cxn ang="0">
                <a:pos x="112473" y="208694"/>
              </a:cxn>
              <a:cxn ang="0">
                <a:pos x="121024" y="155437"/>
              </a:cxn>
              <a:cxn ang="0">
                <a:pos x="117735" y="155437"/>
              </a:cxn>
              <a:cxn ang="0">
                <a:pos x="117735" y="139658"/>
              </a:cxn>
              <a:cxn ang="0">
                <a:pos x="129009" y="58"/>
              </a:cxn>
              <a:cxn ang="0">
                <a:pos x="175611" y="18799"/>
              </a:cxn>
              <a:cxn ang="0">
                <a:pos x="167706" y="89157"/>
              </a:cxn>
              <a:cxn ang="0">
                <a:pos x="165072" y="42471"/>
              </a:cxn>
              <a:cxn ang="0">
                <a:pos x="90640" y="41813"/>
              </a:cxn>
              <a:cxn ang="0">
                <a:pos x="87347" y="88499"/>
              </a:cxn>
              <a:cxn ang="0">
                <a:pos x="81419" y="14854"/>
              </a:cxn>
              <a:cxn ang="0">
                <a:pos x="129009" y="58"/>
              </a:cxn>
            </a:cxnLst>
            <a:pathLst>
              <a:path w="342558" h="820346">
                <a:moveTo>
                  <a:pt x="156823" y="186482"/>
                </a:moveTo>
                <a:cubicBezTo>
                  <a:pt x="186611" y="186482"/>
                  <a:pt x="186611" y="186482"/>
                  <a:pt x="186611" y="186482"/>
                </a:cubicBezTo>
                <a:cubicBezTo>
                  <a:pt x="186611" y="207552"/>
                  <a:pt x="186611" y="207552"/>
                  <a:pt x="186611" y="207552"/>
                </a:cubicBezTo>
                <a:cubicBezTo>
                  <a:pt x="181354" y="207552"/>
                  <a:pt x="181354" y="207552"/>
                  <a:pt x="181354" y="207552"/>
                </a:cubicBezTo>
                <a:cubicBezTo>
                  <a:pt x="198876" y="277787"/>
                  <a:pt x="198876" y="277787"/>
                  <a:pt x="198876" y="277787"/>
                </a:cubicBezTo>
                <a:cubicBezTo>
                  <a:pt x="240930" y="198773"/>
                  <a:pt x="240930" y="198773"/>
                  <a:pt x="240930" y="198773"/>
                </a:cubicBezTo>
                <a:cubicBezTo>
                  <a:pt x="255823" y="198773"/>
                  <a:pt x="269841" y="198773"/>
                  <a:pt x="284735" y="198773"/>
                </a:cubicBezTo>
                <a:cubicBezTo>
                  <a:pt x="316275" y="268129"/>
                  <a:pt x="334673" y="340120"/>
                  <a:pt x="342558" y="413865"/>
                </a:cubicBezTo>
                <a:cubicBezTo>
                  <a:pt x="322408" y="435814"/>
                  <a:pt x="303133" y="458640"/>
                  <a:pt x="282983" y="480588"/>
                </a:cubicBezTo>
                <a:cubicBezTo>
                  <a:pt x="287363" y="593841"/>
                  <a:pt x="275974" y="707093"/>
                  <a:pt x="280354" y="820346"/>
                </a:cubicBezTo>
                <a:cubicBezTo>
                  <a:pt x="251443" y="820346"/>
                  <a:pt x="238301" y="820346"/>
                  <a:pt x="209390" y="820346"/>
                </a:cubicBezTo>
                <a:cubicBezTo>
                  <a:pt x="203257" y="724652"/>
                  <a:pt x="190991" y="628958"/>
                  <a:pt x="184859" y="533264"/>
                </a:cubicBezTo>
                <a:cubicBezTo>
                  <a:pt x="171717" y="533264"/>
                  <a:pt x="178726" y="533264"/>
                  <a:pt x="165584" y="533264"/>
                </a:cubicBezTo>
                <a:cubicBezTo>
                  <a:pt x="160328" y="628958"/>
                  <a:pt x="141053" y="724652"/>
                  <a:pt x="135797" y="820346"/>
                </a:cubicBezTo>
                <a:cubicBezTo>
                  <a:pt x="105133" y="820346"/>
                  <a:pt x="92867" y="820346"/>
                  <a:pt x="62204" y="820346"/>
                </a:cubicBezTo>
                <a:cubicBezTo>
                  <a:pt x="69212" y="707093"/>
                  <a:pt x="56947" y="593841"/>
                  <a:pt x="63956" y="480588"/>
                </a:cubicBezTo>
                <a:cubicBezTo>
                  <a:pt x="42929" y="464785"/>
                  <a:pt x="21903" y="448983"/>
                  <a:pt x="0" y="432302"/>
                </a:cubicBezTo>
                <a:cubicBezTo>
                  <a:pt x="9637" y="352411"/>
                  <a:pt x="22779" y="273397"/>
                  <a:pt x="49062" y="198773"/>
                </a:cubicBezTo>
                <a:cubicBezTo>
                  <a:pt x="66584" y="198773"/>
                  <a:pt x="84106" y="198773"/>
                  <a:pt x="100752" y="198773"/>
                </a:cubicBezTo>
                <a:cubicBezTo>
                  <a:pt x="149814" y="278665"/>
                  <a:pt x="149814" y="278665"/>
                  <a:pt x="149814" y="278665"/>
                </a:cubicBezTo>
                <a:cubicBezTo>
                  <a:pt x="161204" y="207552"/>
                  <a:pt x="161204" y="207552"/>
                  <a:pt x="161204" y="207552"/>
                </a:cubicBezTo>
                <a:cubicBezTo>
                  <a:pt x="156823" y="207552"/>
                  <a:pt x="156823" y="207552"/>
                  <a:pt x="156823" y="207552"/>
                </a:cubicBezTo>
                <a:cubicBezTo>
                  <a:pt x="156823" y="186482"/>
                  <a:pt x="156823" y="186482"/>
                  <a:pt x="156823" y="186482"/>
                </a:cubicBezTo>
                <a:close/>
                <a:moveTo>
                  <a:pt x="171840" y="78"/>
                </a:moveTo>
                <a:cubicBezTo>
                  <a:pt x="197503" y="956"/>
                  <a:pt x="222946" y="9297"/>
                  <a:pt x="233914" y="25102"/>
                </a:cubicBezTo>
                <a:cubicBezTo>
                  <a:pt x="247074" y="44418"/>
                  <a:pt x="247074" y="98855"/>
                  <a:pt x="223385" y="119049"/>
                </a:cubicBezTo>
                <a:cubicBezTo>
                  <a:pt x="225140" y="91831"/>
                  <a:pt x="223385" y="76026"/>
                  <a:pt x="219876" y="56710"/>
                </a:cubicBezTo>
                <a:cubicBezTo>
                  <a:pt x="188290" y="66368"/>
                  <a:pt x="147931" y="91831"/>
                  <a:pt x="120733" y="55832"/>
                </a:cubicBezTo>
                <a:cubicBezTo>
                  <a:pt x="113714" y="78660"/>
                  <a:pt x="113714" y="95343"/>
                  <a:pt x="116346" y="118171"/>
                </a:cubicBezTo>
                <a:cubicBezTo>
                  <a:pt x="87393" y="103245"/>
                  <a:pt x="99676" y="30370"/>
                  <a:pt x="108450" y="19834"/>
                </a:cubicBezTo>
                <a:cubicBezTo>
                  <a:pt x="120294" y="5785"/>
                  <a:pt x="146177" y="-800"/>
                  <a:pt x="171840" y="78"/>
                </a:cubicBezTo>
                <a:close/>
              </a:path>
            </a:pathLst>
          </a:custGeom>
          <a:solidFill>
            <a:srgbClr val="01455C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1280" name="任意多边形 18"/>
          <p:cNvSpPr/>
          <p:nvPr/>
        </p:nvSpPr>
        <p:spPr>
          <a:xfrm>
            <a:off x="1641475" y="3983038"/>
            <a:ext cx="271463" cy="744537"/>
          </a:xfrm>
          <a:custGeom>
            <a:avLst/>
            <a:gdLst/>
            <a:ahLst/>
            <a:cxnLst>
              <a:cxn ang="0">
                <a:pos x="38086" y="172655"/>
              </a:cxn>
              <a:cxn ang="0">
                <a:pos x="44569" y="172655"/>
              </a:cxn>
              <a:cxn ang="0">
                <a:pos x="72120" y="172655"/>
              </a:cxn>
              <a:cxn ang="0">
                <a:pos x="76172" y="172655"/>
              </a:cxn>
              <a:cxn ang="0">
                <a:pos x="129654" y="206629"/>
              </a:cxn>
              <a:cxn ang="0">
                <a:pos x="182326" y="172655"/>
              </a:cxn>
              <a:cxn ang="0">
                <a:pos x="192050" y="172655"/>
              </a:cxn>
              <a:cxn ang="0">
                <a:pos x="211498" y="172655"/>
              </a:cxn>
              <a:cxn ang="0">
                <a:pos x="221222" y="172655"/>
              </a:cxn>
              <a:cxn ang="0">
                <a:pos x="271463" y="405614"/>
              </a:cxn>
              <a:cxn ang="0">
                <a:pos x="239860" y="419366"/>
              </a:cxn>
              <a:cxn ang="0">
                <a:pos x="209067" y="368406"/>
              </a:cxn>
              <a:cxn ang="0">
                <a:pos x="236619" y="467899"/>
              </a:cxn>
              <a:cxn ang="0">
                <a:pos x="218791" y="597320"/>
              </a:cxn>
              <a:cxn ang="0">
                <a:pos x="196912" y="597320"/>
              </a:cxn>
              <a:cxn ang="0">
                <a:pos x="179085" y="744537"/>
              </a:cxn>
              <a:cxn ang="0">
                <a:pos x="145861" y="744537"/>
              </a:cxn>
              <a:cxn ang="0">
                <a:pos x="145051" y="597320"/>
              </a:cxn>
              <a:cxn ang="0">
                <a:pos x="129654" y="597320"/>
              </a:cxn>
              <a:cxn ang="0">
                <a:pos x="134516" y="744537"/>
              </a:cxn>
              <a:cxn ang="0">
                <a:pos x="95620" y="744537"/>
              </a:cxn>
              <a:cxn ang="0">
                <a:pos x="74551" y="597320"/>
              </a:cxn>
              <a:cxn ang="0">
                <a:pos x="58344" y="597320"/>
              </a:cxn>
              <a:cxn ang="0">
                <a:pos x="31603" y="471134"/>
              </a:cxn>
              <a:cxn ang="0">
                <a:pos x="56724" y="371642"/>
              </a:cxn>
              <a:cxn ang="0">
                <a:pos x="27552" y="438779"/>
              </a:cxn>
              <a:cxn ang="0">
                <a:pos x="0" y="428263"/>
              </a:cxn>
              <a:cxn ang="0">
                <a:pos x="38086" y="172655"/>
              </a:cxn>
              <a:cxn ang="0">
                <a:pos x="128215" y="12"/>
              </a:cxn>
              <a:cxn ang="0">
                <a:pos x="179677" y="17505"/>
              </a:cxn>
              <a:cxn ang="0">
                <a:pos x="197471" y="66849"/>
              </a:cxn>
              <a:cxn ang="0">
                <a:pos x="190191" y="142078"/>
              </a:cxn>
              <a:cxn ang="0">
                <a:pos x="146514" y="142887"/>
              </a:cxn>
              <a:cxn ang="0">
                <a:pos x="165926" y="116192"/>
              </a:cxn>
              <a:cxn ang="0">
                <a:pos x="173206" y="65231"/>
              </a:cxn>
              <a:cxn ang="0">
                <a:pos x="81808" y="59569"/>
              </a:cxn>
              <a:cxn ang="0">
                <a:pos x="89088" y="116192"/>
              </a:cxn>
              <a:cxn ang="0">
                <a:pos x="107690" y="141269"/>
              </a:cxn>
              <a:cxn ang="0">
                <a:pos x="72102" y="144505"/>
              </a:cxn>
              <a:cxn ang="0">
                <a:pos x="55925" y="126708"/>
              </a:cxn>
              <a:cxn ang="0">
                <a:pos x="78573" y="15887"/>
              </a:cxn>
              <a:cxn ang="0">
                <a:pos x="128215" y="12"/>
              </a:cxn>
            </a:cxnLst>
            <a:pathLst>
              <a:path w="362144" h="994056">
                <a:moveTo>
                  <a:pt x="50808" y="230518"/>
                </a:moveTo>
                <a:cubicBezTo>
                  <a:pt x="50808" y="230518"/>
                  <a:pt x="50808" y="230518"/>
                  <a:pt x="59457" y="230518"/>
                </a:cubicBezTo>
                <a:cubicBezTo>
                  <a:pt x="59457" y="230518"/>
                  <a:pt x="59457" y="230518"/>
                  <a:pt x="96211" y="230518"/>
                </a:cubicBezTo>
                <a:cubicBezTo>
                  <a:pt x="96211" y="230518"/>
                  <a:pt x="96211" y="230518"/>
                  <a:pt x="101617" y="230518"/>
                </a:cubicBezTo>
                <a:cubicBezTo>
                  <a:pt x="112427" y="257517"/>
                  <a:pt x="140534" y="275877"/>
                  <a:pt x="172964" y="275877"/>
                </a:cubicBezTo>
                <a:cubicBezTo>
                  <a:pt x="205395" y="275877"/>
                  <a:pt x="232421" y="257517"/>
                  <a:pt x="243231" y="230518"/>
                </a:cubicBezTo>
                <a:cubicBezTo>
                  <a:pt x="243231" y="230518"/>
                  <a:pt x="243231" y="230518"/>
                  <a:pt x="256203" y="230518"/>
                </a:cubicBezTo>
                <a:cubicBezTo>
                  <a:pt x="256203" y="230518"/>
                  <a:pt x="256203" y="230518"/>
                  <a:pt x="282148" y="230518"/>
                </a:cubicBezTo>
                <a:cubicBezTo>
                  <a:pt x="282148" y="230518"/>
                  <a:pt x="282148" y="230518"/>
                  <a:pt x="295120" y="230518"/>
                </a:cubicBezTo>
                <a:cubicBezTo>
                  <a:pt x="295120" y="230518"/>
                  <a:pt x="295120" y="230518"/>
                  <a:pt x="362144" y="541549"/>
                </a:cubicBezTo>
                <a:cubicBezTo>
                  <a:pt x="362144" y="541549"/>
                  <a:pt x="362144" y="541549"/>
                  <a:pt x="319984" y="559909"/>
                </a:cubicBezTo>
                <a:cubicBezTo>
                  <a:pt x="319984" y="559909"/>
                  <a:pt x="319984" y="559909"/>
                  <a:pt x="278905" y="491871"/>
                </a:cubicBezTo>
                <a:cubicBezTo>
                  <a:pt x="278905" y="491871"/>
                  <a:pt x="278905" y="491871"/>
                  <a:pt x="315660" y="624707"/>
                </a:cubicBezTo>
                <a:cubicBezTo>
                  <a:pt x="315660" y="624707"/>
                  <a:pt x="315660" y="624707"/>
                  <a:pt x="291877" y="797502"/>
                </a:cubicBezTo>
                <a:cubicBezTo>
                  <a:pt x="291877" y="797502"/>
                  <a:pt x="291877" y="797502"/>
                  <a:pt x="262690" y="797502"/>
                </a:cubicBezTo>
                <a:cubicBezTo>
                  <a:pt x="262690" y="797502"/>
                  <a:pt x="262690" y="797502"/>
                  <a:pt x="238907" y="994056"/>
                </a:cubicBezTo>
                <a:cubicBezTo>
                  <a:pt x="238907" y="994056"/>
                  <a:pt x="238907" y="994056"/>
                  <a:pt x="194585" y="994056"/>
                </a:cubicBezTo>
                <a:cubicBezTo>
                  <a:pt x="194585" y="994056"/>
                  <a:pt x="194585" y="994056"/>
                  <a:pt x="193504" y="797502"/>
                </a:cubicBezTo>
                <a:cubicBezTo>
                  <a:pt x="193504" y="797502"/>
                  <a:pt x="193504" y="797502"/>
                  <a:pt x="172964" y="797502"/>
                </a:cubicBezTo>
                <a:cubicBezTo>
                  <a:pt x="172964" y="797502"/>
                  <a:pt x="172964" y="797502"/>
                  <a:pt x="179450" y="994056"/>
                </a:cubicBezTo>
                <a:cubicBezTo>
                  <a:pt x="179450" y="994056"/>
                  <a:pt x="179450" y="994056"/>
                  <a:pt x="127561" y="994056"/>
                </a:cubicBezTo>
                <a:cubicBezTo>
                  <a:pt x="127561" y="994056"/>
                  <a:pt x="127561" y="994056"/>
                  <a:pt x="99455" y="797502"/>
                </a:cubicBezTo>
                <a:cubicBezTo>
                  <a:pt x="99455" y="797502"/>
                  <a:pt x="99455" y="797502"/>
                  <a:pt x="77834" y="797502"/>
                </a:cubicBezTo>
                <a:cubicBezTo>
                  <a:pt x="77834" y="797502"/>
                  <a:pt x="77834" y="797502"/>
                  <a:pt x="42160" y="629027"/>
                </a:cubicBezTo>
                <a:cubicBezTo>
                  <a:pt x="42160" y="629027"/>
                  <a:pt x="42160" y="629027"/>
                  <a:pt x="75672" y="496191"/>
                </a:cubicBezTo>
                <a:cubicBezTo>
                  <a:pt x="75672" y="496191"/>
                  <a:pt x="75672" y="496191"/>
                  <a:pt x="36755" y="585828"/>
                </a:cubicBezTo>
                <a:cubicBezTo>
                  <a:pt x="36755" y="585828"/>
                  <a:pt x="36755" y="585828"/>
                  <a:pt x="0" y="571788"/>
                </a:cubicBezTo>
                <a:cubicBezTo>
                  <a:pt x="0" y="571788"/>
                  <a:pt x="0" y="571788"/>
                  <a:pt x="50808" y="230518"/>
                </a:cubicBezTo>
                <a:close/>
                <a:moveTo>
                  <a:pt x="171044" y="16"/>
                </a:moveTo>
                <a:cubicBezTo>
                  <a:pt x="195996" y="421"/>
                  <a:pt x="221353" y="8251"/>
                  <a:pt x="239697" y="23371"/>
                </a:cubicBezTo>
                <a:cubicBezTo>
                  <a:pt x="251566" y="35251"/>
                  <a:pt x="260198" y="60091"/>
                  <a:pt x="263435" y="89252"/>
                </a:cubicBezTo>
                <a:cubicBezTo>
                  <a:pt x="265593" y="105452"/>
                  <a:pt x="268830" y="181053"/>
                  <a:pt x="253724" y="189693"/>
                </a:cubicBezTo>
                <a:cubicBezTo>
                  <a:pt x="236460" y="199413"/>
                  <a:pt x="209484" y="195093"/>
                  <a:pt x="195457" y="190773"/>
                </a:cubicBezTo>
                <a:cubicBezTo>
                  <a:pt x="205168" y="182133"/>
                  <a:pt x="214879" y="171332"/>
                  <a:pt x="221353" y="155132"/>
                </a:cubicBezTo>
                <a:cubicBezTo>
                  <a:pt x="231065" y="133532"/>
                  <a:pt x="232144" y="105452"/>
                  <a:pt x="231065" y="87092"/>
                </a:cubicBezTo>
                <a:cubicBezTo>
                  <a:pt x="186825" y="80612"/>
                  <a:pt x="138269" y="131372"/>
                  <a:pt x="109136" y="79532"/>
                </a:cubicBezTo>
                <a:cubicBezTo>
                  <a:pt x="108057" y="96812"/>
                  <a:pt x="108057" y="130292"/>
                  <a:pt x="118847" y="155132"/>
                </a:cubicBezTo>
                <a:cubicBezTo>
                  <a:pt x="124242" y="170252"/>
                  <a:pt x="133953" y="181053"/>
                  <a:pt x="143664" y="188613"/>
                </a:cubicBezTo>
                <a:cubicBezTo>
                  <a:pt x="143664" y="188613"/>
                  <a:pt x="115610" y="198333"/>
                  <a:pt x="96187" y="192933"/>
                </a:cubicBezTo>
                <a:cubicBezTo>
                  <a:pt x="83239" y="189693"/>
                  <a:pt x="75686" y="174573"/>
                  <a:pt x="74607" y="169172"/>
                </a:cubicBezTo>
                <a:cubicBezTo>
                  <a:pt x="68133" y="122732"/>
                  <a:pt x="82160" y="39571"/>
                  <a:pt x="104820" y="21211"/>
                </a:cubicBezTo>
                <a:cubicBezTo>
                  <a:pt x="121544" y="6631"/>
                  <a:pt x="146092" y="-389"/>
                  <a:pt x="171044" y="16"/>
                </a:cubicBezTo>
                <a:close/>
              </a:path>
            </a:pathLst>
          </a:custGeom>
          <a:solidFill>
            <a:srgbClr val="F5C300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1281" name="任意多边形 19"/>
          <p:cNvSpPr/>
          <p:nvPr/>
        </p:nvSpPr>
        <p:spPr>
          <a:xfrm>
            <a:off x="1960563" y="2454275"/>
            <a:ext cx="257175" cy="614363"/>
          </a:xfrm>
          <a:custGeom>
            <a:avLst/>
            <a:gdLst/>
            <a:ahLst/>
            <a:cxnLst>
              <a:cxn ang="0">
                <a:pos x="117735" y="139658"/>
              </a:cxn>
              <a:cxn ang="0">
                <a:pos x="140098" y="139658"/>
              </a:cxn>
              <a:cxn ang="0">
                <a:pos x="140098" y="155437"/>
              </a:cxn>
              <a:cxn ang="0">
                <a:pos x="136151" y="155437"/>
              </a:cxn>
              <a:cxn ang="0">
                <a:pos x="149306" y="208037"/>
              </a:cxn>
              <a:cxn ang="0">
                <a:pos x="180878" y="148863"/>
              </a:cxn>
              <a:cxn ang="0">
                <a:pos x="213764" y="148863"/>
              </a:cxn>
              <a:cxn ang="0">
                <a:pos x="257175" y="309946"/>
              </a:cxn>
              <a:cxn ang="0">
                <a:pos x="212449" y="359916"/>
              </a:cxn>
              <a:cxn ang="0">
                <a:pos x="210475" y="614363"/>
              </a:cxn>
              <a:cxn ang="0">
                <a:pos x="157199" y="614363"/>
              </a:cxn>
              <a:cxn ang="0">
                <a:pos x="138783" y="399365"/>
              </a:cxn>
              <a:cxn ang="0">
                <a:pos x="124312" y="399365"/>
              </a:cxn>
              <a:cxn ang="0">
                <a:pos x="101949" y="614363"/>
              </a:cxn>
              <a:cxn ang="0">
                <a:pos x="46700" y="614363"/>
              </a:cxn>
              <a:cxn ang="0">
                <a:pos x="48015" y="359916"/>
              </a:cxn>
              <a:cxn ang="0">
                <a:pos x="0" y="323754"/>
              </a:cxn>
              <a:cxn ang="0">
                <a:pos x="36833" y="148863"/>
              </a:cxn>
              <a:cxn ang="0">
                <a:pos x="75639" y="148863"/>
              </a:cxn>
              <a:cxn ang="0">
                <a:pos x="112473" y="208694"/>
              </a:cxn>
              <a:cxn ang="0">
                <a:pos x="121024" y="155437"/>
              </a:cxn>
              <a:cxn ang="0">
                <a:pos x="117735" y="155437"/>
              </a:cxn>
              <a:cxn ang="0">
                <a:pos x="117735" y="139658"/>
              </a:cxn>
              <a:cxn ang="0">
                <a:pos x="129009" y="58"/>
              </a:cxn>
              <a:cxn ang="0">
                <a:pos x="175611" y="18799"/>
              </a:cxn>
              <a:cxn ang="0">
                <a:pos x="167706" y="89157"/>
              </a:cxn>
              <a:cxn ang="0">
                <a:pos x="165072" y="42471"/>
              </a:cxn>
              <a:cxn ang="0">
                <a:pos x="90640" y="41813"/>
              </a:cxn>
              <a:cxn ang="0">
                <a:pos x="87347" y="88499"/>
              </a:cxn>
              <a:cxn ang="0">
                <a:pos x="81419" y="14854"/>
              </a:cxn>
              <a:cxn ang="0">
                <a:pos x="129009" y="58"/>
              </a:cxn>
            </a:cxnLst>
            <a:pathLst>
              <a:path w="342558" h="820346">
                <a:moveTo>
                  <a:pt x="156823" y="186482"/>
                </a:moveTo>
                <a:cubicBezTo>
                  <a:pt x="186611" y="186482"/>
                  <a:pt x="186611" y="186482"/>
                  <a:pt x="186611" y="186482"/>
                </a:cubicBezTo>
                <a:cubicBezTo>
                  <a:pt x="186611" y="207552"/>
                  <a:pt x="186611" y="207552"/>
                  <a:pt x="186611" y="207552"/>
                </a:cubicBezTo>
                <a:cubicBezTo>
                  <a:pt x="181354" y="207552"/>
                  <a:pt x="181354" y="207552"/>
                  <a:pt x="181354" y="207552"/>
                </a:cubicBezTo>
                <a:cubicBezTo>
                  <a:pt x="198876" y="277787"/>
                  <a:pt x="198876" y="277787"/>
                  <a:pt x="198876" y="277787"/>
                </a:cubicBezTo>
                <a:cubicBezTo>
                  <a:pt x="240930" y="198773"/>
                  <a:pt x="240930" y="198773"/>
                  <a:pt x="240930" y="198773"/>
                </a:cubicBezTo>
                <a:cubicBezTo>
                  <a:pt x="255823" y="198773"/>
                  <a:pt x="269841" y="198773"/>
                  <a:pt x="284735" y="198773"/>
                </a:cubicBezTo>
                <a:cubicBezTo>
                  <a:pt x="316275" y="268129"/>
                  <a:pt x="334673" y="340120"/>
                  <a:pt x="342558" y="413865"/>
                </a:cubicBezTo>
                <a:cubicBezTo>
                  <a:pt x="322408" y="435814"/>
                  <a:pt x="303133" y="458640"/>
                  <a:pt x="282983" y="480588"/>
                </a:cubicBezTo>
                <a:cubicBezTo>
                  <a:pt x="287363" y="593841"/>
                  <a:pt x="275974" y="707093"/>
                  <a:pt x="280354" y="820346"/>
                </a:cubicBezTo>
                <a:cubicBezTo>
                  <a:pt x="251443" y="820346"/>
                  <a:pt x="238301" y="820346"/>
                  <a:pt x="209390" y="820346"/>
                </a:cubicBezTo>
                <a:cubicBezTo>
                  <a:pt x="203257" y="724652"/>
                  <a:pt x="190991" y="628958"/>
                  <a:pt x="184859" y="533264"/>
                </a:cubicBezTo>
                <a:cubicBezTo>
                  <a:pt x="171717" y="533264"/>
                  <a:pt x="178726" y="533264"/>
                  <a:pt x="165584" y="533264"/>
                </a:cubicBezTo>
                <a:cubicBezTo>
                  <a:pt x="160328" y="628958"/>
                  <a:pt x="141053" y="724652"/>
                  <a:pt x="135797" y="820346"/>
                </a:cubicBezTo>
                <a:cubicBezTo>
                  <a:pt x="105133" y="820346"/>
                  <a:pt x="92867" y="820346"/>
                  <a:pt x="62204" y="820346"/>
                </a:cubicBezTo>
                <a:cubicBezTo>
                  <a:pt x="69212" y="707093"/>
                  <a:pt x="56947" y="593841"/>
                  <a:pt x="63956" y="480588"/>
                </a:cubicBezTo>
                <a:cubicBezTo>
                  <a:pt x="42929" y="464785"/>
                  <a:pt x="21903" y="448983"/>
                  <a:pt x="0" y="432302"/>
                </a:cubicBezTo>
                <a:cubicBezTo>
                  <a:pt x="9637" y="352411"/>
                  <a:pt x="22779" y="273397"/>
                  <a:pt x="49062" y="198773"/>
                </a:cubicBezTo>
                <a:cubicBezTo>
                  <a:pt x="66584" y="198773"/>
                  <a:pt x="84106" y="198773"/>
                  <a:pt x="100752" y="198773"/>
                </a:cubicBezTo>
                <a:cubicBezTo>
                  <a:pt x="149814" y="278665"/>
                  <a:pt x="149814" y="278665"/>
                  <a:pt x="149814" y="278665"/>
                </a:cubicBezTo>
                <a:cubicBezTo>
                  <a:pt x="161204" y="207552"/>
                  <a:pt x="161204" y="207552"/>
                  <a:pt x="161204" y="207552"/>
                </a:cubicBezTo>
                <a:cubicBezTo>
                  <a:pt x="156823" y="207552"/>
                  <a:pt x="156823" y="207552"/>
                  <a:pt x="156823" y="207552"/>
                </a:cubicBezTo>
                <a:cubicBezTo>
                  <a:pt x="156823" y="186482"/>
                  <a:pt x="156823" y="186482"/>
                  <a:pt x="156823" y="186482"/>
                </a:cubicBezTo>
                <a:close/>
                <a:moveTo>
                  <a:pt x="171840" y="78"/>
                </a:moveTo>
                <a:cubicBezTo>
                  <a:pt x="197503" y="956"/>
                  <a:pt x="222946" y="9297"/>
                  <a:pt x="233914" y="25102"/>
                </a:cubicBezTo>
                <a:cubicBezTo>
                  <a:pt x="247074" y="44418"/>
                  <a:pt x="247074" y="98855"/>
                  <a:pt x="223385" y="119049"/>
                </a:cubicBezTo>
                <a:cubicBezTo>
                  <a:pt x="225140" y="91831"/>
                  <a:pt x="223385" y="76026"/>
                  <a:pt x="219876" y="56710"/>
                </a:cubicBezTo>
                <a:cubicBezTo>
                  <a:pt x="188290" y="66368"/>
                  <a:pt x="147931" y="91831"/>
                  <a:pt x="120733" y="55832"/>
                </a:cubicBezTo>
                <a:cubicBezTo>
                  <a:pt x="113714" y="78660"/>
                  <a:pt x="113714" y="95343"/>
                  <a:pt x="116346" y="118171"/>
                </a:cubicBezTo>
                <a:cubicBezTo>
                  <a:pt x="87393" y="103245"/>
                  <a:pt x="99676" y="30370"/>
                  <a:pt x="108450" y="19834"/>
                </a:cubicBezTo>
                <a:cubicBezTo>
                  <a:pt x="120294" y="5785"/>
                  <a:pt x="146177" y="-800"/>
                  <a:pt x="171840" y="78"/>
                </a:cubicBezTo>
                <a:close/>
              </a:path>
            </a:pathLst>
          </a:custGeom>
          <a:solidFill>
            <a:srgbClr val="01455C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1282" name="任意多边形 20"/>
          <p:cNvSpPr/>
          <p:nvPr/>
        </p:nvSpPr>
        <p:spPr>
          <a:xfrm>
            <a:off x="1979613" y="3983038"/>
            <a:ext cx="271462" cy="744537"/>
          </a:xfrm>
          <a:custGeom>
            <a:avLst/>
            <a:gdLst/>
            <a:ahLst/>
            <a:cxnLst>
              <a:cxn ang="0">
                <a:pos x="38086" y="172655"/>
              </a:cxn>
              <a:cxn ang="0">
                <a:pos x="44569" y="172655"/>
              </a:cxn>
              <a:cxn ang="0">
                <a:pos x="72119" y="172655"/>
              </a:cxn>
              <a:cxn ang="0">
                <a:pos x="76172" y="172655"/>
              </a:cxn>
              <a:cxn ang="0">
                <a:pos x="129653" y="206629"/>
              </a:cxn>
              <a:cxn ang="0">
                <a:pos x="182325" y="172655"/>
              </a:cxn>
              <a:cxn ang="0">
                <a:pos x="192049" y="172655"/>
              </a:cxn>
              <a:cxn ang="0">
                <a:pos x="211497" y="172655"/>
              </a:cxn>
              <a:cxn ang="0">
                <a:pos x="221221" y="172655"/>
              </a:cxn>
              <a:cxn ang="0">
                <a:pos x="271462" y="405614"/>
              </a:cxn>
              <a:cxn ang="0">
                <a:pos x="239859" y="419366"/>
              </a:cxn>
              <a:cxn ang="0">
                <a:pos x="209066" y="368406"/>
              </a:cxn>
              <a:cxn ang="0">
                <a:pos x="236618" y="467899"/>
              </a:cxn>
              <a:cxn ang="0">
                <a:pos x="218790" y="597320"/>
              </a:cxn>
              <a:cxn ang="0">
                <a:pos x="196912" y="597320"/>
              </a:cxn>
              <a:cxn ang="0">
                <a:pos x="179084" y="744537"/>
              </a:cxn>
              <a:cxn ang="0">
                <a:pos x="145860" y="744537"/>
              </a:cxn>
              <a:cxn ang="0">
                <a:pos x="145050" y="597320"/>
              </a:cxn>
              <a:cxn ang="0">
                <a:pos x="129653" y="597320"/>
              </a:cxn>
              <a:cxn ang="0">
                <a:pos x="134515" y="744537"/>
              </a:cxn>
              <a:cxn ang="0">
                <a:pos x="95619" y="744537"/>
              </a:cxn>
              <a:cxn ang="0">
                <a:pos x="74551" y="597320"/>
              </a:cxn>
              <a:cxn ang="0">
                <a:pos x="58344" y="597320"/>
              </a:cxn>
              <a:cxn ang="0">
                <a:pos x="31603" y="471134"/>
              </a:cxn>
              <a:cxn ang="0">
                <a:pos x="56723" y="371642"/>
              </a:cxn>
              <a:cxn ang="0">
                <a:pos x="27551" y="438779"/>
              </a:cxn>
              <a:cxn ang="0">
                <a:pos x="0" y="428263"/>
              </a:cxn>
              <a:cxn ang="0">
                <a:pos x="38086" y="172655"/>
              </a:cxn>
              <a:cxn ang="0">
                <a:pos x="128214" y="12"/>
              </a:cxn>
              <a:cxn ang="0">
                <a:pos x="179676" y="17505"/>
              </a:cxn>
              <a:cxn ang="0">
                <a:pos x="197470" y="66849"/>
              </a:cxn>
              <a:cxn ang="0">
                <a:pos x="190191" y="142078"/>
              </a:cxn>
              <a:cxn ang="0">
                <a:pos x="146514" y="142887"/>
              </a:cxn>
              <a:cxn ang="0">
                <a:pos x="165926" y="116192"/>
              </a:cxn>
              <a:cxn ang="0">
                <a:pos x="173206" y="65231"/>
              </a:cxn>
              <a:cxn ang="0">
                <a:pos x="81808" y="59569"/>
              </a:cxn>
              <a:cxn ang="0">
                <a:pos x="89087" y="116192"/>
              </a:cxn>
              <a:cxn ang="0">
                <a:pos x="107690" y="141269"/>
              </a:cxn>
              <a:cxn ang="0">
                <a:pos x="72101" y="144505"/>
              </a:cxn>
              <a:cxn ang="0">
                <a:pos x="55925" y="126708"/>
              </a:cxn>
              <a:cxn ang="0">
                <a:pos x="78573" y="15887"/>
              </a:cxn>
              <a:cxn ang="0">
                <a:pos x="128214" y="12"/>
              </a:cxn>
            </a:cxnLst>
            <a:pathLst>
              <a:path w="362144" h="994056">
                <a:moveTo>
                  <a:pt x="50808" y="230518"/>
                </a:moveTo>
                <a:cubicBezTo>
                  <a:pt x="50808" y="230518"/>
                  <a:pt x="50808" y="230518"/>
                  <a:pt x="59457" y="230518"/>
                </a:cubicBezTo>
                <a:cubicBezTo>
                  <a:pt x="59457" y="230518"/>
                  <a:pt x="59457" y="230518"/>
                  <a:pt x="96211" y="230518"/>
                </a:cubicBezTo>
                <a:cubicBezTo>
                  <a:pt x="96211" y="230518"/>
                  <a:pt x="96211" y="230518"/>
                  <a:pt x="101617" y="230518"/>
                </a:cubicBezTo>
                <a:cubicBezTo>
                  <a:pt x="112427" y="257517"/>
                  <a:pt x="140534" y="275877"/>
                  <a:pt x="172964" y="275877"/>
                </a:cubicBezTo>
                <a:cubicBezTo>
                  <a:pt x="205395" y="275877"/>
                  <a:pt x="232421" y="257517"/>
                  <a:pt x="243231" y="230518"/>
                </a:cubicBezTo>
                <a:cubicBezTo>
                  <a:pt x="243231" y="230518"/>
                  <a:pt x="243231" y="230518"/>
                  <a:pt x="256203" y="230518"/>
                </a:cubicBezTo>
                <a:cubicBezTo>
                  <a:pt x="256203" y="230518"/>
                  <a:pt x="256203" y="230518"/>
                  <a:pt x="282148" y="230518"/>
                </a:cubicBezTo>
                <a:cubicBezTo>
                  <a:pt x="282148" y="230518"/>
                  <a:pt x="282148" y="230518"/>
                  <a:pt x="295120" y="230518"/>
                </a:cubicBezTo>
                <a:cubicBezTo>
                  <a:pt x="295120" y="230518"/>
                  <a:pt x="295120" y="230518"/>
                  <a:pt x="362144" y="541549"/>
                </a:cubicBezTo>
                <a:cubicBezTo>
                  <a:pt x="362144" y="541549"/>
                  <a:pt x="362144" y="541549"/>
                  <a:pt x="319984" y="559909"/>
                </a:cubicBezTo>
                <a:cubicBezTo>
                  <a:pt x="319984" y="559909"/>
                  <a:pt x="319984" y="559909"/>
                  <a:pt x="278905" y="491871"/>
                </a:cubicBezTo>
                <a:cubicBezTo>
                  <a:pt x="278905" y="491871"/>
                  <a:pt x="278905" y="491871"/>
                  <a:pt x="315660" y="624707"/>
                </a:cubicBezTo>
                <a:cubicBezTo>
                  <a:pt x="315660" y="624707"/>
                  <a:pt x="315660" y="624707"/>
                  <a:pt x="291877" y="797502"/>
                </a:cubicBezTo>
                <a:cubicBezTo>
                  <a:pt x="291877" y="797502"/>
                  <a:pt x="291877" y="797502"/>
                  <a:pt x="262690" y="797502"/>
                </a:cubicBezTo>
                <a:cubicBezTo>
                  <a:pt x="262690" y="797502"/>
                  <a:pt x="262690" y="797502"/>
                  <a:pt x="238907" y="994056"/>
                </a:cubicBezTo>
                <a:cubicBezTo>
                  <a:pt x="238907" y="994056"/>
                  <a:pt x="238907" y="994056"/>
                  <a:pt x="194585" y="994056"/>
                </a:cubicBezTo>
                <a:cubicBezTo>
                  <a:pt x="194585" y="994056"/>
                  <a:pt x="194585" y="994056"/>
                  <a:pt x="193504" y="797502"/>
                </a:cubicBezTo>
                <a:cubicBezTo>
                  <a:pt x="193504" y="797502"/>
                  <a:pt x="193504" y="797502"/>
                  <a:pt x="172964" y="797502"/>
                </a:cubicBezTo>
                <a:cubicBezTo>
                  <a:pt x="172964" y="797502"/>
                  <a:pt x="172964" y="797502"/>
                  <a:pt x="179450" y="994056"/>
                </a:cubicBezTo>
                <a:cubicBezTo>
                  <a:pt x="179450" y="994056"/>
                  <a:pt x="179450" y="994056"/>
                  <a:pt x="127561" y="994056"/>
                </a:cubicBezTo>
                <a:cubicBezTo>
                  <a:pt x="127561" y="994056"/>
                  <a:pt x="127561" y="994056"/>
                  <a:pt x="99455" y="797502"/>
                </a:cubicBezTo>
                <a:cubicBezTo>
                  <a:pt x="99455" y="797502"/>
                  <a:pt x="99455" y="797502"/>
                  <a:pt x="77834" y="797502"/>
                </a:cubicBezTo>
                <a:cubicBezTo>
                  <a:pt x="77834" y="797502"/>
                  <a:pt x="77834" y="797502"/>
                  <a:pt x="42160" y="629027"/>
                </a:cubicBezTo>
                <a:cubicBezTo>
                  <a:pt x="42160" y="629027"/>
                  <a:pt x="42160" y="629027"/>
                  <a:pt x="75672" y="496191"/>
                </a:cubicBezTo>
                <a:cubicBezTo>
                  <a:pt x="75672" y="496191"/>
                  <a:pt x="75672" y="496191"/>
                  <a:pt x="36755" y="585828"/>
                </a:cubicBezTo>
                <a:cubicBezTo>
                  <a:pt x="36755" y="585828"/>
                  <a:pt x="36755" y="585828"/>
                  <a:pt x="0" y="571788"/>
                </a:cubicBezTo>
                <a:cubicBezTo>
                  <a:pt x="0" y="571788"/>
                  <a:pt x="0" y="571788"/>
                  <a:pt x="50808" y="230518"/>
                </a:cubicBezTo>
                <a:close/>
                <a:moveTo>
                  <a:pt x="171044" y="16"/>
                </a:moveTo>
                <a:cubicBezTo>
                  <a:pt x="195996" y="421"/>
                  <a:pt x="221353" y="8251"/>
                  <a:pt x="239697" y="23371"/>
                </a:cubicBezTo>
                <a:cubicBezTo>
                  <a:pt x="251566" y="35251"/>
                  <a:pt x="260198" y="60091"/>
                  <a:pt x="263435" y="89252"/>
                </a:cubicBezTo>
                <a:cubicBezTo>
                  <a:pt x="265593" y="105452"/>
                  <a:pt x="268830" y="181053"/>
                  <a:pt x="253724" y="189693"/>
                </a:cubicBezTo>
                <a:cubicBezTo>
                  <a:pt x="236460" y="199413"/>
                  <a:pt x="209484" y="195093"/>
                  <a:pt x="195457" y="190773"/>
                </a:cubicBezTo>
                <a:cubicBezTo>
                  <a:pt x="205168" y="182133"/>
                  <a:pt x="214879" y="171332"/>
                  <a:pt x="221353" y="155132"/>
                </a:cubicBezTo>
                <a:cubicBezTo>
                  <a:pt x="231065" y="133532"/>
                  <a:pt x="232144" y="105452"/>
                  <a:pt x="231065" y="87092"/>
                </a:cubicBezTo>
                <a:cubicBezTo>
                  <a:pt x="186825" y="80612"/>
                  <a:pt x="138269" y="131372"/>
                  <a:pt x="109136" y="79532"/>
                </a:cubicBezTo>
                <a:cubicBezTo>
                  <a:pt x="108057" y="96812"/>
                  <a:pt x="108057" y="130292"/>
                  <a:pt x="118847" y="155132"/>
                </a:cubicBezTo>
                <a:cubicBezTo>
                  <a:pt x="124242" y="170252"/>
                  <a:pt x="133953" y="181053"/>
                  <a:pt x="143664" y="188613"/>
                </a:cubicBezTo>
                <a:cubicBezTo>
                  <a:pt x="143664" y="188613"/>
                  <a:pt x="115610" y="198333"/>
                  <a:pt x="96187" y="192933"/>
                </a:cubicBezTo>
                <a:cubicBezTo>
                  <a:pt x="83239" y="189693"/>
                  <a:pt x="75686" y="174573"/>
                  <a:pt x="74607" y="169172"/>
                </a:cubicBezTo>
                <a:cubicBezTo>
                  <a:pt x="68133" y="122732"/>
                  <a:pt x="82160" y="39571"/>
                  <a:pt x="104820" y="21211"/>
                </a:cubicBezTo>
                <a:cubicBezTo>
                  <a:pt x="121544" y="6631"/>
                  <a:pt x="146092" y="-389"/>
                  <a:pt x="171044" y="16"/>
                </a:cubicBezTo>
                <a:close/>
              </a:path>
            </a:pathLst>
          </a:custGeom>
          <a:solidFill>
            <a:srgbClr val="F5C300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1283" name="任意多边形 21"/>
          <p:cNvSpPr/>
          <p:nvPr/>
        </p:nvSpPr>
        <p:spPr>
          <a:xfrm>
            <a:off x="2293938" y="2454275"/>
            <a:ext cx="257175" cy="614363"/>
          </a:xfrm>
          <a:custGeom>
            <a:avLst/>
            <a:gdLst/>
            <a:ahLst/>
            <a:cxnLst>
              <a:cxn ang="0">
                <a:pos x="117735" y="139658"/>
              </a:cxn>
              <a:cxn ang="0">
                <a:pos x="140098" y="139658"/>
              </a:cxn>
              <a:cxn ang="0">
                <a:pos x="140098" y="155437"/>
              </a:cxn>
              <a:cxn ang="0">
                <a:pos x="136151" y="155437"/>
              </a:cxn>
              <a:cxn ang="0">
                <a:pos x="149306" y="208037"/>
              </a:cxn>
              <a:cxn ang="0">
                <a:pos x="180878" y="148863"/>
              </a:cxn>
              <a:cxn ang="0">
                <a:pos x="213764" y="148863"/>
              </a:cxn>
              <a:cxn ang="0">
                <a:pos x="257175" y="309946"/>
              </a:cxn>
              <a:cxn ang="0">
                <a:pos x="212449" y="359916"/>
              </a:cxn>
              <a:cxn ang="0">
                <a:pos x="210475" y="614363"/>
              </a:cxn>
              <a:cxn ang="0">
                <a:pos x="157199" y="614363"/>
              </a:cxn>
              <a:cxn ang="0">
                <a:pos x="138783" y="399365"/>
              </a:cxn>
              <a:cxn ang="0">
                <a:pos x="124312" y="399365"/>
              </a:cxn>
              <a:cxn ang="0">
                <a:pos x="101949" y="614363"/>
              </a:cxn>
              <a:cxn ang="0">
                <a:pos x="46700" y="614363"/>
              </a:cxn>
              <a:cxn ang="0">
                <a:pos x="48015" y="359916"/>
              </a:cxn>
              <a:cxn ang="0">
                <a:pos x="0" y="323754"/>
              </a:cxn>
              <a:cxn ang="0">
                <a:pos x="36833" y="148863"/>
              </a:cxn>
              <a:cxn ang="0">
                <a:pos x="75639" y="148863"/>
              </a:cxn>
              <a:cxn ang="0">
                <a:pos x="112473" y="208694"/>
              </a:cxn>
              <a:cxn ang="0">
                <a:pos x="121024" y="155437"/>
              </a:cxn>
              <a:cxn ang="0">
                <a:pos x="117735" y="155437"/>
              </a:cxn>
              <a:cxn ang="0">
                <a:pos x="117735" y="139658"/>
              </a:cxn>
              <a:cxn ang="0">
                <a:pos x="129009" y="58"/>
              </a:cxn>
              <a:cxn ang="0">
                <a:pos x="175611" y="18799"/>
              </a:cxn>
              <a:cxn ang="0">
                <a:pos x="167706" y="89157"/>
              </a:cxn>
              <a:cxn ang="0">
                <a:pos x="165072" y="42471"/>
              </a:cxn>
              <a:cxn ang="0">
                <a:pos x="90640" y="41813"/>
              </a:cxn>
              <a:cxn ang="0">
                <a:pos x="87347" y="88499"/>
              </a:cxn>
              <a:cxn ang="0">
                <a:pos x="81419" y="14854"/>
              </a:cxn>
              <a:cxn ang="0">
                <a:pos x="129009" y="58"/>
              </a:cxn>
            </a:cxnLst>
            <a:pathLst>
              <a:path w="342558" h="820346">
                <a:moveTo>
                  <a:pt x="156823" y="186482"/>
                </a:moveTo>
                <a:cubicBezTo>
                  <a:pt x="186611" y="186482"/>
                  <a:pt x="186611" y="186482"/>
                  <a:pt x="186611" y="186482"/>
                </a:cubicBezTo>
                <a:cubicBezTo>
                  <a:pt x="186611" y="207552"/>
                  <a:pt x="186611" y="207552"/>
                  <a:pt x="186611" y="207552"/>
                </a:cubicBezTo>
                <a:cubicBezTo>
                  <a:pt x="181354" y="207552"/>
                  <a:pt x="181354" y="207552"/>
                  <a:pt x="181354" y="207552"/>
                </a:cubicBezTo>
                <a:cubicBezTo>
                  <a:pt x="198876" y="277787"/>
                  <a:pt x="198876" y="277787"/>
                  <a:pt x="198876" y="277787"/>
                </a:cubicBezTo>
                <a:cubicBezTo>
                  <a:pt x="240930" y="198773"/>
                  <a:pt x="240930" y="198773"/>
                  <a:pt x="240930" y="198773"/>
                </a:cubicBezTo>
                <a:cubicBezTo>
                  <a:pt x="255823" y="198773"/>
                  <a:pt x="269841" y="198773"/>
                  <a:pt x="284735" y="198773"/>
                </a:cubicBezTo>
                <a:cubicBezTo>
                  <a:pt x="316275" y="268129"/>
                  <a:pt x="334673" y="340120"/>
                  <a:pt x="342558" y="413865"/>
                </a:cubicBezTo>
                <a:cubicBezTo>
                  <a:pt x="322408" y="435814"/>
                  <a:pt x="303133" y="458640"/>
                  <a:pt x="282983" y="480588"/>
                </a:cubicBezTo>
                <a:cubicBezTo>
                  <a:pt x="287363" y="593841"/>
                  <a:pt x="275974" y="707093"/>
                  <a:pt x="280354" y="820346"/>
                </a:cubicBezTo>
                <a:cubicBezTo>
                  <a:pt x="251443" y="820346"/>
                  <a:pt x="238301" y="820346"/>
                  <a:pt x="209390" y="820346"/>
                </a:cubicBezTo>
                <a:cubicBezTo>
                  <a:pt x="203257" y="724652"/>
                  <a:pt x="190991" y="628958"/>
                  <a:pt x="184859" y="533264"/>
                </a:cubicBezTo>
                <a:cubicBezTo>
                  <a:pt x="171717" y="533264"/>
                  <a:pt x="178726" y="533264"/>
                  <a:pt x="165584" y="533264"/>
                </a:cubicBezTo>
                <a:cubicBezTo>
                  <a:pt x="160328" y="628958"/>
                  <a:pt x="141053" y="724652"/>
                  <a:pt x="135797" y="820346"/>
                </a:cubicBezTo>
                <a:cubicBezTo>
                  <a:pt x="105133" y="820346"/>
                  <a:pt x="92867" y="820346"/>
                  <a:pt x="62204" y="820346"/>
                </a:cubicBezTo>
                <a:cubicBezTo>
                  <a:pt x="69212" y="707093"/>
                  <a:pt x="56947" y="593841"/>
                  <a:pt x="63956" y="480588"/>
                </a:cubicBezTo>
                <a:cubicBezTo>
                  <a:pt x="42929" y="464785"/>
                  <a:pt x="21903" y="448983"/>
                  <a:pt x="0" y="432302"/>
                </a:cubicBezTo>
                <a:cubicBezTo>
                  <a:pt x="9637" y="352411"/>
                  <a:pt x="22779" y="273397"/>
                  <a:pt x="49062" y="198773"/>
                </a:cubicBezTo>
                <a:cubicBezTo>
                  <a:pt x="66584" y="198773"/>
                  <a:pt x="84106" y="198773"/>
                  <a:pt x="100752" y="198773"/>
                </a:cubicBezTo>
                <a:cubicBezTo>
                  <a:pt x="149814" y="278665"/>
                  <a:pt x="149814" y="278665"/>
                  <a:pt x="149814" y="278665"/>
                </a:cubicBezTo>
                <a:cubicBezTo>
                  <a:pt x="161204" y="207552"/>
                  <a:pt x="161204" y="207552"/>
                  <a:pt x="161204" y="207552"/>
                </a:cubicBezTo>
                <a:cubicBezTo>
                  <a:pt x="156823" y="207552"/>
                  <a:pt x="156823" y="207552"/>
                  <a:pt x="156823" y="207552"/>
                </a:cubicBezTo>
                <a:cubicBezTo>
                  <a:pt x="156823" y="186482"/>
                  <a:pt x="156823" y="186482"/>
                  <a:pt x="156823" y="186482"/>
                </a:cubicBezTo>
                <a:close/>
                <a:moveTo>
                  <a:pt x="171840" y="78"/>
                </a:moveTo>
                <a:cubicBezTo>
                  <a:pt x="197503" y="956"/>
                  <a:pt x="222946" y="9297"/>
                  <a:pt x="233914" y="25102"/>
                </a:cubicBezTo>
                <a:cubicBezTo>
                  <a:pt x="247074" y="44418"/>
                  <a:pt x="247074" y="98855"/>
                  <a:pt x="223385" y="119049"/>
                </a:cubicBezTo>
                <a:cubicBezTo>
                  <a:pt x="225140" y="91831"/>
                  <a:pt x="223385" y="76026"/>
                  <a:pt x="219876" y="56710"/>
                </a:cubicBezTo>
                <a:cubicBezTo>
                  <a:pt x="188290" y="66368"/>
                  <a:pt x="147931" y="91831"/>
                  <a:pt x="120733" y="55832"/>
                </a:cubicBezTo>
                <a:cubicBezTo>
                  <a:pt x="113714" y="78660"/>
                  <a:pt x="113714" y="95343"/>
                  <a:pt x="116346" y="118171"/>
                </a:cubicBezTo>
                <a:cubicBezTo>
                  <a:pt x="87393" y="103245"/>
                  <a:pt x="99676" y="30370"/>
                  <a:pt x="108450" y="19834"/>
                </a:cubicBezTo>
                <a:cubicBezTo>
                  <a:pt x="120294" y="5785"/>
                  <a:pt x="146177" y="-800"/>
                  <a:pt x="171840" y="78"/>
                </a:cubicBezTo>
                <a:close/>
              </a:path>
            </a:pathLst>
          </a:custGeom>
          <a:solidFill>
            <a:srgbClr val="01455C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1284" name="任意多边形 22"/>
          <p:cNvSpPr/>
          <p:nvPr/>
        </p:nvSpPr>
        <p:spPr>
          <a:xfrm>
            <a:off x="2316163" y="3983038"/>
            <a:ext cx="273050" cy="744537"/>
          </a:xfrm>
          <a:custGeom>
            <a:avLst/>
            <a:gdLst/>
            <a:ahLst/>
            <a:cxnLst>
              <a:cxn ang="0">
                <a:pos x="38308" y="172655"/>
              </a:cxn>
              <a:cxn ang="0">
                <a:pos x="44829" y="172655"/>
              </a:cxn>
              <a:cxn ang="0">
                <a:pos x="72541" y="172655"/>
              </a:cxn>
              <a:cxn ang="0">
                <a:pos x="76617" y="172655"/>
              </a:cxn>
              <a:cxn ang="0">
                <a:pos x="130412" y="206629"/>
              </a:cxn>
              <a:cxn ang="0">
                <a:pos x="183392" y="172655"/>
              </a:cxn>
              <a:cxn ang="0">
                <a:pos x="193172" y="172655"/>
              </a:cxn>
              <a:cxn ang="0">
                <a:pos x="212734" y="172655"/>
              </a:cxn>
              <a:cxn ang="0">
                <a:pos x="222515" y="172655"/>
              </a:cxn>
              <a:cxn ang="0">
                <a:pos x="273050" y="405614"/>
              </a:cxn>
              <a:cxn ang="0">
                <a:pos x="241262" y="419366"/>
              </a:cxn>
              <a:cxn ang="0">
                <a:pos x="210289" y="368406"/>
              </a:cxn>
              <a:cxn ang="0">
                <a:pos x="238002" y="467899"/>
              </a:cxn>
              <a:cxn ang="0">
                <a:pos x="220070" y="597320"/>
              </a:cxn>
              <a:cxn ang="0">
                <a:pos x="198063" y="597320"/>
              </a:cxn>
              <a:cxn ang="0">
                <a:pos x="180132" y="744537"/>
              </a:cxn>
              <a:cxn ang="0">
                <a:pos x="146714" y="744537"/>
              </a:cxn>
              <a:cxn ang="0">
                <a:pos x="145899" y="597320"/>
              </a:cxn>
              <a:cxn ang="0">
                <a:pos x="130412" y="597320"/>
              </a:cxn>
              <a:cxn ang="0">
                <a:pos x="135302" y="744537"/>
              </a:cxn>
              <a:cxn ang="0">
                <a:pos x="96179" y="744537"/>
              </a:cxn>
              <a:cxn ang="0">
                <a:pos x="74987" y="597320"/>
              </a:cxn>
              <a:cxn ang="0">
                <a:pos x="58685" y="597320"/>
              </a:cxn>
              <a:cxn ang="0">
                <a:pos x="31788" y="471134"/>
              </a:cxn>
              <a:cxn ang="0">
                <a:pos x="57055" y="371642"/>
              </a:cxn>
              <a:cxn ang="0">
                <a:pos x="27713" y="438779"/>
              </a:cxn>
              <a:cxn ang="0">
                <a:pos x="0" y="428263"/>
              </a:cxn>
              <a:cxn ang="0">
                <a:pos x="38308" y="172655"/>
              </a:cxn>
              <a:cxn ang="0">
                <a:pos x="128964" y="12"/>
              </a:cxn>
              <a:cxn ang="0">
                <a:pos x="180727" y="17505"/>
              </a:cxn>
              <a:cxn ang="0">
                <a:pos x="198625" y="66849"/>
              </a:cxn>
              <a:cxn ang="0">
                <a:pos x="191303" y="142078"/>
              </a:cxn>
              <a:cxn ang="0">
                <a:pos x="147371" y="142887"/>
              </a:cxn>
              <a:cxn ang="0">
                <a:pos x="166896" y="116192"/>
              </a:cxn>
              <a:cxn ang="0">
                <a:pos x="174219" y="65231"/>
              </a:cxn>
              <a:cxn ang="0">
                <a:pos x="82287" y="59569"/>
              </a:cxn>
              <a:cxn ang="0">
                <a:pos x="89608" y="116192"/>
              </a:cxn>
              <a:cxn ang="0">
                <a:pos x="108320" y="141269"/>
              </a:cxn>
              <a:cxn ang="0">
                <a:pos x="72523" y="144505"/>
              </a:cxn>
              <a:cxn ang="0">
                <a:pos x="56252" y="126708"/>
              </a:cxn>
              <a:cxn ang="0">
                <a:pos x="79032" y="15887"/>
              </a:cxn>
              <a:cxn ang="0">
                <a:pos x="128964" y="12"/>
              </a:cxn>
            </a:cxnLst>
            <a:pathLst>
              <a:path w="362144" h="994056">
                <a:moveTo>
                  <a:pt x="50808" y="230518"/>
                </a:moveTo>
                <a:cubicBezTo>
                  <a:pt x="50808" y="230518"/>
                  <a:pt x="50808" y="230518"/>
                  <a:pt x="59457" y="230518"/>
                </a:cubicBezTo>
                <a:cubicBezTo>
                  <a:pt x="59457" y="230518"/>
                  <a:pt x="59457" y="230518"/>
                  <a:pt x="96211" y="230518"/>
                </a:cubicBezTo>
                <a:cubicBezTo>
                  <a:pt x="96211" y="230518"/>
                  <a:pt x="96211" y="230518"/>
                  <a:pt x="101617" y="230518"/>
                </a:cubicBezTo>
                <a:cubicBezTo>
                  <a:pt x="112427" y="257517"/>
                  <a:pt x="140534" y="275877"/>
                  <a:pt x="172964" y="275877"/>
                </a:cubicBezTo>
                <a:cubicBezTo>
                  <a:pt x="205395" y="275877"/>
                  <a:pt x="232421" y="257517"/>
                  <a:pt x="243231" y="230518"/>
                </a:cubicBezTo>
                <a:cubicBezTo>
                  <a:pt x="243231" y="230518"/>
                  <a:pt x="243231" y="230518"/>
                  <a:pt x="256203" y="230518"/>
                </a:cubicBezTo>
                <a:cubicBezTo>
                  <a:pt x="256203" y="230518"/>
                  <a:pt x="256203" y="230518"/>
                  <a:pt x="282148" y="230518"/>
                </a:cubicBezTo>
                <a:cubicBezTo>
                  <a:pt x="282148" y="230518"/>
                  <a:pt x="282148" y="230518"/>
                  <a:pt x="295120" y="230518"/>
                </a:cubicBezTo>
                <a:cubicBezTo>
                  <a:pt x="295120" y="230518"/>
                  <a:pt x="295120" y="230518"/>
                  <a:pt x="362144" y="541549"/>
                </a:cubicBezTo>
                <a:cubicBezTo>
                  <a:pt x="362144" y="541549"/>
                  <a:pt x="362144" y="541549"/>
                  <a:pt x="319984" y="559909"/>
                </a:cubicBezTo>
                <a:cubicBezTo>
                  <a:pt x="319984" y="559909"/>
                  <a:pt x="319984" y="559909"/>
                  <a:pt x="278905" y="491871"/>
                </a:cubicBezTo>
                <a:cubicBezTo>
                  <a:pt x="278905" y="491871"/>
                  <a:pt x="278905" y="491871"/>
                  <a:pt x="315660" y="624707"/>
                </a:cubicBezTo>
                <a:cubicBezTo>
                  <a:pt x="315660" y="624707"/>
                  <a:pt x="315660" y="624707"/>
                  <a:pt x="291877" y="797502"/>
                </a:cubicBezTo>
                <a:cubicBezTo>
                  <a:pt x="291877" y="797502"/>
                  <a:pt x="291877" y="797502"/>
                  <a:pt x="262690" y="797502"/>
                </a:cubicBezTo>
                <a:cubicBezTo>
                  <a:pt x="262690" y="797502"/>
                  <a:pt x="262690" y="797502"/>
                  <a:pt x="238907" y="994056"/>
                </a:cubicBezTo>
                <a:cubicBezTo>
                  <a:pt x="238907" y="994056"/>
                  <a:pt x="238907" y="994056"/>
                  <a:pt x="194585" y="994056"/>
                </a:cubicBezTo>
                <a:cubicBezTo>
                  <a:pt x="194585" y="994056"/>
                  <a:pt x="194585" y="994056"/>
                  <a:pt x="193504" y="797502"/>
                </a:cubicBezTo>
                <a:cubicBezTo>
                  <a:pt x="193504" y="797502"/>
                  <a:pt x="193504" y="797502"/>
                  <a:pt x="172964" y="797502"/>
                </a:cubicBezTo>
                <a:cubicBezTo>
                  <a:pt x="172964" y="797502"/>
                  <a:pt x="172964" y="797502"/>
                  <a:pt x="179450" y="994056"/>
                </a:cubicBezTo>
                <a:cubicBezTo>
                  <a:pt x="179450" y="994056"/>
                  <a:pt x="179450" y="994056"/>
                  <a:pt x="127561" y="994056"/>
                </a:cubicBezTo>
                <a:cubicBezTo>
                  <a:pt x="127561" y="994056"/>
                  <a:pt x="127561" y="994056"/>
                  <a:pt x="99455" y="797502"/>
                </a:cubicBezTo>
                <a:cubicBezTo>
                  <a:pt x="99455" y="797502"/>
                  <a:pt x="99455" y="797502"/>
                  <a:pt x="77834" y="797502"/>
                </a:cubicBezTo>
                <a:cubicBezTo>
                  <a:pt x="77834" y="797502"/>
                  <a:pt x="77834" y="797502"/>
                  <a:pt x="42160" y="629027"/>
                </a:cubicBezTo>
                <a:cubicBezTo>
                  <a:pt x="42160" y="629027"/>
                  <a:pt x="42160" y="629027"/>
                  <a:pt x="75672" y="496191"/>
                </a:cubicBezTo>
                <a:cubicBezTo>
                  <a:pt x="75672" y="496191"/>
                  <a:pt x="75672" y="496191"/>
                  <a:pt x="36755" y="585828"/>
                </a:cubicBezTo>
                <a:cubicBezTo>
                  <a:pt x="36755" y="585828"/>
                  <a:pt x="36755" y="585828"/>
                  <a:pt x="0" y="571788"/>
                </a:cubicBezTo>
                <a:cubicBezTo>
                  <a:pt x="0" y="571788"/>
                  <a:pt x="0" y="571788"/>
                  <a:pt x="50808" y="230518"/>
                </a:cubicBezTo>
                <a:close/>
                <a:moveTo>
                  <a:pt x="171044" y="16"/>
                </a:moveTo>
                <a:cubicBezTo>
                  <a:pt x="195996" y="421"/>
                  <a:pt x="221353" y="8251"/>
                  <a:pt x="239697" y="23371"/>
                </a:cubicBezTo>
                <a:cubicBezTo>
                  <a:pt x="251566" y="35251"/>
                  <a:pt x="260198" y="60091"/>
                  <a:pt x="263435" y="89252"/>
                </a:cubicBezTo>
                <a:cubicBezTo>
                  <a:pt x="265593" y="105452"/>
                  <a:pt x="268830" y="181053"/>
                  <a:pt x="253724" y="189693"/>
                </a:cubicBezTo>
                <a:cubicBezTo>
                  <a:pt x="236460" y="199413"/>
                  <a:pt x="209484" y="195093"/>
                  <a:pt x="195457" y="190773"/>
                </a:cubicBezTo>
                <a:cubicBezTo>
                  <a:pt x="205168" y="182133"/>
                  <a:pt x="214879" y="171332"/>
                  <a:pt x="221353" y="155132"/>
                </a:cubicBezTo>
                <a:cubicBezTo>
                  <a:pt x="231065" y="133532"/>
                  <a:pt x="232144" y="105452"/>
                  <a:pt x="231065" y="87092"/>
                </a:cubicBezTo>
                <a:cubicBezTo>
                  <a:pt x="186825" y="80612"/>
                  <a:pt x="138269" y="131372"/>
                  <a:pt x="109136" y="79532"/>
                </a:cubicBezTo>
                <a:cubicBezTo>
                  <a:pt x="108057" y="96812"/>
                  <a:pt x="108057" y="130292"/>
                  <a:pt x="118847" y="155132"/>
                </a:cubicBezTo>
                <a:cubicBezTo>
                  <a:pt x="124242" y="170252"/>
                  <a:pt x="133953" y="181053"/>
                  <a:pt x="143664" y="188613"/>
                </a:cubicBezTo>
                <a:cubicBezTo>
                  <a:pt x="143664" y="188613"/>
                  <a:pt x="115610" y="198333"/>
                  <a:pt x="96187" y="192933"/>
                </a:cubicBezTo>
                <a:cubicBezTo>
                  <a:pt x="83239" y="189693"/>
                  <a:pt x="75686" y="174573"/>
                  <a:pt x="74607" y="169172"/>
                </a:cubicBezTo>
                <a:cubicBezTo>
                  <a:pt x="68133" y="122732"/>
                  <a:pt x="82160" y="39571"/>
                  <a:pt x="104820" y="21211"/>
                </a:cubicBezTo>
                <a:cubicBezTo>
                  <a:pt x="121544" y="6631"/>
                  <a:pt x="146092" y="-389"/>
                  <a:pt x="171044" y="16"/>
                </a:cubicBezTo>
                <a:close/>
              </a:path>
            </a:pathLst>
          </a:custGeom>
          <a:solidFill>
            <a:srgbClr val="F5C300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1285" name="任意多边形 23"/>
          <p:cNvSpPr/>
          <p:nvPr/>
        </p:nvSpPr>
        <p:spPr>
          <a:xfrm>
            <a:off x="2628900" y="2454275"/>
            <a:ext cx="255588" cy="614363"/>
          </a:xfrm>
          <a:custGeom>
            <a:avLst/>
            <a:gdLst/>
            <a:ahLst/>
            <a:cxnLst>
              <a:cxn ang="0">
                <a:pos x="117008" y="139658"/>
              </a:cxn>
              <a:cxn ang="0">
                <a:pos x="139233" y="139658"/>
              </a:cxn>
              <a:cxn ang="0">
                <a:pos x="139233" y="155437"/>
              </a:cxn>
              <a:cxn ang="0">
                <a:pos x="135311" y="155437"/>
              </a:cxn>
              <a:cxn ang="0">
                <a:pos x="148385" y="208037"/>
              </a:cxn>
              <a:cxn ang="0">
                <a:pos x="179762" y="148863"/>
              </a:cxn>
              <a:cxn ang="0">
                <a:pos x="212445" y="148863"/>
              </a:cxn>
              <a:cxn ang="0">
                <a:pos x="255588" y="309946"/>
              </a:cxn>
              <a:cxn ang="0">
                <a:pos x="211138" y="359916"/>
              </a:cxn>
              <a:cxn ang="0">
                <a:pos x="209177" y="614363"/>
              </a:cxn>
              <a:cxn ang="0">
                <a:pos x="156229" y="614363"/>
              </a:cxn>
              <a:cxn ang="0">
                <a:pos x="137926" y="399365"/>
              </a:cxn>
              <a:cxn ang="0">
                <a:pos x="123545" y="399365"/>
              </a:cxn>
              <a:cxn ang="0">
                <a:pos x="101320" y="614363"/>
              </a:cxn>
              <a:cxn ang="0">
                <a:pos x="46411" y="614363"/>
              </a:cxn>
              <a:cxn ang="0">
                <a:pos x="47719" y="359916"/>
              </a:cxn>
              <a:cxn ang="0">
                <a:pos x="0" y="323754"/>
              </a:cxn>
              <a:cxn ang="0">
                <a:pos x="36606" y="148863"/>
              </a:cxn>
              <a:cxn ang="0">
                <a:pos x="75173" y="148863"/>
              </a:cxn>
              <a:cxn ang="0">
                <a:pos x="111779" y="208694"/>
              </a:cxn>
              <a:cxn ang="0">
                <a:pos x="120277" y="155437"/>
              </a:cxn>
              <a:cxn ang="0">
                <a:pos x="117008" y="155437"/>
              </a:cxn>
              <a:cxn ang="0">
                <a:pos x="117008" y="139658"/>
              </a:cxn>
              <a:cxn ang="0">
                <a:pos x="128213" y="58"/>
              </a:cxn>
              <a:cxn ang="0">
                <a:pos x="174527" y="18799"/>
              </a:cxn>
              <a:cxn ang="0">
                <a:pos x="166671" y="89157"/>
              </a:cxn>
              <a:cxn ang="0">
                <a:pos x="164053" y="42471"/>
              </a:cxn>
              <a:cxn ang="0">
                <a:pos x="90081" y="41813"/>
              </a:cxn>
              <a:cxn ang="0">
                <a:pos x="86808" y="88499"/>
              </a:cxn>
              <a:cxn ang="0">
                <a:pos x="80916" y="14854"/>
              </a:cxn>
              <a:cxn ang="0">
                <a:pos x="128213" y="58"/>
              </a:cxn>
            </a:cxnLst>
            <a:pathLst>
              <a:path w="342558" h="820346">
                <a:moveTo>
                  <a:pt x="156823" y="186482"/>
                </a:moveTo>
                <a:cubicBezTo>
                  <a:pt x="186611" y="186482"/>
                  <a:pt x="186611" y="186482"/>
                  <a:pt x="186611" y="186482"/>
                </a:cubicBezTo>
                <a:cubicBezTo>
                  <a:pt x="186611" y="207552"/>
                  <a:pt x="186611" y="207552"/>
                  <a:pt x="186611" y="207552"/>
                </a:cubicBezTo>
                <a:cubicBezTo>
                  <a:pt x="181354" y="207552"/>
                  <a:pt x="181354" y="207552"/>
                  <a:pt x="181354" y="207552"/>
                </a:cubicBezTo>
                <a:cubicBezTo>
                  <a:pt x="198876" y="277787"/>
                  <a:pt x="198876" y="277787"/>
                  <a:pt x="198876" y="277787"/>
                </a:cubicBezTo>
                <a:cubicBezTo>
                  <a:pt x="240930" y="198773"/>
                  <a:pt x="240930" y="198773"/>
                  <a:pt x="240930" y="198773"/>
                </a:cubicBezTo>
                <a:cubicBezTo>
                  <a:pt x="255823" y="198773"/>
                  <a:pt x="269841" y="198773"/>
                  <a:pt x="284735" y="198773"/>
                </a:cubicBezTo>
                <a:cubicBezTo>
                  <a:pt x="316275" y="268129"/>
                  <a:pt x="334673" y="340120"/>
                  <a:pt x="342558" y="413865"/>
                </a:cubicBezTo>
                <a:cubicBezTo>
                  <a:pt x="322408" y="435814"/>
                  <a:pt x="303133" y="458640"/>
                  <a:pt x="282983" y="480588"/>
                </a:cubicBezTo>
                <a:cubicBezTo>
                  <a:pt x="287363" y="593841"/>
                  <a:pt x="275974" y="707093"/>
                  <a:pt x="280354" y="820346"/>
                </a:cubicBezTo>
                <a:cubicBezTo>
                  <a:pt x="251443" y="820346"/>
                  <a:pt x="238301" y="820346"/>
                  <a:pt x="209390" y="820346"/>
                </a:cubicBezTo>
                <a:cubicBezTo>
                  <a:pt x="203257" y="724652"/>
                  <a:pt x="190991" y="628958"/>
                  <a:pt x="184859" y="533264"/>
                </a:cubicBezTo>
                <a:cubicBezTo>
                  <a:pt x="171717" y="533264"/>
                  <a:pt x="178726" y="533264"/>
                  <a:pt x="165584" y="533264"/>
                </a:cubicBezTo>
                <a:cubicBezTo>
                  <a:pt x="160328" y="628958"/>
                  <a:pt x="141053" y="724652"/>
                  <a:pt x="135797" y="820346"/>
                </a:cubicBezTo>
                <a:cubicBezTo>
                  <a:pt x="105133" y="820346"/>
                  <a:pt x="92867" y="820346"/>
                  <a:pt x="62204" y="820346"/>
                </a:cubicBezTo>
                <a:cubicBezTo>
                  <a:pt x="69212" y="707093"/>
                  <a:pt x="56947" y="593841"/>
                  <a:pt x="63956" y="480588"/>
                </a:cubicBezTo>
                <a:cubicBezTo>
                  <a:pt x="42929" y="464785"/>
                  <a:pt x="21903" y="448983"/>
                  <a:pt x="0" y="432302"/>
                </a:cubicBezTo>
                <a:cubicBezTo>
                  <a:pt x="9637" y="352411"/>
                  <a:pt x="22779" y="273397"/>
                  <a:pt x="49062" y="198773"/>
                </a:cubicBezTo>
                <a:cubicBezTo>
                  <a:pt x="66584" y="198773"/>
                  <a:pt x="84106" y="198773"/>
                  <a:pt x="100752" y="198773"/>
                </a:cubicBezTo>
                <a:cubicBezTo>
                  <a:pt x="149814" y="278665"/>
                  <a:pt x="149814" y="278665"/>
                  <a:pt x="149814" y="278665"/>
                </a:cubicBezTo>
                <a:cubicBezTo>
                  <a:pt x="161204" y="207552"/>
                  <a:pt x="161204" y="207552"/>
                  <a:pt x="161204" y="207552"/>
                </a:cubicBezTo>
                <a:cubicBezTo>
                  <a:pt x="156823" y="207552"/>
                  <a:pt x="156823" y="207552"/>
                  <a:pt x="156823" y="207552"/>
                </a:cubicBezTo>
                <a:cubicBezTo>
                  <a:pt x="156823" y="186482"/>
                  <a:pt x="156823" y="186482"/>
                  <a:pt x="156823" y="186482"/>
                </a:cubicBezTo>
                <a:close/>
                <a:moveTo>
                  <a:pt x="171840" y="78"/>
                </a:moveTo>
                <a:cubicBezTo>
                  <a:pt x="197503" y="956"/>
                  <a:pt x="222946" y="9297"/>
                  <a:pt x="233914" y="25102"/>
                </a:cubicBezTo>
                <a:cubicBezTo>
                  <a:pt x="247074" y="44418"/>
                  <a:pt x="247074" y="98855"/>
                  <a:pt x="223385" y="119049"/>
                </a:cubicBezTo>
                <a:cubicBezTo>
                  <a:pt x="225140" y="91831"/>
                  <a:pt x="223385" y="76026"/>
                  <a:pt x="219876" y="56710"/>
                </a:cubicBezTo>
                <a:cubicBezTo>
                  <a:pt x="188290" y="66368"/>
                  <a:pt x="147931" y="91831"/>
                  <a:pt x="120733" y="55832"/>
                </a:cubicBezTo>
                <a:cubicBezTo>
                  <a:pt x="113714" y="78660"/>
                  <a:pt x="113714" y="95343"/>
                  <a:pt x="116346" y="118171"/>
                </a:cubicBezTo>
                <a:cubicBezTo>
                  <a:pt x="87393" y="103245"/>
                  <a:pt x="99676" y="30370"/>
                  <a:pt x="108450" y="19834"/>
                </a:cubicBezTo>
                <a:cubicBezTo>
                  <a:pt x="120294" y="5785"/>
                  <a:pt x="146177" y="-800"/>
                  <a:pt x="171840" y="78"/>
                </a:cubicBezTo>
                <a:close/>
              </a:path>
            </a:pathLst>
          </a:custGeom>
          <a:solidFill>
            <a:srgbClr val="01455C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1286" name="任意多边形 24"/>
          <p:cNvSpPr/>
          <p:nvPr/>
        </p:nvSpPr>
        <p:spPr>
          <a:xfrm>
            <a:off x="2654300" y="3983038"/>
            <a:ext cx="271463" cy="744537"/>
          </a:xfrm>
          <a:custGeom>
            <a:avLst/>
            <a:gdLst/>
            <a:ahLst/>
            <a:cxnLst>
              <a:cxn ang="0">
                <a:pos x="38086" y="172655"/>
              </a:cxn>
              <a:cxn ang="0">
                <a:pos x="44569" y="172655"/>
              </a:cxn>
              <a:cxn ang="0">
                <a:pos x="72120" y="172655"/>
              </a:cxn>
              <a:cxn ang="0">
                <a:pos x="76172" y="172655"/>
              </a:cxn>
              <a:cxn ang="0">
                <a:pos x="129654" y="206629"/>
              </a:cxn>
              <a:cxn ang="0">
                <a:pos x="182326" y="172655"/>
              </a:cxn>
              <a:cxn ang="0">
                <a:pos x="192050" y="172655"/>
              </a:cxn>
              <a:cxn ang="0">
                <a:pos x="211498" y="172655"/>
              </a:cxn>
              <a:cxn ang="0">
                <a:pos x="221222" y="172655"/>
              </a:cxn>
              <a:cxn ang="0">
                <a:pos x="271463" y="405614"/>
              </a:cxn>
              <a:cxn ang="0">
                <a:pos x="239860" y="419366"/>
              </a:cxn>
              <a:cxn ang="0">
                <a:pos x="209067" y="368406"/>
              </a:cxn>
              <a:cxn ang="0">
                <a:pos x="236619" y="467899"/>
              </a:cxn>
              <a:cxn ang="0">
                <a:pos x="218791" y="597320"/>
              </a:cxn>
              <a:cxn ang="0">
                <a:pos x="196912" y="597320"/>
              </a:cxn>
              <a:cxn ang="0">
                <a:pos x="179085" y="744537"/>
              </a:cxn>
              <a:cxn ang="0">
                <a:pos x="145861" y="744537"/>
              </a:cxn>
              <a:cxn ang="0">
                <a:pos x="145051" y="597320"/>
              </a:cxn>
              <a:cxn ang="0">
                <a:pos x="129654" y="597320"/>
              </a:cxn>
              <a:cxn ang="0">
                <a:pos x="134516" y="744537"/>
              </a:cxn>
              <a:cxn ang="0">
                <a:pos x="95620" y="744537"/>
              </a:cxn>
              <a:cxn ang="0">
                <a:pos x="74551" y="597320"/>
              </a:cxn>
              <a:cxn ang="0">
                <a:pos x="58344" y="597320"/>
              </a:cxn>
              <a:cxn ang="0">
                <a:pos x="31603" y="471134"/>
              </a:cxn>
              <a:cxn ang="0">
                <a:pos x="56724" y="371642"/>
              </a:cxn>
              <a:cxn ang="0">
                <a:pos x="27552" y="438779"/>
              </a:cxn>
              <a:cxn ang="0">
                <a:pos x="0" y="428263"/>
              </a:cxn>
              <a:cxn ang="0">
                <a:pos x="38086" y="172655"/>
              </a:cxn>
              <a:cxn ang="0">
                <a:pos x="128215" y="12"/>
              </a:cxn>
              <a:cxn ang="0">
                <a:pos x="179677" y="17505"/>
              </a:cxn>
              <a:cxn ang="0">
                <a:pos x="197471" y="66849"/>
              </a:cxn>
              <a:cxn ang="0">
                <a:pos x="190191" y="142078"/>
              </a:cxn>
              <a:cxn ang="0">
                <a:pos x="146514" y="142887"/>
              </a:cxn>
              <a:cxn ang="0">
                <a:pos x="165926" y="116192"/>
              </a:cxn>
              <a:cxn ang="0">
                <a:pos x="173206" y="65231"/>
              </a:cxn>
              <a:cxn ang="0">
                <a:pos x="81808" y="59569"/>
              </a:cxn>
              <a:cxn ang="0">
                <a:pos x="89088" y="116192"/>
              </a:cxn>
              <a:cxn ang="0">
                <a:pos x="107690" y="141269"/>
              </a:cxn>
              <a:cxn ang="0">
                <a:pos x="72102" y="144505"/>
              </a:cxn>
              <a:cxn ang="0">
                <a:pos x="55925" y="126708"/>
              </a:cxn>
              <a:cxn ang="0">
                <a:pos x="78573" y="15887"/>
              </a:cxn>
              <a:cxn ang="0">
                <a:pos x="128215" y="12"/>
              </a:cxn>
            </a:cxnLst>
            <a:pathLst>
              <a:path w="362144" h="994056">
                <a:moveTo>
                  <a:pt x="50808" y="230518"/>
                </a:moveTo>
                <a:cubicBezTo>
                  <a:pt x="50808" y="230518"/>
                  <a:pt x="50808" y="230518"/>
                  <a:pt x="59457" y="230518"/>
                </a:cubicBezTo>
                <a:cubicBezTo>
                  <a:pt x="59457" y="230518"/>
                  <a:pt x="59457" y="230518"/>
                  <a:pt x="96211" y="230518"/>
                </a:cubicBezTo>
                <a:cubicBezTo>
                  <a:pt x="96211" y="230518"/>
                  <a:pt x="96211" y="230518"/>
                  <a:pt x="101617" y="230518"/>
                </a:cubicBezTo>
                <a:cubicBezTo>
                  <a:pt x="112427" y="257517"/>
                  <a:pt x="140534" y="275877"/>
                  <a:pt x="172964" y="275877"/>
                </a:cubicBezTo>
                <a:cubicBezTo>
                  <a:pt x="205395" y="275877"/>
                  <a:pt x="232421" y="257517"/>
                  <a:pt x="243231" y="230518"/>
                </a:cubicBezTo>
                <a:cubicBezTo>
                  <a:pt x="243231" y="230518"/>
                  <a:pt x="243231" y="230518"/>
                  <a:pt x="256203" y="230518"/>
                </a:cubicBezTo>
                <a:cubicBezTo>
                  <a:pt x="256203" y="230518"/>
                  <a:pt x="256203" y="230518"/>
                  <a:pt x="282148" y="230518"/>
                </a:cubicBezTo>
                <a:cubicBezTo>
                  <a:pt x="282148" y="230518"/>
                  <a:pt x="282148" y="230518"/>
                  <a:pt x="295120" y="230518"/>
                </a:cubicBezTo>
                <a:cubicBezTo>
                  <a:pt x="295120" y="230518"/>
                  <a:pt x="295120" y="230518"/>
                  <a:pt x="362144" y="541549"/>
                </a:cubicBezTo>
                <a:cubicBezTo>
                  <a:pt x="362144" y="541549"/>
                  <a:pt x="362144" y="541549"/>
                  <a:pt x="319984" y="559909"/>
                </a:cubicBezTo>
                <a:cubicBezTo>
                  <a:pt x="319984" y="559909"/>
                  <a:pt x="319984" y="559909"/>
                  <a:pt x="278905" y="491871"/>
                </a:cubicBezTo>
                <a:cubicBezTo>
                  <a:pt x="278905" y="491871"/>
                  <a:pt x="278905" y="491871"/>
                  <a:pt x="315660" y="624707"/>
                </a:cubicBezTo>
                <a:cubicBezTo>
                  <a:pt x="315660" y="624707"/>
                  <a:pt x="315660" y="624707"/>
                  <a:pt x="291877" y="797502"/>
                </a:cubicBezTo>
                <a:cubicBezTo>
                  <a:pt x="291877" y="797502"/>
                  <a:pt x="291877" y="797502"/>
                  <a:pt x="262690" y="797502"/>
                </a:cubicBezTo>
                <a:cubicBezTo>
                  <a:pt x="262690" y="797502"/>
                  <a:pt x="262690" y="797502"/>
                  <a:pt x="238907" y="994056"/>
                </a:cubicBezTo>
                <a:cubicBezTo>
                  <a:pt x="238907" y="994056"/>
                  <a:pt x="238907" y="994056"/>
                  <a:pt x="194585" y="994056"/>
                </a:cubicBezTo>
                <a:cubicBezTo>
                  <a:pt x="194585" y="994056"/>
                  <a:pt x="194585" y="994056"/>
                  <a:pt x="193504" y="797502"/>
                </a:cubicBezTo>
                <a:cubicBezTo>
                  <a:pt x="193504" y="797502"/>
                  <a:pt x="193504" y="797502"/>
                  <a:pt x="172964" y="797502"/>
                </a:cubicBezTo>
                <a:cubicBezTo>
                  <a:pt x="172964" y="797502"/>
                  <a:pt x="172964" y="797502"/>
                  <a:pt x="179450" y="994056"/>
                </a:cubicBezTo>
                <a:cubicBezTo>
                  <a:pt x="179450" y="994056"/>
                  <a:pt x="179450" y="994056"/>
                  <a:pt x="127561" y="994056"/>
                </a:cubicBezTo>
                <a:cubicBezTo>
                  <a:pt x="127561" y="994056"/>
                  <a:pt x="127561" y="994056"/>
                  <a:pt x="99455" y="797502"/>
                </a:cubicBezTo>
                <a:cubicBezTo>
                  <a:pt x="99455" y="797502"/>
                  <a:pt x="99455" y="797502"/>
                  <a:pt x="77834" y="797502"/>
                </a:cubicBezTo>
                <a:cubicBezTo>
                  <a:pt x="77834" y="797502"/>
                  <a:pt x="77834" y="797502"/>
                  <a:pt x="42160" y="629027"/>
                </a:cubicBezTo>
                <a:cubicBezTo>
                  <a:pt x="42160" y="629027"/>
                  <a:pt x="42160" y="629027"/>
                  <a:pt x="75672" y="496191"/>
                </a:cubicBezTo>
                <a:cubicBezTo>
                  <a:pt x="75672" y="496191"/>
                  <a:pt x="75672" y="496191"/>
                  <a:pt x="36755" y="585828"/>
                </a:cubicBezTo>
                <a:cubicBezTo>
                  <a:pt x="36755" y="585828"/>
                  <a:pt x="36755" y="585828"/>
                  <a:pt x="0" y="571788"/>
                </a:cubicBezTo>
                <a:cubicBezTo>
                  <a:pt x="0" y="571788"/>
                  <a:pt x="0" y="571788"/>
                  <a:pt x="50808" y="230518"/>
                </a:cubicBezTo>
                <a:close/>
                <a:moveTo>
                  <a:pt x="171044" y="16"/>
                </a:moveTo>
                <a:cubicBezTo>
                  <a:pt x="195996" y="421"/>
                  <a:pt x="221353" y="8251"/>
                  <a:pt x="239697" y="23371"/>
                </a:cubicBezTo>
                <a:cubicBezTo>
                  <a:pt x="251566" y="35251"/>
                  <a:pt x="260198" y="60091"/>
                  <a:pt x="263435" y="89252"/>
                </a:cubicBezTo>
                <a:cubicBezTo>
                  <a:pt x="265593" y="105452"/>
                  <a:pt x="268830" y="181053"/>
                  <a:pt x="253724" y="189693"/>
                </a:cubicBezTo>
                <a:cubicBezTo>
                  <a:pt x="236460" y="199413"/>
                  <a:pt x="209484" y="195093"/>
                  <a:pt x="195457" y="190773"/>
                </a:cubicBezTo>
                <a:cubicBezTo>
                  <a:pt x="205168" y="182133"/>
                  <a:pt x="214879" y="171332"/>
                  <a:pt x="221353" y="155132"/>
                </a:cubicBezTo>
                <a:cubicBezTo>
                  <a:pt x="231065" y="133532"/>
                  <a:pt x="232144" y="105452"/>
                  <a:pt x="231065" y="87092"/>
                </a:cubicBezTo>
                <a:cubicBezTo>
                  <a:pt x="186825" y="80612"/>
                  <a:pt x="138269" y="131372"/>
                  <a:pt x="109136" y="79532"/>
                </a:cubicBezTo>
                <a:cubicBezTo>
                  <a:pt x="108057" y="96812"/>
                  <a:pt x="108057" y="130292"/>
                  <a:pt x="118847" y="155132"/>
                </a:cubicBezTo>
                <a:cubicBezTo>
                  <a:pt x="124242" y="170252"/>
                  <a:pt x="133953" y="181053"/>
                  <a:pt x="143664" y="188613"/>
                </a:cubicBezTo>
                <a:cubicBezTo>
                  <a:pt x="143664" y="188613"/>
                  <a:pt x="115610" y="198333"/>
                  <a:pt x="96187" y="192933"/>
                </a:cubicBezTo>
                <a:cubicBezTo>
                  <a:pt x="83239" y="189693"/>
                  <a:pt x="75686" y="174573"/>
                  <a:pt x="74607" y="169172"/>
                </a:cubicBezTo>
                <a:cubicBezTo>
                  <a:pt x="68133" y="122732"/>
                  <a:pt x="82160" y="39571"/>
                  <a:pt x="104820" y="21211"/>
                </a:cubicBezTo>
                <a:cubicBezTo>
                  <a:pt x="121544" y="6631"/>
                  <a:pt x="146092" y="-389"/>
                  <a:pt x="171044" y="16"/>
                </a:cubicBezTo>
                <a:close/>
              </a:path>
            </a:pathLst>
          </a:custGeom>
          <a:solidFill>
            <a:srgbClr val="ADBACA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1287" name="任意多边形 25"/>
          <p:cNvSpPr/>
          <p:nvPr/>
        </p:nvSpPr>
        <p:spPr>
          <a:xfrm>
            <a:off x="2962275" y="2454275"/>
            <a:ext cx="255588" cy="614363"/>
          </a:xfrm>
          <a:custGeom>
            <a:avLst/>
            <a:gdLst/>
            <a:ahLst/>
            <a:cxnLst>
              <a:cxn ang="0">
                <a:pos x="117008" y="139658"/>
              </a:cxn>
              <a:cxn ang="0">
                <a:pos x="139233" y="139658"/>
              </a:cxn>
              <a:cxn ang="0">
                <a:pos x="139233" y="155437"/>
              </a:cxn>
              <a:cxn ang="0">
                <a:pos x="135311" y="155437"/>
              </a:cxn>
              <a:cxn ang="0">
                <a:pos x="148385" y="208037"/>
              </a:cxn>
              <a:cxn ang="0">
                <a:pos x="179762" y="148863"/>
              </a:cxn>
              <a:cxn ang="0">
                <a:pos x="212445" y="148863"/>
              </a:cxn>
              <a:cxn ang="0">
                <a:pos x="255588" y="309946"/>
              </a:cxn>
              <a:cxn ang="0">
                <a:pos x="211138" y="359916"/>
              </a:cxn>
              <a:cxn ang="0">
                <a:pos x="209177" y="614363"/>
              </a:cxn>
              <a:cxn ang="0">
                <a:pos x="156229" y="614363"/>
              </a:cxn>
              <a:cxn ang="0">
                <a:pos x="137926" y="399365"/>
              </a:cxn>
              <a:cxn ang="0">
                <a:pos x="123545" y="399365"/>
              </a:cxn>
              <a:cxn ang="0">
                <a:pos x="101320" y="614363"/>
              </a:cxn>
              <a:cxn ang="0">
                <a:pos x="46411" y="614363"/>
              </a:cxn>
              <a:cxn ang="0">
                <a:pos x="47719" y="359916"/>
              </a:cxn>
              <a:cxn ang="0">
                <a:pos x="0" y="323754"/>
              </a:cxn>
              <a:cxn ang="0">
                <a:pos x="36606" y="148863"/>
              </a:cxn>
              <a:cxn ang="0">
                <a:pos x="75173" y="148863"/>
              </a:cxn>
              <a:cxn ang="0">
                <a:pos x="111779" y="208694"/>
              </a:cxn>
              <a:cxn ang="0">
                <a:pos x="120277" y="155437"/>
              </a:cxn>
              <a:cxn ang="0">
                <a:pos x="117008" y="155437"/>
              </a:cxn>
              <a:cxn ang="0">
                <a:pos x="117008" y="139658"/>
              </a:cxn>
              <a:cxn ang="0">
                <a:pos x="128213" y="58"/>
              </a:cxn>
              <a:cxn ang="0">
                <a:pos x="174527" y="18799"/>
              </a:cxn>
              <a:cxn ang="0">
                <a:pos x="166671" y="89157"/>
              </a:cxn>
              <a:cxn ang="0">
                <a:pos x="164053" y="42471"/>
              </a:cxn>
              <a:cxn ang="0">
                <a:pos x="90081" y="41813"/>
              </a:cxn>
              <a:cxn ang="0">
                <a:pos x="86808" y="88499"/>
              </a:cxn>
              <a:cxn ang="0">
                <a:pos x="80916" y="14854"/>
              </a:cxn>
              <a:cxn ang="0">
                <a:pos x="128213" y="58"/>
              </a:cxn>
            </a:cxnLst>
            <a:pathLst>
              <a:path w="342558" h="820346">
                <a:moveTo>
                  <a:pt x="156823" y="186482"/>
                </a:moveTo>
                <a:cubicBezTo>
                  <a:pt x="186611" y="186482"/>
                  <a:pt x="186611" y="186482"/>
                  <a:pt x="186611" y="186482"/>
                </a:cubicBezTo>
                <a:cubicBezTo>
                  <a:pt x="186611" y="207552"/>
                  <a:pt x="186611" y="207552"/>
                  <a:pt x="186611" y="207552"/>
                </a:cubicBezTo>
                <a:cubicBezTo>
                  <a:pt x="181354" y="207552"/>
                  <a:pt x="181354" y="207552"/>
                  <a:pt x="181354" y="207552"/>
                </a:cubicBezTo>
                <a:cubicBezTo>
                  <a:pt x="198876" y="277787"/>
                  <a:pt x="198876" y="277787"/>
                  <a:pt x="198876" y="277787"/>
                </a:cubicBezTo>
                <a:cubicBezTo>
                  <a:pt x="240930" y="198773"/>
                  <a:pt x="240930" y="198773"/>
                  <a:pt x="240930" y="198773"/>
                </a:cubicBezTo>
                <a:cubicBezTo>
                  <a:pt x="255823" y="198773"/>
                  <a:pt x="269841" y="198773"/>
                  <a:pt x="284735" y="198773"/>
                </a:cubicBezTo>
                <a:cubicBezTo>
                  <a:pt x="316275" y="268129"/>
                  <a:pt x="334673" y="340120"/>
                  <a:pt x="342558" y="413865"/>
                </a:cubicBezTo>
                <a:cubicBezTo>
                  <a:pt x="322408" y="435814"/>
                  <a:pt x="303133" y="458640"/>
                  <a:pt x="282983" y="480588"/>
                </a:cubicBezTo>
                <a:cubicBezTo>
                  <a:pt x="287363" y="593841"/>
                  <a:pt x="275974" y="707093"/>
                  <a:pt x="280354" y="820346"/>
                </a:cubicBezTo>
                <a:cubicBezTo>
                  <a:pt x="251443" y="820346"/>
                  <a:pt x="238301" y="820346"/>
                  <a:pt x="209390" y="820346"/>
                </a:cubicBezTo>
                <a:cubicBezTo>
                  <a:pt x="203257" y="724652"/>
                  <a:pt x="190991" y="628958"/>
                  <a:pt x="184859" y="533264"/>
                </a:cubicBezTo>
                <a:cubicBezTo>
                  <a:pt x="171717" y="533264"/>
                  <a:pt x="178726" y="533264"/>
                  <a:pt x="165584" y="533264"/>
                </a:cubicBezTo>
                <a:cubicBezTo>
                  <a:pt x="160328" y="628958"/>
                  <a:pt x="141053" y="724652"/>
                  <a:pt x="135797" y="820346"/>
                </a:cubicBezTo>
                <a:cubicBezTo>
                  <a:pt x="105133" y="820346"/>
                  <a:pt x="92867" y="820346"/>
                  <a:pt x="62204" y="820346"/>
                </a:cubicBezTo>
                <a:cubicBezTo>
                  <a:pt x="69212" y="707093"/>
                  <a:pt x="56947" y="593841"/>
                  <a:pt x="63956" y="480588"/>
                </a:cubicBezTo>
                <a:cubicBezTo>
                  <a:pt x="42929" y="464785"/>
                  <a:pt x="21903" y="448983"/>
                  <a:pt x="0" y="432302"/>
                </a:cubicBezTo>
                <a:cubicBezTo>
                  <a:pt x="9637" y="352411"/>
                  <a:pt x="22779" y="273397"/>
                  <a:pt x="49062" y="198773"/>
                </a:cubicBezTo>
                <a:cubicBezTo>
                  <a:pt x="66584" y="198773"/>
                  <a:pt x="84106" y="198773"/>
                  <a:pt x="100752" y="198773"/>
                </a:cubicBezTo>
                <a:cubicBezTo>
                  <a:pt x="149814" y="278665"/>
                  <a:pt x="149814" y="278665"/>
                  <a:pt x="149814" y="278665"/>
                </a:cubicBezTo>
                <a:cubicBezTo>
                  <a:pt x="161204" y="207552"/>
                  <a:pt x="161204" y="207552"/>
                  <a:pt x="161204" y="207552"/>
                </a:cubicBezTo>
                <a:cubicBezTo>
                  <a:pt x="156823" y="207552"/>
                  <a:pt x="156823" y="207552"/>
                  <a:pt x="156823" y="207552"/>
                </a:cubicBezTo>
                <a:cubicBezTo>
                  <a:pt x="156823" y="186482"/>
                  <a:pt x="156823" y="186482"/>
                  <a:pt x="156823" y="186482"/>
                </a:cubicBezTo>
                <a:close/>
                <a:moveTo>
                  <a:pt x="171840" y="78"/>
                </a:moveTo>
                <a:cubicBezTo>
                  <a:pt x="197503" y="956"/>
                  <a:pt x="222946" y="9297"/>
                  <a:pt x="233914" y="25102"/>
                </a:cubicBezTo>
                <a:cubicBezTo>
                  <a:pt x="247074" y="44418"/>
                  <a:pt x="247074" y="98855"/>
                  <a:pt x="223385" y="119049"/>
                </a:cubicBezTo>
                <a:cubicBezTo>
                  <a:pt x="225140" y="91831"/>
                  <a:pt x="223385" y="76026"/>
                  <a:pt x="219876" y="56710"/>
                </a:cubicBezTo>
                <a:cubicBezTo>
                  <a:pt x="188290" y="66368"/>
                  <a:pt x="147931" y="91831"/>
                  <a:pt x="120733" y="55832"/>
                </a:cubicBezTo>
                <a:cubicBezTo>
                  <a:pt x="113714" y="78660"/>
                  <a:pt x="113714" y="95343"/>
                  <a:pt x="116346" y="118171"/>
                </a:cubicBezTo>
                <a:cubicBezTo>
                  <a:pt x="87393" y="103245"/>
                  <a:pt x="99676" y="30370"/>
                  <a:pt x="108450" y="19834"/>
                </a:cubicBezTo>
                <a:cubicBezTo>
                  <a:pt x="120294" y="5785"/>
                  <a:pt x="146177" y="-800"/>
                  <a:pt x="171840" y="78"/>
                </a:cubicBezTo>
                <a:close/>
              </a:path>
            </a:pathLst>
          </a:custGeom>
          <a:solidFill>
            <a:srgbClr val="ADBACA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1288" name="任意多边形 26"/>
          <p:cNvSpPr/>
          <p:nvPr/>
        </p:nvSpPr>
        <p:spPr>
          <a:xfrm>
            <a:off x="2992438" y="3983038"/>
            <a:ext cx="271462" cy="744537"/>
          </a:xfrm>
          <a:custGeom>
            <a:avLst/>
            <a:gdLst/>
            <a:ahLst/>
            <a:cxnLst>
              <a:cxn ang="0">
                <a:pos x="38086" y="172655"/>
              </a:cxn>
              <a:cxn ang="0">
                <a:pos x="44569" y="172655"/>
              </a:cxn>
              <a:cxn ang="0">
                <a:pos x="72119" y="172655"/>
              </a:cxn>
              <a:cxn ang="0">
                <a:pos x="76172" y="172655"/>
              </a:cxn>
              <a:cxn ang="0">
                <a:pos x="129653" y="206629"/>
              </a:cxn>
              <a:cxn ang="0">
                <a:pos x="182325" y="172655"/>
              </a:cxn>
              <a:cxn ang="0">
                <a:pos x="192049" y="172655"/>
              </a:cxn>
              <a:cxn ang="0">
                <a:pos x="211497" y="172655"/>
              </a:cxn>
              <a:cxn ang="0">
                <a:pos x="221221" y="172655"/>
              </a:cxn>
              <a:cxn ang="0">
                <a:pos x="271462" y="405614"/>
              </a:cxn>
              <a:cxn ang="0">
                <a:pos x="239859" y="419366"/>
              </a:cxn>
              <a:cxn ang="0">
                <a:pos x="209066" y="368406"/>
              </a:cxn>
              <a:cxn ang="0">
                <a:pos x="236618" y="467899"/>
              </a:cxn>
              <a:cxn ang="0">
                <a:pos x="218790" y="597320"/>
              </a:cxn>
              <a:cxn ang="0">
                <a:pos x="196912" y="597320"/>
              </a:cxn>
              <a:cxn ang="0">
                <a:pos x="179084" y="744537"/>
              </a:cxn>
              <a:cxn ang="0">
                <a:pos x="145860" y="744537"/>
              </a:cxn>
              <a:cxn ang="0">
                <a:pos x="145050" y="597320"/>
              </a:cxn>
              <a:cxn ang="0">
                <a:pos x="129653" y="597320"/>
              </a:cxn>
              <a:cxn ang="0">
                <a:pos x="134515" y="744537"/>
              </a:cxn>
              <a:cxn ang="0">
                <a:pos x="95619" y="744537"/>
              </a:cxn>
              <a:cxn ang="0">
                <a:pos x="74551" y="597320"/>
              </a:cxn>
              <a:cxn ang="0">
                <a:pos x="58344" y="597320"/>
              </a:cxn>
              <a:cxn ang="0">
                <a:pos x="31603" y="471134"/>
              </a:cxn>
              <a:cxn ang="0">
                <a:pos x="56723" y="371642"/>
              </a:cxn>
              <a:cxn ang="0">
                <a:pos x="27551" y="438779"/>
              </a:cxn>
              <a:cxn ang="0">
                <a:pos x="0" y="428263"/>
              </a:cxn>
              <a:cxn ang="0">
                <a:pos x="38086" y="172655"/>
              </a:cxn>
              <a:cxn ang="0">
                <a:pos x="128214" y="12"/>
              </a:cxn>
              <a:cxn ang="0">
                <a:pos x="179676" y="17505"/>
              </a:cxn>
              <a:cxn ang="0">
                <a:pos x="197470" y="66849"/>
              </a:cxn>
              <a:cxn ang="0">
                <a:pos x="190191" y="142078"/>
              </a:cxn>
              <a:cxn ang="0">
                <a:pos x="146514" y="142887"/>
              </a:cxn>
              <a:cxn ang="0">
                <a:pos x="165926" y="116192"/>
              </a:cxn>
              <a:cxn ang="0">
                <a:pos x="173206" y="65231"/>
              </a:cxn>
              <a:cxn ang="0">
                <a:pos x="81808" y="59569"/>
              </a:cxn>
              <a:cxn ang="0">
                <a:pos x="89087" y="116192"/>
              </a:cxn>
              <a:cxn ang="0">
                <a:pos x="107690" y="141269"/>
              </a:cxn>
              <a:cxn ang="0">
                <a:pos x="72101" y="144505"/>
              </a:cxn>
              <a:cxn ang="0">
                <a:pos x="55925" y="126708"/>
              </a:cxn>
              <a:cxn ang="0">
                <a:pos x="78573" y="15887"/>
              </a:cxn>
              <a:cxn ang="0">
                <a:pos x="128214" y="12"/>
              </a:cxn>
            </a:cxnLst>
            <a:pathLst>
              <a:path w="362144" h="994056">
                <a:moveTo>
                  <a:pt x="50808" y="230518"/>
                </a:moveTo>
                <a:cubicBezTo>
                  <a:pt x="50808" y="230518"/>
                  <a:pt x="50808" y="230518"/>
                  <a:pt x="59457" y="230518"/>
                </a:cubicBezTo>
                <a:cubicBezTo>
                  <a:pt x="59457" y="230518"/>
                  <a:pt x="59457" y="230518"/>
                  <a:pt x="96211" y="230518"/>
                </a:cubicBezTo>
                <a:cubicBezTo>
                  <a:pt x="96211" y="230518"/>
                  <a:pt x="96211" y="230518"/>
                  <a:pt x="101617" y="230518"/>
                </a:cubicBezTo>
                <a:cubicBezTo>
                  <a:pt x="112427" y="257517"/>
                  <a:pt x="140534" y="275877"/>
                  <a:pt x="172964" y="275877"/>
                </a:cubicBezTo>
                <a:cubicBezTo>
                  <a:pt x="205395" y="275877"/>
                  <a:pt x="232421" y="257517"/>
                  <a:pt x="243231" y="230518"/>
                </a:cubicBezTo>
                <a:cubicBezTo>
                  <a:pt x="243231" y="230518"/>
                  <a:pt x="243231" y="230518"/>
                  <a:pt x="256203" y="230518"/>
                </a:cubicBezTo>
                <a:cubicBezTo>
                  <a:pt x="256203" y="230518"/>
                  <a:pt x="256203" y="230518"/>
                  <a:pt x="282148" y="230518"/>
                </a:cubicBezTo>
                <a:cubicBezTo>
                  <a:pt x="282148" y="230518"/>
                  <a:pt x="282148" y="230518"/>
                  <a:pt x="295120" y="230518"/>
                </a:cubicBezTo>
                <a:cubicBezTo>
                  <a:pt x="295120" y="230518"/>
                  <a:pt x="295120" y="230518"/>
                  <a:pt x="362144" y="541549"/>
                </a:cubicBezTo>
                <a:cubicBezTo>
                  <a:pt x="362144" y="541549"/>
                  <a:pt x="362144" y="541549"/>
                  <a:pt x="319984" y="559909"/>
                </a:cubicBezTo>
                <a:cubicBezTo>
                  <a:pt x="319984" y="559909"/>
                  <a:pt x="319984" y="559909"/>
                  <a:pt x="278905" y="491871"/>
                </a:cubicBezTo>
                <a:cubicBezTo>
                  <a:pt x="278905" y="491871"/>
                  <a:pt x="278905" y="491871"/>
                  <a:pt x="315660" y="624707"/>
                </a:cubicBezTo>
                <a:cubicBezTo>
                  <a:pt x="315660" y="624707"/>
                  <a:pt x="315660" y="624707"/>
                  <a:pt x="291877" y="797502"/>
                </a:cubicBezTo>
                <a:cubicBezTo>
                  <a:pt x="291877" y="797502"/>
                  <a:pt x="291877" y="797502"/>
                  <a:pt x="262690" y="797502"/>
                </a:cubicBezTo>
                <a:cubicBezTo>
                  <a:pt x="262690" y="797502"/>
                  <a:pt x="262690" y="797502"/>
                  <a:pt x="238907" y="994056"/>
                </a:cubicBezTo>
                <a:cubicBezTo>
                  <a:pt x="238907" y="994056"/>
                  <a:pt x="238907" y="994056"/>
                  <a:pt x="194585" y="994056"/>
                </a:cubicBezTo>
                <a:cubicBezTo>
                  <a:pt x="194585" y="994056"/>
                  <a:pt x="194585" y="994056"/>
                  <a:pt x="193504" y="797502"/>
                </a:cubicBezTo>
                <a:cubicBezTo>
                  <a:pt x="193504" y="797502"/>
                  <a:pt x="193504" y="797502"/>
                  <a:pt x="172964" y="797502"/>
                </a:cubicBezTo>
                <a:cubicBezTo>
                  <a:pt x="172964" y="797502"/>
                  <a:pt x="172964" y="797502"/>
                  <a:pt x="179450" y="994056"/>
                </a:cubicBezTo>
                <a:cubicBezTo>
                  <a:pt x="179450" y="994056"/>
                  <a:pt x="179450" y="994056"/>
                  <a:pt x="127561" y="994056"/>
                </a:cubicBezTo>
                <a:cubicBezTo>
                  <a:pt x="127561" y="994056"/>
                  <a:pt x="127561" y="994056"/>
                  <a:pt x="99455" y="797502"/>
                </a:cubicBezTo>
                <a:cubicBezTo>
                  <a:pt x="99455" y="797502"/>
                  <a:pt x="99455" y="797502"/>
                  <a:pt x="77834" y="797502"/>
                </a:cubicBezTo>
                <a:cubicBezTo>
                  <a:pt x="77834" y="797502"/>
                  <a:pt x="77834" y="797502"/>
                  <a:pt x="42160" y="629027"/>
                </a:cubicBezTo>
                <a:cubicBezTo>
                  <a:pt x="42160" y="629027"/>
                  <a:pt x="42160" y="629027"/>
                  <a:pt x="75672" y="496191"/>
                </a:cubicBezTo>
                <a:cubicBezTo>
                  <a:pt x="75672" y="496191"/>
                  <a:pt x="75672" y="496191"/>
                  <a:pt x="36755" y="585828"/>
                </a:cubicBezTo>
                <a:cubicBezTo>
                  <a:pt x="36755" y="585828"/>
                  <a:pt x="36755" y="585828"/>
                  <a:pt x="0" y="571788"/>
                </a:cubicBezTo>
                <a:cubicBezTo>
                  <a:pt x="0" y="571788"/>
                  <a:pt x="0" y="571788"/>
                  <a:pt x="50808" y="230518"/>
                </a:cubicBezTo>
                <a:close/>
                <a:moveTo>
                  <a:pt x="171044" y="16"/>
                </a:moveTo>
                <a:cubicBezTo>
                  <a:pt x="195996" y="421"/>
                  <a:pt x="221353" y="8251"/>
                  <a:pt x="239697" y="23371"/>
                </a:cubicBezTo>
                <a:cubicBezTo>
                  <a:pt x="251566" y="35251"/>
                  <a:pt x="260198" y="60091"/>
                  <a:pt x="263435" y="89252"/>
                </a:cubicBezTo>
                <a:cubicBezTo>
                  <a:pt x="265593" y="105452"/>
                  <a:pt x="268830" y="181053"/>
                  <a:pt x="253724" y="189693"/>
                </a:cubicBezTo>
                <a:cubicBezTo>
                  <a:pt x="236460" y="199413"/>
                  <a:pt x="209484" y="195093"/>
                  <a:pt x="195457" y="190773"/>
                </a:cubicBezTo>
                <a:cubicBezTo>
                  <a:pt x="205168" y="182133"/>
                  <a:pt x="214879" y="171332"/>
                  <a:pt x="221353" y="155132"/>
                </a:cubicBezTo>
                <a:cubicBezTo>
                  <a:pt x="231065" y="133532"/>
                  <a:pt x="232144" y="105452"/>
                  <a:pt x="231065" y="87092"/>
                </a:cubicBezTo>
                <a:cubicBezTo>
                  <a:pt x="186825" y="80612"/>
                  <a:pt x="138269" y="131372"/>
                  <a:pt x="109136" y="79532"/>
                </a:cubicBezTo>
                <a:cubicBezTo>
                  <a:pt x="108057" y="96812"/>
                  <a:pt x="108057" y="130292"/>
                  <a:pt x="118847" y="155132"/>
                </a:cubicBezTo>
                <a:cubicBezTo>
                  <a:pt x="124242" y="170252"/>
                  <a:pt x="133953" y="181053"/>
                  <a:pt x="143664" y="188613"/>
                </a:cubicBezTo>
                <a:cubicBezTo>
                  <a:pt x="143664" y="188613"/>
                  <a:pt x="115610" y="198333"/>
                  <a:pt x="96187" y="192933"/>
                </a:cubicBezTo>
                <a:cubicBezTo>
                  <a:pt x="83239" y="189693"/>
                  <a:pt x="75686" y="174573"/>
                  <a:pt x="74607" y="169172"/>
                </a:cubicBezTo>
                <a:cubicBezTo>
                  <a:pt x="68133" y="122732"/>
                  <a:pt x="82160" y="39571"/>
                  <a:pt x="104820" y="21211"/>
                </a:cubicBezTo>
                <a:cubicBezTo>
                  <a:pt x="121544" y="6631"/>
                  <a:pt x="146092" y="-389"/>
                  <a:pt x="171044" y="16"/>
                </a:cubicBezTo>
                <a:close/>
              </a:path>
            </a:pathLst>
          </a:custGeom>
          <a:solidFill>
            <a:srgbClr val="ADBACA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1289" name="任意多边形 27"/>
          <p:cNvSpPr/>
          <p:nvPr/>
        </p:nvSpPr>
        <p:spPr>
          <a:xfrm>
            <a:off x="3295650" y="2454275"/>
            <a:ext cx="255588" cy="614363"/>
          </a:xfrm>
          <a:custGeom>
            <a:avLst/>
            <a:gdLst/>
            <a:ahLst/>
            <a:cxnLst>
              <a:cxn ang="0">
                <a:pos x="117008" y="139658"/>
              </a:cxn>
              <a:cxn ang="0">
                <a:pos x="139233" y="139658"/>
              </a:cxn>
              <a:cxn ang="0">
                <a:pos x="139233" y="155437"/>
              </a:cxn>
              <a:cxn ang="0">
                <a:pos x="135311" y="155437"/>
              </a:cxn>
              <a:cxn ang="0">
                <a:pos x="148385" y="208037"/>
              </a:cxn>
              <a:cxn ang="0">
                <a:pos x="179762" y="148863"/>
              </a:cxn>
              <a:cxn ang="0">
                <a:pos x="212445" y="148863"/>
              </a:cxn>
              <a:cxn ang="0">
                <a:pos x="255588" y="309946"/>
              </a:cxn>
              <a:cxn ang="0">
                <a:pos x="211138" y="359916"/>
              </a:cxn>
              <a:cxn ang="0">
                <a:pos x="209177" y="614363"/>
              </a:cxn>
              <a:cxn ang="0">
                <a:pos x="156229" y="614363"/>
              </a:cxn>
              <a:cxn ang="0">
                <a:pos x="137926" y="399365"/>
              </a:cxn>
              <a:cxn ang="0">
                <a:pos x="123545" y="399365"/>
              </a:cxn>
              <a:cxn ang="0">
                <a:pos x="101320" y="614363"/>
              </a:cxn>
              <a:cxn ang="0">
                <a:pos x="46411" y="614363"/>
              </a:cxn>
              <a:cxn ang="0">
                <a:pos x="47719" y="359916"/>
              </a:cxn>
              <a:cxn ang="0">
                <a:pos x="0" y="323754"/>
              </a:cxn>
              <a:cxn ang="0">
                <a:pos x="36606" y="148863"/>
              </a:cxn>
              <a:cxn ang="0">
                <a:pos x="75173" y="148863"/>
              </a:cxn>
              <a:cxn ang="0">
                <a:pos x="111779" y="208694"/>
              </a:cxn>
              <a:cxn ang="0">
                <a:pos x="120277" y="155437"/>
              </a:cxn>
              <a:cxn ang="0">
                <a:pos x="117008" y="155437"/>
              </a:cxn>
              <a:cxn ang="0">
                <a:pos x="117008" y="139658"/>
              </a:cxn>
              <a:cxn ang="0">
                <a:pos x="128213" y="58"/>
              </a:cxn>
              <a:cxn ang="0">
                <a:pos x="174527" y="18799"/>
              </a:cxn>
              <a:cxn ang="0">
                <a:pos x="166671" y="89157"/>
              </a:cxn>
              <a:cxn ang="0">
                <a:pos x="164053" y="42471"/>
              </a:cxn>
              <a:cxn ang="0">
                <a:pos x="90081" y="41813"/>
              </a:cxn>
              <a:cxn ang="0">
                <a:pos x="86808" y="88499"/>
              </a:cxn>
              <a:cxn ang="0">
                <a:pos x="80916" y="14854"/>
              </a:cxn>
              <a:cxn ang="0">
                <a:pos x="128213" y="58"/>
              </a:cxn>
            </a:cxnLst>
            <a:pathLst>
              <a:path w="342558" h="820346">
                <a:moveTo>
                  <a:pt x="156823" y="186482"/>
                </a:moveTo>
                <a:cubicBezTo>
                  <a:pt x="186611" y="186482"/>
                  <a:pt x="186611" y="186482"/>
                  <a:pt x="186611" y="186482"/>
                </a:cubicBezTo>
                <a:cubicBezTo>
                  <a:pt x="186611" y="207552"/>
                  <a:pt x="186611" y="207552"/>
                  <a:pt x="186611" y="207552"/>
                </a:cubicBezTo>
                <a:cubicBezTo>
                  <a:pt x="181354" y="207552"/>
                  <a:pt x="181354" y="207552"/>
                  <a:pt x="181354" y="207552"/>
                </a:cubicBezTo>
                <a:cubicBezTo>
                  <a:pt x="198876" y="277787"/>
                  <a:pt x="198876" y="277787"/>
                  <a:pt x="198876" y="277787"/>
                </a:cubicBezTo>
                <a:cubicBezTo>
                  <a:pt x="240930" y="198773"/>
                  <a:pt x="240930" y="198773"/>
                  <a:pt x="240930" y="198773"/>
                </a:cubicBezTo>
                <a:cubicBezTo>
                  <a:pt x="255823" y="198773"/>
                  <a:pt x="269841" y="198773"/>
                  <a:pt x="284735" y="198773"/>
                </a:cubicBezTo>
                <a:cubicBezTo>
                  <a:pt x="316275" y="268129"/>
                  <a:pt x="334673" y="340120"/>
                  <a:pt x="342558" y="413865"/>
                </a:cubicBezTo>
                <a:cubicBezTo>
                  <a:pt x="322408" y="435814"/>
                  <a:pt x="303133" y="458640"/>
                  <a:pt x="282983" y="480588"/>
                </a:cubicBezTo>
                <a:cubicBezTo>
                  <a:pt x="287363" y="593841"/>
                  <a:pt x="275974" y="707093"/>
                  <a:pt x="280354" y="820346"/>
                </a:cubicBezTo>
                <a:cubicBezTo>
                  <a:pt x="251443" y="820346"/>
                  <a:pt x="238301" y="820346"/>
                  <a:pt x="209390" y="820346"/>
                </a:cubicBezTo>
                <a:cubicBezTo>
                  <a:pt x="203257" y="724652"/>
                  <a:pt x="190991" y="628958"/>
                  <a:pt x="184859" y="533264"/>
                </a:cubicBezTo>
                <a:cubicBezTo>
                  <a:pt x="171717" y="533264"/>
                  <a:pt x="178726" y="533264"/>
                  <a:pt x="165584" y="533264"/>
                </a:cubicBezTo>
                <a:cubicBezTo>
                  <a:pt x="160328" y="628958"/>
                  <a:pt x="141053" y="724652"/>
                  <a:pt x="135797" y="820346"/>
                </a:cubicBezTo>
                <a:cubicBezTo>
                  <a:pt x="105133" y="820346"/>
                  <a:pt x="92867" y="820346"/>
                  <a:pt x="62204" y="820346"/>
                </a:cubicBezTo>
                <a:cubicBezTo>
                  <a:pt x="69212" y="707093"/>
                  <a:pt x="56947" y="593841"/>
                  <a:pt x="63956" y="480588"/>
                </a:cubicBezTo>
                <a:cubicBezTo>
                  <a:pt x="42929" y="464785"/>
                  <a:pt x="21903" y="448983"/>
                  <a:pt x="0" y="432302"/>
                </a:cubicBezTo>
                <a:cubicBezTo>
                  <a:pt x="9637" y="352411"/>
                  <a:pt x="22779" y="273397"/>
                  <a:pt x="49062" y="198773"/>
                </a:cubicBezTo>
                <a:cubicBezTo>
                  <a:pt x="66584" y="198773"/>
                  <a:pt x="84106" y="198773"/>
                  <a:pt x="100752" y="198773"/>
                </a:cubicBezTo>
                <a:cubicBezTo>
                  <a:pt x="149814" y="278665"/>
                  <a:pt x="149814" y="278665"/>
                  <a:pt x="149814" y="278665"/>
                </a:cubicBezTo>
                <a:cubicBezTo>
                  <a:pt x="161204" y="207552"/>
                  <a:pt x="161204" y="207552"/>
                  <a:pt x="161204" y="207552"/>
                </a:cubicBezTo>
                <a:cubicBezTo>
                  <a:pt x="156823" y="207552"/>
                  <a:pt x="156823" y="207552"/>
                  <a:pt x="156823" y="207552"/>
                </a:cubicBezTo>
                <a:cubicBezTo>
                  <a:pt x="156823" y="186482"/>
                  <a:pt x="156823" y="186482"/>
                  <a:pt x="156823" y="186482"/>
                </a:cubicBezTo>
                <a:close/>
                <a:moveTo>
                  <a:pt x="171840" y="78"/>
                </a:moveTo>
                <a:cubicBezTo>
                  <a:pt x="197503" y="956"/>
                  <a:pt x="222946" y="9297"/>
                  <a:pt x="233914" y="25102"/>
                </a:cubicBezTo>
                <a:cubicBezTo>
                  <a:pt x="247074" y="44418"/>
                  <a:pt x="247074" y="98855"/>
                  <a:pt x="223385" y="119049"/>
                </a:cubicBezTo>
                <a:cubicBezTo>
                  <a:pt x="225140" y="91831"/>
                  <a:pt x="223385" y="76026"/>
                  <a:pt x="219876" y="56710"/>
                </a:cubicBezTo>
                <a:cubicBezTo>
                  <a:pt x="188290" y="66368"/>
                  <a:pt x="147931" y="91831"/>
                  <a:pt x="120733" y="55832"/>
                </a:cubicBezTo>
                <a:cubicBezTo>
                  <a:pt x="113714" y="78660"/>
                  <a:pt x="113714" y="95343"/>
                  <a:pt x="116346" y="118171"/>
                </a:cubicBezTo>
                <a:cubicBezTo>
                  <a:pt x="87393" y="103245"/>
                  <a:pt x="99676" y="30370"/>
                  <a:pt x="108450" y="19834"/>
                </a:cubicBezTo>
                <a:cubicBezTo>
                  <a:pt x="120294" y="5785"/>
                  <a:pt x="146177" y="-800"/>
                  <a:pt x="171840" y="78"/>
                </a:cubicBezTo>
                <a:close/>
              </a:path>
            </a:pathLst>
          </a:custGeom>
          <a:solidFill>
            <a:srgbClr val="ADBACA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1290" name="任意多边形 28"/>
          <p:cNvSpPr/>
          <p:nvPr/>
        </p:nvSpPr>
        <p:spPr>
          <a:xfrm>
            <a:off x="3330575" y="3983038"/>
            <a:ext cx="271463" cy="744537"/>
          </a:xfrm>
          <a:custGeom>
            <a:avLst/>
            <a:gdLst/>
            <a:ahLst/>
            <a:cxnLst>
              <a:cxn ang="0">
                <a:pos x="38086" y="172655"/>
              </a:cxn>
              <a:cxn ang="0">
                <a:pos x="44569" y="172655"/>
              </a:cxn>
              <a:cxn ang="0">
                <a:pos x="72120" y="172655"/>
              </a:cxn>
              <a:cxn ang="0">
                <a:pos x="76172" y="172655"/>
              </a:cxn>
              <a:cxn ang="0">
                <a:pos x="129654" y="206629"/>
              </a:cxn>
              <a:cxn ang="0">
                <a:pos x="182326" y="172655"/>
              </a:cxn>
              <a:cxn ang="0">
                <a:pos x="192050" y="172655"/>
              </a:cxn>
              <a:cxn ang="0">
                <a:pos x="211498" y="172655"/>
              </a:cxn>
              <a:cxn ang="0">
                <a:pos x="221222" y="172655"/>
              </a:cxn>
              <a:cxn ang="0">
                <a:pos x="271463" y="405614"/>
              </a:cxn>
              <a:cxn ang="0">
                <a:pos x="239860" y="419366"/>
              </a:cxn>
              <a:cxn ang="0">
                <a:pos x="209067" y="368406"/>
              </a:cxn>
              <a:cxn ang="0">
                <a:pos x="236619" y="467899"/>
              </a:cxn>
              <a:cxn ang="0">
                <a:pos x="218791" y="597320"/>
              </a:cxn>
              <a:cxn ang="0">
                <a:pos x="196912" y="597320"/>
              </a:cxn>
              <a:cxn ang="0">
                <a:pos x="179085" y="744537"/>
              </a:cxn>
              <a:cxn ang="0">
                <a:pos x="145861" y="744537"/>
              </a:cxn>
              <a:cxn ang="0">
                <a:pos x="145051" y="597320"/>
              </a:cxn>
              <a:cxn ang="0">
                <a:pos x="129654" y="597320"/>
              </a:cxn>
              <a:cxn ang="0">
                <a:pos x="134516" y="744537"/>
              </a:cxn>
              <a:cxn ang="0">
                <a:pos x="95620" y="744537"/>
              </a:cxn>
              <a:cxn ang="0">
                <a:pos x="74551" y="597320"/>
              </a:cxn>
              <a:cxn ang="0">
                <a:pos x="58344" y="597320"/>
              </a:cxn>
              <a:cxn ang="0">
                <a:pos x="31603" y="471134"/>
              </a:cxn>
              <a:cxn ang="0">
                <a:pos x="56724" y="371642"/>
              </a:cxn>
              <a:cxn ang="0">
                <a:pos x="27552" y="438779"/>
              </a:cxn>
              <a:cxn ang="0">
                <a:pos x="0" y="428263"/>
              </a:cxn>
              <a:cxn ang="0">
                <a:pos x="38086" y="172655"/>
              </a:cxn>
              <a:cxn ang="0">
                <a:pos x="128215" y="12"/>
              </a:cxn>
              <a:cxn ang="0">
                <a:pos x="179677" y="17505"/>
              </a:cxn>
              <a:cxn ang="0">
                <a:pos x="197471" y="66849"/>
              </a:cxn>
              <a:cxn ang="0">
                <a:pos x="190191" y="142078"/>
              </a:cxn>
              <a:cxn ang="0">
                <a:pos x="146514" y="142887"/>
              </a:cxn>
              <a:cxn ang="0">
                <a:pos x="165926" y="116192"/>
              </a:cxn>
              <a:cxn ang="0">
                <a:pos x="173206" y="65231"/>
              </a:cxn>
              <a:cxn ang="0">
                <a:pos x="81808" y="59569"/>
              </a:cxn>
              <a:cxn ang="0">
                <a:pos x="89088" y="116192"/>
              </a:cxn>
              <a:cxn ang="0">
                <a:pos x="107690" y="141269"/>
              </a:cxn>
              <a:cxn ang="0">
                <a:pos x="72102" y="144505"/>
              </a:cxn>
              <a:cxn ang="0">
                <a:pos x="55925" y="126708"/>
              </a:cxn>
              <a:cxn ang="0">
                <a:pos x="78573" y="15887"/>
              </a:cxn>
              <a:cxn ang="0">
                <a:pos x="128215" y="12"/>
              </a:cxn>
            </a:cxnLst>
            <a:pathLst>
              <a:path w="362144" h="994056">
                <a:moveTo>
                  <a:pt x="50808" y="230518"/>
                </a:moveTo>
                <a:cubicBezTo>
                  <a:pt x="50808" y="230518"/>
                  <a:pt x="50808" y="230518"/>
                  <a:pt x="59457" y="230518"/>
                </a:cubicBezTo>
                <a:cubicBezTo>
                  <a:pt x="59457" y="230518"/>
                  <a:pt x="59457" y="230518"/>
                  <a:pt x="96211" y="230518"/>
                </a:cubicBezTo>
                <a:cubicBezTo>
                  <a:pt x="96211" y="230518"/>
                  <a:pt x="96211" y="230518"/>
                  <a:pt x="101617" y="230518"/>
                </a:cubicBezTo>
                <a:cubicBezTo>
                  <a:pt x="112427" y="257517"/>
                  <a:pt x="140534" y="275877"/>
                  <a:pt x="172964" y="275877"/>
                </a:cubicBezTo>
                <a:cubicBezTo>
                  <a:pt x="205395" y="275877"/>
                  <a:pt x="232421" y="257517"/>
                  <a:pt x="243231" y="230518"/>
                </a:cubicBezTo>
                <a:cubicBezTo>
                  <a:pt x="243231" y="230518"/>
                  <a:pt x="243231" y="230518"/>
                  <a:pt x="256203" y="230518"/>
                </a:cubicBezTo>
                <a:cubicBezTo>
                  <a:pt x="256203" y="230518"/>
                  <a:pt x="256203" y="230518"/>
                  <a:pt x="282148" y="230518"/>
                </a:cubicBezTo>
                <a:cubicBezTo>
                  <a:pt x="282148" y="230518"/>
                  <a:pt x="282148" y="230518"/>
                  <a:pt x="295120" y="230518"/>
                </a:cubicBezTo>
                <a:cubicBezTo>
                  <a:pt x="295120" y="230518"/>
                  <a:pt x="295120" y="230518"/>
                  <a:pt x="362144" y="541549"/>
                </a:cubicBezTo>
                <a:cubicBezTo>
                  <a:pt x="362144" y="541549"/>
                  <a:pt x="362144" y="541549"/>
                  <a:pt x="319984" y="559909"/>
                </a:cubicBezTo>
                <a:cubicBezTo>
                  <a:pt x="319984" y="559909"/>
                  <a:pt x="319984" y="559909"/>
                  <a:pt x="278905" y="491871"/>
                </a:cubicBezTo>
                <a:cubicBezTo>
                  <a:pt x="278905" y="491871"/>
                  <a:pt x="278905" y="491871"/>
                  <a:pt x="315660" y="624707"/>
                </a:cubicBezTo>
                <a:cubicBezTo>
                  <a:pt x="315660" y="624707"/>
                  <a:pt x="315660" y="624707"/>
                  <a:pt x="291877" y="797502"/>
                </a:cubicBezTo>
                <a:cubicBezTo>
                  <a:pt x="291877" y="797502"/>
                  <a:pt x="291877" y="797502"/>
                  <a:pt x="262690" y="797502"/>
                </a:cubicBezTo>
                <a:cubicBezTo>
                  <a:pt x="262690" y="797502"/>
                  <a:pt x="262690" y="797502"/>
                  <a:pt x="238907" y="994056"/>
                </a:cubicBezTo>
                <a:cubicBezTo>
                  <a:pt x="238907" y="994056"/>
                  <a:pt x="238907" y="994056"/>
                  <a:pt x="194585" y="994056"/>
                </a:cubicBezTo>
                <a:cubicBezTo>
                  <a:pt x="194585" y="994056"/>
                  <a:pt x="194585" y="994056"/>
                  <a:pt x="193504" y="797502"/>
                </a:cubicBezTo>
                <a:cubicBezTo>
                  <a:pt x="193504" y="797502"/>
                  <a:pt x="193504" y="797502"/>
                  <a:pt x="172964" y="797502"/>
                </a:cubicBezTo>
                <a:cubicBezTo>
                  <a:pt x="172964" y="797502"/>
                  <a:pt x="172964" y="797502"/>
                  <a:pt x="179450" y="994056"/>
                </a:cubicBezTo>
                <a:cubicBezTo>
                  <a:pt x="179450" y="994056"/>
                  <a:pt x="179450" y="994056"/>
                  <a:pt x="127561" y="994056"/>
                </a:cubicBezTo>
                <a:cubicBezTo>
                  <a:pt x="127561" y="994056"/>
                  <a:pt x="127561" y="994056"/>
                  <a:pt x="99455" y="797502"/>
                </a:cubicBezTo>
                <a:cubicBezTo>
                  <a:pt x="99455" y="797502"/>
                  <a:pt x="99455" y="797502"/>
                  <a:pt x="77834" y="797502"/>
                </a:cubicBezTo>
                <a:cubicBezTo>
                  <a:pt x="77834" y="797502"/>
                  <a:pt x="77834" y="797502"/>
                  <a:pt x="42160" y="629027"/>
                </a:cubicBezTo>
                <a:cubicBezTo>
                  <a:pt x="42160" y="629027"/>
                  <a:pt x="42160" y="629027"/>
                  <a:pt x="75672" y="496191"/>
                </a:cubicBezTo>
                <a:cubicBezTo>
                  <a:pt x="75672" y="496191"/>
                  <a:pt x="75672" y="496191"/>
                  <a:pt x="36755" y="585828"/>
                </a:cubicBezTo>
                <a:cubicBezTo>
                  <a:pt x="36755" y="585828"/>
                  <a:pt x="36755" y="585828"/>
                  <a:pt x="0" y="571788"/>
                </a:cubicBezTo>
                <a:cubicBezTo>
                  <a:pt x="0" y="571788"/>
                  <a:pt x="0" y="571788"/>
                  <a:pt x="50808" y="230518"/>
                </a:cubicBezTo>
                <a:close/>
                <a:moveTo>
                  <a:pt x="171044" y="16"/>
                </a:moveTo>
                <a:cubicBezTo>
                  <a:pt x="195996" y="421"/>
                  <a:pt x="221353" y="8251"/>
                  <a:pt x="239697" y="23371"/>
                </a:cubicBezTo>
                <a:cubicBezTo>
                  <a:pt x="251566" y="35251"/>
                  <a:pt x="260198" y="60091"/>
                  <a:pt x="263435" y="89252"/>
                </a:cubicBezTo>
                <a:cubicBezTo>
                  <a:pt x="265593" y="105452"/>
                  <a:pt x="268830" y="181053"/>
                  <a:pt x="253724" y="189693"/>
                </a:cubicBezTo>
                <a:cubicBezTo>
                  <a:pt x="236460" y="199413"/>
                  <a:pt x="209484" y="195093"/>
                  <a:pt x="195457" y="190773"/>
                </a:cubicBezTo>
                <a:cubicBezTo>
                  <a:pt x="205168" y="182133"/>
                  <a:pt x="214879" y="171332"/>
                  <a:pt x="221353" y="155132"/>
                </a:cubicBezTo>
                <a:cubicBezTo>
                  <a:pt x="231065" y="133532"/>
                  <a:pt x="232144" y="105452"/>
                  <a:pt x="231065" y="87092"/>
                </a:cubicBezTo>
                <a:cubicBezTo>
                  <a:pt x="186825" y="80612"/>
                  <a:pt x="138269" y="131372"/>
                  <a:pt x="109136" y="79532"/>
                </a:cubicBezTo>
                <a:cubicBezTo>
                  <a:pt x="108057" y="96812"/>
                  <a:pt x="108057" y="130292"/>
                  <a:pt x="118847" y="155132"/>
                </a:cubicBezTo>
                <a:cubicBezTo>
                  <a:pt x="124242" y="170252"/>
                  <a:pt x="133953" y="181053"/>
                  <a:pt x="143664" y="188613"/>
                </a:cubicBezTo>
                <a:cubicBezTo>
                  <a:pt x="143664" y="188613"/>
                  <a:pt x="115610" y="198333"/>
                  <a:pt x="96187" y="192933"/>
                </a:cubicBezTo>
                <a:cubicBezTo>
                  <a:pt x="83239" y="189693"/>
                  <a:pt x="75686" y="174573"/>
                  <a:pt x="74607" y="169172"/>
                </a:cubicBezTo>
                <a:cubicBezTo>
                  <a:pt x="68133" y="122732"/>
                  <a:pt x="82160" y="39571"/>
                  <a:pt x="104820" y="21211"/>
                </a:cubicBezTo>
                <a:cubicBezTo>
                  <a:pt x="121544" y="6631"/>
                  <a:pt x="146092" y="-389"/>
                  <a:pt x="171044" y="16"/>
                </a:cubicBezTo>
                <a:close/>
              </a:path>
            </a:pathLst>
          </a:custGeom>
          <a:solidFill>
            <a:srgbClr val="ADBACA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1291" name="任意多边形 29"/>
          <p:cNvSpPr/>
          <p:nvPr/>
        </p:nvSpPr>
        <p:spPr>
          <a:xfrm>
            <a:off x="3629025" y="2454275"/>
            <a:ext cx="257175" cy="614363"/>
          </a:xfrm>
          <a:custGeom>
            <a:avLst/>
            <a:gdLst/>
            <a:ahLst/>
            <a:cxnLst>
              <a:cxn ang="0">
                <a:pos x="117735" y="139658"/>
              </a:cxn>
              <a:cxn ang="0">
                <a:pos x="140098" y="139658"/>
              </a:cxn>
              <a:cxn ang="0">
                <a:pos x="140098" y="155437"/>
              </a:cxn>
              <a:cxn ang="0">
                <a:pos x="136151" y="155437"/>
              </a:cxn>
              <a:cxn ang="0">
                <a:pos x="149306" y="208037"/>
              </a:cxn>
              <a:cxn ang="0">
                <a:pos x="180878" y="148863"/>
              </a:cxn>
              <a:cxn ang="0">
                <a:pos x="213764" y="148863"/>
              </a:cxn>
              <a:cxn ang="0">
                <a:pos x="257175" y="309946"/>
              </a:cxn>
              <a:cxn ang="0">
                <a:pos x="212449" y="359916"/>
              </a:cxn>
              <a:cxn ang="0">
                <a:pos x="210475" y="614363"/>
              </a:cxn>
              <a:cxn ang="0">
                <a:pos x="157199" y="614363"/>
              </a:cxn>
              <a:cxn ang="0">
                <a:pos x="138783" y="399365"/>
              </a:cxn>
              <a:cxn ang="0">
                <a:pos x="124312" y="399365"/>
              </a:cxn>
              <a:cxn ang="0">
                <a:pos x="101949" y="614363"/>
              </a:cxn>
              <a:cxn ang="0">
                <a:pos x="46700" y="614363"/>
              </a:cxn>
              <a:cxn ang="0">
                <a:pos x="48015" y="359916"/>
              </a:cxn>
              <a:cxn ang="0">
                <a:pos x="0" y="323754"/>
              </a:cxn>
              <a:cxn ang="0">
                <a:pos x="36833" y="148863"/>
              </a:cxn>
              <a:cxn ang="0">
                <a:pos x="75639" y="148863"/>
              </a:cxn>
              <a:cxn ang="0">
                <a:pos x="112473" y="208694"/>
              </a:cxn>
              <a:cxn ang="0">
                <a:pos x="121024" y="155437"/>
              </a:cxn>
              <a:cxn ang="0">
                <a:pos x="117735" y="155437"/>
              </a:cxn>
              <a:cxn ang="0">
                <a:pos x="117735" y="139658"/>
              </a:cxn>
              <a:cxn ang="0">
                <a:pos x="129009" y="58"/>
              </a:cxn>
              <a:cxn ang="0">
                <a:pos x="175611" y="18799"/>
              </a:cxn>
              <a:cxn ang="0">
                <a:pos x="167706" y="89157"/>
              </a:cxn>
              <a:cxn ang="0">
                <a:pos x="165072" y="42471"/>
              </a:cxn>
              <a:cxn ang="0">
                <a:pos x="90640" y="41813"/>
              </a:cxn>
              <a:cxn ang="0">
                <a:pos x="87347" y="88499"/>
              </a:cxn>
              <a:cxn ang="0">
                <a:pos x="81419" y="14854"/>
              </a:cxn>
              <a:cxn ang="0">
                <a:pos x="129009" y="58"/>
              </a:cxn>
            </a:cxnLst>
            <a:pathLst>
              <a:path w="342558" h="820346">
                <a:moveTo>
                  <a:pt x="156823" y="186482"/>
                </a:moveTo>
                <a:cubicBezTo>
                  <a:pt x="186611" y="186482"/>
                  <a:pt x="186611" y="186482"/>
                  <a:pt x="186611" y="186482"/>
                </a:cubicBezTo>
                <a:cubicBezTo>
                  <a:pt x="186611" y="207552"/>
                  <a:pt x="186611" y="207552"/>
                  <a:pt x="186611" y="207552"/>
                </a:cubicBezTo>
                <a:cubicBezTo>
                  <a:pt x="181354" y="207552"/>
                  <a:pt x="181354" y="207552"/>
                  <a:pt x="181354" y="207552"/>
                </a:cubicBezTo>
                <a:cubicBezTo>
                  <a:pt x="198876" y="277787"/>
                  <a:pt x="198876" y="277787"/>
                  <a:pt x="198876" y="277787"/>
                </a:cubicBezTo>
                <a:cubicBezTo>
                  <a:pt x="240930" y="198773"/>
                  <a:pt x="240930" y="198773"/>
                  <a:pt x="240930" y="198773"/>
                </a:cubicBezTo>
                <a:cubicBezTo>
                  <a:pt x="255823" y="198773"/>
                  <a:pt x="269841" y="198773"/>
                  <a:pt x="284735" y="198773"/>
                </a:cubicBezTo>
                <a:cubicBezTo>
                  <a:pt x="316275" y="268129"/>
                  <a:pt x="334673" y="340120"/>
                  <a:pt x="342558" y="413865"/>
                </a:cubicBezTo>
                <a:cubicBezTo>
                  <a:pt x="322408" y="435814"/>
                  <a:pt x="303133" y="458640"/>
                  <a:pt x="282983" y="480588"/>
                </a:cubicBezTo>
                <a:cubicBezTo>
                  <a:pt x="287363" y="593841"/>
                  <a:pt x="275974" y="707093"/>
                  <a:pt x="280354" y="820346"/>
                </a:cubicBezTo>
                <a:cubicBezTo>
                  <a:pt x="251443" y="820346"/>
                  <a:pt x="238301" y="820346"/>
                  <a:pt x="209390" y="820346"/>
                </a:cubicBezTo>
                <a:cubicBezTo>
                  <a:pt x="203257" y="724652"/>
                  <a:pt x="190991" y="628958"/>
                  <a:pt x="184859" y="533264"/>
                </a:cubicBezTo>
                <a:cubicBezTo>
                  <a:pt x="171717" y="533264"/>
                  <a:pt x="178726" y="533264"/>
                  <a:pt x="165584" y="533264"/>
                </a:cubicBezTo>
                <a:cubicBezTo>
                  <a:pt x="160328" y="628958"/>
                  <a:pt x="141053" y="724652"/>
                  <a:pt x="135797" y="820346"/>
                </a:cubicBezTo>
                <a:cubicBezTo>
                  <a:pt x="105133" y="820346"/>
                  <a:pt x="92867" y="820346"/>
                  <a:pt x="62204" y="820346"/>
                </a:cubicBezTo>
                <a:cubicBezTo>
                  <a:pt x="69212" y="707093"/>
                  <a:pt x="56947" y="593841"/>
                  <a:pt x="63956" y="480588"/>
                </a:cubicBezTo>
                <a:cubicBezTo>
                  <a:pt x="42929" y="464785"/>
                  <a:pt x="21903" y="448983"/>
                  <a:pt x="0" y="432302"/>
                </a:cubicBezTo>
                <a:cubicBezTo>
                  <a:pt x="9637" y="352411"/>
                  <a:pt x="22779" y="273397"/>
                  <a:pt x="49062" y="198773"/>
                </a:cubicBezTo>
                <a:cubicBezTo>
                  <a:pt x="66584" y="198773"/>
                  <a:pt x="84106" y="198773"/>
                  <a:pt x="100752" y="198773"/>
                </a:cubicBezTo>
                <a:cubicBezTo>
                  <a:pt x="149814" y="278665"/>
                  <a:pt x="149814" y="278665"/>
                  <a:pt x="149814" y="278665"/>
                </a:cubicBezTo>
                <a:cubicBezTo>
                  <a:pt x="161204" y="207552"/>
                  <a:pt x="161204" y="207552"/>
                  <a:pt x="161204" y="207552"/>
                </a:cubicBezTo>
                <a:cubicBezTo>
                  <a:pt x="156823" y="207552"/>
                  <a:pt x="156823" y="207552"/>
                  <a:pt x="156823" y="207552"/>
                </a:cubicBezTo>
                <a:cubicBezTo>
                  <a:pt x="156823" y="186482"/>
                  <a:pt x="156823" y="186482"/>
                  <a:pt x="156823" y="186482"/>
                </a:cubicBezTo>
                <a:close/>
                <a:moveTo>
                  <a:pt x="171840" y="78"/>
                </a:moveTo>
                <a:cubicBezTo>
                  <a:pt x="197503" y="956"/>
                  <a:pt x="222946" y="9297"/>
                  <a:pt x="233914" y="25102"/>
                </a:cubicBezTo>
                <a:cubicBezTo>
                  <a:pt x="247074" y="44418"/>
                  <a:pt x="247074" y="98855"/>
                  <a:pt x="223385" y="119049"/>
                </a:cubicBezTo>
                <a:cubicBezTo>
                  <a:pt x="225140" y="91831"/>
                  <a:pt x="223385" y="76026"/>
                  <a:pt x="219876" y="56710"/>
                </a:cubicBezTo>
                <a:cubicBezTo>
                  <a:pt x="188290" y="66368"/>
                  <a:pt x="147931" y="91831"/>
                  <a:pt x="120733" y="55832"/>
                </a:cubicBezTo>
                <a:cubicBezTo>
                  <a:pt x="113714" y="78660"/>
                  <a:pt x="113714" y="95343"/>
                  <a:pt x="116346" y="118171"/>
                </a:cubicBezTo>
                <a:cubicBezTo>
                  <a:pt x="87393" y="103245"/>
                  <a:pt x="99676" y="30370"/>
                  <a:pt x="108450" y="19834"/>
                </a:cubicBezTo>
                <a:cubicBezTo>
                  <a:pt x="120294" y="5785"/>
                  <a:pt x="146177" y="-800"/>
                  <a:pt x="171840" y="78"/>
                </a:cubicBezTo>
                <a:close/>
              </a:path>
            </a:pathLst>
          </a:custGeom>
          <a:solidFill>
            <a:srgbClr val="ADBACA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1292" name="任意多边形 30"/>
          <p:cNvSpPr/>
          <p:nvPr/>
        </p:nvSpPr>
        <p:spPr>
          <a:xfrm>
            <a:off x="3668713" y="3983038"/>
            <a:ext cx="271462" cy="744537"/>
          </a:xfrm>
          <a:custGeom>
            <a:avLst/>
            <a:gdLst/>
            <a:ahLst/>
            <a:cxnLst>
              <a:cxn ang="0">
                <a:pos x="38086" y="172655"/>
              </a:cxn>
              <a:cxn ang="0">
                <a:pos x="44569" y="172655"/>
              </a:cxn>
              <a:cxn ang="0">
                <a:pos x="72119" y="172655"/>
              </a:cxn>
              <a:cxn ang="0">
                <a:pos x="76172" y="172655"/>
              </a:cxn>
              <a:cxn ang="0">
                <a:pos x="129653" y="206629"/>
              </a:cxn>
              <a:cxn ang="0">
                <a:pos x="182325" y="172655"/>
              </a:cxn>
              <a:cxn ang="0">
                <a:pos x="192049" y="172655"/>
              </a:cxn>
              <a:cxn ang="0">
                <a:pos x="211497" y="172655"/>
              </a:cxn>
              <a:cxn ang="0">
                <a:pos x="221221" y="172655"/>
              </a:cxn>
              <a:cxn ang="0">
                <a:pos x="271462" y="405614"/>
              </a:cxn>
              <a:cxn ang="0">
                <a:pos x="239859" y="419366"/>
              </a:cxn>
              <a:cxn ang="0">
                <a:pos x="209066" y="368406"/>
              </a:cxn>
              <a:cxn ang="0">
                <a:pos x="236618" y="467899"/>
              </a:cxn>
              <a:cxn ang="0">
                <a:pos x="218790" y="597320"/>
              </a:cxn>
              <a:cxn ang="0">
                <a:pos x="196912" y="597320"/>
              </a:cxn>
              <a:cxn ang="0">
                <a:pos x="179084" y="744537"/>
              </a:cxn>
              <a:cxn ang="0">
                <a:pos x="145860" y="744537"/>
              </a:cxn>
              <a:cxn ang="0">
                <a:pos x="145050" y="597320"/>
              </a:cxn>
              <a:cxn ang="0">
                <a:pos x="129653" y="597320"/>
              </a:cxn>
              <a:cxn ang="0">
                <a:pos x="134515" y="744537"/>
              </a:cxn>
              <a:cxn ang="0">
                <a:pos x="95619" y="744537"/>
              </a:cxn>
              <a:cxn ang="0">
                <a:pos x="74551" y="597320"/>
              </a:cxn>
              <a:cxn ang="0">
                <a:pos x="58344" y="597320"/>
              </a:cxn>
              <a:cxn ang="0">
                <a:pos x="31603" y="471134"/>
              </a:cxn>
              <a:cxn ang="0">
                <a:pos x="56723" y="371642"/>
              </a:cxn>
              <a:cxn ang="0">
                <a:pos x="27551" y="438779"/>
              </a:cxn>
              <a:cxn ang="0">
                <a:pos x="0" y="428263"/>
              </a:cxn>
              <a:cxn ang="0">
                <a:pos x="38086" y="172655"/>
              </a:cxn>
              <a:cxn ang="0">
                <a:pos x="128214" y="12"/>
              </a:cxn>
              <a:cxn ang="0">
                <a:pos x="179676" y="17505"/>
              </a:cxn>
              <a:cxn ang="0">
                <a:pos x="197470" y="66849"/>
              </a:cxn>
              <a:cxn ang="0">
                <a:pos x="190191" y="142078"/>
              </a:cxn>
              <a:cxn ang="0">
                <a:pos x="146514" y="142887"/>
              </a:cxn>
              <a:cxn ang="0">
                <a:pos x="165926" y="116192"/>
              </a:cxn>
              <a:cxn ang="0">
                <a:pos x="173206" y="65231"/>
              </a:cxn>
              <a:cxn ang="0">
                <a:pos x="81808" y="59569"/>
              </a:cxn>
              <a:cxn ang="0">
                <a:pos x="89087" y="116192"/>
              </a:cxn>
              <a:cxn ang="0">
                <a:pos x="107690" y="141269"/>
              </a:cxn>
              <a:cxn ang="0">
                <a:pos x="72101" y="144505"/>
              </a:cxn>
              <a:cxn ang="0">
                <a:pos x="55925" y="126708"/>
              </a:cxn>
              <a:cxn ang="0">
                <a:pos x="78573" y="15887"/>
              </a:cxn>
              <a:cxn ang="0">
                <a:pos x="128214" y="12"/>
              </a:cxn>
            </a:cxnLst>
            <a:pathLst>
              <a:path w="362144" h="994056">
                <a:moveTo>
                  <a:pt x="50808" y="230518"/>
                </a:moveTo>
                <a:cubicBezTo>
                  <a:pt x="50808" y="230518"/>
                  <a:pt x="50808" y="230518"/>
                  <a:pt x="59457" y="230518"/>
                </a:cubicBezTo>
                <a:cubicBezTo>
                  <a:pt x="59457" y="230518"/>
                  <a:pt x="59457" y="230518"/>
                  <a:pt x="96211" y="230518"/>
                </a:cubicBezTo>
                <a:cubicBezTo>
                  <a:pt x="96211" y="230518"/>
                  <a:pt x="96211" y="230518"/>
                  <a:pt x="101617" y="230518"/>
                </a:cubicBezTo>
                <a:cubicBezTo>
                  <a:pt x="112427" y="257517"/>
                  <a:pt x="140534" y="275877"/>
                  <a:pt x="172964" y="275877"/>
                </a:cubicBezTo>
                <a:cubicBezTo>
                  <a:pt x="205395" y="275877"/>
                  <a:pt x="232421" y="257517"/>
                  <a:pt x="243231" y="230518"/>
                </a:cubicBezTo>
                <a:cubicBezTo>
                  <a:pt x="243231" y="230518"/>
                  <a:pt x="243231" y="230518"/>
                  <a:pt x="256203" y="230518"/>
                </a:cubicBezTo>
                <a:cubicBezTo>
                  <a:pt x="256203" y="230518"/>
                  <a:pt x="256203" y="230518"/>
                  <a:pt x="282148" y="230518"/>
                </a:cubicBezTo>
                <a:cubicBezTo>
                  <a:pt x="282148" y="230518"/>
                  <a:pt x="282148" y="230518"/>
                  <a:pt x="295120" y="230518"/>
                </a:cubicBezTo>
                <a:cubicBezTo>
                  <a:pt x="295120" y="230518"/>
                  <a:pt x="295120" y="230518"/>
                  <a:pt x="362144" y="541549"/>
                </a:cubicBezTo>
                <a:cubicBezTo>
                  <a:pt x="362144" y="541549"/>
                  <a:pt x="362144" y="541549"/>
                  <a:pt x="319984" y="559909"/>
                </a:cubicBezTo>
                <a:cubicBezTo>
                  <a:pt x="319984" y="559909"/>
                  <a:pt x="319984" y="559909"/>
                  <a:pt x="278905" y="491871"/>
                </a:cubicBezTo>
                <a:cubicBezTo>
                  <a:pt x="278905" y="491871"/>
                  <a:pt x="278905" y="491871"/>
                  <a:pt x="315660" y="624707"/>
                </a:cubicBezTo>
                <a:cubicBezTo>
                  <a:pt x="315660" y="624707"/>
                  <a:pt x="315660" y="624707"/>
                  <a:pt x="291877" y="797502"/>
                </a:cubicBezTo>
                <a:cubicBezTo>
                  <a:pt x="291877" y="797502"/>
                  <a:pt x="291877" y="797502"/>
                  <a:pt x="262690" y="797502"/>
                </a:cubicBezTo>
                <a:cubicBezTo>
                  <a:pt x="262690" y="797502"/>
                  <a:pt x="262690" y="797502"/>
                  <a:pt x="238907" y="994056"/>
                </a:cubicBezTo>
                <a:cubicBezTo>
                  <a:pt x="238907" y="994056"/>
                  <a:pt x="238907" y="994056"/>
                  <a:pt x="194585" y="994056"/>
                </a:cubicBezTo>
                <a:cubicBezTo>
                  <a:pt x="194585" y="994056"/>
                  <a:pt x="194585" y="994056"/>
                  <a:pt x="193504" y="797502"/>
                </a:cubicBezTo>
                <a:cubicBezTo>
                  <a:pt x="193504" y="797502"/>
                  <a:pt x="193504" y="797502"/>
                  <a:pt x="172964" y="797502"/>
                </a:cubicBezTo>
                <a:cubicBezTo>
                  <a:pt x="172964" y="797502"/>
                  <a:pt x="172964" y="797502"/>
                  <a:pt x="179450" y="994056"/>
                </a:cubicBezTo>
                <a:cubicBezTo>
                  <a:pt x="179450" y="994056"/>
                  <a:pt x="179450" y="994056"/>
                  <a:pt x="127561" y="994056"/>
                </a:cubicBezTo>
                <a:cubicBezTo>
                  <a:pt x="127561" y="994056"/>
                  <a:pt x="127561" y="994056"/>
                  <a:pt x="99455" y="797502"/>
                </a:cubicBezTo>
                <a:cubicBezTo>
                  <a:pt x="99455" y="797502"/>
                  <a:pt x="99455" y="797502"/>
                  <a:pt x="77834" y="797502"/>
                </a:cubicBezTo>
                <a:cubicBezTo>
                  <a:pt x="77834" y="797502"/>
                  <a:pt x="77834" y="797502"/>
                  <a:pt x="42160" y="629027"/>
                </a:cubicBezTo>
                <a:cubicBezTo>
                  <a:pt x="42160" y="629027"/>
                  <a:pt x="42160" y="629027"/>
                  <a:pt x="75672" y="496191"/>
                </a:cubicBezTo>
                <a:cubicBezTo>
                  <a:pt x="75672" y="496191"/>
                  <a:pt x="75672" y="496191"/>
                  <a:pt x="36755" y="585828"/>
                </a:cubicBezTo>
                <a:cubicBezTo>
                  <a:pt x="36755" y="585828"/>
                  <a:pt x="36755" y="585828"/>
                  <a:pt x="0" y="571788"/>
                </a:cubicBezTo>
                <a:cubicBezTo>
                  <a:pt x="0" y="571788"/>
                  <a:pt x="0" y="571788"/>
                  <a:pt x="50808" y="230518"/>
                </a:cubicBezTo>
                <a:close/>
                <a:moveTo>
                  <a:pt x="171044" y="16"/>
                </a:moveTo>
                <a:cubicBezTo>
                  <a:pt x="195996" y="421"/>
                  <a:pt x="221353" y="8251"/>
                  <a:pt x="239697" y="23371"/>
                </a:cubicBezTo>
                <a:cubicBezTo>
                  <a:pt x="251566" y="35251"/>
                  <a:pt x="260198" y="60091"/>
                  <a:pt x="263435" y="89252"/>
                </a:cubicBezTo>
                <a:cubicBezTo>
                  <a:pt x="265593" y="105452"/>
                  <a:pt x="268830" y="181053"/>
                  <a:pt x="253724" y="189693"/>
                </a:cubicBezTo>
                <a:cubicBezTo>
                  <a:pt x="236460" y="199413"/>
                  <a:pt x="209484" y="195093"/>
                  <a:pt x="195457" y="190773"/>
                </a:cubicBezTo>
                <a:cubicBezTo>
                  <a:pt x="205168" y="182133"/>
                  <a:pt x="214879" y="171332"/>
                  <a:pt x="221353" y="155132"/>
                </a:cubicBezTo>
                <a:cubicBezTo>
                  <a:pt x="231065" y="133532"/>
                  <a:pt x="232144" y="105452"/>
                  <a:pt x="231065" y="87092"/>
                </a:cubicBezTo>
                <a:cubicBezTo>
                  <a:pt x="186825" y="80612"/>
                  <a:pt x="138269" y="131372"/>
                  <a:pt x="109136" y="79532"/>
                </a:cubicBezTo>
                <a:cubicBezTo>
                  <a:pt x="108057" y="96812"/>
                  <a:pt x="108057" y="130292"/>
                  <a:pt x="118847" y="155132"/>
                </a:cubicBezTo>
                <a:cubicBezTo>
                  <a:pt x="124242" y="170252"/>
                  <a:pt x="133953" y="181053"/>
                  <a:pt x="143664" y="188613"/>
                </a:cubicBezTo>
                <a:cubicBezTo>
                  <a:pt x="143664" y="188613"/>
                  <a:pt x="115610" y="198333"/>
                  <a:pt x="96187" y="192933"/>
                </a:cubicBezTo>
                <a:cubicBezTo>
                  <a:pt x="83239" y="189693"/>
                  <a:pt x="75686" y="174573"/>
                  <a:pt x="74607" y="169172"/>
                </a:cubicBezTo>
                <a:cubicBezTo>
                  <a:pt x="68133" y="122732"/>
                  <a:pt x="82160" y="39571"/>
                  <a:pt x="104820" y="21211"/>
                </a:cubicBezTo>
                <a:cubicBezTo>
                  <a:pt x="121544" y="6631"/>
                  <a:pt x="146092" y="-389"/>
                  <a:pt x="171044" y="16"/>
                </a:cubicBezTo>
                <a:close/>
              </a:path>
            </a:pathLst>
          </a:custGeom>
          <a:solidFill>
            <a:srgbClr val="ADBACA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2290" name="图片 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1850" y="1919288"/>
            <a:ext cx="4319588" cy="3194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1" name="矩形 4"/>
          <p:cNvSpPr/>
          <p:nvPr/>
        </p:nvSpPr>
        <p:spPr>
          <a:xfrm>
            <a:off x="0" y="206375"/>
            <a:ext cx="3025775" cy="414338"/>
          </a:xfrm>
          <a:prstGeom prst="rect">
            <a:avLst/>
          </a:prstGeom>
          <a:solidFill>
            <a:srgbClr val="5D9CE3"/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2292" name="矩形 7"/>
          <p:cNvSpPr/>
          <p:nvPr/>
        </p:nvSpPr>
        <p:spPr>
          <a:xfrm>
            <a:off x="0" y="674688"/>
            <a:ext cx="3025775" cy="65087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1719C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2293" name="文本框 8"/>
          <p:cNvSpPr txBox="1"/>
          <p:nvPr/>
        </p:nvSpPr>
        <p:spPr>
          <a:xfrm>
            <a:off x="136525" y="250825"/>
            <a:ext cx="2754313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dist" eaLnBrk="1" hangingPunct="1"/>
            <a:r>
              <a:rPr lang="en-US" altLang="zh-CN" dirty="0">
                <a:solidFill>
                  <a:srgbClr val="FFFFFF"/>
                </a:solidFill>
                <a:latin typeface="Impact" panose="020B0806030902050204" pitchFamily="34" charset="0"/>
              </a:rPr>
              <a:t>ADD YOUR TITLE HERE</a:t>
            </a:r>
            <a:endParaRPr lang="zh-CN" altLang="en-US" dirty="0">
              <a:solidFill>
                <a:srgbClr val="FFFFFF"/>
              </a:solidFill>
              <a:latin typeface="Impact" panose="020B0806030902050204" pitchFamily="34" charset="0"/>
            </a:endParaRPr>
          </a:p>
        </p:txBody>
      </p:sp>
      <p:sp>
        <p:nvSpPr>
          <p:cNvPr id="12294" name="Rectangle 22"/>
          <p:cNvSpPr/>
          <p:nvPr/>
        </p:nvSpPr>
        <p:spPr>
          <a:xfrm>
            <a:off x="4049713" y="4311650"/>
            <a:ext cx="4354512" cy="1125538"/>
          </a:xfrm>
          <a:prstGeom prst="rect">
            <a:avLst/>
          </a:prstGeom>
          <a:solidFill>
            <a:srgbClr val="5D9CE3"/>
          </a:solidFill>
          <a:ln w="9525">
            <a:noFill/>
          </a:ln>
        </p:spPr>
        <p:txBody>
          <a:bodyPr/>
          <a:p>
            <a:pPr eaLnBrk="1" hangingPunct="1"/>
            <a:endParaRPr lang="en-US" altLang="zh-CN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2295" name="矩形 9"/>
          <p:cNvSpPr/>
          <p:nvPr/>
        </p:nvSpPr>
        <p:spPr>
          <a:xfrm>
            <a:off x="5300663" y="4562475"/>
            <a:ext cx="3070225" cy="831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单击此处编辑您要的内容，建议您在展示时采用微软雅黑字体，本模版所有图形线条及其相应素材均可自由编辑、改色、替换。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296" name="矩形 10"/>
          <p:cNvSpPr/>
          <p:nvPr/>
        </p:nvSpPr>
        <p:spPr>
          <a:xfrm>
            <a:off x="5575300" y="3348038"/>
            <a:ext cx="2828925" cy="7747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9112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297" name="TextBox 13"/>
          <p:cNvSpPr txBox="1"/>
          <p:nvPr/>
        </p:nvSpPr>
        <p:spPr>
          <a:xfrm>
            <a:off x="5575300" y="3106738"/>
            <a:ext cx="2065338" cy="1841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911225" eaLnBrk="1" hangingPunct="1">
              <a:spcBef>
                <a:spcPct val="20000"/>
              </a:spcBef>
            </a:pPr>
            <a:r>
              <a:rPr lang="zh-CN" alt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2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3314" name="矩形 4"/>
          <p:cNvSpPr/>
          <p:nvPr/>
        </p:nvSpPr>
        <p:spPr>
          <a:xfrm>
            <a:off x="0" y="206375"/>
            <a:ext cx="3025775" cy="414338"/>
          </a:xfrm>
          <a:prstGeom prst="rect">
            <a:avLst/>
          </a:prstGeom>
          <a:solidFill>
            <a:srgbClr val="5D9CE3"/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3315" name="矩形 7"/>
          <p:cNvSpPr/>
          <p:nvPr/>
        </p:nvSpPr>
        <p:spPr>
          <a:xfrm>
            <a:off x="0" y="674688"/>
            <a:ext cx="3025775" cy="65087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1719C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3316" name="文本框 8"/>
          <p:cNvSpPr txBox="1"/>
          <p:nvPr/>
        </p:nvSpPr>
        <p:spPr>
          <a:xfrm>
            <a:off x="136525" y="250825"/>
            <a:ext cx="2754313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dist" eaLnBrk="1" hangingPunct="1"/>
            <a:r>
              <a:rPr lang="en-US" altLang="zh-CN" dirty="0">
                <a:solidFill>
                  <a:schemeClr val="bg1"/>
                </a:solidFill>
                <a:latin typeface="Impact" panose="020B0806030902050204" pitchFamily="34" charset="0"/>
              </a:rPr>
              <a:t>ADD YOUR TITLE HERE</a:t>
            </a:r>
            <a:endParaRPr lang="zh-CN" altLang="en-US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3317" name="Rectangle 88"/>
          <p:cNvSpPr/>
          <p:nvPr/>
        </p:nvSpPr>
        <p:spPr>
          <a:xfrm>
            <a:off x="5387975" y="2884488"/>
            <a:ext cx="107950" cy="252412"/>
          </a:xfrm>
          <a:prstGeom prst="rect">
            <a:avLst/>
          </a:prstGeom>
          <a:solidFill>
            <a:srgbClr val="01455C"/>
          </a:solidFill>
          <a:ln w="9525">
            <a:noFill/>
          </a:ln>
        </p:spPr>
        <p:txBody>
          <a:bodyPr anchor="ctr"/>
          <a:p>
            <a:pPr algn="ctr" eaLnBrk="1" hangingPunct="1"/>
            <a:endParaRPr lang="en-US" altLang="zh-CN" sz="3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318" name="Oval 2"/>
          <p:cNvSpPr/>
          <p:nvPr/>
        </p:nvSpPr>
        <p:spPr>
          <a:xfrm>
            <a:off x="2105025" y="2835275"/>
            <a:ext cx="1431925" cy="1431925"/>
          </a:xfrm>
          <a:prstGeom prst="ellipse">
            <a:avLst/>
          </a:prstGeom>
          <a:solidFill>
            <a:srgbClr val="C1C7D0"/>
          </a:solidFill>
          <a:ln w="9525">
            <a:noFill/>
          </a:ln>
        </p:spPr>
        <p:txBody>
          <a:bodyPr anchor="ctr"/>
          <a:p>
            <a:pPr algn="ctr" eaLnBrk="1" hangingPunct="1"/>
            <a:endParaRPr lang="en-US" altLang="zh-CN" sz="3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319" name="Oval 37"/>
          <p:cNvSpPr/>
          <p:nvPr/>
        </p:nvSpPr>
        <p:spPr>
          <a:xfrm>
            <a:off x="3656013" y="2484438"/>
            <a:ext cx="895350" cy="896937"/>
          </a:xfrm>
          <a:prstGeom prst="ellipse">
            <a:avLst/>
          </a:prstGeom>
          <a:solidFill>
            <a:srgbClr val="5D9CE3"/>
          </a:solidFill>
          <a:ln w="9525">
            <a:noFill/>
          </a:ln>
        </p:spPr>
        <p:txBody>
          <a:bodyPr anchor="ctr"/>
          <a:p>
            <a:pPr algn="ctr" eaLnBrk="1" hangingPunct="1"/>
            <a:endParaRPr lang="en-US" altLang="zh-CN" sz="3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320" name="Oval 38"/>
          <p:cNvSpPr/>
          <p:nvPr/>
        </p:nvSpPr>
        <p:spPr>
          <a:xfrm>
            <a:off x="1092200" y="2484438"/>
            <a:ext cx="895350" cy="896937"/>
          </a:xfrm>
          <a:prstGeom prst="ellipse">
            <a:avLst/>
          </a:prstGeom>
          <a:solidFill>
            <a:srgbClr val="01455C"/>
          </a:solidFill>
          <a:ln w="9525">
            <a:noFill/>
          </a:ln>
        </p:spPr>
        <p:txBody>
          <a:bodyPr anchor="ctr"/>
          <a:p>
            <a:pPr algn="ctr" eaLnBrk="1" hangingPunct="1"/>
            <a:endParaRPr lang="en-US" altLang="zh-CN" sz="3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321" name="Oval 39"/>
          <p:cNvSpPr/>
          <p:nvPr/>
        </p:nvSpPr>
        <p:spPr>
          <a:xfrm>
            <a:off x="3656013" y="3844925"/>
            <a:ext cx="895350" cy="895350"/>
          </a:xfrm>
          <a:prstGeom prst="ellipse">
            <a:avLst/>
          </a:prstGeom>
          <a:solidFill>
            <a:srgbClr val="F5C300"/>
          </a:solidFill>
          <a:ln w="9525">
            <a:noFill/>
          </a:ln>
        </p:spPr>
        <p:txBody>
          <a:bodyPr anchor="ctr"/>
          <a:p>
            <a:pPr algn="ctr" eaLnBrk="1" hangingPunct="1"/>
            <a:endParaRPr lang="en-US" altLang="zh-CN" sz="3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322" name="Oval 41"/>
          <p:cNvSpPr/>
          <p:nvPr/>
        </p:nvSpPr>
        <p:spPr>
          <a:xfrm>
            <a:off x="1092200" y="3848100"/>
            <a:ext cx="895350" cy="895350"/>
          </a:xfrm>
          <a:prstGeom prst="ellipse">
            <a:avLst/>
          </a:prstGeom>
          <a:solidFill>
            <a:srgbClr val="95E0FF"/>
          </a:solidFill>
          <a:ln w="9525">
            <a:noFill/>
          </a:ln>
        </p:spPr>
        <p:txBody>
          <a:bodyPr anchor="ctr"/>
          <a:p>
            <a:pPr algn="ctr" eaLnBrk="1" hangingPunct="1"/>
            <a:endParaRPr lang="en-US" altLang="zh-CN" sz="3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3323" name="Straight Connector 5"/>
          <p:cNvCxnSpPr/>
          <p:nvPr/>
        </p:nvCxnSpPr>
        <p:spPr>
          <a:xfrm>
            <a:off x="1944688" y="3146425"/>
            <a:ext cx="217487" cy="93663"/>
          </a:xfrm>
          <a:prstGeom prst="line">
            <a:avLst/>
          </a:prstGeom>
          <a:ln w="19050" cap="flat" cmpd="sng">
            <a:solidFill>
              <a:srgbClr val="ADBACA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13324" name="Straight Connector 44"/>
          <p:cNvCxnSpPr/>
          <p:nvPr/>
        </p:nvCxnSpPr>
        <p:spPr>
          <a:xfrm flipV="1">
            <a:off x="1970088" y="3929063"/>
            <a:ext cx="252412" cy="166687"/>
          </a:xfrm>
          <a:prstGeom prst="line">
            <a:avLst/>
          </a:prstGeom>
          <a:ln w="19050" cap="flat" cmpd="sng">
            <a:solidFill>
              <a:srgbClr val="ADBACA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13325" name="Straight Connector 46"/>
          <p:cNvCxnSpPr/>
          <p:nvPr/>
        </p:nvCxnSpPr>
        <p:spPr>
          <a:xfrm flipV="1">
            <a:off x="3481388" y="3146425"/>
            <a:ext cx="233362" cy="93663"/>
          </a:xfrm>
          <a:prstGeom prst="line">
            <a:avLst/>
          </a:prstGeom>
          <a:ln w="19050" cap="flat" cmpd="sng">
            <a:solidFill>
              <a:srgbClr val="ADBACA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13326" name="Straight Connector 48"/>
          <p:cNvCxnSpPr/>
          <p:nvPr/>
        </p:nvCxnSpPr>
        <p:spPr>
          <a:xfrm>
            <a:off x="3427413" y="3929063"/>
            <a:ext cx="279400" cy="166687"/>
          </a:xfrm>
          <a:prstGeom prst="line">
            <a:avLst/>
          </a:prstGeom>
          <a:ln w="19050" cap="flat" cmpd="sng">
            <a:solidFill>
              <a:srgbClr val="ADBACA"/>
            </a:solidFill>
            <a:prstDash val="solid"/>
            <a:headEnd type="none" w="med" len="med"/>
            <a:tailEnd type="none" w="med" len="med"/>
          </a:ln>
        </p:spPr>
      </p:cxnSp>
      <p:pic>
        <p:nvPicPr>
          <p:cNvPr id="13327" name="Picture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05075" y="3198813"/>
            <a:ext cx="619125" cy="688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8" name="组合 18"/>
          <p:cNvPicPr/>
          <p:nvPr/>
        </p:nvPicPr>
        <p:blipFill>
          <a:blip r:embed="rId2"/>
          <a:stretch>
            <a:fillRect/>
          </a:stretch>
        </p:blipFill>
        <p:spPr>
          <a:xfrm>
            <a:off x="3932238" y="4114800"/>
            <a:ext cx="341312" cy="3540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9" name="组合 22"/>
          <p:cNvPicPr/>
          <p:nvPr/>
        </p:nvPicPr>
        <p:blipFill>
          <a:blip r:embed="rId3"/>
          <a:stretch>
            <a:fillRect/>
          </a:stretch>
        </p:blipFill>
        <p:spPr>
          <a:xfrm>
            <a:off x="3919538" y="2767013"/>
            <a:ext cx="334962" cy="3365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3330" name="组合 26"/>
          <p:cNvGrpSpPr/>
          <p:nvPr/>
        </p:nvGrpSpPr>
        <p:grpSpPr>
          <a:xfrm>
            <a:off x="1395413" y="4181475"/>
            <a:ext cx="271462" cy="273050"/>
            <a:chOff x="0" y="0"/>
            <a:chExt cx="414338" cy="414337"/>
          </a:xfrm>
        </p:grpSpPr>
        <p:sp>
          <p:nvSpPr>
            <p:cNvPr id="13339" name="Oval 69"/>
            <p:cNvSpPr/>
            <p:nvPr/>
          </p:nvSpPr>
          <p:spPr>
            <a:xfrm>
              <a:off x="0" y="0"/>
              <a:ext cx="414338" cy="414337"/>
            </a:xfrm>
            <a:prstGeom prst="ellipse">
              <a:avLst/>
            </a:prstGeom>
            <a:noFill/>
            <a:ln w="30163" cap="rnd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  <p:txBody>
            <a:bodyPr lIns="60222" tIns="30111" rIns="60222" bIns="30111"/>
            <a:p>
              <a:pPr eaLnBrk="1" hangingPunct="1"/>
              <a:endParaRPr lang="zh-CN" altLang="en-US" sz="11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340" name="Freeform 70"/>
            <p:cNvSpPr/>
            <p:nvPr/>
          </p:nvSpPr>
          <p:spPr>
            <a:xfrm>
              <a:off x="90488" y="125412"/>
              <a:ext cx="196850" cy="198438"/>
            </a:xfrm>
            <a:custGeom>
              <a:avLst/>
              <a:gdLst/>
              <a:ahLst/>
              <a:cxnLst>
                <a:cxn ang="0">
                  <a:pos x="131549" y="198438"/>
                </a:cxn>
                <a:cxn ang="0">
                  <a:pos x="98425" y="99219"/>
                </a:cxn>
                <a:cxn ang="0">
                  <a:pos x="0" y="65828"/>
                </a:cxn>
                <a:cxn ang="0">
                  <a:pos x="196850" y="0"/>
                </a:cxn>
                <a:cxn ang="0">
                  <a:pos x="131549" y="198438"/>
                </a:cxn>
              </a:cxnLst>
              <a:pathLst>
                <a:path w="208" h="208">
                  <a:moveTo>
                    <a:pt x="139" y="208"/>
                  </a:moveTo>
                  <a:lnTo>
                    <a:pt x="104" y="104"/>
                  </a:lnTo>
                  <a:lnTo>
                    <a:pt x="0" y="69"/>
                  </a:lnTo>
                  <a:lnTo>
                    <a:pt x="208" y="0"/>
                  </a:lnTo>
                  <a:lnTo>
                    <a:pt x="139" y="208"/>
                  </a:lnTo>
                  <a:close/>
                </a:path>
              </a:pathLst>
            </a:custGeom>
            <a:noFill/>
            <a:ln w="30163" cap="rnd" cmpd="sng">
              <a:solidFill>
                <a:srgbClr val="FFFFFF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13331" name="Freeform 94"/>
          <p:cNvSpPr/>
          <p:nvPr/>
        </p:nvSpPr>
        <p:spPr>
          <a:xfrm>
            <a:off x="1395413" y="2765425"/>
            <a:ext cx="336550" cy="350838"/>
          </a:xfrm>
          <a:custGeom>
            <a:avLst/>
            <a:gdLst/>
            <a:ahLst/>
            <a:cxnLst>
              <a:cxn ang="0">
                <a:pos x="308504" y="268610"/>
              </a:cxn>
              <a:cxn ang="0">
                <a:pos x="336550" y="219274"/>
              </a:cxn>
              <a:cxn ang="0">
                <a:pos x="308504" y="168110"/>
              </a:cxn>
              <a:cxn ang="0">
                <a:pos x="308504" y="166283"/>
              </a:cxn>
              <a:cxn ang="0">
                <a:pos x="308504" y="87710"/>
              </a:cxn>
              <a:cxn ang="0">
                <a:pos x="308504" y="84055"/>
              </a:cxn>
              <a:cxn ang="0">
                <a:pos x="168275" y="0"/>
              </a:cxn>
              <a:cxn ang="0">
                <a:pos x="29799" y="84055"/>
              </a:cxn>
              <a:cxn ang="0">
                <a:pos x="29799" y="84055"/>
              </a:cxn>
              <a:cxn ang="0">
                <a:pos x="28046" y="85882"/>
              </a:cxn>
              <a:cxn ang="0">
                <a:pos x="28046" y="87710"/>
              </a:cxn>
              <a:cxn ang="0">
                <a:pos x="28046" y="87710"/>
              </a:cxn>
              <a:cxn ang="0">
                <a:pos x="28046" y="166283"/>
              </a:cxn>
              <a:cxn ang="0">
                <a:pos x="28046" y="168110"/>
              </a:cxn>
              <a:cxn ang="0">
                <a:pos x="0" y="219274"/>
              </a:cxn>
              <a:cxn ang="0">
                <a:pos x="56092" y="277747"/>
              </a:cxn>
              <a:cxn ang="0">
                <a:pos x="57845" y="277747"/>
              </a:cxn>
              <a:cxn ang="0">
                <a:pos x="77126" y="292365"/>
              </a:cxn>
              <a:cxn ang="0">
                <a:pos x="98160" y="270438"/>
              </a:cxn>
              <a:cxn ang="0">
                <a:pos x="98160" y="168110"/>
              </a:cxn>
              <a:cxn ang="0">
                <a:pos x="77126" y="146183"/>
              </a:cxn>
              <a:cxn ang="0">
                <a:pos x="57845" y="160801"/>
              </a:cxn>
              <a:cxn ang="0">
                <a:pos x="56092" y="160801"/>
              </a:cxn>
              <a:cxn ang="0">
                <a:pos x="42069" y="162628"/>
              </a:cxn>
              <a:cxn ang="0">
                <a:pos x="42069" y="89537"/>
              </a:cxn>
              <a:cxn ang="0">
                <a:pos x="80632" y="43855"/>
              </a:cxn>
              <a:cxn ang="0">
                <a:pos x="91149" y="56646"/>
              </a:cxn>
              <a:cxn ang="0">
                <a:pos x="99913" y="56646"/>
              </a:cxn>
              <a:cxn ang="0">
                <a:pos x="168275" y="43855"/>
              </a:cxn>
              <a:cxn ang="0">
                <a:pos x="236637" y="56646"/>
              </a:cxn>
              <a:cxn ang="0">
                <a:pos x="240142" y="58473"/>
              </a:cxn>
              <a:cxn ang="0">
                <a:pos x="245401" y="56646"/>
              </a:cxn>
              <a:cxn ang="0">
                <a:pos x="257671" y="43855"/>
              </a:cxn>
              <a:cxn ang="0">
                <a:pos x="294481" y="89537"/>
              </a:cxn>
              <a:cxn ang="0">
                <a:pos x="294481" y="162628"/>
              </a:cxn>
              <a:cxn ang="0">
                <a:pos x="280458" y="160801"/>
              </a:cxn>
              <a:cxn ang="0">
                <a:pos x="278705" y="160801"/>
              </a:cxn>
              <a:cxn ang="0">
                <a:pos x="259424" y="146183"/>
              </a:cxn>
              <a:cxn ang="0">
                <a:pos x="238390" y="168110"/>
              </a:cxn>
              <a:cxn ang="0">
                <a:pos x="238390" y="270438"/>
              </a:cxn>
              <a:cxn ang="0">
                <a:pos x="259424" y="292365"/>
              </a:cxn>
              <a:cxn ang="0">
                <a:pos x="278705" y="277747"/>
              </a:cxn>
              <a:cxn ang="0">
                <a:pos x="280458" y="277747"/>
              </a:cxn>
              <a:cxn ang="0">
                <a:pos x="296234" y="275919"/>
              </a:cxn>
              <a:cxn ang="0">
                <a:pos x="306751" y="296020"/>
              </a:cxn>
              <a:cxn ang="0">
                <a:pos x="250660" y="317947"/>
              </a:cxn>
              <a:cxn ang="0">
                <a:pos x="247154" y="312465"/>
              </a:cxn>
              <a:cxn ang="0">
                <a:pos x="231378" y="306983"/>
              </a:cxn>
              <a:cxn ang="0">
                <a:pos x="203332" y="306983"/>
              </a:cxn>
              <a:cxn ang="0">
                <a:pos x="182298" y="328911"/>
              </a:cxn>
              <a:cxn ang="0">
                <a:pos x="203332" y="350838"/>
              </a:cxn>
              <a:cxn ang="0">
                <a:pos x="231378" y="350838"/>
              </a:cxn>
              <a:cxn ang="0">
                <a:pos x="252413" y="334392"/>
              </a:cxn>
              <a:cxn ang="0">
                <a:pos x="319021" y="305156"/>
              </a:cxn>
              <a:cxn ang="0">
                <a:pos x="322527" y="301501"/>
              </a:cxn>
              <a:cxn ang="0">
                <a:pos x="322527" y="296020"/>
              </a:cxn>
              <a:cxn ang="0">
                <a:pos x="308504" y="268610"/>
              </a:cxn>
            </a:cxnLst>
            <a:pathLst>
              <a:path w="192" h="192">
                <a:moveTo>
                  <a:pt x="176" y="147"/>
                </a:moveTo>
                <a:cubicBezTo>
                  <a:pt x="186" y="142"/>
                  <a:pt x="192" y="132"/>
                  <a:pt x="192" y="120"/>
                </a:cubicBezTo>
                <a:cubicBezTo>
                  <a:pt x="192" y="108"/>
                  <a:pt x="186" y="98"/>
                  <a:pt x="176" y="92"/>
                </a:cubicBezTo>
                <a:cubicBezTo>
                  <a:pt x="176" y="92"/>
                  <a:pt x="176" y="92"/>
                  <a:pt x="176" y="91"/>
                </a:cubicBezTo>
                <a:cubicBezTo>
                  <a:pt x="176" y="48"/>
                  <a:pt x="176" y="48"/>
                  <a:pt x="176" y="48"/>
                </a:cubicBezTo>
                <a:cubicBezTo>
                  <a:pt x="176" y="47"/>
                  <a:pt x="176" y="47"/>
                  <a:pt x="176" y="46"/>
                </a:cubicBezTo>
                <a:cubicBezTo>
                  <a:pt x="166" y="23"/>
                  <a:pt x="135" y="0"/>
                  <a:pt x="96" y="0"/>
                </a:cubicBezTo>
                <a:cubicBezTo>
                  <a:pt x="57" y="0"/>
                  <a:pt x="27" y="23"/>
                  <a:pt x="17" y="46"/>
                </a:cubicBezTo>
                <a:cubicBezTo>
                  <a:pt x="17" y="46"/>
                  <a:pt x="17" y="46"/>
                  <a:pt x="17" y="46"/>
                </a:cubicBezTo>
                <a:cubicBezTo>
                  <a:pt x="17" y="46"/>
                  <a:pt x="17" y="47"/>
                  <a:pt x="16" y="47"/>
                </a:cubicBezTo>
                <a:cubicBezTo>
                  <a:pt x="16" y="47"/>
                  <a:pt x="16" y="47"/>
                  <a:pt x="16" y="48"/>
                </a:cubicBezTo>
                <a:cubicBezTo>
                  <a:pt x="16" y="48"/>
                  <a:pt x="16" y="48"/>
                  <a:pt x="16" y="48"/>
                </a:cubicBezTo>
                <a:cubicBezTo>
                  <a:pt x="16" y="91"/>
                  <a:pt x="16" y="91"/>
                  <a:pt x="16" y="91"/>
                </a:cubicBezTo>
                <a:cubicBezTo>
                  <a:pt x="16" y="92"/>
                  <a:pt x="16" y="92"/>
                  <a:pt x="16" y="92"/>
                </a:cubicBezTo>
                <a:cubicBezTo>
                  <a:pt x="7" y="98"/>
                  <a:pt x="0" y="108"/>
                  <a:pt x="0" y="120"/>
                </a:cubicBezTo>
                <a:cubicBezTo>
                  <a:pt x="0" y="138"/>
                  <a:pt x="14" y="152"/>
                  <a:pt x="32" y="152"/>
                </a:cubicBezTo>
                <a:cubicBezTo>
                  <a:pt x="33" y="152"/>
                  <a:pt x="33" y="152"/>
                  <a:pt x="33" y="152"/>
                </a:cubicBezTo>
                <a:cubicBezTo>
                  <a:pt x="35" y="157"/>
                  <a:pt x="39" y="160"/>
                  <a:pt x="44" y="160"/>
                </a:cubicBezTo>
                <a:cubicBezTo>
                  <a:pt x="51" y="160"/>
                  <a:pt x="56" y="154"/>
                  <a:pt x="56" y="148"/>
                </a:cubicBezTo>
                <a:cubicBezTo>
                  <a:pt x="56" y="92"/>
                  <a:pt x="56" y="92"/>
                  <a:pt x="56" y="92"/>
                </a:cubicBezTo>
                <a:cubicBezTo>
                  <a:pt x="56" y="85"/>
                  <a:pt x="51" y="80"/>
                  <a:pt x="44" y="80"/>
                </a:cubicBezTo>
                <a:cubicBezTo>
                  <a:pt x="39" y="80"/>
                  <a:pt x="35" y="83"/>
                  <a:pt x="33" y="88"/>
                </a:cubicBezTo>
                <a:cubicBezTo>
                  <a:pt x="32" y="88"/>
                  <a:pt x="32" y="88"/>
                  <a:pt x="32" y="88"/>
                </a:cubicBezTo>
                <a:cubicBezTo>
                  <a:pt x="29" y="88"/>
                  <a:pt x="27" y="88"/>
                  <a:pt x="24" y="89"/>
                </a:cubicBezTo>
                <a:cubicBezTo>
                  <a:pt x="24" y="49"/>
                  <a:pt x="24" y="49"/>
                  <a:pt x="24" y="49"/>
                </a:cubicBezTo>
                <a:cubicBezTo>
                  <a:pt x="28" y="40"/>
                  <a:pt x="36" y="31"/>
                  <a:pt x="46" y="24"/>
                </a:cubicBezTo>
                <a:cubicBezTo>
                  <a:pt x="52" y="31"/>
                  <a:pt x="52" y="31"/>
                  <a:pt x="52" y="31"/>
                </a:cubicBezTo>
                <a:cubicBezTo>
                  <a:pt x="54" y="32"/>
                  <a:pt x="56" y="32"/>
                  <a:pt x="57" y="31"/>
                </a:cubicBezTo>
                <a:cubicBezTo>
                  <a:pt x="57" y="31"/>
                  <a:pt x="69" y="24"/>
                  <a:pt x="96" y="24"/>
                </a:cubicBezTo>
                <a:cubicBezTo>
                  <a:pt x="123" y="24"/>
                  <a:pt x="135" y="31"/>
                  <a:pt x="135" y="31"/>
                </a:cubicBezTo>
                <a:cubicBezTo>
                  <a:pt x="136" y="32"/>
                  <a:pt x="136" y="32"/>
                  <a:pt x="137" y="32"/>
                </a:cubicBezTo>
                <a:cubicBezTo>
                  <a:pt x="138" y="32"/>
                  <a:pt x="139" y="31"/>
                  <a:pt x="140" y="31"/>
                </a:cubicBezTo>
                <a:cubicBezTo>
                  <a:pt x="147" y="24"/>
                  <a:pt x="147" y="24"/>
                  <a:pt x="147" y="24"/>
                </a:cubicBezTo>
                <a:cubicBezTo>
                  <a:pt x="157" y="31"/>
                  <a:pt x="164" y="40"/>
                  <a:pt x="168" y="49"/>
                </a:cubicBezTo>
                <a:cubicBezTo>
                  <a:pt x="168" y="89"/>
                  <a:pt x="168" y="89"/>
                  <a:pt x="168" y="89"/>
                </a:cubicBezTo>
                <a:cubicBezTo>
                  <a:pt x="166" y="88"/>
                  <a:pt x="163" y="88"/>
                  <a:pt x="160" y="88"/>
                </a:cubicBezTo>
                <a:cubicBezTo>
                  <a:pt x="159" y="88"/>
                  <a:pt x="159" y="88"/>
                  <a:pt x="159" y="88"/>
                </a:cubicBezTo>
                <a:cubicBezTo>
                  <a:pt x="158" y="83"/>
                  <a:pt x="153" y="80"/>
                  <a:pt x="148" y="80"/>
                </a:cubicBezTo>
                <a:cubicBezTo>
                  <a:pt x="142" y="80"/>
                  <a:pt x="136" y="85"/>
                  <a:pt x="136" y="92"/>
                </a:cubicBezTo>
                <a:cubicBezTo>
                  <a:pt x="136" y="148"/>
                  <a:pt x="136" y="148"/>
                  <a:pt x="136" y="148"/>
                </a:cubicBezTo>
                <a:cubicBezTo>
                  <a:pt x="136" y="154"/>
                  <a:pt x="142" y="160"/>
                  <a:pt x="148" y="160"/>
                </a:cubicBezTo>
                <a:cubicBezTo>
                  <a:pt x="153" y="160"/>
                  <a:pt x="158" y="157"/>
                  <a:pt x="159" y="152"/>
                </a:cubicBezTo>
                <a:cubicBezTo>
                  <a:pt x="160" y="152"/>
                  <a:pt x="160" y="152"/>
                  <a:pt x="160" y="152"/>
                </a:cubicBezTo>
                <a:cubicBezTo>
                  <a:pt x="163" y="152"/>
                  <a:pt x="166" y="151"/>
                  <a:pt x="169" y="151"/>
                </a:cubicBezTo>
                <a:cubicBezTo>
                  <a:pt x="175" y="162"/>
                  <a:pt x="175" y="162"/>
                  <a:pt x="175" y="162"/>
                </a:cubicBezTo>
                <a:cubicBezTo>
                  <a:pt x="143" y="174"/>
                  <a:pt x="143" y="174"/>
                  <a:pt x="143" y="174"/>
                </a:cubicBezTo>
                <a:cubicBezTo>
                  <a:pt x="142" y="173"/>
                  <a:pt x="142" y="172"/>
                  <a:pt x="141" y="171"/>
                </a:cubicBezTo>
                <a:cubicBezTo>
                  <a:pt x="138" y="169"/>
                  <a:pt x="135" y="168"/>
                  <a:pt x="132" y="168"/>
                </a:cubicBezTo>
                <a:cubicBezTo>
                  <a:pt x="116" y="168"/>
                  <a:pt x="116" y="168"/>
                  <a:pt x="116" y="168"/>
                </a:cubicBezTo>
                <a:cubicBezTo>
                  <a:pt x="110" y="168"/>
                  <a:pt x="104" y="173"/>
                  <a:pt x="104" y="180"/>
                </a:cubicBezTo>
                <a:cubicBezTo>
                  <a:pt x="104" y="186"/>
                  <a:pt x="110" y="192"/>
                  <a:pt x="116" y="192"/>
                </a:cubicBezTo>
                <a:cubicBezTo>
                  <a:pt x="132" y="192"/>
                  <a:pt x="132" y="192"/>
                  <a:pt x="132" y="192"/>
                </a:cubicBezTo>
                <a:cubicBezTo>
                  <a:pt x="138" y="192"/>
                  <a:pt x="142" y="188"/>
                  <a:pt x="144" y="183"/>
                </a:cubicBezTo>
                <a:cubicBezTo>
                  <a:pt x="182" y="167"/>
                  <a:pt x="182" y="167"/>
                  <a:pt x="182" y="167"/>
                </a:cubicBezTo>
                <a:cubicBezTo>
                  <a:pt x="183" y="167"/>
                  <a:pt x="184" y="166"/>
                  <a:pt x="184" y="165"/>
                </a:cubicBezTo>
                <a:cubicBezTo>
                  <a:pt x="184" y="164"/>
                  <a:pt x="184" y="163"/>
                  <a:pt x="184" y="162"/>
                </a:cubicBezTo>
                <a:lnTo>
                  <a:pt x="176" y="147"/>
                </a:ln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332" name="Rectangle 88"/>
          <p:cNvSpPr/>
          <p:nvPr/>
        </p:nvSpPr>
        <p:spPr>
          <a:xfrm>
            <a:off x="5387975" y="3313113"/>
            <a:ext cx="107950" cy="252412"/>
          </a:xfrm>
          <a:prstGeom prst="rect">
            <a:avLst/>
          </a:prstGeom>
          <a:solidFill>
            <a:srgbClr val="5D9CE3"/>
          </a:solidFill>
          <a:ln w="9525">
            <a:noFill/>
          </a:ln>
        </p:spPr>
        <p:txBody>
          <a:bodyPr anchor="ctr"/>
          <a:p>
            <a:pPr algn="ctr" eaLnBrk="1" hangingPunct="1"/>
            <a:endParaRPr lang="en-US" altLang="zh-CN" sz="3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333" name="Rectangle 88"/>
          <p:cNvSpPr/>
          <p:nvPr/>
        </p:nvSpPr>
        <p:spPr>
          <a:xfrm>
            <a:off x="5387975" y="3759200"/>
            <a:ext cx="107950" cy="252413"/>
          </a:xfrm>
          <a:prstGeom prst="rect">
            <a:avLst/>
          </a:prstGeom>
          <a:solidFill>
            <a:srgbClr val="95E0FF"/>
          </a:solidFill>
          <a:ln w="9525">
            <a:noFill/>
          </a:ln>
        </p:spPr>
        <p:txBody>
          <a:bodyPr anchor="ctr"/>
          <a:p>
            <a:pPr algn="ctr" eaLnBrk="1" hangingPunct="1"/>
            <a:endParaRPr lang="en-US" altLang="zh-CN" sz="3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334" name="Rectangle 88"/>
          <p:cNvSpPr/>
          <p:nvPr/>
        </p:nvSpPr>
        <p:spPr>
          <a:xfrm>
            <a:off x="5387975" y="4208463"/>
            <a:ext cx="107950" cy="252412"/>
          </a:xfrm>
          <a:prstGeom prst="rect">
            <a:avLst/>
          </a:prstGeom>
          <a:solidFill>
            <a:srgbClr val="F5C300"/>
          </a:solidFill>
          <a:ln w="9525">
            <a:noFill/>
          </a:ln>
        </p:spPr>
        <p:txBody>
          <a:bodyPr anchor="ctr"/>
          <a:p>
            <a:pPr algn="ctr" eaLnBrk="1" hangingPunct="1"/>
            <a:endParaRPr lang="en-US" altLang="zh-CN" sz="3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335" name="TextBox 13"/>
          <p:cNvSpPr txBox="1"/>
          <p:nvPr/>
        </p:nvSpPr>
        <p:spPr>
          <a:xfrm>
            <a:off x="5545138" y="2922588"/>
            <a:ext cx="1031875" cy="1841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ctr" defTabSz="911225" eaLnBrk="1" hangingPunct="1">
              <a:spcBef>
                <a:spcPct val="20000"/>
              </a:spcBef>
            </a:pPr>
            <a:r>
              <a:rPr lang="zh-CN" altLang="en-US" sz="12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2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336" name="TextBox 13"/>
          <p:cNvSpPr txBox="1"/>
          <p:nvPr/>
        </p:nvSpPr>
        <p:spPr>
          <a:xfrm>
            <a:off x="5545138" y="3349625"/>
            <a:ext cx="1031875" cy="18573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ctr" defTabSz="911225" eaLnBrk="1" hangingPunct="1">
              <a:spcBef>
                <a:spcPct val="20000"/>
              </a:spcBef>
            </a:pPr>
            <a:r>
              <a:rPr lang="zh-CN" altLang="en-US" sz="12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2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337" name="TextBox 13"/>
          <p:cNvSpPr txBox="1"/>
          <p:nvPr/>
        </p:nvSpPr>
        <p:spPr>
          <a:xfrm>
            <a:off x="5545138" y="3810000"/>
            <a:ext cx="1031875" cy="18573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ctr" defTabSz="911225" eaLnBrk="1" hangingPunct="1">
              <a:spcBef>
                <a:spcPct val="20000"/>
              </a:spcBef>
            </a:pPr>
            <a:r>
              <a:rPr lang="zh-CN" altLang="en-US" sz="12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2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338" name="TextBox 13"/>
          <p:cNvSpPr txBox="1"/>
          <p:nvPr/>
        </p:nvSpPr>
        <p:spPr>
          <a:xfrm>
            <a:off x="5545138" y="4238625"/>
            <a:ext cx="1031875" cy="18573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ctr" defTabSz="911225" eaLnBrk="1" hangingPunct="1">
              <a:spcBef>
                <a:spcPct val="20000"/>
              </a:spcBef>
            </a:pPr>
            <a:r>
              <a:rPr lang="zh-CN" altLang="en-US" sz="12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2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4338" name="矩形 4"/>
          <p:cNvSpPr/>
          <p:nvPr/>
        </p:nvSpPr>
        <p:spPr>
          <a:xfrm>
            <a:off x="0" y="206375"/>
            <a:ext cx="3025775" cy="414338"/>
          </a:xfrm>
          <a:prstGeom prst="rect">
            <a:avLst/>
          </a:prstGeom>
          <a:solidFill>
            <a:srgbClr val="5D9CE3"/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4339" name="矩形 7"/>
          <p:cNvSpPr/>
          <p:nvPr/>
        </p:nvSpPr>
        <p:spPr>
          <a:xfrm>
            <a:off x="0" y="674688"/>
            <a:ext cx="3025775" cy="65087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1719C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4340" name="文本框 8"/>
          <p:cNvSpPr txBox="1"/>
          <p:nvPr/>
        </p:nvSpPr>
        <p:spPr>
          <a:xfrm>
            <a:off x="136525" y="250825"/>
            <a:ext cx="2754313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dist" eaLnBrk="1" hangingPunct="1"/>
            <a:r>
              <a:rPr lang="en-US" altLang="zh-CN" dirty="0">
                <a:solidFill>
                  <a:srgbClr val="FFFFFF"/>
                </a:solidFill>
                <a:latin typeface="Impact" panose="020B0806030902050204" pitchFamily="34" charset="0"/>
              </a:rPr>
              <a:t>ADD YOUR TITLE HERE</a:t>
            </a:r>
            <a:endParaRPr lang="zh-CN" altLang="en-US" dirty="0">
              <a:solidFill>
                <a:srgbClr val="FFFFFF"/>
              </a:solidFill>
              <a:latin typeface="Impact" panose="020B0806030902050204" pitchFamily="34" charset="0"/>
            </a:endParaRPr>
          </a:p>
        </p:txBody>
      </p:sp>
      <p:sp>
        <p:nvSpPr>
          <p:cNvPr id="14341" name="矩形 5"/>
          <p:cNvSpPr/>
          <p:nvPr/>
        </p:nvSpPr>
        <p:spPr>
          <a:xfrm>
            <a:off x="1614488" y="4492625"/>
            <a:ext cx="1458912" cy="595313"/>
          </a:xfrm>
          <a:prstGeom prst="rect">
            <a:avLst/>
          </a:prstGeom>
          <a:solidFill>
            <a:srgbClr val="01455C"/>
          </a:solidFill>
          <a:ln w="9525">
            <a:noFill/>
          </a:ln>
        </p:spPr>
        <p:txBody>
          <a:bodyPr lIns="68580" tIns="34290" rIns="68580" bIns="34290" anchor="ctr"/>
          <a:p>
            <a:pPr algn="ctr" eaLnBrk="1" hangingPunct="1"/>
            <a:endParaRPr lang="zh-CN" altLang="en-US" sz="13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342" name="文本框 6"/>
          <p:cNvSpPr txBox="1"/>
          <p:nvPr/>
        </p:nvSpPr>
        <p:spPr>
          <a:xfrm>
            <a:off x="1992313" y="4640263"/>
            <a:ext cx="919162" cy="323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15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zh-CN" altLang="en-US" sz="15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343" name="矩形 9"/>
          <p:cNvSpPr/>
          <p:nvPr/>
        </p:nvSpPr>
        <p:spPr>
          <a:xfrm>
            <a:off x="3062288" y="4114800"/>
            <a:ext cx="1458912" cy="969963"/>
          </a:xfrm>
          <a:prstGeom prst="rect">
            <a:avLst/>
          </a:prstGeom>
          <a:solidFill>
            <a:srgbClr val="5D9CE3"/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sz="13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344" name="文本框 10"/>
          <p:cNvSpPr txBox="1"/>
          <p:nvPr/>
        </p:nvSpPr>
        <p:spPr>
          <a:xfrm>
            <a:off x="3451225" y="4491038"/>
            <a:ext cx="917575" cy="3222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15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zh-CN" altLang="en-US" sz="15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345" name="矩形 11"/>
          <p:cNvSpPr/>
          <p:nvPr/>
        </p:nvSpPr>
        <p:spPr>
          <a:xfrm>
            <a:off x="4521200" y="3736975"/>
            <a:ext cx="1457325" cy="1344613"/>
          </a:xfrm>
          <a:prstGeom prst="rect">
            <a:avLst/>
          </a:prstGeom>
          <a:solidFill>
            <a:srgbClr val="95E0FF"/>
          </a:solidFill>
          <a:ln w="9525">
            <a:noFill/>
          </a:ln>
        </p:spPr>
        <p:txBody>
          <a:bodyPr lIns="68580" tIns="34290" rIns="68580" bIns="34290" anchor="ctr"/>
          <a:p>
            <a:pPr algn="ctr" eaLnBrk="1" hangingPunct="1"/>
            <a:endParaRPr lang="zh-CN" altLang="en-US" sz="13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346" name="文本框 12"/>
          <p:cNvSpPr txBox="1"/>
          <p:nvPr/>
        </p:nvSpPr>
        <p:spPr>
          <a:xfrm>
            <a:off x="4940300" y="4298950"/>
            <a:ext cx="917575" cy="323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15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zh-CN" altLang="en-US" sz="15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347" name="矩形 13"/>
          <p:cNvSpPr/>
          <p:nvPr/>
        </p:nvSpPr>
        <p:spPr>
          <a:xfrm>
            <a:off x="5978525" y="3143250"/>
            <a:ext cx="1458913" cy="1944688"/>
          </a:xfrm>
          <a:prstGeom prst="rect">
            <a:avLst/>
          </a:prstGeom>
          <a:solidFill>
            <a:srgbClr val="F5C300"/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sz="13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348" name="文本框 14"/>
          <p:cNvSpPr txBox="1"/>
          <p:nvPr/>
        </p:nvSpPr>
        <p:spPr>
          <a:xfrm>
            <a:off x="6373813" y="3998913"/>
            <a:ext cx="917575" cy="323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15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zh-CN" altLang="en-US" sz="15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4349" name="组合 15"/>
          <p:cNvGrpSpPr/>
          <p:nvPr/>
        </p:nvGrpSpPr>
        <p:grpSpPr>
          <a:xfrm>
            <a:off x="1965325" y="3883025"/>
            <a:ext cx="665163" cy="590550"/>
            <a:chOff x="0" y="0"/>
            <a:chExt cx="6392863" cy="5773737"/>
          </a:xfrm>
        </p:grpSpPr>
        <p:sp>
          <p:nvSpPr>
            <p:cNvPr id="14423" name="Freeform 145"/>
            <p:cNvSpPr/>
            <p:nvPr/>
          </p:nvSpPr>
          <p:spPr>
            <a:xfrm>
              <a:off x="1927225" y="2813050"/>
              <a:ext cx="3068638" cy="2022475"/>
            </a:xfrm>
            <a:custGeom>
              <a:avLst/>
              <a:gdLst/>
              <a:ahLst/>
              <a:cxnLst>
                <a:cxn ang="0">
                  <a:pos x="202823" y="2022475"/>
                </a:cxn>
                <a:cxn ang="0">
                  <a:pos x="0" y="1571365"/>
                </a:cxn>
                <a:cxn ang="0">
                  <a:pos x="101412" y="1469866"/>
                </a:cxn>
                <a:cxn ang="0">
                  <a:pos x="424426" y="1349570"/>
                </a:cxn>
                <a:cxn ang="0">
                  <a:pos x="1686436" y="838312"/>
                </a:cxn>
                <a:cxn ang="0">
                  <a:pos x="1126795" y="785683"/>
                </a:cxn>
                <a:cxn ang="0">
                  <a:pos x="1893015" y="18796"/>
                </a:cxn>
                <a:cxn ang="0">
                  <a:pos x="2201006" y="195481"/>
                </a:cxn>
                <a:cxn ang="0">
                  <a:pos x="2651724" y="462387"/>
                </a:cxn>
                <a:cxn ang="0">
                  <a:pos x="3068638" y="845831"/>
                </a:cxn>
                <a:cxn ang="0">
                  <a:pos x="3034834" y="1135293"/>
                </a:cxn>
                <a:cxn ang="0">
                  <a:pos x="2430121" y="1315737"/>
                </a:cxn>
                <a:cxn ang="0">
                  <a:pos x="1611317" y="1518736"/>
                </a:cxn>
                <a:cxn ang="0">
                  <a:pos x="980312" y="1826994"/>
                </a:cxn>
                <a:cxn ang="0">
                  <a:pos x="202823" y="2022475"/>
                </a:cxn>
              </a:cxnLst>
              <a:pathLst>
                <a:path w="817" h="538">
                  <a:moveTo>
                    <a:pt x="54" y="538"/>
                  </a:moveTo>
                  <a:cubicBezTo>
                    <a:pt x="52" y="529"/>
                    <a:pt x="0" y="418"/>
                    <a:pt x="0" y="418"/>
                  </a:cubicBezTo>
                  <a:cubicBezTo>
                    <a:pt x="27" y="391"/>
                    <a:pt x="27" y="391"/>
                    <a:pt x="27" y="391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113" y="359"/>
                    <a:pt x="420" y="227"/>
                    <a:pt x="449" y="223"/>
                  </a:cubicBezTo>
                  <a:cubicBezTo>
                    <a:pt x="300" y="209"/>
                    <a:pt x="300" y="209"/>
                    <a:pt x="300" y="209"/>
                  </a:cubicBezTo>
                  <a:cubicBezTo>
                    <a:pt x="300" y="209"/>
                    <a:pt x="477" y="0"/>
                    <a:pt x="504" y="5"/>
                  </a:cubicBezTo>
                  <a:cubicBezTo>
                    <a:pt x="531" y="9"/>
                    <a:pt x="579" y="54"/>
                    <a:pt x="586" y="52"/>
                  </a:cubicBezTo>
                  <a:cubicBezTo>
                    <a:pt x="592" y="50"/>
                    <a:pt x="706" y="123"/>
                    <a:pt x="706" y="123"/>
                  </a:cubicBezTo>
                  <a:cubicBezTo>
                    <a:pt x="706" y="123"/>
                    <a:pt x="813" y="196"/>
                    <a:pt x="817" y="225"/>
                  </a:cubicBezTo>
                  <a:cubicBezTo>
                    <a:pt x="808" y="302"/>
                    <a:pt x="808" y="302"/>
                    <a:pt x="808" y="302"/>
                  </a:cubicBezTo>
                  <a:cubicBezTo>
                    <a:pt x="808" y="302"/>
                    <a:pt x="669" y="352"/>
                    <a:pt x="647" y="350"/>
                  </a:cubicBezTo>
                  <a:cubicBezTo>
                    <a:pt x="624" y="348"/>
                    <a:pt x="447" y="398"/>
                    <a:pt x="429" y="404"/>
                  </a:cubicBezTo>
                  <a:cubicBezTo>
                    <a:pt x="411" y="411"/>
                    <a:pt x="270" y="486"/>
                    <a:pt x="261" y="486"/>
                  </a:cubicBezTo>
                  <a:cubicBezTo>
                    <a:pt x="252" y="486"/>
                    <a:pt x="54" y="538"/>
                    <a:pt x="54" y="538"/>
                  </a:cubicBezTo>
                  <a:close/>
                </a:path>
              </a:pathLst>
            </a:custGeom>
            <a:solidFill>
              <a:srgbClr val="26242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424" name="Freeform 146"/>
            <p:cNvSpPr/>
            <p:nvPr/>
          </p:nvSpPr>
          <p:spPr>
            <a:xfrm>
              <a:off x="3170238" y="3335337"/>
              <a:ext cx="1187450" cy="1179512"/>
            </a:xfrm>
            <a:custGeom>
              <a:avLst/>
              <a:gdLst/>
              <a:ahLst/>
              <a:cxnLst>
                <a:cxn ang="0">
                  <a:pos x="60124" y="833922"/>
                </a:cxn>
                <a:cxn ang="0">
                  <a:pos x="691427" y="390666"/>
                </a:cxn>
                <a:cxn ang="0">
                  <a:pos x="1059686" y="537166"/>
                </a:cxn>
                <a:cxn ang="0">
                  <a:pos x="736520" y="308025"/>
                </a:cxn>
                <a:cxn ang="0">
                  <a:pos x="751551" y="0"/>
                </a:cxn>
                <a:cxn ang="0">
                  <a:pos x="1025867" y="0"/>
                </a:cxn>
                <a:cxn ang="0">
                  <a:pos x="1187450" y="499602"/>
                </a:cxn>
                <a:cxn ang="0">
                  <a:pos x="1074717" y="709961"/>
                </a:cxn>
                <a:cxn ang="0">
                  <a:pos x="1037140" y="815140"/>
                </a:cxn>
                <a:cxn ang="0">
                  <a:pos x="368260" y="995448"/>
                </a:cxn>
                <a:cxn ang="0">
                  <a:pos x="3758" y="1179512"/>
                </a:cxn>
                <a:cxn ang="0">
                  <a:pos x="60124" y="833922"/>
                </a:cxn>
              </a:cxnLst>
              <a:pathLst>
                <a:path w="316" h="314">
                  <a:moveTo>
                    <a:pt x="16" y="222"/>
                  </a:moveTo>
                  <a:cubicBezTo>
                    <a:pt x="41" y="209"/>
                    <a:pt x="184" y="104"/>
                    <a:pt x="184" y="104"/>
                  </a:cubicBezTo>
                  <a:cubicBezTo>
                    <a:pt x="282" y="143"/>
                    <a:pt x="282" y="143"/>
                    <a:pt x="282" y="143"/>
                  </a:cubicBezTo>
                  <a:cubicBezTo>
                    <a:pt x="196" y="82"/>
                    <a:pt x="196" y="82"/>
                    <a:pt x="196" y="82"/>
                  </a:cubicBezTo>
                  <a:cubicBezTo>
                    <a:pt x="196" y="82"/>
                    <a:pt x="189" y="0"/>
                    <a:pt x="200" y="0"/>
                  </a:cubicBezTo>
                  <a:cubicBezTo>
                    <a:pt x="211" y="0"/>
                    <a:pt x="273" y="0"/>
                    <a:pt x="273" y="0"/>
                  </a:cubicBezTo>
                  <a:cubicBezTo>
                    <a:pt x="316" y="133"/>
                    <a:pt x="316" y="133"/>
                    <a:pt x="316" y="133"/>
                  </a:cubicBezTo>
                  <a:cubicBezTo>
                    <a:pt x="316" y="133"/>
                    <a:pt x="293" y="190"/>
                    <a:pt x="286" y="189"/>
                  </a:cubicBezTo>
                  <a:cubicBezTo>
                    <a:pt x="283" y="189"/>
                    <a:pt x="279" y="202"/>
                    <a:pt x="276" y="217"/>
                  </a:cubicBezTo>
                  <a:cubicBezTo>
                    <a:pt x="216" y="231"/>
                    <a:pt x="112" y="260"/>
                    <a:pt x="98" y="265"/>
                  </a:cubicBezTo>
                  <a:cubicBezTo>
                    <a:pt x="88" y="269"/>
                    <a:pt x="43" y="293"/>
                    <a:pt x="1" y="314"/>
                  </a:cubicBezTo>
                  <a:cubicBezTo>
                    <a:pt x="0" y="274"/>
                    <a:pt x="3" y="230"/>
                    <a:pt x="16" y="222"/>
                  </a:cubicBezTo>
                  <a:close/>
                </a:path>
              </a:pathLst>
            </a:custGeom>
            <a:solidFill>
              <a:srgbClr val="4C4948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425" name="Freeform 147"/>
            <p:cNvSpPr/>
            <p:nvPr/>
          </p:nvSpPr>
          <p:spPr>
            <a:xfrm>
              <a:off x="1927225" y="4041775"/>
              <a:ext cx="890588" cy="793750"/>
            </a:xfrm>
            <a:custGeom>
              <a:avLst/>
              <a:gdLst/>
              <a:ahLst/>
              <a:cxnLst>
                <a:cxn ang="0">
                  <a:pos x="0" y="342328"/>
                </a:cxn>
                <a:cxn ang="0">
                  <a:pos x="101459" y="240758"/>
                </a:cxn>
                <a:cxn ang="0">
                  <a:pos x="424626" y="120379"/>
                </a:cxn>
                <a:cxn ang="0">
                  <a:pos x="706458" y="0"/>
                </a:cxn>
                <a:cxn ang="0">
                  <a:pos x="890588" y="616943"/>
                </a:cxn>
                <a:cxn ang="0">
                  <a:pos x="202919" y="793750"/>
                </a:cxn>
                <a:cxn ang="0">
                  <a:pos x="0" y="342328"/>
                </a:cxn>
              </a:cxnLst>
              <a:pathLst>
                <a:path w="237" h="211">
                  <a:moveTo>
                    <a:pt x="0" y="91"/>
                  </a:moveTo>
                  <a:cubicBezTo>
                    <a:pt x="27" y="64"/>
                    <a:pt x="27" y="64"/>
                    <a:pt x="27" y="64"/>
                  </a:cubicBezTo>
                  <a:cubicBezTo>
                    <a:pt x="113" y="32"/>
                    <a:pt x="113" y="32"/>
                    <a:pt x="113" y="32"/>
                  </a:cubicBezTo>
                  <a:cubicBezTo>
                    <a:pt x="113" y="32"/>
                    <a:pt x="145" y="19"/>
                    <a:pt x="188" y="0"/>
                  </a:cubicBezTo>
                  <a:cubicBezTo>
                    <a:pt x="201" y="44"/>
                    <a:pt x="220" y="109"/>
                    <a:pt x="237" y="164"/>
                  </a:cubicBezTo>
                  <a:cubicBezTo>
                    <a:pt x="183" y="177"/>
                    <a:pt x="54" y="211"/>
                    <a:pt x="54" y="211"/>
                  </a:cubicBezTo>
                  <a:cubicBezTo>
                    <a:pt x="52" y="202"/>
                    <a:pt x="0" y="91"/>
                    <a:pt x="0" y="91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426" name="Freeform 148"/>
            <p:cNvSpPr/>
            <p:nvPr/>
          </p:nvSpPr>
          <p:spPr>
            <a:xfrm>
              <a:off x="4770438" y="4462462"/>
              <a:ext cx="830263" cy="709612"/>
            </a:xfrm>
            <a:custGeom>
              <a:avLst/>
              <a:gdLst/>
              <a:ahLst/>
              <a:cxnLst>
                <a:cxn ang="0">
                  <a:pos x="830263" y="672066"/>
                </a:cxn>
                <a:cxn ang="0">
                  <a:pos x="533472" y="619503"/>
                </a:cxn>
                <a:cxn ang="0">
                  <a:pos x="206627" y="566939"/>
                </a:cxn>
                <a:cxn ang="0">
                  <a:pos x="0" y="690839"/>
                </a:cxn>
                <a:cxn ang="0">
                  <a:pos x="116462" y="334156"/>
                </a:cxn>
                <a:cxn ang="0">
                  <a:pos x="195356" y="0"/>
                </a:cxn>
                <a:cxn ang="0">
                  <a:pos x="338116" y="191483"/>
                </a:cxn>
                <a:cxn ang="0">
                  <a:pos x="424524" y="289101"/>
                </a:cxn>
                <a:cxn ang="0">
                  <a:pos x="597339" y="525639"/>
                </a:cxn>
                <a:cxn ang="0">
                  <a:pos x="830263" y="672066"/>
                </a:cxn>
              </a:cxnLst>
              <a:pathLst>
                <a:path w="221" h="189">
                  <a:moveTo>
                    <a:pt x="221" y="179"/>
                  </a:moveTo>
                  <a:cubicBezTo>
                    <a:pt x="221" y="179"/>
                    <a:pt x="169" y="185"/>
                    <a:pt x="142" y="165"/>
                  </a:cubicBezTo>
                  <a:cubicBezTo>
                    <a:pt x="55" y="151"/>
                    <a:pt x="55" y="151"/>
                    <a:pt x="55" y="151"/>
                  </a:cubicBezTo>
                  <a:cubicBezTo>
                    <a:pt x="55" y="151"/>
                    <a:pt x="27" y="189"/>
                    <a:pt x="0" y="184"/>
                  </a:cubicBezTo>
                  <a:cubicBezTo>
                    <a:pt x="0" y="184"/>
                    <a:pt x="28" y="97"/>
                    <a:pt x="31" y="89"/>
                  </a:cubicBezTo>
                  <a:cubicBezTo>
                    <a:pt x="33" y="81"/>
                    <a:pt x="52" y="0"/>
                    <a:pt x="52" y="0"/>
                  </a:cubicBezTo>
                  <a:cubicBezTo>
                    <a:pt x="90" y="51"/>
                    <a:pt x="90" y="51"/>
                    <a:pt x="90" y="51"/>
                  </a:cubicBezTo>
                  <a:cubicBezTo>
                    <a:pt x="90" y="51"/>
                    <a:pt x="101" y="65"/>
                    <a:pt x="113" y="77"/>
                  </a:cubicBezTo>
                  <a:cubicBezTo>
                    <a:pt x="126" y="88"/>
                    <a:pt x="138" y="133"/>
                    <a:pt x="159" y="140"/>
                  </a:cubicBezTo>
                  <a:cubicBezTo>
                    <a:pt x="159" y="140"/>
                    <a:pt x="221" y="156"/>
                    <a:pt x="221" y="179"/>
                  </a:cubicBezTo>
                  <a:close/>
                </a:path>
              </a:pathLst>
            </a:custGeom>
            <a:solidFill>
              <a:srgbClr val="EEAC8E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427" name="Freeform 149"/>
            <p:cNvSpPr/>
            <p:nvPr/>
          </p:nvSpPr>
          <p:spPr>
            <a:xfrm>
              <a:off x="4770438" y="4514850"/>
              <a:ext cx="1071563" cy="1258887"/>
            </a:xfrm>
            <a:custGeom>
              <a:avLst/>
              <a:gdLst/>
              <a:ahLst/>
              <a:cxnLst>
                <a:cxn ang="0">
                  <a:pos x="240632" y="0"/>
                </a:cxn>
                <a:cxn ang="0">
                  <a:pos x="353428" y="364514"/>
                </a:cxn>
                <a:cxn ang="0">
                  <a:pos x="661737" y="781637"/>
                </a:cxn>
                <a:cxn ang="0">
                  <a:pos x="1026445" y="1116088"/>
                </a:cxn>
                <a:cxn ang="0">
                  <a:pos x="1030204" y="1232582"/>
                </a:cxn>
                <a:cxn ang="0">
                  <a:pos x="823412" y="1104814"/>
                </a:cxn>
                <a:cxn ang="0">
                  <a:pos x="601579" y="943226"/>
                </a:cxn>
                <a:cxn ang="0">
                  <a:pos x="642938" y="1104814"/>
                </a:cxn>
                <a:cxn ang="0">
                  <a:pos x="755734" y="1236340"/>
                </a:cxn>
                <a:cxn ang="0">
                  <a:pos x="582780" y="1149909"/>
                </a:cxn>
                <a:cxn ang="0">
                  <a:pos x="424865" y="935710"/>
                </a:cxn>
                <a:cxn ang="0">
                  <a:pos x="297030" y="995836"/>
                </a:cxn>
                <a:cxn ang="0">
                  <a:pos x="289510" y="1240098"/>
                </a:cxn>
                <a:cxn ang="0">
                  <a:pos x="195513" y="1089783"/>
                </a:cxn>
                <a:cxn ang="0">
                  <a:pos x="116556" y="1078509"/>
                </a:cxn>
                <a:cxn ang="0">
                  <a:pos x="195513" y="834248"/>
                </a:cxn>
                <a:cxn ang="0">
                  <a:pos x="150395" y="578712"/>
                </a:cxn>
                <a:cxn ang="0">
                  <a:pos x="60158" y="319419"/>
                </a:cxn>
                <a:cxn ang="0">
                  <a:pos x="0" y="0"/>
                </a:cxn>
                <a:cxn ang="0">
                  <a:pos x="240632" y="0"/>
                </a:cxn>
              </a:cxnLst>
              <a:pathLst>
                <a:path w="285" h="335">
                  <a:moveTo>
                    <a:pt x="64" y="0"/>
                  </a:moveTo>
                  <a:cubicBezTo>
                    <a:pt x="94" y="97"/>
                    <a:pt x="94" y="97"/>
                    <a:pt x="94" y="97"/>
                  </a:cubicBezTo>
                  <a:cubicBezTo>
                    <a:pt x="94" y="97"/>
                    <a:pt x="149" y="188"/>
                    <a:pt x="176" y="208"/>
                  </a:cubicBezTo>
                  <a:cubicBezTo>
                    <a:pt x="176" y="208"/>
                    <a:pt x="280" y="278"/>
                    <a:pt x="273" y="297"/>
                  </a:cubicBezTo>
                  <a:cubicBezTo>
                    <a:pt x="273" y="297"/>
                    <a:pt x="285" y="324"/>
                    <a:pt x="274" y="328"/>
                  </a:cubicBezTo>
                  <a:cubicBezTo>
                    <a:pt x="262" y="333"/>
                    <a:pt x="219" y="294"/>
                    <a:pt x="219" y="294"/>
                  </a:cubicBezTo>
                  <a:cubicBezTo>
                    <a:pt x="160" y="251"/>
                    <a:pt x="160" y="251"/>
                    <a:pt x="160" y="251"/>
                  </a:cubicBezTo>
                  <a:cubicBezTo>
                    <a:pt x="171" y="294"/>
                    <a:pt x="171" y="294"/>
                    <a:pt x="171" y="294"/>
                  </a:cubicBezTo>
                  <a:cubicBezTo>
                    <a:pt x="171" y="294"/>
                    <a:pt x="208" y="322"/>
                    <a:pt x="201" y="329"/>
                  </a:cubicBezTo>
                  <a:cubicBezTo>
                    <a:pt x="194" y="335"/>
                    <a:pt x="158" y="312"/>
                    <a:pt x="155" y="306"/>
                  </a:cubicBezTo>
                  <a:cubicBezTo>
                    <a:pt x="153" y="299"/>
                    <a:pt x="126" y="253"/>
                    <a:pt x="113" y="249"/>
                  </a:cubicBezTo>
                  <a:cubicBezTo>
                    <a:pt x="101" y="244"/>
                    <a:pt x="79" y="265"/>
                    <a:pt x="79" y="265"/>
                  </a:cubicBezTo>
                  <a:cubicBezTo>
                    <a:pt x="79" y="265"/>
                    <a:pt x="89" y="334"/>
                    <a:pt x="77" y="330"/>
                  </a:cubicBezTo>
                  <a:cubicBezTo>
                    <a:pt x="77" y="330"/>
                    <a:pt x="54" y="324"/>
                    <a:pt x="52" y="290"/>
                  </a:cubicBezTo>
                  <a:cubicBezTo>
                    <a:pt x="52" y="290"/>
                    <a:pt x="31" y="299"/>
                    <a:pt x="31" y="287"/>
                  </a:cubicBezTo>
                  <a:cubicBezTo>
                    <a:pt x="31" y="287"/>
                    <a:pt x="58" y="237"/>
                    <a:pt x="52" y="222"/>
                  </a:cubicBezTo>
                  <a:cubicBezTo>
                    <a:pt x="46" y="206"/>
                    <a:pt x="32" y="188"/>
                    <a:pt x="40" y="154"/>
                  </a:cubicBezTo>
                  <a:cubicBezTo>
                    <a:pt x="40" y="154"/>
                    <a:pt x="22" y="108"/>
                    <a:pt x="16" y="85"/>
                  </a:cubicBezTo>
                  <a:cubicBezTo>
                    <a:pt x="10" y="63"/>
                    <a:pt x="0" y="0"/>
                    <a:pt x="0" y="0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F8C29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428" name="Freeform 150"/>
            <p:cNvSpPr/>
            <p:nvPr/>
          </p:nvSpPr>
          <p:spPr>
            <a:xfrm>
              <a:off x="4887913" y="5154612"/>
              <a:ext cx="179388" cy="498475"/>
            </a:xfrm>
            <a:custGeom>
              <a:avLst/>
              <a:gdLst/>
              <a:ahLst/>
              <a:cxnLst>
                <a:cxn ang="0">
                  <a:pos x="85957" y="498475"/>
                </a:cxn>
                <a:cxn ang="0">
                  <a:pos x="78482" y="449752"/>
                </a:cxn>
                <a:cxn ang="0">
                  <a:pos x="0" y="438508"/>
                </a:cxn>
                <a:cxn ang="0">
                  <a:pos x="78482" y="194892"/>
                </a:cxn>
                <a:cxn ang="0">
                  <a:pos x="26161" y="0"/>
                </a:cxn>
                <a:cxn ang="0">
                  <a:pos x="179388" y="183649"/>
                </a:cxn>
                <a:cxn ang="0">
                  <a:pos x="85957" y="498475"/>
                </a:cxn>
              </a:cxnLst>
              <a:pathLst>
                <a:path w="48" h="133">
                  <a:moveTo>
                    <a:pt x="23" y="133"/>
                  </a:moveTo>
                  <a:cubicBezTo>
                    <a:pt x="22" y="129"/>
                    <a:pt x="21" y="125"/>
                    <a:pt x="21" y="120"/>
                  </a:cubicBezTo>
                  <a:cubicBezTo>
                    <a:pt x="21" y="120"/>
                    <a:pt x="0" y="129"/>
                    <a:pt x="0" y="117"/>
                  </a:cubicBezTo>
                  <a:cubicBezTo>
                    <a:pt x="0" y="117"/>
                    <a:pt x="27" y="67"/>
                    <a:pt x="21" y="52"/>
                  </a:cubicBezTo>
                  <a:cubicBezTo>
                    <a:pt x="17" y="38"/>
                    <a:pt x="6" y="24"/>
                    <a:pt x="7" y="0"/>
                  </a:cubicBezTo>
                  <a:cubicBezTo>
                    <a:pt x="29" y="14"/>
                    <a:pt x="48" y="49"/>
                    <a:pt x="48" y="49"/>
                  </a:cubicBezTo>
                  <a:cubicBezTo>
                    <a:pt x="32" y="69"/>
                    <a:pt x="26" y="107"/>
                    <a:pt x="23" y="133"/>
                  </a:cubicBezTo>
                  <a:close/>
                </a:path>
              </a:pathLst>
            </a:custGeom>
            <a:solidFill>
              <a:srgbClr val="EEAC8E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429" name="Freeform 151"/>
            <p:cNvSpPr/>
            <p:nvPr/>
          </p:nvSpPr>
          <p:spPr>
            <a:xfrm>
              <a:off x="5157788" y="5341937"/>
              <a:ext cx="209550" cy="330200"/>
            </a:xfrm>
            <a:custGeom>
              <a:avLst/>
              <a:gdLst/>
              <a:ahLst/>
              <a:cxnLst>
                <a:cxn ang="0">
                  <a:pos x="44904" y="0"/>
                </a:cxn>
                <a:cxn ang="0">
                  <a:pos x="209550" y="330200"/>
                </a:cxn>
                <a:cxn ang="0">
                  <a:pos x="202066" y="315191"/>
                </a:cxn>
                <a:cxn ang="0">
                  <a:pos x="44904" y="105064"/>
                </a:cxn>
                <a:cxn ang="0">
                  <a:pos x="0" y="108816"/>
                </a:cxn>
                <a:cxn ang="0">
                  <a:pos x="44904" y="0"/>
                </a:cxn>
              </a:cxnLst>
              <a:pathLst>
                <a:path w="56" h="88">
                  <a:moveTo>
                    <a:pt x="12" y="0"/>
                  </a:moveTo>
                  <a:cubicBezTo>
                    <a:pt x="29" y="13"/>
                    <a:pt x="47" y="60"/>
                    <a:pt x="56" y="88"/>
                  </a:cubicBezTo>
                  <a:cubicBezTo>
                    <a:pt x="55" y="86"/>
                    <a:pt x="54" y="85"/>
                    <a:pt x="54" y="84"/>
                  </a:cubicBezTo>
                  <a:cubicBezTo>
                    <a:pt x="51" y="78"/>
                    <a:pt x="24" y="32"/>
                    <a:pt x="12" y="28"/>
                  </a:cubicBezTo>
                  <a:cubicBezTo>
                    <a:pt x="8" y="26"/>
                    <a:pt x="4" y="27"/>
                    <a:pt x="0" y="29"/>
                  </a:cubicBezTo>
                  <a:cubicBezTo>
                    <a:pt x="6" y="14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EEAC8E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430" name="Freeform 152"/>
            <p:cNvSpPr/>
            <p:nvPr/>
          </p:nvSpPr>
          <p:spPr>
            <a:xfrm>
              <a:off x="5289550" y="5281612"/>
              <a:ext cx="22225" cy="26987"/>
            </a:xfrm>
            <a:custGeom>
              <a:avLst/>
              <a:gdLst/>
              <a:ahLst/>
              <a:cxnLst>
                <a:cxn ang="0">
                  <a:pos x="11113" y="0"/>
                </a:cxn>
                <a:cxn ang="0">
                  <a:pos x="22225" y="26987"/>
                </a:cxn>
                <a:cxn ang="0">
                  <a:pos x="11113" y="0"/>
                </a:cxn>
              </a:cxnLst>
              <a:pathLst>
                <a:path w="6" h="7">
                  <a:moveTo>
                    <a:pt x="3" y="0"/>
                  </a:moveTo>
                  <a:cubicBezTo>
                    <a:pt x="3" y="0"/>
                    <a:pt x="4" y="3"/>
                    <a:pt x="6" y="7"/>
                  </a:cubicBezTo>
                  <a:cubicBezTo>
                    <a:pt x="0" y="1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EEAC8E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431" name="Freeform 153"/>
            <p:cNvSpPr/>
            <p:nvPr/>
          </p:nvSpPr>
          <p:spPr>
            <a:xfrm>
              <a:off x="5311775" y="5308600"/>
              <a:ext cx="530225" cy="454025"/>
            </a:xfrm>
            <a:custGeom>
              <a:avLst/>
              <a:gdLst/>
              <a:ahLst/>
              <a:cxnLst>
                <a:cxn ang="0">
                  <a:pos x="101532" y="172605"/>
                </a:cxn>
                <a:cxn ang="0">
                  <a:pos x="0" y="0"/>
                </a:cxn>
                <a:cxn ang="0">
                  <a:pos x="97772" y="75045"/>
                </a:cxn>
                <a:cxn ang="0">
                  <a:pos x="496381" y="326448"/>
                </a:cxn>
                <a:cxn ang="0">
                  <a:pos x="492620" y="435264"/>
                </a:cxn>
                <a:cxn ang="0">
                  <a:pos x="285795" y="307686"/>
                </a:cxn>
                <a:cxn ang="0">
                  <a:pos x="101532" y="172605"/>
                </a:cxn>
              </a:cxnLst>
              <a:pathLst>
                <a:path w="141" h="121">
                  <a:moveTo>
                    <a:pt x="27" y="46"/>
                  </a:moveTo>
                  <a:cubicBezTo>
                    <a:pt x="14" y="26"/>
                    <a:pt x="5" y="9"/>
                    <a:pt x="0" y="0"/>
                  </a:cubicBezTo>
                  <a:cubicBezTo>
                    <a:pt x="4" y="4"/>
                    <a:pt x="12" y="10"/>
                    <a:pt x="26" y="20"/>
                  </a:cubicBezTo>
                  <a:cubicBezTo>
                    <a:pt x="50" y="35"/>
                    <a:pt x="100" y="67"/>
                    <a:pt x="132" y="87"/>
                  </a:cubicBezTo>
                  <a:cubicBezTo>
                    <a:pt x="134" y="94"/>
                    <a:pt x="141" y="112"/>
                    <a:pt x="131" y="116"/>
                  </a:cubicBezTo>
                  <a:cubicBezTo>
                    <a:pt x="119" y="121"/>
                    <a:pt x="76" y="82"/>
                    <a:pt x="76" y="82"/>
                  </a:cubicBezTo>
                  <a:lnTo>
                    <a:pt x="27" y="46"/>
                  </a:lnTo>
                  <a:close/>
                </a:path>
              </a:pathLst>
            </a:custGeom>
            <a:solidFill>
              <a:srgbClr val="EEAC8E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432" name="Freeform 154"/>
            <p:cNvSpPr/>
            <p:nvPr/>
          </p:nvSpPr>
          <p:spPr>
            <a:xfrm>
              <a:off x="4770438" y="4514850"/>
              <a:ext cx="271463" cy="568325"/>
            </a:xfrm>
            <a:custGeom>
              <a:avLst/>
              <a:gdLst/>
              <a:ahLst/>
              <a:cxnLst>
                <a:cxn ang="0">
                  <a:pos x="241300" y="391429"/>
                </a:cxn>
                <a:cxn ang="0">
                  <a:pos x="147042" y="568325"/>
                </a:cxn>
                <a:cxn ang="0">
                  <a:pos x="60325" y="319918"/>
                </a:cxn>
                <a:cxn ang="0">
                  <a:pos x="0" y="0"/>
                </a:cxn>
                <a:cxn ang="0">
                  <a:pos x="173435" y="0"/>
                </a:cxn>
                <a:cxn ang="0">
                  <a:pos x="241300" y="391429"/>
                </a:cxn>
              </a:cxnLst>
              <a:pathLst>
                <a:path w="72" h="151">
                  <a:moveTo>
                    <a:pt x="64" y="104"/>
                  </a:moveTo>
                  <a:cubicBezTo>
                    <a:pt x="72" y="112"/>
                    <a:pt x="61" y="135"/>
                    <a:pt x="39" y="151"/>
                  </a:cubicBezTo>
                  <a:cubicBezTo>
                    <a:pt x="36" y="142"/>
                    <a:pt x="21" y="105"/>
                    <a:pt x="16" y="85"/>
                  </a:cubicBezTo>
                  <a:cubicBezTo>
                    <a:pt x="10" y="63"/>
                    <a:pt x="0" y="0"/>
                    <a:pt x="0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9" y="36"/>
                    <a:pt x="55" y="93"/>
                    <a:pt x="64" y="104"/>
                  </a:cubicBezTo>
                  <a:close/>
                </a:path>
              </a:pathLst>
            </a:custGeom>
            <a:solidFill>
              <a:srgbClr val="EEAC8E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433" name="Freeform 155"/>
            <p:cNvSpPr/>
            <p:nvPr/>
          </p:nvSpPr>
          <p:spPr>
            <a:xfrm>
              <a:off x="4514850" y="4143375"/>
              <a:ext cx="552450" cy="536575"/>
            </a:xfrm>
            <a:custGeom>
              <a:avLst/>
              <a:gdLst/>
              <a:ahLst/>
              <a:cxnLst>
                <a:cxn ang="0">
                  <a:pos x="481045" y="30018"/>
                </a:cxn>
                <a:cxn ang="0">
                  <a:pos x="552450" y="431511"/>
                </a:cxn>
                <a:cxn ang="0">
                  <a:pos x="255555" y="502805"/>
                </a:cxn>
                <a:cxn ang="0">
                  <a:pos x="105229" y="0"/>
                </a:cxn>
                <a:cxn ang="0">
                  <a:pos x="481045" y="30018"/>
                </a:cxn>
              </a:cxnLst>
              <a:pathLst>
                <a:path w="147" h="143">
                  <a:moveTo>
                    <a:pt x="128" y="8"/>
                  </a:moveTo>
                  <a:cubicBezTo>
                    <a:pt x="147" y="115"/>
                    <a:pt x="147" y="115"/>
                    <a:pt x="147" y="115"/>
                  </a:cubicBezTo>
                  <a:cubicBezTo>
                    <a:pt x="147" y="115"/>
                    <a:pt x="129" y="143"/>
                    <a:pt x="68" y="134"/>
                  </a:cubicBezTo>
                  <a:cubicBezTo>
                    <a:pt x="68" y="134"/>
                    <a:pt x="0" y="31"/>
                    <a:pt x="28" y="0"/>
                  </a:cubicBezTo>
                  <a:lnTo>
                    <a:pt x="128" y="8"/>
                  </a:lnTo>
                  <a:close/>
                </a:path>
              </a:pathLst>
            </a:custGeom>
            <a:solidFill>
              <a:srgbClr val="EFEFE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434" name="Freeform 156"/>
            <p:cNvSpPr/>
            <p:nvPr/>
          </p:nvSpPr>
          <p:spPr>
            <a:xfrm>
              <a:off x="0" y="3733800"/>
              <a:ext cx="1044575" cy="1652587"/>
            </a:xfrm>
            <a:custGeom>
              <a:avLst/>
              <a:gdLst/>
              <a:ahLst/>
              <a:cxnLst>
                <a:cxn ang="0">
                  <a:pos x="650041" y="135212"/>
                </a:cxn>
                <a:cxn ang="0">
                  <a:pos x="278052" y="37559"/>
                </a:cxn>
                <a:cxn ang="0">
                  <a:pos x="120239" y="492020"/>
                </a:cxn>
                <a:cxn ang="0">
                  <a:pos x="199146" y="492020"/>
                </a:cxn>
                <a:cxn ang="0">
                  <a:pos x="22545" y="1179346"/>
                </a:cxn>
                <a:cxn ang="0">
                  <a:pos x="334414" y="1652587"/>
                </a:cxn>
                <a:cxn ang="0">
                  <a:pos x="454653" y="1220661"/>
                </a:cxn>
                <a:cxn ang="0">
                  <a:pos x="770280" y="841317"/>
                </a:cxn>
                <a:cxn ang="0">
                  <a:pos x="928094" y="905167"/>
                </a:cxn>
                <a:cxn ang="0">
                  <a:pos x="1044575" y="353053"/>
                </a:cxn>
                <a:cxn ang="0">
                  <a:pos x="650041" y="135212"/>
                </a:cxn>
              </a:cxnLst>
              <a:pathLst>
                <a:path w="278" h="440">
                  <a:moveTo>
                    <a:pt x="173" y="36"/>
                  </a:moveTo>
                  <a:cubicBezTo>
                    <a:pt x="173" y="36"/>
                    <a:pt x="105" y="0"/>
                    <a:pt x="74" y="10"/>
                  </a:cubicBezTo>
                  <a:cubicBezTo>
                    <a:pt x="74" y="10"/>
                    <a:pt x="21" y="0"/>
                    <a:pt x="32" y="131"/>
                  </a:cubicBezTo>
                  <a:cubicBezTo>
                    <a:pt x="53" y="131"/>
                    <a:pt x="53" y="131"/>
                    <a:pt x="53" y="131"/>
                  </a:cubicBezTo>
                  <a:cubicBezTo>
                    <a:pt x="53" y="131"/>
                    <a:pt x="0" y="277"/>
                    <a:pt x="6" y="314"/>
                  </a:cubicBezTo>
                  <a:cubicBezTo>
                    <a:pt x="11" y="351"/>
                    <a:pt x="52" y="429"/>
                    <a:pt x="89" y="440"/>
                  </a:cubicBezTo>
                  <a:cubicBezTo>
                    <a:pt x="89" y="440"/>
                    <a:pt x="105" y="346"/>
                    <a:pt x="121" y="325"/>
                  </a:cubicBezTo>
                  <a:cubicBezTo>
                    <a:pt x="137" y="304"/>
                    <a:pt x="163" y="207"/>
                    <a:pt x="205" y="224"/>
                  </a:cubicBezTo>
                  <a:cubicBezTo>
                    <a:pt x="247" y="241"/>
                    <a:pt x="247" y="241"/>
                    <a:pt x="247" y="241"/>
                  </a:cubicBezTo>
                  <a:cubicBezTo>
                    <a:pt x="278" y="94"/>
                    <a:pt x="278" y="94"/>
                    <a:pt x="278" y="94"/>
                  </a:cubicBezTo>
                  <a:lnTo>
                    <a:pt x="173" y="36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435" name="Freeform 157"/>
            <p:cNvSpPr/>
            <p:nvPr/>
          </p:nvSpPr>
          <p:spPr>
            <a:xfrm>
              <a:off x="792163" y="2295525"/>
              <a:ext cx="2551113" cy="3230562"/>
            </a:xfrm>
            <a:custGeom>
              <a:avLst/>
              <a:gdLst/>
              <a:ahLst/>
              <a:cxnLst>
                <a:cxn ang="0">
                  <a:pos x="2382041" y="1040541"/>
                </a:cxn>
                <a:cxn ang="0">
                  <a:pos x="2539842" y="1810617"/>
                </a:cxn>
                <a:cxn ang="0">
                  <a:pos x="2539842" y="2832376"/>
                </a:cxn>
                <a:cxn ang="0">
                  <a:pos x="2261812" y="3215536"/>
                </a:cxn>
                <a:cxn ang="0">
                  <a:pos x="1765866" y="3091573"/>
                </a:cxn>
                <a:cxn ang="0">
                  <a:pos x="0" y="2362818"/>
                </a:cxn>
                <a:cxn ang="0">
                  <a:pos x="195372" y="1686654"/>
                </a:cxn>
                <a:cxn ang="0">
                  <a:pos x="706346" y="1908285"/>
                </a:cxn>
                <a:cxn ang="0">
                  <a:pos x="1698237" y="2280176"/>
                </a:cxn>
                <a:cxn ang="0">
                  <a:pos x="1465293" y="1814374"/>
                </a:cxn>
                <a:cxn ang="0">
                  <a:pos x="980619" y="537175"/>
                </a:cxn>
                <a:cxn ang="0">
                  <a:pos x="1134663" y="0"/>
                </a:cxn>
                <a:cxn ang="0">
                  <a:pos x="2382041" y="1040541"/>
                </a:cxn>
              </a:cxnLst>
              <a:pathLst>
                <a:path w="679" h="860">
                  <a:moveTo>
                    <a:pt x="634" y="277"/>
                  </a:moveTo>
                  <a:cubicBezTo>
                    <a:pt x="634" y="277"/>
                    <a:pt x="676" y="464"/>
                    <a:pt x="676" y="482"/>
                  </a:cubicBezTo>
                  <a:cubicBezTo>
                    <a:pt x="676" y="499"/>
                    <a:pt x="674" y="733"/>
                    <a:pt x="676" y="754"/>
                  </a:cubicBezTo>
                  <a:cubicBezTo>
                    <a:pt x="679" y="774"/>
                    <a:pt x="631" y="851"/>
                    <a:pt x="602" y="856"/>
                  </a:cubicBezTo>
                  <a:cubicBezTo>
                    <a:pt x="572" y="860"/>
                    <a:pt x="483" y="838"/>
                    <a:pt x="470" y="823"/>
                  </a:cubicBezTo>
                  <a:cubicBezTo>
                    <a:pt x="456" y="808"/>
                    <a:pt x="11" y="629"/>
                    <a:pt x="0" y="629"/>
                  </a:cubicBezTo>
                  <a:cubicBezTo>
                    <a:pt x="0" y="629"/>
                    <a:pt x="27" y="465"/>
                    <a:pt x="52" y="449"/>
                  </a:cubicBezTo>
                  <a:cubicBezTo>
                    <a:pt x="52" y="449"/>
                    <a:pt x="182" y="508"/>
                    <a:pt x="188" y="508"/>
                  </a:cubicBezTo>
                  <a:cubicBezTo>
                    <a:pt x="195" y="508"/>
                    <a:pt x="449" y="597"/>
                    <a:pt x="452" y="607"/>
                  </a:cubicBezTo>
                  <a:cubicBezTo>
                    <a:pt x="452" y="607"/>
                    <a:pt x="399" y="495"/>
                    <a:pt x="390" y="483"/>
                  </a:cubicBezTo>
                  <a:cubicBezTo>
                    <a:pt x="381" y="472"/>
                    <a:pt x="254" y="181"/>
                    <a:pt x="261" y="143"/>
                  </a:cubicBezTo>
                  <a:cubicBezTo>
                    <a:pt x="261" y="143"/>
                    <a:pt x="261" y="34"/>
                    <a:pt x="302" y="0"/>
                  </a:cubicBezTo>
                  <a:cubicBezTo>
                    <a:pt x="302" y="0"/>
                    <a:pt x="605" y="254"/>
                    <a:pt x="634" y="277"/>
                  </a:cubicBezTo>
                  <a:close/>
                </a:path>
              </a:pathLst>
            </a:custGeom>
            <a:solidFill>
              <a:srgbClr val="26242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436" name="Freeform 158"/>
            <p:cNvSpPr/>
            <p:nvPr/>
          </p:nvSpPr>
          <p:spPr>
            <a:xfrm>
              <a:off x="968375" y="2832100"/>
              <a:ext cx="2374900" cy="2693987"/>
            </a:xfrm>
            <a:custGeom>
              <a:avLst/>
              <a:gdLst/>
              <a:ahLst/>
              <a:cxnLst>
                <a:cxn ang="0">
                  <a:pos x="2085553" y="2678958"/>
                </a:cxn>
                <a:cxn ang="0">
                  <a:pos x="1589530" y="2554967"/>
                </a:cxn>
                <a:cxn ang="0">
                  <a:pos x="1563225" y="2539938"/>
                </a:cxn>
                <a:cxn ang="0">
                  <a:pos x="1503101" y="2337043"/>
                </a:cxn>
                <a:cxn ang="0">
                  <a:pos x="105217" y="1683272"/>
                </a:cxn>
                <a:cxn ang="0">
                  <a:pos x="139037" y="1442805"/>
                </a:cxn>
                <a:cxn ang="0">
                  <a:pos x="334440" y="1431533"/>
                </a:cxn>
                <a:cxn ang="0">
                  <a:pos x="1604561" y="2002643"/>
                </a:cxn>
                <a:cxn ang="0">
                  <a:pos x="1871361" y="2554967"/>
                </a:cxn>
                <a:cxn ang="0">
                  <a:pos x="1769902" y="2167964"/>
                </a:cxn>
                <a:cxn ang="0">
                  <a:pos x="2085553" y="2554967"/>
                </a:cxn>
                <a:cxn ang="0">
                  <a:pos x="1912696" y="2216809"/>
                </a:cxn>
                <a:cxn ang="0">
                  <a:pos x="2205801" y="2303227"/>
                </a:cxn>
                <a:cxn ang="0">
                  <a:pos x="1818753" y="2002643"/>
                </a:cxn>
                <a:cxn ang="0">
                  <a:pos x="1529406" y="1168522"/>
                </a:cxn>
                <a:cxn ang="0">
                  <a:pos x="999562" y="0"/>
                </a:cxn>
                <a:cxn ang="0">
                  <a:pos x="1555710" y="879209"/>
                </a:cxn>
                <a:cxn ang="0">
                  <a:pos x="1777417" y="1003200"/>
                </a:cxn>
                <a:cxn ang="0">
                  <a:pos x="2295987" y="916782"/>
                </a:cxn>
                <a:cxn ang="0">
                  <a:pos x="2363627" y="1273726"/>
                </a:cxn>
                <a:cxn ang="0">
                  <a:pos x="2363627" y="2295713"/>
                </a:cxn>
                <a:cxn ang="0">
                  <a:pos x="2085553" y="2678958"/>
                </a:cxn>
              </a:cxnLst>
              <a:pathLst>
                <a:path w="632" h="717">
                  <a:moveTo>
                    <a:pt x="555" y="713"/>
                  </a:moveTo>
                  <a:cubicBezTo>
                    <a:pt x="525" y="717"/>
                    <a:pt x="436" y="695"/>
                    <a:pt x="423" y="680"/>
                  </a:cubicBezTo>
                  <a:cubicBezTo>
                    <a:pt x="422" y="679"/>
                    <a:pt x="420" y="678"/>
                    <a:pt x="416" y="676"/>
                  </a:cubicBezTo>
                  <a:cubicBezTo>
                    <a:pt x="418" y="655"/>
                    <a:pt x="414" y="632"/>
                    <a:pt x="400" y="622"/>
                  </a:cubicBezTo>
                  <a:cubicBezTo>
                    <a:pt x="373" y="602"/>
                    <a:pt x="56" y="467"/>
                    <a:pt x="28" y="448"/>
                  </a:cubicBezTo>
                  <a:cubicBezTo>
                    <a:pt x="0" y="428"/>
                    <a:pt x="37" y="384"/>
                    <a:pt x="37" y="384"/>
                  </a:cubicBezTo>
                  <a:cubicBezTo>
                    <a:pt x="37" y="384"/>
                    <a:pt x="78" y="374"/>
                    <a:pt x="89" y="381"/>
                  </a:cubicBezTo>
                  <a:cubicBezTo>
                    <a:pt x="100" y="388"/>
                    <a:pt x="411" y="515"/>
                    <a:pt x="427" y="533"/>
                  </a:cubicBezTo>
                  <a:cubicBezTo>
                    <a:pt x="443" y="552"/>
                    <a:pt x="475" y="670"/>
                    <a:pt x="498" y="680"/>
                  </a:cubicBezTo>
                  <a:cubicBezTo>
                    <a:pt x="498" y="680"/>
                    <a:pt x="448" y="579"/>
                    <a:pt x="471" y="577"/>
                  </a:cubicBezTo>
                  <a:cubicBezTo>
                    <a:pt x="493" y="574"/>
                    <a:pt x="505" y="663"/>
                    <a:pt x="555" y="680"/>
                  </a:cubicBezTo>
                  <a:cubicBezTo>
                    <a:pt x="555" y="680"/>
                    <a:pt x="497" y="603"/>
                    <a:pt x="509" y="590"/>
                  </a:cubicBezTo>
                  <a:cubicBezTo>
                    <a:pt x="509" y="590"/>
                    <a:pt x="545" y="615"/>
                    <a:pt x="587" y="613"/>
                  </a:cubicBezTo>
                  <a:cubicBezTo>
                    <a:pt x="587" y="613"/>
                    <a:pt x="507" y="586"/>
                    <a:pt x="484" y="533"/>
                  </a:cubicBezTo>
                  <a:cubicBezTo>
                    <a:pt x="461" y="481"/>
                    <a:pt x="407" y="311"/>
                    <a:pt x="407" y="311"/>
                  </a:cubicBezTo>
                  <a:cubicBezTo>
                    <a:pt x="407" y="311"/>
                    <a:pt x="257" y="36"/>
                    <a:pt x="266" y="0"/>
                  </a:cubicBezTo>
                  <a:cubicBezTo>
                    <a:pt x="266" y="0"/>
                    <a:pt x="380" y="225"/>
                    <a:pt x="414" y="234"/>
                  </a:cubicBezTo>
                  <a:cubicBezTo>
                    <a:pt x="414" y="234"/>
                    <a:pt x="450" y="268"/>
                    <a:pt x="473" y="267"/>
                  </a:cubicBezTo>
                  <a:cubicBezTo>
                    <a:pt x="611" y="244"/>
                    <a:pt x="611" y="244"/>
                    <a:pt x="611" y="244"/>
                  </a:cubicBezTo>
                  <a:cubicBezTo>
                    <a:pt x="620" y="289"/>
                    <a:pt x="629" y="331"/>
                    <a:pt x="629" y="339"/>
                  </a:cubicBezTo>
                  <a:cubicBezTo>
                    <a:pt x="629" y="356"/>
                    <a:pt x="627" y="590"/>
                    <a:pt x="629" y="611"/>
                  </a:cubicBezTo>
                  <a:cubicBezTo>
                    <a:pt x="632" y="631"/>
                    <a:pt x="584" y="708"/>
                    <a:pt x="555" y="713"/>
                  </a:cubicBezTo>
                  <a:close/>
                </a:path>
              </a:pathLst>
            </a:custGeom>
            <a:solidFill>
              <a:srgbClr val="4C4948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437" name="Freeform 159"/>
            <p:cNvSpPr/>
            <p:nvPr/>
          </p:nvSpPr>
          <p:spPr>
            <a:xfrm>
              <a:off x="4995863" y="273050"/>
              <a:ext cx="1314450" cy="1365250"/>
            </a:xfrm>
            <a:custGeom>
              <a:avLst/>
              <a:gdLst/>
              <a:ahLst/>
              <a:cxnLst>
                <a:cxn ang="0">
                  <a:pos x="206556" y="1338923"/>
                </a:cxn>
                <a:cxn ang="0">
                  <a:pos x="638447" y="1229853"/>
                </a:cxn>
                <a:cxn ang="0">
                  <a:pos x="905093" y="1338923"/>
                </a:cxn>
                <a:cxn ang="0">
                  <a:pos x="965182" y="1226092"/>
                </a:cxn>
                <a:cxn ang="0">
                  <a:pos x="1040293" y="1184721"/>
                </a:cxn>
                <a:cxn ang="0">
                  <a:pos x="1040293" y="1128306"/>
                </a:cxn>
                <a:cxn ang="0">
                  <a:pos x="1115405" y="1128306"/>
                </a:cxn>
                <a:cxn ang="0">
                  <a:pos x="1115405" y="1022997"/>
                </a:cxn>
                <a:cxn ang="0">
                  <a:pos x="1243094" y="1022997"/>
                </a:cxn>
                <a:cxn ang="0">
                  <a:pos x="1201783" y="665700"/>
                </a:cxn>
                <a:cxn ang="0">
                  <a:pos x="1288161" y="624329"/>
                </a:cxn>
                <a:cxn ang="0">
                  <a:pos x="1288161" y="274554"/>
                </a:cxn>
                <a:cxn ang="0">
                  <a:pos x="852515" y="33849"/>
                </a:cxn>
                <a:cxn ang="0">
                  <a:pos x="334246" y="289598"/>
                </a:cxn>
                <a:cxn ang="0">
                  <a:pos x="0" y="598002"/>
                </a:cxn>
                <a:cxn ang="0">
                  <a:pos x="206556" y="1338923"/>
                </a:cxn>
              </a:cxnLst>
              <a:pathLst>
                <a:path w="350" h="363">
                  <a:moveTo>
                    <a:pt x="55" y="356"/>
                  </a:moveTo>
                  <a:cubicBezTo>
                    <a:pt x="55" y="356"/>
                    <a:pt x="148" y="322"/>
                    <a:pt x="170" y="327"/>
                  </a:cubicBezTo>
                  <a:cubicBezTo>
                    <a:pt x="170" y="327"/>
                    <a:pt x="213" y="363"/>
                    <a:pt x="241" y="356"/>
                  </a:cubicBezTo>
                  <a:cubicBezTo>
                    <a:pt x="257" y="326"/>
                    <a:pt x="257" y="326"/>
                    <a:pt x="257" y="326"/>
                  </a:cubicBezTo>
                  <a:cubicBezTo>
                    <a:pt x="277" y="315"/>
                    <a:pt x="277" y="315"/>
                    <a:pt x="277" y="315"/>
                  </a:cubicBezTo>
                  <a:cubicBezTo>
                    <a:pt x="277" y="300"/>
                    <a:pt x="277" y="300"/>
                    <a:pt x="277" y="300"/>
                  </a:cubicBezTo>
                  <a:cubicBezTo>
                    <a:pt x="277" y="300"/>
                    <a:pt x="288" y="311"/>
                    <a:pt x="297" y="300"/>
                  </a:cubicBezTo>
                  <a:cubicBezTo>
                    <a:pt x="297" y="272"/>
                    <a:pt x="297" y="272"/>
                    <a:pt x="297" y="272"/>
                  </a:cubicBezTo>
                  <a:cubicBezTo>
                    <a:pt x="297" y="272"/>
                    <a:pt x="329" y="281"/>
                    <a:pt x="331" y="272"/>
                  </a:cubicBezTo>
                  <a:cubicBezTo>
                    <a:pt x="334" y="263"/>
                    <a:pt x="316" y="188"/>
                    <a:pt x="320" y="177"/>
                  </a:cubicBezTo>
                  <a:cubicBezTo>
                    <a:pt x="343" y="166"/>
                    <a:pt x="343" y="166"/>
                    <a:pt x="343" y="166"/>
                  </a:cubicBezTo>
                  <a:cubicBezTo>
                    <a:pt x="343" y="166"/>
                    <a:pt x="350" y="113"/>
                    <a:pt x="343" y="73"/>
                  </a:cubicBezTo>
                  <a:cubicBezTo>
                    <a:pt x="336" y="32"/>
                    <a:pt x="259" y="0"/>
                    <a:pt x="227" y="9"/>
                  </a:cubicBezTo>
                  <a:cubicBezTo>
                    <a:pt x="195" y="18"/>
                    <a:pt x="98" y="54"/>
                    <a:pt x="89" y="77"/>
                  </a:cubicBezTo>
                  <a:cubicBezTo>
                    <a:pt x="80" y="100"/>
                    <a:pt x="0" y="159"/>
                    <a:pt x="0" y="159"/>
                  </a:cubicBezTo>
                  <a:lnTo>
                    <a:pt x="55" y="356"/>
                  </a:lnTo>
                  <a:close/>
                </a:path>
              </a:pathLst>
            </a:custGeom>
            <a:solidFill>
              <a:srgbClr val="F8C29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438" name="Freeform 160"/>
            <p:cNvSpPr/>
            <p:nvPr/>
          </p:nvSpPr>
          <p:spPr>
            <a:xfrm>
              <a:off x="5011738" y="528637"/>
              <a:ext cx="1276350" cy="1104900"/>
            </a:xfrm>
            <a:custGeom>
              <a:avLst/>
              <a:gdLst/>
              <a:ahLst/>
              <a:cxnLst>
                <a:cxn ang="0">
                  <a:pos x="634421" y="503594"/>
                </a:cxn>
                <a:cxn ang="0">
                  <a:pos x="341611" y="590032"/>
                </a:cxn>
                <a:cxn ang="0">
                  <a:pos x="108865" y="792972"/>
                </a:cxn>
                <a:cxn ang="0">
                  <a:pos x="0" y="394607"/>
                </a:cxn>
                <a:cxn ang="0">
                  <a:pos x="379151" y="112745"/>
                </a:cxn>
                <a:cxn ang="0">
                  <a:pos x="803350" y="0"/>
                </a:cxn>
                <a:cxn ang="0">
                  <a:pos x="1171239" y="52614"/>
                </a:cxn>
                <a:cxn ang="0">
                  <a:pos x="1276350" y="341993"/>
                </a:cxn>
                <a:cxn ang="0">
                  <a:pos x="1272596" y="368300"/>
                </a:cxn>
                <a:cxn ang="0">
                  <a:pos x="1272596" y="368300"/>
                </a:cxn>
                <a:cxn ang="0">
                  <a:pos x="964770" y="428431"/>
                </a:cxn>
                <a:cxn ang="0">
                  <a:pos x="784580" y="469770"/>
                </a:cxn>
                <a:cxn ang="0">
                  <a:pos x="709500" y="826796"/>
                </a:cxn>
                <a:cxn ang="0">
                  <a:pos x="882183" y="1086109"/>
                </a:cxn>
                <a:cxn ang="0">
                  <a:pos x="623159" y="973364"/>
                </a:cxn>
                <a:cxn ang="0">
                  <a:pos x="611897" y="969606"/>
                </a:cxn>
                <a:cxn ang="0">
                  <a:pos x="574358" y="590032"/>
                </a:cxn>
                <a:cxn ang="0">
                  <a:pos x="750794" y="263071"/>
                </a:cxn>
                <a:cxn ang="0">
                  <a:pos x="634421" y="127778"/>
                </a:cxn>
                <a:cxn ang="0">
                  <a:pos x="540572" y="383333"/>
                </a:cxn>
                <a:cxn ang="0">
                  <a:pos x="634421" y="503594"/>
                </a:cxn>
              </a:cxnLst>
              <a:pathLst>
                <a:path w="340" h="294">
                  <a:moveTo>
                    <a:pt x="169" y="134"/>
                  </a:moveTo>
                  <a:cubicBezTo>
                    <a:pt x="169" y="134"/>
                    <a:pt x="112" y="138"/>
                    <a:pt x="91" y="157"/>
                  </a:cubicBezTo>
                  <a:cubicBezTo>
                    <a:pt x="80" y="167"/>
                    <a:pt x="52" y="193"/>
                    <a:pt x="29" y="211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28" y="86"/>
                    <a:pt x="93" y="40"/>
                    <a:pt x="101" y="30"/>
                  </a:cubicBezTo>
                  <a:cubicBezTo>
                    <a:pt x="110" y="16"/>
                    <a:pt x="207" y="0"/>
                    <a:pt x="214" y="0"/>
                  </a:cubicBezTo>
                  <a:cubicBezTo>
                    <a:pt x="221" y="0"/>
                    <a:pt x="312" y="14"/>
                    <a:pt x="312" y="14"/>
                  </a:cubicBezTo>
                  <a:cubicBezTo>
                    <a:pt x="312" y="56"/>
                    <a:pt x="327" y="79"/>
                    <a:pt x="340" y="91"/>
                  </a:cubicBezTo>
                  <a:cubicBezTo>
                    <a:pt x="339" y="95"/>
                    <a:pt x="339" y="98"/>
                    <a:pt x="339" y="98"/>
                  </a:cubicBezTo>
                  <a:cubicBezTo>
                    <a:pt x="339" y="98"/>
                    <a:pt x="339" y="98"/>
                    <a:pt x="339" y="98"/>
                  </a:cubicBezTo>
                  <a:cubicBezTo>
                    <a:pt x="304" y="94"/>
                    <a:pt x="257" y="114"/>
                    <a:pt x="257" y="114"/>
                  </a:cubicBezTo>
                  <a:cubicBezTo>
                    <a:pt x="244" y="120"/>
                    <a:pt x="209" y="125"/>
                    <a:pt x="209" y="125"/>
                  </a:cubicBezTo>
                  <a:cubicBezTo>
                    <a:pt x="175" y="157"/>
                    <a:pt x="184" y="195"/>
                    <a:pt x="189" y="220"/>
                  </a:cubicBezTo>
                  <a:cubicBezTo>
                    <a:pt x="192" y="235"/>
                    <a:pt x="216" y="266"/>
                    <a:pt x="235" y="289"/>
                  </a:cubicBezTo>
                  <a:cubicBezTo>
                    <a:pt x="208" y="294"/>
                    <a:pt x="166" y="259"/>
                    <a:pt x="166" y="259"/>
                  </a:cubicBezTo>
                  <a:cubicBezTo>
                    <a:pt x="165" y="259"/>
                    <a:pt x="164" y="258"/>
                    <a:pt x="163" y="258"/>
                  </a:cubicBezTo>
                  <a:cubicBezTo>
                    <a:pt x="155" y="214"/>
                    <a:pt x="153" y="157"/>
                    <a:pt x="153" y="157"/>
                  </a:cubicBezTo>
                  <a:cubicBezTo>
                    <a:pt x="191" y="154"/>
                    <a:pt x="200" y="70"/>
                    <a:pt x="200" y="70"/>
                  </a:cubicBezTo>
                  <a:cubicBezTo>
                    <a:pt x="216" y="18"/>
                    <a:pt x="169" y="34"/>
                    <a:pt x="169" y="34"/>
                  </a:cubicBezTo>
                  <a:cubicBezTo>
                    <a:pt x="138" y="50"/>
                    <a:pt x="141" y="89"/>
                    <a:pt x="144" y="102"/>
                  </a:cubicBezTo>
                  <a:cubicBezTo>
                    <a:pt x="146" y="116"/>
                    <a:pt x="169" y="134"/>
                    <a:pt x="169" y="134"/>
                  </a:cubicBezTo>
                  <a:close/>
                </a:path>
              </a:pathLst>
            </a:custGeom>
            <a:solidFill>
              <a:srgbClr val="EEAC8E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439" name="Freeform 161"/>
            <p:cNvSpPr/>
            <p:nvPr/>
          </p:nvSpPr>
          <p:spPr>
            <a:xfrm>
              <a:off x="6040438" y="1187450"/>
              <a:ext cx="195263" cy="138112"/>
            </a:xfrm>
            <a:custGeom>
              <a:avLst/>
              <a:gdLst/>
              <a:ahLst/>
              <a:cxnLst>
                <a:cxn ang="0">
                  <a:pos x="71346" y="108250"/>
                </a:cxn>
                <a:cxn ang="0">
                  <a:pos x="71346" y="126914"/>
                </a:cxn>
                <a:cxn ang="0">
                  <a:pos x="90121" y="0"/>
                </a:cxn>
                <a:cxn ang="0">
                  <a:pos x="82611" y="33595"/>
                </a:cxn>
                <a:cxn ang="0">
                  <a:pos x="195263" y="115715"/>
                </a:cxn>
                <a:cxn ang="0">
                  <a:pos x="71346" y="108250"/>
                </a:cxn>
              </a:cxnLst>
              <a:pathLst>
                <a:path w="52" h="37">
                  <a:moveTo>
                    <a:pt x="19" y="29"/>
                  </a:moveTo>
                  <a:cubicBezTo>
                    <a:pt x="19" y="34"/>
                    <a:pt x="19" y="34"/>
                    <a:pt x="19" y="34"/>
                  </a:cubicBezTo>
                  <a:cubicBezTo>
                    <a:pt x="0" y="11"/>
                    <a:pt x="24" y="0"/>
                    <a:pt x="24" y="0"/>
                  </a:cubicBezTo>
                  <a:cubicBezTo>
                    <a:pt x="24" y="0"/>
                    <a:pt x="24" y="0"/>
                    <a:pt x="22" y="9"/>
                  </a:cubicBezTo>
                  <a:cubicBezTo>
                    <a:pt x="20" y="14"/>
                    <a:pt x="38" y="24"/>
                    <a:pt x="52" y="31"/>
                  </a:cubicBezTo>
                  <a:cubicBezTo>
                    <a:pt x="46" y="37"/>
                    <a:pt x="19" y="29"/>
                    <a:pt x="19" y="29"/>
                  </a:cubicBezTo>
                  <a:close/>
                </a:path>
              </a:pathLst>
            </a:custGeom>
            <a:solidFill>
              <a:srgbClr val="EEAC8E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440" name="Freeform 162"/>
            <p:cNvSpPr/>
            <p:nvPr/>
          </p:nvSpPr>
          <p:spPr>
            <a:xfrm>
              <a:off x="5059363" y="0"/>
              <a:ext cx="1333500" cy="904875"/>
            </a:xfrm>
            <a:custGeom>
              <a:avLst/>
              <a:gdLst/>
              <a:ahLst/>
              <a:cxnLst>
                <a:cxn ang="0">
                  <a:pos x="1235835" y="615766"/>
                </a:cxn>
                <a:cxn ang="0">
                  <a:pos x="1325987" y="488107"/>
                </a:cxn>
                <a:cxn ang="0">
                  <a:pos x="1235835" y="300373"/>
                </a:cxn>
                <a:cxn ang="0">
                  <a:pos x="679897" y="11264"/>
                </a:cxn>
                <a:cxn ang="0">
                  <a:pos x="379390" y="127659"/>
                </a:cxn>
                <a:cxn ang="0">
                  <a:pos x="191573" y="240299"/>
                </a:cxn>
                <a:cxn ang="0">
                  <a:pos x="90152" y="581974"/>
                </a:cxn>
                <a:cxn ang="0">
                  <a:pos x="7513" y="814763"/>
                </a:cxn>
                <a:cxn ang="0">
                  <a:pos x="165279" y="897366"/>
                </a:cxn>
                <a:cxn ang="0">
                  <a:pos x="510862" y="735915"/>
                </a:cxn>
                <a:cxn ang="0">
                  <a:pos x="702435" y="792235"/>
                </a:cxn>
                <a:cxn ang="0">
                  <a:pos x="747511" y="897366"/>
                </a:cxn>
                <a:cxn ang="0">
                  <a:pos x="830151" y="844800"/>
                </a:cxn>
                <a:cxn ang="0">
                  <a:pos x="1025480" y="623275"/>
                </a:cxn>
                <a:cxn ang="0">
                  <a:pos x="1175734" y="529408"/>
                </a:cxn>
                <a:cxn ang="0">
                  <a:pos x="1235835" y="615766"/>
                </a:cxn>
              </a:cxnLst>
              <a:pathLst>
                <a:path w="355" h="241">
                  <a:moveTo>
                    <a:pt x="329" y="164"/>
                  </a:moveTo>
                  <a:cubicBezTo>
                    <a:pt x="329" y="164"/>
                    <a:pt x="351" y="145"/>
                    <a:pt x="353" y="130"/>
                  </a:cubicBezTo>
                  <a:cubicBezTo>
                    <a:pt x="355" y="114"/>
                    <a:pt x="329" y="80"/>
                    <a:pt x="329" y="80"/>
                  </a:cubicBezTo>
                  <a:cubicBezTo>
                    <a:pt x="329" y="80"/>
                    <a:pt x="203" y="5"/>
                    <a:pt x="181" y="3"/>
                  </a:cubicBezTo>
                  <a:cubicBezTo>
                    <a:pt x="158" y="0"/>
                    <a:pt x="101" y="34"/>
                    <a:pt x="101" y="34"/>
                  </a:cubicBezTo>
                  <a:cubicBezTo>
                    <a:pt x="101" y="34"/>
                    <a:pt x="63" y="46"/>
                    <a:pt x="51" y="64"/>
                  </a:cubicBezTo>
                  <a:cubicBezTo>
                    <a:pt x="40" y="82"/>
                    <a:pt x="33" y="141"/>
                    <a:pt x="24" y="155"/>
                  </a:cubicBezTo>
                  <a:cubicBezTo>
                    <a:pt x="15" y="168"/>
                    <a:pt x="4" y="216"/>
                    <a:pt x="2" y="217"/>
                  </a:cubicBezTo>
                  <a:cubicBezTo>
                    <a:pt x="0" y="219"/>
                    <a:pt x="15" y="241"/>
                    <a:pt x="44" y="239"/>
                  </a:cubicBezTo>
                  <a:cubicBezTo>
                    <a:pt x="74" y="236"/>
                    <a:pt x="128" y="206"/>
                    <a:pt x="136" y="196"/>
                  </a:cubicBezTo>
                  <a:cubicBezTo>
                    <a:pt x="143" y="185"/>
                    <a:pt x="203" y="154"/>
                    <a:pt x="187" y="211"/>
                  </a:cubicBezTo>
                  <a:cubicBezTo>
                    <a:pt x="199" y="239"/>
                    <a:pt x="199" y="239"/>
                    <a:pt x="199" y="239"/>
                  </a:cubicBezTo>
                  <a:cubicBezTo>
                    <a:pt x="221" y="225"/>
                    <a:pt x="221" y="225"/>
                    <a:pt x="221" y="225"/>
                  </a:cubicBezTo>
                  <a:cubicBezTo>
                    <a:pt x="221" y="225"/>
                    <a:pt x="273" y="181"/>
                    <a:pt x="273" y="166"/>
                  </a:cubicBezTo>
                  <a:cubicBezTo>
                    <a:pt x="273" y="151"/>
                    <a:pt x="313" y="141"/>
                    <a:pt x="313" y="141"/>
                  </a:cubicBezTo>
                  <a:lnTo>
                    <a:pt x="329" y="164"/>
                  </a:lnTo>
                  <a:close/>
                </a:path>
              </a:pathLst>
            </a:custGeom>
            <a:solidFill>
              <a:srgbClr val="26242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441" name="Freeform 163"/>
            <p:cNvSpPr/>
            <p:nvPr/>
          </p:nvSpPr>
          <p:spPr>
            <a:xfrm>
              <a:off x="1697038" y="723900"/>
              <a:ext cx="3683000" cy="3097212"/>
            </a:xfrm>
            <a:custGeom>
              <a:avLst/>
              <a:gdLst/>
              <a:ahLst/>
              <a:cxnLst>
                <a:cxn ang="0">
                  <a:pos x="0" y="1424567"/>
                </a:cxn>
                <a:cxn ang="0">
                  <a:pos x="1713722" y="274389"/>
                </a:cxn>
                <a:cxn ang="0">
                  <a:pos x="3044112" y="172903"/>
                </a:cxn>
                <a:cxn ang="0">
                  <a:pos x="3265844" y="0"/>
                </a:cxn>
                <a:cxn ang="0">
                  <a:pos x="3547706" y="954723"/>
                </a:cxn>
                <a:cxn ang="0">
                  <a:pos x="2559309" y="1962069"/>
                </a:cxn>
                <a:cxn ang="0">
                  <a:pos x="1311599" y="3040831"/>
                </a:cxn>
                <a:cxn ang="0">
                  <a:pos x="800489" y="2807788"/>
                </a:cxn>
                <a:cxn ang="0">
                  <a:pos x="0" y="1424567"/>
                </a:cxn>
              </a:cxnLst>
              <a:pathLst>
                <a:path w="980" h="824">
                  <a:moveTo>
                    <a:pt x="0" y="379"/>
                  </a:moveTo>
                  <a:cubicBezTo>
                    <a:pt x="0" y="379"/>
                    <a:pt x="206" y="209"/>
                    <a:pt x="456" y="73"/>
                  </a:cubicBezTo>
                  <a:cubicBezTo>
                    <a:pt x="456" y="73"/>
                    <a:pt x="602" y="5"/>
                    <a:pt x="810" y="46"/>
                  </a:cubicBezTo>
                  <a:cubicBezTo>
                    <a:pt x="810" y="46"/>
                    <a:pt x="851" y="0"/>
                    <a:pt x="869" y="0"/>
                  </a:cubicBezTo>
                  <a:cubicBezTo>
                    <a:pt x="887" y="0"/>
                    <a:pt x="980" y="177"/>
                    <a:pt x="944" y="254"/>
                  </a:cubicBezTo>
                  <a:cubicBezTo>
                    <a:pt x="944" y="254"/>
                    <a:pt x="703" y="502"/>
                    <a:pt x="681" y="522"/>
                  </a:cubicBezTo>
                  <a:cubicBezTo>
                    <a:pt x="658" y="543"/>
                    <a:pt x="375" y="767"/>
                    <a:pt x="349" y="809"/>
                  </a:cubicBezTo>
                  <a:cubicBezTo>
                    <a:pt x="349" y="809"/>
                    <a:pt x="265" y="824"/>
                    <a:pt x="213" y="747"/>
                  </a:cubicBezTo>
                  <a:cubicBezTo>
                    <a:pt x="161" y="670"/>
                    <a:pt x="0" y="379"/>
                    <a:pt x="0" y="379"/>
                  </a:cubicBezTo>
                  <a:close/>
                </a:path>
              </a:pathLst>
            </a:custGeom>
            <a:solidFill>
              <a:srgbClr val="4C4948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442" name="Freeform 164"/>
            <p:cNvSpPr/>
            <p:nvPr/>
          </p:nvSpPr>
          <p:spPr>
            <a:xfrm>
              <a:off x="2840038" y="2100262"/>
              <a:ext cx="104775" cy="149225"/>
            </a:xfrm>
            <a:custGeom>
              <a:avLst/>
              <a:gdLst/>
              <a:ahLst/>
              <a:cxnLst>
                <a:cxn ang="0">
                  <a:pos x="104775" y="149225"/>
                </a:cxn>
                <a:cxn ang="0">
                  <a:pos x="0" y="0"/>
                </a:cxn>
                <a:cxn ang="0">
                  <a:pos x="104775" y="149225"/>
                </a:cxn>
              </a:cxnLst>
              <a:pathLst>
                <a:path w="28" h="40">
                  <a:moveTo>
                    <a:pt x="28" y="40"/>
                  </a:moveTo>
                  <a:cubicBezTo>
                    <a:pt x="12" y="20"/>
                    <a:pt x="1" y="5"/>
                    <a:pt x="0" y="0"/>
                  </a:cubicBezTo>
                  <a:cubicBezTo>
                    <a:pt x="0" y="0"/>
                    <a:pt x="11" y="16"/>
                    <a:pt x="28" y="40"/>
                  </a:cubicBezTo>
                  <a:close/>
                </a:path>
              </a:pathLst>
            </a:custGeom>
            <a:solidFill>
              <a:srgbClr val="26242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443" name="Freeform 165"/>
            <p:cNvSpPr/>
            <p:nvPr/>
          </p:nvSpPr>
          <p:spPr>
            <a:xfrm>
              <a:off x="2441575" y="1074737"/>
              <a:ext cx="2825750" cy="2746375"/>
            </a:xfrm>
            <a:custGeom>
              <a:avLst/>
              <a:gdLst/>
              <a:ahLst/>
              <a:cxnLst>
                <a:cxn ang="0">
                  <a:pos x="774075" y="2066356"/>
                </a:cxn>
                <a:cxn ang="0">
                  <a:pos x="1037110" y="1904805"/>
                </a:cxn>
                <a:cxn ang="0">
                  <a:pos x="1018322" y="1886019"/>
                </a:cxn>
                <a:cxn ang="0">
                  <a:pos x="503525" y="1175944"/>
                </a:cxn>
                <a:cxn ang="0">
                  <a:pos x="1018322" y="1807122"/>
                </a:cxn>
                <a:cxn ang="0">
                  <a:pos x="976988" y="879141"/>
                </a:cxn>
                <a:cxn ang="0">
                  <a:pos x="1104748" y="980580"/>
                </a:cxn>
                <a:cxn ang="0">
                  <a:pos x="1446694" y="777701"/>
                </a:cxn>
                <a:cxn ang="0">
                  <a:pos x="1420390" y="477140"/>
                </a:cxn>
                <a:cxn ang="0">
                  <a:pos x="1540635" y="649963"/>
                </a:cxn>
                <a:cxn ang="0">
                  <a:pos x="1251296" y="0"/>
                </a:cxn>
                <a:cxn ang="0">
                  <a:pos x="1694698" y="541010"/>
                </a:cxn>
                <a:cxn ang="0">
                  <a:pos x="1788640" y="315589"/>
                </a:cxn>
                <a:cxn ang="0">
                  <a:pos x="2555199" y="657477"/>
                </a:cxn>
                <a:cxn ang="0">
                  <a:pos x="2453743" y="176580"/>
                </a:cxn>
                <a:cxn ang="0">
                  <a:pos x="2825750" y="537253"/>
                </a:cxn>
                <a:cxn ang="0">
                  <a:pos x="2803204" y="604879"/>
                </a:cxn>
                <a:cxn ang="0">
                  <a:pos x="1814943" y="1611758"/>
                </a:cxn>
                <a:cxn ang="0">
                  <a:pos x="567405" y="2690020"/>
                </a:cxn>
                <a:cxn ang="0">
                  <a:pos x="56365" y="2457085"/>
                </a:cxn>
                <a:cxn ang="0">
                  <a:pos x="0" y="2370674"/>
                </a:cxn>
                <a:cxn ang="0">
                  <a:pos x="774075" y="2066356"/>
                </a:cxn>
              </a:cxnLst>
              <a:pathLst>
                <a:path w="752" h="731">
                  <a:moveTo>
                    <a:pt x="206" y="550"/>
                  </a:moveTo>
                  <a:cubicBezTo>
                    <a:pt x="243" y="559"/>
                    <a:pt x="268" y="520"/>
                    <a:pt x="276" y="507"/>
                  </a:cubicBezTo>
                  <a:cubicBezTo>
                    <a:pt x="274" y="505"/>
                    <a:pt x="273" y="504"/>
                    <a:pt x="271" y="502"/>
                  </a:cubicBezTo>
                  <a:cubicBezTo>
                    <a:pt x="247" y="475"/>
                    <a:pt x="174" y="371"/>
                    <a:pt x="134" y="313"/>
                  </a:cubicBezTo>
                  <a:cubicBezTo>
                    <a:pt x="181" y="374"/>
                    <a:pt x="271" y="481"/>
                    <a:pt x="271" y="481"/>
                  </a:cubicBezTo>
                  <a:cubicBezTo>
                    <a:pt x="290" y="434"/>
                    <a:pt x="260" y="234"/>
                    <a:pt x="260" y="234"/>
                  </a:cubicBezTo>
                  <a:cubicBezTo>
                    <a:pt x="294" y="261"/>
                    <a:pt x="294" y="261"/>
                    <a:pt x="294" y="261"/>
                  </a:cubicBezTo>
                  <a:cubicBezTo>
                    <a:pt x="326" y="270"/>
                    <a:pt x="358" y="243"/>
                    <a:pt x="385" y="207"/>
                  </a:cubicBezTo>
                  <a:cubicBezTo>
                    <a:pt x="412" y="171"/>
                    <a:pt x="378" y="127"/>
                    <a:pt x="378" y="127"/>
                  </a:cubicBezTo>
                  <a:cubicBezTo>
                    <a:pt x="405" y="134"/>
                    <a:pt x="410" y="173"/>
                    <a:pt x="410" y="173"/>
                  </a:cubicBezTo>
                  <a:cubicBezTo>
                    <a:pt x="437" y="98"/>
                    <a:pt x="333" y="0"/>
                    <a:pt x="333" y="0"/>
                  </a:cubicBezTo>
                  <a:cubicBezTo>
                    <a:pt x="390" y="26"/>
                    <a:pt x="451" y="144"/>
                    <a:pt x="451" y="144"/>
                  </a:cubicBezTo>
                  <a:cubicBezTo>
                    <a:pt x="451" y="129"/>
                    <a:pt x="476" y="84"/>
                    <a:pt x="476" y="84"/>
                  </a:cubicBezTo>
                  <a:cubicBezTo>
                    <a:pt x="483" y="127"/>
                    <a:pt x="669" y="200"/>
                    <a:pt x="680" y="175"/>
                  </a:cubicBezTo>
                  <a:cubicBezTo>
                    <a:pt x="691" y="150"/>
                    <a:pt x="653" y="47"/>
                    <a:pt x="653" y="47"/>
                  </a:cubicBezTo>
                  <a:cubicBezTo>
                    <a:pt x="668" y="48"/>
                    <a:pt x="716" y="100"/>
                    <a:pt x="752" y="143"/>
                  </a:cubicBezTo>
                  <a:cubicBezTo>
                    <a:pt x="751" y="149"/>
                    <a:pt x="749" y="156"/>
                    <a:pt x="746" y="161"/>
                  </a:cubicBezTo>
                  <a:cubicBezTo>
                    <a:pt x="746" y="161"/>
                    <a:pt x="505" y="409"/>
                    <a:pt x="483" y="429"/>
                  </a:cubicBezTo>
                  <a:cubicBezTo>
                    <a:pt x="460" y="450"/>
                    <a:pt x="177" y="674"/>
                    <a:pt x="151" y="716"/>
                  </a:cubicBezTo>
                  <a:cubicBezTo>
                    <a:pt x="151" y="716"/>
                    <a:pt x="67" y="731"/>
                    <a:pt x="15" y="654"/>
                  </a:cubicBezTo>
                  <a:cubicBezTo>
                    <a:pt x="11" y="648"/>
                    <a:pt x="5" y="640"/>
                    <a:pt x="0" y="631"/>
                  </a:cubicBezTo>
                  <a:cubicBezTo>
                    <a:pt x="149" y="670"/>
                    <a:pt x="169" y="541"/>
                    <a:pt x="206" y="550"/>
                  </a:cubicBezTo>
                  <a:close/>
                </a:path>
              </a:pathLst>
            </a:custGeom>
            <a:solidFill>
              <a:srgbClr val="26242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444" name="Freeform 166"/>
            <p:cNvSpPr/>
            <p:nvPr/>
          </p:nvSpPr>
          <p:spPr>
            <a:xfrm>
              <a:off x="4170363" y="1179512"/>
              <a:ext cx="896938" cy="3136900"/>
            </a:xfrm>
            <a:custGeom>
              <a:avLst/>
              <a:gdLst/>
              <a:ahLst/>
              <a:cxnLst>
                <a:cxn ang="0">
                  <a:pos x="75058" y="71379"/>
                </a:cxn>
                <a:cxn ang="0">
                  <a:pos x="41282" y="875327"/>
                </a:cxn>
                <a:cxn ang="0">
                  <a:pos x="187644" y="1829545"/>
                </a:cxn>
                <a:cxn ang="0">
                  <a:pos x="367782" y="3035467"/>
                </a:cxn>
                <a:cxn ang="0">
                  <a:pos x="896938" y="2994143"/>
                </a:cxn>
                <a:cxn ang="0">
                  <a:pos x="750576" y="2250303"/>
                </a:cxn>
                <a:cxn ang="0">
                  <a:pos x="716800" y="1457625"/>
                </a:cxn>
                <a:cxn ang="0">
                  <a:pos x="683024" y="995543"/>
                </a:cxn>
                <a:cxn ang="0">
                  <a:pos x="825633" y="619866"/>
                </a:cxn>
                <a:cxn ang="0">
                  <a:pos x="645495" y="71379"/>
                </a:cxn>
                <a:cxn ang="0">
                  <a:pos x="75058" y="71379"/>
                </a:cxn>
              </a:cxnLst>
              <a:pathLst>
                <a:path w="239" h="835">
                  <a:moveTo>
                    <a:pt x="20" y="19"/>
                  </a:moveTo>
                  <a:cubicBezTo>
                    <a:pt x="20" y="19"/>
                    <a:pt x="0" y="202"/>
                    <a:pt x="11" y="233"/>
                  </a:cubicBezTo>
                  <a:cubicBezTo>
                    <a:pt x="23" y="265"/>
                    <a:pt x="43" y="476"/>
                    <a:pt x="50" y="487"/>
                  </a:cubicBezTo>
                  <a:cubicBezTo>
                    <a:pt x="57" y="499"/>
                    <a:pt x="100" y="785"/>
                    <a:pt x="98" y="808"/>
                  </a:cubicBezTo>
                  <a:cubicBezTo>
                    <a:pt x="98" y="808"/>
                    <a:pt x="157" y="835"/>
                    <a:pt x="239" y="797"/>
                  </a:cubicBezTo>
                  <a:cubicBezTo>
                    <a:pt x="239" y="797"/>
                    <a:pt x="197" y="615"/>
                    <a:pt x="200" y="599"/>
                  </a:cubicBezTo>
                  <a:cubicBezTo>
                    <a:pt x="202" y="583"/>
                    <a:pt x="206" y="397"/>
                    <a:pt x="191" y="388"/>
                  </a:cubicBezTo>
                  <a:cubicBezTo>
                    <a:pt x="191" y="388"/>
                    <a:pt x="218" y="296"/>
                    <a:pt x="182" y="265"/>
                  </a:cubicBezTo>
                  <a:cubicBezTo>
                    <a:pt x="182" y="265"/>
                    <a:pt x="220" y="183"/>
                    <a:pt x="220" y="165"/>
                  </a:cubicBezTo>
                  <a:cubicBezTo>
                    <a:pt x="220" y="147"/>
                    <a:pt x="204" y="38"/>
                    <a:pt x="172" y="19"/>
                  </a:cubicBezTo>
                  <a:cubicBezTo>
                    <a:pt x="141" y="0"/>
                    <a:pt x="20" y="19"/>
                    <a:pt x="20" y="19"/>
                  </a:cubicBezTo>
                  <a:close/>
                </a:path>
              </a:pathLst>
            </a:custGeom>
            <a:solidFill>
              <a:srgbClr val="26242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445" name="Freeform 167"/>
            <p:cNvSpPr/>
            <p:nvPr/>
          </p:nvSpPr>
          <p:spPr>
            <a:xfrm>
              <a:off x="4406900" y="2046287"/>
              <a:ext cx="566738" cy="733425"/>
            </a:xfrm>
            <a:custGeom>
              <a:avLst/>
              <a:gdLst/>
              <a:ahLst/>
              <a:cxnLst>
                <a:cxn ang="0">
                  <a:pos x="480414" y="590501"/>
                </a:cxn>
                <a:cxn ang="0">
                  <a:pos x="138870" y="511517"/>
                </a:cxn>
                <a:cxn ang="0">
                  <a:pos x="0" y="0"/>
                </a:cxn>
                <a:cxn ang="0">
                  <a:pos x="472907" y="157968"/>
                </a:cxn>
                <a:cxn ang="0">
                  <a:pos x="480414" y="590501"/>
                </a:cxn>
              </a:cxnLst>
              <a:pathLst>
                <a:path w="151" h="195">
                  <a:moveTo>
                    <a:pt x="128" y="157"/>
                  </a:moveTo>
                  <a:cubicBezTo>
                    <a:pt x="69" y="195"/>
                    <a:pt x="48" y="150"/>
                    <a:pt x="37" y="136"/>
                  </a:cubicBezTo>
                  <a:cubicBezTo>
                    <a:pt x="25" y="123"/>
                    <a:pt x="0" y="0"/>
                    <a:pt x="0" y="0"/>
                  </a:cubicBezTo>
                  <a:cubicBezTo>
                    <a:pt x="15" y="13"/>
                    <a:pt x="79" y="30"/>
                    <a:pt x="126" y="42"/>
                  </a:cubicBezTo>
                  <a:cubicBezTo>
                    <a:pt x="151" y="78"/>
                    <a:pt x="128" y="157"/>
                    <a:pt x="128" y="157"/>
                  </a:cubicBezTo>
                  <a:close/>
                </a:path>
              </a:pathLst>
            </a:custGeom>
            <a:solidFill>
              <a:srgbClr val="4C4948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446" name="Freeform 168"/>
            <p:cNvSpPr/>
            <p:nvPr/>
          </p:nvSpPr>
          <p:spPr>
            <a:xfrm>
              <a:off x="4500563" y="2693987"/>
              <a:ext cx="541338" cy="1370012"/>
            </a:xfrm>
            <a:custGeom>
              <a:avLst/>
              <a:gdLst/>
              <a:ahLst/>
              <a:cxnLst>
                <a:cxn ang="0">
                  <a:pos x="203002" y="1279929"/>
                </a:cxn>
                <a:cxn ang="0">
                  <a:pos x="203002" y="795733"/>
                </a:cxn>
                <a:cxn ang="0">
                  <a:pos x="86464" y="379099"/>
                </a:cxn>
                <a:cxn ang="0">
                  <a:pos x="0" y="0"/>
                </a:cxn>
                <a:cxn ang="0">
                  <a:pos x="409763" y="22521"/>
                </a:cxn>
                <a:cxn ang="0">
                  <a:pos x="421041" y="735678"/>
                </a:cxn>
                <a:cxn ang="0">
                  <a:pos x="541338" y="1366259"/>
                </a:cxn>
                <a:cxn ang="0">
                  <a:pos x="203002" y="1279929"/>
                </a:cxn>
              </a:cxnLst>
              <a:pathLst>
                <a:path w="144" h="365">
                  <a:moveTo>
                    <a:pt x="54" y="341"/>
                  </a:moveTo>
                  <a:cubicBezTo>
                    <a:pt x="54" y="212"/>
                    <a:pt x="54" y="212"/>
                    <a:pt x="54" y="212"/>
                  </a:cubicBezTo>
                  <a:cubicBezTo>
                    <a:pt x="54" y="212"/>
                    <a:pt x="41" y="121"/>
                    <a:pt x="23" y="101"/>
                  </a:cubicBezTo>
                  <a:cubicBezTo>
                    <a:pt x="5" y="80"/>
                    <a:pt x="0" y="0"/>
                    <a:pt x="0" y="0"/>
                  </a:cubicBezTo>
                  <a:cubicBezTo>
                    <a:pt x="44" y="27"/>
                    <a:pt x="84" y="18"/>
                    <a:pt x="109" y="6"/>
                  </a:cubicBezTo>
                  <a:cubicBezTo>
                    <a:pt x="117" y="57"/>
                    <a:pt x="114" y="183"/>
                    <a:pt x="112" y="196"/>
                  </a:cubicBezTo>
                  <a:cubicBezTo>
                    <a:pt x="110" y="208"/>
                    <a:pt x="133" y="312"/>
                    <a:pt x="144" y="364"/>
                  </a:cubicBezTo>
                  <a:cubicBezTo>
                    <a:pt x="102" y="365"/>
                    <a:pt x="54" y="341"/>
                    <a:pt x="54" y="341"/>
                  </a:cubicBezTo>
                  <a:close/>
                </a:path>
              </a:pathLst>
            </a:custGeom>
            <a:solidFill>
              <a:srgbClr val="4C4948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447" name="Freeform 169"/>
            <p:cNvSpPr/>
            <p:nvPr/>
          </p:nvSpPr>
          <p:spPr>
            <a:xfrm>
              <a:off x="4492625" y="1457325"/>
              <a:ext cx="15875" cy="33337"/>
            </a:xfrm>
            <a:custGeom>
              <a:avLst/>
              <a:gdLst/>
              <a:ahLst/>
              <a:cxnLst>
                <a:cxn ang="0">
                  <a:pos x="15875" y="33337"/>
                </a:cxn>
                <a:cxn ang="0">
                  <a:pos x="0" y="0"/>
                </a:cxn>
                <a:cxn ang="0">
                  <a:pos x="15875" y="33337"/>
                </a:cxn>
              </a:cxnLst>
              <a:pathLst>
                <a:path w="4" h="9">
                  <a:moveTo>
                    <a:pt x="4" y="9"/>
                  </a:moveTo>
                  <a:cubicBezTo>
                    <a:pt x="3" y="6"/>
                    <a:pt x="1" y="3"/>
                    <a:pt x="0" y="0"/>
                  </a:cubicBezTo>
                  <a:cubicBezTo>
                    <a:pt x="0" y="0"/>
                    <a:pt x="2" y="3"/>
                    <a:pt x="4" y="9"/>
                  </a:cubicBezTo>
                  <a:close/>
                </a:path>
              </a:pathLst>
            </a:custGeom>
            <a:solidFill>
              <a:srgbClr val="4C4948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448" name="Freeform 170"/>
            <p:cNvSpPr/>
            <p:nvPr/>
          </p:nvSpPr>
          <p:spPr>
            <a:xfrm>
              <a:off x="4192588" y="1457325"/>
              <a:ext cx="773113" cy="714375"/>
            </a:xfrm>
            <a:custGeom>
              <a:avLst/>
              <a:gdLst/>
              <a:ahLst/>
              <a:cxnLst>
                <a:cxn ang="0">
                  <a:pos x="165131" y="199273"/>
                </a:cxn>
                <a:cxn ang="0">
                  <a:pos x="619241" y="481263"/>
                </a:cxn>
                <a:cxn ang="0">
                  <a:pos x="315250" y="33839"/>
                </a:cxn>
                <a:cxn ang="0">
                  <a:pos x="773113" y="447424"/>
                </a:cxn>
                <a:cxn ang="0">
                  <a:pos x="660524" y="714375"/>
                </a:cxn>
                <a:cxn ang="0">
                  <a:pos x="131354" y="157914"/>
                </a:cxn>
                <a:cxn ang="0">
                  <a:pos x="165131" y="199273"/>
                </a:cxn>
              </a:cxnLst>
              <a:pathLst>
                <a:path w="206" h="190">
                  <a:moveTo>
                    <a:pt x="44" y="53"/>
                  </a:moveTo>
                  <a:cubicBezTo>
                    <a:pt x="87" y="105"/>
                    <a:pt x="165" y="128"/>
                    <a:pt x="165" y="128"/>
                  </a:cubicBezTo>
                  <a:cubicBezTo>
                    <a:pt x="140" y="112"/>
                    <a:pt x="98" y="34"/>
                    <a:pt x="84" y="9"/>
                  </a:cubicBezTo>
                  <a:cubicBezTo>
                    <a:pt x="106" y="46"/>
                    <a:pt x="165" y="91"/>
                    <a:pt x="206" y="119"/>
                  </a:cubicBezTo>
                  <a:cubicBezTo>
                    <a:pt x="196" y="147"/>
                    <a:pt x="179" y="184"/>
                    <a:pt x="176" y="190"/>
                  </a:cubicBezTo>
                  <a:cubicBezTo>
                    <a:pt x="107" y="145"/>
                    <a:pt x="35" y="42"/>
                    <a:pt x="35" y="42"/>
                  </a:cubicBezTo>
                  <a:cubicBezTo>
                    <a:pt x="35" y="42"/>
                    <a:pt x="0" y="0"/>
                    <a:pt x="44" y="53"/>
                  </a:cubicBezTo>
                  <a:close/>
                </a:path>
              </a:pathLst>
            </a:custGeom>
            <a:solidFill>
              <a:srgbClr val="4C4948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449" name="Freeform 171"/>
            <p:cNvSpPr/>
            <p:nvPr/>
          </p:nvSpPr>
          <p:spPr>
            <a:xfrm>
              <a:off x="4921250" y="1570037"/>
              <a:ext cx="349250" cy="2746375"/>
            </a:xfrm>
            <a:custGeom>
              <a:avLst/>
              <a:gdLst/>
              <a:ahLst/>
              <a:cxnLst>
                <a:cxn ang="0">
                  <a:pos x="146460" y="127738"/>
                </a:cxn>
                <a:cxn ang="0">
                  <a:pos x="75108" y="1228543"/>
                </a:cxn>
                <a:cxn ang="0">
                  <a:pos x="0" y="2573552"/>
                </a:cxn>
                <a:cxn ang="0">
                  <a:pos x="146460" y="2746375"/>
                </a:cxn>
                <a:cxn ang="0">
                  <a:pos x="195280" y="1164673"/>
                </a:cxn>
                <a:cxn ang="0">
                  <a:pos x="236589" y="127738"/>
                </a:cxn>
                <a:cxn ang="0">
                  <a:pos x="146460" y="127738"/>
                </a:cxn>
              </a:cxnLst>
              <a:pathLst>
                <a:path w="93" h="731">
                  <a:moveTo>
                    <a:pt x="39" y="34"/>
                  </a:moveTo>
                  <a:cubicBezTo>
                    <a:pt x="39" y="34"/>
                    <a:pt x="4" y="241"/>
                    <a:pt x="20" y="327"/>
                  </a:cubicBezTo>
                  <a:cubicBezTo>
                    <a:pt x="0" y="685"/>
                    <a:pt x="0" y="685"/>
                    <a:pt x="0" y="685"/>
                  </a:cubicBezTo>
                  <a:cubicBezTo>
                    <a:pt x="39" y="731"/>
                    <a:pt x="39" y="731"/>
                    <a:pt x="39" y="731"/>
                  </a:cubicBezTo>
                  <a:cubicBezTo>
                    <a:pt x="39" y="731"/>
                    <a:pt x="56" y="374"/>
                    <a:pt x="52" y="310"/>
                  </a:cubicBezTo>
                  <a:cubicBezTo>
                    <a:pt x="47" y="245"/>
                    <a:pt x="93" y="68"/>
                    <a:pt x="63" y="34"/>
                  </a:cubicBezTo>
                  <a:cubicBezTo>
                    <a:pt x="34" y="0"/>
                    <a:pt x="39" y="34"/>
                    <a:pt x="39" y="34"/>
                  </a:cubicBezTo>
                  <a:close/>
                </a:path>
              </a:pathLst>
            </a:custGeom>
            <a:solidFill>
              <a:srgbClr val="7D7D7D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4350" name="组合 43"/>
          <p:cNvGrpSpPr/>
          <p:nvPr/>
        </p:nvGrpSpPr>
        <p:grpSpPr>
          <a:xfrm>
            <a:off x="3533775" y="3286125"/>
            <a:ext cx="652463" cy="825500"/>
            <a:chOff x="0" y="0"/>
            <a:chExt cx="1917700" cy="2220913"/>
          </a:xfrm>
        </p:grpSpPr>
        <p:sp>
          <p:nvSpPr>
            <p:cNvPr id="14397" name="Freeform 154"/>
            <p:cNvSpPr/>
            <p:nvPr/>
          </p:nvSpPr>
          <p:spPr>
            <a:xfrm>
              <a:off x="0" y="1909763"/>
              <a:ext cx="312738" cy="311150"/>
            </a:xfrm>
            <a:custGeom>
              <a:avLst/>
              <a:gdLst/>
              <a:ahLst/>
              <a:cxnLst>
                <a:cxn ang="0">
                  <a:pos x="0" y="38894"/>
                </a:cxn>
                <a:cxn ang="0">
                  <a:pos x="39092" y="38894"/>
                </a:cxn>
                <a:cxn ang="0">
                  <a:pos x="117277" y="0"/>
                </a:cxn>
                <a:cxn ang="0">
                  <a:pos x="234554" y="116681"/>
                </a:cxn>
                <a:cxn ang="0">
                  <a:pos x="234554" y="194469"/>
                </a:cxn>
                <a:cxn ang="0">
                  <a:pos x="312738" y="233363"/>
                </a:cxn>
                <a:cxn ang="0">
                  <a:pos x="312738" y="272256"/>
                </a:cxn>
                <a:cxn ang="0">
                  <a:pos x="156369" y="272256"/>
                </a:cxn>
                <a:cxn ang="0">
                  <a:pos x="117277" y="194469"/>
                </a:cxn>
                <a:cxn ang="0">
                  <a:pos x="78185" y="155575"/>
                </a:cxn>
                <a:cxn ang="0">
                  <a:pos x="78185" y="155575"/>
                </a:cxn>
                <a:cxn ang="0">
                  <a:pos x="0" y="38894"/>
                </a:cxn>
              </a:cxnLst>
              <a:pathLst>
                <a:path w="8" h="8">
                  <a:moveTo>
                    <a:pt x="0" y="1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3" y="0"/>
                    <a:pt x="6" y="2"/>
                    <a:pt x="6" y="3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8" y="5"/>
                    <a:pt x="8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6" y="8"/>
                    <a:pt x="4" y="7"/>
                  </a:cubicBezTo>
                  <a:cubicBezTo>
                    <a:pt x="4" y="7"/>
                    <a:pt x="4" y="7"/>
                    <a:pt x="3" y="5"/>
                  </a:cubicBezTo>
                  <a:cubicBezTo>
                    <a:pt x="3" y="5"/>
                    <a:pt x="3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0" y="3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398" name="Freeform 155"/>
            <p:cNvSpPr/>
            <p:nvPr/>
          </p:nvSpPr>
          <p:spPr>
            <a:xfrm>
              <a:off x="117475" y="779463"/>
              <a:ext cx="665163" cy="1285875"/>
            </a:xfrm>
            <a:custGeom>
              <a:avLst/>
              <a:gdLst/>
              <a:ahLst/>
              <a:cxnLst>
                <a:cxn ang="0">
                  <a:pos x="0" y="1130011"/>
                </a:cxn>
                <a:cxn ang="0">
                  <a:pos x="39127" y="1091045"/>
                </a:cxn>
                <a:cxn ang="0">
                  <a:pos x="39127" y="1052080"/>
                </a:cxn>
                <a:cxn ang="0">
                  <a:pos x="39127" y="1052080"/>
                </a:cxn>
                <a:cxn ang="0">
                  <a:pos x="78254" y="974148"/>
                </a:cxn>
                <a:cxn ang="0">
                  <a:pos x="273891" y="740352"/>
                </a:cxn>
                <a:cxn ang="0">
                  <a:pos x="352145" y="623455"/>
                </a:cxn>
                <a:cxn ang="0">
                  <a:pos x="313018" y="311727"/>
                </a:cxn>
                <a:cxn ang="0">
                  <a:pos x="273891" y="38966"/>
                </a:cxn>
                <a:cxn ang="0">
                  <a:pos x="665163" y="350693"/>
                </a:cxn>
                <a:cxn ang="0">
                  <a:pos x="586909" y="584489"/>
                </a:cxn>
                <a:cxn ang="0">
                  <a:pos x="469527" y="779318"/>
                </a:cxn>
                <a:cxn ang="0">
                  <a:pos x="195636" y="1285875"/>
                </a:cxn>
                <a:cxn ang="0">
                  <a:pos x="0" y="1130011"/>
                </a:cxn>
              </a:cxnLst>
              <a:pathLst>
                <a:path w="17" h="33">
                  <a:moveTo>
                    <a:pt x="0" y="29"/>
                  </a:moveTo>
                  <a:cubicBezTo>
                    <a:pt x="0" y="29"/>
                    <a:pt x="0" y="28"/>
                    <a:pt x="1" y="28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7"/>
                    <a:pt x="1" y="28"/>
                    <a:pt x="1" y="27"/>
                  </a:cubicBezTo>
                  <a:cubicBezTo>
                    <a:pt x="1" y="27"/>
                    <a:pt x="2" y="25"/>
                    <a:pt x="2" y="25"/>
                  </a:cubicBezTo>
                  <a:cubicBezTo>
                    <a:pt x="2" y="25"/>
                    <a:pt x="6" y="20"/>
                    <a:pt x="7" y="19"/>
                  </a:cubicBezTo>
                  <a:cubicBezTo>
                    <a:pt x="9" y="18"/>
                    <a:pt x="9" y="16"/>
                    <a:pt x="9" y="16"/>
                  </a:cubicBezTo>
                  <a:cubicBezTo>
                    <a:pt x="9" y="15"/>
                    <a:pt x="9" y="8"/>
                    <a:pt x="8" y="8"/>
                  </a:cubicBezTo>
                  <a:cubicBezTo>
                    <a:pt x="8" y="7"/>
                    <a:pt x="5" y="2"/>
                    <a:pt x="7" y="1"/>
                  </a:cubicBezTo>
                  <a:cubicBezTo>
                    <a:pt x="9" y="0"/>
                    <a:pt x="17" y="9"/>
                    <a:pt x="17" y="9"/>
                  </a:cubicBezTo>
                  <a:cubicBezTo>
                    <a:pt x="17" y="9"/>
                    <a:pt x="15" y="14"/>
                    <a:pt x="15" y="15"/>
                  </a:cubicBezTo>
                  <a:cubicBezTo>
                    <a:pt x="14" y="16"/>
                    <a:pt x="13" y="20"/>
                    <a:pt x="12" y="20"/>
                  </a:cubicBezTo>
                  <a:cubicBezTo>
                    <a:pt x="12" y="21"/>
                    <a:pt x="6" y="31"/>
                    <a:pt x="5" y="33"/>
                  </a:cubicBezTo>
                  <a:cubicBezTo>
                    <a:pt x="5" y="33"/>
                    <a:pt x="1" y="33"/>
                    <a:pt x="0" y="29"/>
                  </a:cubicBezTo>
                  <a:close/>
                </a:path>
              </a:pathLst>
            </a:custGeom>
            <a:solidFill>
              <a:srgbClr val="26242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399" name="Freeform 156"/>
            <p:cNvSpPr/>
            <p:nvPr/>
          </p:nvSpPr>
          <p:spPr>
            <a:xfrm>
              <a:off x="117475" y="1208088"/>
              <a:ext cx="547688" cy="779463"/>
            </a:xfrm>
            <a:custGeom>
              <a:avLst/>
              <a:gdLst/>
              <a:ahLst/>
              <a:cxnLst>
                <a:cxn ang="0">
                  <a:pos x="391206" y="155893"/>
                </a:cxn>
                <a:cxn ang="0">
                  <a:pos x="508567" y="0"/>
                </a:cxn>
                <a:cxn ang="0">
                  <a:pos x="352085" y="116919"/>
                </a:cxn>
                <a:cxn ang="0">
                  <a:pos x="352085" y="194866"/>
                </a:cxn>
                <a:cxn ang="0">
                  <a:pos x="273844" y="311785"/>
                </a:cxn>
                <a:cxn ang="0">
                  <a:pos x="78241" y="545624"/>
                </a:cxn>
                <a:cxn ang="0">
                  <a:pos x="39121" y="623570"/>
                </a:cxn>
                <a:cxn ang="0">
                  <a:pos x="39121" y="623570"/>
                </a:cxn>
                <a:cxn ang="0">
                  <a:pos x="39121" y="662544"/>
                </a:cxn>
                <a:cxn ang="0">
                  <a:pos x="0" y="701517"/>
                </a:cxn>
                <a:cxn ang="0">
                  <a:pos x="78241" y="779463"/>
                </a:cxn>
                <a:cxn ang="0">
                  <a:pos x="117362" y="779463"/>
                </a:cxn>
                <a:cxn ang="0">
                  <a:pos x="117362" y="779463"/>
                </a:cxn>
                <a:cxn ang="0">
                  <a:pos x="78241" y="662544"/>
                </a:cxn>
                <a:cxn ang="0">
                  <a:pos x="156482" y="701517"/>
                </a:cxn>
                <a:cxn ang="0">
                  <a:pos x="117362" y="584597"/>
                </a:cxn>
                <a:cxn ang="0">
                  <a:pos x="195603" y="662544"/>
                </a:cxn>
                <a:cxn ang="0">
                  <a:pos x="156482" y="506651"/>
                </a:cxn>
                <a:cxn ang="0">
                  <a:pos x="352085" y="389732"/>
                </a:cxn>
                <a:cxn ang="0">
                  <a:pos x="508567" y="38973"/>
                </a:cxn>
                <a:cxn ang="0">
                  <a:pos x="391206" y="155893"/>
                </a:cxn>
              </a:cxnLst>
              <a:pathLst>
                <a:path w="14" h="20">
                  <a:moveTo>
                    <a:pt x="10" y="4"/>
                  </a:moveTo>
                  <a:cubicBezTo>
                    <a:pt x="10" y="4"/>
                    <a:pt x="12" y="1"/>
                    <a:pt x="13" y="0"/>
                  </a:cubicBezTo>
                  <a:cubicBezTo>
                    <a:pt x="13" y="0"/>
                    <a:pt x="10" y="2"/>
                    <a:pt x="9" y="3"/>
                  </a:cubicBezTo>
                  <a:cubicBezTo>
                    <a:pt x="9" y="4"/>
                    <a:pt x="9" y="5"/>
                    <a:pt x="9" y="5"/>
                  </a:cubicBezTo>
                  <a:cubicBezTo>
                    <a:pt x="9" y="5"/>
                    <a:pt x="9" y="7"/>
                    <a:pt x="7" y="8"/>
                  </a:cubicBezTo>
                  <a:cubicBezTo>
                    <a:pt x="6" y="9"/>
                    <a:pt x="2" y="14"/>
                    <a:pt x="2" y="14"/>
                  </a:cubicBezTo>
                  <a:cubicBezTo>
                    <a:pt x="2" y="14"/>
                    <a:pt x="1" y="16"/>
                    <a:pt x="1" y="16"/>
                  </a:cubicBezTo>
                  <a:cubicBezTo>
                    <a:pt x="1" y="17"/>
                    <a:pt x="1" y="16"/>
                    <a:pt x="1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7"/>
                    <a:pt x="0" y="18"/>
                    <a:pt x="0" y="18"/>
                  </a:cubicBezTo>
                  <a:cubicBezTo>
                    <a:pt x="0" y="19"/>
                    <a:pt x="1" y="20"/>
                    <a:pt x="2" y="20"/>
                  </a:cubicBezTo>
                  <a:cubicBezTo>
                    <a:pt x="2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3" y="19"/>
                    <a:pt x="4" y="18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5" y="17"/>
                    <a:pt x="5" y="17"/>
                  </a:cubicBezTo>
                  <a:cubicBezTo>
                    <a:pt x="6" y="16"/>
                    <a:pt x="4" y="13"/>
                    <a:pt x="4" y="13"/>
                  </a:cubicBezTo>
                  <a:cubicBezTo>
                    <a:pt x="4" y="13"/>
                    <a:pt x="7" y="11"/>
                    <a:pt x="9" y="10"/>
                  </a:cubicBezTo>
                  <a:cubicBezTo>
                    <a:pt x="10" y="8"/>
                    <a:pt x="13" y="2"/>
                    <a:pt x="13" y="1"/>
                  </a:cubicBezTo>
                  <a:cubicBezTo>
                    <a:pt x="14" y="0"/>
                    <a:pt x="10" y="4"/>
                    <a:pt x="10" y="4"/>
                  </a:cubicBezTo>
                  <a:close/>
                </a:path>
              </a:pathLst>
            </a:custGeom>
            <a:solidFill>
              <a:srgbClr val="4C4948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400" name="Freeform 157"/>
            <p:cNvSpPr/>
            <p:nvPr/>
          </p:nvSpPr>
          <p:spPr>
            <a:xfrm>
              <a:off x="390525" y="1012825"/>
              <a:ext cx="79375" cy="195263"/>
            </a:xfrm>
            <a:custGeom>
              <a:avLst/>
              <a:gdLst/>
              <a:ahLst/>
              <a:cxnLst>
                <a:cxn ang="0">
                  <a:pos x="39688" y="78105"/>
                </a:cxn>
                <a:cxn ang="0">
                  <a:pos x="79375" y="195263"/>
                </a:cxn>
                <a:cxn ang="0">
                  <a:pos x="79375" y="117158"/>
                </a:cxn>
                <a:cxn ang="0">
                  <a:pos x="79375" y="0"/>
                </a:cxn>
                <a:cxn ang="0">
                  <a:pos x="0" y="0"/>
                </a:cxn>
                <a:cxn ang="0">
                  <a:pos x="39688" y="78105"/>
                </a:cxn>
              </a:cxnLst>
              <a:pathLst>
                <a:path w="2" h="5">
                  <a:moveTo>
                    <a:pt x="1" y="2"/>
                  </a:moveTo>
                  <a:cubicBezTo>
                    <a:pt x="1" y="2"/>
                    <a:pt x="2" y="4"/>
                    <a:pt x="2" y="5"/>
                  </a:cubicBezTo>
                  <a:cubicBezTo>
                    <a:pt x="2" y="5"/>
                    <a:pt x="2" y="4"/>
                    <a:pt x="2" y="3"/>
                  </a:cubicBezTo>
                  <a:cubicBezTo>
                    <a:pt x="2" y="2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1" y="1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4C4948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401" name="Freeform 158"/>
            <p:cNvSpPr/>
            <p:nvPr/>
          </p:nvSpPr>
          <p:spPr>
            <a:xfrm>
              <a:off x="1565275" y="234950"/>
              <a:ext cx="352425" cy="544513"/>
            </a:xfrm>
            <a:custGeom>
              <a:avLst/>
              <a:gdLst/>
              <a:ahLst/>
              <a:cxnLst>
                <a:cxn ang="0">
                  <a:pos x="0" y="505619"/>
                </a:cxn>
                <a:cxn ang="0">
                  <a:pos x="78317" y="544513"/>
                </a:cxn>
                <a:cxn ang="0">
                  <a:pos x="313267" y="272257"/>
                </a:cxn>
                <a:cxn ang="0">
                  <a:pos x="352425" y="155575"/>
                </a:cxn>
                <a:cxn ang="0">
                  <a:pos x="352425" y="38894"/>
                </a:cxn>
                <a:cxn ang="0">
                  <a:pos x="352425" y="38894"/>
                </a:cxn>
                <a:cxn ang="0">
                  <a:pos x="313267" y="116681"/>
                </a:cxn>
                <a:cxn ang="0">
                  <a:pos x="313267" y="116681"/>
                </a:cxn>
                <a:cxn ang="0">
                  <a:pos x="313267" y="77788"/>
                </a:cxn>
                <a:cxn ang="0">
                  <a:pos x="313267" y="38894"/>
                </a:cxn>
                <a:cxn ang="0">
                  <a:pos x="274108" y="38894"/>
                </a:cxn>
                <a:cxn ang="0">
                  <a:pos x="274108" y="77788"/>
                </a:cxn>
                <a:cxn ang="0">
                  <a:pos x="274108" y="116681"/>
                </a:cxn>
                <a:cxn ang="0">
                  <a:pos x="274108" y="77788"/>
                </a:cxn>
                <a:cxn ang="0">
                  <a:pos x="274108" y="0"/>
                </a:cxn>
                <a:cxn ang="0">
                  <a:pos x="234950" y="77788"/>
                </a:cxn>
                <a:cxn ang="0">
                  <a:pos x="234950" y="116681"/>
                </a:cxn>
                <a:cxn ang="0">
                  <a:pos x="234950" y="77788"/>
                </a:cxn>
                <a:cxn ang="0">
                  <a:pos x="234950" y="38894"/>
                </a:cxn>
                <a:cxn ang="0">
                  <a:pos x="195792" y="116681"/>
                </a:cxn>
                <a:cxn ang="0">
                  <a:pos x="195792" y="155575"/>
                </a:cxn>
                <a:cxn ang="0">
                  <a:pos x="195792" y="155575"/>
                </a:cxn>
                <a:cxn ang="0">
                  <a:pos x="195792" y="194469"/>
                </a:cxn>
                <a:cxn ang="0">
                  <a:pos x="156633" y="155575"/>
                </a:cxn>
                <a:cxn ang="0">
                  <a:pos x="156633" y="194469"/>
                </a:cxn>
                <a:cxn ang="0">
                  <a:pos x="234950" y="272257"/>
                </a:cxn>
                <a:cxn ang="0">
                  <a:pos x="234950" y="272257"/>
                </a:cxn>
                <a:cxn ang="0">
                  <a:pos x="117475" y="350044"/>
                </a:cxn>
                <a:cxn ang="0">
                  <a:pos x="39158" y="388938"/>
                </a:cxn>
                <a:cxn ang="0">
                  <a:pos x="0" y="505619"/>
                </a:cxn>
              </a:cxnLst>
              <a:pathLst>
                <a:path w="9" h="14">
                  <a:moveTo>
                    <a:pt x="0" y="13"/>
                  </a:moveTo>
                  <a:cubicBezTo>
                    <a:pt x="0" y="13"/>
                    <a:pt x="0" y="14"/>
                    <a:pt x="2" y="14"/>
                  </a:cubicBezTo>
                  <a:cubicBezTo>
                    <a:pt x="2" y="14"/>
                    <a:pt x="8" y="9"/>
                    <a:pt x="8" y="7"/>
                  </a:cubicBezTo>
                  <a:cubicBezTo>
                    <a:pt x="8" y="7"/>
                    <a:pt x="9" y="5"/>
                    <a:pt x="9" y="4"/>
                  </a:cubicBezTo>
                  <a:cubicBezTo>
                    <a:pt x="9" y="4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8" y="0"/>
                    <a:pt x="7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3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7" y="2"/>
                    <a:pt x="7" y="0"/>
                    <a:pt x="7" y="0"/>
                  </a:cubicBezTo>
                  <a:cubicBezTo>
                    <a:pt x="7" y="0"/>
                    <a:pt x="6" y="0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5"/>
                    <a:pt x="5" y="5"/>
                  </a:cubicBezTo>
                  <a:cubicBezTo>
                    <a:pt x="5" y="5"/>
                    <a:pt x="4" y="4"/>
                    <a:pt x="4" y="4"/>
                  </a:cubicBezTo>
                  <a:cubicBezTo>
                    <a:pt x="4" y="4"/>
                    <a:pt x="3" y="5"/>
                    <a:pt x="4" y="5"/>
                  </a:cubicBezTo>
                  <a:cubicBezTo>
                    <a:pt x="4" y="5"/>
                    <a:pt x="5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4" y="8"/>
                    <a:pt x="3" y="9"/>
                  </a:cubicBezTo>
                  <a:cubicBezTo>
                    <a:pt x="3" y="9"/>
                    <a:pt x="1" y="10"/>
                    <a:pt x="1" y="10"/>
                  </a:cubicBezTo>
                  <a:cubicBezTo>
                    <a:pt x="0" y="10"/>
                    <a:pt x="0" y="13"/>
                    <a:pt x="0" y="13"/>
                  </a:cubicBezTo>
                  <a:close/>
                </a:path>
              </a:pathLst>
            </a:custGeom>
            <a:solidFill>
              <a:srgbClr val="F8C29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402" name="Freeform 159"/>
            <p:cNvSpPr/>
            <p:nvPr/>
          </p:nvSpPr>
          <p:spPr>
            <a:xfrm>
              <a:off x="117475" y="117475"/>
              <a:ext cx="469900" cy="546100"/>
            </a:xfrm>
            <a:custGeom>
              <a:avLst/>
              <a:gdLst/>
              <a:ahLst/>
              <a:cxnLst>
                <a:cxn ang="0">
                  <a:pos x="234950" y="351064"/>
                </a:cxn>
                <a:cxn ang="0">
                  <a:pos x="352425" y="234043"/>
                </a:cxn>
                <a:cxn ang="0">
                  <a:pos x="469900" y="117021"/>
                </a:cxn>
                <a:cxn ang="0">
                  <a:pos x="430742" y="0"/>
                </a:cxn>
                <a:cxn ang="0">
                  <a:pos x="313267" y="117021"/>
                </a:cxn>
                <a:cxn ang="0">
                  <a:pos x="156633" y="312057"/>
                </a:cxn>
                <a:cxn ang="0">
                  <a:pos x="78317" y="351064"/>
                </a:cxn>
                <a:cxn ang="0">
                  <a:pos x="39158" y="390071"/>
                </a:cxn>
                <a:cxn ang="0">
                  <a:pos x="39158" y="429079"/>
                </a:cxn>
                <a:cxn ang="0">
                  <a:pos x="0" y="468086"/>
                </a:cxn>
                <a:cxn ang="0">
                  <a:pos x="39158" y="468086"/>
                </a:cxn>
                <a:cxn ang="0">
                  <a:pos x="78317" y="429079"/>
                </a:cxn>
                <a:cxn ang="0">
                  <a:pos x="39158" y="546100"/>
                </a:cxn>
                <a:cxn ang="0">
                  <a:pos x="78317" y="507093"/>
                </a:cxn>
                <a:cxn ang="0">
                  <a:pos x="117475" y="468086"/>
                </a:cxn>
                <a:cxn ang="0">
                  <a:pos x="117475" y="468086"/>
                </a:cxn>
                <a:cxn ang="0">
                  <a:pos x="117475" y="507093"/>
                </a:cxn>
                <a:cxn ang="0">
                  <a:pos x="117475" y="546100"/>
                </a:cxn>
                <a:cxn ang="0">
                  <a:pos x="156633" y="468086"/>
                </a:cxn>
                <a:cxn ang="0">
                  <a:pos x="234950" y="429079"/>
                </a:cxn>
                <a:cxn ang="0">
                  <a:pos x="274108" y="507093"/>
                </a:cxn>
                <a:cxn ang="0">
                  <a:pos x="274108" y="507093"/>
                </a:cxn>
                <a:cxn ang="0">
                  <a:pos x="274108" y="390071"/>
                </a:cxn>
                <a:cxn ang="0">
                  <a:pos x="234950" y="351064"/>
                </a:cxn>
              </a:cxnLst>
              <a:pathLst>
                <a:path w="12" h="14">
                  <a:moveTo>
                    <a:pt x="6" y="9"/>
                  </a:moveTo>
                  <a:cubicBezTo>
                    <a:pt x="6" y="8"/>
                    <a:pt x="9" y="6"/>
                    <a:pt x="9" y="6"/>
                  </a:cubicBezTo>
                  <a:cubicBezTo>
                    <a:pt x="9" y="6"/>
                    <a:pt x="12" y="4"/>
                    <a:pt x="12" y="3"/>
                  </a:cubicBezTo>
                  <a:cubicBezTo>
                    <a:pt x="12" y="2"/>
                    <a:pt x="11" y="0"/>
                    <a:pt x="11" y="0"/>
                  </a:cubicBezTo>
                  <a:cubicBezTo>
                    <a:pt x="11" y="0"/>
                    <a:pt x="8" y="2"/>
                    <a:pt x="8" y="3"/>
                  </a:cubicBezTo>
                  <a:cubicBezTo>
                    <a:pt x="7" y="3"/>
                    <a:pt x="4" y="8"/>
                    <a:pt x="4" y="8"/>
                  </a:cubicBezTo>
                  <a:cubicBezTo>
                    <a:pt x="4" y="8"/>
                    <a:pt x="3" y="9"/>
                    <a:pt x="2" y="9"/>
                  </a:cubicBezTo>
                  <a:cubicBezTo>
                    <a:pt x="2" y="9"/>
                    <a:pt x="1" y="10"/>
                    <a:pt x="1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0" y="12"/>
                    <a:pt x="0" y="12"/>
                  </a:cubicBezTo>
                  <a:cubicBezTo>
                    <a:pt x="0" y="13"/>
                    <a:pt x="1" y="12"/>
                    <a:pt x="1" y="12"/>
                  </a:cubicBezTo>
                  <a:cubicBezTo>
                    <a:pt x="1" y="12"/>
                    <a:pt x="2" y="11"/>
                    <a:pt x="2" y="11"/>
                  </a:cubicBezTo>
                  <a:cubicBezTo>
                    <a:pt x="2" y="11"/>
                    <a:pt x="0" y="13"/>
                    <a:pt x="1" y="14"/>
                  </a:cubicBezTo>
                  <a:cubicBezTo>
                    <a:pt x="1" y="14"/>
                    <a:pt x="1" y="14"/>
                    <a:pt x="2" y="13"/>
                  </a:cubicBezTo>
                  <a:cubicBezTo>
                    <a:pt x="2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3"/>
                    <a:pt x="3" y="13"/>
                  </a:cubicBezTo>
                  <a:cubicBezTo>
                    <a:pt x="2" y="14"/>
                    <a:pt x="3" y="14"/>
                    <a:pt x="3" y="14"/>
                  </a:cubicBezTo>
                  <a:cubicBezTo>
                    <a:pt x="3" y="14"/>
                    <a:pt x="4" y="12"/>
                    <a:pt x="4" y="12"/>
                  </a:cubicBezTo>
                  <a:cubicBezTo>
                    <a:pt x="4" y="12"/>
                    <a:pt x="5" y="11"/>
                    <a:pt x="6" y="11"/>
                  </a:cubicBezTo>
                  <a:cubicBezTo>
                    <a:pt x="6" y="11"/>
                    <a:pt x="6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2"/>
                    <a:pt x="7" y="10"/>
                    <a:pt x="7" y="10"/>
                  </a:cubicBezTo>
                  <a:cubicBezTo>
                    <a:pt x="7" y="9"/>
                    <a:pt x="6" y="9"/>
                    <a:pt x="6" y="9"/>
                  </a:cubicBezTo>
                  <a:close/>
                </a:path>
              </a:pathLst>
            </a:custGeom>
            <a:solidFill>
              <a:srgbClr val="F8C29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403" name="Freeform 160"/>
            <p:cNvSpPr/>
            <p:nvPr/>
          </p:nvSpPr>
          <p:spPr>
            <a:xfrm>
              <a:off x="234950" y="195263"/>
              <a:ext cx="352425" cy="468313"/>
            </a:xfrm>
            <a:custGeom>
              <a:avLst/>
              <a:gdLst/>
              <a:ahLst/>
              <a:cxnLst>
                <a:cxn ang="0">
                  <a:pos x="234950" y="156104"/>
                </a:cxn>
                <a:cxn ang="0">
                  <a:pos x="352425" y="39026"/>
                </a:cxn>
                <a:cxn ang="0">
                  <a:pos x="352425" y="0"/>
                </a:cxn>
                <a:cxn ang="0">
                  <a:pos x="274108" y="78052"/>
                </a:cxn>
                <a:cxn ang="0">
                  <a:pos x="78317" y="234157"/>
                </a:cxn>
                <a:cxn ang="0">
                  <a:pos x="117475" y="312209"/>
                </a:cxn>
                <a:cxn ang="0">
                  <a:pos x="39158" y="390261"/>
                </a:cxn>
                <a:cxn ang="0">
                  <a:pos x="0" y="468313"/>
                </a:cxn>
                <a:cxn ang="0">
                  <a:pos x="39158" y="390261"/>
                </a:cxn>
                <a:cxn ang="0">
                  <a:pos x="117475" y="351235"/>
                </a:cxn>
                <a:cxn ang="0">
                  <a:pos x="156633" y="429287"/>
                </a:cxn>
                <a:cxn ang="0">
                  <a:pos x="156633" y="429287"/>
                </a:cxn>
                <a:cxn ang="0">
                  <a:pos x="156633" y="312209"/>
                </a:cxn>
                <a:cxn ang="0">
                  <a:pos x="117475" y="273183"/>
                </a:cxn>
                <a:cxn ang="0">
                  <a:pos x="234950" y="156104"/>
                </a:cxn>
              </a:cxnLst>
              <a:pathLst>
                <a:path w="9" h="12">
                  <a:moveTo>
                    <a:pt x="6" y="4"/>
                  </a:moveTo>
                  <a:cubicBezTo>
                    <a:pt x="6" y="4"/>
                    <a:pt x="9" y="2"/>
                    <a:pt x="9" y="1"/>
                  </a:cubicBezTo>
                  <a:cubicBezTo>
                    <a:pt x="9" y="1"/>
                    <a:pt x="9" y="0"/>
                    <a:pt x="9" y="0"/>
                  </a:cubicBezTo>
                  <a:cubicBezTo>
                    <a:pt x="8" y="1"/>
                    <a:pt x="7" y="2"/>
                    <a:pt x="7" y="2"/>
                  </a:cubicBezTo>
                  <a:cubicBezTo>
                    <a:pt x="7" y="2"/>
                    <a:pt x="3" y="6"/>
                    <a:pt x="2" y="6"/>
                  </a:cubicBezTo>
                  <a:cubicBezTo>
                    <a:pt x="2" y="6"/>
                    <a:pt x="3" y="7"/>
                    <a:pt x="3" y="8"/>
                  </a:cubicBezTo>
                  <a:cubicBezTo>
                    <a:pt x="3" y="8"/>
                    <a:pt x="1" y="9"/>
                    <a:pt x="1" y="10"/>
                  </a:cubicBezTo>
                  <a:cubicBezTo>
                    <a:pt x="1" y="10"/>
                    <a:pt x="0" y="11"/>
                    <a:pt x="0" y="12"/>
                  </a:cubicBezTo>
                  <a:cubicBezTo>
                    <a:pt x="0" y="12"/>
                    <a:pt x="1" y="10"/>
                    <a:pt x="1" y="10"/>
                  </a:cubicBezTo>
                  <a:cubicBezTo>
                    <a:pt x="1" y="10"/>
                    <a:pt x="2" y="9"/>
                    <a:pt x="3" y="9"/>
                  </a:cubicBezTo>
                  <a:cubicBezTo>
                    <a:pt x="3" y="9"/>
                    <a:pt x="3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8"/>
                    <a:pt x="4" y="8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3" y="6"/>
                    <a:pt x="6" y="4"/>
                    <a:pt x="6" y="4"/>
                  </a:cubicBezTo>
                  <a:close/>
                </a:path>
              </a:pathLst>
            </a:custGeom>
            <a:solidFill>
              <a:srgbClr val="EEAC8E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404" name="Freeform 161"/>
            <p:cNvSpPr/>
            <p:nvPr/>
          </p:nvSpPr>
          <p:spPr>
            <a:xfrm>
              <a:off x="1682750" y="273050"/>
              <a:ext cx="117475" cy="233363"/>
            </a:xfrm>
            <a:custGeom>
              <a:avLst/>
              <a:gdLst/>
              <a:ahLst/>
              <a:cxnLst>
                <a:cxn ang="0">
                  <a:pos x="78317" y="194469"/>
                </a:cxn>
                <a:cxn ang="0">
                  <a:pos x="117475" y="116682"/>
                </a:cxn>
                <a:cxn ang="0">
                  <a:pos x="117475" y="38894"/>
                </a:cxn>
                <a:cxn ang="0">
                  <a:pos x="117475" y="0"/>
                </a:cxn>
                <a:cxn ang="0">
                  <a:pos x="78317" y="77788"/>
                </a:cxn>
                <a:cxn ang="0">
                  <a:pos x="78317" y="116682"/>
                </a:cxn>
                <a:cxn ang="0">
                  <a:pos x="78317" y="116682"/>
                </a:cxn>
                <a:cxn ang="0">
                  <a:pos x="78317" y="155575"/>
                </a:cxn>
                <a:cxn ang="0">
                  <a:pos x="39158" y="116682"/>
                </a:cxn>
                <a:cxn ang="0">
                  <a:pos x="39158" y="155575"/>
                </a:cxn>
                <a:cxn ang="0">
                  <a:pos x="117475" y="233363"/>
                </a:cxn>
                <a:cxn ang="0">
                  <a:pos x="78317" y="194469"/>
                </a:cxn>
              </a:cxnLst>
              <a:pathLst>
                <a:path w="3" h="6">
                  <a:moveTo>
                    <a:pt x="2" y="5"/>
                  </a:moveTo>
                  <a:cubicBezTo>
                    <a:pt x="2" y="5"/>
                    <a:pt x="3" y="4"/>
                    <a:pt x="3" y="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0"/>
                    <a:pt x="3" y="0"/>
                  </a:cubicBezTo>
                  <a:cubicBezTo>
                    <a:pt x="2" y="0"/>
                    <a:pt x="2" y="1"/>
                    <a:pt x="2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4"/>
                    <a:pt x="2" y="4"/>
                  </a:cubicBezTo>
                  <a:cubicBezTo>
                    <a:pt x="2" y="4"/>
                    <a:pt x="1" y="3"/>
                    <a:pt x="1" y="3"/>
                  </a:cubicBezTo>
                  <a:cubicBezTo>
                    <a:pt x="1" y="3"/>
                    <a:pt x="0" y="4"/>
                    <a:pt x="1" y="4"/>
                  </a:cubicBezTo>
                  <a:cubicBezTo>
                    <a:pt x="1" y="4"/>
                    <a:pt x="2" y="6"/>
                    <a:pt x="3" y="6"/>
                  </a:cubicBezTo>
                  <a:cubicBezTo>
                    <a:pt x="3" y="6"/>
                    <a:pt x="2" y="5"/>
                    <a:pt x="2" y="5"/>
                  </a:cubicBezTo>
                  <a:close/>
                </a:path>
              </a:pathLst>
            </a:custGeom>
            <a:solidFill>
              <a:srgbClr val="EEAC8E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405" name="Freeform 162"/>
            <p:cNvSpPr/>
            <p:nvPr/>
          </p:nvSpPr>
          <p:spPr>
            <a:xfrm>
              <a:off x="1565275" y="506413"/>
              <a:ext cx="314325" cy="157163"/>
            </a:xfrm>
            <a:custGeom>
              <a:avLst/>
              <a:gdLst/>
              <a:ahLst/>
              <a:cxnLst>
                <a:cxn ang="0">
                  <a:pos x="117872" y="117872"/>
                </a:cxn>
                <a:cxn ang="0">
                  <a:pos x="275034" y="0"/>
                </a:cxn>
                <a:cxn ang="0">
                  <a:pos x="314325" y="0"/>
                </a:cxn>
                <a:cxn ang="0">
                  <a:pos x="235744" y="0"/>
                </a:cxn>
                <a:cxn ang="0">
                  <a:pos x="235744" y="0"/>
                </a:cxn>
                <a:cxn ang="0">
                  <a:pos x="117872" y="78582"/>
                </a:cxn>
                <a:cxn ang="0">
                  <a:pos x="39291" y="117872"/>
                </a:cxn>
                <a:cxn ang="0">
                  <a:pos x="0" y="157163"/>
                </a:cxn>
                <a:cxn ang="0">
                  <a:pos x="117872" y="117872"/>
                </a:cxn>
              </a:cxnLst>
              <a:pathLst>
                <a:path w="8" h="4">
                  <a:moveTo>
                    <a:pt x="3" y="3"/>
                  </a:moveTo>
                  <a:cubicBezTo>
                    <a:pt x="4" y="2"/>
                    <a:pt x="7" y="0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4" y="1"/>
                    <a:pt x="3" y="2"/>
                  </a:cubicBezTo>
                  <a:cubicBezTo>
                    <a:pt x="3" y="2"/>
                    <a:pt x="1" y="3"/>
                    <a:pt x="1" y="3"/>
                  </a:cubicBezTo>
                  <a:cubicBezTo>
                    <a:pt x="1" y="3"/>
                    <a:pt x="0" y="3"/>
                    <a:pt x="0" y="4"/>
                  </a:cubicBezTo>
                  <a:cubicBezTo>
                    <a:pt x="1" y="3"/>
                    <a:pt x="3" y="3"/>
                    <a:pt x="3" y="3"/>
                  </a:cubicBezTo>
                  <a:close/>
                </a:path>
              </a:pathLst>
            </a:custGeom>
            <a:solidFill>
              <a:srgbClr val="EEAC8E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406" name="Freeform 163"/>
            <p:cNvSpPr/>
            <p:nvPr/>
          </p:nvSpPr>
          <p:spPr>
            <a:xfrm>
              <a:off x="1917700" y="273050"/>
              <a:ext cx="0" cy="396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9688"/>
                </a:cxn>
                <a:cxn ang="0">
                  <a:pos x="0" y="39688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EAC8E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407" name="Freeform 164"/>
            <p:cNvSpPr/>
            <p:nvPr/>
          </p:nvSpPr>
          <p:spPr>
            <a:xfrm>
              <a:off x="1800225" y="234950"/>
              <a:ext cx="39688" cy="77788"/>
            </a:xfrm>
            <a:custGeom>
              <a:avLst/>
              <a:gdLst/>
              <a:ahLst/>
              <a:cxnLst>
                <a:cxn ang="0">
                  <a:pos x="0" y="77788"/>
                </a:cxn>
                <a:cxn ang="0">
                  <a:pos x="39688" y="77788"/>
                </a:cxn>
                <a:cxn ang="0">
                  <a:pos x="39688" y="0"/>
                </a:cxn>
                <a:cxn ang="0">
                  <a:pos x="0" y="77788"/>
                </a:cxn>
              </a:cxnLst>
              <a:pathLst>
                <a:path w="1" h="2">
                  <a:moveTo>
                    <a:pt x="0" y="2"/>
                  </a:move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0"/>
                    <a:pt x="1" y="0"/>
                  </a:cubicBezTo>
                  <a:cubicBezTo>
                    <a:pt x="1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EEAC8E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408" name="Freeform 165"/>
            <p:cNvSpPr/>
            <p:nvPr/>
          </p:nvSpPr>
          <p:spPr>
            <a:xfrm>
              <a:off x="1839912" y="234950"/>
              <a:ext cx="39688" cy="77788"/>
            </a:xfrm>
            <a:custGeom>
              <a:avLst/>
              <a:gdLst/>
              <a:ahLst/>
              <a:cxnLst>
                <a:cxn ang="0">
                  <a:pos x="0" y="38894"/>
                </a:cxn>
                <a:cxn ang="0">
                  <a:pos x="0" y="77788"/>
                </a:cxn>
                <a:cxn ang="0">
                  <a:pos x="0" y="77788"/>
                </a:cxn>
                <a:cxn ang="0">
                  <a:pos x="39688" y="77788"/>
                </a:cxn>
                <a:cxn ang="0">
                  <a:pos x="39688" y="77788"/>
                </a:cxn>
                <a:cxn ang="0">
                  <a:pos x="39688" y="38894"/>
                </a:cxn>
                <a:cxn ang="0">
                  <a:pos x="0" y="38894"/>
                </a:cxn>
              </a:cxnLst>
              <a:pathLst>
                <a:path w="1" h="2">
                  <a:moveTo>
                    <a:pt x="0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EAC8E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409" name="Freeform 166"/>
            <p:cNvSpPr/>
            <p:nvPr/>
          </p:nvSpPr>
          <p:spPr>
            <a:xfrm>
              <a:off x="273050" y="663575"/>
              <a:ext cx="939800" cy="895350"/>
            </a:xfrm>
            <a:custGeom>
              <a:avLst/>
              <a:gdLst/>
              <a:ahLst/>
              <a:cxnLst>
                <a:cxn ang="0">
                  <a:pos x="587375" y="544996"/>
                </a:cxn>
                <a:cxn ang="0">
                  <a:pos x="391583" y="700709"/>
                </a:cxn>
                <a:cxn ang="0">
                  <a:pos x="391583" y="700709"/>
                </a:cxn>
                <a:cxn ang="0">
                  <a:pos x="313267" y="700709"/>
                </a:cxn>
                <a:cxn ang="0">
                  <a:pos x="234950" y="739637"/>
                </a:cxn>
                <a:cxn ang="0">
                  <a:pos x="430742" y="895350"/>
                </a:cxn>
                <a:cxn ang="0">
                  <a:pos x="548217" y="817493"/>
                </a:cxn>
                <a:cxn ang="0">
                  <a:pos x="939800" y="544996"/>
                </a:cxn>
                <a:cxn ang="0">
                  <a:pos x="939800" y="428211"/>
                </a:cxn>
                <a:cxn ang="0">
                  <a:pos x="469900" y="155713"/>
                </a:cxn>
                <a:cxn ang="0">
                  <a:pos x="117475" y="38928"/>
                </a:cxn>
                <a:cxn ang="0">
                  <a:pos x="234950" y="428211"/>
                </a:cxn>
                <a:cxn ang="0">
                  <a:pos x="509058" y="506067"/>
                </a:cxn>
                <a:cxn ang="0">
                  <a:pos x="587375" y="544996"/>
                </a:cxn>
              </a:cxnLst>
              <a:pathLst>
                <a:path w="24" h="23">
                  <a:moveTo>
                    <a:pt x="15" y="14"/>
                  </a:moveTo>
                  <a:cubicBezTo>
                    <a:pt x="15" y="14"/>
                    <a:pt x="11" y="17"/>
                    <a:pt x="10" y="18"/>
                  </a:cubicBezTo>
                  <a:cubicBezTo>
                    <a:pt x="9" y="18"/>
                    <a:pt x="10" y="18"/>
                    <a:pt x="10" y="18"/>
                  </a:cubicBezTo>
                  <a:cubicBezTo>
                    <a:pt x="10" y="18"/>
                    <a:pt x="8" y="18"/>
                    <a:pt x="8" y="18"/>
                  </a:cubicBezTo>
                  <a:cubicBezTo>
                    <a:pt x="7" y="18"/>
                    <a:pt x="6" y="19"/>
                    <a:pt x="6" y="19"/>
                  </a:cubicBezTo>
                  <a:cubicBezTo>
                    <a:pt x="6" y="19"/>
                    <a:pt x="7" y="23"/>
                    <a:pt x="11" y="23"/>
                  </a:cubicBezTo>
                  <a:cubicBezTo>
                    <a:pt x="11" y="23"/>
                    <a:pt x="13" y="21"/>
                    <a:pt x="14" y="21"/>
                  </a:cubicBezTo>
                  <a:cubicBezTo>
                    <a:pt x="15" y="20"/>
                    <a:pt x="23" y="15"/>
                    <a:pt x="24" y="14"/>
                  </a:cubicBezTo>
                  <a:cubicBezTo>
                    <a:pt x="24" y="13"/>
                    <a:pt x="24" y="12"/>
                    <a:pt x="24" y="11"/>
                  </a:cubicBezTo>
                  <a:cubicBezTo>
                    <a:pt x="23" y="11"/>
                    <a:pt x="13" y="5"/>
                    <a:pt x="12" y="4"/>
                  </a:cubicBezTo>
                  <a:cubicBezTo>
                    <a:pt x="12" y="3"/>
                    <a:pt x="6" y="0"/>
                    <a:pt x="3" y="1"/>
                  </a:cubicBezTo>
                  <a:cubicBezTo>
                    <a:pt x="3" y="1"/>
                    <a:pt x="0" y="8"/>
                    <a:pt x="6" y="11"/>
                  </a:cubicBezTo>
                  <a:cubicBezTo>
                    <a:pt x="6" y="11"/>
                    <a:pt x="10" y="13"/>
                    <a:pt x="13" y="13"/>
                  </a:cubicBezTo>
                  <a:cubicBezTo>
                    <a:pt x="13" y="13"/>
                    <a:pt x="14" y="13"/>
                    <a:pt x="15" y="14"/>
                  </a:cubicBezTo>
                  <a:close/>
                </a:path>
              </a:pathLst>
            </a:custGeom>
            <a:solidFill>
              <a:srgbClr val="26242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410" name="Freeform 167"/>
            <p:cNvSpPr/>
            <p:nvPr/>
          </p:nvSpPr>
          <p:spPr>
            <a:xfrm>
              <a:off x="390525" y="0"/>
              <a:ext cx="1254125" cy="935038"/>
            </a:xfrm>
            <a:custGeom>
              <a:avLst/>
              <a:gdLst/>
              <a:ahLst/>
              <a:cxnLst>
                <a:cxn ang="0">
                  <a:pos x="195957" y="779198"/>
                </a:cxn>
                <a:cxn ang="0">
                  <a:pos x="274340" y="779198"/>
                </a:cxn>
                <a:cxn ang="0">
                  <a:pos x="470297" y="896078"/>
                </a:cxn>
                <a:cxn ang="0">
                  <a:pos x="548680" y="935038"/>
                </a:cxn>
                <a:cxn ang="0">
                  <a:pos x="587871" y="857118"/>
                </a:cxn>
                <a:cxn ang="0">
                  <a:pos x="823020" y="740238"/>
                </a:cxn>
                <a:cxn ang="0">
                  <a:pos x="901402" y="662319"/>
                </a:cxn>
                <a:cxn ang="0">
                  <a:pos x="1097359" y="740238"/>
                </a:cxn>
                <a:cxn ang="0">
                  <a:pos x="1136551" y="779198"/>
                </a:cxn>
                <a:cxn ang="0">
                  <a:pos x="1214934" y="584399"/>
                </a:cxn>
                <a:cxn ang="0">
                  <a:pos x="1097359" y="545439"/>
                </a:cxn>
                <a:cxn ang="0">
                  <a:pos x="823020" y="233760"/>
                </a:cxn>
                <a:cxn ang="0">
                  <a:pos x="823020" y="233760"/>
                </a:cxn>
                <a:cxn ang="0">
                  <a:pos x="744637" y="194800"/>
                </a:cxn>
                <a:cxn ang="0">
                  <a:pos x="666254" y="155840"/>
                </a:cxn>
                <a:cxn ang="0">
                  <a:pos x="587871" y="116880"/>
                </a:cxn>
                <a:cxn ang="0">
                  <a:pos x="352723" y="77920"/>
                </a:cxn>
                <a:cxn ang="0">
                  <a:pos x="352723" y="77920"/>
                </a:cxn>
                <a:cxn ang="0">
                  <a:pos x="274340" y="38960"/>
                </a:cxn>
                <a:cxn ang="0">
                  <a:pos x="195957" y="38960"/>
                </a:cxn>
                <a:cxn ang="0">
                  <a:pos x="156766" y="77920"/>
                </a:cxn>
                <a:cxn ang="0">
                  <a:pos x="195957" y="272719"/>
                </a:cxn>
                <a:cxn ang="0">
                  <a:pos x="235148" y="272719"/>
                </a:cxn>
                <a:cxn ang="0">
                  <a:pos x="235148" y="311679"/>
                </a:cxn>
                <a:cxn ang="0">
                  <a:pos x="352723" y="350639"/>
                </a:cxn>
                <a:cxn ang="0">
                  <a:pos x="39191" y="623359"/>
                </a:cxn>
                <a:cxn ang="0">
                  <a:pos x="78383" y="701279"/>
                </a:cxn>
                <a:cxn ang="0">
                  <a:pos x="195957" y="779198"/>
                </a:cxn>
              </a:cxnLst>
              <a:pathLst>
                <a:path w="32" h="24">
                  <a:moveTo>
                    <a:pt x="5" y="20"/>
                  </a:moveTo>
                  <a:cubicBezTo>
                    <a:pt x="5" y="20"/>
                    <a:pt x="7" y="19"/>
                    <a:pt x="7" y="20"/>
                  </a:cubicBezTo>
                  <a:cubicBezTo>
                    <a:pt x="8" y="21"/>
                    <a:pt x="11" y="21"/>
                    <a:pt x="12" y="23"/>
                  </a:cubicBezTo>
                  <a:cubicBezTo>
                    <a:pt x="13" y="24"/>
                    <a:pt x="14" y="24"/>
                    <a:pt x="14" y="24"/>
                  </a:cubicBezTo>
                  <a:cubicBezTo>
                    <a:pt x="14" y="24"/>
                    <a:pt x="15" y="22"/>
                    <a:pt x="15" y="22"/>
                  </a:cubicBezTo>
                  <a:cubicBezTo>
                    <a:pt x="15" y="23"/>
                    <a:pt x="20" y="19"/>
                    <a:pt x="21" y="19"/>
                  </a:cubicBezTo>
                  <a:cubicBezTo>
                    <a:pt x="22" y="18"/>
                    <a:pt x="23" y="17"/>
                    <a:pt x="23" y="17"/>
                  </a:cubicBezTo>
                  <a:cubicBezTo>
                    <a:pt x="23" y="17"/>
                    <a:pt x="27" y="19"/>
                    <a:pt x="28" y="19"/>
                  </a:cubicBezTo>
                  <a:cubicBezTo>
                    <a:pt x="28" y="19"/>
                    <a:pt x="29" y="20"/>
                    <a:pt x="29" y="20"/>
                  </a:cubicBezTo>
                  <a:cubicBezTo>
                    <a:pt x="30" y="20"/>
                    <a:pt x="32" y="17"/>
                    <a:pt x="31" y="15"/>
                  </a:cubicBezTo>
                  <a:cubicBezTo>
                    <a:pt x="31" y="15"/>
                    <a:pt x="29" y="14"/>
                    <a:pt x="28" y="14"/>
                  </a:cubicBezTo>
                  <a:cubicBezTo>
                    <a:pt x="28" y="13"/>
                    <a:pt x="22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19" y="5"/>
                    <a:pt x="19" y="5"/>
                  </a:cubicBezTo>
                  <a:cubicBezTo>
                    <a:pt x="19" y="5"/>
                    <a:pt x="18" y="4"/>
                    <a:pt x="17" y="4"/>
                  </a:cubicBezTo>
                  <a:cubicBezTo>
                    <a:pt x="17" y="4"/>
                    <a:pt x="15" y="3"/>
                    <a:pt x="15" y="3"/>
                  </a:cubicBezTo>
                  <a:cubicBezTo>
                    <a:pt x="15" y="3"/>
                    <a:pt x="11" y="1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8" y="1"/>
                    <a:pt x="7" y="1"/>
                  </a:cubicBezTo>
                  <a:cubicBezTo>
                    <a:pt x="7" y="1"/>
                    <a:pt x="7" y="0"/>
                    <a:pt x="5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2" y="4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8"/>
                    <a:pt x="6" y="8"/>
                  </a:cubicBezTo>
                  <a:cubicBezTo>
                    <a:pt x="7" y="8"/>
                    <a:pt x="9" y="8"/>
                    <a:pt x="9" y="9"/>
                  </a:cubicBezTo>
                  <a:cubicBezTo>
                    <a:pt x="9" y="9"/>
                    <a:pt x="1" y="15"/>
                    <a:pt x="1" y="16"/>
                  </a:cubicBezTo>
                  <a:cubicBezTo>
                    <a:pt x="1" y="16"/>
                    <a:pt x="0" y="18"/>
                    <a:pt x="2" y="18"/>
                  </a:cubicBezTo>
                  <a:cubicBezTo>
                    <a:pt x="3" y="18"/>
                    <a:pt x="5" y="20"/>
                    <a:pt x="5" y="20"/>
                  </a:cubicBezTo>
                  <a:close/>
                </a:path>
              </a:pathLst>
            </a:custGeom>
            <a:solidFill>
              <a:srgbClr val="EFEFE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411" name="Freeform 168"/>
            <p:cNvSpPr/>
            <p:nvPr/>
          </p:nvSpPr>
          <p:spPr>
            <a:xfrm>
              <a:off x="1292225" y="77788"/>
              <a:ext cx="352425" cy="468313"/>
            </a:xfrm>
            <a:custGeom>
              <a:avLst/>
              <a:gdLst/>
              <a:ahLst/>
              <a:cxnLst>
                <a:cxn ang="0">
                  <a:pos x="0" y="156104"/>
                </a:cxn>
                <a:cxn ang="0">
                  <a:pos x="39158" y="390261"/>
                </a:cxn>
                <a:cxn ang="0">
                  <a:pos x="117475" y="390261"/>
                </a:cxn>
                <a:cxn ang="0">
                  <a:pos x="195792" y="429287"/>
                </a:cxn>
                <a:cxn ang="0">
                  <a:pos x="234950" y="429287"/>
                </a:cxn>
                <a:cxn ang="0">
                  <a:pos x="234950" y="390261"/>
                </a:cxn>
                <a:cxn ang="0">
                  <a:pos x="234950" y="390261"/>
                </a:cxn>
                <a:cxn ang="0">
                  <a:pos x="274108" y="390261"/>
                </a:cxn>
                <a:cxn ang="0">
                  <a:pos x="313267" y="351235"/>
                </a:cxn>
                <a:cxn ang="0">
                  <a:pos x="313267" y="273183"/>
                </a:cxn>
                <a:cxn ang="0">
                  <a:pos x="352425" y="234157"/>
                </a:cxn>
                <a:cxn ang="0">
                  <a:pos x="313267" y="117078"/>
                </a:cxn>
                <a:cxn ang="0">
                  <a:pos x="78317" y="78052"/>
                </a:cxn>
                <a:cxn ang="0">
                  <a:pos x="39158" y="156104"/>
                </a:cxn>
                <a:cxn ang="0">
                  <a:pos x="0" y="156104"/>
                </a:cxn>
              </a:cxnLst>
              <a:pathLst>
                <a:path w="9" h="12">
                  <a:moveTo>
                    <a:pt x="0" y="4"/>
                  </a:moveTo>
                  <a:cubicBezTo>
                    <a:pt x="0" y="4"/>
                    <a:pt x="0" y="9"/>
                    <a:pt x="1" y="10"/>
                  </a:cubicBezTo>
                  <a:cubicBezTo>
                    <a:pt x="1" y="10"/>
                    <a:pt x="2" y="10"/>
                    <a:pt x="3" y="10"/>
                  </a:cubicBezTo>
                  <a:cubicBezTo>
                    <a:pt x="3" y="10"/>
                    <a:pt x="4" y="12"/>
                    <a:pt x="5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9"/>
                    <a:pt x="8" y="10"/>
                    <a:pt x="8" y="9"/>
                  </a:cubicBezTo>
                  <a:cubicBezTo>
                    <a:pt x="8" y="9"/>
                    <a:pt x="8" y="7"/>
                    <a:pt x="8" y="7"/>
                  </a:cubicBezTo>
                  <a:cubicBezTo>
                    <a:pt x="8" y="7"/>
                    <a:pt x="9" y="6"/>
                    <a:pt x="9" y="6"/>
                  </a:cubicBezTo>
                  <a:cubicBezTo>
                    <a:pt x="9" y="6"/>
                    <a:pt x="9" y="5"/>
                    <a:pt x="8" y="3"/>
                  </a:cubicBezTo>
                  <a:cubicBezTo>
                    <a:pt x="7" y="1"/>
                    <a:pt x="4" y="0"/>
                    <a:pt x="2" y="2"/>
                  </a:cubicBezTo>
                  <a:cubicBezTo>
                    <a:pt x="2" y="2"/>
                    <a:pt x="1" y="2"/>
                    <a:pt x="1" y="4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EEAC8E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412" name="Freeform 169"/>
            <p:cNvSpPr/>
            <p:nvPr/>
          </p:nvSpPr>
          <p:spPr>
            <a:xfrm>
              <a:off x="430212" y="1403350"/>
              <a:ext cx="234950" cy="3889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55575"/>
                </a:cxn>
                <a:cxn ang="0">
                  <a:pos x="39158" y="155575"/>
                </a:cxn>
                <a:cxn ang="0">
                  <a:pos x="156633" y="388938"/>
                </a:cxn>
                <a:cxn ang="0">
                  <a:pos x="195792" y="388938"/>
                </a:cxn>
                <a:cxn ang="0">
                  <a:pos x="156633" y="233363"/>
                </a:cxn>
                <a:cxn ang="0">
                  <a:pos x="195792" y="155575"/>
                </a:cxn>
                <a:cxn ang="0">
                  <a:pos x="78317" y="0"/>
                </a:cxn>
                <a:cxn ang="0">
                  <a:pos x="0" y="0"/>
                </a:cxn>
              </a:cxnLst>
              <a:pathLst>
                <a:path w="6" h="10">
                  <a:moveTo>
                    <a:pt x="0" y="0"/>
                  </a:moveTo>
                  <a:cubicBezTo>
                    <a:pt x="0" y="0"/>
                    <a:pt x="0" y="3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8"/>
                    <a:pt x="4" y="10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5" y="9"/>
                    <a:pt x="4" y="7"/>
                    <a:pt x="4" y="6"/>
                  </a:cubicBezTo>
                  <a:cubicBezTo>
                    <a:pt x="4" y="6"/>
                    <a:pt x="6" y="4"/>
                    <a:pt x="5" y="4"/>
                  </a:cubicBezTo>
                  <a:cubicBezTo>
                    <a:pt x="5" y="3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413" name="Freeform 170"/>
            <p:cNvSpPr/>
            <p:nvPr/>
          </p:nvSpPr>
          <p:spPr>
            <a:xfrm>
              <a:off x="1292225" y="195263"/>
              <a:ext cx="312738" cy="311150"/>
            </a:xfrm>
            <a:custGeom>
              <a:avLst/>
              <a:gdLst/>
              <a:ahLst/>
              <a:cxnLst>
                <a:cxn ang="0">
                  <a:pos x="273646" y="155575"/>
                </a:cxn>
                <a:cxn ang="0">
                  <a:pos x="312738" y="77788"/>
                </a:cxn>
                <a:cxn ang="0">
                  <a:pos x="273646" y="0"/>
                </a:cxn>
                <a:cxn ang="0">
                  <a:pos x="195461" y="116681"/>
                </a:cxn>
                <a:cxn ang="0">
                  <a:pos x="156369" y="77788"/>
                </a:cxn>
                <a:cxn ang="0">
                  <a:pos x="156369" y="155575"/>
                </a:cxn>
                <a:cxn ang="0">
                  <a:pos x="117277" y="155575"/>
                </a:cxn>
                <a:cxn ang="0">
                  <a:pos x="117277" y="194469"/>
                </a:cxn>
                <a:cxn ang="0">
                  <a:pos x="0" y="194469"/>
                </a:cxn>
                <a:cxn ang="0">
                  <a:pos x="0" y="194469"/>
                </a:cxn>
                <a:cxn ang="0">
                  <a:pos x="78185" y="233363"/>
                </a:cxn>
                <a:cxn ang="0">
                  <a:pos x="195461" y="311150"/>
                </a:cxn>
                <a:cxn ang="0">
                  <a:pos x="195461" y="272256"/>
                </a:cxn>
                <a:cxn ang="0">
                  <a:pos x="234554" y="233363"/>
                </a:cxn>
                <a:cxn ang="0">
                  <a:pos x="273646" y="194469"/>
                </a:cxn>
                <a:cxn ang="0">
                  <a:pos x="312738" y="233363"/>
                </a:cxn>
                <a:cxn ang="0">
                  <a:pos x="312738" y="194469"/>
                </a:cxn>
                <a:cxn ang="0">
                  <a:pos x="312738" y="194469"/>
                </a:cxn>
                <a:cxn ang="0">
                  <a:pos x="273646" y="155575"/>
                </a:cxn>
              </a:cxnLst>
              <a:pathLst>
                <a:path w="8" h="8">
                  <a:moveTo>
                    <a:pt x="7" y="4"/>
                  </a:moveTo>
                  <a:cubicBezTo>
                    <a:pt x="7" y="3"/>
                    <a:pt x="8" y="2"/>
                    <a:pt x="8" y="2"/>
                  </a:cubicBezTo>
                  <a:cubicBezTo>
                    <a:pt x="8" y="2"/>
                    <a:pt x="7" y="0"/>
                    <a:pt x="7" y="0"/>
                  </a:cubicBezTo>
                  <a:cubicBezTo>
                    <a:pt x="6" y="0"/>
                    <a:pt x="5" y="3"/>
                    <a:pt x="5" y="3"/>
                  </a:cubicBezTo>
                  <a:cubicBezTo>
                    <a:pt x="5" y="3"/>
                    <a:pt x="4" y="1"/>
                    <a:pt x="4" y="2"/>
                  </a:cubicBezTo>
                  <a:cubicBezTo>
                    <a:pt x="4" y="2"/>
                    <a:pt x="2" y="3"/>
                    <a:pt x="4" y="4"/>
                  </a:cubicBezTo>
                  <a:cubicBezTo>
                    <a:pt x="4" y="4"/>
                    <a:pt x="3" y="4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1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6"/>
                    <a:pt x="2" y="6"/>
                  </a:cubicBezTo>
                  <a:cubicBezTo>
                    <a:pt x="3" y="7"/>
                    <a:pt x="4" y="8"/>
                    <a:pt x="5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7" y="6"/>
                    <a:pt x="7" y="5"/>
                  </a:cubicBezTo>
                  <a:cubicBezTo>
                    <a:pt x="7" y="5"/>
                    <a:pt x="7" y="6"/>
                    <a:pt x="8" y="6"/>
                  </a:cubicBezTo>
                  <a:cubicBezTo>
                    <a:pt x="8" y="6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7" y="4"/>
                    <a:pt x="7" y="4"/>
                  </a:cubicBezTo>
                  <a:close/>
                </a:path>
              </a:pathLst>
            </a:custGeom>
            <a:solidFill>
              <a:srgbClr val="F8C29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414" name="Freeform 171"/>
            <p:cNvSpPr/>
            <p:nvPr/>
          </p:nvSpPr>
          <p:spPr>
            <a:xfrm>
              <a:off x="508000" y="1208088"/>
              <a:ext cx="587375" cy="350838"/>
            </a:xfrm>
            <a:custGeom>
              <a:avLst/>
              <a:gdLst/>
              <a:ahLst/>
              <a:cxnLst>
                <a:cxn ang="0">
                  <a:pos x="156633" y="155928"/>
                </a:cxn>
                <a:cxn ang="0">
                  <a:pos x="156633" y="155928"/>
                </a:cxn>
                <a:cxn ang="0">
                  <a:pos x="78317" y="155928"/>
                </a:cxn>
                <a:cxn ang="0">
                  <a:pos x="0" y="194910"/>
                </a:cxn>
                <a:cxn ang="0">
                  <a:pos x="195792" y="350838"/>
                </a:cxn>
                <a:cxn ang="0">
                  <a:pos x="274108" y="272874"/>
                </a:cxn>
                <a:cxn ang="0">
                  <a:pos x="78317" y="194910"/>
                </a:cxn>
                <a:cxn ang="0">
                  <a:pos x="234950" y="233892"/>
                </a:cxn>
                <a:cxn ang="0">
                  <a:pos x="156633" y="194910"/>
                </a:cxn>
                <a:cxn ang="0">
                  <a:pos x="156633" y="155928"/>
                </a:cxn>
                <a:cxn ang="0">
                  <a:pos x="352425" y="77964"/>
                </a:cxn>
                <a:cxn ang="0">
                  <a:pos x="587375" y="0"/>
                </a:cxn>
                <a:cxn ang="0">
                  <a:pos x="313267" y="0"/>
                </a:cxn>
                <a:cxn ang="0">
                  <a:pos x="156633" y="155928"/>
                </a:cxn>
              </a:cxnLst>
              <a:pathLst>
                <a:path w="15" h="9">
                  <a:moveTo>
                    <a:pt x="4" y="4"/>
                  </a:moveTo>
                  <a:cubicBezTo>
                    <a:pt x="3" y="4"/>
                    <a:pt x="4" y="4"/>
                    <a:pt x="4" y="4"/>
                  </a:cubicBezTo>
                  <a:cubicBezTo>
                    <a:pt x="4" y="4"/>
                    <a:pt x="2" y="4"/>
                    <a:pt x="2" y="4"/>
                  </a:cubicBezTo>
                  <a:cubicBezTo>
                    <a:pt x="1" y="4"/>
                    <a:pt x="0" y="5"/>
                    <a:pt x="0" y="5"/>
                  </a:cubicBezTo>
                  <a:cubicBezTo>
                    <a:pt x="0" y="5"/>
                    <a:pt x="1" y="9"/>
                    <a:pt x="5" y="9"/>
                  </a:cubicBezTo>
                  <a:cubicBezTo>
                    <a:pt x="5" y="9"/>
                    <a:pt x="6" y="8"/>
                    <a:pt x="7" y="7"/>
                  </a:cubicBezTo>
                  <a:cubicBezTo>
                    <a:pt x="5" y="7"/>
                    <a:pt x="3" y="6"/>
                    <a:pt x="2" y="5"/>
                  </a:cubicBezTo>
                  <a:cubicBezTo>
                    <a:pt x="2" y="5"/>
                    <a:pt x="5" y="6"/>
                    <a:pt x="6" y="6"/>
                  </a:cubicBezTo>
                  <a:cubicBezTo>
                    <a:pt x="6" y="6"/>
                    <a:pt x="4" y="5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7" y="2"/>
                    <a:pt x="9" y="2"/>
                  </a:cubicBezTo>
                  <a:cubicBezTo>
                    <a:pt x="12" y="2"/>
                    <a:pt x="15" y="0"/>
                    <a:pt x="15" y="0"/>
                  </a:cubicBezTo>
                  <a:cubicBezTo>
                    <a:pt x="15" y="0"/>
                    <a:pt x="11" y="0"/>
                    <a:pt x="8" y="0"/>
                  </a:cubicBezTo>
                  <a:cubicBezTo>
                    <a:pt x="8" y="0"/>
                    <a:pt x="5" y="3"/>
                    <a:pt x="4" y="4"/>
                  </a:cubicBezTo>
                  <a:close/>
                </a:path>
              </a:pathLst>
            </a:custGeom>
            <a:solidFill>
              <a:srgbClr val="4C4948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415" name="Freeform 172"/>
            <p:cNvSpPr/>
            <p:nvPr/>
          </p:nvSpPr>
          <p:spPr>
            <a:xfrm>
              <a:off x="312737" y="741363"/>
              <a:ext cx="704850" cy="466725"/>
            </a:xfrm>
            <a:custGeom>
              <a:avLst/>
              <a:gdLst/>
              <a:ahLst/>
              <a:cxnLst>
                <a:cxn ang="0">
                  <a:pos x="195792" y="350044"/>
                </a:cxn>
                <a:cxn ang="0">
                  <a:pos x="469900" y="427831"/>
                </a:cxn>
                <a:cxn ang="0">
                  <a:pos x="509058" y="466725"/>
                </a:cxn>
                <a:cxn ang="0">
                  <a:pos x="704850" y="427831"/>
                </a:cxn>
                <a:cxn ang="0">
                  <a:pos x="509058" y="272256"/>
                </a:cxn>
                <a:cxn ang="0">
                  <a:pos x="274108" y="350044"/>
                </a:cxn>
                <a:cxn ang="0">
                  <a:pos x="509058" y="233363"/>
                </a:cxn>
                <a:cxn ang="0">
                  <a:pos x="469900" y="233363"/>
                </a:cxn>
                <a:cxn ang="0">
                  <a:pos x="234950" y="233363"/>
                </a:cxn>
                <a:cxn ang="0">
                  <a:pos x="352425" y="155575"/>
                </a:cxn>
                <a:cxn ang="0">
                  <a:pos x="391583" y="116681"/>
                </a:cxn>
                <a:cxn ang="0">
                  <a:pos x="117475" y="116681"/>
                </a:cxn>
                <a:cxn ang="0">
                  <a:pos x="274108" y="77788"/>
                </a:cxn>
                <a:cxn ang="0">
                  <a:pos x="117475" y="77788"/>
                </a:cxn>
                <a:cxn ang="0">
                  <a:pos x="195792" y="38894"/>
                </a:cxn>
                <a:cxn ang="0">
                  <a:pos x="78317" y="0"/>
                </a:cxn>
                <a:cxn ang="0">
                  <a:pos x="195792" y="350044"/>
                </a:cxn>
              </a:cxnLst>
              <a:pathLst>
                <a:path w="18" h="12">
                  <a:moveTo>
                    <a:pt x="5" y="9"/>
                  </a:moveTo>
                  <a:cubicBezTo>
                    <a:pt x="5" y="9"/>
                    <a:pt x="9" y="11"/>
                    <a:pt x="12" y="11"/>
                  </a:cubicBezTo>
                  <a:cubicBezTo>
                    <a:pt x="12" y="11"/>
                    <a:pt x="13" y="11"/>
                    <a:pt x="13" y="12"/>
                  </a:cubicBezTo>
                  <a:cubicBezTo>
                    <a:pt x="14" y="11"/>
                    <a:pt x="17" y="11"/>
                    <a:pt x="18" y="11"/>
                  </a:cubicBezTo>
                  <a:cubicBezTo>
                    <a:pt x="18" y="11"/>
                    <a:pt x="15" y="7"/>
                    <a:pt x="13" y="7"/>
                  </a:cubicBezTo>
                  <a:cubicBezTo>
                    <a:pt x="11" y="7"/>
                    <a:pt x="7" y="9"/>
                    <a:pt x="7" y="9"/>
                  </a:cubicBezTo>
                  <a:cubicBezTo>
                    <a:pt x="7" y="9"/>
                    <a:pt x="10" y="6"/>
                    <a:pt x="13" y="6"/>
                  </a:cubicBezTo>
                  <a:cubicBezTo>
                    <a:pt x="15" y="6"/>
                    <a:pt x="12" y="6"/>
                    <a:pt x="12" y="6"/>
                  </a:cubicBezTo>
                  <a:cubicBezTo>
                    <a:pt x="12" y="6"/>
                    <a:pt x="8" y="5"/>
                    <a:pt x="6" y="6"/>
                  </a:cubicBezTo>
                  <a:cubicBezTo>
                    <a:pt x="6" y="6"/>
                    <a:pt x="8" y="5"/>
                    <a:pt x="9" y="4"/>
                  </a:cubicBezTo>
                  <a:cubicBezTo>
                    <a:pt x="10" y="4"/>
                    <a:pt x="10" y="3"/>
                    <a:pt x="10" y="3"/>
                  </a:cubicBezTo>
                  <a:cubicBezTo>
                    <a:pt x="10" y="3"/>
                    <a:pt x="4" y="3"/>
                    <a:pt x="3" y="3"/>
                  </a:cubicBezTo>
                  <a:cubicBezTo>
                    <a:pt x="3" y="3"/>
                    <a:pt x="6" y="2"/>
                    <a:pt x="7" y="2"/>
                  </a:cubicBezTo>
                  <a:cubicBezTo>
                    <a:pt x="7" y="1"/>
                    <a:pt x="3" y="2"/>
                    <a:pt x="3" y="2"/>
                  </a:cubicBezTo>
                  <a:cubicBezTo>
                    <a:pt x="3" y="2"/>
                    <a:pt x="6" y="1"/>
                    <a:pt x="5" y="1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2"/>
                    <a:pt x="0" y="7"/>
                    <a:pt x="5" y="9"/>
                  </a:cubicBezTo>
                  <a:close/>
                </a:path>
              </a:pathLst>
            </a:custGeom>
            <a:solidFill>
              <a:srgbClr val="4C4948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416" name="Freeform 173"/>
            <p:cNvSpPr/>
            <p:nvPr/>
          </p:nvSpPr>
          <p:spPr>
            <a:xfrm>
              <a:off x="547687" y="77788"/>
              <a:ext cx="430213" cy="350838"/>
            </a:xfrm>
            <a:custGeom>
              <a:avLst/>
              <a:gdLst/>
              <a:ahLst/>
              <a:cxnLst>
                <a:cxn ang="0">
                  <a:pos x="195551" y="194910"/>
                </a:cxn>
                <a:cxn ang="0">
                  <a:pos x="273772" y="155928"/>
                </a:cxn>
                <a:cxn ang="0">
                  <a:pos x="156441" y="155928"/>
                </a:cxn>
                <a:cxn ang="0">
                  <a:pos x="156441" y="77964"/>
                </a:cxn>
                <a:cxn ang="0">
                  <a:pos x="156441" y="116946"/>
                </a:cxn>
                <a:cxn ang="0">
                  <a:pos x="78221" y="0"/>
                </a:cxn>
                <a:cxn ang="0">
                  <a:pos x="117331" y="155928"/>
                </a:cxn>
                <a:cxn ang="0">
                  <a:pos x="0" y="155928"/>
                </a:cxn>
                <a:cxn ang="0">
                  <a:pos x="39110" y="194910"/>
                </a:cxn>
                <a:cxn ang="0">
                  <a:pos x="78221" y="194910"/>
                </a:cxn>
                <a:cxn ang="0">
                  <a:pos x="78221" y="233892"/>
                </a:cxn>
                <a:cxn ang="0">
                  <a:pos x="195551" y="272874"/>
                </a:cxn>
                <a:cxn ang="0">
                  <a:pos x="156441" y="311856"/>
                </a:cxn>
                <a:cxn ang="0">
                  <a:pos x="195551" y="272874"/>
                </a:cxn>
                <a:cxn ang="0">
                  <a:pos x="430213" y="350838"/>
                </a:cxn>
                <a:cxn ang="0">
                  <a:pos x="195551" y="194910"/>
                </a:cxn>
              </a:cxnLst>
              <a:pathLst>
                <a:path w="11" h="9">
                  <a:moveTo>
                    <a:pt x="5" y="5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4" y="5"/>
                    <a:pt x="4" y="4"/>
                  </a:cubicBezTo>
                  <a:cubicBezTo>
                    <a:pt x="4" y="4"/>
                    <a:pt x="4" y="3"/>
                    <a:pt x="4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3"/>
                    <a:pt x="2" y="0"/>
                    <a:pt x="2" y="0"/>
                  </a:cubicBezTo>
                  <a:cubicBezTo>
                    <a:pt x="2" y="0"/>
                    <a:pt x="3" y="3"/>
                    <a:pt x="3" y="4"/>
                  </a:cubicBezTo>
                  <a:cubicBezTo>
                    <a:pt x="2" y="4"/>
                    <a:pt x="1" y="4"/>
                    <a:pt x="0" y="4"/>
                  </a:cubicBezTo>
                  <a:cubicBezTo>
                    <a:pt x="0" y="5"/>
                    <a:pt x="0" y="5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6"/>
                    <a:pt x="2" y="6"/>
                  </a:cubicBezTo>
                  <a:cubicBezTo>
                    <a:pt x="3" y="6"/>
                    <a:pt x="5" y="6"/>
                    <a:pt x="5" y="7"/>
                  </a:cubicBezTo>
                  <a:cubicBezTo>
                    <a:pt x="5" y="7"/>
                    <a:pt x="5" y="7"/>
                    <a:pt x="4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7"/>
                    <a:pt x="11" y="9"/>
                    <a:pt x="11" y="9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D2DBE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417" name="Freeform 174"/>
            <p:cNvSpPr/>
            <p:nvPr/>
          </p:nvSpPr>
          <p:spPr>
            <a:xfrm>
              <a:off x="704850" y="117475"/>
              <a:ext cx="38100" cy="39688"/>
            </a:xfrm>
            <a:custGeom>
              <a:avLst/>
              <a:gdLst/>
              <a:ahLst/>
              <a:cxnLst>
                <a:cxn ang="0">
                  <a:pos x="0" y="39688"/>
                </a:cxn>
                <a:cxn ang="0">
                  <a:pos x="38100" y="0"/>
                </a:cxn>
                <a:cxn ang="0">
                  <a:pos x="0" y="39688"/>
                </a:cxn>
              </a:cxnLst>
              <a:pathLst>
                <a:path w="1" h="1">
                  <a:moveTo>
                    <a:pt x="0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2DBE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418" name="Freeform 175"/>
            <p:cNvSpPr/>
            <p:nvPr/>
          </p:nvSpPr>
          <p:spPr>
            <a:xfrm>
              <a:off x="782637" y="117475"/>
              <a:ext cx="782638" cy="817563"/>
            </a:xfrm>
            <a:custGeom>
              <a:avLst/>
              <a:gdLst/>
              <a:ahLst/>
              <a:cxnLst>
                <a:cxn ang="0">
                  <a:pos x="665242" y="545042"/>
                </a:cxn>
                <a:cxn ang="0">
                  <a:pos x="626110" y="506110"/>
                </a:cxn>
                <a:cxn ang="0">
                  <a:pos x="665242" y="428247"/>
                </a:cxn>
                <a:cxn ang="0">
                  <a:pos x="547847" y="467179"/>
                </a:cxn>
                <a:cxn ang="0">
                  <a:pos x="547847" y="467179"/>
                </a:cxn>
                <a:cxn ang="0">
                  <a:pos x="547847" y="350384"/>
                </a:cxn>
                <a:cxn ang="0">
                  <a:pos x="508715" y="311453"/>
                </a:cxn>
                <a:cxn ang="0">
                  <a:pos x="469583" y="116795"/>
                </a:cxn>
                <a:cxn ang="0">
                  <a:pos x="469583" y="116795"/>
                </a:cxn>
                <a:cxn ang="0">
                  <a:pos x="430451" y="272521"/>
                </a:cxn>
                <a:cxn ang="0">
                  <a:pos x="391319" y="233589"/>
                </a:cxn>
                <a:cxn ang="0">
                  <a:pos x="430451" y="311453"/>
                </a:cxn>
                <a:cxn ang="0">
                  <a:pos x="391319" y="350384"/>
                </a:cxn>
                <a:cxn ang="0">
                  <a:pos x="195660" y="0"/>
                </a:cxn>
                <a:cxn ang="0">
                  <a:pos x="156528" y="0"/>
                </a:cxn>
                <a:cxn ang="0">
                  <a:pos x="352187" y="389316"/>
                </a:cxn>
                <a:cxn ang="0">
                  <a:pos x="430451" y="389316"/>
                </a:cxn>
                <a:cxn ang="0">
                  <a:pos x="469583" y="428247"/>
                </a:cxn>
                <a:cxn ang="0">
                  <a:pos x="273923" y="622905"/>
                </a:cxn>
                <a:cxn ang="0">
                  <a:pos x="117396" y="700768"/>
                </a:cxn>
                <a:cxn ang="0">
                  <a:pos x="78264" y="389316"/>
                </a:cxn>
                <a:cxn ang="0">
                  <a:pos x="39132" y="661837"/>
                </a:cxn>
                <a:cxn ang="0">
                  <a:pos x="39132" y="428247"/>
                </a:cxn>
                <a:cxn ang="0">
                  <a:pos x="0" y="700768"/>
                </a:cxn>
                <a:cxn ang="0">
                  <a:pos x="78264" y="778631"/>
                </a:cxn>
                <a:cxn ang="0">
                  <a:pos x="156528" y="817563"/>
                </a:cxn>
                <a:cxn ang="0">
                  <a:pos x="195660" y="739700"/>
                </a:cxn>
                <a:cxn ang="0">
                  <a:pos x="430451" y="622905"/>
                </a:cxn>
                <a:cxn ang="0">
                  <a:pos x="508715" y="545042"/>
                </a:cxn>
                <a:cxn ang="0">
                  <a:pos x="704374" y="622905"/>
                </a:cxn>
                <a:cxn ang="0">
                  <a:pos x="704374" y="622905"/>
                </a:cxn>
                <a:cxn ang="0">
                  <a:pos x="782638" y="545042"/>
                </a:cxn>
                <a:cxn ang="0">
                  <a:pos x="665242" y="545042"/>
                </a:cxn>
              </a:cxnLst>
              <a:pathLst>
                <a:path w="20" h="21">
                  <a:moveTo>
                    <a:pt x="17" y="14"/>
                  </a:moveTo>
                  <a:cubicBezTo>
                    <a:pt x="16" y="13"/>
                    <a:pt x="16" y="13"/>
                    <a:pt x="16" y="13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5" y="13"/>
                    <a:pt x="14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6" y="9"/>
                    <a:pt x="14" y="9"/>
                    <a:pt x="14" y="9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1" y="4"/>
                    <a:pt x="11" y="7"/>
                    <a:pt x="11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0" y="9"/>
                    <a:pt x="10" y="9"/>
                  </a:cubicBezTo>
                  <a:cubicBezTo>
                    <a:pt x="4" y="7"/>
                    <a:pt x="4" y="2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1" y="7"/>
                    <a:pt x="8" y="9"/>
                    <a:pt x="9" y="10"/>
                  </a:cubicBezTo>
                  <a:cubicBezTo>
                    <a:pt x="10" y="10"/>
                    <a:pt x="11" y="10"/>
                    <a:pt x="11" y="10"/>
                  </a:cubicBezTo>
                  <a:cubicBezTo>
                    <a:pt x="11" y="10"/>
                    <a:pt x="12" y="11"/>
                    <a:pt x="12" y="11"/>
                  </a:cubicBezTo>
                  <a:cubicBezTo>
                    <a:pt x="12" y="12"/>
                    <a:pt x="8" y="15"/>
                    <a:pt x="7" y="16"/>
                  </a:cubicBezTo>
                  <a:cubicBezTo>
                    <a:pt x="6" y="17"/>
                    <a:pt x="3" y="18"/>
                    <a:pt x="3" y="18"/>
                  </a:cubicBezTo>
                  <a:cubicBezTo>
                    <a:pt x="4" y="12"/>
                    <a:pt x="2" y="10"/>
                    <a:pt x="2" y="10"/>
                  </a:cubicBezTo>
                  <a:cubicBezTo>
                    <a:pt x="4" y="14"/>
                    <a:pt x="1" y="17"/>
                    <a:pt x="1" y="17"/>
                  </a:cubicBezTo>
                  <a:cubicBezTo>
                    <a:pt x="0" y="15"/>
                    <a:pt x="1" y="11"/>
                    <a:pt x="1" y="11"/>
                  </a:cubicBezTo>
                  <a:cubicBezTo>
                    <a:pt x="0" y="13"/>
                    <a:pt x="0" y="16"/>
                    <a:pt x="0" y="18"/>
                  </a:cubicBezTo>
                  <a:cubicBezTo>
                    <a:pt x="1" y="19"/>
                    <a:pt x="2" y="19"/>
                    <a:pt x="2" y="20"/>
                  </a:cubicBezTo>
                  <a:cubicBezTo>
                    <a:pt x="3" y="21"/>
                    <a:pt x="4" y="21"/>
                    <a:pt x="4" y="21"/>
                  </a:cubicBezTo>
                  <a:cubicBezTo>
                    <a:pt x="4" y="21"/>
                    <a:pt x="5" y="19"/>
                    <a:pt x="5" y="19"/>
                  </a:cubicBezTo>
                  <a:cubicBezTo>
                    <a:pt x="5" y="20"/>
                    <a:pt x="10" y="16"/>
                    <a:pt x="11" y="16"/>
                  </a:cubicBezTo>
                  <a:cubicBezTo>
                    <a:pt x="12" y="15"/>
                    <a:pt x="13" y="14"/>
                    <a:pt x="13" y="14"/>
                  </a:cubicBezTo>
                  <a:cubicBezTo>
                    <a:pt x="13" y="14"/>
                    <a:pt x="17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9" y="15"/>
                    <a:pt x="20" y="14"/>
                    <a:pt x="20" y="14"/>
                  </a:cubicBezTo>
                  <a:cubicBezTo>
                    <a:pt x="20" y="14"/>
                    <a:pt x="17" y="14"/>
                    <a:pt x="17" y="14"/>
                  </a:cubicBezTo>
                  <a:close/>
                </a:path>
              </a:pathLst>
            </a:custGeom>
            <a:solidFill>
              <a:srgbClr val="D2DBE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419" name="Freeform 176"/>
            <p:cNvSpPr/>
            <p:nvPr/>
          </p:nvSpPr>
          <p:spPr>
            <a:xfrm>
              <a:off x="1252537" y="234950"/>
              <a:ext cx="77788" cy="233363"/>
            </a:xfrm>
            <a:custGeom>
              <a:avLst/>
              <a:gdLst/>
              <a:ahLst/>
              <a:cxnLst>
                <a:cxn ang="0">
                  <a:pos x="0" y="194469"/>
                </a:cxn>
                <a:cxn ang="0">
                  <a:pos x="77788" y="233363"/>
                </a:cxn>
                <a:cxn ang="0">
                  <a:pos x="77788" y="233363"/>
                </a:cxn>
                <a:cxn ang="0">
                  <a:pos x="38894" y="0"/>
                </a:cxn>
                <a:cxn ang="0">
                  <a:pos x="0" y="0"/>
                </a:cxn>
                <a:cxn ang="0">
                  <a:pos x="0" y="194469"/>
                </a:cxn>
              </a:cxnLst>
              <a:pathLst>
                <a:path w="2" h="6">
                  <a:moveTo>
                    <a:pt x="0" y="5"/>
                  </a:moveTo>
                  <a:cubicBezTo>
                    <a:pt x="0" y="5"/>
                    <a:pt x="1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1" y="2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4"/>
                    <a:pt x="0" y="5"/>
                  </a:cubicBezTo>
                  <a:close/>
                </a:path>
              </a:pathLst>
            </a:custGeom>
            <a:solidFill>
              <a:srgbClr val="EFEFE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420" name="Freeform 177"/>
            <p:cNvSpPr/>
            <p:nvPr/>
          </p:nvSpPr>
          <p:spPr>
            <a:xfrm>
              <a:off x="1212850" y="623888"/>
              <a:ext cx="79375" cy="466725"/>
            </a:xfrm>
            <a:custGeom>
              <a:avLst/>
              <a:gdLst/>
              <a:ahLst/>
              <a:cxnLst>
                <a:cxn ang="0">
                  <a:pos x="0" y="466725"/>
                </a:cxn>
                <a:cxn ang="0">
                  <a:pos x="39688" y="427831"/>
                </a:cxn>
                <a:cxn ang="0">
                  <a:pos x="79375" y="0"/>
                </a:cxn>
                <a:cxn ang="0">
                  <a:pos x="39688" y="0"/>
                </a:cxn>
                <a:cxn ang="0">
                  <a:pos x="0" y="466725"/>
                </a:cxn>
              </a:cxnLst>
              <a:pathLst>
                <a:path w="2" h="12">
                  <a:moveTo>
                    <a:pt x="0" y="12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1"/>
                    <a:pt x="0" y="12"/>
                  </a:cubicBezTo>
                  <a:close/>
                </a:path>
              </a:pathLst>
            </a:custGeom>
            <a:solidFill>
              <a:srgbClr val="050505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421" name="Freeform 178"/>
            <p:cNvSpPr/>
            <p:nvPr/>
          </p:nvSpPr>
          <p:spPr>
            <a:xfrm>
              <a:off x="1212850" y="468313"/>
              <a:ext cx="117475" cy="739775"/>
            </a:xfrm>
            <a:custGeom>
              <a:avLst/>
              <a:gdLst/>
              <a:ahLst/>
              <a:cxnLst>
                <a:cxn ang="0">
                  <a:pos x="39158" y="739775"/>
                </a:cxn>
                <a:cxn ang="0">
                  <a:pos x="78317" y="661904"/>
                </a:cxn>
                <a:cxn ang="0">
                  <a:pos x="117475" y="77871"/>
                </a:cxn>
                <a:cxn ang="0">
                  <a:pos x="117475" y="0"/>
                </a:cxn>
                <a:cxn ang="0">
                  <a:pos x="78317" y="0"/>
                </a:cxn>
                <a:cxn ang="0">
                  <a:pos x="78317" y="38936"/>
                </a:cxn>
                <a:cxn ang="0">
                  <a:pos x="78317" y="116807"/>
                </a:cxn>
                <a:cxn ang="0">
                  <a:pos x="0" y="700839"/>
                </a:cxn>
                <a:cxn ang="0">
                  <a:pos x="39158" y="739775"/>
                </a:cxn>
              </a:cxnLst>
              <a:pathLst>
                <a:path w="3" h="19">
                  <a:moveTo>
                    <a:pt x="1" y="19"/>
                  </a:move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3" y="4"/>
                    <a:pt x="3" y="2"/>
                  </a:cubicBezTo>
                  <a:cubicBezTo>
                    <a:pt x="3" y="2"/>
                    <a:pt x="3" y="1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2"/>
                    <a:pt x="2" y="3"/>
                  </a:cubicBezTo>
                  <a:cubicBezTo>
                    <a:pt x="2" y="4"/>
                    <a:pt x="0" y="16"/>
                    <a:pt x="0" y="18"/>
                  </a:cubicBezTo>
                  <a:lnTo>
                    <a:pt x="1" y="19"/>
                  </a:lnTo>
                  <a:close/>
                </a:path>
              </a:pathLst>
            </a:custGeom>
            <a:solidFill>
              <a:srgbClr val="050505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422" name="Freeform 179"/>
            <p:cNvSpPr/>
            <p:nvPr/>
          </p:nvSpPr>
          <p:spPr>
            <a:xfrm>
              <a:off x="1292225" y="77788"/>
              <a:ext cx="390525" cy="312738"/>
            </a:xfrm>
            <a:custGeom>
              <a:avLst/>
              <a:gdLst/>
              <a:ahLst/>
              <a:cxnLst>
                <a:cxn ang="0">
                  <a:pos x="195263" y="273646"/>
                </a:cxn>
                <a:cxn ang="0">
                  <a:pos x="195263" y="273646"/>
                </a:cxn>
                <a:cxn ang="0">
                  <a:pos x="234315" y="195461"/>
                </a:cxn>
                <a:cxn ang="0">
                  <a:pos x="312420" y="156369"/>
                </a:cxn>
                <a:cxn ang="0">
                  <a:pos x="351473" y="156369"/>
                </a:cxn>
                <a:cxn ang="0">
                  <a:pos x="390525" y="156369"/>
                </a:cxn>
                <a:cxn ang="0">
                  <a:pos x="195263" y="0"/>
                </a:cxn>
                <a:cxn ang="0">
                  <a:pos x="156210" y="0"/>
                </a:cxn>
                <a:cxn ang="0">
                  <a:pos x="117158" y="0"/>
                </a:cxn>
                <a:cxn ang="0">
                  <a:pos x="0" y="156369"/>
                </a:cxn>
                <a:cxn ang="0">
                  <a:pos x="39053" y="312738"/>
                </a:cxn>
                <a:cxn ang="0">
                  <a:pos x="39053" y="273646"/>
                </a:cxn>
                <a:cxn ang="0">
                  <a:pos x="117158" y="273646"/>
                </a:cxn>
                <a:cxn ang="0">
                  <a:pos x="117158" y="195461"/>
                </a:cxn>
                <a:cxn ang="0">
                  <a:pos x="156210" y="156369"/>
                </a:cxn>
                <a:cxn ang="0">
                  <a:pos x="195263" y="234554"/>
                </a:cxn>
                <a:cxn ang="0">
                  <a:pos x="195263" y="273646"/>
                </a:cxn>
              </a:cxnLst>
              <a:pathLst>
                <a:path w="10" h="8">
                  <a:moveTo>
                    <a:pt x="5" y="7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6"/>
                    <a:pt x="6" y="5"/>
                  </a:cubicBezTo>
                  <a:cubicBezTo>
                    <a:pt x="6" y="5"/>
                    <a:pt x="7" y="4"/>
                    <a:pt x="8" y="4"/>
                  </a:cubicBezTo>
                  <a:cubicBezTo>
                    <a:pt x="8" y="4"/>
                    <a:pt x="9" y="5"/>
                    <a:pt x="9" y="4"/>
                  </a:cubicBezTo>
                  <a:cubicBezTo>
                    <a:pt x="9" y="4"/>
                    <a:pt x="10" y="4"/>
                    <a:pt x="10" y="4"/>
                  </a:cubicBezTo>
                  <a:cubicBezTo>
                    <a:pt x="10" y="4"/>
                    <a:pt x="8" y="1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3" y="0"/>
                    <a:pt x="0" y="1"/>
                    <a:pt x="0" y="4"/>
                  </a:cubicBezTo>
                  <a:cubicBezTo>
                    <a:pt x="0" y="6"/>
                    <a:pt x="1" y="8"/>
                    <a:pt x="1" y="8"/>
                  </a:cubicBezTo>
                  <a:cubicBezTo>
                    <a:pt x="1" y="7"/>
                    <a:pt x="1" y="8"/>
                    <a:pt x="1" y="7"/>
                  </a:cubicBezTo>
                  <a:cubicBezTo>
                    <a:pt x="2" y="7"/>
                    <a:pt x="3" y="7"/>
                    <a:pt x="3" y="7"/>
                  </a:cubicBezTo>
                  <a:cubicBezTo>
                    <a:pt x="3" y="7"/>
                    <a:pt x="3" y="6"/>
                    <a:pt x="3" y="5"/>
                  </a:cubicBezTo>
                  <a:cubicBezTo>
                    <a:pt x="3" y="5"/>
                    <a:pt x="4" y="4"/>
                    <a:pt x="4" y="4"/>
                  </a:cubicBezTo>
                  <a:cubicBezTo>
                    <a:pt x="4" y="4"/>
                    <a:pt x="5" y="5"/>
                    <a:pt x="5" y="6"/>
                  </a:cubicBezTo>
                  <a:lnTo>
                    <a:pt x="5" y="7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4351" name="组合 70"/>
          <p:cNvGrpSpPr/>
          <p:nvPr/>
        </p:nvGrpSpPr>
        <p:grpSpPr>
          <a:xfrm>
            <a:off x="4668838" y="3003550"/>
            <a:ext cx="1101725" cy="711200"/>
            <a:chOff x="0" y="0"/>
            <a:chExt cx="2503486" cy="1624013"/>
          </a:xfrm>
        </p:grpSpPr>
        <p:sp>
          <p:nvSpPr>
            <p:cNvPr id="14375" name="Freeform 183"/>
            <p:cNvSpPr/>
            <p:nvPr/>
          </p:nvSpPr>
          <p:spPr>
            <a:xfrm>
              <a:off x="908049" y="474663"/>
              <a:ext cx="330200" cy="225425"/>
            </a:xfrm>
            <a:custGeom>
              <a:avLst/>
              <a:gdLst/>
              <a:ahLst/>
              <a:cxnLst>
                <a:cxn ang="0">
                  <a:pos x="110067" y="225425"/>
                </a:cxn>
                <a:cxn ang="0">
                  <a:pos x="302683" y="112713"/>
                </a:cxn>
                <a:cxn ang="0">
                  <a:pos x="0" y="0"/>
                </a:cxn>
                <a:cxn ang="0">
                  <a:pos x="110067" y="225425"/>
                </a:cxn>
              </a:cxnLst>
              <a:pathLst>
                <a:path w="12" h="8">
                  <a:moveTo>
                    <a:pt x="4" y="8"/>
                  </a:moveTo>
                  <a:cubicBezTo>
                    <a:pt x="4" y="8"/>
                    <a:pt x="12" y="6"/>
                    <a:pt x="11" y="4"/>
                  </a:cubicBezTo>
                  <a:cubicBezTo>
                    <a:pt x="10" y="1"/>
                    <a:pt x="2" y="0"/>
                    <a:pt x="0" y="0"/>
                  </a:cubicBezTo>
                  <a:lnTo>
                    <a:pt x="4" y="8"/>
                  </a:lnTo>
                  <a:close/>
                </a:path>
              </a:pathLst>
            </a:custGeom>
            <a:solidFill>
              <a:srgbClr val="EEAC8E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376" name="Freeform 184"/>
            <p:cNvSpPr/>
            <p:nvPr/>
          </p:nvSpPr>
          <p:spPr>
            <a:xfrm>
              <a:off x="2063749" y="195263"/>
              <a:ext cx="109537" cy="28575"/>
            </a:xfrm>
            <a:custGeom>
              <a:avLst/>
              <a:gdLst/>
              <a:ahLst/>
              <a:cxnLst>
                <a:cxn ang="0">
                  <a:pos x="109537" y="28575"/>
                </a:cxn>
                <a:cxn ang="0">
                  <a:pos x="27384" y="28575"/>
                </a:cxn>
                <a:cxn ang="0">
                  <a:pos x="27384" y="0"/>
                </a:cxn>
                <a:cxn ang="0">
                  <a:pos x="109537" y="0"/>
                </a:cxn>
                <a:cxn ang="0">
                  <a:pos x="109537" y="28575"/>
                </a:cxn>
              </a:cxnLst>
              <a:pathLst>
                <a:path w="4" h="1">
                  <a:moveTo>
                    <a:pt x="4" y="1"/>
                  </a:moveTo>
                  <a:cubicBezTo>
                    <a:pt x="4" y="1"/>
                    <a:pt x="2" y="1"/>
                    <a:pt x="1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3" y="0"/>
                    <a:pt x="4" y="0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377" name="Freeform 185"/>
            <p:cNvSpPr/>
            <p:nvPr/>
          </p:nvSpPr>
          <p:spPr>
            <a:xfrm>
              <a:off x="1952624" y="139700"/>
              <a:ext cx="550862" cy="560388"/>
            </a:xfrm>
            <a:custGeom>
              <a:avLst/>
              <a:gdLst/>
              <a:ahLst/>
              <a:cxnLst>
                <a:cxn ang="0">
                  <a:pos x="0" y="308213"/>
                </a:cxn>
                <a:cxn ang="0">
                  <a:pos x="302974" y="0"/>
                </a:cxn>
                <a:cxn ang="0">
                  <a:pos x="523319" y="252175"/>
                </a:cxn>
                <a:cxn ang="0">
                  <a:pos x="247888" y="532369"/>
                </a:cxn>
                <a:cxn ang="0">
                  <a:pos x="247888" y="532369"/>
                </a:cxn>
                <a:cxn ang="0">
                  <a:pos x="0" y="308213"/>
                </a:cxn>
              </a:cxnLst>
              <a:pathLst>
                <a:path w="20" h="20">
                  <a:moveTo>
                    <a:pt x="0" y="11"/>
                  </a:moveTo>
                  <a:cubicBezTo>
                    <a:pt x="0" y="11"/>
                    <a:pt x="10" y="0"/>
                    <a:pt x="11" y="0"/>
                  </a:cubicBezTo>
                  <a:cubicBezTo>
                    <a:pt x="11" y="0"/>
                    <a:pt x="20" y="8"/>
                    <a:pt x="19" y="9"/>
                  </a:cubicBezTo>
                  <a:cubicBezTo>
                    <a:pt x="19" y="10"/>
                    <a:pt x="11" y="19"/>
                    <a:pt x="9" y="19"/>
                  </a:cubicBezTo>
                  <a:cubicBezTo>
                    <a:pt x="8" y="19"/>
                    <a:pt x="9" y="19"/>
                    <a:pt x="9" y="19"/>
                  </a:cubicBezTo>
                  <a:cubicBezTo>
                    <a:pt x="9" y="19"/>
                    <a:pt x="8" y="20"/>
                    <a:pt x="0" y="11"/>
                  </a:cubicBezTo>
                  <a:close/>
                </a:path>
              </a:pathLst>
            </a:custGeom>
            <a:solidFill>
              <a:srgbClr val="615F5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378" name="Freeform 186"/>
            <p:cNvSpPr/>
            <p:nvPr/>
          </p:nvSpPr>
          <p:spPr>
            <a:xfrm>
              <a:off x="1981199" y="139700"/>
              <a:ext cx="495300" cy="503238"/>
            </a:xfrm>
            <a:custGeom>
              <a:avLst/>
              <a:gdLst/>
              <a:ahLst/>
              <a:cxnLst>
                <a:cxn ang="0">
                  <a:pos x="0" y="307534"/>
                </a:cxn>
                <a:cxn ang="0">
                  <a:pos x="110067" y="391407"/>
                </a:cxn>
                <a:cxn ang="0">
                  <a:pos x="385233" y="139788"/>
                </a:cxn>
                <a:cxn ang="0">
                  <a:pos x="302683" y="0"/>
                </a:cxn>
                <a:cxn ang="0">
                  <a:pos x="385233" y="139788"/>
                </a:cxn>
                <a:cxn ang="0">
                  <a:pos x="467783" y="251619"/>
                </a:cxn>
                <a:cxn ang="0">
                  <a:pos x="247650" y="503238"/>
                </a:cxn>
                <a:cxn ang="0">
                  <a:pos x="467783" y="251619"/>
                </a:cxn>
                <a:cxn ang="0">
                  <a:pos x="385233" y="167746"/>
                </a:cxn>
                <a:cxn ang="0">
                  <a:pos x="275167" y="251619"/>
                </a:cxn>
                <a:cxn ang="0">
                  <a:pos x="302683" y="307534"/>
                </a:cxn>
                <a:cxn ang="0">
                  <a:pos x="247650" y="307534"/>
                </a:cxn>
                <a:cxn ang="0">
                  <a:pos x="110067" y="391407"/>
                </a:cxn>
                <a:cxn ang="0">
                  <a:pos x="0" y="307534"/>
                </a:cxn>
              </a:cxnLst>
              <a:pathLst>
                <a:path w="18" h="18">
                  <a:moveTo>
                    <a:pt x="0" y="11"/>
                  </a:moveTo>
                  <a:cubicBezTo>
                    <a:pt x="0" y="11"/>
                    <a:pt x="3" y="14"/>
                    <a:pt x="4" y="14"/>
                  </a:cubicBezTo>
                  <a:cubicBezTo>
                    <a:pt x="5" y="13"/>
                    <a:pt x="14" y="6"/>
                    <a:pt x="14" y="5"/>
                  </a:cubicBezTo>
                  <a:cubicBezTo>
                    <a:pt x="13" y="4"/>
                    <a:pt x="14" y="4"/>
                    <a:pt x="11" y="0"/>
                  </a:cubicBezTo>
                  <a:cubicBezTo>
                    <a:pt x="11" y="0"/>
                    <a:pt x="14" y="4"/>
                    <a:pt x="14" y="5"/>
                  </a:cubicBezTo>
                  <a:cubicBezTo>
                    <a:pt x="14" y="5"/>
                    <a:pt x="18" y="8"/>
                    <a:pt x="17" y="9"/>
                  </a:cubicBezTo>
                  <a:cubicBezTo>
                    <a:pt x="17" y="9"/>
                    <a:pt x="18" y="10"/>
                    <a:pt x="9" y="18"/>
                  </a:cubicBezTo>
                  <a:cubicBezTo>
                    <a:pt x="9" y="18"/>
                    <a:pt x="17" y="10"/>
                    <a:pt x="17" y="9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1" y="9"/>
                    <a:pt x="10" y="9"/>
                  </a:cubicBezTo>
                  <a:cubicBezTo>
                    <a:pt x="10" y="9"/>
                    <a:pt x="11" y="10"/>
                    <a:pt x="11" y="11"/>
                  </a:cubicBezTo>
                  <a:cubicBezTo>
                    <a:pt x="10" y="12"/>
                    <a:pt x="9" y="11"/>
                    <a:pt x="9" y="11"/>
                  </a:cubicBezTo>
                  <a:cubicBezTo>
                    <a:pt x="9" y="11"/>
                    <a:pt x="5" y="14"/>
                    <a:pt x="4" y="14"/>
                  </a:cubicBezTo>
                  <a:cubicBezTo>
                    <a:pt x="3" y="14"/>
                    <a:pt x="1" y="12"/>
                    <a:pt x="0" y="11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379" name="Freeform 187"/>
            <p:cNvSpPr/>
            <p:nvPr/>
          </p:nvSpPr>
          <p:spPr>
            <a:xfrm>
              <a:off x="1952624" y="166688"/>
              <a:ext cx="165100" cy="196850"/>
            </a:xfrm>
            <a:custGeom>
              <a:avLst/>
              <a:gdLst/>
              <a:ahLst/>
              <a:cxnLst>
                <a:cxn ang="0">
                  <a:pos x="0" y="196850"/>
                </a:cxn>
                <a:cxn ang="0">
                  <a:pos x="82550" y="168729"/>
                </a:cxn>
                <a:cxn ang="0">
                  <a:pos x="137583" y="140607"/>
                </a:cxn>
                <a:cxn ang="0">
                  <a:pos x="165100" y="112486"/>
                </a:cxn>
                <a:cxn ang="0">
                  <a:pos x="165100" y="112486"/>
                </a:cxn>
                <a:cxn ang="0">
                  <a:pos x="165100" y="84364"/>
                </a:cxn>
                <a:cxn ang="0">
                  <a:pos x="165100" y="84364"/>
                </a:cxn>
                <a:cxn ang="0">
                  <a:pos x="165100" y="56243"/>
                </a:cxn>
                <a:cxn ang="0">
                  <a:pos x="165100" y="28121"/>
                </a:cxn>
                <a:cxn ang="0">
                  <a:pos x="110067" y="28121"/>
                </a:cxn>
                <a:cxn ang="0">
                  <a:pos x="82550" y="56243"/>
                </a:cxn>
                <a:cxn ang="0">
                  <a:pos x="82550" y="28121"/>
                </a:cxn>
                <a:cxn ang="0">
                  <a:pos x="110067" y="0"/>
                </a:cxn>
                <a:cxn ang="0">
                  <a:pos x="82550" y="0"/>
                </a:cxn>
                <a:cxn ang="0">
                  <a:pos x="55033" y="56243"/>
                </a:cxn>
                <a:cxn ang="0">
                  <a:pos x="55033" y="84364"/>
                </a:cxn>
                <a:cxn ang="0">
                  <a:pos x="0" y="140607"/>
                </a:cxn>
                <a:cxn ang="0">
                  <a:pos x="0" y="196850"/>
                </a:cxn>
              </a:cxnLst>
              <a:pathLst>
                <a:path w="6" h="7">
                  <a:moveTo>
                    <a:pt x="0" y="7"/>
                  </a:moveTo>
                  <a:cubicBezTo>
                    <a:pt x="0" y="7"/>
                    <a:pt x="3" y="6"/>
                    <a:pt x="3" y="6"/>
                  </a:cubicBezTo>
                  <a:cubicBezTo>
                    <a:pt x="4" y="6"/>
                    <a:pt x="5" y="5"/>
                    <a:pt x="5" y="5"/>
                  </a:cubicBezTo>
                  <a:cubicBezTo>
                    <a:pt x="5" y="5"/>
                    <a:pt x="6" y="5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2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6" y="1"/>
                    <a:pt x="4" y="1"/>
                    <a:pt x="4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4" y="1"/>
                    <a:pt x="4" y="1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2"/>
                    <a:pt x="2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0" y="5"/>
                    <a:pt x="0" y="5"/>
                    <a:pt x="0" y="5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F8C29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380" name="Freeform 188"/>
            <p:cNvSpPr/>
            <p:nvPr/>
          </p:nvSpPr>
          <p:spPr>
            <a:xfrm>
              <a:off x="1952624" y="195263"/>
              <a:ext cx="165100" cy="168275"/>
            </a:xfrm>
            <a:custGeom>
              <a:avLst/>
              <a:gdLst/>
              <a:ahLst/>
              <a:cxnLst>
                <a:cxn ang="0">
                  <a:pos x="165100" y="0"/>
                </a:cxn>
                <a:cxn ang="0">
                  <a:pos x="110067" y="0"/>
                </a:cxn>
                <a:cxn ang="0">
                  <a:pos x="82550" y="28046"/>
                </a:cxn>
                <a:cxn ang="0">
                  <a:pos x="82550" y="0"/>
                </a:cxn>
                <a:cxn ang="0">
                  <a:pos x="82550" y="0"/>
                </a:cxn>
                <a:cxn ang="0">
                  <a:pos x="82550" y="28046"/>
                </a:cxn>
                <a:cxn ang="0">
                  <a:pos x="55033" y="56092"/>
                </a:cxn>
                <a:cxn ang="0">
                  <a:pos x="0" y="112183"/>
                </a:cxn>
                <a:cxn ang="0">
                  <a:pos x="0" y="168275"/>
                </a:cxn>
                <a:cxn ang="0">
                  <a:pos x="82550" y="140229"/>
                </a:cxn>
                <a:cxn ang="0">
                  <a:pos x="137583" y="112183"/>
                </a:cxn>
                <a:cxn ang="0">
                  <a:pos x="137583" y="112183"/>
                </a:cxn>
                <a:cxn ang="0">
                  <a:pos x="137583" y="84138"/>
                </a:cxn>
                <a:cxn ang="0">
                  <a:pos x="137583" y="84138"/>
                </a:cxn>
                <a:cxn ang="0">
                  <a:pos x="137583" y="56092"/>
                </a:cxn>
                <a:cxn ang="0">
                  <a:pos x="110067" y="28046"/>
                </a:cxn>
                <a:cxn ang="0">
                  <a:pos x="165100" y="0"/>
                </a:cxn>
                <a:cxn ang="0">
                  <a:pos x="165100" y="0"/>
                </a:cxn>
              </a:cxnLst>
              <a:pathLst>
                <a:path w="6" h="6">
                  <a:moveTo>
                    <a:pt x="6" y="0"/>
                  </a:moveTo>
                  <a:cubicBezTo>
                    <a:pt x="6" y="0"/>
                    <a:pt x="4" y="0"/>
                    <a:pt x="4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3" y="5"/>
                    <a:pt x="3" y="5"/>
                  </a:cubicBezTo>
                  <a:cubicBezTo>
                    <a:pt x="4" y="5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5" y="2"/>
                    <a:pt x="4" y="1"/>
                    <a:pt x="4" y="1"/>
                  </a:cubicBezTo>
                  <a:cubicBezTo>
                    <a:pt x="4" y="1"/>
                    <a:pt x="4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EEAC8E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381" name="Freeform 189"/>
            <p:cNvSpPr/>
            <p:nvPr/>
          </p:nvSpPr>
          <p:spPr>
            <a:xfrm>
              <a:off x="1485899" y="55563"/>
              <a:ext cx="192087" cy="223838"/>
            </a:xfrm>
            <a:custGeom>
              <a:avLst/>
              <a:gdLst/>
              <a:ahLst/>
              <a:cxnLst>
                <a:cxn ang="0">
                  <a:pos x="164646" y="223838"/>
                </a:cxn>
                <a:cxn ang="0">
                  <a:pos x="164646" y="195858"/>
                </a:cxn>
                <a:cxn ang="0">
                  <a:pos x="192087" y="195858"/>
                </a:cxn>
                <a:cxn ang="0">
                  <a:pos x="192087" y="139899"/>
                </a:cxn>
                <a:cxn ang="0">
                  <a:pos x="192087" y="111919"/>
                </a:cxn>
                <a:cxn ang="0">
                  <a:pos x="192087" y="55960"/>
                </a:cxn>
                <a:cxn ang="0">
                  <a:pos x="137205" y="27980"/>
                </a:cxn>
                <a:cxn ang="0">
                  <a:pos x="27441" y="0"/>
                </a:cxn>
                <a:cxn ang="0">
                  <a:pos x="0" y="167879"/>
                </a:cxn>
                <a:cxn ang="0">
                  <a:pos x="164646" y="223838"/>
                </a:cxn>
              </a:cxnLst>
              <a:pathLst>
                <a:path w="7" h="8">
                  <a:moveTo>
                    <a:pt x="6" y="8"/>
                  </a:moveTo>
                  <a:cubicBezTo>
                    <a:pt x="6" y="7"/>
                    <a:pt x="6" y="7"/>
                    <a:pt x="6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6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7" y="3"/>
                    <a:pt x="7" y="2"/>
                  </a:cubicBezTo>
                  <a:cubicBezTo>
                    <a:pt x="7" y="2"/>
                    <a:pt x="5" y="1"/>
                    <a:pt x="5" y="1"/>
                  </a:cubicBezTo>
                  <a:cubicBezTo>
                    <a:pt x="4" y="0"/>
                    <a:pt x="2" y="0"/>
                    <a:pt x="1" y="0"/>
                  </a:cubicBezTo>
                  <a:cubicBezTo>
                    <a:pt x="1" y="0"/>
                    <a:pt x="0" y="6"/>
                    <a:pt x="0" y="6"/>
                  </a:cubicBezTo>
                  <a:cubicBezTo>
                    <a:pt x="0" y="6"/>
                    <a:pt x="1" y="8"/>
                    <a:pt x="6" y="8"/>
                  </a:cubicBezTo>
                  <a:close/>
                </a:path>
              </a:pathLst>
            </a:custGeom>
            <a:solidFill>
              <a:srgbClr val="F8C29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382" name="Freeform 190"/>
            <p:cNvSpPr/>
            <p:nvPr/>
          </p:nvSpPr>
          <p:spPr>
            <a:xfrm>
              <a:off x="1485899" y="111125"/>
              <a:ext cx="136525" cy="168275"/>
            </a:xfrm>
            <a:custGeom>
              <a:avLst/>
              <a:gdLst/>
              <a:ahLst/>
              <a:cxnLst>
                <a:cxn ang="0">
                  <a:pos x="81915" y="84138"/>
                </a:cxn>
                <a:cxn ang="0">
                  <a:pos x="81915" y="112183"/>
                </a:cxn>
                <a:cxn ang="0">
                  <a:pos x="54610" y="56092"/>
                </a:cxn>
                <a:cxn ang="0">
                  <a:pos x="54610" y="56092"/>
                </a:cxn>
                <a:cxn ang="0">
                  <a:pos x="0" y="112183"/>
                </a:cxn>
                <a:cxn ang="0">
                  <a:pos x="109220" y="168275"/>
                </a:cxn>
                <a:cxn ang="0">
                  <a:pos x="109220" y="140229"/>
                </a:cxn>
                <a:cxn ang="0">
                  <a:pos x="136525" y="112183"/>
                </a:cxn>
                <a:cxn ang="0">
                  <a:pos x="109220" y="84138"/>
                </a:cxn>
                <a:cxn ang="0">
                  <a:pos x="81915" y="84138"/>
                </a:cxn>
              </a:cxnLst>
              <a:pathLst>
                <a:path w="5" h="6">
                  <a:moveTo>
                    <a:pt x="3" y="3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1" y="4"/>
                    <a:pt x="2" y="2"/>
                  </a:cubicBezTo>
                  <a:cubicBezTo>
                    <a:pt x="3" y="0"/>
                    <a:pt x="2" y="2"/>
                    <a:pt x="2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6"/>
                    <a:pt x="4" y="6"/>
                  </a:cubicBezTo>
                  <a:cubicBezTo>
                    <a:pt x="4" y="6"/>
                    <a:pt x="4" y="5"/>
                    <a:pt x="4" y="5"/>
                  </a:cubicBezTo>
                  <a:cubicBezTo>
                    <a:pt x="5" y="5"/>
                    <a:pt x="5" y="4"/>
                    <a:pt x="5" y="4"/>
                  </a:cubicBezTo>
                  <a:cubicBezTo>
                    <a:pt x="4" y="3"/>
                    <a:pt x="4" y="3"/>
                    <a:pt x="4" y="3"/>
                  </a:cubicBezTo>
                  <a:lnTo>
                    <a:pt x="3" y="3"/>
                  </a:lnTo>
                  <a:close/>
                </a:path>
              </a:pathLst>
            </a:custGeom>
            <a:solidFill>
              <a:srgbClr val="EEAC8E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383" name="Freeform 191"/>
            <p:cNvSpPr/>
            <p:nvPr/>
          </p:nvSpPr>
          <p:spPr>
            <a:xfrm>
              <a:off x="1622424" y="223838"/>
              <a:ext cx="55562" cy="26988"/>
            </a:xfrm>
            <a:custGeom>
              <a:avLst/>
              <a:gdLst/>
              <a:ahLst/>
              <a:cxnLst>
                <a:cxn ang="0">
                  <a:pos x="55562" y="0"/>
                </a:cxn>
                <a:cxn ang="0">
                  <a:pos x="27781" y="0"/>
                </a:cxn>
                <a:cxn ang="0">
                  <a:pos x="27781" y="26988"/>
                </a:cxn>
                <a:cxn ang="0">
                  <a:pos x="55562" y="26988"/>
                </a:cxn>
                <a:cxn ang="0">
                  <a:pos x="55562" y="0"/>
                </a:cxn>
              </a:cxnLst>
              <a:pathLst>
                <a:path w="2" h="1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EEAC8E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384" name="Freeform 192"/>
            <p:cNvSpPr/>
            <p:nvPr/>
          </p:nvSpPr>
          <p:spPr>
            <a:xfrm>
              <a:off x="1457324" y="0"/>
              <a:ext cx="247650" cy="250825"/>
            </a:xfrm>
            <a:custGeom>
              <a:avLst/>
              <a:gdLst/>
              <a:ahLst/>
              <a:cxnLst>
                <a:cxn ang="0">
                  <a:pos x="0" y="250825"/>
                </a:cxn>
                <a:cxn ang="0">
                  <a:pos x="55033" y="222956"/>
                </a:cxn>
                <a:cxn ang="0">
                  <a:pos x="82550" y="167217"/>
                </a:cxn>
                <a:cxn ang="0">
                  <a:pos x="110067" y="167217"/>
                </a:cxn>
                <a:cxn ang="0">
                  <a:pos x="110067" y="222956"/>
                </a:cxn>
                <a:cxn ang="0">
                  <a:pos x="137583" y="222956"/>
                </a:cxn>
                <a:cxn ang="0">
                  <a:pos x="137583" y="167217"/>
                </a:cxn>
                <a:cxn ang="0">
                  <a:pos x="165100" y="139347"/>
                </a:cxn>
                <a:cxn ang="0">
                  <a:pos x="165100" y="111478"/>
                </a:cxn>
                <a:cxn ang="0">
                  <a:pos x="220133" y="111478"/>
                </a:cxn>
                <a:cxn ang="0">
                  <a:pos x="247650" y="83608"/>
                </a:cxn>
                <a:cxn ang="0">
                  <a:pos x="165100" y="27869"/>
                </a:cxn>
                <a:cxn ang="0">
                  <a:pos x="82550" y="27869"/>
                </a:cxn>
                <a:cxn ang="0">
                  <a:pos x="82550" y="27869"/>
                </a:cxn>
                <a:cxn ang="0">
                  <a:pos x="55033" y="27869"/>
                </a:cxn>
                <a:cxn ang="0">
                  <a:pos x="0" y="111478"/>
                </a:cxn>
                <a:cxn ang="0">
                  <a:pos x="0" y="195086"/>
                </a:cxn>
                <a:cxn ang="0">
                  <a:pos x="0" y="250825"/>
                </a:cxn>
              </a:cxnLst>
              <a:pathLst>
                <a:path w="9" h="9">
                  <a:moveTo>
                    <a:pt x="0" y="9"/>
                  </a:moveTo>
                  <a:cubicBezTo>
                    <a:pt x="0" y="9"/>
                    <a:pt x="1" y="8"/>
                    <a:pt x="2" y="8"/>
                  </a:cubicBezTo>
                  <a:cubicBezTo>
                    <a:pt x="2" y="7"/>
                    <a:pt x="3" y="6"/>
                    <a:pt x="3" y="6"/>
                  </a:cubicBezTo>
                  <a:cubicBezTo>
                    <a:pt x="3" y="6"/>
                    <a:pt x="4" y="6"/>
                    <a:pt x="4" y="6"/>
                  </a:cubicBezTo>
                  <a:cubicBezTo>
                    <a:pt x="4" y="6"/>
                    <a:pt x="4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6"/>
                    <a:pt x="5" y="6"/>
                  </a:cubicBezTo>
                  <a:cubicBezTo>
                    <a:pt x="5" y="6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cubicBezTo>
                    <a:pt x="6" y="4"/>
                    <a:pt x="8" y="4"/>
                    <a:pt x="8" y="4"/>
                  </a:cubicBezTo>
                  <a:cubicBezTo>
                    <a:pt x="8" y="4"/>
                    <a:pt x="9" y="3"/>
                    <a:pt x="9" y="3"/>
                  </a:cubicBezTo>
                  <a:cubicBezTo>
                    <a:pt x="9" y="3"/>
                    <a:pt x="6" y="2"/>
                    <a:pt x="6" y="1"/>
                  </a:cubicBezTo>
                  <a:cubicBezTo>
                    <a:pt x="6" y="1"/>
                    <a:pt x="4" y="1"/>
                    <a:pt x="3" y="1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0" y="2"/>
                    <a:pt x="0" y="4"/>
                  </a:cubicBezTo>
                  <a:cubicBezTo>
                    <a:pt x="0" y="4"/>
                    <a:pt x="0" y="7"/>
                    <a:pt x="0" y="7"/>
                  </a:cubicBezTo>
                  <a:cubicBezTo>
                    <a:pt x="0" y="7"/>
                    <a:pt x="0" y="9"/>
                    <a:pt x="0" y="9"/>
                  </a:cubicBezTo>
                  <a:close/>
                </a:path>
              </a:pathLst>
            </a:custGeom>
            <a:solidFill>
              <a:srgbClr val="31202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385" name="Freeform 193"/>
            <p:cNvSpPr/>
            <p:nvPr/>
          </p:nvSpPr>
          <p:spPr>
            <a:xfrm>
              <a:off x="0" y="700088"/>
              <a:ext cx="247650" cy="250825"/>
            </a:xfrm>
            <a:custGeom>
              <a:avLst/>
              <a:gdLst/>
              <a:ahLst/>
              <a:cxnLst>
                <a:cxn ang="0">
                  <a:pos x="0" y="250825"/>
                </a:cxn>
                <a:cxn ang="0">
                  <a:pos x="55033" y="250825"/>
                </a:cxn>
                <a:cxn ang="0">
                  <a:pos x="110067" y="195086"/>
                </a:cxn>
                <a:cxn ang="0">
                  <a:pos x="192617" y="195086"/>
                </a:cxn>
                <a:cxn ang="0">
                  <a:pos x="220133" y="167217"/>
                </a:cxn>
                <a:cxn ang="0">
                  <a:pos x="247650" y="83608"/>
                </a:cxn>
                <a:cxn ang="0">
                  <a:pos x="192617" y="27869"/>
                </a:cxn>
                <a:cxn ang="0">
                  <a:pos x="192617" y="0"/>
                </a:cxn>
                <a:cxn ang="0">
                  <a:pos x="110067" y="55739"/>
                </a:cxn>
                <a:cxn ang="0">
                  <a:pos x="110067" y="83608"/>
                </a:cxn>
                <a:cxn ang="0">
                  <a:pos x="27517" y="167217"/>
                </a:cxn>
                <a:cxn ang="0">
                  <a:pos x="0" y="250825"/>
                </a:cxn>
              </a:cxnLst>
              <a:pathLst>
                <a:path w="9" h="9">
                  <a:moveTo>
                    <a:pt x="0" y="9"/>
                  </a:moveTo>
                  <a:cubicBezTo>
                    <a:pt x="0" y="9"/>
                    <a:pt x="2" y="9"/>
                    <a:pt x="2" y="9"/>
                  </a:cubicBezTo>
                  <a:cubicBezTo>
                    <a:pt x="2" y="9"/>
                    <a:pt x="4" y="7"/>
                    <a:pt x="4" y="7"/>
                  </a:cubicBezTo>
                  <a:cubicBezTo>
                    <a:pt x="5" y="7"/>
                    <a:pt x="7" y="7"/>
                    <a:pt x="7" y="7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9" y="3"/>
                    <a:pt x="9" y="3"/>
                  </a:cubicBezTo>
                  <a:cubicBezTo>
                    <a:pt x="9" y="3"/>
                    <a:pt x="8" y="1"/>
                    <a:pt x="7" y="1"/>
                  </a:cubicBezTo>
                  <a:cubicBezTo>
                    <a:pt x="7" y="1"/>
                    <a:pt x="7" y="0"/>
                    <a:pt x="7" y="0"/>
                  </a:cubicBezTo>
                  <a:cubicBezTo>
                    <a:pt x="6" y="0"/>
                    <a:pt x="4" y="2"/>
                    <a:pt x="4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2" y="5"/>
                    <a:pt x="1" y="6"/>
                  </a:cubicBezTo>
                  <a:cubicBezTo>
                    <a:pt x="1" y="6"/>
                    <a:pt x="0" y="9"/>
                    <a:pt x="0" y="9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386" name="Freeform 194"/>
            <p:cNvSpPr/>
            <p:nvPr/>
          </p:nvSpPr>
          <p:spPr>
            <a:xfrm>
              <a:off x="990599" y="1484313"/>
              <a:ext cx="301625" cy="139700"/>
            </a:xfrm>
            <a:custGeom>
              <a:avLst/>
              <a:gdLst/>
              <a:ahLst/>
              <a:cxnLst>
                <a:cxn ang="0">
                  <a:pos x="54841" y="0"/>
                </a:cxn>
                <a:cxn ang="0">
                  <a:pos x="27420" y="27940"/>
                </a:cxn>
                <a:cxn ang="0">
                  <a:pos x="27420" y="111760"/>
                </a:cxn>
                <a:cxn ang="0">
                  <a:pos x="0" y="111760"/>
                </a:cxn>
                <a:cxn ang="0">
                  <a:pos x="82261" y="139700"/>
                </a:cxn>
                <a:cxn ang="0">
                  <a:pos x="82261" y="139700"/>
                </a:cxn>
                <a:cxn ang="0">
                  <a:pos x="191943" y="139700"/>
                </a:cxn>
                <a:cxn ang="0">
                  <a:pos x="301625" y="139700"/>
                </a:cxn>
                <a:cxn ang="0">
                  <a:pos x="301625" y="111760"/>
                </a:cxn>
                <a:cxn ang="0">
                  <a:pos x="191943" y="83820"/>
                </a:cxn>
                <a:cxn ang="0">
                  <a:pos x="164523" y="27940"/>
                </a:cxn>
                <a:cxn ang="0">
                  <a:pos x="109682" y="0"/>
                </a:cxn>
                <a:cxn ang="0">
                  <a:pos x="54841" y="0"/>
                </a:cxn>
              </a:cxnLst>
              <a:pathLst>
                <a:path w="11" h="5">
                  <a:moveTo>
                    <a:pt x="2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2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7" y="5"/>
                    <a:pt x="7" y="5"/>
                  </a:cubicBezTo>
                  <a:cubicBezTo>
                    <a:pt x="8" y="5"/>
                    <a:pt x="11" y="5"/>
                    <a:pt x="11" y="5"/>
                  </a:cubicBezTo>
                  <a:cubicBezTo>
                    <a:pt x="11" y="5"/>
                    <a:pt x="11" y="4"/>
                    <a:pt x="11" y="4"/>
                  </a:cubicBezTo>
                  <a:cubicBezTo>
                    <a:pt x="10" y="4"/>
                    <a:pt x="8" y="4"/>
                    <a:pt x="7" y="3"/>
                  </a:cubicBezTo>
                  <a:cubicBezTo>
                    <a:pt x="7" y="3"/>
                    <a:pt x="6" y="1"/>
                    <a:pt x="6" y="1"/>
                  </a:cubicBezTo>
                  <a:cubicBezTo>
                    <a:pt x="5" y="0"/>
                    <a:pt x="4" y="0"/>
                    <a:pt x="4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387" name="Freeform 195"/>
            <p:cNvSpPr/>
            <p:nvPr/>
          </p:nvSpPr>
          <p:spPr>
            <a:xfrm>
              <a:off x="908049" y="671513"/>
              <a:ext cx="330200" cy="895350"/>
            </a:xfrm>
            <a:custGeom>
              <a:avLst/>
              <a:gdLst/>
              <a:ahLst/>
              <a:cxnLst>
                <a:cxn ang="0">
                  <a:pos x="302683" y="811411"/>
                </a:cxn>
                <a:cxn ang="0">
                  <a:pos x="220133" y="839391"/>
                </a:cxn>
                <a:cxn ang="0">
                  <a:pos x="110067" y="839391"/>
                </a:cxn>
                <a:cxn ang="0">
                  <a:pos x="137583" y="727472"/>
                </a:cxn>
                <a:cxn ang="0">
                  <a:pos x="137583" y="391716"/>
                </a:cxn>
                <a:cxn ang="0">
                  <a:pos x="27517" y="195858"/>
                </a:cxn>
                <a:cxn ang="0">
                  <a:pos x="27517" y="55959"/>
                </a:cxn>
                <a:cxn ang="0">
                  <a:pos x="165100" y="0"/>
                </a:cxn>
                <a:cxn ang="0">
                  <a:pos x="247650" y="27980"/>
                </a:cxn>
                <a:cxn ang="0">
                  <a:pos x="247650" y="167878"/>
                </a:cxn>
                <a:cxn ang="0">
                  <a:pos x="330200" y="419695"/>
                </a:cxn>
                <a:cxn ang="0">
                  <a:pos x="275167" y="559594"/>
                </a:cxn>
                <a:cxn ang="0">
                  <a:pos x="275167" y="699492"/>
                </a:cxn>
                <a:cxn ang="0">
                  <a:pos x="302683" y="811411"/>
                </a:cxn>
              </a:cxnLst>
              <a:pathLst>
                <a:path w="12" h="32">
                  <a:moveTo>
                    <a:pt x="11" y="29"/>
                  </a:moveTo>
                  <a:cubicBezTo>
                    <a:pt x="11" y="29"/>
                    <a:pt x="9" y="29"/>
                    <a:pt x="8" y="30"/>
                  </a:cubicBezTo>
                  <a:cubicBezTo>
                    <a:pt x="8" y="30"/>
                    <a:pt x="7" y="32"/>
                    <a:pt x="4" y="30"/>
                  </a:cubicBezTo>
                  <a:cubicBezTo>
                    <a:pt x="4" y="30"/>
                    <a:pt x="5" y="27"/>
                    <a:pt x="5" y="26"/>
                  </a:cubicBezTo>
                  <a:cubicBezTo>
                    <a:pt x="5" y="25"/>
                    <a:pt x="5" y="15"/>
                    <a:pt x="5" y="14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0" y="3"/>
                    <a:pt x="1" y="2"/>
                  </a:cubicBezTo>
                  <a:cubicBezTo>
                    <a:pt x="1" y="2"/>
                    <a:pt x="6" y="0"/>
                    <a:pt x="6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6"/>
                    <a:pt x="9" y="6"/>
                  </a:cubicBezTo>
                  <a:cubicBezTo>
                    <a:pt x="9" y="7"/>
                    <a:pt x="12" y="13"/>
                    <a:pt x="12" y="15"/>
                  </a:cubicBezTo>
                  <a:cubicBezTo>
                    <a:pt x="12" y="16"/>
                    <a:pt x="11" y="17"/>
                    <a:pt x="10" y="20"/>
                  </a:cubicBezTo>
                  <a:cubicBezTo>
                    <a:pt x="10" y="25"/>
                    <a:pt x="10" y="25"/>
                    <a:pt x="10" y="25"/>
                  </a:cubicBezTo>
                  <a:lnTo>
                    <a:pt x="11" y="29"/>
                  </a:lnTo>
                  <a:close/>
                </a:path>
              </a:pathLst>
            </a:custGeom>
            <a:solidFill>
              <a:srgbClr val="484D5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388" name="Freeform 196"/>
            <p:cNvSpPr/>
            <p:nvPr/>
          </p:nvSpPr>
          <p:spPr>
            <a:xfrm>
              <a:off x="908049" y="671513"/>
              <a:ext cx="301625" cy="868363"/>
            </a:xfrm>
            <a:custGeom>
              <a:avLst/>
              <a:gdLst/>
              <a:ahLst/>
              <a:cxnLst>
                <a:cxn ang="0">
                  <a:pos x="246784" y="644269"/>
                </a:cxn>
                <a:cxn ang="0">
                  <a:pos x="301625" y="476199"/>
                </a:cxn>
                <a:cxn ang="0">
                  <a:pos x="246784" y="588246"/>
                </a:cxn>
                <a:cxn ang="0">
                  <a:pos x="164523" y="700293"/>
                </a:cxn>
                <a:cxn ang="0">
                  <a:pos x="191943" y="616258"/>
                </a:cxn>
                <a:cxn ang="0">
                  <a:pos x="164523" y="504211"/>
                </a:cxn>
                <a:cxn ang="0">
                  <a:pos x="191943" y="560234"/>
                </a:cxn>
                <a:cxn ang="0">
                  <a:pos x="191943" y="448187"/>
                </a:cxn>
                <a:cxn ang="0">
                  <a:pos x="164523" y="420176"/>
                </a:cxn>
                <a:cxn ang="0">
                  <a:pos x="191943" y="420176"/>
                </a:cxn>
                <a:cxn ang="0">
                  <a:pos x="219364" y="448187"/>
                </a:cxn>
                <a:cxn ang="0">
                  <a:pos x="219364" y="364152"/>
                </a:cxn>
                <a:cxn ang="0">
                  <a:pos x="82261" y="252105"/>
                </a:cxn>
                <a:cxn ang="0">
                  <a:pos x="164523" y="308129"/>
                </a:cxn>
                <a:cxn ang="0">
                  <a:pos x="82261" y="196082"/>
                </a:cxn>
                <a:cxn ang="0">
                  <a:pos x="164523" y="140059"/>
                </a:cxn>
                <a:cxn ang="0">
                  <a:pos x="219364" y="196082"/>
                </a:cxn>
                <a:cxn ang="0">
                  <a:pos x="274205" y="224094"/>
                </a:cxn>
                <a:cxn ang="0">
                  <a:pos x="246784" y="168070"/>
                </a:cxn>
                <a:cxn ang="0">
                  <a:pos x="246784" y="28012"/>
                </a:cxn>
                <a:cxn ang="0">
                  <a:pos x="164523" y="0"/>
                </a:cxn>
                <a:cxn ang="0">
                  <a:pos x="27420" y="56023"/>
                </a:cxn>
                <a:cxn ang="0">
                  <a:pos x="27420" y="196082"/>
                </a:cxn>
                <a:cxn ang="0">
                  <a:pos x="137102" y="392164"/>
                </a:cxn>
                <a:cxn ang="0">
                  <a:pos x="137102" y="728304"/>
                </a:cxn>
                <a:cxn ang="0">
                  <a:pos x="109682" y="840351"/>
                </a:cxn>
                <a:cxn ang="0">
                  <a:pos x="164523" y="868363"/>
                </a:cxn>
                <a:cxn ang="0">
                  <a:pos x="191943" y="728304"/>
                </a:cxn>
                <a:cxn ang="0">
                  <a:pos x="246784" y="644269"/>
                </a:cxn>
              </a:cxnLst>
              <a:pathLst>
                <a:path w="11" h="31">
                  <a:moveTo>
                    <a:pt x="9" y="23"/>
                  </a:moveTo>
                  <a:cubicBezTo>
                    <a:pt x="9" y="22"/>
                    <a:pt x="11" y="17"/>
                    <a:pt x="11" y="17"/>
                  </a:cubicBezTo>
                  <a:cubicBezTo>
                    <a:pt x="11" y="17"/>
                    <a:pt x="9" y="20"/>
                    <a:pt x="9" y="21"/>
                  </a:cubicBezTo>
                  <a:cubicBezTo>
                    <a:pt x="9" y="23"/>
                    <a:pt x="6" y="25"/>
                    <a:pt x="6" y="25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6" y="21"/>
                    <a:pt x="6" y="18"/>
                    <a:pt x="6" y="18"/>
                  </a:cubicBezTo>
                  <a:cubicBezTo>
                    <a:pt x="6" y="19"/>
                    <a:pt x="7" y="20"/>
                    <a:pt x="7" y="20"/>
                  </a:cubicBezTo>
                  <a:cubicBezTo>
                    <a:pt x="6" y="19"/>
                    <a:pt x="7" y="16"/>
                    <a:pt x="7" y="16"/>
                  </a:cubicBezTo>
                  <a:cubicBezTo>
                    <a:pt x="7" y="16"/>
                    <a:pt x="6" y="15"/>
                    <a:pt x="6" y="15"/>
                  </a:cubicBezTo>
                  <a:cubicBezTo>
                    <a:pt x="6" y="13"/>
                    <a:pt x="7" y="15"/>
                    <a:pt x="7" y="15"/>
                  </a:cubicBezTo>
                  <a:cubicBezTo>
                    <a:pt x="8" y="15"/>
                    <a:pt x="8" y="16"/>
                    <a:pt x="8" y="16"/>
                  </a:cubicBezTo>
                  <a:cubicBezTo>
                    <a:pt x="8" y="16"/>
                    <a:pt x="9" y="14"/>
                    <a:pt x="8" y="13"/>
                  </a:cubicBezTo>
                  <a:cubicBezTo>
                    <a:pt x="8" y="13"/>
                    <a:pt x="3" y="9"/>
                    <a:pt x="3" y="9"/>
                  </a:cubicBezTo>
                  <a:cubicBezTo>
                    <a:pt x="4" y="9"/>
                    <a:pt x="6" y="11"/>
                    <a:pt x="6" y="11"/>
                  </a:cubicBezTo>
                  <a:cubicBezTo>
                    <a:pt x="5" y="10"/>
                    <a:pt x="3" y="7"/>
                    <a:pt x="3" y="7"/>
                  </a:cubicBezTo>
                  <a:cubicBezTo>
                    <a:pt x="3" y="7"/>
                    <a:pt x="5" y="5"/>
                    <a:pt x="6" y="5"/>
                  </a:cubicBezTo>
                  <a:cubicBezTo>
                    <a:pt x="7" y="4"/>
                    <a:pt x="7" y="6"/>
                    <a:pt x="8" y="7"/>
                  </a:cubicBezTo>
                  <a:cubicBezTo>
                    <a:pt x="8" y="7"/>
                    <a:pt x="9" y="7"/>
                    <a:pt x="10" y="8"/>
                  </a:cubicBezTo>
                  <a:cubicBezTo>
                    <a:pt x="9" y="7"/>
                    <a:pt x="9" y="6"/>
                    <a:pt x="9" y="6"/>
                  </a:cubicBezTo>
                  <a:cubicBezTo>
                    <a:pt x="9" y="6"/>
                    <a:pt x="9" y="1"/>
                    <a:pt x="9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1" y="2"/>
                    <a:pt x="1" y="2"/>
                  </a:cubicBezTo>
                  <a:cubicBezTo>
                    <a:pt x="0" y="3"/>
                    <a:pt x="1" y="7"/>
                    <a:pt x="1" y="7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5"/>
                    <a:pt x="5" y="25"/>
                    <a:pt x="5" y="26"/>
                  </a:cubicBezTo>
                  <a:cubicBezTo>
                    <a:pt x="5" y="27"/>
                    <a:pt x="4" y="30"/>
                    <a:pt x="4" y="30"/>
                  </a:cubicBezTo>
                  <a:cubicBezTo>
                    <a:pt x="5" y="31"/>
                    <a:pt x="5" y="31"/>
                    <a:pt x="6" y="31"/>
                  </a:cubicBezTo>
                  <a:cubicBezTo>
                    <a:pt x="6" y="29"/>
                    <a:pt x="7" y="26"/>
                    <a:pt x="7" y="26"/>
                  </a:cubicBezTo>
                  <a:cubicBezTo>
                    <a:pt x="7" y="26"/>
                    <a:pt x="9" y="24"/>
                    <a:pt x="9" y="23"/>
                  </a:cubicBezTo>
                  <a:close/>
                </a:path>
              </a:pathLst>
            </a:custGeom>
            <a:solidFill>
              <a:srgbClr val="212332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389" name="Freeform 197"/>
            <p:cNvSpPr/>
            <p:nvPr/>
          </p:nvSpPr>
          <p:spPr>
            <a:xfrm>
              <a:off x="192087" y="503238"/>
              <a:ext cx="935037" cy="560388"/>
            </a:xfrm>
            <a:custGeom>
              <a:avLst/>
              <a:gdLst/>
              <a:ahLst/>
              <a:cxnLst>
                <a:cxn ang="0">
                  <a:pos x="27501" y="448310"/>
                </a:cxn>
                <a:cxn ang="0">
                  <a:pos x="412516" y="560388"/>
                </a:cxn>
                <a:cxn ang="0">
                  <a:pos x="742529" y="336233"/>
                </a:cxn>
                <a:cxn ang="0">
                  <a:pos x="935037" y="224155"/>
                </a:cxn>
                <a:cxn ang="0">
                  <a:pos x="935037" y="168116"/>
                </a:cxn>
                <a:cxn ang="0">
                  <a:pos x="715028" y="0"/>
                </a:cxn>
                <a:cxn ang="0">
                  <a:pos x="605024" y="84058"/>
                </a:cxn>
                <a:cxn ang="0">
                  <a:pos x="550022" y="196136"/>
                </a:cxn>
                <a:cxn ang="0">
                  <a:pos x="412516" y="392272"/>
                </a:cxn>
                <a:cxn ang="0">
                  <a:pos x="357514" y="364252"/>
                </a:cxn>
                <a:cxn ang="0">
                  <a:pos x="192508" y="336233"/>
                </a:cxn>
                <a:cxn ang="0">
                  <a:pos x="55002" y="280194"/>
                </a:cxn>
                <a:cxn ang="0">
                  <a:pos x="27501" y="448310"/>
                </a:cxn>
              </a:cxnLst>
              <a:pathLst>
                <a:path w="34" h="20">
                  <a:moveTo>
                    <a:pt x="1" y="16"/>
                  </a:moveTo>
                  <a:cubicBezTo>
                    <a:pt x="1" y="16"/>
                    <a:pt x="13" y="20"/>
                    <a:pt x="15" y="20"/>
                  </a:cubicBezTo>
                  <a:cubicBezTo>
                    <a:pt x="15" y="20"/>
                    <a:pt x="26" y="13"/>
                    <a:pt x="27" y="12"/>
                  </a:cubicBezTo>
                  <a:cubicBezTo>
                    <a:pt x="28" y="12"/>
                    <a:pt x="34" y="8"/>
                    <a:pt x="34" y="8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4" y="6"/>
                    <a:pt x="27" y="1"/>
                    <a:pt x="26" y="0"/>
                  </a:cubicBezTo>
                  <a:cubicBezTo>
                    <a:pt x="25" y="0"/>
                    <a:pt x="22" y="2"/>
                    <a:pt x="22" y="3"/>
                  </a:cubicBezTo>
                  <a:cubicBezTo>
                    <a:pt x="21" y="4"/>
                    <a:pt x="20" y="7"/>
                    <a:pt x="20" y="7"/>
                  </a:cubicBezTo>
                  <a:cubicBezTo>
                    <a:pt x="20" y="7"/>
                    <a:pt x="17" y="10"/>
                    <a:pt x="15" y="14"/>
                  </a:cubicBezTo>
                  <a:cubicBezTo>
                    <a:pt x="15" y="14"/>
                    <a:pt x="13" y="13"/>
                    <a:pt x="13" y="13"/>
                  </a:cubicBezTo>
                  <a:cubicBezTo>
                    <a:pt x="12" y="13"/>
                    <a:pt x="8" y="12"/>
                    <a:pt x="7" y="12"/>
                  </a:cubicBezTo>
                  <a:cubicBezTo>
                    <a:pt x="7" y="12"/>
                    <a:pt x="2" y="10"/>
                    <a:pt x="2" y="10"/>
                  </a:cubicBezTo>
                  <a:cubicBezTo>
                    <a:pt x="2" y="10"/>
                    <a:pt x="0" y="12"/>
                    <a:pt x="1" y="16"/>
                  </a:cubicBezTo>
                  <a:close/>
                </a:path>
              </a:pathLst>
            </a:custGeom>
            <a:solidFill>
              <a:srgbClr val="484D5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390" name="Freeform 198"/>
            <p:cNvSpPr/>
            <p:nvPr/>
          </p:nvSpPr>
          <p:spPr>
            <a:xfrm>
              <a:off x="219074" y="503238"/>
              <a:ext cx="825500" cy="531813"/>
            </a:xfrm>
            <a:custGeom>
              <a:avLst/>
              <a:gdLst/>
              <a:ahLst/>
              <a:cxnLst>
                <a:cxn ang="0">
                  <a:pos x="825500" y="111961"/>
                </a:cxn>
                <a:cxn ang="0">
                  <a:pos x="687917" y="0"/>
                </a:cxn>
                <a:cxn ang="0">
                  <a:pos x="577850" y="83970"/>
                </a:cxn>
                <a:cxn ang="0">
                  <a:pos x="522817" y="195931"/>
                </a:cxn>
                <a:cxn ang="0">
                  <a:pos x="385233" y="391862"/>
                </a:cxn>
                <a:cxn ang="0">
                  <a:pos x="330200" y="363872"/>
                </a:cxn>
                <a:cxn ang="0">
                  <a:pos x="165100" y="335882"/>
                </a:cxn>
                <a:cxn ang="0">
                  <a:pos x="27517" y="279902"/>
                </a:cxn>
                <a:cxn ang="0">
                  <a:pos x="0" y="335882"/>
                </a:cxn>
                <a:cxn ang="0">
                  <a:pos x="137583" y="419852"/>
                </a:cxn>
                <a:cxn ang="0">
                  <a:pos x="357717" y="531813"/>
                </a:cxn>
                <a:cxn ang="0">
                  <a:pos x="330200" y="475833"/>
                </a:cxn>
                <a:cxn ang="0">
                  <a:pos x="385233" y="419852"/>
                </a:cxn>
                <a:cxn ang="0">
                  <a:pos x="385233" y="531813"/>
                </a:cxn>
                <a:cxn ang="0">
                  <a:pos x="412750" y="419852"/>
                </a:cxn>
                <a:cxn ang="0">
                  <a:pos x="440267" y="475833"/>
                </a:cxn>
                <a:cxn ang="0">
                  <a:pos x="440267" y="363872"/>
                </a:cxn>
                <a:cxn ang="0">
                  <a:pos x="467783" y="391862"/>
                </a:cxn>
                <a:cxn ang="0">
                  <a:pos x="467783" y="419852"/>
                </a:cxn>
                <a:cxn ang="0">
                  <a:pos x="522817" y="335882"/>
                </a:cxn>
                <a:cxn ang="0">
                  <a:pos x="550333" y="279902"/>
                </a:cxn>
                <a:cxn ang="0">
                  <a:pos x="770467" y="139951"/>
                </a:cxn>
                <a:cxn ang="0">
                  <a:pos x="825500" y="111961"/>
                </a:cxn>
              </a:cxnLst>
              <a:pathLst>
                <a:path w="30" h="19">
                  <a:moveTo>
                    <a:pt x="30" y="4"/>
                  </a:moveTo>
                  <a:cubicBezTo>
                    <a:pt x="28" y="2"/>
                    <a:pt x="25" y="1"/>
                    <a:pt x="25" y="0"/>
                  </a:cubicBezTo>
                  <a:cubicBezTo>
                    <a:pt x="24" y="0"/>
                    <a:pt x="21" y="2"/>
                    <a:pt x="21" y="3"/>
                  </a:cubicBezTo>
                  <a:cubicBezTo>
                    <a:pt x="20" y="4"/>
                    <a:pt x="19" y="7"/>
                    <a:pt x="19" y="7"/>
                  </a:cubicBezTo>
                  <a:cubicBezTo>
                    <a:pt x="19" y="7"/>
                    <a:pt x="16" y="10"/>
                    <a:pt x="14" y="14"/>
                  </a:cubicBezTo>
                  <a:cubicBezTo>
                    <a:pt x="14" y="14"/>
                    <a:pt x="12" y="13"/>
                    <a:pt x="12" y="13"/>
                  </a:cubicBezTo>
                  <a:cubicBezTo>
                    <a:pt x="11" y="13"/>
                    <a:pt x="7" y="12"/>
                    <a:pt x="6" y="12"/>
                  </a:cubicBezTo>
                  <a:cubicBezTo>
                    <a:pt x="6" y="12"/>
                    <a:pt x="1" y="10"/>
                    <a:pt x="1" y="10"/>
                  </a:cubicBezTo>
                  <a:cubicBezTo>
                    <a:pt x="1" y="10"/>
                    <a:pt x="0" y="11"/>
                    <a:pt x="0" y="12"/>
                  </a:cubicBezTo>
                  <a:cubicBezTo>
                    <a:pt x="2" y="12"/>
                    <a:pt x="4" y="13"/>
                    <a:pt x="5" y="15"/>
                  </a:cubicBezTo>
                  <a:cubicBezTo>
                    <a:pt x="5" y="15"/>
                    <a:pt x="12" y="19"/>
                    <a:pt x="13" y="19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3" y="18"/>
                    <a:pt x="14" y="19"/>
                  </a:cubicBezTo>
                  <a:cubicBezTo>
                    <a:pt x="14" y="19"/>
                    <a:pt x="14" y="16"/>
                    <a:pt x="15" y="15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5" y="14"/>
                    <a:pt x="16" y="13"/>
                  </a:cubicBezTo>
                  <a:cubicBezTo>
                    <a:pt x="16" y="13"/>
                    <a:pt x="16" y="14"/>
                    <a:pt x="17" y="14"/>
                  </a:cubicBezTo>
                  <a:cubicBezTo>
                    <a:pt x="17" y="14"/>
                    <a:pt x="17" y="15"/>
                    <a:pt x="17" y="15"/>
                  </a:cubicBezTo>
                  <a:cubicBezTo>
                    <a:pt x="18" y="15"/>
                    <a:pt x="18" y="12"/>
                    <a:pt x="19" y="12"/>
                  </a:cubicBezTo>
                  <a:cubicBezTo>
                    <a:pt x="19" y="11"/>
                    <a:pt x="20" y="10"/>
                    <a:pt x="20" y="10"/>
                  </a:cubicBezTo>
                  <a:cubicBezTo>
                    <a:pt x="21" y="10"/>
                    <a:pt x="26" y="5"/>
                    <a:pt x="28" y="5"/>
                  </a:cubicBezTo>
                  <a:cubicBezTo>
                    <a:pt x="29" y="5"/>
                    <a:pt x="29" y="4"/>
                    <a:pt x="30" y="4"/>
                  </a:cubicBezTo>
                  <a:close/>
                </a:path>
              </a:pathLst>
            </a:custGeom>
            <a:solidFill>
              <a:srgbClr val="212332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391" name="Freeform 199"/>
            <p:cNvSpPr/>
            <p:nvPr/>
          </p:nvSpPr>
          <p:spPr>
            <a:xfrm>
              <a:off x="908049" y="474663"/>
              <a:ext cx="274637" cy="225425"/>
            </a:xfrm>
            <a:custGeom>
              <a:avLst/>
              <a:gdLst/>
              <a:ahLst/>
              <a:cxnLst>
                <a:cxn ang="0">
                  <a:pos x="0" y="28178"/>
                </a:cxn>
                <a:cxn ang="0">
                  <a:pos x="109855" y="140891"/>
                </a:cxn>
                <a:cxn ang="0">
                  <a:pos x="247173" y="225425"/>
                </a:cxn>
                <a:cxn ang="0">
                  <a:pos x="274637" y="197247"/>
                </a:cxn>
                <a:cxn ang="0">
                  <a:pos x="109855" y="84534"/>
                </a:cxn>
                <a:cxn ang="0">
                  <a:pos x="0" y="0"/>
                </a:cxn>
                <a:cxn ang="0">
                  <a:pos x="0" y="28178"/>
                </a:cxn>
              </a:cxnLst>
              <a:pathLst>
                <a:path w="10" h="8">
                  <a:moveTo>
                    <a:pt x="0" y="1"/>
                  </a:moveTo>
                  <a:cubicBezTo>
                    <a:pt x="0" y="1"/>
                    <a:pt x="3" y="4"/>
                    <a:pt x="4" y="5"/>
                  </a:cubicBezTo>
                  <a:cubicBezTo>
                    <a:pt x="4" y="5"/>
                    <a:pt x="7" y="8"/>
                    <a:pt x="9" y="8"/>
                  </a:cubicBezTo>
                  <a:cubicBezTo>
                    <a:pt x="9" y="8"/>
                    <a:pt x="10" y="7"/>
                    <a:pt x="10" y="7"/>
                  </a:cubicBezTo>
                  <a:cubicBezTo>
                    <a:pt x="10" y="6"/>
                    <a:pt x="6" y="4"/>
                    <a:pt x="4" y="3"/>
                  </a:cubicBezTo>
                  <a:cubicBezTo>
                    <a:pt x="3" y="1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392" name="Freeform 200"/>
            <p:cNvSpPr/>
            <p:nvPr/>
          </p:nvSpPr>
          <p:spPr>
            <a:xfrm>
              <a:off x="908049" y="166688"/>
              <a:ext cx="1127125" cy="673100"/>
            </a:xfrm>
            <a:custGeom>
              <a:avLst/>
              <a:gdLst/>
              <a:ahLst/>
              <a:cxnLst>
                <a:cxn ang="0">
                  <a:pos x="0" y="308504"/>
                </a:cxn>
                <a:cxn ang="0">
                  <a:pos x="219927" y="448733"/>
                </a:cxn>
                <a:cxn ang="0">
                  <a:pos x="247418" y="476779"/>
                </a:cxn>
                <a:cxn ang="0">
                  <a:pos x="192436" y="532871"/>
                </a:cxn>
                <a:cxn ang="0">
                  <a:pos x="274909" y="673100"/>
                </a:cxn>
                <a:cxn ang="0">
                  <a:pos x="302399" y="673100"/>
                </a:cxn>
                <a:cxn ang="0">
                  <a:pos x="302399" y="560917"/>
                </a:cxn>
                <a:cxn ang="0">
                  <a:pos x="357381" y="476779"/>
                </a:cxn>
                <a:cxn ang="0">
                  <a:pos x="577308" y="252413"/>
                </a:cxn>
                <a:cxn ang="0">
                  <a:pos x="687271" y="224367"/>
                </a:cxn>
                <a:cxn ang="0">
                  <a:pos x="989671" y="196321"/>
                </a:cxn>
                <a:cxn ang="0">
                  <a:pos x="1099634" y="196321"/>
                </a:cxn>
                <a:cxn ang="0">
                  <a:pos x="1099634" y="168275"/>
                </a:cxn>
                <a:cxn ang="0">
                  <a:pos x="1044652" y="168275"/>
                </a:cxn>
                <a:cxn ang="0">
                  <a:pos x="1127125" y="140229"/>
                </a:cxn>
                <a:cxn ang="0">
                  <a:pos x="1099634" y="84138"/>
                </a:cxn>
                <a:cxn ang="0">
                  <a:pos x="1017162" y="84138"/>
                </a:cxn>
                <a:cxn ang="0">
                  <a:pos x="879707" y="84138"/>
                </a:cxn>
                <a:cxn ang="0">
                  <a:pos x="687271" y="84138"/>
                </a:cxn>
                <a:cxn ang="0">
                  <a:pos x="632290" y="56092"/>
                </a:cxn>
                <a:cxn ang="0">
                  <a:pos x="604799" y="56092"/>
                </a:cxn>
                <a:cxn ang="0">
                  <a:pos x="577308" y="28046"/>
                </a:cxn>
                <a:cxn ang="0">
                  <a:pos x="494835" y="28046"/>
                </a:cxn>
                <a:cxn ang="0">
                  <a:pos x="384872" y="56092"/>
                </a:cxn>
                <a:cxn ang="0">
                  <a:pos x="219927" y="112183"/>
                </a:cxn>
                <a:cxn ang="0">
                  <a:pos x="192436" y="196321"/>
                </a:cxn>
                <a:cxn ang="0">
                  <a:pos x="192436" y="224367"/>
                </a:cxn>
                <a:cxn ang="0">
                  <a:pos x="137454" y="224367"/>
                </a:cxn>
                <a:cxn ang="0">
                  <a:pos x="109963" y="252413"/>
                </a:cxn>
                <a:cxn ang="0">
                  <a:pos x="27491" y="280458"/>
                </a:cxn>
                <a:cxn ang="0">
                  <a:pos x="0" y="308504"/>
                </a:cxn>
              </a:cxnLst>
              <a:pathLst>
                <a:path w="41" h="24">
                  <a:moveTo>
                    <a:pt x="0" y="11"/>
                  </a:moveTo>
                  <a:cubicBezTo>
                    <a:pt x="0" y="11"/>
                    <a:pt x="8" y="15"/>
                    <a:pt x="8" y="16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9"/>
                    <a:pt x="6" y="23"/>
                    <a:pt x="10" y="24"/>
                  </a:cubicBezTo>
                  <a:cubicBezTo>
                    <a:pt x="14" y="24"/>
                    <a:pt x="11" y="24"/>
                    <a:pt x="11" y="24"/>
                  </a:cubicBezTo>
                  <a:cubicBezTo>
                    <a:pt x="11" y="24"/>
                    <a:pt x="11" y="20"/>
                    <a:pt x="11" y="20"/>
                  </a:cubicBezTo>
                  <a:cubicBezTo>
                    <a:pt x="11" y="20"/>
                    <a:pt x="13" y="18"/>
                    <a:pt x="13" y="17"/>
                  </a:cubicBezTo>
                  <a:cubicBezTo>
                    <a:pt x="14" y="17"/>
                    <a:pt x="21" y="10"/>
                    <a:pt x="21" y="9"/>
                  </a:cubicBezTo>
                  <a:cubicBezTo>
                    <a:pt x="21" y="9"/>
                    <a:pt x="23" y="8"/>
                    <a:pt x="25" y="8"/>
                  </a:cubicBezTo>
                  <a:cubicBezTo>
                    <a:pt x="26" y="8"/>
                    <a:pt x="35" y="8"/>
                    <a:pt x="36" y="7"/>
                  </a:cubicBezTo>
                  <a:cubicBezTo>
                    <a:pt x="38" y="7"/>
                    <a:pt x="39" y="8"/>
                    <a:pt x="40" y="7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8" y="6"/>
                    <a:pt x="41" y="6"/>
                    <a:pt x="41" y="5"/>
                  </a:cubicBezTo>
                  <a:cubicBezTo>
                    <a:pt x="41" y="5"/>
                    <a:pt x="40" y="3"/>
                    <a:pt x="40" y="3"/>
                  </a:cubicBezTo>
                  <a:cubicBezTo>
                    <a:pt x="40" y="3"/>
                    <a:pt x="37" y="3"/>
                    <a:pt x="37" y="3"/>
                  </a:cubicBezTo>
                  <a:cubicBezTo>
                    <a:pt x="36" y="3"/>
                    <a:pt x="32" y="3"/>
                    <a:pt x="32" y="3"/>
                  </a:cubicBezTo>
                  <a:cubicBezTo>
                    <a:pt x="31" y="3"/>
                    <a:pt x="26" y="4"/>
                    <a:pt x="25" y="3"/>
                  </a:cubicBezTo>
                  <a:cubicBezTo>
                    <a:pt x="25" y="3"/>
                    <a:pt x="24" y="3"/>
                    <a:pt x="23" y="2"/>
                  </a:cubicBezTo>
                  <a:cubicBezTo>
                    <a:pt x="23" y="2"/>
                    <a:pt x="22" y="2"/>
                    <a:pt x="22" y="2"/>
                  </a:cubicBezTo>
                  <a:cubicBezTo>
                    <a:pt x="22" y="2"/>
                    <a:pt x="22" y="1"/>
                    <a:pt x="21" y="1"/>
                  </a:cubicBezTo>
                  <a:cubicBezTo>
                    <a:pt x="20" y="0"/>
                    <a:pt x="18" y="1"/>
                    <a:pt x="18" y="1"/>
                  </a:cubicBezTo>
                  <a:cubicBezTo>
                    <a:pt x="18" y="1"/>
                    <a:pt x="14" y="2"/>
                    <a:pt x="14" y="2"/>
                  </a:cubicBezTo>
                  <a:cubicBezTo>
                    <a:pt x="14" y="2"/>
                    <a:pt x="8" y="3"/>
                    <a:pt x="8" y="4"/>
                  </a:cubicBezTo>
                  <a:cubicBezTo>
                    <a:pt x="8" y="4"/>
                    <a:pt x="7" y="7"/>
                    <a:pt x="7" y="7"/>
                  </a:cubicBezTo>
                  <a:cubicBezTo>
                    <a:pt x="7" y="7"/>
                    <a:pt x="7" y="8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9"/>
                    <a:pt x="4" y="10"/>
                    <a:pt x="4" y="9"/>
                  </a:cubicBezTo>
                  <a:cubicBezTo>
                    <a:pt x="3" y="9"/>
                    <a:pt x="2" y="9"/>
                    <a:pt x="1" y="10"/>
                  </a:cubicBezTo>
                  <a:cubicBezTo>
                    <a:pt x="1" y="10"/>
                    <a:pt x="0" y="11"/>
                    <a:pt x="0" y="11"/>
                  </a:cubicBezTo>
                  <a:close/>
                </a:path>
              </a:pathLst>
            </a:custGeom>
            <a:solidFill>
              <a:srgbClr val="F3E3E8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393" name="Freeform 201"/>
            <p:cNvSpPr/>
            <p:nvPr/>
          </p:nvSpPr>
          <p:spPr>
            <a:xfrm>
              <a:off x="1182687" y="7000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7C3C6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394" name="Rectangle 202"/>
            <p:cNvSpPr/>
            <p:nvPr/>
          </p:nvSpPr>
          <p:spPr>
            <a:xfrm>
              <a:off x="1843087" y="307975"/>
              <a:ext cx="1587" cy="1588"/>
            </a:xfrm>
            <a:prstGeom prst="rect">
              <a:avLst/>
            </a:prstGeom>
            <a:solidFill>
              <a:srgbClr val="D7C3C6"/>
            </a:solidFill>
            <a:ln w="9525">
              <a:noFill/>
            </a:ln>
          </p:spPr>
          <p:txBody>
            <a:bodyPr lIns="68580" tIns="34290" rIns="68580" bIns="34290"/>
            <a:p>
              <a:pPr eaLnBrk="1" hangingPunct="1"/>
              <a:endParaRPr lang="zh-CN" altLang="en-US" sz="13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395" name="Freeform 203"/>
            <p:cNvSpPr/>
            <p:nvPr/>
          </p:nvSpPr>
          <p:spPr>
            <a:xfrm>
              <a:off x="1898649" y="279400"/>
              <a:ext cx="26987" cy="28575"/>
            </a:xfrm>
            <a:custGeom>
              <a:avLst/>
              <a:gdLst/>
              <a:ahLst/>
              <a:cxnLst>
                <a:cxn ang="0">
                  <a:pos x="0" y="28575"/>
                </a:cxn>
                <a:cxn ang="0">
                  <a:pos x="26987" y="0"/>
                </a:cxn>
                <a:cxn ang="0">
                  <a:pos x="0" y="28575"/>
                </a:cxn>
              </a:cxnLst>
              <a:pathLst>
                <a:path w="1" h="1">
                  <a:moveTo>
                    <a:pt x="0" y="1"/>
                  </a:move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D7C3C6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396" name="Freeform 204"/>
            <p:cNvSpPr>
              <a:spLocks noEditPoints="1"/>
            </p:cNvSpPr>
            <p:nvPr/>
          </p:nvSpPr>
          <p:spPr>
            <a:xfrm>
              <a:off x="908049" y="195263"/>
              <a:ext cx="1017587" cy="504825"/>
            </a:xfrm>
            <a:custGeom>
              <a:avLst/>
              <a:gdLst/>
              <a:ahLst/>
              <a:cxnLst>
                <a:cxn ang="0">
                  <a:pos x="1017587" y="168275"/>
                </a:cxn>
                <a:cxn ang="0">
                  <a:pos x="962582" y="168275"/>
                </a:cxn>
                <a:cxn ang="0">
                  <a:pos x="990085" y="112183"/>
                </a:cxn>
                <a:cxn ang="0">
                  <a:pos x="907578" y="140229"/>
                </a:cxn>
                <a:cxn ang="0">
                  <a:pos x="935080" y="112183"/>
                </a:cxn>
                <a:cxn ang="0">
                  <a:pos x="880075" y="168275"/>
                </a:cxn>
                <a:cxn ang="0">
                  <a:pos x="880075" y="84138"/>
                </a:cxn>
                <a:cxn ang="0">
                  <a:pos x="852573" y="84138"/>
                </a:cxn>
                <a:cxn ang="0">
                  <a:pos x="852573" y="168275"/>
                </a:cxn>
                <a:cxn ang="0">
                  <a:pos x="825071" y="140229"/>
                </a:cxn>
                <a:cxn ang="0">
                  <a:pos x="825071" y="84138"/>
                </a:cxn>
                <a:cxn ang="0">
                  <a:pos x="770066" y="112183"/>
                </a:cxn>
                <a:cxn ang="0">
                  <a:pos x="660056" y="84138"/>
                </a:cxn>
                <a:cxn ang="0">
                  <a:pos x="605052" y="112183"/>
                </a:cxn>
                <a:cxn ang="0">
                  <a:pos x="550047" y="112183"/>
                </a:cxn>
                <a:cxn ang="0">
                  <a:pos x="522545" y="56092"/>
                </a:cxn>
                <a:cxn ang="0">
                  <a:pos x="550047" y="0"/>
                </a:cxn>
                <a:cxn ang="0">
                  <a:pos x="440038" y="56092"/>
                </a:cxn>
                <a:cxn ang="0">
                  <a:pos x="385033" y="56092"/>
                </a:cxn>
                <a:cxn ang="0">
                  <a:pos x="385033" y="56092"/>
                </a:cxn>
                <a:cxn ang="0">
                  <a:pos x="357531" y="84138"/>
                </a:cxn>
                <a:cxn ang="0">
                  <a:pos x="275024" y="140229"/>
                </a:cxn>
                <a:cxn ang="0">
                  <a:pos x="220019" y="84138"/>
                </a:cxn>
                <a:cxn ang="0">
                  <a:pos x="247521" y="140229"/>
                </a:cxn>
                <a:cxn ang="0">
                  <a:pos x="247521" y="140229"/>
                </a:cxn>
                <a:cxn ang="0">
                  <a:pos x="220019" y="112183"/>
                </a:cxn>
                <a:cxn ang="0">
                  <a:pos x="220019" y="140229"/>
                </a:cxn>
                <a:cxn ang="0">
                  <a:pos x="192516" y="168275"/>
                </a:cxn>
                <a:cxn ang="0">
                  <a:pos x="192516" y="168275"/>
                </a:cxn>
                <a:cxn ang="0">
                  <a:pos x="192516" y="196321"/>
                </a:cxn>
                <a:cxn ang="0">
                  <a:pos x="137512" y="196321"/>
                </a:cxn>
                <a:cxn ang="0">
                  <a:pos x="110009" y="224367"/>
                </a:cxn>
                <a:cxn ang="0">
                  <a:pos x="27502" y="252413"/>
                </a:cxn>
                <a:cxn ang="0">
                  <a:pos x="0" y="280458"/>
                </a:cxn>
                <a:cxn ang="0">
                  <a:pos x="220019" y="420688"/>
                </a:cxn>
                <a:cxn ang="0">
                  <a:pos x="247521" y="448733"/>
                </a:cxn>
                <a:cxn ang="0">
                  <a:pos x="247521" y="448733"/>
                </a:cxn>
                <a:cxn ang="0">
                  <a:pos x="247521" y="336550"/>
                </a:cxn>
                <a:cxn ang="0">
                  <a:pos x="275024" y="420688"/>
                </a:cxn>
                <a:cxn ang="0">
                  <a:pos x="275024" y="504825"/>
                </a:cxn>
                <a:cxn ang="0">
                  <a:pos x="330028" y="420688"/>
                </a:cxn>
                <a:cxn ang="0">
                  <a:pos x="357531" y="280458"/>
                </a:cxn>
                <a:cxn ang="0">
                  <a:pos x="110009" y="252413"/>
                </a:cxn>
                <a:cxn ang="0">
                  <a:pos x="412535" y="252413"/>
                </a:cxn>
                <a:cxn ang="0">
                  <a:pos x="412535" y="224367"/>
                </a:cxn>
                <a:cxn ang="0">
                  <a:pos x="165014" y="224367"/>
                </a:cxn>
                <a:cxn ang="0">
                  <a:pos x="467540" y="224367"/>
                </a:cxn>
                <a:cxn ang="0">
                  <a:pos x="247521" y="196321"/>
                </a:cxn>
                <a:cxn ang="0">
                  <a:pos x="412535" y="168275"/>
                </a:cxn>
                <a:cxn ang="0">
                  <a:pos x="577549" y="196321"/>
                </a:cxn>
                <a:cxn ang="0">
                  <a:pos x="880075" y="196321"/>
                </a:cxn>
                <a:cxn ang="0">
                  <a:pos x="990085" y="168275"/>
                </a:cxn>
                <a:cxn ang="0">
                  <a:pos x="1017587" y="168275"/>
                </a:cxn>
                <a:cxn ang="0">
                  <a:pos x="385033" y="56092"/>
                </a:cxn>
                <a:cxn ang="0">
                  <a:pos x="385033" y="56092"/>
                </a:cxn>
              </a:cxnLst>
              <a:pathLst>
                <a:path w="37" h="18">
                  <a:moveTo>
                    <a:pt x="37" y="6"/>
                  </a:moveTo>
                  <a:cubicBezTo>
                    <a:pt x="36" y="6"/>
                    <a:pt x="35" y="6"/>
                    <a:pt x="35" y="6"/>
                  </a:cubicBezTo>
                  <a:cubicBezTo>
                    <a:pt x="35" y="5"/>
                    <a:pt x="36" y="4"/>
                    <a:pt x="36" y="4"/>
                  </a:cubicBezTo>
                  <a:cubicBezTo>
                    <a:pt x="35" y="5"/>
                    <a:pt x="33" y="5"/>
                    <a:pt x="33" y="5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4" y="5"/>
                    <a:pt x="32" y="6"/>
                    <a:pt x="32" y="6"/>
                  </a:cubicBezTo>
                  <a:cubicBezTo>
                    <a:pt x="31" y="6"/>
                    <a:pt x="32" y="3"/>
                    <a:pt x="32" y="3"/>
                  </a:cubicBezTo>
                  <a:cubicBezTo>
                    <a:pt x="32" y="3"/>
                    <a:pt x="32" y="3"/>
                    <a:pt x="31" y="3"/>
                  </a:cubicBezTo>
                  <a:cubicBezTo>
                    <a:pt x="31" y="4"/>
                    <a:pt x="31" y="6"/>
                    <a:pt x="31" y="6"/>
                  </a:cubicBezTo>
                  <a:cubicBezTo>
                    <a:pt x="31" y="6"/>
                    <a:pt x="30" y="5"/>
                    <a:pt x="30" y="5"/>
                  </a:cubicBezTo>
                  <a:cubicBezTo>
                    <a:pt x="29" y="4"/>
                    <a:pt x="30" y="3"/>
                    <a:pt x="30" y="3"/>
                  </a:cubicBezTo>
                  <a:cubicBezTo>
                    <a:pt x="29" y="3"/>
                    <a:pt x="28" y="4"/>
                    <a:pt x="28" y="4"/>
                  </a:cubicBezTo>
                  <a:cubicBezTo>
                    <a:pt x="27" y="4"/>
                    <a:pt x="24" y="3"/>
                    <a:pt x="24" y="3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3"/>
                    <a:pt x="19" y="2"/>
                  </a:cubicBezTo>
                  <a:cubicBezTo>
                    <a:pt x="18" y="1"/>
                    <a:pt x="20" y="0"/>
                    <a:pt x="20" y="0"/>
                  </a:cubicBezTo>
                  <a:cubicBezTo>
                    <a:pt x="18" y="0"/>
                    <a:pt x="17" y="1"/>
                    <a:pt x="16" y="2"/>
                  </a:cubicBezTo>
                  <a:cubicBezTo>
                    <a:pt x="16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2" y="3"/>
                    <a:pt x="10" y="5"/>
                    <a:pt x="10" y="5"/>
                  </a:cubicBezTo>
                  <a:cubicBezTo>
                    <a:pt x="9" y="4"/>
                    <a:pt x="8" y="3"/>
                    <a:pt x="8" y="3"/>
                  </a:cubicBezTo>
                  <a:cubicBezTo>
                    <a:pt x="8" y="4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5"/>
                    <a:pt x="8" y="5"/>
                  </a:cubicBezTo>
                  <a:cubicBezTo>
                    <a:pt x="8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7"/>
                    <a:pt x="7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5" y="8"/>
                    <a:pt x="4" y="9"/>
                    <a:pt x="4" y="8"/>
                  </a:cubicBezTo>
                  <a:cubicBezTo>
                    <a:pt x="3" y="8"/>
                    <a:pt x="2" y="8"/>
                    <a:pt x="1" y="9"/>
                  </a:cubicBezTo>
                  <a:cubicBezTo>
                    <a:pt x="1" y="9"/>
                    <a:pt x="0" y="10"/>
                    <a:pt x="0" y="10"/>
                  </a:cubicBezTo>
                  <a:cubicBezTo>
                    <a:pt x="0" y="10"/>
                    <a:pt x="8" y="14"/>
                    <a:pt x="8" y="15"/>
                  </a:cubicBezTo>
                  <a:cubicBezTo>
                    <a:pt x="9" y="15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5"/>
                    <a:pt x="9" y="12"/>
                    <a:pt x="9" y="12"/>
                  </a:cubicBezTo>
                  <a:cubicBezTo>
                    <a:pt x="9" y="12"/>
                    <a:pt x="10" y="14"/>
                    <a:pt x="10" y="15"/>
                  </a:cubicBezTo>
                  <a:cubicBezTo>
                    <a:pt x="10" y="15"/>
                    <a:pt x="10" y="18"/>
                    <a:pt x="10" y="18"/>
                  </a:cubicBezTo>
                  <a:cubicBezTo>
                    <a:pt x="10" y="17"/>
                    <a:pt x="12" y="15"/>
                    <a:pt x="12" y="15"/>
                  </a:cubicBezTo>
                  <a:cubicBezTo>
                    <a:pt x="12" y="15"/>
                    <a:pt x="13" y="10"/>
                    <a:pt x="13" y="10"/>
                  </a:cubicBezTo>
                  <a:cubicBezTo>
                    <a:pt x="10" y="10"/>
                    <a:pt x="4" y="9"/>
                    <a:pt x="4" y="9"/>
                  </a:cubicBezTo>
                  <a:cubicBezTo>
                    <a:pt x="6" y="9"/>
                    <a:pt x="15" y="9"/>
                    <a:pt x="15" y="9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8" y="9"/>
                    <a:pt x="6" y="8"/>
                    <a:pt x="6" y="8"/>
                  </a:cubicBezTo>
                  <a:cubicBezTo>
                    <a:pt x="7" y="9"/>
                    <a:pt x="17" y="8"/>
                    <a:pt x="17" y="8"/>
                  </a:cubicBezTo>
                  <a:cubicBezTo>
                    <a:pt x="14" y="6"/>
                    <a:pt x="9" y="7"/>
                    <a:pt x="9" y="7"/>
                  </a:cubicBezTo>
                  <a:cubicBezTo>
                    <a:pt x="9" y="7"/>
                    <a:pt x="13" y="6"/>
                    <a:pt x="15" y="6"/>
                  </a:cubicBezTo>
                  <a:cubicBezTo>
                    <a:pt x="16" y="7"/>
                    <a:pt x="21" y="7"/>
                    <a:pt x="21" y="7"/>
                  </a:cubicBezTo>
                  <a:cubicBezTo>
                    <a:pt x="23" y="7"/>
                    <a:pt x="28" y="7"/>
                    <a:pt x="32" y="7"/>
                  </a:cubicBezTo>
                  <a:cubicBezTo>
                    <a:pt x="34" y="7"/>
                    <a:pt x="36" y="7"/>
                    <a:pt x="36" y="6"/>
                  </a:cubicBezTo>
                  <a:cubicBezTo>
                    <a:pt x="37" y="6"/>
                    <a:pt x="37" y="6"/>
                    <a:pt x="37" y="6"/>
                  </a:cubicBezTo>
                  <a:close/>
                  <a:moveTo>
                    <a:pt x="14" y="2"/>
                  </a:moveTo>
                  <a:cubicBezTo>
                    <a:pt x="14" y="2"/>
                    <a:pt x="14" y="2"/>
                    <a:pt x="14" y="2"/>
                  </a:cubicBezTo>
                  <a:close/>
                </a:path>
              </a:pathLst>
            </a:custGeom>
            <a:solidFill>
              <a:srgbClr val="D7C3C6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4352" name="组合 93"/>
          <p:cNvGrpSpPr/>
          <p:nvPr/>
        </p:nvGrpSpPr>
        <p:grpSpPr>
          <a:xfrm>
            <a:off x="6484938" y="2241550"/>
            <a:ext cx="446087" cy="890588"/>
            <a:chOff x="0" y="0"/>
            <a:chExt cx="4060825" cy="8121650"/>
          </a:xfrm>
        </p:grpSpPr>
        <p:sp>
          <p:nvSpPr>
            <p:cNvPr id="14353" name="Freeform 608"/>
            <p:cNvSpPr/>
            <p:nvPr/>
          </p:nvSpPr>
          <p:spPr>
            <a:xfrm>
              <a:off x="2595562" y="3357563"/>
              <a:ext cx="544513" cy="569913"/>
            </a:xfrm>
            <a:custGeom>
              <a:avLst/>
              <a:gdLst/>
              <a:ahLst/>
              <a:cxnLst>
                <a:cxn ang="0">
                  <a:pos x="75105" y="569913"/>
                </a:cxn>
                <a:cxn ang="0">
                  <a:pos x="544513" y="344947"/>
                </a:cxn>
                <a:cxn ang="0">
                  <a:pos x="307931" y="0"/>
                </a:cxn>
                <a:cxn ang="0">
                  <a:pos x="15021" y="318701"/>
                </a:cxn>
                <a:cxn ang="0">
                  <a:pos x="75105" y="569913"/>
                </a:cxn>
              </a:cxnLst>
              <a:pathLst>
                <a:path w="145" h="152">
                  <a:moveTo>
                    <a:pt x="20" y="152"/>
                  </a:moveTo>
                  <a:cubicBezTo>
                    <a:pt x="20" y="152"/>
                    <a:pt x="132" y="121"/>
                    <a:pt x="145" y="92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2" y="0"/>
                    <a:pt x="0" y="65"/>
                    <a:pt x="4" y="85"/>
                  </a:cubicBezTo>
                  <a:cubicBezTo>
                    <a:pt x="8" y="105"/>
                    <a:pt x="20" y="152"/>
                    <a:pt x="20" y="152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354" name="Freeform 609"/>
            <p:cNvSpPr/>
            <p:nvPr/>
          </p:nvSpPr>
          <p:spPr>
            <a:xfrm>
              <a:off x="673100" y="112713"/>
              <a:ext cx="623888" cy="522288"/>
            </a:xfrm>
            <a:custGeom>
              <a:avLst/>
              <a:gdLst/>
              <a:ahLst/>
              <a:cxnLst>
                <a:cxn ang="0">
                  <a:pos x="202952" y="522288"/>
                </a:cxn>
                <a:cxn ang="0">
                  <a:pos x="293152" y="462169"/>
                </a:cxn>
                <a:cxn ang="0">
                  <a:pos x="529929" y="462169"/>
                </a:cxn>
                <a:cxn ang="0">
                  <a:pos x="623888" y="341930"/>
                </a:cxn>
                <a:cxn ang="0">
                  <a:pos x="567513" y="195388"/>
                </a:cxn>
                <a:cxn ang="0">
                  <a:pos x="518654" y="195388"/>
                </a:cxn>
                <a:cxn ang="0">
                  <a:pos x="514896" y="123996"/>
                </a:cxn>
                <a:cxn ang="0">
                  <a:pos x="428453" y="41332"/>
                </a:cxn>
                <a:cxn ang="0">
                  <a:pos x="319461" y="0"/>
                </a:cxn>
                <a:cxn ang="0">
                  <a:pos x="131543" y="127754"/>
                </a:cxn>
                <a:cxn ang="0">
                  <a:pos x="101476" y="259265"/>
                </a:cxn>
                <a:cxn ang="0">
                  <a:pos x="0" y="390777"/>
                </a:cxn>
                <a:cxn ang="0">
                  <a:pos x="202952" y="522288"/>
                </a:cxn>
              </a:cxnLst>
              <a:pathLst>
                <a:path w="166" h="139">
                  <a:moveTo>
                    <a:pt x="54" y="139"/>
                  </a:moveTo>
                  <a:cubicBezTo>
                    <a:pt x="78" y="123"/>
                    <a:pt x="78" y="123"/>
                    <a:pt x="78" y="123"/>
                  </a:cubicBezTo>
                  <a:cubicBezTo>
                    <a:pt x="141" y="123"/>
                    <a:pt x="141" y="123"/>
                    <a:pt x="141" y="123"/>
                  </a:cubicBezTo>
                  <a:cubicBezTo>
                    <a:pt x="166" y="91"/>
                    <a:pt x="166" y="91"/>
                    <a:pt x="166" y="91"/>
                  </a:cubicBezTo>
                  <a:cubicBezTo>
                    <a:pt x="166" y="91"/>
                    <a:pt x="156" y="52"/>
                    <a:pt x="151" y="52"/>
                  </a:cubicBezTo>
                  <a:cubicBezTo>
                    <a:pt x="147" y="52"/>
                    <a:pt x="138" y="52"/>
                    <a:pt x="138" y="52"/>
                  </a:cubicBezTo>
                  <a:cubicBezTo>
                    <a:pt x="138" y="52"/>
                    <a:pt x="142" y="37"/>
                    <a:pt x="137" y="33"/>
                  </a:cubicBezTo>
                  <a:cubicBezTo>
                    <a:pt x="133" y="28"/>
                    <a:pt x="119" y="11"/>
                    <a:pt x="114" y="11"/>
                  </a:cubicBezTo>
                  <a:cubicBezTo>
                    <a:pt x="110" y="11"/>
                    <a:pt x="85" y="0"/>
                    <a:pt x="85" y="0"/>
                  </a:cubicBezTo>
                  <a:cubicBezTo>
                    <a:pt x="85" y="0"/>
                    <a:pt x="42" y="24"/>
                    <a:pt x="35" y="34"/>
                  </a:cubicBezTo>
                  <a:cubicBezTo>
                    <a:pt x="28" y="44"/>
                    <a:pt x="27" y="69"/>
                    <a:pt x="27" y="69"/>
                  </a:cubicBezTo>
                  <a:cubicBezTo>
                    <a:pt x="0" y="104"/>
                    <a:pt x="0" y="104"/>
                    <a:pt x="0" y="104"/>
                  </a:cubicBezTo>
                  <a:lnTo>
                    <a:pt x="54" y="139"/>
                  </a:lnTo>
                  <a:close/>
                </a:path>
              </a:pathLst>
            </a:custGeom>
            <a:solidFill>
              <a:srgbClr val="F2C279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355" name="Freeform 610"/>
            <p:cNvSpPr/>
            <p:nvPr/>
          </p:nvSpPr>
          <p:spPr>
            <a:xfrm>
              <a:off x="2733675" y="139700"/>
              <a:ext cx="714375" cy="495300"/>
            </a:xfrm>
            <a:custGeom>
              <a:avLst/>
              <a:gdLst/>
              <a:ahLst/>
              <a:cxnLst>
                <a:cxn ang="0">
                  <a:pos x="439905" y="420255"/>
                </a:cxn>
                <a:cxn ang="0">
                  <a:pos x="334628" y="435264"/>
                </a:cxn>
                <a:cxn ang="0">
                  <a:pos x="191753" y="457777"/>
                </a:cxn>
                <a:cxn ang="0">
                  <a:pos x="75197" y="360218"/>
                </a:cxn>
                <a:cxn ang="0">
                  <a:pos x="75197" y="288925"/>
                </a:cxn>
                <a:cxn ang="0">
                  <a:pos x="45118" y="165100"/>
                </a:cxn>
                <a:cxn ang="0">
                  <a:pos x="97757" y="127577"/>
                </a:cxn>
                <a:cxn ang="0">
                  <a:pos x="150395" y="93807"/>
                </a:cxn>
                <a:cxn ang="0">
                  <a:pos x="251911" y="30018"/>
                </a:cxn>
                <a:cxn ang="0">
                  <a:pos x="364707" y="0"/>
                </a:cxn>
                <a:cxn ang="0">
                  <a:pos x="594059" y="228889"/>
                </a:cxn>
                <a:cxn ang="0">
                  <a:pos x="714375" y="341457"/>
                </a:cxn>
                <a:cxn ang="0">
                  <a:pos x="496303" y="495300"/>
                </a:cxn>
                <a:cxn ang="0">
                  <a:pos x="439905" y="420255"/>
                </a:cxn>
              </a:cxnLst>
              <a:pathLst>
                <a:path w="190" h="132">
                  <a:moveTo>
                    <a:pt x="117" y="112"/>
                  </a:moveTo>
                  <a:cubicBezTo>
                    <a:pt x="117" y="112"/>
                    <a:pt x="100" y="112"/>
                    <a:pt x="89" y="116"/>
                  </a:cubicBezTo>
                  <a:cubicBezTo>
                    <a:pt x="79" y="121"/>
                    <a:pt x="51" y="122"/>
                    <a:pt x="51" y="122"/>
                  </a:cubicBezTo>
                  <a:cubicBezTo>
                    <a:pt x="51" y="122"/>
                    <a:pt x="24" y="104"/>
                    <a:pt x="20" y="96"/>
                  </a:cubicBezTo>
                  <a:cubicBezTo>
                    <a:pt x="17" y="88"/>
                    <a:pt x="20" y="77"/>
                    <a:pt x="20" y="77"/>
                  </a:cubicBezTo>
                  <a:cubicBezTo>
                    <a:pt x="20" y="77"/>
                    <a:pt x="0" y="60"/>
                    <a:pt x="12" y="4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34"/>
                    <a:pt x="35" y="26"/>
                    <a:pt x="40" y="25"/>
                  </a:cubicBezTo>
                  <a:cubicBezTo>
                    <a:pt x="44" y="23"/>
                    <a:pt x="67" y="8"/>
                    <a:pt x="67" y="8"/>
                  </a:cubicBezTo>
                  <a:cubicBezTo>
                    <a:pt x="67" y="8"/>
                    <a:pt x="93" y="0"/>
                    <a:pt x="97" y="0"/>
                  </a:cubicBezTo>
                  <a:cubicBezTo>
                    <a:pt x="102" y="0"/>
                    <a:pt x="147" y="22"/>
                    <a:pt x="158" y="61"/>
                  </a:cubicBezTo>
                  <a:cubicBezTo>
                    <a:pt x="185" y="92"/>
                    <a:pt x="190" y="91"/>
                    <a:pt x="190" y="91"/>
                  </a:cubicBezTo>
                  <a:cubicBezTo>
                    <a:pt x="190" y="91"/>
                    <a:pt x="149" y="131"/>
                    <a:pt x="132" y="132"/>
                  </a:cubicBezTo>
                  <a:lnTo>
                    <a:pt x="117" y="112"/>
                  </a:lnTo>
                  <a:close/>
                </a:path>
              </a:pathLst>
            </a:custGeom>
            <a:solidFill>
              <a:srgbClr val="F2C279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356" name="Freeform 611"/>
            <p:cNvSpPr/>
            <p:nvPr/>
          </p:nvSpPr>
          <p:spPr>
            <a:xfrm>
              <a:off x="538162" y="417513"/>
              <a:ext cx="387350" cy="292100"/>
            </a:xfrm>
            <a:custGeom>
              <a:avLst/>
              <a:gdLst/>
              <a:ahLst/>
              <a:cxnLst>
                <a:cxn ang="0">
                  <a:pos x="135384" y="0"/>
                </a:cxn>
                <a:cxn ang="0">
                  <a:pos x="387350" y="183499"/>
                </a:cxn>
                <a:cxn ang="0">
                  <a:pos x="297094" y="292100"/>
                </a:cxn>
                <a:cxn ang="0">
                  <a:pos x="0" y="198478"/>
                </a:cxn>
                <a:cxn ang="0">
                  <a:pos x="135384" y="0"/>
                </a:cxn>
              </a:cxnLst>
              <a:pathLst>
                <a:path w="103" h="78">
                  <a:moveTo>
                    <a:pt x="36" y="0"/>
                  </a:moveTo>
                  <a:cubicBezTo>
                    <a:pt x="36" y="0"/>
                    <a:pt x="93" y="22"/>
                    <a:pt x="103" y="49"/>
                  </a:cubicBezTo>
                  <a:cubicBezTo>
                    <a:pt x="79" y="78"/>
                    <a:pt x="79" y="78"/>
                    <a:pt x="79" y="78"/>
                  </a:cubicBezTo>
                  <a:cubicBezTo>
                    <a:pt x="0" y="53"/>
                    <a:pt x="0" y="53"/>
                    <a:pt x="0" y="53"/>
                  </a:cubicBezTo>
                  <a:lnTo>
                    <a:pt x="36" y="0"/>
                  </a:lnTo>
                  <a:close/>
                </a:path>
              </a:pathLst>
            </a:custGeom>
            <a:solidFill>
              <a:srgbClr val="F5F7FC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357" name="Freeform 612"/>
            <p:cNvSpPr/>
            <p:nvPr/>
          </p:nvSpPr>
          <p:spPr>
            <a:xfrm>
              <a:off x="3208337" y="417513"/>
              <a:ext cx="442913" cy="292100"/>
            </a:xfrm>
            <a:custGeom>
              <a:avLst/>
              <a:gdLst/>
              <a:ahLst/>
              <a:cxnLst>
                <a:cxn ang="0">
                  <a:pos x="240224" y="0"/>
                </a:cxn>
                <a:cxn ang="0">
                  <a:pos x="0" y="190988"/>
                </a:cxn>
                <a:cxn ang="0">
                  <a:pos x="56303" y="292100"/>
                </a:cxn>
                <a:cxn ang="0">
                  <a:pos x="442913" y="217203"/>
                </a:cxn>
                <a:cxn ang="0">
                  <a:pos x="240224" y="0"/>
                </a:cxn>
              </a:cxnLst>
              <a:pathLst>
                <a:path w="118" h="78">
                  <a:moveTo>
                    <a:pt x="64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0" y="51"/>
                    <a:pt x="1" y="70"/>
                    <a:pt x="15" y="78"/>
                  </a:cubicBezTo>
                  <a:cubicBezTo>
                    <a:pt x="118" y="58"/>
                    <a:pt x="118" y="58"/>
                    <a:pt x="118" y="58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F5F7FC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358" name="Freeform 613"/>
            <p:cNvSpPr/>
            <p:nvPr/>
          </p:nvSpPr>
          <p:spPr>
            <a:xfrm>
              <a:off x="1444625" y="104775"/>
              <a:ext cx="898525" cy="1360488"/>
            </a:xfrm>
            <a:custGeom>
              <a:avLst/>
              <a:gdLst/>
              <a:ahLst/>
              <a:cxnLst>
                <a:cxn ang="0">
                  <a:pos x="255647" y="1097410"/>
                </a:cxn>
                <a:cxn ang="0">
                  <a:pos x="139102" y="834332"/>
                </a:cxn>
                <a:cxn ang="0">
                  <a:pos x="63912" y="458507"/>
                </a:cxn>
                <a:cxn ang="0">
                  <a:pos x="364673" y="7517"/>
                </a:cxn>
                <a:cxn ang="0">
                  <a:pos x="642878" y="33824"/>
                </a:cxn>
                <a:cxn ang="0">
                  <a:pos x="778220" y="202946"/>
                </a:cxn>
                <a:cxn ang="0">
                  <a:pos x="778220" y="281869"/>
                </a:cxn>
                <a:cxn ang="0">
                  <a:pos x="879727" y="387100"/>
                </a:cxn>
                <a:cxn ang="0">
                  <a:pos x="879727" y="672727"/>
                </a:cxn>
                <a:cxn ang="0">
                  <a:pos x="812056" y="785475"/>
                </a:cxn>
                <a:cxn ang="0">
                  <a:pos x="845892" y="980904"/>
                </a:cxn>
                <a:cxn ang="0">
                  <a:pos x="887246" y="1202641"/>
                </a:cxn>
                <a:cxn ang="0">
                  <a:pos x="255647" y="1097410"/>
                </a:cxn>
              </a:cxnLst>
              <a:pathLst>
                <a:path w="239" h="362">
                  <a:moveTo>
                    <a:pt x="68" y="292"/>
                  </a:moveTo>
                  <a:cubicBezTo>
                    <a:pt x="68" y="292"/>
                    <a:pt x="45" y="231"/>
                    <a:pt x="37" y="222"/>
                  </a:cubicBezTo>
                  <a:cubicBezTo>
                    <a:pt x="29" y="212"/>
                    <a:pt x="0" y="176"/>
                    <a:pt x="17" y="122"/>
                  </a:cubicBezTo>
                  <a:cubicBezTo>
                    <a:pt x="34" y="68"/>
                    <a:pt x="52" y="20"/>
                    <a:pt x="97" y="2"/>
                  </a:cubicBezTo>
                  <a:cubicBezTo>
                    <a:pt x="97" y="2"/>
                    <a:pt x="156" y="0"/>
                    <a:pt x="171" y="9"/>
                  </a:cubicBezTo>
                  <a:cubicBezTo>
                    <a:pt x="186" y="19"/>
                    <a:pt x="207" y="54"/>
                    <a:pt x="207" y="54"/>
                  </a:cubicBezTo>
                  <a:cubicBezTo>
                    <a:pt x="207" y="75"/>
                    <a:pt x="207" y="75"/>
                    <a:pt x="207" y="75"/>
                  </a:cubicBezTo>
                  <a:cubicBezTo>
                    <a:pt x="207" y="75"/>
                    <a:pt x="229" y="92"/>
                    <a:pt x="234" y="103"/>
                  </a:cubicBezTo>
                  <a:cubicBezTo>
                    <a:pt x="239" y="115"/>
                    <a:pt x="234" y="167"/>
                    <a:pt x="234" y="179"/>
                  </a:cubicBezTo>
                  <a:cubicBezTo>
                    <a:pt x="234" y="192"/>
                    <a:pt x="216" y="209"/>
                    <a:pt x="216" y="209"/>
                  </a:cubicBezTo>
                  <a:cubicBezTo>
                    <a:pt x="216" y="209"/>
                    <a:pt x="227" y="247"/>
                    <a:pt x="225" y="261"/>
                  </a:cubicBezTo>
                  <a:cubicBezTo>
                    <a:pt x="222" y="274"/>
                    <a:pt x="236" y="320"/>
                    <a:pt x="236" y="320"/>
                  </a:cubicBezTo>
                  <a:cubicBezTo>
                    <a:pt x="236" y="320"/>
                    <a:pt x="135" y="362"/>
                    <a:pt x="68" y="292"/>
                  </a:cubicBezTo>
                  <a:close/>
                </a:path>
              </a:pathLst>
            </a:custGeom>
            <a:solidFill>
              <a:srgbClr val="F2C279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359" name="Freeform 614"/>
            <p:cNvSpPr/>
            <p:nvPr/>
          </p:nvSpPr>
          <p:spPr>
            <a:xfrm>
              <a:off x="2805112" y="142875"/>
              <a:ext cx="406400" cy="454025"/>
            </a:xfrm>
            <a:custGeom>
              <a:avLst/>
              <a:gdLst/>
              <a:ahLst/>
              <a:cxnLst>
                <a:cxn ang="0">
                  <a:pos x="297274" y="0"/>
                </a:cxn>
                <a:cxn ang="0">
                  <a:pos x="297274" y="105064"/>
                </a:cxn>
                <a:cxn ang="0">
                  <a:pos x="252119" y="150091"/>
                </a:cxn>
                <a:cxn ang="0">
                  <a:pos x="191911" y="217632"/>
                </a:cxn>
                <a:cxn ang="0">
                  <a:pos x="120415" y="228889"/>
                </a:cxn>
                <a:cxn ang="0">
                  <a:pos x="120415" y="367723"/>
                </a:cxn>
                <a:cxn ang="0">
                  <a:pos x="71496" y="273916"/>
                </a:cxn>
                <a:cxn ang="0">
                  <a:pos x="60207" y="408998"/>
                </a:cxn>
                <a:cxn ang="0">
                  <a:pos x="120415" y="454025"/>
                </a:cxn>
                <a:cxn ang="0">
                  <a:pos x="218252" y="442768"/>
                </a:cxn>
                <a:cxn ang="0">
                  <a:pos x="158044" y="356466"/>
                </a:cxn>
                <a:cxn ang="0">
                  <a:pos x="154281" y="273916"/>
                </a:cxn>
                <a:cxn ang="0">
                  <a:pos x="282222" y="198870"/>
                </a:cxn>
                <a:cxn ang="0">
                  <a:pos x="327378" y="108816"/>
                </a:cxn>
                <a:cxn ang="0">
                  <a:pos x="406400" y="63789"/>
                </a:cxn>
                <a:cxn ang="0">
                  <a:pos x="297274" y="0"/>
                </a:cxn>
              </a:cxnLst>
              <a:pathLst>
                <a:path w="108" h="121">
                  <a:moveTo>
                    <a:pt x="79" y="0"/>
                  </a:moveTo>
                  <a:cubicBezTo>
                    <a:pt x="79" y="28"/>
                    <a:pt x="79" y="28"/>
                    <a:pt x="79" y="28"/>
                  </a:cubicBezTo>
                  <a:cubicBezTo>
                    <a:pt x="79" y="28"/>
                    <a:pt x="78" y="38"/>
                    <a:pt x="67" y="40"/>
                  </a:cubicBezTo>
                  <a:cubicBezTo>
                    <a:pt x="67" y="40"/>
                    <a:pt x="57" y="58"/>
                    <a:pt x="51" y="58"/>
                  </a:cubicBezTo>
                  <a:cubicBezTo>
                    <a:pt x="32" y="61"/>
                    <a:pt x="32" y="61"/>
                    <a:pt x="32" y="61"/>
                  </a:cubicBezTo>
                  <a:cubicBezTo>
                    <a:pt x="32" y="61"/>
                    <a:pt x="30" y="93"/>
                    <a:pt x="32" y="98"/>
                  </a:cubicBezTo>
                  <a:cubicBezTo>
                    <a:pt x="35" y="103"/>
                    <a:pt x="16" y="88"/>
                    <a:pt x="19" y="73"/>
                  </a:cubicBezTo>
                  <a:cubicBezTo>
                    <a:pt x="19" y="73"/>
                    <a:pt x="0" y="90"/>
                    <a:pt x="16" y="109"/>
                  </a:cubicBezTo>
                  <a:cubicBezTo>
                    <a:pt x="24" y="116"/>
                    <a:pt x="32" y="121"/>
                    <a:pt x="32" y="121"/>
                  </a:cubicBezTo>
                  <a:cubicBezTo>
                    <a:pt x="32" y="121"/>
                    <a:pt x="47" y="120"/>
                    <a:pt x="58" y="118"/>
                  </a:cubicBezTo>
                  <a:cubicBezTo>
                    <a:pt x="49" y="111"/>
                    <a:pt x="40" y="101"/>
                    <a:pt x="42" y="95"/>
                  </a:cubicBezTo>
                  <a:cubicBezTo>
                    <a:pt x="44" y="82"/>
                    <a:pt x="41" y="73"/>
                    <a:pt x="41" y="73"/>
                  </a:cubicBezTo>
                  <a:cubicBezTo>
                    <a:pt x="41" y="73"/>
                    <a:pt x="74" y="59"/>
                    <a:pt x="75" y="53"/>
                  </a:cubicBezTo>
                  <a:cubicBezTo>
                    <a:pt x="76" y="48"/>
                    <a:pt x="87" y="29"/>
                    <a:pt x="87" y="29"/>
                  </a:cubicBezTo>
                  <a:cubicBezTo>
                    <a:pt x="108" y="17"/>
                    <a:pt x="108" y="17"/>
                    <a:pt x="108" y="17"/>
                  </a:cubicBezTo>
                  <a:cubicBezTo>
                    <a:pt x="96" y="7"/>
                    <a:pt x="83" y="1"/>
                    <a:pt x="79" y="0"/>
                  </a:cubicBezTo>
                  <a:close/>
                </a:path>
              </a:pathLst>
            </a:custGeom>
            <a:solidFill>
              <a:srgbClr val="EBB27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360" name="Freeform 615"/>
            <p:cNvSpPr/>
            <p:nvPr/>
          </p:nvSpPr>
          <p:spPr>
            <a:xfrm>
              <a:off x="985837" y="169863"/>
              <a:ext cx="263525" cy="273050"/>
            </a:xfrm>
            <a:custGeom>
              <a:avLst/>
              <a:gdLst/>
              <a:ahLst/>
              <a:cxnLst>
                <a:cxn ang="0">
                  <a:pos x="259760" y="246867"/>
                </a:cxn>
                <a:cxn ang="0">
                  <a:pos x="263525" y="145876"/>
                </a:cxn>
                <a:cxn ang="0">
                  <a:pos x="255996" y="138395"/>
                </a:cxn>
                <a:cxn ang="0">
                  <a:pos x="207055" y="138395"/>
                </a:cxn>
                <a:cxn ang="0">
                  <a:pos x="210820" y="123434"/>
                </a:cxn>
                <a:cxn ang="0">
                  <a:pos x="169409" y="201982"/>
                </a:cxn>
                <a:cxn ang="0">
                  <a:pos x="127998" y="198242"/>
                </a:cxn>
                <a:cxn ang="0">
                  <a:pos x="75293" y="183280"/>
                </a:cxn>
                <a:cxn ang="0">
                  <a:pos x="41411" y="100991"/>
                </a:cxn>
                <a:cxn ang="0">
                  <a:pos x="0" y="0"/>
                </a:cxn>
                <a:cxn ang="0">
                  <a:pos x="33882" y="183280"/>
                </a:cxn>
                <a:cxn ang="0">
                  <a:pos x="86587" y="246867"/>
                </a:cxn>
                <a:cxn ang="0">
                  <a:pos x="214585" y="273050"/>
                </a:cxn>
                <a:cxn ang="0">
                  <a:pos x="259760" y="246867"/>
                </a:cxn>
              </a:cxnLst>
              <a:pathLst>
                <a:path w="70" h="73">
                  <a:moveTo>
                    <a:pt x="69" y="66"/>
                  </a:moveTo>
                  <a:cubicBezTo>
                    <a:pt x="65" y="57"/>
                    <a:pt x="67" y="47"/>
                    <a:pt x="70" y="39"/>
                  </a:cubicBezTo>
                  <a:cubicBezTo>
                    <a:pt x="69" y="38"/>
                    <a:pt x="69" y="37"/>
                    <a:pt x="68" y="37"/>
                  </a:cubicBezTo>
                  <a:cubicBezTo>
                    <a:pt x="64" y="37"/>
                    <a:pt x="55" y="37"/>
                    <a:pt x="55" y="37"/>
                  </a:cubicBezTo>
                  <a:cubicBezTo>
                    <a:pt x="55" y="37"/>
                    <a:pt x="56" y="35"/>
                    <a:pt x="56" y="33"/>
                  </a:cubicBezTo>
                  <a:cubicBezTo>
                    <a:pt x="50" y="42"/>
                    <a:pt x="45" y="54"/>
                    <a:pt x="45" y="54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4" y="53"/>
                    <a:pt x="23" y="49"/>
                    <a:pt x="20" y="49"/>
                  </a:cubicBezTo>
                  <a:cubicBezTo>
                    <a:pt x="16" y="49"/>
                    <a:pt x="10" y="30"/>
                    <a:pt x="11" y="27"/>
                  </a:cubicBezTo>
                  <a:cubicBezTo>
                    <a:pt x="12" y="23"/>
                    <a:pt x="0" y="0"/>
                    <a:pt x="0" y="0"/>
                  </a:cubicBezTo>
                  <a:cubicBezTo>
                    <a:pt x="4" y="13"/>
                    <a:pt x="2" y="47"/>
                    <a:pt x="9" y="49"/>
                  </a:cubicBezTo>
                  <a:cubicBezTo>
                    <a:pt x="15" y="50"/>
                    <a:pt x="23" y="66"/>
                    <a:pt x="23" y="66"/>
                  </a:cubicBezTo>
                  <a:cubicBezTo>
                    <a:pt x="23" y="66"/>
                    <a:pt x="44" y="73"/>
                    <a:pt x="57" y="73"/>
                  </a:cubicBezTo>
                  <a:cubicBezTo>
                    <a:pt x="69" y="73"/>
                    <a:pt x="69" y="66"/>
                    <a:pt x="69" y="66"/>
                  </a:cubicBezTo>
                  <a:close/>
                </a:path>
              </a:pathLst>
            </a:custGeom>
            <a:solidFill>
              <a:srgbClr val="EBB27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361" name="Freeform 616"/>
            <p:cNvSpPr/>
            <p:nvPr/>
          </p:nvSpPr>
          <p:spPr>
            <a:xfrm>
              <a:off x="1458912" y="131763"/>
              <a:ext cx="865188" cy="1069975"/>
            </a:xfrm>
            <a:custGeom>
              <a:avLst/>
              <a:gdLst/>
              <a:ahLst/>
              <a:cxnLst>
                <a:cxn ang="0">
                  <a:pos x="865188" y="623214"/>
                </a:cxn>
                <a:cxn ang="0">
                  <a:pos x="710959" y="578162"/>
                </a:cxn>
                <a:cxn ang="0">
                  <a:pos x="710959" y="529356"/>
                </a:cxn>
                <a:cxn ang="0">
                  <a:pos x="552968" y="578162"/>
                </a:cxn>
                <a:cxn ang="0">
                  <a:pos x="451402" y="484304"/>
                </a:cxn>
                <a:cxn ang="0">
                  <a:pos x="421309" y="326624"/>
                </a:cxn>
                <a:cxn ang="0">
                  <a:pos x="349837" y="285327"/>
                </a:cxn>
                <a:cxn ang="0">
                  <a:pos x="368645" y="176452"/>
                </a:cxn>
                <a:cxn ang="0">
                  <a:pos x="304697" y="0"/>
                </a:cxn>
                <a:cxn ang="0">
                  <a:pos x="48902" y="431744"/>
                </a:cxn>
                <a:cxn ang="0">
                  <a:pos x="90280" y="762123"/>
                </a:cxn>
                <a:cxn ang="0">
                  <a:pos x="184323" y="728334"/>
                </a:cxn>
                <a:cxn ang="0">
                  <a:pos x="421309" y="810928"/>
                </a:cxn>
                <a:cxn ang="0">
                  <a:pos x="654534" y="1069975"/>
                </a:cxn>
                <a:cxn ang="0">
                  <a:pos x="552968" y="807174"/>
                </a:cxn>
                <a:cxn ang="0">
                  <a:pos x="658295" y="807174"/>
                </a:cxn>
                <a:cxn ang="0">
                  <a:pos x="808763" y="743351"/>
                </a:cxn>
                <a:cxn ang="0">
                  <a:pos x="865188" y="645739"/>
                </a:cxn>
                <a:cxn ang="0">
                  <a:pos x="865188" y="623214"/>
                </a:cxn>
              </a:cxnLst>
              <a:pathLst>
                <a:path w="230" h="285">
                  <a:moveTo>
                    <a:pt x="230" y="166"/>
                  </a:moveTo>
                  <a:cubicBezTo>
                    <a:pt x="213" y="155"/>
                    <a:pt x="189" y="154"/>
                    <a:pt x="189" y="154"/>
                  </a:cubicBezTo>
                  <a:cubicBezTo>
                    <a:pt x="176" y="147"/>
                    <a:pt x="189" y="141"/>
                    <a:pt x="189" y="141"/>
                  </a:cubicBezTo>
                  <a:cubicBezTo>
                    <a:pt x="176" y="137"/>
                    <a:pt x="147" y="154"/>
                    <a:pt x="147" y="154"/>
                  </a:cubicBezTo>
                  <a:cubicBezTo>
                    <a:pt x="147" y="154"/>
                    <a:pt x="137" y="145"/>
                    <a:pt x="120" y="129"/>
                  </a:cubicBezTo>
                  <a:cubicBezTo>
                    <a:pt x="103" y="113"/>
                    <a:pt x="115" y="94"/>
                    <a:pt x="112" y="87"/>
                  </a:cubicBezTo>
                  <a:cubicBezTo>
                    <a:pt x="108" y="80"/>
                    <a:pt x="93" y="76"/>
                    <a:pt x="93" y="76"/>
                  </a:cubicBezTo>
                  <a:cubicBezTo>
                    <a:pt x="88" y="72"/>
                    <a:pt x="98" y="47"/>
                    <a:pt x="98" y="47"/>
                  </a:cubicBezTo>
                  <a:cubicBezTo>
                    <a:pt x="87" y="38"/>
                    <a:pt x="83" y="16"/>
                    <a:pt x="81" y="0"/>
                  </a:cubicBezTo>
                  <a:cubicBezTo>
                    <a:pt x="44" y="22"/>
                    <a:pt x="29" y="66"/>
                    <a:pt x="13" y="115"/>
                  </a:cubicBezTo>
                  <a:cubicBezTo>
                    <a:pt x="0" y="155"/>
                    <a:pt x="13" y="186"/>
                    <a:pt x="24" y="203"/>
                  </a:cubicBezTo>
                  <a:cubicBezTo>
                    <a:pt x="37" y="200"/>
                    <a:pt x="49" y="194"/>
                    <a:pt x="49" y="194"/>
                  </a:cubicBezTo>
                  <a:cubicBezTo>
                    <a:pt x="82" y="201"/>
                    <a:pt x="112" y="216"/>
                    <a:pt x="112" y="216"/>
                  </a:cubicBezTo>
                  <a:cubicBezTo>
                    <a:pt x="131" y="250"/>
                    <a:pt x="174" y="285"/>
                    <a:pt x="174" y="285"/>
                  </a:cubicBezTo>
                  <a:cubicBezTo>
                    <a:pt x="152" y="262"/>
                    <a:pt x="147" y="215"/>
                    <a:pt x="147" y="215"/>
                  </a:cubicBezTo>
                  <a:cubicBezTo>
                    <a:pt x="147" y="215"/>
                    <a:pt x="155" y="217"/>
                    <a:pt x="175" y="215"/>
                  </a:cubicBezTo>
                  <a:cubicBezTo>
                    <a:pt x="184" y="213"/>
                    <a:pt x="201" y="206"/>
                    <a:pt x="215" y="198"/>
                  </a:cubicBezTo>
                  <a:cubicBezTo>
                    <a:pt x="221" y="192"/>
                    <a:pt x="230" y="181"/>
                    <a:pt x="230" y="172"/>
                  </a:cubicBezTo>
                  <a:cubicBezTo>
                    <a:pt x="230" y="171"/>
                    <a:pt x="230" y="168"/>
                    <a:pt x="230" y="166"/>
                  </a:cubicBezTo>
                  <a:close/>
                </a:path>
              </a:pathLst>
            </a:custGeom>
            <a:solidFill>
              <a:srgbClr val="EBB27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362" name="Freeform 617"/>
            <p:cNvSpPr/>
            <p:nvPr/>
          </p:nvSpPr>
          <p:spPr>
            <a:xfrm>
              <a:off x="1392237" y="0"/>
              <a:ext cx="800100" cy="1163638"/>
            </a:xfrm>
            <a:custGeom>
              <a:avLst/>
              <a:gdLst/>
              <a:ahLst/>
              <a:cxnLst>
                <a:cxn ang="0">
                  <a:pos x="292994" y="1163638"/>
                </a:cxn>
                <a:cxn ang="0">
                  <a:pos x="292994" y="1002230"/>
                </a:cxn>
                <a:cxn ang="0">
                  <a:pos x="274213" y="833315"/>
                </a:cxn>
                <a:cxn ang="0">
                  <a:pos x="180304" y="833315"/>
                </a:cxn>
                <a:cxn ang="0">
                  <a:pos x="131472" y="664400"/>
                </a:cxn>
                <a:cxn ang="0">
                  <a:pos x="210355" y="634370"/>
                </a:cxn>
                <a:cxn ang="0">
                  <a:pos x="274213" y="686922"/>
                </a:cxn>
                <a:cxn ang="0">
                  <a:pos x="315532" y="664400"/>
                </a:cxn>
                <a:cxn ang="0">
                  <a:pos x="296751" y="563051"/>
                </a:cxn>
                <a:cxn ang="0">
                  <a:pos x="334314" y="386628"/>
                </a:cxn>
                <a:cxn ang="0">
                  <a:pos x="285482" y="334077"/>
                </a:cxn>
                <a:cxn ang="0">
                  <a:pos x="334314" y="221467"/>
                </a:cxn>
                <a:cxn ang="0">
                  <a:pos x="518375" y="168915"/>
                </a:cxn>
                <a:cxn ang="0">
                  <a:pos x="717461" y="161408"/>
                </a:cxn>
                <a:cxn ang="0">
                  <a:pos x="800100" y="259003"/>
                </a:cxn>
                <a:cxn ang="0">
                  <a:pos x="724973" y="112610"/>
                </a:cxn>
                <a:cxn ang="0">
                  <a:pos x="619796" y="86334"/>
                </a:cxn>
                <a:cxn ang="0">
                  <a:pos x="518375" y="26276"/>
                </a:cxn>
                <a:cxn ang="0">
                  <a:pos x="462030" y="60059"/>
                </a:cxn>
                <a:cxn ang="0">
                  <a:pos x="462030" y="0"/>
                </a:cxn>
                <a:cxn ang="0">
                  <a:pos x="364365" y="86334"/>
                </a:cxn>
                <a:cxn ang="0">
                  <a:pos x="172792" y="270264"/>
                </a:cxn>
                <a:cxn ang="0">
                  <a:pos x="71370" y="506746"/>
                </a:cxn>
                <a:cxn ang="0">
                  <a:pos x="41320" y="773256"/>
                </a:cxn>
                <a:cxn ang="0">
                  <a:pos x="206599" y="1032260"/>
                </a:cxn>
                <a:cxn ang="0">
                  <a:pos x="292994" y="1163638"/>
                </a:cxn>
              </a:cxnLst>
              <a:pathLst>
                <a:path w="213" h="310">
                  <a:moveTo>
                    <a:pt x="78" y="310"/>
                  </a:moveTo>
                  <a:cubicBezTo>
                    <a:pt x="78" y="310"/>
                    <a:pt x="80" y="278"/>
                    <a:pt x="78" y="267"/>
                  </a:cubicBezTo>
                  <a:cubicBezTo>
                    <a:pt x="76" y="255"/>
                    <a:pt x="73" y="222"/>
                    <a:pt x="73" y="222"/>
                  </a:cubicBezTo>
                  <a:cubicBezTo>
                    <a:pt x="73" y="222"/>
                    <a:pt x="59" y="230"/>
                    <a:pt x="48" y="222"/>
                  </a:cubicBezTo>
                  <a:cubicBezTo>
                    <a:pt x="38" y="214"/>
                    <a:pt x="31" y="188"/>
                    <a:pt x="35" y="177"/>
                  </a:cubicBezTo>
                  <a:cubicBezTo>
                    <a:pt x="38" y="167"/>
                    <a:pt x="47" y="161"/>
                    <a:pt x="56" y="169"/>
                  </a:cubicBezTo>
                  <a:cubicBezTo>
                    <a:pt x="66" y="177"/>
                    <a:pt x="73" y="183"/>
                    <a:pt x="73" y="183"/>
                  </a:cubicBezTo>
                  <a:cubicBezTo>
                    <a:pt x="84" y="177"/>
                    <a:pt x="84" y="177"/>
                    <a:pt x="84" y="177"/>
                  </a:cubicBezTo>
                  <a:cubicBezTo>
                    <a:pt x="84" y="177"/>
                    <a:pt x="80" y="157"/>
                    <a:pt x="79" y="150"/>
                  </a:cubicBezTo>
                  <a:cubicBezTo>
                    <a:pt x="78" y="143"/>
                    <a:pt x="84" y="113"/>
                    <a:pt x="89" y="103"/>
                  </a:cubicBezTo>
                  <a:cubicBezTo>
                    <a:pt x="93" y="94"/>
                    <a:pt x="76" y="89"/>
                    <a:pt x="76" y="89"/>
                  </a:cubicBezTo>
                  <a:cubicBezTo>
                    <a:pt x="76" y="89"/>
                    <a:pt x="73" y="76"/>
                    <a:pt x="89" y="59"/>
                  </a:cubicBezTo>
                  <a:cubicBezTo>
                    <a:pt x="106" y="42"/>
                    <a:pt x="123" y="49"/>
                    <a:pt x="138" y="45"/>
                  </a:cubicBezTo>
                  <a:cubicBezTo>
                    <a:pt x="153" y="42"/>
                    <a:pt x="198" y="48"/>
                    <a:pt x="191" y="43"/>
                  </a:cubicBezTo>
                  <a:cubicBezTo>
                    <a:pt x="185" y="37"/>
                    <a:pt x="213" y="69"/>
                    <a:pt x="213" y="69"/>
                  </a:cubicBezTo>
                  <a:cubicBezTo>
                    <a:pt x="193" y="30"/>
                    <a:pt x="193" y="30"/>
                    <a:pt x="193" y="30"/>
                  </a:cubicBezTo>
                  <a:cubicBezTo>
                    <a:pt x="193" y="30"/>
                    <a:pt x="169" y="27"/>
                    <a:pt x="165" y="23"/>
                  </a:cubicBezTo>
                  <a:cubicBezTo>
                    <a:pt x="161" y="18"/>
                    <a:pt x="153" y="5"/>
                    <a:pt x="138" y="7"/>
                  </a:cubicBezTo>
                  <a:cubicBezTo>
                    <a:pt x="123" y="8"/>
                    <a:pt x="123" y="16"/>
                    <a:pt x="123" y="16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3" y="0"/>
                    <a:pt x="108" y="17"/>
                    <a:pt x="97" y="23"/>
                  </a:cubicBezTo>
                  <a:cubicBezTo>
                    <a:pt x="85" y="28"/>
                    <a:pt x="46" y="72"/>
                    <a:pt x="46" y="72"/>
                  </a:cubicBezTo>
                  <a:cubicBezTo>
                    <a:pt x="46" y="72"/>
                    <a:pt x="16" y="121"/>
                    <a:pt x="19" y="135"/>
                  </a:cubicBezTo>
                  <a:cubicBezTo>
                    <a:pt x="21" y="149"/>
                    <a:pt x="0" y="182"/>
                    <a:pt x="11" y="206"/>
                  </a:cubicBezTo>
                  <a:cubicBezTo>
                    <a:pt x="21" y="230"/>
                    <a:pt x="51" y="264"/>
                    <a:pt x="55" y="275"/>
                  </a:cubicBezTo>
                  <a:cubicBezTo>
                    <a:pt x="60" y="285"/>
                    <a:pt x="62" y="308"/>
                    <a:pt x="78" y="310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363" name="Freeform 618"/>
            <p:cNvSpPr/>
            <p:nvPr/>
          </p:nvSpPr>
          <p:spPr>
            <a:xfrm>
              <a:off x="1876425" y="1085850"/>
              <a:ext cx="823913" cy="1076325"/>
            </a:xfrm>
            <a:custGeom>
              <a:avLst/>
              <a:gdLst/>
              <a:ahLst/>
              <a:cxnLst>
                <a:cxn ang="0">
                  <a:pos x="0" y="116258"/>
                </a:cxn>
                <a:cxn ang="0">
                  <a:pos x="203157" y="135009"/>
                </a:cxn>
                <a:cxn ang="0">
                  <a:pos x="432648" y="135009"/>
                </a:cxn>
                <a:cxn ang="0">
                  <a:pos x="413838" y="0"/>
                </a:cxn>
                <a:cxn ang="0">
                  <a:pos x="504129" y="116258"/>
                </a:cxn>
                <a:cxn ang="0">
                  <a:pos x="579373" y="285020"/>
                </a:cxn>
                <a:cxn ang="0">
                  <a:pos x="812627" y="498785"/>
                </a:cxn>
                <a:cxn ang="0">
                  <a:pos x="530465" y="1076325"/>
                </a:cxn>
                <a:cxn ang="0">
                  <a:pos x="0" y="116258"/>
                </a:cxn>
              </a:cxnLst>
              <a:pathLst>
                <a:path w="219" h="287">
                  <a:moveTo>
                    <a:pt x="0" y="31"/>
                  </a:moveTo>
                  <a:cubicBezTo>
                    <a:pt x="0" y="31"/>
                    <a:pt x="41" y="29"/>
                    <a:pt x="54" y="36"/>
                  </a:cubicBezTo>
                  <a:cubicBezTo>
                    <a:pt x="66" y="43"/>
                    <a:pt x="115" y="36"/>
                    <a:pt x="115" y="36"/>
                  </a:cubicBezTo>
                  <a:cubicBezTo>
                    <a:pt x="115" y="36"/>
                    <a:pt x="102" y="18"/>
                    <a:pt x="110" y="0"/>
                  </a:cubicBezTo>
                  <a:cubicBezTo>
                    <a:pt x="134" y="31"/>
                    <a:pt x="134" y="31"/>
                    <a:pt x="134" y="31"/>
                  </a:cubicBezTo>
                  <a:cubicBezTo>
                    <a:pt x="154" y="76"/>
                    <a:pt x="154" y="76"/>
                    <a:pt x="154" y="76"/>
                  </a:cubicBezTo>
                  <a:cubicBezTo>
                    <a:pt x="154" y="76"/>
                    <a:pt x="214" y="109"/>
                    <a:pt x="216" y="133"/>
                  </a:cubicBezTo>
                  <a:cubicBezTo>
                    <a:pt x="219" y="157"/>
                    <a:pt x="141" y="287"/>
                    <a:pt x="141" y="287"/>
                  </a:cubicBezTo>
                  <a:cubicBezTo>
                    <a:pt x="141" y="287"/>
                    <a:pt x="7" y="65"/>
                    <a:pt x="0" y="31"/>
                  </a:cubicBezTo>
                  <a:close/>
                </a:path>
              </a:pathLst>
            </a:custGeom>
            <a:solidFill>
              <a:srgbClr val="F5F7FC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364" name="Freeform 619"/>
            <p:cNvSpPr/>
            <p:nvPr/>
          </p:nvSpPr>
          <p:spPr>
            <a:xfrm>
              <a:off x="2035175" y="1231900"/>
              <a:ext cx="508000" cy="773113"/>
            </a:xfrm>
            <a:custGeom>
              <a:avLst/>
              <a:gdLst/>
              <a:ahLst/>
              <a:cxnLst>
                <a:cxn ang="0">
                  <a:pos x="342430" y="773113"/>
                </a:cxn>
                <a:cxn ang="0">
                  <a:pos x="508000" y="431592"/>
                </a:cxn>
                <a:cxn ang="0">
                  <a:pos x="342430" y="195155"/>
                </a:cxn>
                <a:cxn ang="0">
                  <a:pos x="282222" y="15012"/>
                </a:cxn>
                <a:cxn ang="0">
                  <a:pos x="0" y="60048"/>
                </a:cxn>
                <a:cxn ang="0">
                  <a:pos x="229541" y="217673"/>
                </a:cxn>
                <a:cxn ang="0">
                  <a:pos x="255881" y="622994"/>
                </a:cxn>
                <a:cxn ang="0">
                  <a:pos x="342430" y="773113"/>
                </a:cxn>
              </a:cxnLst>
              <a:pathLst>
                <a:path w="135" h="206">
                  <a:moveTo>
                    <a:pt x="91" y="206"/>
                  </a:moveTo>
                  <a:cubicBezTo>
                    <a:pt x="135" y="115"/>
                    <a:pt x="135" y="115"/>
                    <a:pt x="135" y="115"/>
                  </a:cubicBezTo>
                  <a:cubicBezTo>
                    <a:pt x="91" y="52"/>
                    <a:pt x="91" y="52"/>
                    <a:pt x="91" y="52"/>
                  </a:cubicBezTo>
                  <a:cubicBezTo>
                    <a:pt x="91" y="52"/>
                    <a:pt x="88" y="9"/>
                    <a:pt x="75" y="4"/>
                  </a:cubicBezTo>
                  <a:cubicBezTo>
                    <a:pt x="75" y="4"/>
                    <a:pt x="9" y="0"/>
                    <a:pt x="0" y="16"/>
                  </a:cubicBezTo>
                  <a:cubicBezTo>
                    <a:pt x="0" y="16"/>
                    <a:pt x="56" y="49"/>
                    <a:pt x="61" y="58"/>
                  </a:cubicBezTo>
                  <a:cubicBezTo>
                    <a:pt x="68" y="166"/>
                    <a:pt x="68" y="166"/>
                    <a:pt x="68" y="166"/>
                  </a:cubicBezTo>
                  <a:lnTo>
                    <a:pt x="91" y="206"/>
                  </a:lnTo>
                  <a:close/>
                </a:path>
              </a:pathLst>
            </a:custGeom>
            <a:solidFill>
              <a:srgbClr val="26242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365" name="Freeform 620"/>
            <p:cNvSpPr/>
            <p:nvPr/>
          </p:nvSpPr>
          <p:spPr>
            <a:xfrm>
              <a:off x="1101725" y="7367588"/>
              <a:ext cx="982663" cy="420688"/>
            </a:xfrm>
            <a:custGeom>
              <a:avLst/>
              <a:gdLst/>
              <a:ahLst/>
              <a:cxnLst>
                <a:cxn ang="0">
                  <a:pos x="18825" y="48830"/>
                </a:cxn>
                <a:cxn ang="0">
                  <a:pos x="18825" y="304248"/>
                </a:cxn>
                <a:cxn ang="0">
                  <a:pos x="342614" y="341809"/>
                </a:cxn>
                <a:cxn ang="0">
                  <a:pos x="368969" y="281711"/>
                </a:cxn>
                <a:cxn ang="0">
                  <a:pos x="794413" y="416932"/>
                </a:cxn>
                <a:cxn ang="0">
                  <a:pos x="982663" y="135221"/>
                </a:cxn>
                <a:cxn ang="0">
                  <a:pos x="579809" y="0"/>
                </a:cxn>
                <a:cxn ang="0">
                  <a:pos x="18825" y="48830"/>
                </a:cxn>
              </a:cxnLst>
              <a:pathLst>
                <a:path w="261" h="112">
                  <a:moveTo>
                    <a:pt x="5" y="13"/>
                  </a:moveTo>
                  <a:cubicBezTo>
                    <a:pt x="5" y="13"/>
                    <a:pt x="0" y="57"/>
                    <a:pt x="5" y="81"/>
                  </a:cubicBezTo>
                  <a:cubicBezTo>
                    <a:pt x="91" y="91"/>
                    <a:pt x="91" y="91"/>
                    <a:pt x="91" y="91"/>
                  </a:cubicBezTo>
                  <a:cubicBezTo>
                    <a:pt x="98" y="75"/>
                    <a:pt x="98" y="75"/>
                    <a:pt x="98" y="75"/>
                  </a:cubicBezTo>
                  <a:cubicBezTo>
                    <a:pt x="98" y="75"/>
                    <a:pt x="177" y="110"/>
                    <a:pt x="211" y="111"/>
                  </a:cubicBezTo>
                  <a:cubicBezTo>
                    <a:pt x="246" y="112"/>
                    <a:pt x="261" y="36"/>
                    <a:pt x="261" y="36"/>
                  </a:cubicBezTo>
                  <a:cubicBezTo>
                    <a:pt x="154" y="0"/>
                    <a:pt x="154" y="0"/>
                    <a:pt x="154" y="0"/>
                  </a:cubicBezTo>
                  <a:lnTo>
                    <a:pt x="5" y="13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366" name="Freeform 621"/>
            <p:cNvSpPr/>
            <p:nvPr/>
          </p:nvSpPr>
          <p:spPr>
            <a:xfrm>
              <a:off x="1711325" y="7546975"/>
              <a:ext cx="1027113" cy="574675"/>
            </a:xfrm>
            <a:custGeom>
              <a:avLst/>
              <a:gdLst/>
              <a:ahLst/>
              <a:cxnLst>
                <a:cxn ang="0">
                  <a:pos x="7525" y="26292"/>
                </a:cxn>
                <a:cxn ang="0">
                  <a:pos x="7525" y="383117"/>
                </a:cxn>
                <a:cxn ang="0">
                  <a:pos x="206928" y="454482"/>
                </a:cxn>
                <a:cxn ang="0">
                  <a:pos x="233264" y="416921"/>
                </a:cxn>
                <a:cxn ang="0">
                  <a:pos x="549299" y="567163"/>
                </a:cxn>
                <a:cxn ang="0">
                  <a:pos x="1027113" y="495798"/>
                </a:cxn>
                <a:cxn ang="0">
                  <a:pos x="989490" y="398141"/>
                </a:cxn>
                <a:cxn ang="0">
                  <a:pos x="857809" y="375605"/>
                </a:cxn>
                <a:cxn ang="0">
                  <a:pos x="583159" y="101413"/>
                </a:cxn>
                <a:cxn ang="0">
                  <a:pos x="7525" y="26292"/>
                </a:cxn>
              </a:cxnLst>
              <a:pathLst>
                <a:path w="273" h="153">
                  <a:moveTo>
                    <a:pt x="2" y="7"/>
                  </a:moveTo>
                  <a:cubicBezTo>
                    <a:pt x="2" y="7"/>
                    <a:pt x="0" y="93"/>
                    <a:pt x="2" y="102"/>
                  </a:cubicBezTo>
                  <a:cubicBezTo>
                    <a:pt x="5" y="111"/>
                    <a:pt x="45" y="122"/>
                    <a:pt x="55" y="121"/>
                  </a:cubicBezTo>
                  <a:cubicBezTo>
                    <a:pt x="62" y="111"/>
                    <a:pt x="62" y="111"/>
                    <a:pt x="62" y="111"/>
                  </a:cubicBezTo>
                  <a:cubicBezTo>
                    <a:pt x="62" y="111"/>
                    <a:pt x="82" y="149"/>
                    <a:pt x="146" y="151"/>
                  </a:cubicBezTo>
                  <a:cubicBezTo>
                    <a:pt x="210" y="153"/>
                    <a:pt x="273" y="132"/>
                    <a:pt x="273" y="132"/>
                  </a:cubicBezTo>
                  <a:cubicBezTo>
                    <a:pt x="273" y="132"/>
                    <a:pt x="266" y="107"/>
                    <a:pt x="263" y="106"/>
                  </a:cubicBezTo>
                  <a:cubicBezTo>
                    <a:pt x="259" y="105"/>
                    <a:pt x="228" y="100"/>
                    <a:pt x="228" y="100"/>
                  </a:cubicBezTo>
                  <a:cubicBezTo>
                    <a:pt x="228" y="100"/>
                    <a:pt x="168" y="55"/>
                    <a:pt x="155" y="27"/>
                  </a:cubicBezTo>
                  <a:cubicBezTo>
                    <a:pt x="142" y="0"/>
                    <a:pt x="2" y="7"/>
                    <a:pt x="2" y="7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367" name="Freeform 622"/>
            <p:cNvSpPr/>
            <p:nvPr/>
          </p:nvSpPr>
          <p:spPr>
            <a:xfrm>
              <a:off x="1109662" y="3357563"/>
              <a:ext cx="1628775" cy="4152900"/>
            </a:xfrm>
            <a:custGeom>
              <a:avLst/>
              <a:gdLst/>
              <a:ahLst/>
              <a:cxnLst>
                <a:cxn ang="0">
                  <a:pos x="37616" y="4115351"/>
                </a:cxn>
                <a:cxn ang="0">
                  <a:pos x="37616" y="3972666"/>
                </a:cxn>
                <a:cxn ang="0">
                  <a:pos x="94040" y="3507060"/>
                </a:cxn>
                <a:cxn ang="0">
                  <a:pos x="368637" y="2309253"/>
                </a:cxn>
                <a:cxn ang="0">
                  <a:pos x="605618" y="1434365"/>
                </a:cxn>
                <a:cxn ang="0">
                  <a:pos x="778652" y="386753"/>
                </a:cxn>
                <a:cxn ang="0">
                  <a:pos x="902785" y="0"/>
                </a:cxn>
                <a:cxn ang="0">
                  <a:pos x="1628775" y="33794"/>
                </a:cxn>
                <a:cxn ang="0">
                  <a:pos x="1583636" y="901172"/>
                </a:cxn>
                <a:cxn ang="0">
                  <a:pos x="1316562" y="2012617"/>
                </a:cxn>
                <a:cxn ang="0">
                  <a:pos x="530386" y="3856264"/>
                </a:cxn>
                <a:cxn ang="0">
                  <a:pos x="650758" y="3927607"/>
                </a:cxn>
                <a:cxn ang="0">
                  <a:pos x="695897" y="4051518"/>
                </a:cxn>
                <a:cxn ang="0">
                  <a:pos x="331021" y="4149145"/>
                </a:cxn>
                <a:cxn ang="0">
                  <a:pos x="37616" y="4115351"/>
                </a:cxn>
              </a:cxnLst>
              <a:pathLst>
                <a:path w="433" h="1106">
                  <a:moveTo>
                    <a:pt x="10" y="1096"/>
                  </a:moveTo>
                  <a:cubicBezTo>
                    <a:pt x="10" y="1096"/>
                    <a:pt x="0" y="1086"/>
                    <a:pt x="10" y="1058"/>
                  </a:cubicBezTo>
                  <a:cubicBezTo>
                    <a:pt x="20" y="1030"/>
                    <a:pt x="25" y="934"/>
                    <a:pt x="25" y="934"/>
                  </a:cubicBezTo>
                  <a:cubicBezTo>
                    <a:pt x="25" y="934"/>
                    <a:pt x="60" y="663"/>
                    <a:pt x="98" y="615"/>
                  </a:cubicBezTo>
                  <a:cubicBezTo>
                    <a:pt x="98" y="615"/>
                    <a:pt x="160" y="402"/>
                    <a:pt x="161" y="382"/>
                  </a:cubicBezTo>
                  <a:cubicBezTo>
                    <a:pt x="163" y="361"/>
                    <a:pt x="207" y="103"/>
                    <a:pt x="207" y="103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433" y="9"/>
                    <a:pt x="433" y="9"/>
                    <a:pt x="433" y="9"/>
                  </a:cubicBezTo>
                  <a:cubicBezTo>
                    <a:pt x="433" y="9"/>
                    <a:pt x="428" y="220"/>
                    <a:pt x="421" y="240"/>
                  </a:cubicBezTo>
                  <a:cubicBezTo>
                    <a:pt x="414" y="261"/>
                    <a:pt x="362" y="492"/>
                    <a:pt x="350" y="536"/>
                  </a:cubicBezTo>
                  <a:cubicBezTo>
                    <a:pt x="338" y="581"/>
                    <a:pt x="143" y="1018"/>
                    <a:pt x="141" y="1027"/>
                  </a:cubicBezTo>
                  <a:cubicBezTo>
                    <a:pt x="140" y="1036"/>
                    <a:pt x="173" y="1046"/>
                    <a:pt x="173" y="1046"/>
                  </a:cubicBezTo>
                  <a:cubicBezTo>
                    <a:pt x="185" y="1079"/>
                    <a:pt x="185" y="1079"/>
                    <a:pt x="185" y="1079"/>
                  </a:cubicBezTo>
                  <a:cubicBezTo>
                    <a:pt x="185" y="1079"/>
                    <a:pt x="131" y="1106"/>
                    <a:pt x="88" y="1105"/>
                  </a:cubicBezTo>
                  <a:cubicBezTo>
                    <a:pt x="45" y="1104"/>
                    <a:pt x="10" y="1096"/>
                    <a:pt x="10" y="1096"/>
                  </a:cubicBezTo>
                  <a:close/>
                </a:path>
              </a:pathLst>
            </a:custGeom>
            <a:solidFill>
              <a:srgbClr val="26242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368" name="Freeform 623"/>
            <p:cNvSpPr/>
            <p:nvPr/>
          </p:nvSpPr>
          <p:spPr>
            <a:xfrm>
              <a:off x="1350962" y="3357563"/>
              <a:ext cx="1387475" cy="4152900"/>
            </a:xfrm>
            <a:custGeom>
              <a:avLst/>
              <a:gdLst/>
              <a:ahLst/>
              <a:cxnLst>
                <a:cxn ang="0">
                  <a:pos x="537694" y="386753"/>
                </a:cxn>
                <a:cxn ang="0">
                  <a:pos x="526413" y="454341"/>
                </a:cxn>
                <a:cxn ang="0">
                  <a:pos x="1180670" y="491890"/>
                </a:cxn>
                <a:cxn ang="0">
                  <a:pos x="1259632" y="919946"/>
                </a:cxn>
                <a:cxn ang="0">
                  <a:pos x="1176910" y="983779"/>
                </a:cxn>
                <a:cxn ang="0">
                  <a:pos x="1176910" y="1291680"/>
                </a:cxn>
                <a:cxn ang="0">
                  <a:pos x="943784" y="1291680"/>
                </a:cxn>
                <a:cxn ang="0">
                  <a:pos x="432411" y="1644639"/>
                </a:cxn>
                <a:cxn ang="0">
                  <a:pos x="221846" y="1986333"/>
                </a:cxn>
                <a:cxn ang="0">
                  <a:pos x="188005" y="2098979"/>
                </a:cxn>
                <a:cxn ang="0">
                  <a:pos x="391050" y="1948784"/>
                </a:cxn>
                <a:cxn ang="0">
                  <a:pos x="364729" y="2102734"/>
                </a:cxn>
                <a:cxn ang="0">
                  <a:pos x="78962" y="2500752"/>
                </a:cxn>
                <a:cxn ang="0">
                  <a:pos x="406090" y="2256684"/>
                </a:cxn>
                <a:cxn ang="0">
                  <a:pos x="248166" y="2440674"/>
                </a:cxn>
                <a:cxn ang="0">
                  <a:pos x="0" y="2662212"/>
                </a:cxn>
                <a:cxn ang="0">
                  <a:pos x="0" y="2662212"/>
                </a:cxn>
                <a:cxn ang="0">
                  <a:pos x="191765" y="2549565"/>
                </a:cxn>
                <a:cxn ang="0">
                  <a:pos x="289527" y="2876240"/>
                </a:cxn>
                <a:cxn ang="0">
                  <a:pos x="364729" y="3285522"/>
                </a:cxn>
                <a:cxn ang="0">
                  <a:pos x="248166" y="3668520"/>
                </a:cxn>
                <a:cxn ang="0">
                  <a:pos x="22561" y="3856264"/>
                </a:cxn>
                <a:cxn ang="0">
                  <a:pos x="248166" y="3818715"/>
                </a:cxn>
                <a:cxn ang="0">
                  <a:pos x="112803" y="3923852"/>
                </a:cxn>
                <a:cxn ang="0">
                  <a:pos x="22561" y="4145390"/>
                </a:cxn>
                <a:cxn ang="0">
                  <a:pos x="90242" y="4149145"/>
                </a:cxn>
                <a:cxn ang="0">
                  <a:pos x="454971" y="4051518"/>
                </a:cxn>
                <a:cxn ang="0">
                  <a:pos x="409850" y="3927607"/>
                </a:cxn>
                <a:cxn ang="0">
                  <a:pos x="289527" y="3856264"/>
                </a:cxn>
                <a:cxn ang="0">
                  <a:pos x="1075387" y="2012617"/>
                </a:cxn>
                <a:cxn ang="0">
                  <a:pos x="1342354" y="901172"/>
                </a:cxn>
                <a:cxn ang="0">
                  <a:pos x="1387475" y="33794"/>
                </a:cxn>
                <a:cxn ang="0">
                  <a:pos x="661777" y="0"/>
                </a:cxn>
                <a:cxn ang="0">
                  <a:pos x="537694" y="386753"/>
                </a:cxn>
              </a:cxnLst>
              <a:pathLst>
                <a:path w="369" h="1106">
                  <a:moveTo>
                    <a:pt x="143" y="103"/>
                  </a:moveTo>
                  <a:cubicBezTo>
                    <a:pt x="143" y="103"/>
                    <a:pt x="142" y="110"/>
                    <a:pt x="140" y="121"/>
                  </a:cubicBezTo>
                  <a:cubicBezTo>
                    <a:pt x="193" y="129"/>
                    <a:pt x="308" y="130"/>
                    <a:pt x="314" y="131"/>
                  </a:cubicBezTo>
                  <a:cubicBezTo>
                    <a:pt x="322" y="133"/>
                    <a:pt x="341" y="227"/>
                    <a:pt x="335" y="245"/>
                  </a:cubicBezTo>
                  <a:cubicBezTo>
                    <a:pt x="329" y="262"/>
                    <a:pt x="313" y="262"/>
                    <a:pt x="313" y="262"/>
                  </a:cubicBezTo>
                  <a:cubicBezTo>
                    <a:pt x="313" y="262"/>
                    <a:pt x="324" y="333"/>
                    <a:pt x="313" y="344"/>
                  </a:cubicBezTo>
                  <a:cubicBezTo>
                    <a:pt x="301" y="354"/>
                    <a:pt x="251" y="344"/>
                    <a:pt x="251" y="344"/>
                  </a:cubicBezTo>
                  <a:cubicBezTo>
                    <a:pt x="251" y="344"/>
                    <a:pt x="127" y="408"/>
                    <a:pt x="115" y="438"/>
                  </a:cubicBezTo>
                  <a:cubicBezTo>
                    <a:pt x="108" y="454"/>
                    <a:pt x="81" y="496"/>
                    <a:pt x="59" y="529"/>
                  </a:cubicBezTo>
                  <a:cubicBezTo>
                    <a:pt x="56" y="540"/>
                    <a:pt x="53" y="550"/>
                    <a:pt x="50" y="559"/>
                  </a:cubicBezTo>
                  <a:cubicBezTo>
                    <a:pt x="104" y="519"/>
                    <a:pt x="104" y="519"/>
                    <a:pt x="104" y="519"/>
                  </a:cubicBezTo>
                  <a:cubicBezTo>
                    <a:pt x="104" y="519"/>
                    <a:pt x="133" y="529"/>
                    <a:pt x="97" y="560"/>
                  </a:cubicBezTo>
                  <a:cubicBezTo>
                    <a:pt x="62" y="591"/>
                    <a:pt x="21" y="666"/>
                    <a:pt x="21" y="666"/>
                  </a:cubicBezTo>
                  <a:cubicBezTo>
                    <a:pt x="33" y="657"/>
                    <a:pt x="93" y="603"/>
                    <a:pt x="108" y="601"/>
                  </a:cubicBezTo>
                  <a:cubicBezTo>
                    <a:pt x="123" y="600"/>
                    <a:pt x="87" y="631"/>
                    <a:pt x="66" y="650"/>
                  </a:cubicBezTo>
                  <a:cubicBezTo>
                    <a:pt x="44" y="669"/>
                    <a:pt x="0" y="709"/>
                    <a:pt x="0" y="709"/>
                  </a:cubicBezTo>
                  <a:cubicBezTo>
                    <a:pt x="0" y="709"/>
                    <a:pt x="0" y="709"/>
                    <a:pt x="0" y="709"/>
                  </a:cubicBezTo>
                  <a:cubicBezTo>
                    <a:pt x="0" y="709"/>
                    <a:pt x="31" y="687"/>
                    <a:pt x="51" y="679"/>
                  </a:cubicBezTo>
                  <a:cubicBezTo>
                    <a:pt x="70" y="672"/>
                    <a:pt x="77" y="766"/>
                    <a:pt x="77" y="766"/>
                  </a:cubicBezTo>
                  <a:cubicBezTo>
                    <a:pt x="77" y="766"/>
                    <a:pt x="96" y="868"/>
                    <a:pt x="97" y="875"/>
                  </a:cubicBezTo>
                  <a:cubicBezTo>
                    <a:pt x="99" y="883"/>
                    <a:pt x="84" y="971"/>
                    <a:pt x="66" y="977"/>
                  </a:cubicBezTo>
                  <a:cubicBezTo>
                    <a:pt x="47" y="983"/>
                    <a:pt x="6" y="1027"/>
                    <a:pt x="6" y="1027"/>
                  </a:cubicBezTo>
                  <a:cubicBezTo>
                    <a:pt x="21" y="1012"/>
                    <a:pt x="66" y="1017"/>
                    <a:pt x="66" y="1017"/>
                  </a:cubicBezTo>
                  <a:cubicBezTo>
                    <a:pt x="30" y="1045"/>
                    <a:pt x="30" y="1045"/>
                    <a:pt x="30" y="1045"/>
                  </a:cubicBezTo>
                  <a:cubicBezTo>
                    <a:pt x="22" y="1050"/>
                    <a:pt x="13" y="1075"/>
                    <a:pt x="6" y="1104"/>
                  </a:cubicBezTo>
                  <a:cubicBezTo>
                    <a:pt x="12" y="1104"/>
                    <a:pt x="18" y="1105"/>
                    <a:pt x="24" y="1105"/>
                  </a:cubicBezTo>
                  <a:cubicBezTo>
                    <a:pt x="67" y="1106"/>
                    <a:pt x="121" y="1079"/>
                    <a:pt x="121" y="1079"/>
                  </a:cubicBezTo>
                  <a:cubicBezTo>
                    <a:pt x="109" y="1046"/>
                    <a:pt x="109" y="1046"/>
                    <a:pt x="109" y="1046"/>
                  </a:cubicBezTo>
                  <a:cubicBezTo>
                    <a:pt x="109" y="1046"/>
                    <a:pt x="76" y="1036"/>
                    <a:pt x="77" y="1027"/>
                  </a:cubicBezTo>
                  <a:cubicBezTo>
                    <a:pt x="79" y="1018"/>
                    <a:pt x="274" y="581"/>
                    <a:pt x="286" y="536"/>
                  </a:cubicBezTo>
                  <a:cubicBezTo>
                    <a:pt x="298" y="492"/>
                    <a:pt x="350" y="261"/>
                    <a:pt x="357" y="240"/>
                  </a:cubicBezTo>
                  <a:cubicBezTo>
                    <a:pt x="364" y="220"/>
                    <a:pt x="369" y="9"/>
                    <a:pt x="369" y="9"/>
                  </a:cubicBezTo>
                  <a:cubicBezTo>
                    <a:pt x="176" y="0"/>
                    <a:pt x="176" y="0"/>
                    <a:pt x="176" y="0"/>
                  </a:cubicBezTo>
                  <a:lnTo>
                    <a:pt x="143" y="103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369" name="Freeform 624"/>
            <p:cNvSpPr/>
            <p:nvPr/>
          </p:nvSpPr>
          <p:spPr>
            <a:xfrm>
              <a:off x="1285875" y="3416300"/>
              <a:ext cx="1328738" cy="4416425"/>
            </a:xfrm>
            <a:custGeom>
              <a:avLst/>
              <a:gdLst/>
              <a:ahLst/>
              <a:cxnLst>
                <a:cxn ang="0">
                  <a:pos x="1125475" y="4254940"/>
                </a:cxn>
                <a:cxn ang="0">
                  <a:pos x="1208286" y="2745244"/>
                </a:cxn>
                <a:cxn ang="0">
                  <a:pos x="1208286" y="2148125"/>
                </a:cxn>
                <a:cxn ang="0">
                  <a:pos x="1212050" y="1858954"/>
                </a:cxn>
                <a:cxn ang="0">
                  <a:pos x="1035136" y="1111617"/>
                </a:cxn>
                <a:cxn ang="0">
                  <a:pos x="1148060" y="931355"/>
                </a:cxn>
                <a:cxn ang="0">
                  <a:pos x="1148060" y="0"/>
                </a:cxn>
                <a:cxn ang="0">
                  <a:pos x="63990" y="210306"/>
                </a:cxn>
                <a:cxn ang="0">
                  <a:pos x="63990" y="777381"/>
                </a:cxn>
                <a:cxn ang="0">
                  <a:pos x="553327" y="1934064"/>
                </a:cxn>
                <a:cxn ang="0">
                  <a:pos x="613553" y="2332143"/>
                </a:cxn>
                <a:cxn ang="0">
                  <a:pos x="508158" y="2478606"/>
                </a:cxn>
                <a:cxn ang="0">
                  <a:pos x="429111" y="3774241"/>
                </a:cxn>
                <a:cxn ang="0">
                  <a:pos x="429111" y="4217385"/>
                </a:cxn>
                <a:cxn ang="0">
                  <a:pos x="1125475" y="4254940"/>
                </a:cxn>
              </a:cxnLst>
              <a:pathLst>
                <a:path w="353" h="1176">
                  <a:moveTo>
                    <a:pt x="299" y="1133"/>
                  </a:moveTo>
                  <a:cubicBezTo>
                    <a:pt x="302" y="1130"/>
                    <a:pt x="288" y="846"/>
                    <a:pt x="321" y="731"/>
                  </a:cubicBezTo>
                  <a:cubicBezTo>
                    <a:pt x="353" y="616"/>
                    <a:pt x="321" y="572"/>
                    <a:pt x="321" y="572"/>
                  </a:cubicBezTo>
                  <a:cubicBezTo>
                    <a:pt x="321" y="572"/>
                    <a:pt x="331" y="515"/>
                    <a:pt x="322" y="495"/>
                  </a:cubicBezTo>
                  <a:cubicBezTo>
                    <a:pt x="314" y="476"/>
                    <a:pt x="275" y="296"/>
                    <a:pt x="275" y="296"/>
                  </a:cubicBezTo>
                  <a:cubicBezTo>
                    <a:pt x="275" y="296"/>
                    <a:pt x="310" y="261"/>
                    <a:pt x="305" y="248"/>
                  </a:cubicBezTo>
                  <a:cubicBezTo>
                    <a:pt x="300" y="235"/>
                    <a:pt x="305" y="0"/>
                    <a:pt x="305" y="0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7" y="56"/>
                    <a:pt x="0" y="158"/>
                    <a:pt x="17" y="207"/>
                  </a:cubicBezTo>
                  <a:cubicBezTo>
                    <a:pt x="35" y="255"/>
                    <a:pt x="110" y="473"/>
                    <a:pt x="147" y="515"/>
                  </a:cubicBezTo>
                  <a:cubicBezTo>
                    <a:pt x="147" y="515"/>
                    <a:pt x="152" y="607"/>
                    <a:pt x="163" y="621"/>
                  </a:cubicBezTo>
                  <a:cubicBezTo>
                    <a:pt x="163" y="621"/>
                    <a:pt x="137" y="647"/>
                    <a:pt x="135" y="660"/>
                  </a:cubicBezTo>
                  <a:cubicBezTo>
                    <a:pt x="134" y="674"/>
                    <a:pt x="111" y="996"/>
                    <a:pt x="114" y="1005"/>
                  </a:cubicBezTo>
                  <a:cubicBezTo>
                    <a:pt x="118" y="1014"/>
                    <a:pt x="104" y="1111"/>
                    <a:pt x="114" y="1123"/>
                  </a:cubicBezTo>
                  <a:cubicBezTo>
                    <a:pt x="114" y="1123"/>
                    <a:pt x="262" y="1176"/>
                    <a:pt x="299" y="1133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370" name="Freeform 625"/>
            <p:cNvSpPr/>
            <p:nvPr/>
          </p:nvSpPr>
          <p:spPr>
            <a:xfrm>
              <a:off x="1403350" y="3822700"/>
              <a:ext cx="1068388" cy="3938588"/>
            </a:xfrm>
            <a:custGeom>
              <a:avLst/>
              <a:gdLst/>
              <a:ahLst/>
              <a:cxnLst>
                <a:cxn ang="0">
                  <a:pos x="1023245" y="2230240"/>
                </a:cxn>
                <a:cxn ang="0">
                  <a:pos x="914149" y="3108819"/>
                </a:cxn>
                <a:cxn ang="0">
                  <a:pos x="996911" y="2012472"/>
                </a:cxn>
                <a:cxn ang="0">
                  <a:pos x="609433" y="2793431"/>
                </a:cxn>
                <a:cxn ang="0">
                  <a:pos x="978102" y="1753404"/>
                </a:cxn>
                <a:cxn ang="0">
                  <a:pos x="1023245" y="1471808"/>
                </a:cxn>
                <a:cxn ang="0">
                  <a:pos x="767434" y="739659"/>
                </a:cxn>
                <a:cxn ang="0">
                  <a:pos x="869006" y="548173"/>
                </a:cxn>
                <a:cxn ang="0">
                  <a:pos x="643290" y="360443"/>
                </a:cxn>
                <a:cxn ang="0">
                  <a:pos x="225716" y="217767"/>
                </a:cxn>
                <a:cxn ang="0">
                  <a:pos x="609433" y="236541"/>
                </a:cxn>
                <a:cxn ang="0">
                  <a:pos x="1023245" y="22528"/>
                </a:cxn>
                <a:cxn ang="0">
                  <a:pos x="1023245" y="22528"/>
                </a:cxn>
                <a:cxn ang="0">
                  <a:pos x="466479" y="37546"/>
                </a:cxn>
                <a:cxn ang="0">
                  <a:pos x="26334" y="82601"/>
                </a:cxn>
                <a:cxn ang="0">
                  <a:pos x="379955" y="1013745"/>
                </a:cxn>
                <a:cxn ang="0">
                  <a:pos x="680909" y="1400470"/>
                </a:cxn>
                <a:cxn ang="0">
                  <a:pos x="398765" y="1276568"/>
                </a:cxn>
                <a:cxn ang="0">
                  <a:pos x="379955" y="1306605"/>
                </a:cxn>
                <a:cxn ang="0">
                  <a:pos x="609433" y="1610729"/>
                </a:cxn>
                <a:cxn ang="0">
                  <a:pos x="609433" y="1779686"/>
                </a:cxn>
                <a:cxn ang="0">
                  <a:pos x="504099" y="1693330"/>
                </a:cxn>
                <a:cxn ang="0">
                  <a:pos x="564289" y="1892324"/>
                </a:cxn>
                <a:cxn ang="0">
                  <a:pos x="884053" y="1730876"/>
                </a:cxn>
                <a:cxn ang="0">
                  <a:pos x="737338" y="1918607"/>
                </a:cxn>
                <a:cxn ang="0">
                  <a:pos x="485289" y="2095074"/>
                </a:cxn>
                <a:cxn ang="0">
                  <a:pos x="447670" y="2643247"/>
                </a:cxn>
                <a:cxn ang="0">
                  <a:pos x="398765" y="3266512"/>
                </a:cxn>
                <a:cxn ang="0">
                  <a:pos x="406288" y="3247739"/>
                </a:cxn>
                <a:cxn ang="0">
                  <a:pos x="556766" y="3014953"/>
                </a:cxn>
                <a:cxn ang="0">
                  <a:pos x="504099" y="3330341"/>
                </a:cxn>
                <a:cxn ang="0">
                  <a:pos x="319764" y="3810931"/>
                </a:cxn>
                <a:cxn ang="0">
                  <a:pos x="895339" y="3904796"/>
                </a:cxn>
                <a:cxn ang="0">
                  <a:pos x="1008197" y="3364132"/>
                </a:cxn>
                <a:cxn ang="0">
                  <a:pos x="1068388" y="2432989"/>
                </a:cxn>
                <a:cxn ang="0">
                  <a:pos x="1023245" y="2230240"/>
                </a:cxn>
              </a:cxnLst>
              <a:pathLst>
                <a:path w="284" h="1049">
                  <a:moveTo>
                    <a:pt x="272" y="594"/>
                  </a:moveTo>
                  <a:cubicBezTo>
                    <a:pt x="261" y="599"/>
                    <a:pt x="243" y="828"/>
                    <a:pt x="243" y="828"/>
                  </a:cubicBezTo>
                  <a:cubicBezTo>
                    <a:pt x="228" y="770"/>
                    <a:pt x="265" y="536"/>
                    <a:pt x="265" y="536"/>
                  </a:cubicBezTo>
                  <a:cubicBezTo>
                    <a:pt x="229" y="708"/>
                    <a:pt x="162" y="744"/>
                    <a:pt x="162" y="744"/>
                  </a:cubicBezTo>
                  <a:cubicBezTo>
                    <a:pt x="202" y="722"/>
                    <a:pt x="260" y="467"/>
                    <a:pt x="260" y="467"/>
                  </a:cubicBezTo>
                  <a:cubicBezTo>
                    <a:pt x="271" y="464"/>
                    <a:pt x="272" y="392"/>
                    <a:pt x="272" y="392"/>
                  </a:cubicBezTo>
                  <a:cubicBezTo>
                    <a:pt x="272" y="392"/>
                    <a:pt x="212" y="212"/>
                    <a:pt x="204" y="197"/>
                  </a:cubicBezTo>
                  <a:cubicBezTo>
                    <a:pt x="197" y="183"/>
                    <a:pt x="235" y="161"/>
                    <a:pt x="231" y="146"/>
                  </a:cubicBezTo>
                  <a:cubicBezTo>
                    <a:pt x="227" y="131"/>
                    <a:pt x="194" y="97"/>
                    <a:pt x="171" y="96"/>
                  </a:cubicBezTo>
                  <a:cubicBezTo>
                    <a:pt x="151" y="95"/>
                    <a:pt x="83" y="67"/>
                    <a:pt x="60" y="58"/>
                  </a:cubicBezTo>
                  <a:cubicBezTo>
                    <a:pt x="86" y="66"/>
                    <a:pt x="138" y="65"/>
                    <a:pt x="162" y="63"/>
                  </a:cubicBezTo>
                  <a:cubicBezTo>
                    <a:pt x="189" y="62"/>
                    <a:pt x="272" y="6"/>
                    <a:pt x="272" y="6"/>
                  </a:cubicBezTo>
                  <a:cubicBezTo>
                    <a:pt x="272" y="6"/>
                    <a:pt x="272" y="6"/>
                    <a:pt x="272" y="6"/>
                  </a:cubicBezTo>
                  <a:cubicBezTo>
                    <a:pt x="248" y="14"/>
                    <a:pt x="152" y="0"/>
                    <a:pt x="124" y="10"/>
                  </a:cubicBezTo>
                  <a:cubicBezTo>
                    <a:pt x="96" y="20"/>
                    <a:pt x="7" y="22"/>
                    <a:pt x="7" y="22"/>
                  </a:cubicBezTo>
                  <a:cubicBezTo>
                    <a:pt x="0" y="49"/>
                    <a:pt x="87" y="233"/>
                    <a:pt x="101" y="270"/>
                  </a:cubicBezTo>
                  <a:cubicBezTo>
                    <a:pt x="116" y="306"/>
                    <a:pt x="181" y="373"/>
                    <a:pt x="181" y="373"/>
                  </a:cubicBezTo>
                  <a:cubicBezTo>
                    <a:pt x="167" y="364"/>
                    <a:pt x="106" y="340"/>
                    <a:pt x="106" y="340"/>
                  </a:cubicBezTo>
                  <a:cubicBezTo>
                    <a:pt x="106" y="340"/>
                    <a:pt x="93" y="329"/>
                    <a:pt x="101" y="348"/>
                  </a:cubicBezTo>
                  <a:cubicBezTo>
                    <a:pt x="109" y="366"/>
                    <a:pt x="148" y="411"/>
                    <a:pt x="162" y="429"/>
                  </a:cubicBezTo>
                  <a:cubicBezTo>
                    <a:pt x="176" y="446"/>
                    <a:pt x="162" y="474"/>
                    <a:pt x="162" y="474"/>
                  </a:cubicBezTo>
                  <a:cubicBezTo>
                    <a:pt x="161" y="463"/>
                    <a:pt x="134" y="451"/>
                    <a:pt x="134" y="451"/>
                  </a:cubicBezTo>
                  <a:cubicBezTo>
                    <a:pt x="134" y="480"/>
                    <a:pt x="150" y="504"/>
                    <a:pt x="150" y="504"/>
                  </a:cubicBezTo>
                  <a:cubicBezTo>
                    <a:pt x="162" y="520"/>
                    <a:pt x="235" y="461"/>
                    <a:pt x="235" y="461"/>
                  </a:cubicBezTo>
                  <a:cubicBezTo>
                    <a:pt x="228" y="488"/>
                    <a:pt x="196" y="511"/>
                    <a:pt x="196" y="511"/>
                  </a:cubicBezTo>
                  <a:cubicBezTo>
                    <a:pt x="175" y="545"/>
                    <a:pt x="129" y="558"/>
                    <a:pt x="129" y="558"/>
                  </a:cubicBezTo>
                  <a:cubicBezTo>
                    <a:pt x="129" y="558"/>
                    <a:pt x="125" y="657"/>
                    <a:pt x="119" y="704"/>
                  </a:cubicBezTo>
                  <a:cubicBezTo>
                    <a:pt x="113" y="751"/>
                    <a:pt x="101" y="891"/>
                    <a:pt x="106" y="870"/>
                  </a:cubicBezTo>
                  <a:cubicBezTo>
                    <a:pt x="107" y="869"/>
                    <a:pt x="107" y="867"/>
                    <a:pt x="108" y="865"/>
                  </a:cubicBezTo>
                  <a:cubicBezTo>
                    <a:pt x="117" y="843"/>
                    <a:pt x="148" y="803"/>
                    <a:pt x="148" y="803"/>
                  </a:cubicBezTo>
                  <a:cubicBezTo>
                    <a:pt x="97" y="907"/>
                    <a:pt x="134" y="887"/>
                    <a:pt x="134" y="887"/>
                  </a:cubicBezTo>
                  <a:cubicBezTo>
                    <a:pt x="120" y="907"/>
                    <a:pt x="100" y="966"/>
                    <a:pt x="85" y="1015"/>
                  </a:cubicBezTo>
                  <a:cubicBezTo>
                    <a:pt x="99" y="1020"/>
                    <a:pt x="186" y="1049"/>
                    <a:pt x="238" y="1040"/>
                  </a:cubicBezTo>
                  <a:cubicBezTo>
                    <a:pt x="268" y="896"/>
                    <a:pt x="268" y="896"/>
                    <a:pt x="268" y="896"/>
                  </a:cubicBezTo>
                  <a:cubicBezTo>
                    <a:pt x="268" y="815"/>
                    <a:pt x="271" y="715"/>
                    <a:pt x="284" y="648"/>
                  </a:cubicBezTo>
                  <a:cubicBezTo>
                    <a:pt x="281" y="616"/>
                    <a:pt x="277" y="591"/>
                    <a:pt x="272" y="594"/>
                  </a:cubicBezTo>
                  <a:close/>
                </a:path>
              </a:pathLst>
            </a:custGeom>
            <a:solidFill>
              <a:srgbClr val="26242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371" name="Freeform 626"/>
            <p:cNvSpPr/>
            <p:nvPr/>
          </p:nvSpPr>
          <p:spPr>
            <a:xfrm>
              <a:off x="0" y="525463"/>
              <a:ext cx="4060825" cy="3402013"/>
            </a:xfrm>
            <a:custGeom>
              <a:avLst/>
              <a:gdLst/>
              <a:ahLst/>
              <a:cxnLst>
                <a:cxn ang="0">
                  <a:pos x="1248328" y="3402013"/>
                </a:cxn>
                <a:cxn ang="0">
                  <a:pos x="2387615" y="3135409"/>
                </a:cxn>
                <a:cxn ang="0">
                  <a:pos x="2519216" y="2955170"/>
                </a:cxn>
                <a:cxn ang="0">
                  <a:pos x="2654576" y="3109124"/>
                </a:cxn>
                <a:cxn ang="0">
                  <a:pos x="3139619" y="3176714"/>
                </a:cxn>
                <a:cxn ang="0">
                  <a:pos x="2974178" y="2324333"/>
                </a:cxn>
                <a:cxn ang="0">
                  <a:pos x="2842578" y="1637172"/>
                </a:cxn>
                <a:cxn ang="0">
                  <a:pos x="2947858" y="1366813"/>
                </a:cxn>
                <a:cxn ang="0">
                  <a:pos x="3380261" y="1216614"/>
                </a:cxn>
                <a:cxn ang="0">
                  <a:pos x="3993145" y="784791"/>
                </a:cxn>
                <a:cxn ang="0">
                  <a:pos x="3872824" y="533207"/>
                </a:cxn>
                <a:cxn ang="0">
                  <a:pos x="3767543" y="7510"/>
                </a:cxn>
                <a:cxn ang="0">
                  <a:pos x="3241140" y="206524"/>
                </a:cxn>
                <a:cxn ang="0">
                  <a:pos x="3395301" y="443088"/>
                </a:cxn>
                <a:cxn ang="0">
                  <a:pos x="3429141" y="638347"/>
                </a:cxn>
                <a:cxn ang="0">
                  <a:pos x="3071939" y="720956"/>
                </a:cxn>
                <a:cxn ang="0">
                  <a:pos x="3000498" y="675897"/>
                </a:cxn>
                <a:cxn ang="0">
                  <a:pos x="2865138" y="675897"/>
                </a:cxn>
                <a:cxn ang="0">
                  <a:pos x="2598176" y="593287"/>
                </a:cxn>
                <a:cxn ang="0">
                  <a:pos x="2289854" y="559492"/>
                </a:cxn>
                <a:cxn ang="0">
                  <a:pos x="2519216" y="972540"/>
                </a:cxn>
                <a:cxn ang="0">
                  <a:pos x="2365055" y="1378078"/>
                </a:cxn>
                <a:cxn ang="0">
                  <a:pos x="1947692" y="615817"/>
                </a:cxn>
                <a:cxn ang="0">
                  <a:pos x="1582970" y="608307"/>
                </a:cxn>
                <a:cxn ang="0">
                  <a:pos x="1116727" y="585777"/>
                </a:cxn>
                <a:cxn ang="0">
                  <a:pos x="985126" y="720956"/>
                </a:cxn>
                <a:cxn ang="0">
                  <a:pos x="673044" y="720956"/>
                </a:cxn>
                <a:cxn ang="0">
                  <a:pos x="646724" y="559492"/>
                </a:cxn>
                <a:cxn ang="0">
                  <a:pos x="654244" y="540717"/>
                </a:cxn>
                <a:cxn ang="0">
                  <a:pos x="879845" y="183994"/>
                </a:cxn>
                <a:cxn ang="0">
                  <a:pos x="492563" y="7510"/>
                </a:cxn>
                <a:cxn ang="0">
                  <a:pos x="447443" y="138934"/>
                </a:cxn>
                <a:cxn ang="0">
                  <a:pos x="229361" y="469373"/>
                </a:cxn>
                <a:cxn ang="0">
                  <a:pos x="101521" y="965030"/>
                </a:cxn>
                <a:cxn ang="0">
                  <a:pos x="1079127" y="1445668"/>
                </a:cxn>
                <a:cxn ang="0">
                  <a:pos x="1421289" y="2053975"/>
                </a:cxn>
                <a:cxn ang="0">
                  <a:pos x="1428809" y="2587182"/>
                </a:cxn>
                <a:cxn ang="0">
                  <a:pos x="1248328" y="3402013"/>
                </a:cxn>
              </a:cxnLst>
              <a:pathLst>
                <a:path w="1080" h="906">
                  <a:moveTo>
                    <a:pt x="332" y="906"/>
                  </a:moveTo>
                  <a:cubicBezTo>
                    <a:pt x="332" y="906"/>
                    <a:pt x="371" y="869"/>
                    <a:pt x="635" y="835"/>
                  </a:cubicBezTo>
                  <a:cubicBezTo>
                    <a:pt x="635" y="835"/>
                    <a:pt x="666" y="803"/>
                    <a:pt x="670" y="787"/>
                  </a:cubicBezTo>
                  <a:cubicBezTo>
                    <a:pt x="670" y="787"/>
                    <a:pt x="695" y="824"/>
                    <a:pt x="706" y="828"/>
                  </a:cubicBezTo>
                  <a:cubicBezTo>
                    <a:pt x="716" y="832"/>
                    <a:pt x="832" y="828"/>
                    <a:pt x="835" y="846"/>
                  </a:cubicBezTo>
                  <a:cubicBezTo>
                    <a:pt x="835" y="846"/>
                    <a:pt x="796" y="654"/>
                    <a:pt x="791" y="619"/>
                  </a:cubicBezTo>
                  <a:cubicBezTo>
                    <a:pt x="787" y="583"/>
                    <a:pt x="756" y="436"/>
                    <a:pt x="756" y="436"/>
                  </a:cubicBezTo>
                  <a:cubicBezTo>
                    <a:pt x="784" y="364"/>
                    <a:pt x="784" y="364"/>
                    <a:pt x="784" y="364"/>
                  </a:cubicBezTo>
                  <a:cubicBezTo>
                    <a:pt x="784" y="364"/>
                    <a:pt x="887" y="332"/>
                    <a:pt x="899" y="324"/>
                  </a:cubicBezTo>
                  <a:cubicBezTo>
                    <a:pt x="910" y="317"/>
                    <a:pt x="1052" y="246"/>
                    <a:pt x="1062" y="209"/>
                  </a:cubicBezTo>
                  <a:cubicBezTo>
                    <a:pt x="1080" y="200"/>
                    <a:pt x="1031" y="155"/>
                    <a:pt x="1030" y="142"/>
                  </a:cubicBezTo>
                  <a:cubicBezTo>
                    <a:pt x="1028" y="128"/>
                    <a:pt x="1002" y="2"/>
                    <a:pt x="1002" y="2"/>
                  </a:cubicBezTo>
                  <a:cubicBezTo>
                    <a:pt x="1002" y="2"/>
                    <a:pt x="872" y="33"/>
                    <a:pt x="862" y="55"/>
                  </a:cubicBezTo>
                  <a:cubicBezTo>
                    <a:pt x="862" y="55"/>
                    <a:pt x="902" y="109"/>
                    <a:pt x="903" y="118"/>
                  </a:cubicBezTo>
                  <a:cubicBezTo>
                    <a:pt x="904" y="127"/>
                    <a:pt x="912" y="170"/>
                    <a:pt x="912" y="170"/>
                  </a:cubicBezTo>
                  <a:cubicBezTo>
                    <a:pt x="912" y="170"/>
                    <a:pt x="841" y="166"/>
                    <a:pt x="817" y="192"/>
                  </a:cubicBezTo>
                  <a:cubicBezTo>
                    <a:pt x="817" y="192"/>
                    <a:pt x="804" y="173"/>
                    <a:pt x="798" y="180"/>
                  </a:cubicBezTo>
                  <a:cubicBezTo>
                    <a:pt x="793" y="186"/>
                    <a:pt x="770" y="182"/>
                    <a:pt x="762" y="180"/>
                  </a:cubicBezTo>
                  <a:cubicBezTo>
                    <a:pt x="762" y="180"/>
                    <a:pt x="706" y="144"/>
                    <a:pt x="691" y="158"/>
                  </a:cubicBezTo>
                  <a:cubicBezTo>
                    <a:pt x="676" y="171"/>
                    <a:pt x="622" y="136"/>
                    <a:pt x="609" y="149"/>
                  </a:cubicBezTo>
                  <a:cubicBezTo>
                    <a:pt x="609" y="149"/>
                    <a:pt x="653" y="248"/>
                    <a:pt x="670" y="259"/>
                  </a:cubicBezTo>
                  <a:cubicBezTo>
                    <a:pt x="688" y="271"/>
                    <a:pt x="629" y="367"/>
                    <a:pt x="629" y="367"/>
                  </a:cubicBezTo>
                  <a:cubicBezTo>
                    <a:pt x="629" y="367"/>
                    <a:pt x="529" y="204"/>
                    <a:pt x="518" y="164"/>
                  </a:cubicBezTo>
                  <a:cubicBezTo>
                    <a:pt x="518" y="164"/>
                    <a:pt x="448" y="143"/>
                    <a:pt x="421" y="162"/>
                  </a:cubicBezTo>
                  <a:cubicBezTo>
                    <a:pt x="421" y="162"/>
                    <a:pt x="329" y="155"/>
                    <a:pt x="297" y="156"/>
                  </a:cubicBezTo>
                  <a:cubicBezTo>
                    <a:pt x="265" y="158"/>
                    <a:pt x="266" y="193"/>
                    <a:pt x="262" y="192"/>
                  </a:cubicBezTo>
                  <a:cubicBezTo>
                    <a:pt x="258" y="190"/>
                    <a:pt x="225" y="172"/>
                    <a:pt x="179" y="192"/>
                  </a:cubicBezTo>
                  <a:cubicBezTo>
                    <a:pt x="179" y="192"/>
                    <a:pt x="171" y="153"/>
                    <a:pt x="172" y="149"/>
                  </a:cubicBezTo>
                  <a:cubicBezTo>
                    <a:pt x="174" y="144"/>
                    <a:pt x="174" y="144"/>
                    <a:pt x="174" y="144"/>
                  </a:cubicBezTo>
                  <a:cubicBezTo>
                    <a:pt x="174" y="144"/>
                    <a:pt x="222" y="78"/>
                    <a:pt x="234" y="49"/>
                  </a:cubicBezTo>
                  <a:cubicBezTo>
                    <a:pt x="234" y="49"/>
                    <a:pt x="155" y="0"/>
                    <a:pt x="131" y="2"/>
                  </a:cubicBezTo>
                  <a:cubicBezTo>
                    <a:pt x="131" y="2"/>
                    <a:pt x="121" y="25"/>
                    <a:pt x="119" y="37"/>
                  </a:cubicBezTo>
                  <a:cubicBezTo>
                    <a:pt x="118" y="50"/>
                    <a:pt x="65" y="105"/>
                    <a:pt x="61" y="125"/>
                  </a:cubicBezTo>
                  <a:cubicBezTo>
                    <a:pt x="56" y="146"/>
                    <a:pt x="0" y="223"/>
                    <a:pt x="27" y="257"/>
                  </a:cubicBezTo>
                  <a:cubicBezTo>
                    <a:pt x="53" y="290"/>
                    <a:pt x="287" y="385"/>
                    <a:pt x="287" y="385"/>
                  </a:cubicBezTo>
                  <a:cubicBezTo>
                    <a:pt x="287" y="385"/>
                    <a:pt x="368" y="466"/>
                    <a:pt x="378" y="547"/>
                  </a:cubicBezTo>
                  <a:cubicBezTo>
                    <a:pt x="378" y="547"/>
                    <a:pt x="387" y="663"/>
                    <a:pt x="380" y="689"/>
                  </a:cubicBezTo>
                  <a:cubicBezTo>
                    <a:pt x="373" y="716"/>
                    <a:pt x="322" y="881"/>
                    <a:pt x="332" y="906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372" name="Freeform 627"/>
            <p:cNvSpPr/>
            <p:nvPr/>
          </p:nvSpPr>
          <p:spPr>
            <a:xfrm>
              <a:off x="1109662" y="1730375"/>
              <a:ext cx="11113" cy="349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409" y="34925"/>
                </a:cxn>
                <a:cxn ang="0">
                  <a:pos x="0" y="0"/>
                </a:cxn>
              </a:cxnLst>
              <a:pathLst>
                <a:path w="3" h="9">
                  <a:moveTo>
                    <a:pt x="0" y="0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3" y="7"/>
                    <a:pt x="2" y="4"/>
                    <a:pt x="0" y="0"/>
                  </a:cubicBezTo>
                  <a:close/>
                </a:path>
              </a:pathLst>
            </a:custGeom>
            <a:solidFill>
              <a:srgbClr val="26242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373" name="Freeform 628"/>
            <p:cNvSpPr/>
            <p:nvPr/>
          </p:nvSpPr>
          <p:spPr>
            <a:xfrm>
              <a:off x="444500" y="896938"/>
              <a:ext cx="3175" cy="381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1" h="1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0"/>
                    <a:pt x="0" y="0"/>
                  </a:cubicBezTo>
                  <a:close/>
                </a:path>
              </a:pathLst>
            </a:custGeom>
            <a:solidFill>
              <a:srgbClr val="26242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374" name="Freeform 629"/>
            <p:cNvSpPr/>
            <p:nvPr/>
          </p:nvSpPr>
          <p:spPr>
            <a:xfrm>
              <a:off x="301625" y="533400"/>
              <a:ext cx="3700463" cy="3394075"/>
            </a:xfrm>
            <a:custGeom>
              <a:avLst/>
              <a:gdLst/>
              <a:ahLst/>
              <a:cxnLst>
                <a:cxn ang="0">
                  <a:pos x="3271751" y="52563"/>
                </a:cxn>
                <a:cxn ang="0">
                  <a:pos x="3147650" y="176462"/>
                </a:cxn>
                <a:cxn ang="0">
                  <a:pos x="3128847" y="270325"/>
                </a:cxn>
                <a:cxn ang="0">
                  <a:pos x="3147650" y="435523"/>
                </a:cxn>
                <a:cxn ang="0">
                  <a:pos x="3591405" y="743393"/>
                </a:cxn>
                <a:cxn ang="0">
                  <a:pos x="3598926" y="818483"/>
                </a:cxn>
                <a:cxn ang="0">
                  <a:pos x="2771587" y="713356"/>
                </a:cxn>
                <a:cxn ang="0">
                  <a:pos x="2564752" y="668302"/>
                </a:cxn>
                <a:cxn ang="0">
                  <a:pos x="1989375" y="551913"/>
                </a:cxn>
                <a:cxn ang="0">
                  <a:pos x="2275183" y="668302"/>
                </a:cxn>
                <a:cxn ang="0">
                  <a:pos x="2064588" y="1370395"/>
                </a:cxn>
                <a:cxn ang="0">
                  <a:pos x="1365110" y="574440"/>
                </a:cxn>
                <a:cxn ang="0">
                  <a:pos x="1669721" y="1148879"/>
                </a:cxn>
                <a:cxn ang="0">
                  <a:pos x="722042" y="630757"/>
                </a:cxn>
                <a:cxn ang="0">
                  <a:pos x="684435" y="713356"/>
                </a:cxn>
                <a:cxn ang="0">
                  <a:pos x="345978" y="551913"/>
                </a:cxn>
                <a:cxn ang="0">
                  <a:pos x="579138" y="176462"/>
                </a:cxn>
                <a:cxn ang="0">
                  <a:pos x="142904" y="341660"/>
                </a:cxn>
                <a:cxn ang="0">
                  <a:pos x="409909" y="292852"/>
                </a:cxn>
                <a:cxn ang="0">
                  <a:pos x="18803" y="818483"/>
                </a:cxn>
                <a:cxn ang="0">
                  <a:pos x="18803" y="878555"/>
                </a:cxn>
                <a:cxn ang="0">
                  <a:pos x="236920" y="1039999"/>
                </a:cxn>
                <a:cxn ang="0">
                  <a:pos x="650590" y="1013717"/>
                </a:cxn>
                <a:cxn ang="0">
                  <a:pos x="763409" y="972418"/>
                </a:cxn>
                <a:cxn ang="0">
                  <a:pos x="913834" y="754656"/>
                </a:cxn>
                <a:cxn ang="0">
                  <a:pos x="868706" y="668302"/>
                </a:cxn>
                <a:cxn ang="0">
                  <a:pos x="1733652" y="1344114"/>
                </a:cxn>
                <a:cxn ang="0">
                  <a:pos x="1711088" y="1888517"/>
                </a:cxn>
                <a:cxn ang="0">
                  <a:pos x="1188360" y="1993644"/>
                </a:cxn>
                <a:cxn ang="0">
                  <a:pos x="1733652" y="2222669"/>
                </a:cxn>
                <a:cxn ang="0">
                  <a:pos x="1007850" y="3007361"/>
                </a:cxn>
                <a:cxn ang="0">
                  <a:pos x="2087151" y="3127505"/>
                </a:cxn>
                <a:cxn ang="0">
                  <a:pos x="2354156" y="3101223"/>
                </a:cxn>
                <a:cxn ang="0">
                  <a:pos x="2673810" y="2316531"/>
                </a:cxn>
                <a:cxn ang="0">
                  <a:pos x="2463215" y="2192633"/>
                </a:cxn>
                <a:cxn ang="0">
                  <a:pos x="2519624" y="2143824"/>
                </a:cxn>
                <a:cxn ang="0">
                  <a:pos x="2542188" y="1629456"/>
                </a:cxn>
                <a:cxn ang="0">
                  <a:pos x="2670050" y="1351623"/>
                </a:cxn>
                <a:cxn ang="0">
                  <a:pos x="2685092" y="754656"/>
                </a:cxn>
                <a:cxn ang="0">
                  <a:pos x="2839278" y="1145125"/>
                </a:cxn>
                <a:cxn ang="0">
                  <a:pos x="3173974" y="750902"/>
                </a:cxn>
                <a:cxn ang="0">
                  <a:pos x="3211581" y="1137616"/>
                </a:cxn>
                <a:cxn ang="0">
                  <a:pos x="3700463" y="754656"/>
                </a:cxn>
                <a:cxn ang="0">
                  <a:pos x="3467304" y="0"/>
                </a:cxn>
              </a:cxnLst>
              <a:pathLst>
                <a:path w="984" h="904">
                  <a:moveTo>
                    <a:pt x="922" y="0"/>
                  </a:moveTo>
                  <a:cubicBezTo>
                    <a:pt x="922" y="0"/>
                    <a:pt x="898" y="5"/>
                    <a:pt x="870" y="14"/>
                  </a:cubicBezTo>
                  <a:cubicBezTo>
                    <a:pt x="892" y="29"/>
                    <a:pt x="926" y="66"/>
                    <a:pt x="926" y="66"/>
                  </a:cubicBezTo>
                  <a:cubicBezTo>
                    <a:pt x="926" y="66"/>
                    <a:pt x="832" y="29"/>
                    <a:pt x="837" y="47"/>
                  </a:cubicBezTo>
                  <a:cubicBezTo>
                    <a:pt x="920" y="107"/>
                    <a:pt x="920" y="107"/>
                    <a:pt x="920" y="107"/>
                  </a:cubicBezTo>
                  <a:cubicBezTo>
                    <a:pt x="905" y="96"/>
                    <a:pt x="858" y="65"/>
                    <a:pt x="832" y="72"/>
                  </a:cubicBezTo>
                  <a:cubicBezTo>
                    <a:pt x="832" y="72"/>
                    <a:pt x="887" y="119"/>
                    <a:pt x="917" y="123"/>
                  </a:cubicBezTo>
                  <a:cubicBezTo>
                    <a:pt x="917" y="123"/>
                    <a:pt x="829" y="109"/>
                    <a:pt x="837" y="116"/>
                  </a:cubicBezTo>
                  <a:cubicBezTo>
                    <a:pt x="864" y="168"/>
                    <a:pt x="864" y="168"/>
                    <a:pt x="864" y="168"/>
                  </a:cubicBezTo>
                  <a:cubicBezTo>
                    <a:pt x="864" y="168"/>
                    <a:pt x="930" y="192"/>
                    <a:pt x="955" y="198"/>
                  </a:cubicBezTo>
                  <a:cubicBezTo>
                    <a:pt x="863" y="182"/>
                    <a:pt x="863" y="182"/>
                    <a:pt x="863" y="182"/>
                  </a:cubicBezTo>
                  <a:cubicBezTo>
                    <a:pt x="957" y="218"/>
                    <a:pt x="957" y="218"/>
                    <a:pt x="957" y="218"/>
                  </a:cubicBezTo>
                  <a:cubicBezTo>
                    <a:pt x="957" y="218"/>
                    <a:pt x="870" y="207"/>
                    <a:pt x="827" y="168"/>
                  </a:cubicBezTo>
                  <a:cubicBezTo>
                    <a:pt x="810" y="167"/>
                    <a:pt x="757" y="168"/>
                    <a:pt x="737" y="190"/>
                  </a:cubicBezTo>
                  <a:cubicBezTo>
                    <a:pt x="737" y="190"/>
                    <a:pt x="724" y="171"/>
                    <a:pt x="718" y="178"/>
                  </a:cubicBezTo>
                  <a:cubicBezTo>
                    <a:pt x="713" y="184"/>
                    <a:pt x="690" y="180"/>
                    <a:pt x="682" y="178"/>
                  </a:cubicBezTo>
                  <a:cubicBezTo>
                    <a:pt x="682" y="178"/>
                    <a:pt x="626" y="142"/>
                    <a:pt x="611" y="156"/>
                  </a:cubicBezTo>
                  <a:cubicBezTo>
                    <a:pt x="596" y="169"/>
                    <a:pt x="542" y="134"/>
                    <a:pt x="529" y="147"/>
                  </a:cubicBezTo>
                  <a:cubicBezTo>
                    <a:pt x="529" y="147"/>
                    <a:pt x="529" y="148"/>
                    <a:pt x="530" y="150"/>
                  </a:cubicBezTo>
                  <a:cubicBezTo>
                    <a:pt x="553" y="155"/>
                    <a:pt x="591" y="165"/>
                    <a:pt x="605" y="178"/>
                  </a:cubicBezTo>
                  <a:cubicBezTo>
                    <a:pt x="623" y="193"/>
                    <a:pt x="636" y="248"/>
                    <a:pt x="588" y="290"/>
                  </a:cubicBezTo>
                  <a:cubicBezTo>
                    <a:pt x="576" y="322"/>
                    <a:pt x="549" y="365"/>
                    <a:pt x="549" y="365"/>
                  </a:cubicBezTo>
                  <a:cubicBezTo>
                    <a:pt x="549" y="365"/>
                    <a:pt x="449" y="202"/>
                    <a:pt x="438" y="162"/>
                  </a:cubicBezTo>
                  <a:cubicBezTo>
                    <a:pt x="438" y="162"/>
                    <a:pt x="395" y="149"/>
                    <a:pt x="363" y="153"/>
                  </a:cubicBezTo>
                  <a:cubicBezTo>
                    <a:pt x="400" y="219"/>
                    <a:pt x="479" y="348"/>
                    <a:pt x="540" y="350"/>
                  </a:cubicBezTo>
                  <a:cubicBezTo>
                    <a:pt x="540" y="350"/>
                    <a:pt x="502" y="359"/>
                    <a:pt x="444" y="306"/>
                  </a:cubicBezTo>
                  <a:cubicBezTo>
                    <a:pt x="387" y="253"/>
                    <a:pt x="316" y="255"/>
                    <a:pt x="316" y="255"/>
                  </a:cubicBezTo>
                  <a:cubicBezTo>
                    <a:pt x="316" y="255"/>
                    <a:pt x="266" y="133"/>
                    <a:pt x="192" y="168"/>
                  </a:cubicBezTo>
                  <a:cubicBezTo>
                    <a:pt x="192" y="168"/>
                    <a:pt x="192" y="168"/>
                    <a:pt x="192" y="168"/>
                  </a:cubicBezTo>
                  <a:cubicBezTo>
                    <a:pt x="185" y="178"/>
                    <a:pt x="184" y="190"/>
                    <a:pt x="182" y="190"/>
                  </a:cubicBezTo>
                  <a:cubicBezTo>
                    <a:pt x="178" y="188"/>
                    <a:pt x="145" y="170"/>
                    <a:pt x="99" y="190"/>
                  </a:cubicBezTo>
                  <a:cubicBezTo>
                    <a:pt x="99" y="190"/>
                    <a:pt x="91" y="151"/>
                    <a:pt x="92" y="147"/>
                  </a:cubicBezTo>
                  <a:cubicBezTo>
                    <a:pt x="94" y="142"/>
                    <a:pt x="94" y="142"/>
                    <a:pt x="94" y="142"/>
                  </a:cubicBezTo>
                  <a:cubicBezTo>
                    <a:pt x="94" y="142"/>
                    <a:pt x="142" y="76"/>
                    <a:pt x="154" y="47"/>
                  </a:cubicBezTo>
                  <a:cubicBezTo>
                    <a:pt x="154" y="47"/>
                    <a:pt x="131" y="33"/>
                    <a:pt x="106" y="20"/>
                  </a:cubicBezTo>
                  <a:cubicBezTo>
                    <a:pt x="78" y="42"/>
                    <a:pt x="37" y="78"/>
                    <a:pt x="38" y="91"/>
                  </a:cubicBezTo>
                  <a:cubicBezTo>
                    <a:pt x="38" y="93"/>
                    <a:pt x="38" y="95"/>
                    <a:pt x="38" y="97"/>
                  </a:cubicBezTo>
                  <a:cubicBezTo>
                    <a:pt x="109" y="78"/>
                    <a:pt x="109" y="78"/>
                    <a:pt x="109" y="78"/>
                  </a:cubicBezTo>
                  <a:cubicBezTo>
                    <a:pt x="109" y="78"/>
                    <a:pt x="28" y="113"/>
                    <a:pt x="14" y="135"/>
                  </a:cubicBezTo>
                  <a:cubicBezTo>
                    <a:pt x="1" y="157"/>
                    <a:pt x="5" y="218"/>
                    <a:pt x="5" y="218"/>
                  </a:cubicBezTo>
                  <a:cubicBezTo>
                    <a:pt x="51" y="207"/>
                    <a:pt x="51" y="207"/>
                    <a:pt x="51" y="207"/>
                  </a:cubicBezTo>
                  <a:cubicBezTo>
                    <a:pt x="31" y="213"/>
                    <a:pt x="0" y="223"/>
                    <a:pt x="5" y="234"/>
                  </a:cubicBezTo>
                  <a:cubicBezTo>
                    <a:pt x="11" y="250"/>
                    <a:pt x="37" y="234"/>
                    <a:pt x="37" y="234"/>
                  </a:cubicBezTo>
                  <a:cubicBezTo>
                    <a:pt x="37" y="234"/>
                    <a:pt x="44" y="266"/>
                    <a:pt x="63" y="277"/>
                  </a:cubicBezTo>
                  <a:cubicBezTo>
                    <a:pt x="82" y="287"/>
                    <a:pt x="191" y="328"/>
                    <a:pt x="191" y="328"/>
                  </a:cubicBezTo>
                  <a:cubicBezTo>
                    <a:pt x="191" y="328"/>
                    <a:pt x="184" y="286"/>
                    <a:pt x="173" y="270"/>
                  </a:cubicBezTo>
                  <a:cubicBezTo>
                    <a:pt x="185" y="281"/>
                    <a:pt x="208" y="304"/>
                    <a:pt x="215" y="319"/>
                  </a:cubicBezTo>
                  <a:cubicBezTo>
                    <a:pt x="203" y="259"/>
                    <a:pt x="203" y="259"/>
                    <a:pt x="203" y="259"/>
                  </a:cubicBezTo>
                  <a:cubicBezTo>
                    <a:pt x="203" y="259"/>
                    <a:pt x="228" y="282"/>
                    <a:pt x="232" y="309"/>
                  </a:cubicBezTo>
                  <a:cubicBezTo>
                    <a:pt x="237" y="335"/>
                    <a:pt x="263" y="216"/>
                    <a:pt x="243" y="201"/>
                  </a:cubicBezTo>
                  <a:cubicBezTo>
                    <a:pt x="222" y="187"/>
                    <a:pt x="197" y="190"/>
                    <a:pt x="197" y="190"/>
                  </a:cubicBezTo>
                  <a:cubicBezTo>
                    <a:pt x="197" y="190"/>
                    <a:pt x="213" y="170"/>
                    <a:pt x="231" y="178"/>
                  </a:cubicBezTo>
                  <a:cubicBezTo>
                    <a:pt x="249" y="185"/>
                    <a:pt x="270" y="247"/>
                    <a:pt x="272" y="268"/>
                  </a:cubicBezTo>
                  <a:cubicBezTo>
                    <a:pt x="273" y="288"/>
                    <a:pt x="461" y="358"/>
                    <a:pt x="461" y="358"/>
                  </a:cubicBezTo>
                  <a:cubicBezTo>
                    <a:pt x="461" y="358"/>
                    <a:pt x="280" y="299"/>
                    <a:pt x="272" y="325"/>
                  </a:cubicBezTo>
                  <a:cubicBezTo>
                    <a:pt x="272" y="325"/>
                    <a:pt x="486" y="362"/>
                    <a:pt x="455" y="503"/>
                  </a:cubicBezTo>
                  <a:cubicBezTo>
                    <a:pt x="455" y="503"/>
                    <a:pt x="460" y="365"/>
                    <a:pt x="265" y="375"/>
                  </a:cubicBezTo>
                  <a:cubicBezTo>
                    <a:pt x="265" y="375"/>
                    <a:pt x="323" y="421"/>
                    <a:pt x="316" y="531"/>
                  </a:cubicBezTo>
                  <a:cubicBezTo>
                    <a:pt x="309" y="642"/>
                    <a:pt x="316" y="621"/>
                    <a:pt x="316" y="621"/>
                  </a:cubicBezTo>
                  <a:cubicBezTo>
                    <a:pt x="461" y="592"/>
                    <a:pt x="461" y="592"/>
                    <a:pt x="461" y="592"/>
                  </a:cubicBezTo>
                  <a:cubicBezTo>
                    <a:pt x="316" y="633"/>
                    <a:pt x="316" y="633"/>
                    <a:pt x="316" y="633"/>
                  </a:cubicBezTo>
                  <a:cubicBezTo>
                    <a:pt x="316" y="633"/>
                    <a:pt x="306" y="724"/>
                    <a:pt x="268" y="801"/>
                  </a:cubicBezTo>
                  <a:cubicBezTo>
                    <a:pt x="257" y="847"/>
                    <a:pt x="247" y="892"/>
                    <a:pt x="252" y="904"/>
                  </a:cubicBezTo>
                  <a:cubicBezTo>
                    <a:pt x="252" y="904"/>
                    <a:pt x="291" y="867"/>
                    <a:pt x="555" y="833"/>
                  </a:cubicBezTo>
                  <a:cubicBezTo>
                    <a:pt x="555" y="833"/>
                    <a:pt x="586" y="801"/>
                    <a:pt x="590" y="785"/>
                  </a:cubicBezTo>
                  <a:cubicBezTo>
                    <a:pt x="590" y="785"/>
                    <a:pt x="615" y="822"/>
                    <a:pt x="626" y="826"/>
                  </a:cubicBezTo>
                  <a:cubicBezTo>
                    <a:pt x="636" y="830"/>
                    <a:pt x="752" y="826"/>
                    <a:pt x="755" y="844"/>
                  </a:cubicBezTo>
                  <a:cubicBezTo>
                    <a:pt x="755" y="844"/>
                    <a:pt x="716" y="652"/>
                    <a:pt x="711" y="617"/>
                  </a:cubicBezTo>
                  <a:cubicBezTo>
                    <a:pt x="710" y="612"/>
                    <a:pt x="709" y="605"/>
                    <a:pt x="708" y="597"/>
                  </a:cubicBezTo>
                  <a:cubicBezTo>
                    <a:pt x="683" y="595"/>
                    <a:pt x="659" y="592"/>
                    <a:pt x="655" y="584"/>
                  </a:cubicBezTo>
                  <a:cubicBezTo>
                    <a:pt x="655" y="528"/>
                    <a:pt x="655" y="528"/>
                    <a:pt x="655" y="528"/>
                  </a:cubicBezTo>
                  <a:cubicBezTo>
                    <a:pt x="655" y="528"/>
                    <a:pt x="656" y="562"/>
                    <a:pt x="670" y="571"/>
                  </a:cubicBezTo>
                  <a:cubicBezTo>
                    <a:pt x="676" y="575"/>
                    <a:pt x="690" y="577"/>
                    <a:pt x="704" y="577"/>
                  </a:cubicBezTo>
                  <a:cubicBezTo>
                    <a:pt x="694" y="521"/>
                    <a:pt x="676" y="434"/>
                    <a:pt x="676" y="434"/>
                  </a:cubicBezTo>
                  <a:cubicBezTo>
                    <a:pt x="704" y="362"/>
                    <a:pt x="704" y="362"/>
                    <a:pt x="704" y="362"/>
                  </a:cubicBezTo>
                  <a:cubicBezTo>
                    <a:pt x="704" y="362"/>
                    <a:pt x="706" y="361"/>
                    <a:pt x="710" y="360"/>
                  </a:cubicBezTo>
                  <a:cubicBezTo>
                    <a:pt x="711" y="342"/>
                    <a:pt x="715" y="319"/>
                    <a:pt x="725" y="291"/>
                  </a:cubicBezTo>
                  <a:cubicBezTo>
                    <a:pt x="725" y="291"/>
                    <a:pt x="705" y="212"/>
                    <a:pt x="714" y="201"/>
                  </a:cubicBezTo>
                  <a:cubicBezTo>
                    <a:pt x="714" y="201"/>
                    <a:pt x="720" y="255"/>
                    <a:pt x="737" y="263"/>
                  </a:cubicBezTo>
                  <a:cubicBezTo>
                    <a:pt x="755" y="305"/>
                    <a:pt x="755" y="305"/>
                    <a:pt x="755" y="305"/>
                  </a:cubicBezTo>
                  <a:cubicBezTo>
                    <a:pt x="817" y="291"/>
                    <a:pt x="817" y="291"/>
                    <a:pt x="817" y="291"/>
                  </a:cubicBezTo>
                  <a:cubicBezTo>
                    <a:pt x="817" y="291"/>
                    <a:pt x="852" y="216"/>
                    <a:pt x="844" y="200"/>
                  </a:cubicBezTo>
                  <a:cubicBezTo>
                    <a:pt x="835" y="184"/>
                    <a:pt x="852" y="203"/>
                    <a:pt x="852" y="203"/>
                  </a:cubicBezTo>
                  <a:cubicBezTo>
                    <a:pt x="852" y="203"/>
                    <a:pt x="856" y="257"/>
                    <a:pt x="854" y="303"/>
                  </a:cubicBezTo>
                  <a:cubicBezTo>
                    <a:pt x="901" y="277"/>
                    <a:pt x="975" y="234"/>
                    <a:pt x="982" y="207"/>
                  </a:cubicBezTo>
                  <a:cubicBezTo>
                    <a:pt x="983" y="205"/>
                    <a:pt x="983" y="203"/>
                    <a:pt x="984" y="201"/>
                  </a:cubicBezTo>
                  <a:cubicBezTo>
                    <a:pt x="974" y="187"/>
                    <a:pt x="951" y="150"/>
                    <a:pt x="950" y="140"/>
                  </a:cubicBezTo>
                  <a:cubicBezTo>
                    <a:pt x="948" y="126"/>
                    <a:pt x="922" y="0"/>
                    <a:pt x="922" y="0"/>
                  </a:cubicBezTo>
                  <a:close/>
                </a:path>
              </a:pathLst>
            </a:custGeom>
            <a:solidFill>
              <a:srgbClr val="26242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15362" name="组合 4"/>
          <p:cNvGrpSpPr/>
          <p:nvPr/>
        </p:nvGrpSpPr>
        <p:grpSpPr>
          <a:xfrm>
            <a:off x="2459038" y="1252538"/>
            <a:ext cx="4192587" cy="4191000"/>
            <a:chOff x="0" y="0"/>
            <a:chExt cx="3330573" cy="3330573"/>
          </a:xfrm>
        </p:grpSpPr>
        <p:sp>
          <p:nvSpPr>
            <p:cNvPr id="15378" name="椭圆 5"/>
            <p:cNvSpPr/>
            <p:nvPr/>
          </p:nvSpPr>
          <p:spPr>
            <a:xfrm>
              <a:off x="0" y="0"/>
              <a:ext cx="3330573" cy="3330573"/>
            </a:xfrm>
            <a:prstGeom prst="ellipse">
              <a:avLst/>
            </a:prstGeom>
            <a:solidFill>
              <a:srgbClr val="5D9CE3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379" name="椭圆 8"/>
            <p:cNvSpPr/>
            <p:nvPr/>
          </p:nvSpPr>
          <p:spPr>
            <a:xfrm>
              <a:off x="540241" y="613926"/>
              <a:ext cx="571002" cy="571002"/>
            </a:xfrm>
            <a:prstGeom prst="ellipse">
              <a:avLst/>
            </a:prstGeom>
            <a:solidFill>
              <a:srgbClr val="0070C0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380" name="椭圆 9"/>
            <p:cNvSpPr/>
            <p:nvPr/>
          </p:nvSpPr>
          <p:spPr>
            <a:xfrm>
              <a:off x="2617803" y="2073939"/>
              <a:ext cx="309087" cy="309087"/>
            </a:xfrm>
            <a:prstGeom prst="ellipse">
              <a:avLst/>
            </a:prstGeom>
            <a:solidFill>
              <a:srgbClr val="0070C0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381" name="椭圆 10"/>
            <p:cNvSpPr/>
            <p:nvPr/>
          </p:nvSpPr>
          <p:spPr>
            <a:xfrm>
              <a:off x="1542459" y="2289465"/>
              <a:ext cx="640490" cy="640490"/>
            </a:xfrm>
            <a:prstGeom prst="ellipse">
              <a:avLst/>
            </a:prstGeom>
            <a:solidFill>
              <a:srgbClr val="0070C0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382" name="椭圆 11"/>
            <p:cNvSpPr/>
            <p:nvPr/>
          </p:nvSpPr>
          <p:spPr>
            <a:xfrm>
              <a:off x="277807" y="1997328"/>
              <a:ext cx="366714" cy="366714"/>
            </a:xfrm>
            <a:prstGeom prst="ellipse">
              <a:avLst/>
            </a:prstGeom>
            <a:solidFill>
              <a:srgbClr val="0070C0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5363" name="组合 28"/>
          <p:cNvGrpSpPr/>
          <p:nvPr/>
        </p:nvGrpSpPr>
        <p:grpSpPr>
          <a:xfrm>
            <a:off x="198438" y="1603375"/>
            <a:ext cx="1785937" cy="1943100"/>
            <a:chOff x="0" y="0"/>
            <a:chExt cx="1785278" cy="1942629"/>
          </a:xfrm>
        </p:grpSpPr>
        <p:sp>
          <p:nvSpPr>
            <p:cNvPr id="15375" name="椭圆 29"/>
            <p:cNvSpPr/>
            <p:nvPr/>
          </p:nvSpPr>
          <p:spPr>
            <a:xfrm>
              <a:off x="54450" y="211801"/>
              <a:ext cx="1730828" cy="1730828"/>
            </a:xfrm>
            <a:prstGeom prst="ellipse">
              <a:avLst/>
            </a:prstGeom>
            <a:solidFill>
              <a:srgbClr val="E2E2E2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376" name="椭圆 30"/>
            <p:cNvSpPr/>
            <p:nvPr/>
          </p:nvSpPr>
          <p:spPr>
            <a:xfrm>
              <a:off x="0" y="0"/>
              <a:ext cx="1077215" cy="1077215"/>
            </a:xfrm>
            <a:prstGeom prst="ellipse">
              <a:avLst/>
            </a:prstGeom>
            <a:solidFill>
              <a:srgbClr val="E2E2E2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377" name="弦形 31"/>
            <p:cNvSpPr/>
            <p:nvPr/>
          </p:nvSpPr>
          <p:spPr>
            <a:xfrm rot="-7333844">
              <a:off x="51075" y="26090"/>
              <a:ext cx="975061" cy="1025028"/>
            </a:xfrm>
            <a:custGeom>
              <a:avLst/>
              <a:gdLst/>
              <a:ahLst/>
              <a:cxnLst>
                <a:cxn ang="0">
                  <a:pos x="541543" y="1021873"/>
                </a:cxn>
                <a:cxn ang="0">
                  <a:pos x="77360" y="789546"/>
                </a:cxn>
                <a:cxn ang="0">
                  <a:pos x="52416" y="281332"/>
                </a:cxn>
                <a:cxn ang="0">
                  <a:pos x="487531" y="0"/>
                </a:cxn>
                <a:cxn ang="0">
                  <a:pos x="541543" y="1021873"/>
                </a:cxn>
              </a:cxnLst>
              <a:pathLst>
                <a:path w="975061" h="1025028">
                  <a:moveTo>
                    <a:pt x="541543" y="1021873"/>
                  </a:moveTo>
                  <a:cubicBezTo>
                    <a:pt x="357390" y="1043453"/>
                    <a:pt x="177518" y="953426"/>
                    <a:pt x="77360" y="789546"/>
                  </a:cubicBezTo>
                  <a:cubicBezTo>
                    <a:pt x="-16022" y="636753"/>
                    <a:pt x="-25511" y="443417"/>
                    <a:pt x="52416" y="281332"/>
                  </a:cubicBezTo>
                  <a:cubicBezTo>
                    <a:pt x="135371" y="108789"/>
                    <a:pt x="303626" y="0"/>
                    <a:pt x="487531" y="0"/>
                  </a:cubicBezTo>
                  <a:lnTo>
                    <a:pt x="541543" y="1021873"/>
                  </a:lnTo>
                  <a:close/>
                </a:path>
              </a:pathLst>
            </a:custGeom>
            <a:solidFill>
              <a:srgbClr val="EEEEEE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5364" name="组合 32"/>
          <p:cNvGrpSpPr/>
          <p:nvPr/>
        </p:nvGrpSpPr>
        <p:grpSpPr>
          <a:xfrm rot="9514928">
            <a:off x="7342188" y="3895725"/>
            <a:ext cx="1177925" cy="1282700"/>
            <a:chOff x="0" y="0"/>
            <a:chExt cx="1785278" cy="1942629"/>
          </a:xfrm>
        </p:grpSpPr>
        <p:sp>
          <p:nvSpPr>
            <p:cNvPr id="15372" name="椭圆 33"/>
            <p:cNvSpPr/>
            <p:nvPr/>
          </p:nvSpPr>
          <p:spPr>
            <a:xfrm>
              <a:off x="54450" y="211801"/>
              <a:ext cx="1730828" cy="1730828"/>
            </a:xfrm>
            <a:prstGeom prst="ellipse">
              <a:avLst/>
            </a:prstGeom>
            <a:solidFill>
              <a:srgbClr val="E2E2E2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373" name="椭圆 34"/>
            <p:cNvSpPr/>
            <p:nvPr/>
          </p:nvSpPr>
          <p:spPr>
            <a:xfrm>
              <a:off x="0" y="0"/>
              <a:ext cx="1077215" cy="1077215"/>
            </a:xfrm>
            <a:prstGeom prst="ellipse">
              <a:avLst/>
            </a:prstGeom>
            <a:solidFill>
              <a:srgbClr val="E2E2E2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374" name="弦形 35"/>
            <p:cNvSpPr/>
            <p:nvPr/>
          </p:nvSpPr>
          <p:spPr>
            <a:xfrm rot="-7333844">
              <a:off x="51075" y="26090"/>
              <a:ext cx="975061" cy="1025028"/>
            </a:xfrm>
            <a:custGeom>
              <a:avLst/>
              <a:gdLst/>
              <a:ahLst/>
              <a:cxnLst>
                <a:cxn ang="0">
                  <a:pos x="541543" y="1021873"/>
                </a:cxn>
                <a:cxn ang="0">
                  <a:pos x="77360" y="789546"/>
                </a:cxn>
                <a:cxn ang="0">
                  <a:pos x="52416" y="281332"/>
                </a:cxn>
                <a:cxn ang="0">
                  <a:pos x="487531" y="0"/>
                </a:cxn>
                <a:cxn ang="0">
                  <a:pos x="541543" y="1021873"/>
                </a:cxn>
              </a:cxnLst>
              <a:pathLst>
                <a:path w="975061" h="1025028">
                  <a:moveTo>
                    <a:pt x="541543" y="1021873"/>
                  </a:moveTo>
                  <a:cubicBezTo>
                    <a:pt x="357390" y="1043453"/>
                    <a:pt x="177518" y="953426"/>
                    <a:pt x="77360" y="789546"/>
                  </a:cubicBezTo>
                  <a:cubicBezTo>
                    <a:pt x="-16022" y="636753"/>
                    <a:pt x="-25511" y="443417"/>
                    <a:pt x="52416" y="281332"/>
                  </a:cubicBezTo>
                  <a:cubicBezTo>
                    <a:pt x="135371" y="108789"/>
                    <a:pt x="303626" y="0"/>
                    <a:pt x="487531" y="0"/>
                  </a:cubicBezTo>
                  <a:lnTo>
                    <a:pt x="541543" y="1021873"/>
                  </a:lnTo>
                  <a:close/>
                </a:path>
              </a:pathLst>
            </a:custGeom>
            <a:solidFill>
              <a:srgbClr val="EEEEEE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15365" name="文本框 36"/>
          <p:cNvSpPr txBox="1"/>
          <p:nvPr/>
        </p:nvSpPr>
        <p:spPr>
          <a:xfrm>
            <a:off x="3451225" y="2238375"/>
            <a:ext cx="2509838" cy="2555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8000" dirty="0">
                <a:solidFill>
                  <a:srgbClr val="FFFFFF"/>
                </a:solidFill>
                <a:latin typeface="Impact" panose="020B0806030902050204" pitchFamily="34" charset="0"/>
              </a:rPr>
              <a:t>PART</a:t>
            </a:r>
            <a:endParaRPr lang="en-US" altLang="zh-CN" sz="8000" dirty="0">
              <a:solidFill>
                <a:srgbClr val="FFFFFF"/>
              </a:solidFill>
              <a:latin typeface="Impact" panose="020B0806030902050204" pitchFamily="34" charset="0"/>
            </a:endParaRPr>
          </a:p>
          <a:p>
            <a:pPr eaLnBrk="1" hangingPunct="1"/>
            <a:r>
              <a:rPr lang="en-US" altLang="zh-CN" sz="8000" dirty="0">
                <a:solidFill>
                  <a:srgbClr val="FFFFFF"/>
                </a:solidFill>
                <a:latin typeface="Impact" panose="020B0806030902050204" pitchFamily="34" charset="0"/>
              </a:rPr>
              <a:t>    3</a:t>
            </a:r>
            <a:endParaRPr lang="zh-CN" altLang="en-US" sz="8000" dirty="0">
              <a:solidFill>
                <a:srgbClr val="FFFFFF"/>
              </a:solidFill>
              <a:latin typeface="Impact" panose="020B0806030902050204" pitchFamily="34" charset="0"/>
            </a:endParaRPr>
          </a:p>
        </p:txBody>
      </p:sp>
      <p:sp>
        <p:nvSpPr>
          <p:cNvPr id="15366" name="椭圆 38"/>
          <p:cNvSpPr/>
          <p:nvPr/>
        </p:nvSpPr>
        <p:spPr>
          <a:xfrm>
            <a:off x="1479550" y="4937125"/>
            <a:ext cx="1312863" cy="1314450"/>
          </a:xfrm>
          <a:prstGeom prst="ellipse">
            <a:avLst/>
          </a:prstGeom>
          <a:solidFill>
            <a:srgbClr val="E2E2E2"/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5367" name="椭圆 41"/>
          <p:cNvSpPr/>
          <p:nvPr/>
        </p:nvSpPr>
        <p:spPr>
          <a:xfrm>
            <a:off x="5370513" y="5857875"/>
            <a:ext cx="558800" cy="558800"/>
          </a:xfrm>
          <a:prstGeom prst="ellipse">
            <a:avLst/>
          </a:prstGeom>
          <a:solidFill>
            <a:srgbClr val="E2E2E2">
              <a:alpha val="43137"/>
            </a:srgbClr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5368" name="椭圆 42"/>
          <p:cNvSpPr/>
          <p:nvPr/>
        </p:nvSpPr>
        <p:spPr>
          <a:xfrm>
            <a:off x="6884988" y="269875"/>
            <a:ext cx="1754187" cy="1754188"/>
          </a:xfrm>
          <a:prstGeom prst="ellipse">
            <a:avLst/>
          </a:prstGeom>
          <a:solidFill>
            <a:srgbClr val="E2E2E2">
              <a:alpha val="65881"/>
            </a:srgbClr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5369" name="椭圆 43"/>
          <p:cNvSpPr/>
          <p:nvPr/>
        </p:nvSpPr>
        <p:spPr>
          <a:xfrm>
            <a:off x="2517775" y="444500"/>
            <a:ext cx="900113" cy="900113"/>
          </a:xfrm>
          <a:prstGeom prst="ellipse">
            <a:avLst/>
          </a:prstGeom>
          <a:solidFill>
            <a:srgbClr val="E2E2E2">
              <a:alpha val="23137"/>
            </a:srgbClr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5370" name="文本框 44"/>
          <p:cNvSpPr txBox="1"/>
          <p:nvPr/>
        </p:nvSpPr>
        <p:spPr>
          <a:xfrm>
            <a:off x="3402013" y="5499100"/>
            <a:ext cx="228600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0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71" name="TextBox 13"/>
          <p:cNvSpPr txBox="1"/>
          <p:nvPr/>
        </p:nvSpPr>
        <p:spPr>
          <a:xfrm>
            <a:off x="2614613" y="5948363"/>
            <a:ext cx="4029075" cy="6286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ctr" defTabSz="1216025"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单击此处可编辑内容，根据您的需要自由拉伸文本框大小。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 defTabSz="1216025"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您可以在此处添加关于本章节的简要介绍，模板所有素材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 defTabSz="1216025"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均可自由编辑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6386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22650" y="2362200"/>
            <a:ext cx="2509838" cy="2130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7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13" y="2362200"/>
            <a:ext cx="2509837" cy="2130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8" name="矩形 4"/>
          <p:cNvSpPr/>
          <p:nvPr/>
        </p:nvSpPr>
        <p:spPr>
          <a:xfrm>
            <a:off x="0" y="206375"/>
            <a:ext cx="3025775" cy="414338"/>
          </a:xfrm>
          <a:prstGeom prst="rect">
            <a:avLst/>
          </a:prstGeom>
          <a:solidFill>
            <a:srgbClr val="5D9CE3"/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6389" name="矩形 7"/>
          <p:cNvSpPr/>
          <p:nvPr/>
        </p:nvSpPr>
        <p:spPr>
          <a:xfrm>
            <a:off x="0" y="674688"/>
            <a:ext cx="3025775" cy="65087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1719C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6390" name="文本框 8"/>
          <p:cNvSpPr txBox="1"/>
          <p:nvPr/>
        </p:nvSpPr>
        <p:spPr>
          <a:xfrm>
            <a:off x="136525" y="250825"/>
            <a:ext cx="2754313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dist" eaLnBrk="1" hangingPunct="1"/>
            <a:r>
              <a:rPr lang="en-US" altLang="zh-CN" dirty="0">
                <a:solidFill>
                  <a:srgbClr val="FFFFFF"/>
                </a:solidFill>
                <a:latin typeface="Impact" panose="020B0806030902050204" pitchFamily="34" charset="0"/>
              </a:rPr>
              <a:t>ADD YOUR TITLE HERE</a:t>
            </a:r>
            <a:endParaRPr lang="zh-CN" altLang="en-US" dirty="0">
              <a:solidFill>
                <a:srgbClr val="FFFFFF"/>
              </a:solidFill>
              <a:latin typeface="Impact" panose="020B0806030902050204" pitchFamily="34" charset="0"/>
            </a:endParaRPr>
          </a:p>
        </p:txBody>
      </p:sp>
      <p:pic>
        <p:nvPicPr>
          <p:cNvPr id="16391" name="Picture 18" descr="PIC3.jpg"/>
          <p:cNvPicPr>
            <a:picLocks noChangeAspect="1"/>
          </p:cNvPicPr>
          <p:nvPr/>
        </p:nvPicPr>
        <p:blipFill>
          <a:blip r:embed="rId3"/>
          <a:srcRect l="45990" t="18498" r="26509" b="780"/>
          <a:stretch>
            <a:fillRect/>
          </a:stretch>
        </p:blipFill>
        <p:spPr>
          <a:xfrm>
            <a:off x="6148388" y="2363788"/>
            <a:ext cx="2509837" cy="2130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92" name="TextBox 13"/>
          <p:cNvSpPr txBox="1"/>
          <p:nvPr/>
        </p:nvSpPr>
        <p:spPr>
          <a:xfrm>
            <a:off x="1301750" y="5172075"/>
            <a:ext cx="1254125" cy="4159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911225" eaLnBrk="1" hangingPunct="1">
              <a:spcBef>
                <a:spcPct val="20000"/>
              </a:spcBef>
            </a:pPr>
            <a:r>
              <a:rPr lang="zh-CN" altLang="en-US" sz="9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393" name="圆角矩形 11"/>
          <p:cNvSpPr/>
          <p:nvPr/>
        </p:nvSpPr>
        <p:spPr>
          <a:xfrm>
            <a:off x="1179513" y="4751388"/>
            <a:ext cx="1500187" cy="327025"/>
          </a:xfrm>
          <a:prstGeom prst="roundRect">
            <a:avLst>
              <a:gd name="adj" fmla="val 16667"/>
            </a:avLst>
          </a:prstGeom>
          <a:solidFill>
            <a:srgbClr val="01455C"/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sz="13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6394" name="TextBox 13"/>
          <p:cNvSpPr txBox="1"/>
          <p:nvPr/>
        </p:nvSpPr>
        <p:spPr>
          <a:xfrm>
            <a:off x="1052513" y="4822825"/>
            <a:ext cx="1752600" cy="1841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ctr" defTabSz="911225" eaLnBrk="1" hangingPunct="1">
              <a:spcBef>
                <a:spcPct val="20000"/>
              </a:spcBef>
            </a:pPr>
            <a:r>
              <a:rPr lang="zh-CN" altLang="en-US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2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395" name="TextBox 13"/>
          <p:cNvSpPr txBox="1"/>
          <p:nvPr/>
        </p:nvSpPr>
        <p:spPr>
          <a:xfrm>
            <a:off x="3994150" y="5172075"/>
            <a:ext cx="1254125" cy="4159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911225" eaLnBrk="1" hangingPunct="1">
              <a:spcBef>
                <a:spcPct val="20000"/>
              </a:spcBef>
            </a:pPr>
            <a:r>
              <a:rPr lang="zh-CN" altLang="en-US" sz="9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396" name="圆角矩形 14"/>
          <p:cNvSpPr/>
          <p:nvPr/>
        </p:nvSpPr>
        <p:spPr>
          <a:xfrm>
            <a:off x="3870325" y="4751388"/>
            <a:ext cx="1500188" cy="327025"/>
          </a:xfrm>
          <a:prstGeom prst="roundRect">
            <a:avLst>
              <a:gd name="adj" fmla="val 16667"/>
            </a:avLst>
          </a:prstGeom>
          <a:solidFill>
            <a:srgbClr val="95E0FF"/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sz="13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6397" name="TextBox 13"/>
          <p:cNvSpPr txBox="1"/>
          <p:nvPr/>
        </p:nvSpPr>
        <p:spPr>
          <a:xfrm>
            <a:off x="3743325" y="4822825"/>
            <a:ext cx="1754188" cy="1841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ctr" defTabSz="911225" eaLnBrk="1" hangingPunct="1">
              <a:spcBef>
                <a:spcPct val="20000"/>
              </a:spcBef>
            </a:pPr>
            <a:r>
              <a:rPr lang="zh-CN" altLang="en-US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2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398" name="TextBox 13"/>
          <p:cNvSpPr txBox="1"/>
          <p:nvPr/>
        </p:nvSpPr>
        <p:spPr>
          <a:xfrm>
            <a:off x="6751638" y="5172075"/>
            <a:ext cx="1254125" cy="4159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911225" eaLnBrk="1" hangingPunct="1">
              <a:spcBef>
                <a:spcPct val="20000"/>
              </a:spcBef>
            </a:pPr>
            <a:r>
              <a:rPr lang="zh-CN" altLang="en-US" sz="9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399" name="圆角矩形 17"/>
          <p:cNvSpPr/>
          <p:nvPr/>
        </p:nvSpPr>
        <p:spPr>
          <a:xfrm>
            <a:off x="6629400" y="4751388"/>
            <a:ext cx="1500188" cy="327025"/>
          </a:xfrm>
          <a:prstGeom prst="roundRect">
            <a:avLst>
              <a:gd name="adj" fmla="val 16667"/>
            </a:avLst>
          </a:prstGeom>
          <a:solidFill>
            <a:srgbClr val="F5C300"/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sz="13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6400" name="TextBox 13"/>
          <p:cNvSpPr txBox="1"/>
          <p:nvPr/>
        </p:nvSpPr>
        <p:spPr>
          <a:xfrm>
            <a:off x="6502400" y="4822825"/>
            <a:ext cx="1752600" cy="1841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ctr" defTabSz="911225" eaLnBrk="1" hangingPunct="1">
              <a:spcBef>
                <a:spcPct val="20000"/>
              </a:spcBef>
            </a:pPr>
            <a:r>
              <a:rPr lang="zh-CN" altLang="en-US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2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6401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8388" y="2362200"/>
            <a:ext cx="2509837" cy="21304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7410" name="矩形 4"/>
          <p:cNvSpPr/>
          <p:nvPr/>
        </p:nvSpPr>
        <p:spPr>
          <a:xfrm>
            <a:off x="0" y="206375"/>
            <a:ext cx="3025775" cy="414338"/>
          </a:xfrm>
          <a:prstGeom prst="rect">
            <a:avLst/>
          </a:prstGeom>
          <a:solidFill>
            <a:srgbClr val="5D9CE3"/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7411" name="矩形 7"/>
          <p:cNvSpPr/>
          <p:nvPr/>
        </p:nvSpPr>
        <p:spPr>
          <a:xfrm>
            <a:off x="0" y="674688"/>
            <a:ext cx="3025775" cy="65087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1719C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7412" name="文本框 8"/>
          <p:cNvSpPr txBox="1"/>
          <p:nvPr/>
        </p:nvSpPr>
        <p:spPr>
          <a:xfrm>
            <a:off x="136525" y="250825"/>
            <a:ext cx="2754313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dist" eaLnBrk="1" hangingPunct="1"/>
            <a:r>
              <a:rPr lang="en-US" altLang="zh-CN" dirty="0">
                <a:solidFill>
                  <a:srgbClr val="FFFFFF"/>
                </a:solidFill>
                <a:latin typeface="Impact" panose="020B0806030902050204" pitchFamily="34" charset="0"/>
              </a:rPr>
              <a:t>ADD YOUR TITLE HERE</a:t>
            </a:r>
            <a:endParaRPr lang="zh-CN" altLang="en-US" dirty="0">
              <a:solidFill>
                <a:srgbClr val="FFFFFF"/>
              </a:solidFill>
              <a:latin typeface="Impact" panose="020B0806030902050204" pitchFamily="34" charset="0"/>
            </a:endParaRPr>
          </a:p>
        </p:txBody>
      </p:sp>
      <p:sp>
        <p:nvSpPr>
          <p:cNvPr id="17413" name="Rectangle 85"/>
          <p:cNvSpPr/>
          <p:nvPr/>
        </p:nvSpPr>
        <p:spPr>
          <a:xfrm>
            <a:off x="6323013" y="2284413"/>
            <a:ext cx="1771650" cy="1030287"/>
          </a:xfrm>
          <a:prstGeom prst="rect">
            <a:avLst/>
          </a:prstGeom>
          <a:solidFill>
            <a:srgbClr val="F5C300"/>
          </a:solidFill>
          <a:ln w="9525">
            <a:noFill/>
          </a:ln>
        </p:spPr>
        <p:txBody>
          <a:bodyPr anchor="ctr"/>
          <a:p>
            <a:pPr algn="ctr" defTabSz="913130" eaLnBrk="1" hangingPunct="1"/>
            <a:endParaRPr lang="en-US" altLang="zh-CN" sz="23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414" name="Freeform 135"/>
          <p:cNvSpPr>
            <a:spLocks noEditPoints="1"/>
          </p:cNvSpPr>
          <p:nvPr/>
        </p:nvSpPr>
        <p:spPr>
          <a:xfrm>
            <a:off x="7023100" y="2627313"/>
            <a:ext cx="369888" cy="346075"/>
          </a:xfrm>
          <a:custGeom>
            <a:avLst/>
            <a:gdLst/>
            <a:ahLst/>
            <a:cxnLst>
              <a:cxn ang="0">
                <a:pos x="65870" y="198484"/>
              </a:cxn>
              <a:cxn ang="0">
                <a:pos x="40536" y="198484"/>
              </a:cxn>
              <a:cxn ang="0">
                <a:pos x="0" y="167948"/>
              </a:cxn>
              <a:cxn ang="0">
                <a:pos x="25335" y="96697"/>
              </a:cxn>
              <a:cxn ang="0">
                <a:pos x="76004" y="111965"/>
              </a:cxn>
              <a:cxn ang="0">
                <a:pos x="101339" y="106876"/>
              </a:cxn>
              <a:cxn ang="0">
                <a:pos x="101339" y="122144"/>
              </a:cxn>
              <a:cxn ang="0">
                <a:pos x="116540" y="173038"/>
              </a:cxn>
              <a:cxn ang="0">
                <a:pos x="65870" y="198484"/>
              </a:cxn>
              <a:cxn ang="0">
                <a:pos x="76004" y="96697"/>
              </a:cxn>
              <a:cxn ang="0">
                <a:pos x="25335" y="45804"/>
              </a:cxn>
              <a:cxn ang="0">
                <a:pos x="76004" y="0"/>
              </a:cxn>
              <a:cxn ang="0">
                <a:pos x="126674" y="45804"/>
              </a:cxn>
              <a:cxn ang="0">
                <a:pos x="76004" y="96697"/>
              </a:cxn>
              <a:cxn ang="0">
                <a:pos x="268549" y="346075"/>
              </a:cxn>
              <a:cxn ang="0">
                <a:pos x="101339" y="346075"/>
              </a:cxn>
              <a:cxn ang="0">
                <a:pos x="50670" y="295182"/>
              </a:cxn>
              <a:cxn ang="0">
                <a:pos x="116540" y="183216"/>
              </a:cxn>
              <a:cxn ang="0">
                <a:pos x="187477" y="208663"/>
              </a:cxn>
              <a:cxn ang="0">
                <a:pos x="253348" y="183216"/>
              </a:cxn>
              <a:cxn ang="0">
                <a:pos x="324285" y="295182"/>
              </a:cxn>
              <a:cxn ang="0">
                <a:pos x="268549" y="346075"/>
              </a:cxn>
              <a:cxn ang="0">
                <a:pos x="187477" y="198484"/>
              </a:cxn>
              <a:cxn ang="0">
                <a:pos x="111473" y="122144"/>
              </a:cxn>
              <a:cxn ang="0">
                <a:pos x="187477" y="45804"/>
              </a:cxn>
              <a:cxn ang="0">
                <a:pos x="258415" y="122144"/>
              </a:cxn>
              <a:cxn ang="0">
                <a:pos x="187477" y="198484"/>
              </a:cxn>
              <a:cxn ang="0">
                <a:pos x="298951" y="96697"/>
              </a:cxn>
              <a:cxn ang="0">
                <a:pos x="248281" y="45804"/>
              </a:cxn>
              <a:cxn ang="0">
                <a:pos x="298951" y="0"/>
              </a:cxn>
              <a:cxn ang="0">
                <a:pos x="344553" y="45804"/>
              </a:cxn>
              <a:cxn ang="0">
                <a:pos x="298951" y="96697"/>
              </a:cxn>
              <a:cxn ang="0">
                <a:pos x="334419" y="198484"/>
              </a:cxn>
              <a:cxn ang="0">
                <a:pos x="309084" y="198484"/>
              </a:cxn>
              <a:cxn ang="0">
                <a:pos x="258415" y="173038"/>
              </a:cxn>
              <a:cxn ang="0">
                <a:pos x="273616" y="122144"/>
              </a:cxn>
              <a:cxn ang="0">
                <a:pos x="273616" y="106876"/>
              </a:cxn>
              <a:cxn ang="0">
                <a:pos x="298951" y="111965"/>
              </a:cxn>
              <a:cxn ang="0">
                <a:pos x="349620" y="96697"/>
              </a:cxn>
              <a:cxn ang="0">
                <a:pos x="369888" y="167948"/>
              </a:cxn>
              <a:cxn ang="0">
                <a:pos x="334419" y="198484"/>
              </a:cxn>
            </a:cxnLst>
            <a:pathLst>
              <a:path w="73" h="68">
                <a:moveTo>
                  <a:pt x="13" y="39"/>
                </a:moveTo>
                <a:cubicBezTo>
                  <a:pt x="8" y="39"/>
                  <a:pt x="8" y="39"/>
                  <a:pt x="8" y="39"/>
                </a:cubicBezTo>
                <a:cubicBezTo>
                  <a:pt x="4" y="39"/>
                  <a:pt x="0" y="37"/>
                  <a:pt x="0" y="33"/>
                </a:cubicBezTo>
                <a:cubicBezTo>
                  <a:pt x="0" y="29"/>
                  <a:pt x="0" y="19"/>
                  <a:pt x="5" y="19"/>
                </a:cubicBezTo>
                <a:cubicBezTo>
                  <a:pt x="6" y="19"/>
                  <a:pt x="10" y="22"/>
                  <a:pt x="15" y="22"/>
                </a:cubicBezTo>
                <a:cubicBezTo>
                  <a:pt x="17" y="22"/>
                  <a:pt x="18" y="22"/>
                  <a:pt x="20" y="21"/>
                </a:cubicBezTo>
                <a:cubicBezTo>
                  <a:pt x="20" y="22"/>
                  <a:pt x="20" y="23"/>
                  <a:pt x="20" y="24"/>
                </a:cubicBezTo>
                <a:cubicBezTo>
                  <a:pt x="20" y="27"/>
                  <a:pt x="21" y="31"/>
                  <a:pt x="23" y="34"/>
                </a:cubicBezTo>
                <a:cubicBezTo>
                  <a:pt x="19" y="34"/>
                  <a:pt x="15" y="36"/>
                  <a:pt x="13" y="39"/>
                </a:cubicBezTo>
                <a:close/>
                <a:moveTo>
                  <a:pt x="15" y="19"/>
                </a:moveTo>
                <a:cubicBezTo>
                  <a:pt x="10" y="19"/>
                  <a:pt x="5" y="15"/>
                  <a:pt x="5" y="9"/>
                </a:cubicBezTo>
                <a:cubicBezTo>
                  <a:pt x="5" y="4"/>
                  <a:pt x="10" y="0"/>
                  <a:pt x="15" y="0"/>
                </a:cubicBezTo>
                <a:cubicBezTo>
                  <a:pt x="20" y="0"/>
                  <a:pt x="25" y="4"/>
                  <a:pt x="25" y="9"/>
                </a:cubicBezTo>
                <a:cubicBezTo>
                  <a:pt x="25" y="15"/>
                  <a:pt x="20" y="19"/>
                  <a:pt x="15" y="19"/>
                </a:cubicBezTo>
                <a:close/>
                <a:moveTo>
                  <a:pt x="53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14" y="68"/>
                  <a:pt x="10" y="64"/>
                  <a:pt x="10" y="58"/>
                </a:cubicBezTo>
                <a:cubicBezTo>
                  <a:pt x="10" y="49"/>
                  <a:pt x="12" y="36"/>
                  <a:pt x="23" y="36"/>
                </a:cubicBezTo>
                <a:cubicBezTo>
                  <a:pt x="25" y="36"/>
                  <a:pt x="29" y="41"/>
                  <a:pt x="37" y="41"/>
                </a:cubicBezTo>
                <a:cubicBezTo>
                  <a:pt x="44" y="41"/>
                  <a:pt x="49" y="36"/>
                  <a:pt x="50" y="36"/>
                </a:cubicBezTo>
                <a:cubicBezTo>
                  <a:pt x="62" y="36"/>
                  <a:pt x="64" y="49"/>
                  <a:pt x="64" y="58"/>
                </a:cubicBezTo>
                <a:cubicBezTo>
                  <a:pt x="64" y="64"/>
                  <a:pt x="60" y="68"/>
                  <a:pt x="53" y="68"/>
                </a:cubicBezTo>
                <a:close/>
                <a:moveTo>
                  <a:pt x="37" y="39"/>
                </a:moveTo>
                <a:cubicBezTo>
                  <a:pt x="29" y="39"/>
                  <a:pt x="22" y="32"/>
                  <a:pt x="22" y="24"/>
                </a:cubicBezTo>
                <a:cubicBezTo>
                  <a:pt x="22" y="16"/>
                  <a:pt x="29" y="9"/>
                  <a:pt x="37" y="9"/>
                </a:cubicBezTo>
                <a:cubicBezTo>
                  <a:pt x="45" y="9"/>
                  <a:pt x="51" y="16"/>
                  <a:pt x="51" y="24"/>
                </a:cubicBezTo>
                <a:cubicBezTo>
                  <a:pt x="51" y="32"/>
                  <a:pt x="45" y="39"/>
                  <a:pt x="37" y="39"/>
                </a:cubicBezTo>
                <a:close/>
                <a:moveTo>
                  <a:pt x="59" y="19"/>
                </a:moveTo>
                <a:cubicBezTo>
                  <a:pt x="53" y="19"/>
                  <a:pt x="49" y="15"/>
                  <a:pt x="49" y="9"/>
                </a:cubicBezTo>
                <a:cubicBezTo>
                  <a:pt x="49" y="4"/>
                  <a:pt x="53" y="0"/>
                  <a:pt x="59" y="0"/>
                </a:cubicBezTo>
                <a:cubicBezTo>
                  <a:pt x="64" y="0"/>
                  <a:pt x="68" y="4"/>
                  <a:pt x="68" y="9"/>
                </a:cubicBezTo>
                <a:cubicBezTo>
                  <a:pt x="68" y="15"/>
                  <a:pt x="64" y="19"/>
                  <a:pt x="59" y="19"/>
                </a:cubicBezTo>
                <a:close/>
                <a:moveTo>
                  <a:pt x="66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58" y="36"/>
                  <a:pt x="55" y="34"/>
                  <a:pt x="51" y="34"/>
                </a:cubicBezTo>
                <a:cubicBezTo>
                  <a:pt x="53" y="31"/>
                  <a:pt x="54" y="27"/>
                  <a:pt x="54" y="24"/>
                </a:cubicBezTo>
                <a:cubicBezTo>
                  <a:pt x="54" y="23"/>
                  <a:pt x="54" y="22"/>
                  <a:pt x="54" y="21"/>
                </a:cubicBezTo>
                <a:cubicBezTo>
                  <a:pt x="55" y="22"/>
                  <a:pt x="57" y="22"/>
                  <a:pt x="59" y="22"/>
                </a:cubicBezTo>
                <a:cubicBezTo>
                  <a:pt x="64" y="22"/>
                  <a:pt x="68" y="19"/>
                  <a:pt x="69" y="19"/>
                </a:cubicBezTo>
                <a:cubicBezTo>
                  <a:pt x="73" y="19"/>
                  <a:pt x="73" y="29"/>
                  <a:pt x="73" y="33"/>
                </a:cubicBezTo>
                <a:cubicBezTo>
                  <a:pt x="73" y="37"/>
                  <a:pt x="70" y="39"/>
                  <a:pt x="66" y="39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7415" name="Rectangle 78"/>
          <p:cNvSpPr/>
          <p:nvPr/>
        </p:nvSpPr>
        <p:spPr>
          <a:xfrm>
            <a:off x="4564063" y="2284413"/>
            <a:ext cx="1771650" cy="1030287"/>
          </a:xfrm>
          <a:prstGeom prst="rect">
            <a:avLst/>
          </a:prstGeom>
          <a:solidFill>
            <a:srgbClr val="95E0FF"/>
          </a:solidFill>
          <a:ln w="9525">
            <a:noFill/>
          </a:ln>
        </p:spPr>
        <p:txBody>
          <a:bodyPr anchor="ctr"/>
          <a:p>
            <a:pPr algn="ctr" defTabSz="913130" eaLnBrk="1" hangingPunct="1"/>
            <a:endParaRPr lang="en-US" altLang="zh-CN" sz="23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416" name="Isosceles Triangle 79"/>
          <p:cNvSpPr/>
          <p:nvPr/>
        </p:nvSpPr>
        <p:spPr>
          <a:xfrm rot="5400000">
            <a:off x="6259513" y="2628900"/>
            <a:ext cx="381000" cy="230188"/>
          </a:xfrm>
          <a:prstGeom prst="triangle">
            <a:avLst>
              <a:gd name="adj" fmla="val 50000"/>
            </a:avLst>
          </a:prstGeom>
          <a:solidFill>
            <a:srgbClr val="95E0FF"/>
          </a:solidFill>
          <a:ln w="9525">
            <a:noFill/>
          </a:ln>
        </p:spPr>
        <p:txBody>
          <a:bodyPr anchor="ctr"/>
          <a:p>
            <a:pPr algn="ctr" defTabSz="913130" eaLnBrk="1" hangingPunct="1"/>
            <a:endParaRPr lang="en-US" altLang="zh-CN" sz="23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417" name="Freeform 131"/>
          <p:cNvSpPr/>
          <p:nvPr/>
        </p:nvSpPr>
        <p:spPr>
          <a:xfrm>
            <a:off x="5240338" y="2587625"/>
            <a:ext cx="419100" cy="423863"/>
          </a:xfrm>
          <a:custGeom>
            <a:avLst/>
            <a:gdLst/>
            <a:ahLst/>
            <a:cxnLst>
              <a:cxn ang="0">
                <a:pos x="419100" y="334989"/>
              </a:cxn>
              <a:cxn ang="0">
                <a:pos x="336654" y="423863"/>
              </a:cxn>
              <a:cxn ang="0">
                <a:pos x="247338" y="334989"/>
              </a:cxn>
              <a:cxn ang="0">
                <a:pos x="247338" y="328152"/>
              </a:cxn>
              <a:cxn ang="0">
                <a:pos x="144280" y="280297"/>
              </a:cxn>
              <a:cxn ang="0">
                <a:pos x="89316" y="300806"/>
              </a:cxn>
              <a:cxn ang="0">
                <a:pos x="0" y="211932"/>
              </a:cxn>
              <a:cxn ang="0">
                <a:pos x="89316" y="123057"/>
              </a:cxn>
              <a:cxn ang="0">
                <a:pos x="144280" y="150403"/>
              </a:cxn>
              <a:cxn ang="0">
                <a:pos x="247338" y="102548"/>
              </a:cxn>
              <a:cxn ang="0">
                <a:pos x="247338" y="88875"/>
              </a:cxn>
              <a:cxn ang="0">
                <a:pos x="336654" y="0"/>
              </a:cxn>
              <a:cxn ang="0">
                <a:pos x="419100" y="88875"/>
              </a:cxn>
              <a:cxn ang="0">
                <a:pos x="336654" y="177749"/>
              </a:cxn>
              <a:cxn ang="0">
                <a:pos x="274820" y="157240"/>
              </a:cxn>
              <a:cxn ang="0">
                <a:pos x="171762" y="205095"/>
              </a:cxn>
              <a:cxn ang="0">
                <a:pos x="171762" y="211932"/>
              </a:cxn>
              <a:cxn ang="0">
                <a:pos x="171762" y="225605"/>
              </a:cxn>
              <a:cxn ang="0">
                <a:pos x="274820" y="273460"/>
              </a:cxn>
              <a:cxn ang="0">
                <a:pos x="336654" y="246114"/>
              </a:cxn>
              <a:cxn ang="0">
                <a:pos x="419100" y="334989"/>
              </a:cxn>
            </a:cxnLst>
            <a:pathLst>
              <a:path w="61" h="62">
                <a:moveTo>
                  <a:pt x="61" y="49"/>
                </a:moveTo>
                <a:cubicBezTo>
                  <a:pt x="61" y="56"/>
                  <a:pt x="56" y="62"/>
                  <a:pt x="49" y="62"/>
                </a:cubicBezTo>
                <a:cubicBezTo>
                  <a:pt x="41" y="62"/>
                  <a:pt x="36" y="56"/>
                  <a:pt x="36" y="49"/>
                </a:cubicBezTo>
                <a:cubicBezTo>
                  <a:pt x="36" y="49"/>
                  <a:pt x="36" y="48"/>
                  <a:pt x="36" y="48"/>
                </a:cubicBezTo>
                <a:cubicBezTo>
                  <a:pt x="21" y="41"/>
                  <a:pt x="21" y="41"/>
                  <a:pt x="21" y="41"/>
                </a:cubicBezTo>
                <a:cubicBezTo>
                  <a:pt x="19" y="43"/>
                  <a:pt x="16" y="44"/>
                  <a:pt x="13" y="44"/>
                </a:cubicBezTo>
                <a:cubicBezTo>
                  <a:pt x="6" y="44"/>
                  <a:pt x="0" y="38"/>
                  <a:pt x="0" y="31"/>
                </a:cubicBezTo>
                <a:cubicBezTo>
                  <a:pt x="0" y="24"/>
                  <a:pt x="6" y="18"/>
                  <a:pt x="13" y="18"/>
                </a:cubicBezTo>
                <a:cubicBezTo>
                  <a:pt x="16" y="18"/>
                  <a:pt x="19" y="20"/>
                  <a:pt x="21" y="22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4"/>
                  <a:pt x="36" y="14"/>
                  <a:pt x="36" y="13"/>
                </a:cubicBezTo>
                <a:cubicBezTo>
                  <a:pt x="36" y="6"/>
                  <a:pt x="41" y="0"/>
                  <a:pt x="49" y="0"/>
                </a:cubicBezTo>
                <a:cubicBezTo>
                  <a:pt x="56" y="0"/>
                  <a:pt x="61" y="6"/>
                  <a:pt x="61" y="13"/>
                </a:cubicBezTo>
                <a:cubicBezTo>
                  <a:pt x="61" y="20"/>
                  <a:pt x="56" y="26"/>
                  <a:pt x="49" y="26"/>
                </a:cubicBezTo>
                <a:cubicBezTo>
                  <a:pt x="45" y="26"/>
                  <a:pt x="42" y="25"/>
                  <a:pt x="40" y="23"/>
                </a:cubicBezTo>
                <a:cubicBezTo>
                  <a:pt x="25" y="30"/>
                  <a:pt x="25" y="30"/>
                  <a:pt x="25" y="30"/>
                </a:cubicBezTo>
                <a:cubicBezTo>
                  <a:pt x="25" y="30"/>
                  <a:pt x="25" y="31"/>
                  <a:pt x="25" y="31"/>
                </a:cubicBezTo>
                <a:cubicBezTo>
                  <a:pt x="25" y="32"/>
                  <a:pt x="25" y="32"/>
                  <a:pt x="25" y="33"/>
                </a:cubicBezTo>
                <a:cubicBezTo>
                  <a:pt x="40" y="40"/>
                  <a:pt x="40" y="40"/>
                  <a:pt x="40" y="40"/>
                </a:cubicBezTo>
                <a:cubicBezTo>
                  <a:pt x="42" y="38"/>
                  <a:pt x="45" y="36"/>
                  <a:pt x="49" y="36"/>
                </a:cubicBezTo>
                <a:cubicBezTo>
                  <a:pt x="56" y="36"/>
                  <a:pt x="61" y="42"/>
                  <a:pt x="61" y="49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7418" name="Rectangle 67"/>
          <p:cNvSpPr/>
          <p:nvPr/>
        </p:nvSpPr>
        <p:spPr>
          <a:xfrm>
            <a:off x="2795588" y="2284413"/>
            <a:ext cx="1771650" cy="1030287"/>
          </a:xfrm>
          <a:prstGeom prst="rect">
            <a:avLst/>
          </a:prstGeom>
          <a:solidFill>
            <a:srgbClr val="5D9CE3"/>
          </a:solidFill>
          <a:ln w="9525">
            <a:noFill/>
          </a:ln>
        </p:spPr>
        <p:txBody>
          <a:bodyPr anchor="ctr"/>
          <a:p>
            <a:pPr algn="ctr" defTabSz="913130" eaLnBrk="1" hangingPunct="1"/>
            <a:endParaRPr lang="en-US" altLang="zh-CN" sz="23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419" name="Isosceles Triangle 69"/>
          <p:cNvSpPr/>
          <p:nvPr/>
        </p:nvSpPr>
        <p:spPr>
          <a:xfrm rot="5400000">
            <a:off x="4491038" y="2628900"/>
            <a:ext cx="381000" cy="230188"/>
          </a:xfrm>
          <a:prstGeom prst="triangle">
            <a:avLst>
              <a:gd name="adj" fmla="val 50000"/>
            </a:avLst>
          </a:prstGeom>
          <a:solidFill>
            <a:srgbClr val="5D9CE3"/>
          </a:solidFill>
          <a:ln w="9525">
            <a:noFill/>
          </a:ln>
        </p:spPr>
        <p:txBody>
          <a:bodyPr anchor="ctr"/>
          <a:p>
            <a:pPr algn="ctr" defTabSz="913130" eaLnBrk="1" hangingPunct="1"/>
            <a:endParaRPr lang="en-US" altLang="zh-CN" sz="23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420" name="Freeform 100"/>
          <p:cNvSpPr>
            <a:spLocks noEditPoints="1"/>
          </p:cNvSpPr>
          <p:nvPr/>
        </p:nvSpPr>
        <p:spPr>
          <a:xfrm>
            <a:off x="3448050" y="2554288"/>
            <a:ext cx="466725" cy="447675"/>
          </a:xfrm>
          <a:custGeom>
            <a:avLst/>
            <a:gdLst/>
            <a:ahLst/>
            <a:cxnLst>
              <a:cxn ang="0">
                <a:pos x="438861" y="342751"/>
              </a:cxn>
              <a:cxn ang="0">
                <a:pos x="404031" y="307777"/>
              </a:cxn>
              <a:cxn ang="0">
                <a:pos x="376166" y="335756"/>
              </a:cxn>
              <a:cxn ang="0">
                <a:pos x="438861" y="398711"/>
              </a:cxn>
              <a:cxn ang="0">
                <a:pos x="445827" y="419695"/>
              </a:cxn>
              <a:cxn ang="0">
                <a:pos x="410997" y="447675"/>
              </a:cxn>
              <a:cxn ang="0">
                <a:pos x="390099" y="440680"/>
              </a:cxn>
              <a:cxn ang="0">
                <a:pos x="202015" y="251817"/>
              </a:cxn>
              <a:cxn ang="0">
                <a:pos x="104491" y="293787"/>
              </a:cxn>
              <a:cxn ang="0">
                <a:pos x="0" y="188863"/>
              </a:cxn>
              <a:cxn ang="0">
                <a:pos x="181117" y="0"/>
              </a:cxn>
              <a:cxn ang="0">
                <a:pos x="285608" y="104924"/>
              </a:cxn>
              <a:cxn ang="0">
                <a:pos x="250778" y="209848"/>
              </a:cxn>
              <a:cxn ang="0">
                <a:pos x="348302" y="307777"/>
              </a:cxn>
              <a:cxn ang="0">
                <a:pos x="376166" y="279797"/>
              </a:cxn>
              <a:cxn ang="0">
                <a:pos x="341336" y="244822"/>
              </a:cxn>
              <a:cxn ang="0">
                <a:pos x="376166" y="216843"/>
              </a:cxn>
              <a:cxn ang="0">
                <a:pos x="383132" y="216843"/>
              </a:cxn>
              <a:cxn ang="0">
                <a:pos x="466725" y="307777"/>
              </a:cxn>
              <a:cxn ang="0">
                <a:pos x="438861" y="342751"/>
              </a:cxn>
              <a:cxn ang="0">
                <a:pos x="174151" y="55959"/>
              </a:cxn>
              <a:cxn ang="0">
                <a:pos x="125389" y="111919"/>
              </a:cxn>
              <a:cxn ang="0">
                <a:pos x="132355" y="132904"/>
              </a:cxn>
              <a:cxn ang="0">
                <a:pos x="104491" y="125909"/>
              </a:cxn>
              <a:cxn ang="0">
                <a:pos x="48762" y="181868"/>
              </a:cxn>
              <a:cxn ang="0">
                <a:pos x="104491" y="237827"/>
              </a:cxn>
              <a:cxn ang="0">
                <a:pos x="160219" y="181868"/>
              </a:cxn>
              <a:cxn ang="0">
                <a:pos x="153253" y="160883"/>
              </a:cxn>
              <a:cxn ang="0">
                <a:pos x="174151" y="167878"/>
              </a:cxn>
              <a:cxn ang="0">
                <a:pos x="229879" y="111919"/>
              </a:cxn>
              <a:cxn ang="0">
                <a:pos x="174151" y="55959"/>
              </a:cxn>
            </a:cxnLst>
            <a:pathLst>
              <a:path w="67" h="64">
                <a:moveTo>
                  <a:pt x="63" y="49"/>
                </a:moveTo>
                <a:cubicBezTo>
                  <a:pt x="62" y="49"/>
                  <a:pt x="58" y="45"/>
                  <a:pt x="58" y="44"/>
                </a:cubicBezTo>
                <a:cubicBezTo>
                  <a:pt x="54" y="48"/>
                  <a:pt x="54" y="48"/>
                  <a:pt x="54" y="48"/>
                </a:cubicBezTo>
                <a:cubicBezTo>
                  <a:pt x="63" y="57"/>
                  <a:pt x="63" y="57"/>
                  <a:pt x="63" y="57"/>
                </a:cubicBezTo>
                <a:cubicBezTo>
                  <a:pt x="63" y="58"/>
                  <a:pt x="64" y="59"/>
                  <a:pt x="64" y="60"/>
                </a:cubicBezTo>
                <a:cubicBezTo>
                  <a:pt x="64" y="62"/>
                  <a:pt x="61" y="64"/>
                  <a:pt x="59" y="64"/>
                </a:cubicBezTo>
                <a:cubicBezTo>
                  <a:pt x="58" y="64"/>
                  <a:pt x="57" y="64"/>
                  <a:pt x="56" y="63"/>
                </a:cubicBezTo>
                <a:cubicBezTo>
                  <a:pt x="29" y="36"/>
                  <a:pt x="29" y="36"/>
                  <a:pt x="29" y="36"/>
                </a:cubicBezTo>
                <a:cubicBezTo>
                  <a:pt x="25" y="39"/>
                  <a:pt x="20" y="42"/>
                  <a:pt x="15" y="42"/>
                </a:cubicBezTo>
                <a:cubicBezTo>
                  <a:pt x="6" y="42"/>
                  <a:pt x="0" y="36"/>
                  <a:pt x="0" y="27"/>
                </a:cubicBezTo>
                <a:cubicBezTo>
                  <a:pt x="0" y="14"/>
                  <a:pt x="13" y="0"/>
                  <a:pt x="26" y="0"/>
                </a:cubicBezTo>
                <a:cubicBezTo>
                  <a:pt x="35" y="0"/>
                  <a:pt x="41" y="6"/>
                  <a:pt x="41" y="15"/>
                </a:cubicBezTo>
                <a:cubicBezTo>
                  <a:pt x="41" y="21"/>
                  <a:pt x="39" y="26"/>
                  <a:pt x="36" y="30"/>
                </a:cubicBezTo>
                <a:cubicBezTo>
                  <a:pt x="50" y="44"/>
                  <a:pt x="50" y="44"/>
                  <a:pt x="50" y="44"/>
                </a:cubicBezTo>
                <a:cubicBezTo>
                  <a:pt x="54" y="40"/>
                  <a:pt x="54" y="40"/>
                  <a:pt x="54" y="40"/>
                </a:cubicBezTo>
                <a:cubicBezTo>
                  <a:pt x="53" y="39"/>
                  <a:pt x="49" y="36"/>
                  <a:pt x="49" y="35"/>
                </a:cubicBezTo>
                <a:cubicBezTo>
                  <a:pt x="49" y="34"/>
                  <a:pt x="53" y="31"/>
                  <a:pt x="54" y="31"/>
                </a:cubicBezTo>
                <a:cubicBezTo>
                  <a:pt x="54" y="31"/>
                  <a:pt x="54" y="31"/>
                  <a:pt x="55" y="31"/>
                </a:cubicBezTo>
                <a:cubicBezTo>
                  <a:pt x="56" y="32"/>
                  <a:pt x="67" y="43"/>
                  <a:pt x="67" y="44"/>
                </a:cubicBezTo>
                <a:cubicBezTo>
                  <a:pt x="67" y="45"/>
                  <a:pt x="64" y="49"/>
                  <a:pt x="63" y="49"/>
                </a:cubicBezTo>
                <a:close/>
                <a:moveTo>
                  <a:pt x="25" y="8"/>
                </a:moveTo>
                <a:cubicBezTo>
                  <a:pt x="21" y="8"/>
                  <a:pt x="18" y="12"/>
                  <a:pt x="18" y="16"/>
                </a:cubicBezTo>
                <a:cubicBezTo>
                  <a:pt x="18" y="17"/>
                  <a:pt x="18" y="18"/>
                  <a:pt x="19" y="19"/>
                </a:cubicBezTo>
                <a:cubicBezTo>
                  <a:pt x="17" y="19"/>
                  <a:pt x="16" y="18"/>
                  <a:pt x="15" y="18"/>
                </a:cubicBezTo>
                <a:cubicBezTo>
                  <a:pt x="11" y="18"/>
                  <a:pt x="7" y="22"/>
                  <a:pt x="7" y="26"/>
                </a:cubicBezTo>
                <a:cubicBezTo>
                  <a:pt x="7" y="30"/>
                  <a:pt x="11" y="34"/>
                  <a:pt x="15" y="34"/>
                </a:cubicBezTo>
                <a:cubicBezTo>
                  <a:pt x="19" y="34"/>
                  <a:pt x="23" y="30"/>
                  <a:pt x="23" y="26"/>
                </a:cubicBezTo>
                <a:cubicBezTo>
                  <a:pt x="23" y="25"/>
                  <a:pt x="23" y="24"/>
                  <a:pt x="22" y="23"/>
                </a:cubicBezTo>
                <a:cubicBezTo>
                  <a:pt x="23" y="23"/>
                  <a:pt x="24" y="24"/>
                  <a:pt x="25" y="24"/>
                </a:cubicBezTo>
                <a:cubicBezTo>
                  <a:pt x="30" y="24"/>
                  <a:pt x="33" y="20"/>
                  <a:pt x="33" y="16"/>
                </a:cubicBezTo>
                <a:cubicBezTo>
                  <a:pt x="33" y="12"/>
                  <a:pt x="30" y="8"/>
                  <a:pt x="25" y="8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7421" name="Rectangle 51"/>
          <p:cNvSpPr/>
          <p:nvPr/>
        </p:nvSpPr>
        <p:spPr>
          <a:xfrm>
            <a:off x="1031875" y="2284413"/>
            <a:ext cx="1771650" cy="1030287"/>
          </a:xfrm>
          <a:prstGeom prst="rect">
            <a:avLst/>
          </a:prstGeom>
          <a:solidFill>
            <a:srgbClr val="01455C"/>
          </a:solidFill>
          <a:ln w="9525">
            <a:noFill/>
          </a:ln>
        </p:spPr>
        <p:txBody>
          <a:bodyPr anchor="ctr"/>
          <a:p>
            <a:pPr algn="ctr" defTabSz="913130" eaLnBrk="1" hangingPunct="1"/>
            <a:endParaRPr lang="en-US" altLang="zh-CN" sz="23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422" name="Isosceles Triangle 54"/>
          <p:cNvSpPr/>
          <p:nvPr/>
        </p:nvSpPr>
        <p:spPr>
          <a:xfrm rot="5400000">
            <a:off x="2727325" y="2628900"/>
            <a:ext cx="381000" cy="230188"/>
          </a:xfrm>
          <a:prstGeom prst="triangle">
            <a:avLst>
              <a:gd name="adj" fmla="val 50000"/>
            </a:avLst>
          </a:prstGeom>
          <a:solidFill>
            <a:srgbClr val="01455C"/>
          </a:solidFill>
          <a:ln w="9525">
            <a:noFill/>
          </a:ln>
        </p:spPr>
        <p:txBody>
          <a:bodyPr anchor="ctr"/>
          <a:p>
            <a:pPr algn="ctr" defTabSz="913130" eaLnBrk="1" hangingPunct="1"/>
            <a:endParaRPr lang="en-US" altLang="zh-CN" sz="23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423" name="Freeform 64"/>
          <p:cNvSpPr>
            <a:spLocks noEditPoints="1"/>
          </p:cNvSpPr>
          <p:nvPr/>
        </p:nvSpPr>
        <p:spPr>
          <a:xfrm>
            <a:off x="1689100" y="2609850"/>
            <a:ext cx="457200" cy="381000"/>
          </a:xfrm>
          <a:custGeom>
            <a:avLst/>
            <a:gdLst/>
            <a:ahLst/>
            <a:cxnLst>
              <a:cxn ang="0">
                <a:pos x="457200" y="303609"/>
              </a:cxn>
              <a:cxn ang="0">
                <a:pos x="445325" y="327422"/>
              </a:cxn>
              <a:cxn ang="0">
                <a:pos x="350322" y="375047"/>
              </a:cxn>
              <a:cxn ang="0">
                <a:pos x="338447" y="381000"/>
              </a:cxn>
              <a:cxn ang="0">
                <a:pos x="326571" y="375047"/>
              </a:cxn>
              <a:cxn ang="0">
                <a:pos x="231569" y="327422"/>
              </a:cxn>
              <a:cxn ang="0">
                <a:pos x="231569" y="327422"/>
              </a:cxn>
              <a:cxn ang="0">
                <a:pos x="225631" y="327422"/>
              </a:cxn>
              <a:cxn ang="0">
                <a:pos x="130629" y="375047"/>
              </a:cxn>
              <a:cxn ang="0">
                <a:pos x="118753" y="381000"/>
              </a:cxn>
              <a:cxn ang="0">
                <a:pos x="106878" y="375047"/>
              </a:cxn>
              <a:cxn ang="0">
                <a:pos x="11875" y="327422"/>
              </a:cxn>
              <a:cxn ang="0">
                <a:pos x="0" y="303609"/>
              </a:cxn>
              <a:cxn ang="0">
                <a:pos x="0" y="220266"/>
              </a:cxn>
              <a:cxn ang="0">
                <a:pos x="17813" y="190500"/>
              </a:cxn>
              <a:cxn ang="0">
                <a:pos x="106878" y="154781"/>
              </a:cxn>
              <a:cxn ang="0">
                <a:pos x="106878" y="65484"/>
              </a:cxn>
              <a:cxn ang="0">
                <a:pos x="124691" y="41672"/>
              </a:cxn>
              <a:cxn ang="0">
                <a:pos x="219694" y="0"/>
              </a:cxn>
              <a:cxn ang="0">
                <a:pos x="231569" y="0"/>
              </a:cxn>
              <a:cxn ang="0">
                <a:pos x="237506" y="0"/>
              </a:cxn>
              <a:cxn ang="0">
                <a:pos x="332509" y="41672"/>
              </a:cxn>
              <a:cxn ang="0">
                <a:pos x="350322" y="65484"/>
              </a:cxn>
              <a:cxn ang="0">
                <a:pos x="350322" y="154781"/>
              </a:cxn>
              <a:cxn ang="0">
                <a:pos x="445325" y="190500"/>
              </a:cxn>
              <a:cxn ang="0">
                <a:pos x="457200" y="220266"/>
              </a:cxn>
              <a:cxn ang="0">
                <a:pos x="457200" y="303609"/>
              </a:cxn>
              <a:cxn ang="0">
                <a:pos x="207818" y="214313"/>
              </a:cxn>
              <a:cxn ang="0">
                <a:pos x="118753" y="178594"/>
              </a:cxn>
              <a:cxn ang="0">
                <a:pos x="35626" y="214313"/>
              </a:cxn>
              <a:cxn ang="0">
                <a:pos x="118753" y="250031"/>
              </a:cxn>
              <a:cxn ang="0">
                <a:pos x="207818" y="214313"/>
              </a:cxn>
              <a:cxn ang="0">
                <a:pos x="213756" y="303609"/>
              </a:cxn>
              <a:cxn ang="0">
                <a:pos x="213756" y="238125"/>
              </a:cxn>
              <a:cxn ang="0">
                <a:pos x="136566" y="273844"/>
              </a:cxn>
              <a:cxn ang="0">
                <a:pos x="136566" y="345281"/>
              </a:cxn>
              <a:cxn ang="0">
                <a:pos x="213756" y="303609"/>
              </a:cxn>
              <a:cxn ang="0">
                <a:pos x="320634" y="65484"/>
              </a:cxn>
              <a:cxn ang="0">
                <a:pos x="231569" y="29766"/>
              </a:cxn>
              <a:cxn ang="0">
                <a:pos x="136566" y="65484"/>
              </a:cxn>
              <a:cxn ang="0">
                <a:pos x="231569" y="107156"/>
              </a:cxn>
              <a:cxn ang="0">
                <a:pos x="320634" y="65484"/>
              </a:cxn>
              <a:cxn ang="0">
                <a:pos x="326571" y="154781"/>
              </a:cxn>
              <a:cxn ang="0">
                <a:pos x="326571" y="95250"/>
              </a:cxn>
              <a:cxn ang="0">
                <a:pos x="243444" y="130969"/>
              </a:cxn>
              <a:cxn ang="0">
                <a:pos x="243444" y="190500"/>
              </a:cxn>
              <a:cxn ang="0">
                <a:pos x="326571" y="154781"/>
              </a:cxn>
              <a:cxn ang="0">
                <a:pos x="421574" y="214313"/>
              </a:cxn>
              <a:cxn ang="0">
                <a:pos x="338447" y="178594"/>
              </a:cxn>
              <a:cxn ang="0">
                <a:pos x="249382" y="214313"/>
              </a:cxn>
              <a:cxn ang="0">
                <a:pos x="338447" y="250031"/>
              </a:cxn>
              <a:cxn ang="0">
                <a:pos x="421574" y="214313"/>
              </a:cxn>
              <a:cxn ang="0">
                <a:pos x="433449" y="303609"/>
              </a:cxn>
              <a:cxn ang="0">
                <a:pos x="433449" y="238125"/>
              </a:cxn>
              <a:cxn ang="0">
                <a:pos x="350322" y="273844"/>
              </a:cxn>
              <a:cxn ang="0">
                <a:pos x="350322" y="345281"/>
              </a:cxn>
              <a:cxn ang="0">
                <a:pos x="433449" y="303609"/>
              </a:cxn>
            </a:cxnLst>
            <a:pathLst>
              <a:path w="77" h="64">
                <a:moveTo>
                  <a:pt x="77" y="51"/>
                </a:moveTo>
                <a:cubicBezTo>
                  <a:pt x="77" y="53"/>
                  <a:pt x="76" y="55"/>
                  <a:pt x="75" y="55"/>
                </a:cubicBezTo>
                <a:cubicBezTo>
                  <a:pt x="59" y="63"/>
                  <a:pt x="59" y="63"/>
                  <a:pt x="59" y="63"/>
                </a:cubicBezTo>
                <a:cubicBezTo>
                  <a:pt x="58" y="64"/>
                  <a:pt x="58" y="64"/>
                  <a:pt x="57" y="64"/>
                </a:cubicBezTo>
                <a:cubicBezTo>
                  <a:pt x="56" y="64"/>
                  <a:pt x="55" y="64"/>
                  <a:pt x="55" y="63"/>
                </a:cubicBezTo>
                <a:cubicBezTo>
                  <a:pt x="39" y="55"/>
                  <a:pt x="39" y="55"/>
                  <a:pt x="39" y="55"/>
                </a:cubicBezTo>
                <a:cubicBezTo>
                  <a:pt x="39" y="55"/>
                  <a:pt x="39" y="55"/>
                  <a:pt x="39" y="55"/>
                </a:cubicBezTo>
                <a:cubicBezTo>
                  <a:pt x="39" y="55"/>
                  <a:pt x="38" y="55"/>
                  <a:pt x="38" y="55"/>
                </a:cubicBezTo>
                <a:cubicBezTo>
                  <a:pt x="22" y="63"/>
                  <a:pt x="22" y="63"/>
                  <a:pt x="22" y="63"/>
                </a:cubicBezTo>
                <a:cubicBezTo>
                  <a:pt x="22" y="64"/>
                  <a:pt x="21" y="64"/>
                  <a:pt x="20" y="64"/>
                </a:cubicBezTo>
                <a:cubicBezTo>
                  <a:pt x="20" y="64"/>
                  <a:pt x="19" y="64"/>
                  <a:pt x="18" y="63"/>
                </a:cubicBezTo>
                <a:cubicBezTo>
                  <a:pt x="2" y="55"/>
                  <a:pt x="2" y="55"/>
                  <a:pt x="2" y="55"/>
                </a:cubicBezTo>
                <a:cubicBezTo>
                  <a:pt x="1" y="55"/>
                  <a:pt x="0" y="53"/>
                  <a:pt x="0" y="51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35"/>
                  <a:pt x="1" y="33"/>
                  <a:pt x="3" y="32"/>
                </a:cubicBezTo>
                <a:cubicBezTo>
                  <a:pt x="18" y="26"/>
                  <a:pt x="18" y="26"/>
                  <a:pt x="18" y="26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0"/>
                  <a:pt x="19" y="8"/>
                  <a:pt x="21" y="7"/>
                </a:cubicBezTo>
                <a:cubicBezTo>
                  <a:pt x="37" y="0"/>
                  <a:pt x="37" y="0"/>
                  <a:pt x="37" y="0"/>
                </a:cubicBezTo>
                <a:cubicBezTo>
                  <a:pt x="37" y="0"/>
                  <a:pt x="38" y="0"/>
                  <a:pt x="39" y="0"/>
                </a:cubicBezTo>
                <a:cubicBezTo>
                  <a:pt x="39" y="0"/>
                  <a:pt x="40" y="0"/>
                  <a:pt x="40" y="0"/>
                </a:cubicBezTo>
                <a:cubicBezTo>
                  <a:pt x="56" y="7"/>
                  <a:pt x="56" y="7"/>
                  <a:pt x="56" y="7"/>
                </a:cubicBezTo>
                <a:cubicBezTo>
                  <a:pt x="58" y="8"/>
                  <a:pt x="59" y="10"/>
                  <a:pt x="59" y="11"/>
                </a:cubicBezTo>
                <a:cubicBezTo>
                  <a:pt x="59" y="26"/>
                  <a:pt x="59" y="26"/>
                  <a:pt x="59" y="26"/>
                </a:cubicBezTo>
                <a:cubicBezTo>
                  <a:pt x="75" y="32"/>
                  <a:pt x="75" y="32"/>
                  <a:pt x="75" y="32"/>
                </a:cubicBezTo>
                <a:cubicBezTo>
                  <a:pt x="76" y="33"/>
                  <a:pt x="77" y="35"/>
                  <a:pt x="77" y="37"/>
                </a:cubicBezTo>
                <a:lnTo>
                  <a:pt x="77" y="51"/>
                </a:lnTo>
                <a:close/>
                <a:moveTo>
                  <a:pt x="35" y="36"/>
                </a:moveTo>
                <a:cubicBezTo>
                  <a:pt x="20" y="30"/>
                  <a:pt x="20" y="30"/>
                  <a:pt x="20" y="30"/>
                </a:cubicBezTo>
                <a:cubicBezTo>
                  <a:pt x="6" y="36"/>
                  <a:pt x="6" y="36"/>
                  <a:pt x="6" y="36"/>
                </a:cubicBezTo>
                <a:cubicBezTo>
                  <a:pt x="20" y="42"/>
                  <a:pt x="20" y="42"/>
                  <a:pt x="20" y="42"/>
                </a:cubicBezTo>
                <a:lnTo>
                  <a:pt x="35" y="36"/>
                </a:lnTo>
                <a:close/>
                <a:moveTo>
                  <a:pt x="36" y="51"/>
                </a:moveTo>
                <a:cubicBezTo>
                  <a:pt x="36" y="40"/>
                  <a:pt x="36" y="40"/>
                  <a:pt x="36" y="40"/>
                </a:cubicBezTo>
                <a:cubicBezTo>
                  <a:pt x="23" y="46"/>
                  <a:pt x="23" y="46"/>
                  <a:pt x="23" y="46"/>
                </a:cubicBezTo>
                <a:cubicBezTo>
                  <a:pt x="23" y="58"/>
                  <a:pt x="23" y="58"/>
                  <a:pt x="23" y="58"/>
                </a:cubicBezTo>
                <a:lnTo>
                  <a:pt x="36" y="51"/>
                </a:lnTo>
                <a:close/>
                <a:moveTo>
                  <a:pt x="54" y="11"/>
                </a:moveTo>
                <a:cubicBezTo>
                  <a:pt x="39" y="5"/>
                  <a:pt x="39" y="5"/>
                  <a:pt x="39" y="5"/>
                </a:cubicBezTo>
                <a:cubicBezTo>
                  <a:pt x="23" y="11"/>
                  <a:pt x="23" y="11"/>
                  <a:pt x="23" y="11"/>
                </a:cubicBezTo>
                <a:cubicBezTo>
                  <a:pt x="39" y="18"/>
                  <a:pt x="39" y="18"/>
                  <a:pt x="39" y="18"/>
                </a:cubicBezTo>
                <a:lnTo>
                  <a:pt x="54" y="11"/>
                </a:lnTo>
                <a:close/>
                <a:moveTo>
                  <a:pt x="55" y="26"/>
                </a:moveTo>
                <a:cubicBezTo>
                  <a:pt x="55" y="16"/>
                  <a:pt x="55" y="16"/>
                  <a:pt x="55" y="16"/>
                </a:cubicBezTo>
                <a:cubicBezTo>
                  <a:pt x="41" y="22"/>
                  <a:pt x="41" y="22"/>
                  <a:pt x="41" y="22"/>
                </a:cubicBezTo>
                <a:cubicBezTo>
                  <a:pt x="41" y="32"/>
                  <a:pt x="41" y="32"/>
                  <a:pt x="41" y="32"/>
                </a:cubicBezTo>
                <a:lnTo>
                  <a:pt x="55" y="26"/>
                </a:lnTo>
                <a:close/>
                <a:moveTo>
                  <a:pt x="71" y="36"/>
                </a:moveTo>
                <a:cubicBezTo>
                  <a:pt x="57" y="30"/>
                  <a:pt x="57" y="30"/>
                  <a:pt x="57" y="30"/>
                </a:cubicBezTo>
                <a:cubicBezTo>
                  <a:pt x="42" y="36"/>
                  <a:pt x="42" y="36"/>
                  <a:pt x="42" y="36"/>
                </a:cubicBezTo>
                <a:cubicBezTo>
                  <a:pt x="57" y="42"/>
                  <a:pt x="57" y="42"/>
                  <a:pt x="57" y="42"/>
                </a:cubicBezTo>
                <a:lnTo>
                  <a:pt x="71" y="36"/>
                </a:lnTo>
                <a:close/>
                <a:moveTo>
                  <a:pt x="73" y="51"/>
                </a:moveTo>
                <a:cubicBezTo>
                  <a:pt x="73" y="40"/>
                  <a:pt x="73" y="40"/>
                  <a:pt x="73" y="40"/>
                </a:cubicBezTo>
                <a:cubicBezTo>
                  <a:pt x="59" y="46"/>
                  <a:pt x="59" y="46"/>
                  <a:pt x="59" y="46"/>
                </a:cubicBezTo>
                <a:cubicBezTo>
                  <a:pt x="59" y="58"/>
                  <a:pt x="59" y="58"/>
                  <a:pt x="59" y="58"/>
                </a:cubicBezTo>
                <a:lnTo>
                  <a:pt x="73" y="51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7424" name="矩形 18"/>
          <p:cNvSpPr/>
          <p:nvPr/>
        </p:nvSpPr>
        <p:spPr>
          <a:xfrm>
            <a:off x="1293813" y="3608388"/>
            <a:ext cx="1247775" cy="11620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9112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0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0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425" name="矩形 19"/>
          <p:cNvSpPr/>
          <p:nvPr/>
        </p:nvSpPr>
        <p:spPr>
          <a:xfrm>
            <a:off x="3062288" y="3608388"/>
            <a:ext cx="1247775" cy="11620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9112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0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0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426" name="矩形 20"/>
          <p:cNvSpPr/>
          <p:nvPr/>
        </p:nvSpPr>
        <p:spPr>
          <a:xfrm>
            <a:off x="4826000" y="3608388"/>
            <a:ext cx="1247775" cy="11620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9112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0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0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427" name="矩形 21"/>
          <p:cNvSpPr/>
          <p:nvPr/>
        </p:nvSpPr>
        <p:spPr>
          <a:xfrm>
            <a:off x="6596063" y="3608388"/>
            <a:ext cx="1246187" cy="11620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9112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0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0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8434" name="矩形 4"/>
          <p:cNvSpPr/>
          <p:nvPr/>
        </p:nvSpPr>
        <p:spPr>
          <a:xfrm>
            <a:off x="0" y="206375"/>
            <a:ext cx="3025775" cy="414338"/>
          </a:xfrm>
          <a:prstGeom prst="rect">
            <a:avLst/>
          </a:prstGeom>
          <a:solidFill>
            <a:srgbClr val="5D9CE3"/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8435" name="矩形 7"/>
          <p:cNvSpPr/>
          <p:nvPr/>
        </p:nvSpPr>
        <p:spPr>
          <a:xfrm>
            <a:off x="0" y="674688"/>
            <a:ext cx="3025775" cy="65087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1719C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8436" name="文本框 8"/>
          <p:cNvSpPr txBox="1"/>
          <p:nvPr/>
        </p:nvSpPr>
        <p:spPr>
          <a:xfrm>
            <a:off x="136525" y="250825"/>
            <a:ext cx="2754313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dist" eaLnBrk="1" hangingPunct="1"/>
            <a:r>
              <a:rPr lang="en-US" altLang="zh-CN" dirty="0">
                <a:solidFill>
                  <a:srgbClr val="FFFFFF"/>
                </a:solidFill>
                <a:latin typeface="Impact" panose="020B0806030902050204" pitchFamily="34" charset="0"/>
              </a:rPr>
              <a:t>ADD YOUR TITLE HERE</a:t>
            </a:r>
            <a:endParaRPr lang="zh-CN" altLang="en-US" dirty="0">
              <a:solidFill>
                <a:srgbClr val="FFFFFF"/>
              </a:solidFill>
              <a:latin typeface="Impact" panose="020B0806030902050204" pitchFamily="34" charset="0"/>
            </a:endParaRPr>
          </a:p>
        </p:txBody>
      </p:sp>
      <p:pic>
        <p:nvPicPr>
          <p:cNvPr id="18437" name="Picture 45" descr="iMac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71975" y="1911350"/>
            <a:ext cx="4430713" cy="3883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8" name="Oval 20"/>
          <p:cNvSpPr/>
          <p:nvPr/>
        </p:nvSpPr>
        <p:spPr>
          <a:xfrm>
            <a:off x="781050" y="2382838"/>
            <a:ext cx="692150" cy="692150"/>
          </a:xfrm>
          <a:prstGeom prst="ellipse">
            <a:avLst/>
          </a:prstGeom>
          <a:solidFill>
            <a:srgbClr val="01455C"/>
          </a:solidFill>
          <a:ln w="9525">
            <a:noFill/>
          </a:ln>
        </p:spPr>
        <p:txBody>
          <a:bodyPr lIns="68575" tIns="34288" rIns="68575" bIns="34288" anchor="ctr"/>
          <a:p>
            <a:pPr algn="ctr" defTabSz="408305" eaLnBrk="1" hangingPunct="1"/>
            <a:endParaRPr lang="id-ID" altLang="en-US" sz="16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39" name="Oval 25"/>
          <p:cNvSpPr/>
          <p:nvPr/>
        </p:nvSpPr>
        <p:spPr>
          <a:xfrm>
            <a:off x="781050" y="3362325"/>
            <a:ext cx="692150" cy="693738"/>
          </a:xfrm>
          <a:prstGeom prst="ellipse">
            <a:avLst/>
          </a:prstGeom>
          <a:solidFill>
            <a:srgbClr val="95E0FF"/>
          </a:solidFill>
          <a:ln w="9525">
            <a:noFill/>
          </a:ln>
        </p:spPr>
        <p:txBody>
          <a:bodyPr lIns="68575" tIns="34288" rIns="68575" bIns="34288" anchor="ctr"/>
          <a:p>
            <a:pPr algn="ctr" defTabSz="408305" eaLnBrk="1" hangingPunct="1"/>
            <a:endParaRPr lang="id-ID" altLang="en-US" sz="16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0" name="Oval 26"/>
          <p:cNvSpPr/>
          <p:nvPr/>
        </p:nvSpPr>
        <p:spPr>
          <a:xfrm>
            <a:off x="781050" y="4341813"/>
            <a:ext cx="692150" cy="693737"/>
          </a:xfrm>
          <a:prstGeom prst="ellipse">
            <a:avLst/>
          </a:prstGeom>
          <a:solidFill>
            <a:srgbClr val="F5C300"/>
          </a:solidFill>
          <a:ln w="9525">
            <a:noFill/>
          </a:ln>
        </p:spPr>
        <p:txBody>
          <a:bodyPr lIns="68575" tIns="34288" rIns="68575" bIns="34288" anchor="ctr"/>
          <a:p>
            <a:pPr algn="ctr" defTabSz="408305" eaLnBrk="1" hangingPunct="1"/>
            <a:endParaRPr lang="id-ID" altLang="en-US" sz="16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1" name="Freeform 67"/>
          <p:cNvSpPr/>
          <p:nvPr/>
        </p:nvSpPr>
        <p:spPr>
          <a:xfrm>
            <a:off x="969963" y="2493963"/>
            <a:ext cx="360362" cy="423862"/>
          </a:xfrm>
          <a:custGeom>
            <a:avLst/>
            <a:gdLst/>
            <a:ahLst/>
            <a:cxnLst>
              <a:cxn ang="0">
                <a:pos x="345247" y="147914"/>
              </a:cxn>
              <a:cxn ang="0">
                <a:pos x="345247" y="147914"/>
              </a:cxn>
              <a:cxn ang="0">
                <a:pos x="35002" y="127238"/>
              </a:cxn>
              <a:cxn ang="0">
                <a:pos x="0" y="141552"/>
              </a:cxn>
              <a:cxn ang="0">
                <a:pos x="70004" y="423067"/>
              </a:cxn>
              <a:cxn ang="0">
                <a:pos x="112166" y="423067"/>
              </a:cxn>
              <a:cxn ang="0">
                <a:pos x="77164" y="282310"/>
              </a:cxn>
              <a:cxn ang="0">
                <a:pos x="352407" y="155071"/>
              </a:cxn>
              <a:cxn ang="0">
                <a:pos x="345247" y="147914"/>
              </a:cxn>
            </a:cxnLst>
            <a:pathLst>
              <a:path w="453" h="533">
                <a:moveTo>
                  <a:pt x="434" y="186"/>
                </a:moveTo>
                <a:lnTo>
                  <a:pt x="434" y="186"/>
                </a:lnTo>
                <a:cubicBezTo>
                  <a:pt x="151" y="301"/>
                  <a:pt x="266" y="0"/>
                  <a:pt x="44" y="160"/>
                </a:cubicBezTo>
                <a:cubicBezTo>
                  <a:pt x="0" y="178"/>
                  <a:pt x="0" y="178"/>
                  <a:pt x="0" y="178"/>
                </a:cubicBezTo>
                <a:cubicBezTo>
                  <a:pt x="88" y="532"/>
                  <a:pt x="88" y="532"/>
                  <a:pt x="88" y="532"/>
                </a:cubicBezTo>
                <a:cubicBezTo>
                  <a:pt x="141" y="532"/>
                  <a:pt x="141" y="532"/>
                  <a:pt x="141" y="532"/>
                </a:cubicBezTo>
                <a:cubicBezTo>
                  <a:pt x="97" y="355"/>
                  <a:pt x="97" y="355"/>
                  <a:pt x="97" y="355"/>
                </a:cubicBezTo>
                <a:cubicBezTo>
                  <a:pt x="293" y="195"/>
                  <a:pt x="213" y="532"/>
                  <a:pt x="443" y="195"/>
                </a:cubicBezTo>
                <a:cubicBezTo>
                  <a:pt x="452" y="195"/>
                  <a:pt x="443" y="186"/>
                  <a:pt x="434" y="186"/>
                </a:cubicBezTo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8442" name="Freeform 82"/>
          <p:cNvSpPr/>
          <p:nvPr/>
        </p:nvSpPr>
        <p:spPr>
          <a:xfrm>
            <a:off x="935038" y="4522788"/>
            <a:ext cx="396875" cy="354012"/>
          </a:xfrm>
          <a:custGeom>
            <a:avLst/>
            <a:gdLst/>
            <a:ahLst/>
            <a:cxnLst>
              <a:cxn ang="0">
                <a:pos x="353754" y="0"/>
              </a:cxn>
              <a:cxn ang="0">
                <a:pos x="353754" y="0"/>
              </a:cxn>
              <a:cxn ang="0">
                <a:pos x="42323" y="0"/>
              </a:cxn>
              <a:cxn ang="0">
                <a:pos x="0" y="42258"/>
              </a:cxn>
              <a:cxn ang="0">
                <a:pos x="0" y="275077"/>
              </a:cxn>
              <a:cxn ang="0">
                <a:pos x="42323" y="318132"/>
              </a:cxn>
              <a:cxn ang="0">
                <a:pos x="120580" y="318132"/>
              </a:cxn>
              <a:cxn ang="0">
                <a:pos x="120580" y="275077"/>
              </a:cxn>
              <a:cxn ang="0">
                <a:pos x="35136" y="275077"/>
              </a:cxn>
              <a:cxn ang="0">
                <a:pos x="35136" y="98868"/>
              </a:cxn>
              <a:cxn ang="0">
                <a:pos x="353754" y="98868"/>
              </a:cxn>
              <a:cxn ang="0">
                <a:pos x="353754" y="275077"/>
              </a:cxn>
              <a:cxn ang="0">
                <a:pos x="275497" y="275077"/>
              </a:cxn>
              <a:cxn ang="0">
                <a:pos x="275497" y="318132"/>
              </a:cxn>
              <a:cxn ang="0">
                <a:pos x="353754" y="318132"/>
              </a:cxn>
              <a:cxn ang="0">
                <a:pos x="396076" y="275077"/>
              </a:cxn>
              <a:cxn ang="0">
                <a:pos x="396076" y="42258"/>
              </a:cxn>
              <a:cxn ang="0">
                <a:pos x="353754" y="0"/>
              </a:cxn>
              <a:cxn ang="0">
                <a:pos x="49510" y="63786"/>
              </a:cxn>
              <a:cxn ang="0">
                <a:pos x="49510" y="63786"/>
              </a:cxn>
              <a:cxn ang="0">
                <a:pos x="35136" y="49434"/>
              </a:cxn>
              <a:cxn ang="0">
                <a:pos x="49510" y="35880"/>
              </a:cxn>
              <a:cxn ang="0">
                <a:pos x="63085" y="49434"/>
              </a:cxn>
              <a:cxn ang="0">
                <a:pos x="49510" y="63786"/>
              </a:cxn>
              <a:cxn ang="0">
                <a:pos x="92631" y="63786"/>
              </a:cxn>
              <a:cxn ang="0">
                <a:pos x="92631" y="63786"/>
              </a:cxn>
              <a:cxn ang="0">
                <a:pos x="77459" y="49434"/>
              </a:cxn>
              <a:cxn ang="0">
                <a:pos x="92631" y="35880"/>
              </a:cxn>
              <a:cxn ang="0">
                <a:pos x="105407" y="49434"/>
              </a:cxn>
              <a:cxn ang="0">
                <a:pos x="92631" y="63786"/>
              </a:cxn>
              <a:cxn ang="0">
                <a:pos x="353754" y="63786"/>
              </a:cxn>
              <a:cxn ang="0">
                <a:pos x="353754" y="63786"/>
              </a:cxn>
              <a:cxn ang="0">
                <a:pos x="120580" y="63786"/>
              </a:cxn>
              <a:cxn ang="0">
                <a:pos x="120580" y="42258"/>
              </a:cxn>
              <a:cxn ang="0">
                <a:pos x="353754" y="42258"/>
              </a:cxn>
              <a:cxn ang="0">
                <a:pos x="353754" y="63786"/>
              </a:cxn>
              <a:cxn ang="0">
                <a:pos x="198038" y="141126"/>
              </a:cxn>
              <a:cxn ang="0">
                <a:pos x="198038" y="141126"/>
              </a:cxn>
              <a:cxn ang="0">
                <a:pos x="99019" y="239995"/>
              </a:cxn>
              <a:cxn ang="0">
                <a:pos x="162902" y="239995"/>
              </a:cxn>
              <a:cxn ang="0">
                <a:pos x="162902" y="353215"/>
              </a:cxn>
              <a:cxn ang="0">
                <a:pos x="233174" y="353215"/>
              </a:cxn>
              <a:cxn ang="0">
                <a:pos x="233174" y="239995"/>
              </a:cxn>
              <a:cxn ang="0">
                <a:pos x="289870" y="239995"/>
              </a:cxn>
              <a:cxn ang="0">
                <a:pos x="198038" y="141126"/>
              </a:cxn>
            </a:cxnLst>
            <a:pathLst>
              <a:path w="497" h="444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17" y="0"/>
                  <a:pt x="0" y="26"/>
                  <a:pt x="0" y="53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373"/>
                  <a:pt x="17" y="399"/>
                  <a:pt x="53" y="399"/>
                </a:cubicBezTo>
                <a:cubicBezTo>
                  <a:pt x="151" y="399"/>
                  <a:pt x="151" y="399"/>
                  <a:pt x="151" y="399"/>
                </a:cubicBezTo>
                <a:cubicBezTo>
                  <a:pt x="151" y="345"/>
                  <a:pt x="151" y="345"/>
                  <a:pt x="151" y="345"/>
                </a:cubicBezTo>
                <a:cubicBezTo>
                  <a:pt x="44" y="345"/>
                  <a:pt x="44" y="345"/>
                  <a:pt x="44" y="345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43" y="124"/>
                  <a:pt x="443" y="124"/>
                  <a:pt x="443" y="124"/>
                </a:cubicBezTo>
                <a:cubicBezTo>
                  <a:pt x="443" y="345"/>
                  <a:pt x="443" y="345"/>
                  <a:pt x="443" y="345"/>
                </a:cubicBezTo>
                <a:cubicBezTo>
                  <a:pt x="345" y="345"/>
                  <a:pt x="345" y="345"/>
                  <a:pt x="345" y="345"/>
                </a:cubicBezTo>
                <a:cubicBezTo>
                  <a:pt x="345" y="399"/>
                  <a:pt x="345" y="399"/>
                  <a:pt x="345" y="399"/>
                </a:cubicBezTo>
                <a:cubicBezTo>
                  <a:pt x="443" y="399"/>
                  <a:pt x="443" y="399"/>
                  <a:pt x="443" y="399"/>
                </a:cubicBezTo>
                <a:cubicBezTo>
                  <a:pt x="470" y="399"/>
                  <a:pt x="496" y="373"/>
                  <a:pt x="496" y="345"/>
                </a:cubicBezTo>
                <a:cubicBezTo>
                  <a:pt x="496" y="53"/>
                  <a:pt x="496" y="53"/>
                  <a:pt x="496" y="53"/>
                </a:cubicBezTo>
                <a:cubicBezTo>
                  <a:pt x="496" y="26"/>
                  <a:pt x="470" y="0"/>
                  <a:pt x="443" y="0"/>
                </a:cubicBezTo>
                <a:close/>
                <a:moveTo>
                  <a:pt x="62" y="80"/>
                </a:moveTo>
                <a:lnTo>
                  <a:pt x="62" y="80"/>
                </a:lnTo>
                <a:cubicBezTo>
                  <a:pt x="53" y="80"/>
                  <a:pt x="44" y="71"/>
                  <a:pt x="44" y="62"/>
                </a:cubicBezTo>
                <a:cubicBezTo>
                  <a:pt x="44" y="53"/>
                  <a:pt x="53" y="45"/>
                  <a:pt x="62" y="45"/>
                </a:cubicBezTo>
                <a:cubicBezTo>
                  <a:pt x="71" y="45"/>
                  <a:pt x="79" y="53"/>
                  <a:pt x="79" y="62"/>
                </a:cubicBezTo>
                <a:cubicBezTo>
                  <a:pt x="79" y="71"/>
                  <a:pt x="71" y="80"/>
                  <a:pt x="62" y="80"/>
                </a:cubicBezTo>
                <a:close/>
                <a:moveTo>
                  <a:pt x="116" y="80"/>
                </a:moveTo>
                <a:lnTo>
                  <a:pt x="116" y="80"/>
                </a:lnTo>
                <a:cubicBezTo>
                  <a:pt x="107" y="80"/>
                  <a:pt x="97" y="71"/>
                  <a:pt x="97" y="62"/>
                </a:cubicBezTo>
                <a:cubicBezTo>
                  <a:pt x="97" y="53"/>
                  <a:pt x="107" y="45"/>
                  <a:pt x="116" y="45"/>
                </a:cubicBezTo>
                <a:cubicBezTo>
                  <a:pt x="124" y="45"/>
                  <a:pt x="132" y="53"/>
                  <a:pt x="132" y="62"/>
                </a:cubicBezTo>
                <a:cubicBezTo>
                  <a:pt x="132" y="71"/>
                  <a:pt x="124" y="80"/>
                  <a:pt x="116" y="80"/>
                </a:cubicBezTo>
                <a:close/>
                <a:moveTo>
                  <a:pt x="443" y="80"/>
                </a:moveTo>
                <a:lnTo>
                  <a:pt x="443" y="80"/>
                </a:lnTo>
                <a:cubicBezTo>
                  <a:pt x="151" y="80"/>
                  <a:pt x="151" y="80"/>
                  <a:pt x="151" y="80"/>
                </a:cubicBezTo>
                <a:cubicBezTo>
                  <a:pt x="151" y="53"/>
                  <a:pt x="151" y="53"/>
                  <a:pt x="151" y="53"/>
                </a:cubicBezTo>
                <a:cubicBezTo>
                  <a:pt x="443" y="53"/>
                  <a:pt x="443" y="53"/>
                  <a:pt x="443" y="53"/>
                </a:cubicBezTo>
                <a:lnTo>
                  <a:pt x="443" y="80"/>
                </a:lnTo>
                <a:close/>
                <a:moveTo>
                  <a:pt x="248" y="177"/>
                </a:moveTo>
                <a:lnTo>
                  <a:pt x="248" y="177"/>
                </a:lnTo>
                <a:cubicBezTo>
                  <a:pt x="124" y="301"/>
                  <a:pt x="124" y="301"/>
                  <a:pt x="124" y="301"/>
                </a:cubicBezTo>
                <a:cubicBezTo>
                  <a:pt x="204" y="301"/>
                  <a:pt x="204" y="301"/>
                  <a:pt x="204" y="301"/>
                </a:cubicBezTo>
                <a:cubicBezTo>
                  <a:pt x="204" y="443"/>
                  <a:pt x="204" y="443"/>
                  <a:pt x="204" y="443"/>
                </a:cubicBezTo>
                <a:cubicBezTo>
                  <a:pt x="292" y="443"/>
                  <a:pt x="292" y="443"/>
                  <a:pt x="292" y="443"/>
                </a:cubicBezTo>
                <a:cubicBezTo>
                  <a:pt x="292" y="301"/>
                  <a:pt x="292" y="301"/>
                  <a:pt x="292" y="301"/>
                </a:cubicBezTo>
                <a:cubicBezTo>
                  <a:pt x="363" y="301"/>
                  <a:pt x="363" y="301"/>
                  <a:pt x="363" y="301"/>
                </a:cubicBezTo>
                <a:lnTo>
                  <a:pt x="248" y="177"/>
                </a:ln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8443" name="Freeform 102"/>
          <p:cNvSpPr/>
          <p:nvPr/>
        </p:nvSpPr>
        <p:spPr>
          <a:xfrm>
            <a:off x="931863" y="3540125"/>
            <a:ext cx="395287" cy="354013"/>
          </a:xfrm>
          <a:custGeom>
            <a:avLst/>
            <a:gdLst/>
            <a:ahLst/>
            <a:cxnLst>
              <a:cxn ang="0">
                <a:pos x="63500" y="120126"/>
              </a:cxn>
              <a:cxn ang="0">
                <a:pos x="63500" y="120126"/>
              </a:cxn>
              <a:cxn ang="0">
                <a:pos x="112712" y="134445"/>
              </a:cxn>
              <a:cxn ang="0">
                <a:pos x="119856" y="134445"/>
              </a:cxn>
              <a:cxn ang="0">
                <a:pos x="154781" y="106602"/>
              </a:cxn>
              <a:cxn ang="0">
                <a:pos x="154781" y="99442"/>
              </a:cxn>
              <a:cxn ang="0">
                <a:pos x="141287" y="85122"/>
              </a:cxn>
              <a:cxn ang="0">
                <a:pos x="218281" y="7955"/>
              </a:cxn>
              <a:cxn ang="0">
                <a:pos x="154781" y="0"/>
              </a:cxn>
              <a:cxn ang="0">
                <a:pos x="84931" y="42959"/>
              </a:cxn>
              <a:cxn ang="0">
                <a:pos x="57150" y="64438"/>
              </a:cxn>
              <a:cxn ang="0">
                <a:pos x="42069" y="92282"/>
              </a:cxn>
              <a:cxn ang="0">
                <a:pos x="14287" y="99442"/>
              </a:cxn>
              <a:cxn ang="0">
                <a:pos x="0" y="113761"/>
              </a:cxn>
              <a:cxn ang="0">
                <a:pos x="0" y="120126"/>
              </a:cxn>
              <a:cxn ang="0">
                <a:pos x="28575" y="148765"/>
              </a:cxn>
              <a:cxn ang="0">
                <a:pos x="42069" y="155925"/>
              </a:cxn>
              <a:cxn ang="0">
                <a:pos x="57150" y="141605"/>
              </a:cxn>
              <a:cxn ang="0">
                <a:pos x="63500" y="120126"/>
              </a:cxn>
              <a:cxn ang="0">
                <a:pos x="176212" y="127286"/>
              </a:cxn>
              <a:cxn ang="0">
                <a:pos x="176212" y="127286"/>
              </a:cxn>
              <a:cxn ang="0">
                <a:pos x="169069" y="127286"/>
              </a:cxn>
              <a:cxn ang="0">
                <a:pos x="141287" y="148765"/>
              </a:cxn>
              <a:cxn ang="0">
                <a:pos x="134144" y="162289"/>
              </a:cxn>
              <a:cxn ang="0">
                <a:pos x="302418" y="346058"/>
              </a:cxn>
              <a:cxn ang="0">
                <a:pos x="316706" y="346058"/>
              </a:cxn>
              <a:cxn ang="0">
                <a:pos x="338137" y="331738"/>
              </a:cxn>
              <a:cxn ang="0">
                <a:pos x="338137" y="318214"/>
              </a:cxn>
              <a:cxn ang="0">
                <a:pos x="176212" y="127286"/>
              </a:cxn>
              <a:cxn ang="0">
                <a:pos x="394493" y="50119"/>
              </a:cxn>
              <a:cxn ang="0">
                <a:pos x="394493" y="50119"/>
              </a:cxn>
              <a:cxn ang="0">
                <a:pos x="380206" y="42959"/>
              </a:cxn>
              <a:cxn ang="0">
                <a:pos x="365918" y="70803"/>
              </a:cxn>
              <a:cxn ang="0">
                <a:pos x="323850" y="85122"/>
              </a:cxn>
              <a:cxn ang="0">
                <a:pos x="316706" y="50119"/>
              </a:cxn>
              <a:cxn ang="0">
                <a:pos x="330993" y="15115"/>
              </a:cxn>
              <a:cxn ang="0">
                <a:pos x="323850" y="7955"/>
              </a:cxn>
              <a:cxn ang="0">
                <a:pos x="267493" y="57279"/>
              </a:cxn>
              <a:cxn ang="0">
                <a:pos x="253206" y="120126"/>
              </a:cxn>
              <a:cxn ang="0">
                <a:pos x="225425" y="148765"/>
              </a:cxn>
              <a:cxn ang="0">
                <a:pos x="253206" y="183769"/>
              </a:cxn>
              <a:cxn ang="0">
                <a:pos x="288925" y="148765"/>
              </a:cxn>
              <a:cxn ang="0">
                <a:pos x="323850" y="141605"/>
              </a:cxn>
              <a:cxn ang="0">
                <a:pos x="387350" y="113761"/>
              </a:cxn>
              <a:cxn ang="0">
                <a:pos x="394493" y="50119"/>
              </a:cxn>
              <a:cxn ang="0">
                <a:pos x="57150" y="318214"/>
              </a:cxn>
              <a:cxn ang="0">
                <a:pos x="57150" y="318214"/>
              </a:cxn>
              <a:cxn ang="0">
                <a:pos x="57150" y="331738"/>
              </a:cxn>
              <a:cxn ang="0">
                <a:pos x="70644" y="353217"/>
              </a:cxn>
              <a:cxn ang="0">
                <a:pos x="84931" y="346058"/>
              </a:cxn>
              <a:cxn ang="0">
                <a:pos x="183356" y="254571"/>
              </a:cxn>
              <a:cxn ang="0">
                <a:pos x="154781" y="218772"/>
              </a:cxn>
              <a:cxn ang="0">
                <a:pos x="57150" y="318214"/>
              </a:cxn>
            </a:cxnLst>
            <a:pathLst>
              <a:path w="498" h="445">
                <a:moveTo>
                  <a:pt x="80" y="151"/>
                </a:moveTo>
                <a:lnTo>
                  <a:pt x="80" y="151"/>
                </a:lnTo>
                <a:cubicBezTo>
                  <a:pt x="97" y="134"/>
                  <a:pt x="116" y="143"/>
                  <a:pt x="142" y="169"/>
                </a:cubicBezTo>
                <a:cubicBezTo>
                  <a:pt x="151" y="178"/>
                  <a:pt x="151" y="169"/>
                  <a:pt x="151" y="169"/>
                </a:cubicBezTo>
                <a:cubicBezTo>
                  <a:pt x="160" y="169"/>
                  <a:pt x="186" y="134"/>
                  <a:pt x="195" y="134"/>
                </a:cubicBezTo>
                <a:cubicBezTo>
                  <a:pt x="195" y="134"/>
                  <a:pt x="195" y="134"/>
                  <a:pt x="195" y="125"/>
                </a:cubicBezTo>
                <a:cubicBezTo>
                  <a:pt x="186" y="125"/>
                  <a:pt x="178" y="116"/>
                  <a:pt x="178" y="107"/>
                </a:cubicBezTo>
                <a:cubicBezTo>
                  <a:pt x="133" y="45"/>
                  <a:pt x="301" y="10"/>
                  <a:pt x="275" y="10"/>
                </a:cubicBezTo>
                <a:cubicBezTo>
                  <a:pt x="257" y="0"/>
                  <a:pt x="204" y="0"/>
                  <a:pt x="195" y="0"/>
                </a:cubicBezTo>
                <a:cubicBezTo>
                  <a:pt x="169" y="10"/>
                  <a:pt x="125" y="36"/>
                  <a:pt x="107" y="54"/>
                </a:cubicBezTo>
                <a:cubicBezTo>
                  <a:pt x="80" y="72"/>
                  <a:pt x="72" y="81"/>
                  <a:pt x="72" y="81"/>
                </a:cubicBezTo>
                <a:cubicBezTo>
                  <a:pt x="62" y="89"/>
                  <a:pt x="72" y="107"/>
                  <a:pt x="53" y="116"/>
                </a:cubicBezTo>
                <a:cubicBezTo>
                  <a:pt x="36" y="125"/>
                  <a:pt x="27" y="116"/>
                  <a:pt x="18" y="125"/>
                </a:cubicBezTo>
                <a:cubicBezTo>
                  <a:pt x="18" y="134"/>
                  <a:pt x="9" y="134"/>
                  <a:pt x="0" y="143"/>
                </a:cubicBezTo>
                <a:lnTo>
                  <a:pt x="0" y="151"/>
                </a:lnTo>
                <a:lnTo>
                  <a:pt x="36" y="187"/>
                </a:lnTo>
                <a:cubicBezTo>
                  <a:pt x="36" y="196"/>
                  <a:pt x="44" y="196"/>
                  <a:pt x="53" y="196"/>
                </a:cubicBezTo>
                <a:cubicBezTo>
                  <a:pt x="53" y="187"/>
                  <a:pt x="62" y="178"/>
                  <a:pt x="72" y="178"/>
                </a:cubicBezTo>
                <a:cubicBezTo>
                  <a:pt x="72" y="178"/>
                  <a:pt x="72" y="151"/>
                  <a:pt x="80" y="151"/>
                </a:cubicBezTo>
                <a:close/>
                <a:moveTo>
                  <a:pt x="222" y="160"/>
                </a:moveTo>
                <a:lnTo>
                  <a:pt x="222" y="160"/>
                </a:lnTo>
                <a:cubicBezTo>
                  <a:pt x="213" y="160"/>
                  <a:pt x="213" y="160"/>
                  <a:pt x="213" y="160"/>
                </a:cubicBezTo>
                <a:cubicBezTo>
                  <a:pt x="178" y="187"/>
                  <a:pt x="178" y="187"/>
                  <a:pt x="178" y="187"/>
                </a:cubicBezTo>
                <a:cubicBezTo>
                  <a:pt x="169" y="196"/>
                  <a:pt x="169" y="196"/>
                  <a:pt x="169" y="204"/>
                </a:cubicBezTo>
                <a:cubicBezTo>
                  <a:pt x="381" y="435"/>
                  <a:pt x="381" y="435"/>
                  <a:pt x="381" y="435"/>
                </a:cubicBezTo>
                <a:cubicBezTo>
                  <a:pt x="381" y="444"/>
                  <a:pt x="391" y="444"/>
                  <a:pt x="399" y="435"/>
                </a:cubicBezTo>
                <a:cubicBezTo>
                  <a:pt x="426" y="417"/>
                  <a:pt x="426" y="417"/>
                  <a:pt x="426" y="417"/>
                </a:cubicBezTo>
                <a:cubicBezTo>
                  <a:pt x="426" y="408"/>
                  <a:pt x="426" y="400"/>
                  <a:pt x="426" y="400"/>
                </a:cubicBezTo>
                <a:lnTo>
                  <a:pt x="222" y="160"/>
                </a:lnTo>
                <a:close/>
                <a:moveTo>
                  <a:pt x="497" y="63"/>
                </a:moveTo>
                <a:lnTo>
                  <a:pt x="497" y="63"/>
                </a:lnTo>
                <a:cubicBezTo>
                  <a:pt x="488" y="45"/>
                  <a:pt x="488" y="54"/>
                  <a:pt x="479" y="54"/>
                </a:cubicBezTo>
                <a:cubicBezTo>
                  <a:pt x="479" y="63"/>
                  <a:pt x="461" y="81"/>
                  <a:pt x="461" y="89"/>
                </a:cubicBezTo>
                <a:cubicBezTo>
                  <a:pt x="452" y="107"/>
                  <a:pt x="435" y="125"/>
                  <a:pt x="408" y="107"/>
                </a:cubicBezTo>
                <a:cubicBezTo>
                  <a:pt x="381" y="81"/>
                  <a:pt x="391" y="72"/>
                  <a:pt x="399" y="63"/>
                </a:cubicBezTo>
                <a:cubicBezTo>
                  <a:pt x="399" y="54"/>
                  <a:pt x="417" y="28"/>
                  <a:pt x="417" y="19"/>
                </a:cubicBezTo>
                <a:cubicBezTo>
                  <a:pt x="426" y="19"/>
                  <a:pt x="417" y="10"/>
                  <a:pt x="408" y="10"/>
                </a:cubicBezTo>
                <a:cubicBezTo>
                  <a:pt x="399" y="19"/>
                  <a:pt x="346" y="36"/>
                  <a:pt x="337" y="72"/>
                </a:cubicBezTo>
                <a:cubicBezTo>
                  <a:pt x="328" y="98"/>
                  <a:pt x="346" y="125"/>
                  <a:pt x="319" y="151"/>
                </a:cubicBezTo>
                <a:cubicBezTo>
                  <a:pt x="284" y="187"/>
                  <a:pt x="284" y="187"/>
                  <a:pt x="284" y="187"/>
                </a:cubicBezTo>
                <a:cubicBezTo>
                  <a:pt x="319" y="231"/>
                  <a:pt x="319" y="231"/>
                  <a:pt x="319" y="231"/>
                </a:cubicBezTo>
                <a:cubicBezTo>
                  <a:pt x="364" y="187"/>
                  <a:pt x="364" y="187"/>
                  <a:pt x="364" y="187"/>
                </a:cubicBezTo>
                <a:cubicBezTo>
                  <a:pt x="372" y="178"/>
                  <a:pt x="391" y="169"/>
                  <a:pt x="408" y="178"/>
                </a:cubicBezTo>
                <a:cubicBezTo>
                  <a:pt x="452" y="187"/>
                  <a:pt x="470" y="169"/>
                  <a:pt x="488" y="143"/>
                </a:cubicBezTo>
                <a:cubicBezTo>
                  <a:pt x="497" y="116"/>
                  <a:pt x="497" y="72"/>
                  <a:pt x="497" y="63"/>
                </a:cubicBezTo>
                <a:close/>
                <a:moveTo>
                  <a:pt x="72" y="400"/>
                </a:moveTo>
                <a:lnTo>
                  <a:pt x="72" y="400"/>
                </a:lnTo>
                <a:cubicBezTo>
                  <a:pt x="62" y="408"/>
                  <a:pt x="62" y="417"/>
                  <a:pt x="72" y="417"/>
                </a:cubicBezTo>
                <a:cubicBezTo>
                  <a:pt x="89" y="444"/>
                  <a:pt x="89" y="444"/>
                  <a:pt x="89" y="444"/>
                </a:cubicBezTo>
                <a:cubicBezTo>
                  <a:pt x="97" y="444"/>
                  <a:pt x="107" y="444"/>
                  <a:pt x="107" y="435"/>
                </a:cubicBezTo>
                <a:cubicBezTo>
                  <a:pt x="231" y="320"/>
                  <a:pt x="231" y="320"/>
                  <a:pt x="231" y="320"/>
                </a:cubicBezTo>
                <a:cubicBezTo>
                  <a:pt x="195" y="275"/>
                  <a:pt x="195" y="275"/>
                  <a:pt x="195" y="275"/>
                </a:cubicBezTo>
                <a:lnTo>
                  <a:pt x="72" y="400"/>
                </a:ln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pic>
        <p:nvPicPr>
          <p:cNvPr id="18444" name="图片 14"/>
          <p:cNvPicPr>
            <a:picLocks noChangeAspect="1"/>
          </p:cNvPicPr>
          <p:nvPr/>
        </p:nvPicPr>
        <p:blipFill>
          <a:blip r:embed="rId2"/>
          <a:srcRect t="11786" b="6079"/>
          <a:stretch>
            <a:fillRect/>
          </a:stretch>
        </p:blipFill>
        <p:spPr>
          <a:xfrm>
            <a:off x="4957763" y="2438400"/>
            <a:ext cx="3259137" cy="1898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45" name="TextBox 13"/>
          <p:cNvSpPr txBox="1"/>
          <p:nvPr/>
        </p:nvSpPr>
        <p:spPr>
          <a:xfrm>
            <a:off x="1663700" y="2535238"/>
            <a:ext cx="1463675" cy="1841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911225" eaLnBrk="1" hangingPunct="1">
              <a:spcBef>
                <a:spcPct val="20000"/>
              </a:spcBef>
            </a:pPr>
            <a:r>
              <a:rPr lang="zh-CN" alt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2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6" name="TextBox 13"/>
          <p:cNvSpPr txBox="1"/>
          <p:nvPr/>
        </p:nvSpPr>
        <p:spPr>
          <a:xfrm>
            <a:off x="1666875" y="2749550"/>
            <a:ext cx="1749425" cy="2762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911225" eaLnBrk="1" hangingPunct="1">
              <a:spcBef>
                <a:spcPct val="20000"/>
              </a:spcBef>
            </a:pPr>
            <a:r>
              <a:rPr lang="zh-CN" altLang="en-US" sz="9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7" name="TextBox 13"/>
          <p:cNvSpPr txBox="1"/>
          <p:nvPr/>
        </p:nvSpPr>
        <p:spPr>
          <a:xfrm>
            <a:off x="1663700" y="3524250"/>
            <a:ext cx="1463675" cy="1841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911225" eaLnBrk="1" hangingPunct="1">
              <a:spcBef>
                <a:spcPct val="20000"/>
              </a:spcBef>
            </a:pPr>
            <a:r>
              <a:rPr lang="zh-CN" alt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2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8" name="TextBox 13"/>
          <p:cNvSpPr txBox="1"/>
          <p:nvPr/>
        </p:nvSpPr>
        <p:spPr>
          <a:xfrm>
            <a:off x="1666875" y="3738563"/>
            <a:ext cx="1749425" cy="27781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911225" eaLnBrk="1" hangingPunct="1">
              <a:spcBef>
                <a:spcPct val="20000"/>
              </a:spcBef>
            </a:pPr>
            <a:r>
              <a:rPr lang="zh-CN" altLang="en-US" sz="9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9" name="TextBox 13"/>
          <p:cNvSpPr txBox="1"/>
          <p:nvPr/>
        </p:nvSpPr>
        <p:spPr>
          <a:xfrm>
            <a:off x="1663700" y="4543425"/>
            <a:ext cx="1463675" cy="18573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911225" eaLnBrk="1" hangingPunct="1">
              <a:spcBef>
                <a:spcPct val="20000"/>
              </a:spcBef>
            </a:pPr>
            <a:r>
              <a:rPr lang="zh-CN" alt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2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50" name="TextBox 13"/>
          <p:cNvSpPr txBox="1"/>
          <p:nvPr/>
        </p:nvSpPr>
        <p:spPr>
          <a:xfrm>
            <a:off x="1666875" y="4757738"/>
            <a:ext cx="1749425" cy="27781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911225" eaLnBrk="1" hangingPunct="1">
              <a:spcBef>
                <a:spcPct val="20000"/>
              </a:spcBef>
            </a:pPr>
            <a:r>
              <a:rPr lang="zh-CN" altLang="en-US" sz="9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9458" name="矩形 4"/>
          <p:cNvSpPr/>
          <p:nvPr/>
        </p:nvSpPr>
        <p:spPr>
          <a:xfrm>
            <a:off x="0" y="206375"/>
            <a:ext cx="3025775" cy="414338"/>
          </a:xfrm>
          <a:prstGeom prst="rect">
            <a:avLst/>
          </a:prstGeom>
          <a:solidFill>
            <a:srgbClr val="5D9CE3"/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9459" name="矩形 7"/>
          <p:cNvSpPr/>
          <p:nvPr/>
        </p:nvSpPr>
        <p:spPr>
          <a:xfrm>
            <a:off x="0" y="674688"/>
            <a:ext cx="3025775" cy="65087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1719C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9460" name="文本框 8"/>
          <p:cNvSpPr txBox="1"/>
          <p:nvPr/>
        </p:nvSpPr>
        <p:spPr>
          <a:xfrm>
            <a:off x="136525" y="250825"/>
            <a:ext cx="2754313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dist" eaLnBrk="1" hangingPunct="1"/>
            <a:r>
              <a:rPr lang="en-US" altLang="zh-CN" dirty="0">
                <a:solidFill>
                  <a:srgbClr val="FFFFFF"/>
                </a:solidFill>
                <a:latin typeface="Impact" panose="020B0806030902050204" pitchFamily="34" charset="0"/>
              </a:rPr>
              <a:t>ADD YOUR TITLE HERE</a:t>
            </a:r>
            <a:endParaRPr lang="zh-CN" altLang="en-US" dirty="0">
              <a:solidFill>
                <a:srgbClr val="FFFFFF"/>
              </a:solidFill>
              <a:latin typeface="Impact" panose="020B0806030902050204" pitchFamily="34" charset="0"/>
            </a:endParaRPr>
          </a:p>
        </p:txBody>
      </p:sp>
      <p:sp>
        <p:nvSpPr>
          <p:cNvPr id="19461" name="Freeform 7"/>
          <p:cNvSpPr/>
          <p:nvPr/>
        </p:nvSpPr>
        <p:spPr>
          <a:xfrm rot="-2700000">
            <a:off x="3151188" y="3479800"/>
            <a:ext cx="1624012" cy="1624013"/>
          </a:xfrm>
          <a:custGeom>
            <a:avLst/>
            <a:gdLst/>
            <a:ahLst/>
            <a:cxnLst>
              <a:cxn ang="0">
                <a:pos x="1156558" y="932067"/>
              </a:cxn>
              <a:cxn ang="0">
                <a:pos x="1230441" y="1109671"/>
              </a:cxn>
              <a:cxn ang="0">
                <a:pos x="1376787" y="1058521"/>
              </a:cxn>
              <a:cxn ang="0">
                <a:pos x="1624012" y="812717"/>
              </a:cxn>
              <a:cxn ang="0">
                <a:pos x="1375366" y="564071"/>
              </a:cxn>
              <a:cxn ang="0">
                <a:pos x="1324216" y="417725"/>
              </a:cxn>
              <a:cxn ang="0">
                <a:pos x="1501820" y="345263"/>
              </a:cxn>
              <a:cxn ang="0">
                <a:pos x="1273066" y="117929"/>
              </a:cxn>
              <a:cxn ang="0">
                <a:pos x="1200604" y="294113"/>
              </a:cxn>
              <a:cxn ang="0">
                <a:pos x="1055679" y="244383"/>
              </a:cxn>
              <a:cxn ang="0">
                <a:pos x="811296" y="0"/>
              </a:cxn>
              <a:cxn ang="0">
                <a:pos x="0" y="812717"/>
              </a:cxn>
              <a:cxn ang="0">
                <a:pos x="261433" y="1072729"/>
              </a:cxn>
              <a:cxn ang="0">
                <a:pos x="322529" y="1133825"/>
              </a:cxn>
              <a:cxn ang="0">
                <a:pos x="545600" y="1358317"/>
              </a:cxn>
              <a:cxn ang="0">
                <a:pos x="562650" y="1376788"/>
              </a:cxn>
              <a:cxn ang="0">
                <a:pos x="811296" y="1624013"/>
              </a:cxn>
              <a:cxn ang="0">
                <a:pos x="811296" y="1624013"/>
              </a:cxn>
              <a:cxn ang="0">
                <a:pos x="1058521" y="1378209"/>
              </a:cxn>
              <a:cxn ang="0">
                <a:pos x="1086937" y="1348371"/>
              </a:cxn>
              <a:cxn ang="0">
                <a:pos x="1085516" y="1348371"/>
              </a:cxn>
              <a:cxn ang="0">
                <a:pos x="1108250" y="1231863"/>
              </a:cxn>
              <a:cxn ang="0">
                <a:pos x="930646" y="1157980"/>
              </a:cxn>
              <a:cxn ang="0">
                <a:pos x="1156558" y="932067"/>
              </a:cxn>
            </a:cxnLst>
            <a:pathLst>
              <a:path w="1143" h="1143">
                <a:moveTo>
                  <a:pt x="814" y="656"/>
                </a:moveTo>
                <a:cubicBezTo>
                  <a:pt x="871" y="697"/>
                  <a:pt x="847" y="730"/>
                  <a:pt x="866" y="781"/>
                </a:cubicBezTo>
                <a:cubicBezTo>
                  <a:pt x="877" y="807"/>
                  <a:pt x="907" y="808"/>
                  <a:pt x="969" y="745"/>
                </a:cubicBezTo>
                <a:cubicBezTo>
                  <a:pt x="1143" y="572"/>
                  <a:pt x="1143" y="572"/>
                  <a:pt x="1143" y="572"/>
                </a:cubicBezTo>
                <a:cubicBezTo>
                  <a:pt x="968" y="397"/>
                  <a:pt x="968" y="397"/>
                  <a:pt x="968" y="397"/>
                </a:cubicBezTo>
                <a:cubicBezTo>
                  <a:pt x="905" y="334"/>
                  <a:pt x="905" y="304"/>
                  <a:pt x="932" y="294"/>
                </a:cubicBezTo>
                <a:cubicBezTo>
                  <a:pt x="983" y="275"/>
                  <a:pt x="1016" y="300"/>
                  <a:pt x="1057" y="243"/>
                </a:cubicBezTo>
                <a:cubicBezTo>
                  <a:pt x="1127" y="147"/>
                  <a:pt x="993" y="12"/>
                  <a:pt x="896" y="83"/>
                </a:cubicBezTo>
                <a:cubicBezTo>
                  <a:pt x="840" y="124"/>
                  <a:pt x="864" y="157"/>
                  <a:pt x="845" y="207"/>
                </a:cubicBezTo>
                <a:cubicBezTo>
                  <a:pt x="835" y="234"/>
                  <a:pt x="805" y="234"/>
                  <a:pt x="743" y="172"/>
                </a:cubicBezTo>
                <a:cubicBezTo>
                  <a:pt x="571" y="0"/>
                  <a:pt x="571" y="0"/>
                  <a:pt x="571" y="0"/>
                </a:cubicBezTo>
                <a:cubicBezTo>
                  <a:pt x="0" y="572"/>
                  <a:pt x="0" y="572"/>
                  <a:pt x="0" y="572"/>
                </a:cubicBezTo>
                <a:cubicBezTo>
                  <a:pt x="184" y="755"/>
                  <a:pt x="184" y="755"/>
                  <a:pt x="184" y="755"/>
                </a:cubicBezTo>
                <a:cubicBezTo>
                  <a:pt x="227" y="798"/>
                  <a:pt x="227" y="798"/>
                  <a:pt x="227" y="798"/>
                </a:cubicBezTo>
                <a:cubicBezTo>
                  <a:pt x="384" y="956"/>
                  <a:pt x="384" y="956"/>
                  <a:pt x="384" y="956"/>
                </a:cubicBezTo>
                <a:cubicBezTo>
                  <a:pt x="388" y="960"/>
                  <a:pt x="392" y="964"/>
                  <a:pt x="396" y="969"/>
                </a:cubicBezTo>
                <a:cubicBezTo>
                  <a:pt x="571" y="1143"/>
                  <a:pt x="571" y="1143"/>
                  <a:pt x="571" y="1143"/>
                </a:cubicBezTo>
                <a:cubicBezTo>
                  <a:pt x="571" y="1143"/>
                  <a:pt x="571" y="1143"/>
                  <a:pt x="571" y="1143"/>
                </a:cubicBezTo>
                <a:cubicBezTo>
                  <a:pt x="745" y="970"/>
                  <a:pt x="745" y="970"/>
                  <a:pt x="745" y="970"/>
                </a:cubicBezTo>
                <a:cubicBezTo>
                  <a:pt x="765" y="949"/>
                  <a:pt x="765" y="949"/>
                  <a:pt x="765" y="949"/>
                </a:cubicBezTo>
                <a:cubicBezTo>
                  <a:pt x="764" y="949"/>
                  <a:pt x="764" y="949"/>
                  <a:pt x="764" y="949"/>
                </a:cubicBezTo>
                <a:cubicBezTo>
                  <a:pt x="807" y="900"/>
                  <a:pt x="804" y="876"/>
                  <a:pt x="780" y="867"/>
                </a:cubicBezTo>
                <a:cubicBezTo>
                  <a:pt x="729" y="848"/>
                  <a:pt x="697" y="872"/>
                  <a:pt x="655" y="815"/>
                </a:cubicBezTo>
                <a:cubicBezTo>
                  <a:pt x="584" y="718"/>
                  <a:pt x="717" y="585"/>
                  <a:pt x="814" y="656"/>
                </a:cubicBezTo>
                <a:close/>
              </a:path>
            </a:pathLst>
          </a:custGeom>
          <a:solidFill>
            <a:srgbClr val="F5C300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9462" name="Freeform 7"/>
          <p:cNvSpPr/>
          <p:nvPr/>
        </p:nvSpPr>
        <p:spPr>
          <a:xfrm rot="8100000">
            <a:off x="4300538" y="2333625"/>
            <a:ext cx="1624012" cy="1624013"/>
          </a:xfrm>
          <a:custGeom>
            <a:avLst/>
            <a:gdLst/>
            <a:ahLst/>
            <a:cxnLst>
              <a:cxn ang="0">
                <a:pos x="1156558" y="932067"/>
              </a:cxn>
              <a:cxn ang="0">
                <a:pos x="1230441" y="1109671"/>
              </a:cxn>
              <a:cxn ang="0">
                <a:pos x="1376787" y="1058521"/>
              </a:cxn>
              <a:cxn ang="0">
                <a:pos x="1624012" y="812717"/>
              </a:cxn>
              <a:cxn ang="0">
                <a:pos x="1375366" y="564071"/>
              </a:cxn>
              <a:cxn ang="0">
                <a:pos x="1324216" y="417725"/>
              </a:cxn>
              <a:cxn ang="0">
                <a:pos x="1501820" y="345263"/>
              </a:cxn>
              <a:cxn ang="0">
                <a:pos x="1273066" y="117929"/>
              </a:cxn>
              <a:cxn ang="0">
                <a:pos x="1200604" y="294113"/>
              </a:cxn>
              <a:cxn ang="0">
                <a:pos x="1055679" y="244383"/>
              </a:cxn>
              <a:cxn ang="0">
                <a:pos x="811296" y="0"/>
              </a:cxn>
              <a:cxn ang="0">
                <a:pos x="0" y="812717"/>
              </a:cxn>
              <a:cxn ang="0">
                <a:pos x="261433" y="1072729"/>
              </a:cxn>
              <a:cxn ang="0">
                <a:pos x="322529" y="1133825"/>
              </a:cxn>
              <a:cxn ang="0">
                <a:pos x="545600" y="1358317"/>
              </a:cxn>
              <a:cxn ang="0">
                <a:pos x="562650" y="1376788"/>
              </a:cxn>
              <a:cxn ang="0">
                <a:pos x="811296" y="1624013"/>
              </a:cxn>
              <a:cxn ang="0">
                <a:pos x="811296" y="1624013"/>
              </a:cxn>
              <a:cxn ang="0">
                <a:pos x="1058521" y="1378209"/>
              </a:cxn>
              <a:cxn ang="0">
                <a:pos x="1086937" y="1348371"/>
              </a:cxn>
              <a:cxn ang="0">
                <a:pos x="1085516" y="1348371"/>
              </a:cxn>
              <a:cxn ang="0">
                <a:pos x="1108250" y="1231863"/>
              </a:cxn>
              <a:cxn ang="0">
                <a:pos x="930646" y="1157980"/>
              </a:cxn>
              <a:cxn ang="0">
                <a:pos x="1156558" y="932067"/>
              </a:cxn>
            </a:cxnLst>
            <a:pathLst>
              <a:path w="1143" h="1143">
                <a:moveTo>
                  <a:pt x="814" y="656"/>
                </a:moveTo>
                <a:cubicBezTo>
                  <a:pt x="871" y="697"/>
                  <a:pt x="847" y="730"/>
                  <a:pt x="866" y="781"/>
                </a:cubicBezTo>
                <a:cubicBezTo>
                  <a:pt x="877" y="807"/>
                  <a:pt x="907" y="808"/>
                  <a:pt x="969" y="745"/>
                </a:cubicBezTo>
                <a:cubicBezTo>
                  <a:pt x="1143" y="572"/>
                  <a:pt x="1143" y="572"/>
                  <a:pt x="1143" y="572"/>
                </a:cubicBezTo>
                <a:cubicBezTo>
                  <a:pt x="968" y="397"/>
                  <a:pt x="968" y="397"/>
                  <a:pt x="968" y="397"/>
                </a:cubicBezTo>
                <a:cubicBezTo>
                  <a:pt x="905" y="334"/>
                  <a:pt x="905" y="304"/>
                  <a:pt x="932" y="294"/>
                </a:cubicBezTo>
                <a:cubicBezTo>
                  <a:pt x="983" y="275"/>
                  <a:pt x="1016" y="300"/>
                  <a:pt x="1057" y="243"/>
                </a:cubicBezTo>
                <a:cubicBezTo>
                  <a:pt x="1127" y="147"/>
                  <a:pt x="993" y="12"/>
                  <a:pt x="896" y="83"/>
                </a:cubicBezTo>
                <a:cubicBezTo>
                  <a:pt x="840" y="124"/>
                  <a:pt x="864" y="157"/>
                  <a:pt x="845" y="207"/>
                </a:cubicBezTo>
                <a:cubicBezTo>
                  <a:pt x="835" y="234"/>
                  <a:pt x="805" y="234"/>
                  <a:pt x="743" y="172"/>
                </a:cubicBezTo>
                <a:cubicBezTo>
                  <a:pt x="571" y="0"/>
                  <a:pt x="571" y="0"/>
                  <a:pt x="571" y="0"/>
                </a:cubicBezTo>
                <a:cubicBezTo>
                  <a:pt x="0" y="572"/>
                  <a:pt x="0" y="572"/>
                  <a:pt x="0" y="572"/>
                </a:cubicBezTo>
                <a:cubicBezTo>
                  <a:pt x="184" y="755"/>
                  <a:pt x="184" y="755"/>
                  <a:pt x="184" y="755"/>
                </a:cubicBezTo>
                <a:cubicBezTo>
                  <a:pt x="227" y="798"/>
                  <a:pt x="227" y="798"/>
                  <a:pt x="227" y="798"/>
                </a:cubicBezTo>
                <a:cubicBezTo>
                  <a:pt x="384" y="956"/>
                  <a:pt x="384" y="956"/>
                  <a:pt x="384" y="956"/>
                </a:cubicBezTo>
                <a:cubicBezTo>
                  <a:pt x="388" y="960"/>
                  <a:pt x="392" y="964"/>
                  <a:pt x="396" y="969"/>
                </a:cubicBezTo>
                <a:cubicBezTo>
                  <a:pt x="571" y="1143"/>
                  <a:pt x="571" y="1143"/>
                  <a:pt x="571" y="1143"/>
                </a:cubicBezTo>
                <a:cubicBezTo>
                  <a:pt x="571" y="1143"/>
                  <a:pt x="571" y="1143"/>
                  <a:pt x="571" y="1143"/>
                </a:cubicBezTo>
                <a:cubicBezTo>
                  <a:pt x="745" y="970"/>
                  <a:pt x="745" y="970"/>
                  <a:pt x="745" y="970"/>
                </a:cubicBezTo>
                <a:cubicBezTo>
                  <a:pt x="765" y="949"/>
                  <a:pt x="765" y="949"/>
                  <a:pt x="765" y="949"/>
                </a:cubicBezTo>
                <a:cubicBezTo>
                  <a:pt x="764" y="949"/>
                  <a:pt x="764" y="949"/>
                  <a:pt x="764" y="949"/>
                </a:cubicBezTo>
                <a:cubicBezTo>
                  <a:pt x="807" y="900"/>
                  <a:pt x="804" y="876"/>
                  <a:pt x="780" y="867"/>
                </a:cubicBezTo>
                <a:cubicBezTo>
                  <a:pt x="729" y="848"/>
                  <a:pt x="697" y="872"/>
                  <a:pt x="655" y="815"/>
                </a:cubicBezTo>
                <a:cubicBezTo>
                  <a:pt x="584" y="718"/>
                  <a:pt x="717" y="585"/>
                  <a:pt x="814" y="656"/>
                </a:cubicBezTo>
                <a:close/>
              </a:path>
            </a:pathLst>
          </a:custGeom>
          <a:solidFill>
            <a:srgbClr val="5D9CE3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9463" name="Freeform 6"/>
          <p:cNvSpPr/>
          <p:nvPr/>
        </p:nvSpPr>
        <p:spPr>
          <a:xfrm rot="-2700000">
            <a:off x="3209925" y="2395538"/>
            <a:ext cx="1508125" cy="1509712"/>
          </a:xfrm>
          <a:custGeom>
            <a:avLst/>
            <a:gdLst/>
            <a:ahLst/>
            <a:cxnLst>
              <a:cxn ang="0">
                <a:pos x="536790" y="1290790"/>
              </a:cxn>
              <a:cxn ang="0">
                <a:pos x="475727" y="1211181"/>
              </a:cxn>
              <a:cxn ang="0">
                <a:pos x="528270" y="1201230"/>
              </a:cxn>
              <a:cxn ang="0">
                <a:pos x="667438" y="1124465"/>
              </a:cxn>
              <a:cxn ang="0">
                <a:pos x="640456" y="868582"/>
              </a:cxn>
              <a:cxn ang="0">
                <a:pos x="384842" y="841572"/>
              </a:cxn>
              <a:cxn ang="0">
                <a:pos x="308157" y="980886"/>
              </a:cxn>
              <a:cxn ang="0">
                <a:pos x="298217" y="1033485"/>
              </a:cxn>
              <a:cxn ang="0">
                <a:pos x="245674" y="999367"/>
              </a:cxn>
              <a:cxn ang="0">
                <a:pos x="232893" y="986573"/>
              </a:cxn>
              <a:cxn ang="0">
                <a:pos x="0" y="754856"/>
              </a:cxn>
              <a:cxn ang="0">
                <a:pos x="220112" y="534512"/>
              </a:cxn>
              <a:cxn ang="0">
                <a:pos x="237153" y="518875"/>
              </a:cxn>
              <a:cxn ang="0">
                <a:pos x="237153" y="518875"/>
              </a:cxn>
              <a:cxn ang="0">
                <a:pos x="755483" y="0"/>
              </a:cxn>
              <a:cxn ang="0">
                <a:pos x="1508125" y="754856"/>
              </a:cxn>
              <a:cxn ang="0">
                <a:pos x="1293693" y="969514"/>
              </a:cxn>
              <a:cxn ang="0">
                <a:pos x="1217009" y="1070446"/>
              </a:cxn>
              <a:cxn ang="0">
                <a:pos x="1228369" y="1164269"/>
              </a:cxn>
              <a:cxn ang="0">
                <a:pos x="1258191" y="1182750"/>
              </a:cxn>
              <a:cxn ang="0">
                <a:pos x="1334875" y="1198387"/>
              </a:cxn>
              <a:cxn ang="0">
                <a:pos x="1400199" y="1222554"/>
              </a:cxn>
              <a:cxn ang="0">
                <a:pos x="1415820" y="1241034"/>
              </a:cxn>
              <a:cxn ang="0">
                <a:pos x="1394519" y="1391721"/>
              </a:cxn>
              <a:cxn ang="0">
                <a:pos x="1245410" y="1411623"/>
              </a:cxn>
              <a:cxn ang="0">
                <a:pos x="1226949" y="1395986"/>
              </a:cxn>
              <a:cxn ang="0">
                <a:pos x="1202808" y="1330594"/>
              </a:cxn>
              <a:cxn ang="0">
                <a:pos x="1187187" y="1253829"/>
              </a:cxn>
              <a:cxn ang="0">
                <a:pos x="1167306" y="1223976"/>
              </a:cxn>
              <a:cxn ang="0">
                <a:pos x="974175" y="1289368"/>
              </a:cxn>
              <a:cxn ang="0">
                <a:pos x="754063" y="1509712"/>
              </a:cxn>
              <a:cxn ang="0">
                <a:pos x="536790" y="1290790"/>
              </a:cxn>
            </a:cxnLst>
            <a:pathLst>
              <a:path w="1062" h="1062">
                <a:moveTo>
                  <a:pt x="378" y="908"/>
                </a:moveTo>
                <a:cubicBezTo>
                  <a:pt x="346" y="876"/>
                  <a:pt x="337" y="859"/>
                  <a:pt x="335" y="852"/>
                </a:cubicBezTo>
                <a:cubicBezTo>
                  <a:pt x="348" y="848"/>
                  <a:pt x="360" y="847"/>
                  <a:pt x="372" y="845"/>
                </a:cubicBezTo>
                <a:cubicBezTo>
                  <a:pt x="402" y="842"/>
                  <a:pt x="436" y="839"/>
                  <a:pt x="470" y="791"/>
                </a:cubicBezTo>
                <a:cubicBezTo>
                  <a:pt x="510" y="737"/>
                  <a:pt x="502" y="663"/>
                  <a:pt x="451" y="611"/>
                </a:cubicBezTo>
                <a:cubicBezTo>
                  <a:pt x="399" y="560"/>
                  <a:pt x="326" y="552"/>
                  <a:pt x="271" y="592"/>
                </a:cubicBezTo>
                <a:cubicBezTo>
                  <a:pt x="223" y="627"/>
                  <a:pt x="220" y="660"/>
                  <a:pt x="217" y="690"/>
                </a:cubicBezTo>
                <a:cubicBezTo>
                  <a:pt x="216" y="703"/>
                  <a:pt x="215" y="715"/>
                  <a:pt x="210" y="727"/>
                </a:cubicBezTo>
                <a:cubicBezTo>
                  <a:pt x="205" y="726"/>
                  <a:pt x="193" y="720"/>
                  <a:pt x="173" y="703"/>
                </a:cubicBezTo>
                <a:cubicBezTo>
                  <a:pt x="164" y="694"/>
                  <a:pt x="164" y="694"/>
                  <a:pt x="164" y="694"/>
                </a:cubicBezTo>
                <a:cubicBezTo>
                  <a:pt x="0" y="531"/>
                  <a:pt x="0" y="531"/>
                  <a:pt x="0" y="531"/>
                </a:cubicBezTo>
                <a:cubicBezTo>
                  <a:pt x="155" y="376"/>
                  <a:pt x="155" y="376"/>
                  <a:pt x="155" y="376"/>
                </a:cubicBezTo>
                <a:cubicBezTo>
                  <a:pt x="159" y="372"/>
                  <a:pt x="163" y="369"/>
                  <a:pt x="167" y="365"/>
                </a:cubicBezTo>
                <a:cubicBezTo>
                  <a:pt x="167" y="365"/>
                  <a:pt x="167" y="365"/>
                  <a:pt x="167" y="365"/>
                </a:cubicBezTo>
                <a:cubicBezTo>
                  <a:pt x="532" y="0"/>
                  <a:pt x="532" y="0"/>
                  <a:pt x="532" y="0"/>
                </a:cubicBezTo>
                <a:cubicBezTo>
                  <a:pt x="1062" y="531"/>
                  <a:pt x="1062" y="531"/>
                  <a:pt x="1062" y="531"/>
                </a:cubicBezTo>
                <a:cubicBezTo>
                  <a:pt x="911" y="682"/>
                  <a:pt x="911" y="682"/>
                  <a:pt x="911" y="682"/>
                </a:cubicBezTo>
                <a:cubicBezTo>
                  <a:pt x="884" y="710"/>
                  <a:pt x="866" y="733"/>
                  <a:pt x="857" y="753"/>
                </a:cubicBezTo>
                <a:cubicBezTo>
                  <a:pt x="842" y="788"/>
                  <a:pt x="855" y="809"/>
                  <a:pt x="865" y="819"/>
                </a:cubicBezTo>
                <a:cubicBezTo>
                  <a:pt x="870" y="824"/>
                  <a:pt x="877" y="829"/>
                  <a:pt x="886" y="832"/>
                </a:cubicBezTo>
                <a:cubicBezTo>
                  <a:pt x="906" y="840"/>
                  <a:pt x="925" y="841"/>
                  <a:pt x="940" y="843"/>
                </a:cubicBezTo>
                <a:cubicBezTo>
                  <a:pt x="960" y="845"/>
                  <a:pt x="972" y="846"/>
                  <a:pt x="986" y="860"/>
                </a:cubicBezTo>
                <a:cubicBezTo>
                  <a:pt x="990" y="864"/>
                  <a:pt x="993" y="868"/>
                  <a:pt x="997" y="873"/>
                </a:cubicBezTo>
                <a:cubicBezTo>
                  <a:pt x="1025" y="912"/>
                  <a:pt x="1007" y="954"/>
                  <a:pt x="982" y="979"/>
                </a:cubicBezTo>
                <a:cubicBezTo>
                  <a:pt x="958" y="1003"/>
                  <a:pt x="916" y="1022"/>
                  <a:pt x="877" y="993"/>
                </a:cubicBezTo>
                <a:cubicBezTo>
                  <a:pt x="872" y="990"/>
                  <a:pt x="867" y="986"/>
                  <a:pt x="864" y="982"/>
                </a:cubicBezTo>
                <a:cubicBezTo>
                  <a:pt x="850" y="968"/>
                  <a:pt x="849" y="957"/>
                  <a:pt x="847" y="936"/>
                </a:cubicBezTo>
                <a:cubicBezTo>
                  <a:pt x="845" y="921"/>
                  <a:pt x="843" y="903"/>
                  <a:pt x="836" y="882"/>
                </a:cubicBezTo>
                <a:cubicBezTo>
                  <a:pt x="832" y="874"/>
                  <a:pt x="828" y="866"/>
                  <a:pt x="822" y="861"/>
                </a:cubicBezTo>
                <a:cubicBezTo>
                  <a:pt x="777" y="816"/>
                  <a:pt x="708" y="885"/>
                  <a:pt x="686" y="907"/>
                </a:cubicBezTo>
                <a:cubicBezTo>
                  <a:pt x="531" y="1062"/>
                  <a:pt x="531" y="1062"/>
                  <a:pt x="531" y="1062"/>
                </a:cubicBezTo>
                <a:lnTo>
                  <a:pt x="378" y="908"/>
                </a:lnTo>
                <a:close/>
              </a:path>
            </a:pathLst>
          </a:custGeom>
          <a:solidFill>
            <a:srgbClr val="01455C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9464" name="Freeform 6"/>
          <p:cNvSpPr/>
          <p:nvPr/>
        </p:nvSpPr>
        <p:spPr>
          <a:xfrm rot="8100000">
            <a:off x="4357688" y="3535363"/>
            <a:ext cx="1509712" cy="1508125"/>
          </a:xfrm>
          <a:custGeom>
            <a:avLst/>
            <a:gdLst/>
            <a:ahLst/>
            <a:cxnLst>
              <a:cxn ang="0">
                <a:pos x="537355" y="1289433"/>
              </a:cxn>
              <a:cxn ang="0">
                <a:pos x="476227" y="1209908"/>
              </a:cxn>
              <a:cxn ang="0">
                <a:pos x="528826" y="1199968"/>
              </a:cxn>
              <a:cxn ang="0">
                <a:pos x="668140" y="1123283"/>
              </a:cxn>
              <a:cxn ang="0">
                <a:pos x="641130" y="867669"/>
              </a:cxn>
              <a:cxn ang="0">
                <a:pos x="385247" y="840687"/>
              </a:cxn>
              <a:cxn ang="0">
                <a:pos x="308482" y="979855"/>
              </a:cxn>
              <a:cxn ang="0">
                <a:pos x="298531" y="1032398"/>
              </a:cxn>
              <a:cxn ang="0">
                <a:pos x="245932" y="998316"/>
              </a:cxn>
              <a:cxn ang="0">
                <a:pos x="233138" y="985536"/>
              </a:cxn>
              <a:cxn ang="0">
                <a:pos x="0" y="754063"/>
              </a:cxn>
              <a:cxn ang="0">
                <a:pos x="220344" y="533950"/>
              </a:cxn>
              <a:cxn ang="0">
                <a:pos x="237403" y="518329"/>
              </a:cxn>
              <a:cxn ang="0">
                <a:pos x="237403" y="518329"/>
              </a:cxn>
              <a:cxn ang="0">
                <a:pos x="756278" y="0"/>
              </a:cxn>
              <a:cxn ang="0">
                <a:pos x="1509712" y="754063"/>
              </a:cxn>
              <a:cxn ang="0">
                <a:pos x="1295054" y="968495"/>
              </a:cxn>
              <a:cxn ang="0">
                <a:pos x="1218289" y="1069320"/>
              </a:cxn>
              <a:cxn ang="0">
                <a:pos x="1229662" y="1163046"/>
              </a:cxn>
              <a:cxn ang="0">
                <a:pos x="1259515" y="1181507"/>
              </a:cxn>
              <a:cxn ang="0">
                <a:pos x="1336280" y="1197127"/>
              </a:cxn>
              <a:cxn ang="0">
                <a:pos x="1401672" y="1221269"/>
              </a:cxn>
              <a:cxn ang="0">
                <a:pos x="1417310" y="1239730"/>
              </a:cxn>
              <a:cxn ang="0">
                <a:pos x="1395986" y="1390258"/>
              </a:cxn>
              <a:cxn ang="0">
                <a:pos x="1246721" y="1410139"/>
              </a:cxn>
              <a:cxn ang="0">
                <a:pos x="1228240" y="1394519"/>
              </a:cxn>
              <a:cxn ang="0">
                <a:pos x="1204074" y="1329195"/>
              </a:cxn>
              <a:cxn ang="0">
                <a:pos x="1188436" y="1252511"/>
              </a:cxn>
              <a:cxn ang="0">
                <a:pos x="1168534" y="1222689"/>
              </a:cxn>
              <a:cxn ang="0">
                <a:pos x="975200" y="1288013"/>
              </a:cxn>
              <a:cxn ang="0">
                <a:pos x="754856" y="1508125"/>
              </a:cxn>
              <a:cxn ang="0">
                <a:pos x="537355" y="1289433"/>
              </a:cxn>
            </a:cxnLst>
            <a:pathLst>
              <a:path w="1062" h="1062">
                <a:moveTo>
                  <a:pt x="378" y="908"/>
                </a:moveTo>
                <a:cubicBezTo>
                  <a:pt x="346" y="876"/>
                  <a:pt x="337" y="859"/>
                  <a:pt x="335" y="852"/>
                </a:cubicBezTo>
                <a:cubicBezTo>
                  <a:pt x="348" y="848"/>
                  <a:pt x="360" y="847"/>
                  <a:pt x="372" y="845"/>
                </a:cubicBezTo>
                <a:cubicBezTo>
                  <a:pt x="402" y="842"/>
                  <a:pt x="436" y="839"/>
                  <a:pt x="470" y="791"/>
                </a:cubicBezTo>
                <a:cubicBezTo>
                  <a:pt x="510" y="737"/>
                  <a:pt x="502" y="663"/>
                  <a:pt x="451" y="611"/>
                </a:cubicBezTo>
                <a:cubicBezTo>
                  <a:pt x="399" y="560"/>
                  <a:pt x="326" y="552"/>
                  <a:pt x="271" y="592"/>
                </a:cubicBezTo>
                <a:cubicBezTo>
                  <a:pt x="223" y="627"/>
                  <a:pt x="220" y="660"/>
                  <a:pt x="217" y="690"/>
                </a:cubicBezTo>
                <a:cubicBezTo>
                  <a:pt x="216" y="703"/>
                  <a:pt x="215" y="715"/>
                  <a:pt x="210" y="727"/>
                </a:cubicBezTo>
                <a:cubicBezTo>
                  <a:pt x="205" y="726"/>
                  <a:pt x="193" y="720"/>
                  <a:pt x="173" y="703"/>
                </a:cubicBezTo>
                <a:cubicBezTo>
                  <a:pt x="164" y="694"/>
                  <a:pt x="164" y="694"/>
                  <a:pt x="164" y="694"/>
                </a:cubicBezTo>
                <a:cubicBezTo>
                  <a:pt x="0" y="531"/>
                  <a:pt x="0" y="531"/>
                  <a:pt x="0" y="531"/>
                </a:cubicBezTo>
                <a:cubicBezTo>
                  <a:pt x="155" y="376"/>
                  <a:pt x="155" y="376"/>
                  <a:pt x="155" y="376"/>
                </a:cubicBezTo>
                <a:cubicBezTo>
                  <a:pt x="159" y="372"/>
                  <a:pt x="163" y="369"/>
                  <a:pt x="167" y="365"/>
                </a:cubicBezTo>
                <a:cubicBezTo>
                  <a:pt x="167" y="365"/>
                  <a:pt x="167" y="365"/>
                  <a:pt x="167" y="365"/>
                </a:cubicBezTo>
                <a:cubicBezTo>
                  <a:pt x="532" y="0"/>
                  <a:pt x="532" y="0"/>
                  <a:pt x="532" y="0"/>
                </a:cubicBezTo>
                <a:cubicBezTo>
                  <a:pt x="1062" y="531"/>
                  <a:pt x="1062" y="531"/>
                  <a:pt x="1062" y="531"/>
                </a:cubicBezTo>
                <a:cubicBezTo>
                  <a:pt x="911" y="682"/>
                  <a:pt x="911" y="682"/>
                  <a:pt x="911" y="682"/>
                </a:cubicBezTo>
                <a:cubicBezTo>
                  <a:pt x="884" y="710"/>
                  <a:pt x="866" y="733"/>
                  <a:pt x="857" y="753"/>
                </a:cubicBezTo>
                <a:cubicBezTo>
                  <a:pt x="842" y="788"/>
                  <a:pt x="855" y="809"/>
                  <a:pt x="865" y="819"/>
                </a:cubicBezTo>
                <a:cubicBezTo>
                  <a:pt x="870" y="824"/>
                  <a:pt x="877" y="829"/>
                  <a:pt x="886" y="832"/>
                </a:cubicBezTo>
                <a:cubicBezTo>
                  <a:pt x="906" y="840"/>
                  <a:pt x="925" y="841"/>
                  <a:pt x="940" y="843"/>
                </a:cubicBezTo>
                <a:cubicBezTo>
                  <a:pt x="960" y="845"/>
                  <a:pt x="972" y="846"/>
                  <a:pt x="986" y="860"/>
                </a:cubicBezTo>
                <a:cubicBezTo>
                  <a:pt x="990" y="864"/>
                  <a:pt x="993" y="868"/>
                  <a:pt x="997" y="873"/>
                </a:cubicBezTo>
                <a:cubicBezTo>
                  <a:pt x="1025" y="912"/>
                  <a:pt x="1007" y="954"/>
                  <a:pt x="982" y="979"/>
                </a:cubicBezTo>
                <a:cubicBezTo>
                  <a:pt x="958" y="1003"/>
                  <a:pt x="916" y="1022"/>
                  <a:pt x="877" y="993"/>
                </a:cubicBezTo>
                <a:cubicBezTo>
                  <a:pt x="872" y="990"/>
                  <a:pt x="867" y="986"/>
                  <a:pt x="864" y="982"/>
                </a:cubicBezTo>
                <a:cubicBezTo>
                  <a:pt x="850" y="968"/>
                  <a:pt x="849" y="957"/>
                  <a:pt x="847" y="936"/>
                </a:cubicBezTo>
                <a:cubicBezTo>
                  <a:pt x="845" y="921"/>
                  <a:pt x="843" y="903"/>
                  <a:pt x="836" y="882"/>
                </a:cubicBezTo>
                <a:cubicBezTo>
                  <a:pt x="832" y="874"/>
                  <a:pt x="828" y="866"/>
                  <a:pt x="822" y="861"/>
                </a:cubicBezTo>
                <a:cubicBezTo>
                  <a:pt x="777" y="816"/>
                  <a:pt x="708" y="885"/>
                  <a:pt x="686" y="907"/>
                </a:cubicBezTo>
                <a:cubicBezTo>
                  <a:pt x="531" y="1062"/>
                  <a:pt x="531" y="1062"/>
                  <a:pt x="531" y="1062"/>
                </a:cubicBezTo>
                <a:lnTo>
                  <a:pt x="378" y="908"/>
                </a:lnTo>
                <a:close/>
              </a:path>
            </a:pathLst>
          </a:custGeom>
          <a:solidFill>
            <a:srgbClr val="95E0F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9465" name="Oval 3"/>
          <p:cNvSpPr/>
          <p:nvPr/>
        </p:nvSpPr>
        <p:spPr>
          <a:xfrm>
            <a:off x="5607050" y="3063875"/>
            <a:ext cx="158750" cy="158750"/>
          </a:xfrm>
          <a:prstGeom prst="ellipse">
            <a:avLst/>
          </a:prstGeom>
          <a:solidFill>
            <a:srgbClr val="ADBACA"/>
          </a:solidFill>
          <a:ln w="5715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p>
            <a:pPr algn="ctr" eaLnBrk="1" hangingPunct="1"/>
            <a:endParaRPr lang="en-US" altLang="zh-CN" sz="13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9466" name="Straight Connector 12"/>
          <p:cNvCxnSpPr/>
          <p:nvPr/>
        </p:nvCxnSpPr>
        <p:spPr>
          <a:xfrm>
            <a:off x="5724525" y="3143250"/>
            <a:ext cx="396875" cy="0"/>
          </a:xfrm>
          <a:prstGeom prst="line">
            <a:avLst/>
          </a:prstGeom>
          <a:ln w="38100" cap="flat" cmpd="sng">
            <a:solidFill>
              <a:srgbClr val="ADBACA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19467" name="Oval 96"/>
          <p:cNvSpPr/>
          <p:nvPr/>
        </p:nvSpPr>
        <p:spPr>
          <a:xfrm>
            <a:off x="5567363" y="4217988"/>
            <a:ext cx="157162" cy="157162"/>
          </a:xfrm>
          <a:prstGeom prst="ellipse">
            <a:avLst/>
          </a:prstGeom>
          <a:solidFill>
            <a:srgbClr val="ADBACA"/>
          </a:solidFill>
          <a:ln w="5715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p>
            <a:pPr algn="ctr" eaLnBrk="1" hangingPunct="1"/>
            <a:endParaRPr lang="en-US" altLang="zh-CN" sz="13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9468" name="Straight Connector 105"/>
          <p:cNvCxnSpPr/>
          <p:nvPr/>
        </p:nvCxnSpPr>
        <p:spPr>
          <a:xfrm>
            <a:off x="5686425" y="4302125"/>
            <a:ext cx="396875" cy="0"/>
          </a:xfrm>
          <a:prstGeom prst="line">
            <a:avLst/>
          </a:prstGeom>
          <a:ln w="38100" cap="flat" cmpd="sng">
            <a:solidFill>
              <a:srgbClr val="ADBACA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19469" name="Oval 98"/>
          <p:cNvSpPr/>
          <p:nvPr/>
        </p:nvSpPr>
        <p:spPr>
          <a:xfrm>
            <a:off x="3351213" y="3063875"/>
            <a:ext cx="157162" cy="158750"/>
          </a:xfrm>
          <a:prstGeom prst="ellipse">
            <a:avLst/>
          </a:prstGeom>
          <a:solidFill>
            <a:srgbClr val="ADBACA"/>
          </a:solidFill>
          <a:ln w="5715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p>
            <a:pPr algn="ctr" eaLnBrk="1" hangingPunct="1"/>
            <a:endParaRPr lang="en-US" altLang="zh-CN" sz="13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9470" name="Straight Connector 106"/>
          <p:cNvCxnSpPr/>
          <p:nvPr/>
        </p:nvCxnSpPr>
        <p:spPr>
          <a:xfrm>
            <a:off x="2992438" y="3144838"/>
            <a:ext cx="396875" cy="0"/>
          </a:xfrm>
          <a:prstGeom prst="line">
            <a:avLst/>
          </a:prstGeom>
          <a:ln w="38100" cap="flat" cmpd="sng">
            <a:solidFill>
              <a:srgbClr val="ADBACA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19471" name="Oval 97"/>
          <p:cNvSpPr/>
          <p:nvPr/>
        </p:nvSpPr>
        <p:spPr>
          <a:xfrm>
            <a:off x="3309938" y="4200525"/>
            <a:ext cx="158750" cy="157163"/>
          </a:xfrm>
          <a:prstGeom prst="ellipse">
            <a:avLst/>
          </a:prstGeom>
          <a:solidFill>
            <a:srgbClr val="ADBACA"/>
          </a:solidFill>
          <a:ln w="5715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p>
            <a:pPr algn="ctr" eaLnBrk="1" hangingPunct="1"/>
            <a:endParaRPr lang="en-US" altLang="zh-CN" sz="13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9472" name="Straight Connector 107"/>
          <p:cNvCxnSpPr/>
          <p:nvPr/>
        </p:nvCxnSpPr>
        <p:spPr>
          <a:xfrm>
            <a:off x="2954338" y="4278313"/>
            <a:ext cx="396875" cy="0"/>
          </a:xfrm>
          <a:prstGeom prst="line">
            <a:avLst/>
          </a:prstGeom>
          <a:ln w="38100" cap="flat" cmpd="sng">
            <a:solidFill>
              <a:srgbClr val="ADBACA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19473" name="TextBox 13"/>
          <p:cNvSpPr txBox="1"/>
          <p:nvPr/>
        </p:nvSpPr>
        <p:spPr>
          <a:xfrm>
            <a:off x="6219825" y="2897188"/>
            <a:ext cx="1122363" cy="1841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911225" eaLnBrk="1" hangingPunct="1">
              <a:spcBef>
                <a:spcPct val="20000"/>
              </a:spcBef>
            </a:pPr>
            <a:r>
              <a:rPr lang="zh-CN" altLang="en-US" sz="12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2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474" name="TextBox 13"/>
          <p:cNvSpPr txBox="1"/>
          <p:nvPr/>
        </p:nvSpPr>
        <p:spPr>
          <a:xfrm>
            <a:off x="6219825" y="3138488"/>
            <a:ext cx="1522413" cy="2762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911225" eaLnBrk="1" hangingPunct="1">
              <a:spcBef>
                <a:spcPct val="20000"/>
              </a:spcBef>
            </a:pPr>
            <a:r>
              <a:rPr lang="zh-CN" altLang="en-US" sz="9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475" name="TextBox 13"/>
          <p:cNvSpPr txBox="1"/>
          <p:nvPr/>
        </p:nvSpPr>
        <p:spPr>
          <a:xfrm>
            <a:off x="1939925" y="2897188"/>
            <a:ext cx="957263" cy="1841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911225" eaLnBrk="1" hangingPunct="1">
              <a:spcBef>
                <a:spcPct val="20000"/>
              </a:spcBef>
            </a:pPr>
            <a:r>
              <a:rPr lang="zh-CN" altLang="en-US" sz="12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2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476" name="TextBox 13"/>
          <p:cNvSpPr txBox="1"/>
          <p:nvPr/>
        </p:nvSpPr>
        <p:spPr>
          <a:xfrm>
            <a:off x="1374775" y="3138488"/>
            <a:ext cx="1522413" cy="2762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r" defTabSz="911225" eaLnBrk="1" hangingPunct="1">
              <a:spcBef>
                <a:spcPct val="20000"/>
              </a:spcBef>
            </a:pPr>
            <a:r>
              <a:rPr lang="zh-CN" altLang="en-US" sz="9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477" name="TextBox 13"/>
          <p:cNvSpPr txBox="1"/>
          <p:nvPr/>
        </p:nvSpPr>
        <p:spPr>
          <a:xfrm>
            <a:off x="6219825" y="4037013"/>
            <a:ext cx="1122363" cy="185737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911225" eaLnBrk="1" hangingPunct="1">
              <a:spcBef>
                <a:spcPct val="20000"/>
              </a:spcBef>
            </a:pPr>
            <a:r>
              <a:rPr lang="zh-CN" altLang="en-US" sz="12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2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478" name="TextBox 13"/>
          <p:cNvSpPr txBox="1"/>
          <p:nvPr/>
        </p:nvSpPr>
        <p:spPr>
          <a:xfrm>
            <a:off x="6219825" y="4278313"/>
            <a:ext cx="1522413" cy="27781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911225" eaLnBrk="1" hangingPunct="1">
              <a:spcBef>
                <a:spcPct val="20000"/>
              </a:spcBef>
            </a:pPr>
            <a:r>
              <a:rPr lang="zh-CN" altLang="en-US" sz="9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479" name="TextBox 13"/>
          <p:cNvSpPr txBox="1"/>
          <p:nvPr/>
        </p:nvSpPr>
        <p:spPr>
          <a:xfrm>
            <a:off x="1939925" y="4037013"/>
            <a:ext cx="957263" cy="185737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911225" eaLnBrk="1" hangingPunct="1">
              <a:spcBef>
                <a:spcPct val="20000"/>
              </a:spcBef>
            </a:pPr>
            <a:r>
              <a:rPr lang="zh-CN" altLang="en-US" sz="12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2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480" name="TextBox 13"/>
          <p:cNvSpPr txBox="1"/>
          <p:nvPr/>
        </p:nvSpPr>
        <p:spPr>
          <a:xfrm>
            <a:off x="1374775" y="4278313"/>
            <a:ext cx="1522413" cy="27781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r" defTabSz="911225" eaLnBrk="1" hangingPunct="1">
              <a:spcBef>
                <a:spcPct val="20000"/>
              </a:spcBef>
            </a:pPr>
            <a:r>
              <a:rPr lang="zh-CN" altLang="en-US" sz="9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482" name="矩形 4"/>
          <p:cNvSpPr/>
          <p:nvPr/>
        </p:nvSpPr>
        <p:spPr>
          <a:xfrm>
            <a:off x="0" y="206375"/>
            <a:ext cx="3025775" cy="414338"/>
          </a:xfrm>
          <a:prstGeom prst="rect">
            <a:avLst/>
          </a:prstGeom>
          <a:solidFill>
            <a:srgbClr val="5D9CE3"/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0483" name="矩形 7"/>
          <p:cNvSpPr/>
          <p:nvPr/>
        </p:nvSpPr>
        <p:spPr>
          <a:xfrm>
            <a:off x="0" y="674688"/>
            <a:ext cx="3025775" cy="65087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1719C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0484" name="文本框 8"/>
          <p:cNvSpPr txBox="1"/>
          <p:nvPr/>
        </p:nvSpPr>
        <p:spPr>
          <a:xfrm>
            <a:off x="136525" y="250825"/>
            <a:ext cx="2754313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dist" eaLnBrk="1" hangingPunct="1"/>
            <a:r>
              <a:rPr lang="en-US" altLang="zh-CN" dirty="0">
                <a:solidFill>
                  <a:srgbClr val="FFFFFF"/>
                </a:solidFill>
                <a:latin typeface="Impact" panose="020B0806030902050204" pitchFamily="34" charset="0"/>
              </a:rPr>
              <a:t>ADD YOUR TITLE HERE</a:t>
            </a:r>
            <a:endParaRPr lang="zh-CN" altLang="en-US" dirty="0">
              <a:solidFill>
                <a:srgbClr val="FFFFFF"/>
              </a:solidFill>
              <a:latin typeface="Impact" panose="020B0806030902050204" pitchFamily="34" charset="0"/>
            </a:endParaRPr>
          </a:p>
        </p:txBody>
      </p:sp>
      <p:cxnSp>
        <p:nvCxnSpPr>
          <p:cNvPr id="20485" name="Straight Connector 20"/>
          <p:cNvCxnSpPr/>
          <p:nvPr/>
        </p:nvCxnSpPr>
        <p:spPr>
          <a:xfrm>
            <a:off x="427038" y="4224338"/>
            <a:ext cx="7183437" cy="0"/>
          </a:xfrm>
          <a:prstGeom prst="line">
            <a:avLst/>
          </a:prstGeom>
          <a:ln w="50800" cap="rnd" cmpd="sng">
            <a:solidFill>
              <a:srgbClr val="ADBACA"/>
            </a:solidFill>
            <a:prstDash val="sysDot"/>
            <a:headEnd type="none" w="med" len="med"/>
            <a:tailEnd type="none" w="med" len="med"/>
          </a:ln>
        </p:spPr>
      </p:cxnSp>
      <p:sp>
        <p:nvSpPr>
          <p:cNvPr id="20486" name="Oval 1"/>
          <p:cNvSpPr/>
          <p:nvPr/>
        </p:nvSpPr>
        <p:spPr>
          <a:xfrm>
            <a:off x="7548563" y="3609975"/>
            <a:ext cx="1230312" cy="1230313"/>
          </a:xfrm>
          <a:prstGeom prst="ellipse">
            <a:avLst/>
          </a:prstGeom>
          <a:solidFill>
            <a:srgbClr val="F5C300"/>
          </a:solidFill>
          <a:ln w="9525">
            <a:noFill/>
          </a:ln>
        </p:spPr>
        <p:txBody>
          <a:bodyPr anchor="ctr"/>
          <a:p>
            <a:pPr algn="ctr" eaLnBrk="1" hangingPunct="1"/>
            <a:r>
              <a:rPr lang="en-US" altLang="zh-CN" sz="21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</a:t>
            </a:r>
            <a:endParaRPr lang="ru-RU" altLang="en-US" sz="21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487" name="Teardrop 77"/>
          <p:cNvSpPr/>
          <p:nvPr/>
        </p:nvSpPr>
        <p:spPr>
          <a:xfrm rot="-2700000">
            <a:off x="3740150" y="4164013"/>
            <a:ext cx="122238" cy="122237"/>
          </a:xfrm>
          <a:custGeom>
            <a:avLst/>
            <a:gdLst/>
            <a:ahLst/>
            <a:cxnLst>
              <a:cxn ang="0">
                <a:pos x="0" y="61119"/>
              </a:cxn>
              <a:cxn ang="0">
                <a:pos x="61119" y="0"/>
              </a:cxn>
              <a:cxn ang="0">
                <a:pos x="122238" y="0"/>
              </a:cxn>
              <a:cxn ang="0">
                <a:pos x="122238" y="61119"/>
              </a:cxn>
              <a:cxn ang="0">
                <a:pos x="61119" y="122237"/>
              </a:cxn>
              <a:cxn ang="0">
                <a:pos x="0" y="61119"/>
              </a:cxn>
            </a:cxnLst>
            <a:pathLst>
              <a:path w="123230" h="123230">
                <a:moveTo>
                  <a:pt x="0" y="61615"/>
                </a:moveTo>
                <a:cubicBezTo>
                  <a:pt x="0" y="27586"/>
                  <a:pt x="27586" y="0"/>
                  <a:pt x="61615" y="0"/>
                </a:cubicBezTo>
                <a:lnTo>
                  <a:pt x="123230" y="0"/>
                </a:lnTo>
                <a:lnTo>
                  <a:pt x="123230" y="61615"/>
                </a:lnTo>
                <a:cubicBezTo>
                  <a:pt x="123230" y="95644"/>
                  <a:pt x="95644" y="123230"/>
                  <a:pt x="61615" y="123230"/>
                </a:cubicBezTo>
                <a:cubicBezTo>
                  <a:pt x="27586" y="123230"/>
                  <a:pt x="0" y="95644"/>
                  <a:pt x="0" y="61615"/>
                </a:cubicBezTo>
                <a:close/>
              </a:path>
            </a:pathLst>
          </a:custGeom>
          <a:solidFill>
            <a:srgbClr val="1C8EE4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cxnSp>
        <p:nvCxnSpPr>
          <p:cNvPr id="20488" name="Straight Connector 10"/>
          <p:cNvCxnSpPr/>
          <p:nvPr/>
        </p:nvCxnSpPr>
        <p:spPr>
          <a:xfrm flipV="1">
            <a:off x="3790950" y="3582988"/>
            <a:ext cx="0" cy="554037"/>
          </a:xfrm>
          <a:prstGeom prst="line">
            <a:avLst/>
          </a:prstGeom>
          <a:ln w="38100" cap="rnd" cmpd="sng">
            <a:solidFill>
              <a:srgbClr val="ADBACA"/>
            </a:solidFill>
            <a:prstDash val="sysDot"/>
            <a:headEnd type="none" w="med" len="med"/>
            <a:tailEnd type="none" w="med" len="med"/>
          </a:ln>
        </p:spPr>
      </p:cxnSp>
      <p:sp>
        <p:nvSpPr>
          <p:cNvPr id="20489" name="Oval 11"/>
          <p:cNvSpPr/>
          <p:nvPr/>
        </p:nvSpPr>
        <p:spPr>
          <a:xfrm>
            <a:off x="3278188" y="2586038"/>
            <a:ext cx="1023937" cy="1023937"/>
          </a:xfrm>
          <a:prstGeom prst="ellipse">
            <a:avLst/>
          </a:prstGeom>
          <a:solidFill>
            <a:srgbClr val="5D9CE3"/>
          </a:solidFill>
          <a:ln w="9525">
            <a:noFill/>
          </a:ln>
        </p:spPr>
        <p:txBody>
          <a:bodyPr anchor="ctr"/>
          <a:p>
            <a:pPr algn="ctr" defTabSz="684530" eaLnBrk="1" hangingPunct="1"/>
            <a:r>
              <a:rPr lang="en-US" altLang="zh-CN" sz="21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</a:t>
            </a:r>
            <a:endParaRPr lang="en-US" altLang="zh-CN" sz="21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490" name="Teardrop 21"/>
          <p:cNvSpPr/>
          <p:nvPr/>
        </p:nvSpPr>
        <p:spPr>
          <a:xfrm rot="-2700000">
            <a:off x="1685925" y="4164013"/>
            <a:ext cx="122238" cy="122237"/>
          </a:xfrm>
          <a:custGeom>
            <a:avLst/>
            <a:gdLst/>
            <a:ahLst/>
            <a:cxnLst>
              <a:cxn ang="0">
                <a:pos x="0" y="61119"/>
              </a:cxn>
              <a:cxn ang="0">
                <a:pos x="61119" y="0"/>
              </a:cxn>
              <a:cxn ang="0">
                <a:pos x="122238" y="0"/>
              </a:cxn>
              <a:cxn ang="0">
                <a:pos x="122238" y="61119"/>
              </a:cxn>
              <a:cxn ang="0">
                <a:pos x="61119" y="122237"/>
              </a:cxn>
              <a:cxn ang="0">
                <a:pos x="0" y="61119"/>
              </a:cxn>
            </a:cxnLst>
            <a:pathLst>
              <a:path w="123230" h="123230">
                <a:moveTo>
                  <a:pt x="0" y="61615"/>
                </a:moveTo>
                <a:cubicBezTo>
                  <a:pt x="0" y="27586"/>
                  <a:pt x="27586" y="0"/>
                  <a:pt x="61615" y="0"/>
                </a:cubicBezTo>
                <a:lnTo>
                  <a:pt x="123230" y="0"/>
                </a:lnTo>
                <a:lnTo>
                  <a:pt x="123230" y="61615"/>
                </a:lnTo>
                <a:cubicBezTo>
                  <a:pt x="123230" y="95644"/>
                  <a:pt x="95644" y="123230"/>
                  <a:pt x="61615" y="123230"/>
                </a:cubicBezTo>
                <a:cubicBezTo>
                  <a:pt x="27586" y="123230"/>
                  <a:pt x="0" y="95644"/>
                  <a:pt x="0" y="61615"/>
                </a:cubicBezTo>
                <a:close/>
              </a:path>
            </a:pathLst>
          </a:custGeom>
          <a:solidFill>
            <a:srgbClr val="01455C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cxnSp>
        <p:nvCxnSpPr>
          <p:cNvPr id="20491" name="Straight Connector 22"/>
          <p:cNvCxnSpPr/>
          <p:nvPr/>
        </p:nvCxnSpPr>
        <p:spPr>
          <a:xfrm flipV="1">
            <a:off x="1735138" y="3044825"/>
            <a:ext cx="0" cy="1092200"/>
          </a:xfrm>
          <a:prstGeom prst="line">
            <a:avLst/>
          </a:prstGeom>
          <a:ln w="38100" cap="rnd" cmpd="sng">
            <a:solidFill>
              <a:srgbClr val="ADBACA"/>
            </a:solidFill>
            <a:prstDash val="sysDot"/>
            <a:headEnd type="none" w="med" len="med"/>
            <a:tailEnd type="none" w="med" len="med"/>
          </a:ln>
        </p:spPr>
      </p:cxnSp>
      <p:sp>
        <p:nvSpPr>
          <p:cNvPr id="20492" name="Oval 23"/>
          <p:cNvSpPr/>
          <p:nvPr/>
        </p:nvSpPr>
        <p:spPr>
          <a:xfrm>
            <a:off x="1223963" y="2065338"/>
            <a:ext cx="1023937" cy="1022350"/>
          </a:xfrm>
          <a:prstGeom prst="ellipse">
            <a:avLst/>
          </a:prstGeom>
          <a:solidFill>
            <a:srgbClr val="01455C"/>
          </a:solidFill>
          <a:ln w="9525">
            <a:noFill/>
          </a:ln>
        </p:spPr>
        <p:txBody>
          <a:bodyPr anchor="ctr"/>
          <a:p>
            <a:pPr algn="ctr" defTabSz="684530" eaLnBrk="1" hangingPunct="1"/>
            <a:r>
              <a:rPr lang="en-US" altLang="zh-CN" sz="21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</a:t>
            </a:r>
            <a:r>
              <a:rPr lang="en-US" altLang="zh-CN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 </a:t>
            </a:r>
            <a:endParaRPr lang="en-US" altLang="zh-CN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493" name="Teardrop 24"/>
          <p:cNvSpPr/>
          <p:nvPr/>
        </p:nvSpPr>
        <p:spPr>
          <a:xfrm rot="-2700000">
            <a:off x="5854700" y="4164013"/>
            <a:ext cx="122238" cy="122237"/>
          </a:xfrm>
          <a:custGeom>
            <a:avLst/>
            <a:gdLst/>
            <a:ahLst/>
            <a:cxnLst>
              <a:cxn ang="0">
                <a:pos x="0" y="61119"/>
              </a:cxn>
              <a:cxn ang="0">
                <a:pos x="61119" y="0"/>
              </a:cxn>
              <a:cxn ang="0">
                <a:pos x="122238" y="0"/>
              </a:cxn>
              <a:cxn ang="0">
                <a:pos x="122238" y="61119"/>
              </a:cxn>
              <a:cxn ang="0">
                <a:pos x="61119" y="122237"/>
              </a:cxn>
              <a:cxn ang="0">
                <a:pos x="0" y="61119"/>
              </a:cxn>
            </a:cxnLst>
            <a:pathLst>
              <a:path w="123230" h="123230">
                <a:moveTo>
                  <a:pt x="0" y="61615"/>
                </a:moveTo>
                <a:cubicBezTo>
                  <a:pt x="0" y="27586"/>
                  <a:pt x="27586" y="0"/>
                  <a:pt x="61615" y="0"/>
                </a:cubicBezTo>
                <a:lnTo>
                  <a:pt x="123230" y="0"/>
                </a:lnTo>
                <a:lnTo>
                  <a:pt x="123230" y="61615"/>
                </a:lnTo>
                <a:cubicBezTo>
                  <a:pt x="123230" y="95644"/>
                  <a:pt x="95644" y="123230"/>
                  <a:pt x="61615" y="123230"/>
                </a:cubicBezTo>
                <a:cubicBezTo>
                  <a:pt x="27586" y="123230"/>
                  <a:pt x="0" y="95644"/>
                  <a:pt x="0" y="61615"/>
                </a:cubicBezTo>
                <a:close/>
              </a:path>
            </a:pathLst>
          </a:custGeom>
          <a:solidFill>
            <a:srgbClr val="95E0F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cxnSp>
        <p:nvCxnSpPr>
          <p:cNvPr id="20494" name="Straight Connector 25"/>
          <p:cNvCxnSpPr/>
          <p:nvPr/>
        </p:nvCxnSpPr>
        <p:spPr>
          <a:xfrm flipV="1">
            <a:off x="5905500" y="3044825"/>
            <a:ext cx="0" cy="1092200"/>
          </a:xfrm>
          <a:prstGeom prst="line">
            <a:avLst/>
          </a:prstGeom>
          <a:ln w="38100" cap="rnd" cmpd="sng">
            <a:solidFill>
              <a:srgbClr val="ADBACA"/>
            </a:solidFill>
            <a:prstDash val="sysDot"/>
            <a:headEnd type="none" w="med" len="med"/>
            <a:tailEnd type="none" w="med" len="med"/>
          </a:ln>
        </p:spPr>
      </p:cxnSp>
      <p:sp>
        <p:nvSpPr>
          <p:cNvPr id="20495" name="Oval 26"/>
          <p:cNvSpPr/>
          <p:nvPr/>
        </p:nvSpPr>
        <p:spPr>
          <a:xfrm>
            <a:off x="5392738" y="2065338"/>
            <a:ext cx="1023937" cy="1022350"/>
          </a:xfrm>
          <a:prstGeom prst="ellipse">
            <a:avLst/>
          </a:prstGeom>
          <a:solidFill>
            <a:srgbClr val="95E0FF"/>
          </a:solidFill>
          <a:ln w="9525">
            <a:noFill/>
          </a:ln>
        </p:spPr>
        <p:txBody>
          <a:bodyPr anchor="ctr"/>
          <a:p>
            <a:pPr algn="ctr" defTabSz="684530" eaLnBrk="1" hangingPunct="1"/>
            <a:r>
              <a:rPr lang="en-US" altLang="zh-CN" sz="21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</a:t>
            </a:r>
            <a:r>
              <a:rPr lang="en-US" altLang="zh-CN" sz="9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endParaRPr lang="ru-RU" altLang="en-US" sz="9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496" name="TextBox 13"/>
          <p:cNvSpPr txBox="1"/>
          <p:nvPr/>
        </p:nvSpPr>
        <p:spPr>
          <a:xfrm>
            <a:off x="1223963" y="4475163"/>
            <a:ext cx="1465262" cy="1841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ctr" defTabSz="911225" eaLnBrk="1" hangingPunct="1">
              <a:spcBef>
                <a:spcPct val="20000"/>
              </a:spcBef>
            </a:pPr>
            <a:r>
              <a:rPr lang="zh-CN" altLang="en-US" sz="12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2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497" name="TextBox 13"/>
          <p:cNvSpPr txBox="1"/>
          <p:nvPr/>
        </p:nvSpPr>
        <p:spPr>
          <a:xfrm>
            <a:off x="1306513" y="4695825"/>
            <a:ext cx="1497012" cy="2762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911225" eaLnBrk="1" hangingPunct="1">
              <a:spcBef>
                <a:spcPct val="20000"/>
              </a:spcBef>
            </a:pPr>
            <a:r>
              <a:rPr lang="zh-CN" altLang="en-US" sz="9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498" name="TextBox 13"/>
          <p:cNvSpPr txBox="1"/>
          <p:nvPr/>
        </p:nvSpPr>
        <p:spPr>
          <a:xfrm>
            <a:off x="3090863" y="4475163"/>
            <a:ext cx="1465262" cy="1841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ctr" defTabSz="911225" eaLnBrk="1" hangingPunct="1">
              <a:spcBef>
                <a:spcPct val="20000"/>
              </a:spcBef>
            </a:pPr>
            <a:r>
              <a:rPr lang="zh-CN" altLang="en-US" sz="12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2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499" name="TextBox 13"/>
          <p:cNvSpPr txBox="1"/>
          <p:nvPr/>
        </p:nvSpPr>
        <p:spPr>
          <a:xfrm>
            <a:off x="3173413" y="4695825"/>
            <a:ext cx="1497012" cy="2762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911225" eaLnBrk="1" hangingPunct="1">
              <a:spcBef>
                <a:spcPct val="20000"/>
              </a:spcBef>
            </a:pPr>
            <a:r>
              <a:rPr lang="zh-CN" altLang="en-US" sz="9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00" name="TextBox 13"/>
          <p:cNvSpPr txBox="1"/>
          <p:nvPr/>
        </p:nvSpPr>
        <p:spPr>
          <a:xfrm>
            <a:off x="5033963" y="4475163"/>
            <a:ext cx="1465262" cy="1841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ctr" defTabSz="911225" eaLnBrk="1" hangingPunct="1">
              <a:spcBef>
                <a:spcPct val="20000"/>
              </a:spcBef>
            </a:pPr>
            <a:r>
              <a:rPr lang="zh-CN" altLang="en-US" sz="12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2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01" name="TextBox 13"/>
          <p:cNvSpPr txBox="1"/>
          <p:nvPr/>
        </p:nvSpPr>
        <p:spPr>
          <a:xfrm>
            <a:off x="5116513" y="4695825"/>
            <a:ext cx="1497012" cy="2762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911225" eaLnBrk="1" hangingPunct="1">
              <a:spcBef>
                <a:spcPct val="20000"/>
              </a:spcBef>
            </a:pPr>
            <a:r>
              <a:rPr lang="zh-CN" altLang="en-US" sz="9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矩形 17"/>
          <p:cNvSpPr/>
          <p:nvPr/>
        </p:nvSpPr>
        <p:spPr>
          <a:xfrm>
            <a:off x="0" y="0"/>
            <a:ext cx="9144000" cy="3440113"/>
          </a:xfrm>
          <a:prstGeom prst="rect">
            <a:avLst/>
          </a:prstGeom>
          <a:solidFill>
            <a:srgbClr val="5D9CE3"/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pSp>
        <p:nvGrpSpPr>
          <p:cNvPr id="3075" name="组合 3"/>
          <p:cNvGrpSpPr/>
          <p:nvPr/>
        </p:nvGrpSpPr>
        <p:grpSpPr>
          <a:xfrm rot="-2700000">
            <a:off x="2876550" y="1754188"/>
            <a:ext cx="3390900" cy="3371850"/>
            <a:chOff x="0" y="0"/>
            <a:chExt cx="2717042" cy="2702868"/>
          </a:xfrm>
        </p:grpSpPr>
        <p:sp>
          <p:nvSpPr>
            <p:cNvPr id="3090" name="Freeform 5"/>
            <p:cNvSpPr/>
            <p:nvPr/>
          </p:nvSpPr>
          <p:spPr>
            <a:xfrm>
              <a:off x="1350889" y="0"/>
              <a:ext cx="1366153" cy="1367243"/>
            </a:xfrm>
            <a:custGeom>
              <a:avLst/>
              <a:gdLst/>
              <a:ahLst/>
              <a:cxnLst>
                <a:cxn ang="0">
                  <a:pos x="1127871" y="317963"/>
                </a:cxn>
                <a:cxn ang="0">
                  <a:pos x="1239069" y="206676"/>
                </a:cxn>
                <a:cxn ang="0">
                  <a:pos x="1318497" y="190778"/>
                </a:cxn>
                <a:cxn ang="0">
                  <a:pos x="1318497" y="31796"/>
                </a:cxn>
                <a:cxn ang="0">
                  <a:pos x="1175527" y="31796"/>
                </a:cxn>
                <a:cxn ang="0">
                  <a:pos x="1143756" y="127185"/>
                </a:cxn>
                <a:cxn ang="0">
                  <a:pos x="1032558" y="238473"/>
                </a:cxn>
                <a:cxn ang="0">
                  <a:pos x="0" y="651825"/>
                </a:cxn>
                <a:cxn ang="0">
                  <a:pos x="714848" y="1367243"/>
                </a:cxn>
                <a:cxn ang="0">
                  <a:pos x="1127871" y="317963"/>
                </a:cxn>
              </a:cxnLst>
              <a:pathLst>
                <a:path w="86" h="86">
                  <a:moveTo>
                    <a:pt x="71" y="20"/>
                  </a:moveTo>
                  <a:cubicBezTo>
                    <a:pt x="78" y="13"/>
                    <a:pt x="78" y="13"/>
                    <a:pt x="78" y="13"/>
                  </a:cubicBezTo>
                  <a:cubicBezTo>
                    <a:pt x="80" y="14"/>
                    <a:pt x="82" y="13"/>
                    <a:pt x="83" y="12"/>
                  </a:cubicBezTo>
                  <a:cubicBezTo>
                    <a:pt x="86" y="9"/>
                    <a:pt x="86" y="5"/>
                    <a:pt x="83" y="2"/>
                  </a:cubicBezTo>
                  <a:cubicBezTo>
                    <a:pt x="81" y="0"/>
                    <a:pt x="77" y="0"/>
                    <a:pt x="74" y="2"/>
                  </a:cubicBezTo>
                  <a:cubicBezTo>
                    <a:pt x="72" y="4"/>
                    <a:pt x="72" y="6"/>
                    <a:pt x="72" y="8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42" y="14"/>
                    <a:pt x="20" y="21"/>
                    <a:pt x="0" y="41"/>
                  </a:cubicBezTo>
                  <a:cubicBezTo>
                    <a:pt x="45" y="86"/>
                    <a:pt x="45" y="86"/>
                    <a:pt x="45" y="86"/>
                  </a:cubicBezTo>
                  <a:cubicBezTo>
                    <a:pt x="65" y="66"/>
                    <a:pt x="72" y="43"/>
                    <a:pt x="71" y="20"/>
                  </a:cubicBezTo>
                  <a:close/>
                </a:path>
              </a:pathLst>
            </a:custGeom>
            <a:solidFill>
              <a:srgbClr val="334F82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091" name="Freeform 7"/>
            <p:cNvSpPr/>
            <p:nvPr/>
          </p:nvSpPr>
          <p:spPr>
            <a:xfrm>
              <a:off x="683621" y="1096847"/>
              <a:ext cx="921309" cy="938753"/>
            </a:xfrm>
            <a:custGeom>
              <a:avLst/>
              <a:gdLst/>
              <a:ahLst/>
              <a:cxnLst>
                <a:cxn ang="0">
                  <a:pos x="206068" y="0"/>
                </a:cxn>
                <a:cxn ang="0">
                  <a:pos x="0" y="509173"/>
                </a:cxn>
                <a:cxn ang="0">
                  <a:pos x="428490" y="938753"/>
                </a:cxn>
                <a:cxn ang="0">
                  <a:pos x="921309" y="716331"/>
                </a:cxn>
                <a:cxn ang="0">
                  <a:pos x="206068" y="0"/>
                </a:cxn>
              </a:cxnLst>
              <a:pathLst>
                <a:path w="845" h="861">
                  <a:moveTo>
                    <a:pt x="189" y="0"/>
                  </a:moveTo>
                  <a:lnTo>
                    <a:pt x="0" y="467"/>
                  </a:lnTo>
                  <a:lnTo>
                    <a:pt x="393" y="861"/>
                  </a:lnTo>
                  <a:lnTo>
                    <a:pt x="845" y="657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334F82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092" name="Freeform 9"/>
            <p:cNvSpPr/>
            <p:nvPr/>
          </p:nvSpPr>
          <p:spPr>
            <a:xfrm>
              <a:off x="31619" y="1796824"/>
              <a:ext cx="874425" cy="890780"/>
            </a:xfrm>
            <a:custGeom>
              <a:avLst/>
              <a:gdLst/>
              <a:ahLst/>
              <a:cxnLst>
                <a:cxn ang="0">
                  <a:pos x="699540" y="572644"/>
                </a:cxn>
                <a:cxn ang="0">
                  <a:pos x="0" y="890780"/>
                </a:cxn>
                <a:cxn ang="0">
                  <a:pos x="317973" y="174975"/>
                </a:cxn>
                <a:cxn ang="0">
                  <a:pos x="779033" y="111348"/>
                </a:cxn>
                <a:cxn ang="0">
                  <a:pos x="699540" y="572644"/>
                </a:cxn>
              </a:cxnLst>
              <a:pathLst>
                <a:path w="55" h="56">
                  <a:moveTo>
                    <a:pt x="44" y="36"/>
                  </a:moveTo>
                  <a:cubicBezTo>
                    <a:pt x="35" y="45"/>
                    <a:pt x="0" y="56"/>
                    <a:pt x="0" y="56"/>
                  </a:cubicBezTo>
                  <a:cubicBezTo>
                    <a:pt x="0" y="56"/>
                    <a:pt x="11" y="21"/>
                    <a:pt x="20" y="11"/>
                  </a:cubicBezTo>
                  <a:cubicBezTo>
                    <a:pt x="29" y="2"/>
                    <a:pt x="42" y="0"/>
                    <a:pt x="49" y="7"/>
                  </a:cubicBezTo>
                  <a:cubicBezTo>
                    <a:pt x="55" y="14"/>
                    <a:pt x="53" y="27"/>
                    <a:pt x="44" y="36"/>
                  </a:cubicBezTo>
                  <a:close/>
                </a:path>
              </a:pathLst>
            </a:custGeom>
            <a:solidFill>
              <a:srgbClr val="FFF8AD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093" name="Freeform 10"/>
            <p:cNvSpPr/>
            <p:nvPr/>
          </p:nvSpPr>
          <p:spPr>
            <a:xfrm>
              <a:off x="333634" y="1956008"/>
              <a:ext cx="428491" cy="429580"/>
            </a:xfrm>
            <a:custGeom>
              <a:avLst/>
              <a:gdLst/>
              <a:ahLst/>
              <a:cxnLst>
                <a:cxn ang="0">
                  <a:pos x="333271" y="270476"/>
                </a:cxn>
                <a:cxn ang="0">
                  <a:pos x="0" y="429580"/>
                </a:cxn>
                <a:cxn ang="0">
                  <a:pos x="158700" y="79552"/>
                </a:cxn>
                <a:cxn ang="0">
                  <a:pos x="365011" y="47731"/>
                </a:cxn>
                <a:cxn ang="0">
                  <a:pos x="333271" y="270476"/>
                </a:cxn>
              </a:cxnLst>
              <a:pathLst>
                <a:path w="27" h="27">
                  <a:moveTo>
                    <a:pt x="21" y="17"/>
                  </a:moveTo>
                  <a:cubicBezTo>
                    <a:pt x="17" y="21"/>
                    <a:pt x="0" y="27"/>
                    <a:pt x="0" y="27"/>
                  </a:cubicBezTo>
                  <a:cubicBezTo>
                    <a:pt x="0" y="27"/>
                    <a:pt x="5" y="10"/>
                    <a:pt x="10" y="5"/>
                  </a:cubicBezTo>
                  <a:cubicBezTo>
                    <a:pt x="14" y="1"/>
                    <a:pt x="20" y="0"/>
                    <a:pt x="23" y="3"/>
                  </a:cubicBezTo>
                  <a:cubicBezTo>
                    <a:pt x="27" y="7"/>
                    <a:pt x="26" y="13"/>
                    <a:pt x="21" y="17"/>
                  </a:cubicBezTo>
                  <a:close/>
                </a:path>
              </a:pathLst>
            </a:custGeom>
            <a:solidFill>
              <a:srgbClr val="FFC10E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094" name="Freeform 12"/>
            <p:cNvSpPr/>
            <p:nvPr/>
          </p:nvSpPr>
          <p:spPr>
            <a:xfrm>
              <a:off x="889690" y="652003"/>
              <a:ext cx="1175350" cy="1161176"/>
            </a:xfrm>
            <a:custGeom>
              <a:avLst/>
              <a:gdLst/>
              <a:ahLst/>
              <a:cxnLst>
                <a:cxn ang="0">
                  <a:pos x="715241" y="1161176"/>
                </a:cxn>
                <a:cxn ang="0">
                  <a:pos x="0" y="444845"/>
                </a:cxn>
                <a:cxn ang="0">
                  <a:pos x="461199" y="0"/>
                </a:cxn>
                <a:cxn ang="0">
                  <a:pos x="1175350" y="715241"/>
                </a:cxn>
                <a:cxn ang="0">
                  <a:pos x="715241" y="1161176"/>
                </a:cxn>
              </a:cxnLst>
              <a:pathLst>
                <a:path w="1078" h="1065">
                  <a:moveTo>
                    <a:pt x="656" y="1065"/>
                  </a:moveTo>
                  <a:lnTo>
                    <a:pt x="0" y="408"/>
                  </a:lnTo>
                  <a:lnTo>
                    <a:pt x="423" y="0"/>
                  </a:lnTo>
                  <a:lnTo>
                    <a:pt x="1078" y="656"/>
                  </a:lnTo>
                  <a:lnTo>
                    <a:pt x="656" y="1065"/>
                  </a:lnTo>
                  <a:close/>
                </a:path>
              </a:pathLst>
            </a:custGeom>
            <a:solidFill>
              <a:srgbClr val="AEDEE4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095" name="Freeform 14"/>
            <p:cNvSpPr/>
            <p:nvPr/>
          </p:nvSpPr>
          <p:spPr>
            <a:xfrm>
              <a:off x="0" y="970372"/>
              <a:ext cx="889690" cy="683622"/>
            </a:xfrm>
            <a:custGeom>
              <a:avLst/>
              <a:gdLst/>
              <a:ahLst/>
              <a:cxnLst>
                <a:cxn ang="0">
                  <a:pos x="889690" y="127185"/>
                </a:cxn>
                <a:cxn ang="0">
                  <a:pos x="508394" y="127185"/>
                </a:cxn>
                <a:cxn ang="0">
                  <a:pos x="0" y="620029"/>
                </a:cxn>
                <a:cxn ang="0">
                  <a:pos x="63549" y="683622"/>
                </a:cxn>
                <a:cxn ang="0">
                  <a:pos x="683155" y="635927"/>
                </a:cxn>
                <a:cxn ang="0">
                  <a:pos x="889690" y="127185"/>
                </a:cxn>
              </a:cxnLst>
              <a:pathLst>
                <a:path w="56" h="43">
                  <a:moveTo>
                    <a:pt x="56" y="8"/>
                  </a:moveTo>
                  <a:cubicBezTo>
                    <a:pt x="56" y="8"/>
                    <a:pt x="39" y="0"/>
                    <a:pt x="32" y="8"/>
                  </a:cubicBezTo>
                  <a:cubicBezTo>
                    <a:pt x="28" y="11"/>
                    <a:pt x="9" y="31"/>
                    <a:pt x="0" y="39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17" y="42"/>
                    <a:pt x="43" y="40"/>
                    <a:pt x="43" y="40"/>
                  </a:cubicBezTo>
                  <a:lnTo>
                    <a:pt x="56" y="8"/>
                  </a:lnTo>
                  <a:close/>
                </a:path>
              </a:pathLst>
            </a:custGeom>
            <a:solidFill>
              <a:srgbClr val="00B0D8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096" name="Freeform 15"/>
            <p:cNvSpPr/>
            <p:nvPr/>
          </p:nvSpPr>
          <p:spPr>
            <a:xfrm>
              <a:off x="1064138" y="1813179"/>
              <a:ext cx="667267" cy="889689"/>
            </a:xfrm>
            <a:custGeom>
              <a:avLst/>
              <a:gdLst/>
              <a:ahLst/>
              <a:cxnLst>
                <a:cxn ang="0">
                  <a:pos x="556056" y="397183"/>
                </a:cxn>
                <a:cxn ang="0">
                  <a:pos x="540169" y="0"/>
                </a:cxn>
                <a:cxn ang="0">
                  <a:pos x="47662" y="222422"/>
                </a:cxn>
                <a:cxn ang="0">
                  <a:pos x="0" y="842027"/>
                </a:cxn>
                <a:cxn ang="0">
                  <a:pos x="63549" y="889689"/>
                </a:cxn>
                <a:cxn ang="0">
                  <a:pos x="556056" y="397183"/>
                </a:cxn>
              </a:cxnLst>
              <a:pathLst>
                <a:path w="42" h="56">
                  <a:moveTo>
                    <a:pt x="35" y="25"/>
                  </a:moveTo>
                  <a:cubicBezTo>
                    <a:pt x="42" y="18"/>
                    <a:pt x="34" y="0"/>
                    <a:pt x="34" y="0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1" y="40"/>
                    <a:pt x="0" y="53"/>
                  </a:cubicBezTo>
                  <a:cubicBezTo>
                    <a:pt x="4" y="56"/>
                    <a:pt x="4" y="56"/>
                    <a:pt x="4" y="56"/>
                  </a:cubicBezTo>
                  <a:cubicBezTo>
                    <a:pt x="12" y="48"/>
                    <a:pt x="32" y="28"/>
                    <a:pt x="35" y="25"/>
                  </a:cubicBezTo>
                  <a:close/>
                </a:path>
              </a:pathLst>
            </a:custGeom>
            <a:solidFill>
              <a:srgbClr val="008AB4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097" name="Freeform 16"/>
            <p:cNvSpPr/>
            <p:nvPr/>
          </p:nvSpPr>
          <p:spPr>
            <a:xfrm>
              <a:off x="539701" y="1431572"/>
              <a:ext cx="746860" cy="746860"/>
            </a:xfrm>
            <a:custGeom>
              <a:avLst/>
              <a:gdLst/>
              <a:ahLst/>
              <a:cxnLst>
                <a:cxn ang="0">
                  <a:pos x="715079" y="31781"/>
                </a:cxn>
                <a:cxn ang="0">
                  <a:pos x="413157" y="111234"/>
                </a:cxn>
                <a:cxn ang="0">
                  <a:pos x="0" y="683297"/>
                </a:cxn>
                <a:cxn ang="0">
                  <a:pos x="47672" y="746860"/>
                </a:cxn>
                <a:cxn ang="0">
                  <a:pos x="635626" y="317813"/>
                </a:cxn>
                <a:cxn ang="0">
                  <a:pos x="715079" y="31781"/>
                </a:cxn>
              </a:cxnLst>
              <a:pathLst>
                <a:path w="47" h="47">
                  <a:moveTo>
                    <a:pt x="45" y="2"/>
                  </a:moveTo>
                  <a:cubicBezTo>
                    <a:pt x="45" y="2"/>
                    <a:pt x="34" y="0"/>
                    <a:pt x="26" y="7"/>
                  </a:cubicBezTo>
                  <a:cubicBezTo>
                    <a:pt x="21" y="13"/>
                    <a:pt x="6" y="34"/>
                    <a:pt x="0" y="43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13" y="41"/>
                    <a:pt x="34" y="26"/>
                    <a:pt x="40" y="20"/>
                  </a:cubicBezTo>
                  <a:cubicBezTo>
                    <a:pt x="47" y="13"/>
                    <a:pt x="45" y="2"/>
                    <a:pt x="45" y="2"/>
                  </a:cubicBezTo>
                  <a:close/>
                </a:path>
              </a:pathLst>
            </a:custGeom>
            <a:solidFill>
              <a:srgbClr val="00B0D8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098" name="Freeform 17"/>
            <p:cNvSpPr/>
            <p:nvPr/>
          </p:nvSpPr>
          <p:spPr>
            <a:xfrm>
              <a:off x="1699786" y="413226"/>
              <a:ext cx="604029" cy="604029"/>
            </a:xfrm>
            <a:custGeom>
              <a:avLst/>
              <a:gdLst/>
              <a:ahLst/>
              <a:cxnLst>
                <a:cxn ang="0">
                  <a:pos x="492761" y="492761"/>
                </a:cxn>
                <a:cxn ang="0">
                  <a:pos x="95373" y="492761"/>
                </a:cxn>
                <a:cxn ang="0">
                  <a:pos x="95373" y="111269"/>
                </a:cxn>
                <a:cxn ang="0">
                  <a:pos x="492761" y="111269"/>
                </a:cxn>
                <a:cxn ang="0">
                  <a:pos x="492761" y="492761"/>
                </a:cxn>
              </a:cxnLst>
              <a:pathLst>
                <a:path w="38" h="38">
                  <a:moveTo>
                    <a:pt x="31" y="31"/>
                  </a:moveTo>
                  <a:cubicBezTo>
                    <a:pt x="24" y="38"/>
                    <a:pt x="13" y="38"/>
                    <a:pt x="6" y="31"/>
                  </a:cubicBezTo>
                  <a:cubicBezTo>
                    <a:pt x="0" y="24"/>
                    <a:pt x="0" y="13"/>
                    <a:pt x="6" y="7"/>
                  </a:cubicBezTo>
                  <a:cubicBezTo>
                    <a:pt x="13" y="0"/>
                    <a:pt x="24" y="0"/>
                    <a:pt x="31" y="7"/>
                  </a:cubicBezTo>
                  <a:cubicBezTo>
                    <a:pt x="38" y="13"/>
                    <a:pt x="38" y="24"/>
                    <a:pt x="31" y="31"/>
                  </a:cubicBezTo>
                  <a:close/>
                </a:path>
              </a:pathLst>
            </a:custGeom>
            <a:solidFill>
              <a:srgbClr val="AEDEE4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099" name="Freeform 18"/>
            <p:cNvSpPr/>
            <p:nvPr/>
          </p:nvSpPr>
          <p:spPr>
            <a:xfrm>
              <a:off x="1254942" y="1017255"/>
              <a:ext cx="444845" cy="429580"/>
            </a:xfrm>
            <a:custGeom>
              <a:avLst/>
              <a:gdLst/>
              <a:ahLst/>
              <a:cxnLst>
                <a:cxn ang="0">
                  <a:pos x="365408" y="365939"/>
                </a:cxn>
                <a:cxn ang="0">
                  <a:pos x="79437" y="365939"/>
                </a:cxn>
                <a:cxn ang="0">
                  <a:pos x="79437" y="79552"/>
                </a:cxn>
                <a:cxn ang="0">
                  <a:pos x="365408" y="79552"/>
                </a:cxn>
                <a:cxn ang="0">
                  <a:pos x="365408" y="365939"/>
                </a:cxn>
              </a:cxnLst>
              <a:pathLst>
                <a:path w="28" h="27">
                  <a:moveTo>
                    <a:pt x="23" y="23"/>
                  </a:moveTo>
                  <a:cubicBezTo>
                    <a:pt x="18" y="27"/>
                    <a:pt x="10" y="27"/>
                    <a:pt x="5" y="23"/>
                  </a:cubicBezTo>
                  <a:cubicBezTo>
                    <a:pt x="0" y="18"/>
                    <a:pt x="0" y="9"/>
                    <a:pt x="5" y="5"/>
                  </a:cubicBezTo>
                  <a:cubicBezTo>
                    <a:pt x="10" y="0"/>
                    <a:pt x="18" y="0"/>
                    <a:pt x="23" y="5"/>
                  </a:cubicBezTo>
                  <a:cubicBezTo>
                    <a:pt x="28" y="9"/>
                    <a:pt x="28" y="18"/>
                    <a:pt x="23" y="23"/>
                  </a:cubicBezTo>
                  <a:close/>
                </a:path>
              </a:pathLst>
            </a:custGeom>
            <a:solidFill>
              <a:srgbClr val="AEDEE4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100" name="Freeform 19"/>
            <p:cNvSpPr/>
            <p:nvPr/>
          </p:nvSpPr>
          <p:spPr>
            <a:xfrm>
              <a:off x="1366153" y="1128467"/>
              <a:ext cx="222422" cy="207158"/>
            </a:xfrm>
            <a:custGeom>
              <a:avLst/>
              <a:gdLst/>
              <a:ahLst/>
              <a:cxnLst>
                <a:cxn ang="0">
                  <a:pos x="190647" y="175288"/>
                </a:cxn>
                <a:cxn ang="0">
                  <a:pos x="47662" y="175288"/>
                </a:cxn>
                <a:cxn ang="0">
                  <a:pos x="47662" y="31870"/>
                </a:cxn>
                <a:cxn ang="0">
                  <a:pos x="190647" y="31870"/>
                </a:cxn>
                <a:cxn ang="0">
                  <a:pos x="190647" y="175288"/>
                </a:cxn>
              </a:cxnLst>
              <a:pathLst>
                <a:path w="14" h="13">
                  <a:moveTo>
                    <a:pt x="12" y="11"/>
                  </a:moveTo>
                  <a:cubicBezTo>
                    <a:pt x="9" y="13"/>
                    <a:pt x="5" y="13"/>
                    <a:pt x="3" y="11"/>
                  </a:cubicBezTo>
                  <a:cubicBezTo>
                    <a:pt x="0" y="8"/>
                    <a:pt x="0" y="5"/>
                    <a:pt x="3" y="2"/>
                  </a:cubicBezTo>
                  <a:cubicBezTo>
                    <a:pt x="5" y="0"/>
                    <a:pt x="9" y="0"/>
                    <a:pt x="12" y="2"/>
                  </a:cubicBezTo>
                  <a:cubicBezTo>
                    <a:pt x="14" y="5"/>
                    <a:pt x="14" y="8"/>
                    <a:pt x="12" y="11"/>
                  </a:cubicBezTo>
                  <a:close/>
                </a:path>
              </a:pathLst>
            </a:custGeom>
            <a:solidFill>
              <a:srgbClr val="334F82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101" name="Freeform 20"/>
            <p:cNvSpPr/>
            <p:nvPr/>
          </p:nvSpPr>
          <p:spPr>
            <a:xfrm>
              <a:off x="1810998" y="524437"/>
              <a:ext cx="365253" cy="381607"/>
            </a:xfrm>
            <a:custGeom>
              <a:avLst/>
              <a:gdLst/>
              <a:ahLst/>
              <a:cxnLst>
                <a:cxn ang="0">
                  <a:pos x="301731" y="318006"/>
                </a:cxn>
                <a:cxn ang="0">
                  <a:pos x="63522" y="318006"/>
                </a:cxn>
                <a:cxn ang="0">
                  <a:pos x="63522" y="63601"/>
                </a:cxn>
                <a:cxn ang="0">
                  <a:pos x="301731" y="63601"/>
                </a:cxn>
                <a:cxn ang="0">
                  <a:pos x="301731" y="318006"/>
                </a:cxn>
              </a:cxnLst>
              <a:pathLst>
                <a:path w="23" h="24">
                  <a:moveTo>
                    <a:pt x="19" y="20"/>
                  </a:moveTo>
                  <a:cubicBezTo>
                    <a:pt x="15" y="24"/>
                    <a:pt x="8" y="24"/>
                    <a:pt x="4" y="20"/>
                  </a:cubicBezTo>
                  <a:cubicBezTo>
                    <a:pt x="0" y="15"/>
                    <a:pt x="0" y="9"/>
                    <a:pt x="4" y="4"/>
                  </a:cubicBezTo>
                  <a:cubicBezTo>
                    <a:pt x="8" y="0"/>
                    <a:pt x="15" y="0"/>
                    <a:pt x="19" y="4"/>
                  </a:cubicBezTo>
                  <a:cubicBezTo>
                    <a:pt x="23" y="9"/>
                    <a:pt x="23" y="15"/>
                    <a:pt x="19" y="20"/>
                  </a:cubicBezTo>
                  <a:close/>
                </a:path>
              </a:pathLst>
            </a:custGeom>
            <a:solidFill>
              <a:srgbClr val="334F82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3076" name="椭圆 19"/>
          <p:cNvSpPr/>
          <p:nvPr/>
        </p:nvSpPr>
        <p:spPr>
          <a:xfrm>
            <a:off x="446088" y="2886075"/>
            <a:ext cx="1130300" cy="1131888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077" name="椭圆 20"/>
          <p:cNvSpPr/>
          <p:nvPr/>
        </p:nvSpPr>
        <p:spPr>
          <a:xfrm>
            <a:off x="2189163" y="2886075"/>
            <a:ext cx="1131887" cy="1131888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078" name="椭圆 21"/>
          <p:cNvSpPr/>
          <p:nvPr/>
        </p:nvSpPr>
        <p:spPr>
          <a:xfrm>
            <a:off x="5902325" y="2886075"/>
            <a:ext cx="1130300" cy="1131888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079" name="椭圆 22"/>
          <p:cNvSpPr/>
          <p:nvPr/>
        </p:nvSpPr>
        <p:spPr>
          <a:xfrm>
            <a:off x="7645400" y="2886075"/>
            <a:ext cx="1131888" cy="1131888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080" name="文本框 23"/>
          <p:cNvSpPr txBox="1"/>
          <p:nvPr/>
        </p:nvSpPr>
        <p:spPr>
          <a:xfrm>
            <a:off x="307975" y="495300"/>
            <a:ext cx="2166938" cy="1108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6600" dirty="0">
                <a:solidFill>
                  <a:schemeClr val="bg1"/>
                </a:solidFill>
                <a:latin typeface="方正正中黑简体" pitchFamily="2" charset="-122"/>
                <a:ea typeface="方正正中黑简体" pitchFamily="2" charset="-122"/>
              </a:rPr>
              <a:t>目录</a:t>
            </a:r>
            <a:endParaRPr lang="zh-CN" altLang="en-US" sz="6600" dirty="0">
              <a:solidFill>
                <a:schemeClr val="bg1"/>
              </a:solidFill>
              <a:latin typeface="方正正中黑简体" pitchFamily="2" charset="-122"/>
              <a:ea typeface="方正正中黑简体" pitchFamily="2" charset="-122"/>
            </a:endParaRPr>
          </a:p>
        </p:txBody>
      </p:sp>
      <p:sp>
        <p:nvSpPr>
          <p:cNvPr id="3081" name="文本框 24"/>
          <p:cNvSpPr txBox="1"/>
          <p:nvPr/>
        </p:nvSpPr>
        <p:spPr>
          <a:xfrm>
            <a:off x="2136775" y="858838"/>
            <a:ext cx="183515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3200" dirty="0">
                <a:solidFill>
                  <a:schemeClr val="bg1"/>
                </a:solidFill>
                <a:latin typeface="Impact" panose="020B0806030902050204" pitchFamily="34" charset="0"/>
                <a:ea typeface="方正正中黑简体" pitchFamily="2" charset="-122"/>
              </a:rPr>
              <a:t>CONTENTS</a:t>
            </a:r>
            <a:endParaRPr lang="zh-CN" altLang="en-US" sz="3200" dirty="0">
              <a:solidFill>
                <a:schemeClr val="bg1"/>
              </a:solidFill>
              <a:latin typeface="Impact" panose="020B0806030902050204" pitchFamily="34" charset="0"/>
              <a:ea typeface="方正正中黑简体" pitchFamily="2" charset="-122"/>
            </a:endParaRPr>
          </a:p>
        </p:txBody>
      </p:sp>
      <p:sp>
        <p:nvSpPr>
          <p:cNvPr id="3082" name="文本框 25"/>
          <p:cNvSpPr txBox="1"/>
          <p:nvPr/>
        </p:nvSpPr>
        <p:spPr>
          <a:xfrm>
            <a:off x="577850" y="2986088"/>
            <a:ext cx="860425" cy="9223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5400" dirty="0">
                <a:solidFill>
                  <a:srgbClr val="5D9CE3"/>
                </a:solidFill>
                <a:latin typeface="Impact" panose="020B0806030902050204" pitchFamily="34" charset="0"/>
              </a:rPr>
              <a:t>01</a:t>
            </a:r>
            <a:endParaRPr lang="zh-CN" altLang="en-US" sz="5400" dirty="0">
              <a:solidFill>
                <a:srgbClr val="5D9CE3"/>
              </a:solidFill>
              <a:latin typeface="Impact" panose="020B0806030902050204" pitchFamily="34" charset="0"/>
            </a:endParaRPr>
          </a:p>
        </p:txBody>
      </p:sp>
      <p:sp>
        <p:nvSpPr>
          <p:cNvPr id="3083" name="文本框 26"/>
          <p:cNvSpPr txBox="1"/>
          <p:nvPr/>
        </p:nvSpPr>
        <p:spPr>
          <a:xfrm>
            <a:off x="2300288" y="2957513"/>
            <a:ext cx="901700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5400" dirty="0">
                <a:solidFill>
                  <a:srgbClr val="5D9CE3"/>
                </a:solidFill>
                <a:latin typeface="Impact" panose="020B0806030902050204" pitchFamily="34" charset="0"/>
              </a:rPr>
              <a:t>02</a:t>
            </a:r>
            <a:endParaRPr lang="zh-CN" altLang="en-US" sz="5400" dirty="0">
              <a:solidFill>
                <a:srgbClr val="5D9CE3"/>
              </a:solidFill>
              <a:latin typeface="Impact" panose="020B0806030902050204" pitchFamily="34" charset="0"/>
            </a:endParaRPr>
          </a:p>
        </p:txBody>
      </p:sp>
      <p:sp>
        <p:nvSpPr>
          <p:cNvPr id="3084" name="文本框 27"/>
          <p:cNvSpPr txBox="1"/>
          <p:nvPr/>
        </p:nvSpPr>
        <p:spPr>
          <a:xfrm>
            <a:off x="5981700" y="2954338"/>
            <a:ext cx="1016000" cy="9223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5400" dirty="0">
                <a:solidFill>
                  <a:srgbClr val="5D9CE3"/>
                </a:solidFill>
                <a:latin typeface="Impact" panose="020B0806030902050204" pitchFamily="34" charset="0"/>
              </a:rPr>
              <a:t>03</a:t>
            </a:r>
            <a:endParaRPr lang="zh-CN" altLang="en-US" sz="5400" dirty="0">
              <a:solidFill>
                <a:srgbClr val="5D9CE3"/>
              </a:solidFill>
              <a:latin typeface="Impact" panose="020B0806030902050204" pitchFamily="34" charset="0"/>
            </a:endParaRPr>
          </a:p>
        </p:txBody>
      </p:sp>
      <p:sp>
        <p:nvSpPr>
          <p:cNvPr id="3085" name="文本框 28"/>
          <p:cNvSpPr txBox="1"/>
          <p:nvPr/>
        </p:nvSpPr>
        <p:spPr>
          <a:xfrm>
            <a:off x="7767638" y="2986088"/>
            <a:ext cx="1016000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5400" dirty="0">
                <a:solidFill>
                  <a:srgbClr val="5D9CE3"/>
                </a:solidFill>
                <a:latin typeface="Impact" panose="020B0806030902050204" pitchFamily="34" charset="0"/>
              </a:rPr>
              <a:t>04</a:t>
            </a:r>
            <a:endParaRPr lang="zh-CN" altLang="en-US" sz="5400" dirty="0">
              <a:solidFill>
                <a:srgbClr val="5D9CE3"/>
              </a:solidFill>
              <a:latin typeface="Impact" panose="020B0806030902050204" pitchFamily="34" charset="0"/>
            </a:endParaRPr>
          </a:p>
        </p:txBody>
      </p:sp>
      <p:sp>
        <p:nvSpPr>
          <p:cNvPr id="3086" name="文本框 29"/>
          <p:cNvSpPr txBox="1"/>
          <p:nvPr/>
        </p:nvSpPr>
        <p:spPr>
          <a:xfrm>
            <a:off x="730250" y="4130675"/>
            <a:ext cx="554038" cy="2652713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 eaLnBrk="1" hangingPunct="1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点击此处添加目录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87" name="文本框 30"/>
          <p:cNvSpPr txBox="1"/>
          <p:nvPr/>
        </p:nvSpPr>
        <p:spPr>
          <a:xfrm>
            <a:off x="2474913" y="4130675"/>
            <a:ext cx="554037" cy="2652713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 eaLnBrk="1" hangingPunct="1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点击此处添加目录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88" name="文本框 31"/>
          <p:cNvSpPr txBox="1"/>
          <p:nvPr/>
        </p:nvSpPr>
        <p:spPr>
          <a:xfrm>
            <a:off x="6213475" y="4117975"/>
            <a:ext cx="554038" cy="2652713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 eaLnBrk="1" hangingPunct="1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点击此处添加目录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89" name="文本框 32"/>
          <p:cNvSpPr txBox="1"/>
          <p:nvPr/>
        </p:nvSpPr>
        <p:spPr>
          <a:xfrm>
            <a:off x="7934325" y="4117975"/>
            <a:ext cx="554038" cy="2652713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 eaLnBrk="1" hangingPunct="1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点击此处添加目录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21506" name="组合 4"/>
          <p:cNvGrpSpPr/>
          <p:nvPr/>
        </p:nvGrpSpPr>
        <p:grpSpPr>
          <a:xfrm>
            <a:off x="2459038" y="1252538"/>
            <a:ext cx="4192587" cy="4191000"/>
            <a:chOff x="0" y="0"/>
            <a:chExt cx="3330573" cy="3330573"/>
          </a:xfrm>
        </p:grpSpPr>
        <p:sp>
          <p:nvSpPr>
            <p:cNvPr id="21522" name="椭圆 5"/>
            <p:cNvSpPr/>
            <p:nvPr/>
          </p:nvSpPr>
          <p:spPr>
            <a:xfrm>
              <a:off x="0" y="0"/>
              <a:ext cx="3330573" cy="3330573"/>
            </a:xfrm>
            <a:prstGeom prst="ellipse">
              <a:avLst/>
            </a:prstGeom>
            <a:solidFill>
              <a:srgbClr val="5D9CE3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1523" name="椭圆 8"/>
            <p:cNvSpPr/>
            <p:nvPr/>
          </p:nvSpPr>
          <p:spPr>
            <a:xfrm>
              <a:off x="540241" y="613926"/>
              <a:ext cx="571002" cy="571002"/>
            </a:xfrm>
            <a:prstGeom prst="ellipse">
              <a:avLst/>
            </a:prstGeom>
            <a:solidFill>
              <a:srgbClr val="0070C0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1524" name="椭圆 9"/>
            <p:cNvSpPr/>
            <p:nvPr/>
          </p:nvSpPr>
          <p:spPr>
            <a:xfrm>
              <a:off x="2617803" y="2073939"/>
              <a:ext cx="309087" cy="309087"/>
            </a:xfrm>
            <a:prstGeom prst="ellipse">
              <a:avLst/>
            </a:prstGeom>
            <a:solidFill>
              <a:srgbClr val="0070C0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1525" name="椭圆 10"/>
            <p:cNvSpPr/>
            <p:nvPr/>
          </p:nvSpPr>
          <p:spPr>
            <a:xfrm>
              <a:off x="1542459" y="2289465"/>
              <a:ext cx="640490" cy="640490"/>
            </a:xfrm>
            <a:prstGeom prst="ellipse">
              <a:avLst/>
            </a:prstGeom>
            <a:solidFill>
              <a:srgbClr val="0070C0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1526" name="椭圆 11"/>
            <p:cNvSpPr/>
            <p:nvPr/>
          </p:nvSpPr>
          <p:spPr>
            <a:xfrm>
              <a:off x="277807" y="1997328"/>
              <a:ext cx="366714" cy="366714"/>
            </a:xfrm>
            <a:prstGeom prst="ellipse">
              <a:avLst/>
            </a:prstGeom>
            <a:solidFill>
              <a:srgbClr val="0070C0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21507" name="组合 28"/>
          <p:cNvGrpSpPr/>
          <p:nvPr/>
        </p:nvGrpSpPr>
        <p:grpSpPr>
          <a:xfrm>
            <a:off x="198438" y="1603375"/>
            <a:ext cx="1785937" cy="1943100"/>
            <a:chOff x="0" y="0"/>
            <a:chExt cx="1785278" cy="1942629"/>
          </a:xfrm>
        </p:grpSpPr>
        <p:sp>
          <p:nvSpPr>
            <p:cNvPr id="21519" name="椭圆 29"/>
            <p:cNvSpPr/>
            <p:nvPr/>
          </p:nvSpPr>
          <p:spPr>
            <a:xfrm>
              <a:off x="54450" y="211801"/>
              <a:ext cx="1730828" cy="1730828"/>
            </a:xfrm>
            <a:prstGeom prst="ellipse">
              <a:avLst/>
            </a:prstGeom>
            <a:solidFill>
              <a:srgbClr val="E2E2E2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1520" name="椭圆 30"/>
            <p:cNvSpPr/>
            <p:nvPr/>
          </p:nvSpPr>
          <p:spPr>
            <a:xfrm>
              <a:off x="0" y="0"/>
              <a:ext cx="1077215" cy="1077215"/>
            </a:xfrm>
            <a:prstGeom prst="ellipse">
              <a:avLst/>
            </a:prstGeom>
            <a:solidFill>
              <a:srgbClr val="E2E2E2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1521" name="弦形 31"/>
            <p:cNvSpPr/>
            <p:nvPr/>
          </p:nvSpPr>
          <p:spPr>
            <a:xfrm rot="-7333844">
              <a:off x="51075" y="26090"/>
              <a:ext cx="975061" cy="1025028"/>
            </a:xfrm>
            <a:custGeom>
              <a:avLst/>
              <a:gdLst/>
              <a:ahLst/>
              <a:cxnLst>
                <a:cxn ang="0">
                  <a:pos x="541543" y="1021873"/>
                </a:cxn>
                <a:cxn ang="0">
                  <a:pos x="77360" y="789546"/>
                </a:cxn>
                <a:cxn ang="0">
                  <a:pos x="52416" y="281332"/>
                </a:cxn>
                <a:cxn ang="0">
                  <a:pos x="487531" y="0"/>
                </a:cxn>
                <a:cxn ang="0">
                  <a:pos x="541543" y="1021873"/>
                </a:cxn>
              </a:cxnLst>
              <a:pathLst>
                <a:path w="975061" h="1025028">
                  <a:moveTo>
                    <a:pt x="541543" y="1021873"/>
                  </a:moveTo>
                  <a:cubicBezTo>
                    <a:pt x="357390" y="1043453"/>
                    <a:pt x="177518" y="953426"/>
                    <a:pt x="77360" y="789546"/>
                  </a:cubicBezTo>
                  <a:cubicBezTo>
                    <a:pt x="-16022" y="636753"/>
                    <a:pt x="-25511" y="443417"/>
                    <a:pt x="52416" y="281332"/>
                  </a:cubicBezTo>
                  <a:cubicBezTo>
                    <a:pt x="135371" y="108789"/>
                    <a:pt x="303626" y="0"/>
                    <a:pt x="487531" y="0"/>
                  </a:cubicBezTo>
                  <a:lnTo>
                    <a:pt x="541543" y="1021873"/>
                  </a:lnTo>
                  <a:close/>
                </a:path>
              </a:pathLst>
            </a:custGeom>
            <a:solidFill>
              <a:srgbClr val="EEEEEE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21508" name="组合 32"/>
          <p:cNvGrpSpPr/>
          <p:nvPr/>
        </p:nvGrpSpPr>
        <p:grpSpPr>
          <a:xfrm rot="9514928">
            <a:off x="7342188" y="3895725"/>
            <a:ext cx="1177925" cy="1282700"/>
            <a:chOff x="0" y="0"/>
            <a:chExt cx="1785278" cy="1942629"/>
          </a:xfrm>
        </p:grpSpPr>
        <p:sp>
          <p:nvSpPr>
            <p:cNvPr id="21516" name="椭圆 33"/>
            <p:cNvSpPr/>
            <p:nvPr/>
          </p:nvSpPr>
          <p:spPr>
            <a:xfrm>
              <a:off x="54450" y="211801"/>
              <a:ext cx="1730828" cy="1730828"/>
            </a:xfrm>
            <a:prstGeom prst="ellipse">
              <a:avLst/>
            </a:prstGeom>
            <a:solidFill>
              <a:srgbClr val="E2E2E2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1517" name="椭圆 34"/>
            <p:cNvSpPr/>
            <p:nvPr/>
          </p:nvSpPr>
          <p:spPr>
            <a:xfrm>
              <a:off x="0" y="0"/>
              <a:ext cx="1077215" cy="1077215"/>
            </a:xfrm>
            <a:prstGeom prst="ellipse">
              <a:avLst/>
            </a:prstGeom>
            <a:solidFill>
              <a:srgbClr val="E2E2E2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1518" name="弦形 35"/>
            <p:cNvSpPr/>
            <p:nvPr/>
          </p:nvSpPr>
          <p:spPr>
            <a:xfrm rot="-7333844">
              <a:off x="51075" y="26090"/>
              <a:ext cx="975061" cy="1025028"/>
            </a:xfrm>
            <a:custGeom>
              <a:avLst/>
              <a:gdLst/>
              <a:ahLst/>
              <a:cxnLst>
                <a:cxn ang="0">
                  <a:pos x="541543" y="1021873"/>
                </a:cxn>
                <a:cxn ang="0">
                  <a:pos x="77360" y="789546"/>
                </a:cxn>
                <a:cxn ang="0">
                  <a:pos x="52416" y="281332"/>
                </a:cxn>
                <a:cxn ang="0">
                  <a:pos x="487531" y="0"/>
                </a:cxn>
                <a:cxn ang="0">
                  <a:pos x="541543" y="1021873"/>
                </a:cxn>
              </a:cxnLst>
              <a:pathLst>
                <a:path w="975061" h="1025028">
                  <a:moveTo>
                    <a:pt x="541543" y="1021873"/>
                  </a:moveTo>
                  <a:cubicBezTo>
                    <a:pt x="357390" y="1043453"/>
                    <a:pt x="177518" y="953426"/>
                    <a:pt x="77360" y="789546"/>
                  </a:cubicBezTo>
                  <a:cubicBezTo>
                    <a:pt x="-16022" y="636753"/>
                    <a:pt x="-25511" y="443417"/>
                    <a:pt x="52416" y="281332"/>
                  </a:cubicBezTo>
                  <a:cubicBezTo>
                    <a:pt x="135371" y="108789"/>
                    <a:pt x="303626" y="0"/>
                    <a:pt x="487531" y="0"/>
                  </a:cubicBezTo>
                  <a:lnTo>
                    <a:pt x="541543" y="1021873"/>
                  </a:lnTo>
                  <a:close/>
                </a:path>
              </a:pathLst>
            </a:custGeom>
            <a:solidFill>
              <a:srgbClr val="EEEEEE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21509" name="文本框 36"/>
          <p:cNvSpPr txBox="1"/>
          <p:nvPr/>
        </p:nvSpPr>
        <p:spPr>
          <a:xfrm>
            <a:off x="3451225" y="2238375"/>
            <a:ext cx="2509838" cy="2555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8000" dirty="0">
                <a:solidFill>
                  <a:srgbClr val="FFFFFF"/>
                </a:solidFill>
                <a:latin typeface="Impact" panose="020B0806030902050204" pitchFamily="34" charset="0"/>
              </a:rPr>
              <a:t>PART</a:t>
            </a:r>
            <a:endParaRPr lang="en-US" altLang="zh-CN" sz="8000" dirty="0">
              <a:solidFill>
                <a:srgbClr val="FFFFFF"/>
              </a:solidFill>
              <a:latin typeface="Impact" panose="020B0806030902050204" pitchFamily="34" charset="0"/>
            </a:endParaRPr>
          </a:p>
          <a:p>
            <a:pPr eaLnBrk="1" hangingPunct="1"/>
            <a:r>
              <a:rPr lang="en-US" altLang="zh-CN" sz="8000" dirty="0">
                <a:solidFill>
                  <a:srgbClr val="FFFFFF"/>
                </a:solidFill>
                <a:latin typeface="Impact" panose="020B0806030902050204" pitchFamily="34" charset="0"/>
              </a:rPr>
              <a:t>    4</a:t>
            </a:r>
            <a:endParaRPr lang="zh-CN" altLang="en-US" sz="8000" dirty="0">
              <a:solidFill>
                <a:srgbClr val="FFFFFF"/>
              </a:solidFill>
              <a:latin typeface="Impact" panose="020B0806030902050204" pitchFamily="34" charset="0"/>
            </a:endParaRPr>
          </a:p>
        </p:txBody>
      </p:sp>
      <p:sp>
        <p:nvSpPr>
          <p:cNvPr id="21510" name="椭圆 38"/>
          <p:cNvSpPr/>
          <p:nvPr/>
        </p:nvSpPr>
        <p:spPr>
          <a:xfrm>
            <a:off x="1479550" y="4937125"/>
            <a:ext cx="1312863" cy="1314450"/>
          </a:xfrm>
          <a:prstGeom prst="ellipse">
            <a:avLst/>
          </a:prstGeom>
          <a:solidFill>
            <a:srgbClr val="E2E2E2"/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1511" name="椭圆 41"/>
          <p:cNvSpPr/>
          <p:nvPr/>
        </p:nvSpPr>
        <p:spPr>
          <a:xfrm>
            <a:off x="5370513" y="5857875"/>
            <a:ext cx="558800" cy="558800"/>
          </a:xfrm>
          <a:prstGeom prst="ellipse">
            <a:avLst/>
          </a:prstGeom>
          <a:solidFill>
            <a:srgbClr val="E2E2E2">
              <a:alpha val="43137"/>
            </a:srgbClr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1512" name="椭圆 42"/>
          <p:cNvSpPr/>
          <p:nvPr/>
        </p:nvSpPr>
        <p:spPr>
          <a:xfrm>
            <a:off x="6884988" y="269875"/>
            <a:ext cx="1754187" cy="1754188"/>
          </a:xfrm>
          <a:prstGeom prst="ellipse">
            <a:avLst/>
          </a:prstGeom>
          <a:solidFill>
            <a:srgbClr val="E2E2E2">
              <a:alpha val="65881"/>
            </a:srgbClr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1513" name="椭圆 43"/>
          <p:cNvSpPr/>
          <p:nvPr/>
        </p:nvSpPr>
        <p:spPr>
          <a:xfrm>
            <a:off x="2517775" y="444500"/>
            <a:ext cx="900113" cy="900113"/>
          </a:xfrm>
          <a:prstGeom prst="ellipse">
            <a:avLst/>
          </a:prstGeom>
          <a:solidFill>
            <a:srgbClr val="E2E2E2">
              <a:alpha val="23137"/>
            </a:srgbClr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1514" name="文本框 44"/>
          <p:cNvSpPr txBox="1"/>
          <p:nvPr/>
        </p:nvSpPr>
        <p:spPr>
          <a:xfrm>
            <a:off x="3402013" y="5499100"/>
            <a:ext cx="228600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0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15" name="TextBox 13"/>
          <p:cNvSpPr txBox="1"/>
          <p:nvPr/>
        </p:nvSpPr>
        <p:spPr>
          <a:xfrm>
            <a:off x="2614613" y="5948363"/>
            <a:ext cx="4029075" cy="6286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ctr" defTabSz="1216025"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单击此处可编辑内容，根据您的需要自由拉伸文本框大小。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 defTabSz="1216025"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您可以在此处添加关于本章节的简要介绍，模板所有素材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 defTabSz="1216025"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均可自由编辑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2530" name="矩形 4"/>
          <p:cNvSpPr/>
          <p:nvPr/>
        </p:nvSpPr>
        <p:spPr>
          <a:xfrm>
            <a:off x="0" y="206375"/>
            <a:ext cx="3025775" cy="414338"/>
          </a:xfrm>
          <a:prstGeom prst="rect">
            <a:avLst/>
          </a:prstGeom>
          <a:solidFill>
            <a:srgbClr val="5D9CE3"/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2531" name="矩形 7"/>
          <p:cNvSpPr/>
          <p:nvPr/>
        </p:nvSpPr>
        <p:spPr>
          <a:xfrm>
            <a:off x="0" y="674688"/>
            <a:ext cx="3025775" cy="65087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1719C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2532" name="文本框 8"/>
          <p:cNvSpPr txBox="1"/>
          <p:nvPr/>
        </p:nvSpPr>
        <p:spPr>
          <a:xfrm>
            <a:off x="136525" y="250825"/>
            <a:ext cx="2754313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dist" eaLnBrk="1" hangingPunct="1"/>
            <a:r>
              <a:rPr lang="en-US" altLang="zh-CN" dirty="0">
                <a:solidFill>
                  <a:srgbClr val="FFFFFF"/>
                </a:solidFill>
                <a:latin typeface="Impact" panose="020B0806030902050204" pitchFamily="34" charset="0"/>
              </a:rPr>
              <a:t>ADD YOUR TITLE HERE</a:t>
            </a:r>
            <a:endParaRPr lang="zh-CN" altLang="en-US" dirty="0">
              <a:solidFill>
                <a:srgbClr val="FFFFFF"/>
              </a:solidFill>
              <a:latin typeface="Impact" panose="020B0806030902050204" pitchFamily="34" charset="0"/>
            </a:endParaRPr>
          </a:p>
        </p:txBody>
      </p:sp>
      <p:sp>
        <p:nvSpPr>
          <p:cNvPr id="22533" name="任意多边形 5"/>
          <p:cNvSpPr/>
          <p:nvPr/>
        </p:nvSpPr>
        <p:spPr>
          <a:xfrm>
            <a:off x="1768475" y="2401888"/>
            <a:ext cx="2366963" cy="2368550"/>
          </a:xfrm>
          <a:custGeom>
            <a:avLst/>
            <a:gdLst/>
            <a:ahLst/>
            <a:cxnLst>
              <a:cxn ang="0">
                <a:pos x="0" y="1184275"/>
              </a:cxn>
              <a:cxn ang="0">
                <a:pos x="1183482" y="0"/>
              </a:cxn>
              <a:cxn ang="0">
                <a:pos x="2366963" y="1184275"/>
              </a:cxn>
              <a:cxn ang="0">
                <a:pos x="1183482" y="2368551"/>
              </a:cxn>
              <a:cxn ang="0">
                <a:pos x="0" y="1184275"/>
              </a:cxn>
            </a:cxnLst>
            <a:pathLst>
              <a:path w="3155998" h="3156353">
                <a:moveTo>
                  <a:pt x="0" y="1578177"/>
                </a:moveTo>
                <a:cubicBezTo>
                  <a:pt x="0" y="706574"/>
                  <a:pt x="706494" y="0"/>
                  <a:pt x="1577999" y="0"/>
                </a:cubicBezTo>
                <a:cubicBezTo>
                  <a:pt x="2449504" y="0"/>
                  <a:pt x="3155998" y="706574"/>
                  <a:pt x="3155998" y="1578177"/>
                </a:cubicBezTo>
                <a:cubicBezTo>
                  <a:pt x="3155998" y="2449780"/>
                  <a:pt x="2449504" y="3156354"/>
                  <a:pt x="1577999" y="3156354"/>
                </a:cubicBezTo>
                <a:cubicBezTo>
                  <a:pt x="706494" y="3156354"/>
                  <a:pt x="0" y="2449780"/>
                  <a:pt x="0" y="1578177"/>
                </a:cubicBezTo>
                <a:close/>
              </a:path>
            </a:pathLst>
          </a:custGeom>
          <a:solidFill>
            <a:srgbClr val="445469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2534" name="椭圆 6"/>
          <p:cNvSpPr/>
          <p:nvPr/>
        </p:nvSpPr>
        <p:spPr>
          <a:xfrm>
            <a:off x="3119438" y="2293938"/>
            <a:ext cx="263525" cy="263525"/>
          </a:xfrm>
          <a:prstGeom prst="ellipse">
            <a:avLst/>
          </a:prstGeom>
          <a:solidFill>
            <a:srgbClr val="FDFDFD"/>
          </a:solidFill>
          <a:ln w="12700" cap="flat" cmpd="sng">
            <a:solidFill>
              <a:srgbClr val="44546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eaLnBrk="1" hangingPunct="1"/>
            <a:endParaRPr lang="zh-CN" altLang="en-US" sz="13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535" name="椭圆 9"/>
          <p:cNvSpPr/>
          <p:nvPr/>
        </p:nvSpPr>
        <p:spPr>
          <a:xfrm>
            <a:off x="2497138" y="4594225"/>
            <a:ext cx="190500" cy="190500"/>
          </a:xfrm>
          <a:prstGeom prst="ellipse">
            <a:avLst/>
          </a:prstGeom>
          <a:solidFill>
            <a:srgbClr val="FDFDFD"/>
          </a:solidFill>
          <a:ln w="12700" cap="flat" cmpd="sng">
            <a:solidFill>
              <a:srgbClr val="44546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eaLnBrk="1" hangingPunct="1"/>
            <a:endParaRPr lang="zh-CN" altLang="en-US" sz="13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536" name="椭圆 10"/>
          <p:cNvSpPr/>
          <p:nvPr/>
        </p:nvSpPr>
        <p:spPr>
          <a:xfrm>
            <a:off x="4287838" y="3363913"/>
            <a:ext cx="192087" cy="190500"/>
          </a:xfrm>
          <a:prstGeom prst="ellipse">
            <a:avLst/>
          </a:prstGeom>
          <a:solidFill>
            <a:srgbClr val="FDFDFD"/>
          </a:solidFill>
          <a:ln w="12700" cap="flat" cmpd="sng">
            <a:solidFill>
              <a:srgbClr val="44546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eaLnBrk="1" hangingPunct="1"/>
            <a:endParaRPr lang="zh-CN" altLang="en-US" sz="13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537" name="椭圆 11"/>
          <p:cNvSpPr/>
          <p:nvPr/>
        </p:nvSpPr>
        <p:spPr>
          <a:xfrm>
            <a:off x="3376613" y="4797425"/>
            <a:ext cx="263525" cy="263525"/>
          </a:xfrm>
          <a:prstGeom prst="ellipse">
            <a:avLst/>
          </a:prstGeom>
          <a:solidFill>
            <a:srgbClr val="FDFDFD"/>
          </a:solidFill>
          <a:ln w="12700" cap="flat" cmpd="sng">
            <a:solidFill>
              <a:srgbClr val="44546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eaLnBrk="1" hangingPunct="1"/>
            <a:endParaRPr lang="zh-CN" altLang="en-US" sz="13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538" name="椭圆 12"/>
          <p:cNvSpPr/>
          <p:nvPr/>
        </p:nvSpPr>
        <p:spPr>
          <a:xfrm>
            <a:off x="2549525" y="2668588"/>
            <a:ext cx="192088" cy="190500"/>
          </a:xfrm>
          <a:prstGeom prst="ellipse">
            <a:avLst/>
          </a:prstGeom>
          <a:solidFill>
            <a:srgbClr val="FDFDFD"/>
          </a:solidFill>
          <a:ln w="12700" cap="flat" cmpd="sng">
            <a:solidFill>
              <a:srgbClr val="44546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eaLnBrk="1" hangingPunct="1"/>
            <a:endParaRPr lang="zh-CN" altLang="en-US" sz="13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539" name="椭圆 13"/>
          <p:cNvSpPr/>
          <p:nvPr/>
        </p:nvSpPr>
        <p:spPr>
          <a:xfrm>
            <a:off x="1949450" y="3760788"/>
            <a:ext cx="190500" cy="190500"/>
          </a:xfrm>
          <a:prstGeom prst="ellipse">
            <a:avLst/>
          </a:prstGeom>
          <a:solidFill>
            <a:srgbClr val="FDFDFD"/>
          </a:solidFill>
          <a:ln w="12700" cap="flat" cmpd="sng">
            <a:solidFill>
              <a:srgbClr val="44546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eaLnBrk="1" hangingPunct="1"/>
            <a:endParaRPr lang="zh-CN" altLang="en-US" sz="13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540" name="任意多边形 14"/>
          <p:cNvSpPr/>
          <p:nvPr/>
        </p:nvSpPr>
        <p:spPr>
          <a:xfrm>
            <a:off x="1028700" y="2830513"/>
            <a:ext cx="962025" cy="962025"/>
          </a:xfrm>
          <a:custGeom>
            <a:avLst/>
            <a:gdLst>
              <a:gd name="txL" fmla="*/ 0 w 1283115"/>
              <a:gd name="txT" fmla="*/ 0 h 1282821"/>
              <a:gd name="txR" fmla="*/ 1283115 w 1283115"/>
              <a:gd name="txB" fmla="*/ 1282821 h 1282821"/>
            </a:gdLst>
            <a:ahLst/>
            <a:cxnLst>
              <a:cxn ang="0">
                <a:pos x="0" y="360759"/>
              </a:cxn>
              <a:cxn ang="0">
                <a:pos x="360759" y="0"/>
              </a:cxn>
              <a:cxn ang="0">
                <a:pos x="721519" y="360759"/>
              </a:cxn>
              <a:cxn ang="0">
                <a:pos x="360759" y="721520"/>
              </a:cxn>
              <a:cxn ang="0">
                <a:pos x="0" y="360759"/>
              </a:cxn>
            </a:cxnLst>
            <a:rect l="txL" t="txT" r="txR" b="txB"/>
            <a:pathLst>
              <a:path w="1283115" h="1282821">
                <a:moveTo>
                  <a:pt x="0" y="641411"/>
                </a:moveTo>
                <a:cubicBezTo>
                  <a:pt x="0" y="287169"/>
                  <a:pt x="287235" y="0"/>
                  <a:pt x="641558" y="0"/>
                </a:cubicBezTo>
                <a:cubicBezTo>
                  <a:pt x="995881" y="0"/>
                  <a:pt x="1283116" y="287169"/>
                  <a:pt x="1283116" y="641411"/>
                </a:cubicBezTo>
                <a:cubicBezTo>
                  <a:pt x="1283116" y="995653"/>
                  <a:pt x="995881" y="1282822"/>
                  <a:pt x="641558" y="1282822"/>
                </a:cubicBezTo>
                <a:cubicBezTo>
                  <a:pt x="287235" y="1282822"/>
                  <a:pt x="0" y="995653"/>
                  <a:pt x="0" y="641411"/>
                </a:cubicBezTo>
                <a:close/>
              </a:path>
            </a:pathLst>
          </a:custGeom>
          <a:solidFill>
            <a:srgbClr val="5D9CE3"/>
          </a:solidFill>
          <a:ln w="9525">
            <a:noFill/>
          </a:ln>
        </p:spPr>
        <p:txBody>
          <a:bodyPr lIns="209511" tIns="209479" rIns="209511" bIns="209479" anchor="ctr"/>
          <a:p>
            <a:pPr algn="ctr" defTabSz="800100" eaLnBrk="1" hangingPunct="1">
              <a:lnSpc>
                <a:spcPct val="90000"/>
              </a:lnSpc>
              <a:spcAft>
                <a:spcPct val="35000"/>
              </a:spcAft>
            </a:pPr>
            <a:r>
              <a:rPr lang="en-US" altLang="zh-CN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f</a:t>
            </a:r>
            <a:endParaRPr lang="en-US" altLang="zh-CN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541" name="椭圆 15"/>
          <p:cNvSpPr/>
          <p:nvPr/>
        </p:nvSpPr>
        <p:spPr>
          <a:xfrm>
            <a:off x="2854325" y="2676525"/>
            <a:ext cx="261938" cy="263525"/>
          </a:xfrm>
          <a:prstGeom prst="ellipse">
            <a:avLst/>
          </a:prstGeom>
          <a:solidFill>
            <a:srgbClr val="FDFDFD"/>
          </a:solidFill>
          <a:ln w="12700" cap="flat" cmpd="sng">
            <a:solidFill>
              <a:srgbClr val="44546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eaLnBrk="1" hangingPunct="1"/>
            <a:endParaRPr lang="zh-CN" altLang="en-US" sz="13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542" name="椭圆 16"/>
          <p:cNvSpPr/>
          <p:nvPr/>
        </p:nvSpPr>
        <p:spPr>
          <a:xfrm>
            <a:off x="1119188" y="4073525"/>
            <a:ext cx="476250" cy="476250"/>
          </a:xfrm>
          <a:prstGeom prst="ellipse">
            <a:avLst/>
          </a:prstGeom>
          <a:solidFill>
            <a:srgbClr val="FDFDFD"/>
          </a:solidFill>
          <a:ln w="12700" cap="flat" cmpd="sng">
            <a:solidFill>
              <a:srgbClr val="44546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eaLnBrk="1" hangingPunct="1"/>
            <a:endParaRPr lang="zh-CN" altLang="en-US" sz="13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543" name="任意多边形 17"/>
          <p:cNvSpPr/>
          <p:nvPr/>
        </p:nvSpPr>
        <p:spPr>
          <a:xfrm>
            <a:off x="4379913" y="2376488"/>
            <a:ext cx="962025" cy="962025"/>
          </a:xfrm>
          <a:custGeom>
            <a:avLst/>
            <a:gdLst/>
            <a:ahLst/>
            <a:cxnLst>
              <a:cxn ang="0">
                <a:pos x="0" y="481013"/>
              </a:cxn>
              <a:cxn ang="0">
                <a:pos x="481013" y="0"/>
              </a:cxn>
              <a:cxn ang="0">
                <a:pos x="962026" y="481013"/>
              </a:cxn>
              <a:cxn ang="0">
                <a:pos x="481013" y="962026"/>
              </a:cxn>
              <a:cxn ang="0">
                <a:pos x="0" y="481013"/>
              </a:cxn>
            </a:cxnLst>
            <a:pathLst>
              <a:path w="1283115" h="1282821">
                <a:moveTo>
                  <a:pt x="0" y="641411"/>
                </a:moveTo>
                <a:cubicBezTo>
                  <a:pt x="0" y="287169"/>
                  <a:pt x="287235" y="0"/>
                  <a:pt x="641558" y="0"/>
                </a:cubicBezTo>
                <a:cubicBezTo>
                  <a:pt x="995881" y="0"/>
                  <a:pt x="1283116" y="287169"/>
                  <a:pt x="1283116" y="641411"/>
                </a:cubicBezTo>
                <a:cubicBezTo>
                  <a:pt x="1283116" y="995653"/>
                  <a:pt x="995881" y="1282822"/>
                  <a:pt x="641558" y="1282822"/>
                </a:cubicBezTo>
                <a:cubicBezTo>
                  <a:pt x="287235" y="1282822"/>
                  <a:pt x="0" y="995653"/>
                  <a:pt x="0" y="641411"/>
                </a:cubicBezTo>
                <a:close/>
              </a:path>
            </a:pathLst>
          </a:custGeom>
          <a:solidFill>
            <a:srgbClr val="F5C300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2544" name="椭圆 18"/>
          <p:cNvSpPr/>
          <p:nvPr/>
        </p:nvSpPr>
        <p:spPr>
          <a:xfrm>
            <a:off x="3949700" y="3041650"/>
            <a:ext cx="263525" cy="263525"/>
          </a:xfrm>
          <a:prstGeom prst="ellipse">
            <a:avLst/>
          </a:prstGeom>
          <a:solidFill>
            <a:srgbClr val="FDFDFD"/>
          </a:solidFill>
          <a:ln w="12700" cap="flat" cmpd="sng">
            <a:solidFill>
              <a:srgbClr val="44546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eaLnBrk="1" hangingPunct="1"/>
            <a:endParaRPr lang="zh-CN" altLang="en-US" sz="13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545" name="椭圆 19"/>
          <p:cNvSpPr/>
          <p:nvPr/>
        </p:nvSpPr>
        <p:spPr>
          <a:xfrm>
            <a:off x="938213" y="4640263"/>
            <a:ext cx="192087" cy="190500"/>
          </a:xfrm>
          <a:prstGeom prst="ellipse">
            <a:avLst/>
          </a:prstGeom>
          <a:solidFill>
            <a:srgbClr val="FDFDFD"/>
          </a:solidFill>
          <a:ln w="12700" cap="flat" cmpd="sng">
            <a:solidFill>
              <a:srgbClr val="44546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eaLnBrk="1" hangingPunct="1"/>
            <a:endParaRPr lang="zh-CN" altLang="en-US" sz="13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546" name="椭圆 20"/>
          <p:cNvSpPr/>
          <p:nvPr/>
        </p:nvSpPr>
        <p:spPr>
          <a:xfrm>
            <a:off x="2840038" y="4368800"/>
            <a:ext cx="190500" cy="190500"/>
          </a:xfrm>
          <a:prstGeom prst="ellipse">
            <a:avLst/>
          </a:prstGeom>
          <a:solidFill>
            <a:srgbClr val="FDFDFD"/>
          </a:solidFill>
          <a:ln w="12700" cap="flat" cmpd="sng">
            <a:solidFill>
              <a:srgbClr val="44546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eaLnBrk="1" hangingPunct="1"/>
            <a:endParaRPr lang="zh-CN" altLang="en-US" sz="13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547" name="任意多边形 21"/>
          <p:cNvSpPr/>
          <p:nvPr/>
        </p:nvSpPr>
        <p:spPr>
          <a:xfrm>
            <a:off x="3676650" y="4014788"/>
            <a:ext cx="542925" cy="546100"/>
          </a:xfrm>
          <a:custGeom>
            <a:avLst/>
            <a:gdLst/>
            <a:ahLst/>
            <a:cxnLst>
              <a:cxn ang="0">
                <a:pos x="0" y="273050"/>
              </a:cxn>
              <a:cxn ang="0">
                <a:pos x="271463" y="0"/>
              </a:cxn>
              <a:cxn ang="0">
                <a:pos x="542926" y="273050"/>
              </a:cxn>
              <a:cxn ang="0">
                <a:pos x="271463" y="546101"/>
              </a:cxn>
              <a:cxn ang="0">
                <a:pos x="0" y="273050"/>
              </a:cxn>
            </a:cxnLst>
            <a:pathLst>
              <a:path w="724293" h="728309">
                <a:moveTo>
                  <a:pt x="0" y="364155"/>
                </a:moveTo>
                <a:cubicBezTo>
                  <a:pt x="0" y="163038"/>
                  <a:pt x="162139" y="0"/>
                  <a:pt x="362147" y="0"/>
                </a:cubicBezTo>
                <a:cubicBezTo>
                  <a:pt x="562155" y="0"/>
                  <a:pt x="724294" y="163038"/>
                  <a:pt x="724294" y="364155"/>
                </a:cubicBezTo>
                <a:cubicBezTo>
                  <a:pt x="724294" y="565272"/>
                  <a:pt x="562155" y="728310"/>
                  <a:pt x="362147" y="728310"/>
                </a:cubicBezTo>
                <a:cubicBezTo>
                  <a:pt x="162139" y="728310"/>
                  <a:pt x="0" y="565272"/>
                  <a:pt x="0" y="364155"/>
                </a:cubicBezTo>
                <a:close/>
              </a:path>
            </a:pathLst>
          </a:custGeom>
          <a:solidFill>
            <a:srgbClr val="95E0F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2548" name="椭圆 22"/>
          <p:cNvSpPr/>
          <p:nvPr/>
        </p:nvSpPr>
        <p:spPr>
          <a:xfrm>
            <a:off x="4560888" y="4006850"/>
            <a:ext cx="190500" cy="190500"/>
          </a:xfrm>
          <a:prstGeom prst="ellipse">
            <a:avLst/>
          </a:prstGeom>
          <a:solidFill>
            <a:srgbClr val="FDFDFD"/>
          </a:solidFill>
          <a:ln w="12700" cap="flat" cmpd="sng">
            <a:solidFill>
              <a:srgbClr val="44546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eaLnBrk="1" hangingPunct="1"/>
            <a:endParaRPr lang="zh-CN" altLang="en-US" sz="13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2549" name="Picture 6"/>
          <p:cNvPicPr>
            <a:picLocks noChangeAspect="1"/>
          </p:cNvPicPr>
          <p:nvPr/>
        </p:nvPicPr>
        <p:blipFill>
          <a:blip r:embed="rId1">
            <a:biLevel thresh="50000"/>
            <a:grayscl/>
          </a:blip>
          <a:stretch>
            <a:fillRect/>
          </a:stretch>
        </p:blipFill>
        <p:spPr>
          <a:xfrm>
            <a:off x="3852863" y="4168775"/>
            <a:ext cx="219075" cy="233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50" name="Picture 8"/>
          <p:cNvPicPr>
            <a:picLocks noChangeAspect="1"/>
          </p:cNvPicPr>
          <p:nvPr/>
        </p:nvPicPr>
        <p:blipFill>
          <a:blip r:embed="rId2">
            <a:biLevel thresh="50000"/>
            <a:grayscl/>
          </a:blip>
          <a:stretch>
            <a:fillRect/>
          </a:stretch>
        </p:blipFill>
        <p:spPr>
          <a:xfrm>
            <a:off x="4710113" y="2719388"/>
            <a:ext cx="346075" cy="2778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51" name="矩形 25"/>
          <p:cNvSpPr/>
          <p:nvPr/>
        </p:nvSpPr>
        <p:spPr>
          <a:xfrm>
            <a:off x="5899150" y="3151188"/>
            <a:ext cx="2325688" cy="96996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9112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0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0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552" name="TextBox 13"/>
          <p:cNvSpPr txBox="1"/>
          <p:nvPr/>
        </p:nvSpPr>
        <p:spPr>
          <a:xfrm>
            <a:off x="2503488" y="3390900"/>
            <a:ext cx="947737" cy="18573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ctr" defTabSz="911225" eaLnBrk="1" hangingPunct="1">
              <a:spcBef>
                <a:spcPct val="20000"/>
              </a:spcBef>
            </a:pPr>
            <a:r>
              <a:rPr lang="zh-CN" altLang="en-US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2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553" name="TextBox 13"/>
          <p:cNvSpPr txBox="1"/>
          <p:nvPr/>
        </p:nvSpPr>
        <p:spPr>
          <a:xfrm>
            <a:off x="2432050" y="3630613"/>
            <a:ext cx="1162050" cy="414337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ctr" defTabSz="911225" eaLnBrk="1" hangingPunct="1">
              <a:spcBef>
                <a:spcPct val="20000"/>
              </a:spcBef>
            </a:pPr>
            <a:r>
              <a:rPr lang="zh-CN" alt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3554" name="图片 3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10350" y="1671638"/>
            <a:ext cx="1865313" cy="1860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5" name="图片 4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3450" y="3517900"/>
            <a:ext cx="1865313" cy="18811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6" name="图片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7175" y="3538538"/>
            <a:ext cx="1868488" cy="1860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7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8688" y="1665288"/>
            <a:ext cx="1868487" cy="1860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8" name="矩形 4"/>
          <p:cNvSpPr/>
          <p:nvPr/>
        </p:nvSpPr>
        <p:spPr>
          <a:xfrm>
            <a:off x="0" y="206375"/>
            <a:ext cx="3025775" cy="414338"/>
          </a:xfrm>
          <a:prstGeom prst="rect">
            <a:avLst/>
          </a:prstGeom>
          <a:solidFill>
            <a:srgbClr val="5D9CE3"/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3559" name="矩形 7"/>
          <p:cNvSpPr/>
          <p:nvPr/>
        </p:nvSpPr>
        <p:spPr>
          <a:xfrm>
            <a:off x="0" y="674688"/>
            <a:ext cx="3025775" cy="65087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1719C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3560" name="文本框 8"/>
          <p:cNvSpPr txBox="1"/>
          <p:nvPr/>
        </p:nvSpPr>
        <p:spPr>
          <a:xfrm>
            <a:off x="136525" y="250825"/>
            <a:ext cx="2754313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dist" eaLnBrk="1" hangingPunct="1"/>
            <a:r>
              <a:rPr lang="en-US" altLang="zh-CN" dirty="0">
                <a:solidFill>
                  <a:srgbClr val="FFFFFF"/>
                </a:solidFill>
                <a:latin typeface="Impact" panose="020B0806030902050204" pitchFamily="34" charset="0"/>
              </a:rPr>
              <a:t>ADD YOUR TITLE HERE</a:t>
            </a:r>
            <a:endParaRPr lang="zh-CN" altLang="en-US" dirty="0">
              <a:solidFill>
                <a:srgbClr val="FFFFFF"/>
              </a:solidFill>
              <a:latin typeface="Impact" panose="020B0806030902050204" pitchFamily="34" charset="0"/>
            </a:endParaRPr>
          </a:p>
        </p:txBody>
      </p:sp>
      <p:sp>
        <p:nvSpPr>
          <p:cNvPr id="23561" name="Rectangle 3@|1FFC:4308095|FBC:16777215|LFC:16777215|LBC:16777215"/>
          <p:cNvSpPr/>
          <p:nvPr/>
        </p:nvSpPr>
        <p:spPr>
          <a:xfrm>
            <a:off x="714375" y="2362200"/>
            <a:ext cx="3468688" cy="26988"/>
          </a:xfrm>
          <a:prstGeom prst="rect">
            <a:avLst/>
          </a:prstGeom>
          <a:solidFill>
            <a:srgbClr val="01455C"/>
          </a:solidFill>
          <a:ln w="9525">
            <a:noFill/>
          </a:ln>
        </p:spPr>
        <p:txBody>
          <a:bodyPr anchor="ctr"/>
          <a:p>
            <a:pPr algn="ctr" defTabSz="913130" eaLnBrk="1" hangingPunct="1"/>
            <a:endParaRPr lang="en-US" altLang="zh-CN" sz="2300" b="1" dirty="0">
              <a:solidFill>
                <a:srgbClr val="FFFFFF"/>
              </a:solidFill>
              <a:latin typeface="Roboto Condensed" panose="02000000000000000000"/>
            </a:endParaRPr>
          </a:p>
        </p:txBody>
      </p:sp>
      <p:sp>
        <p:nvSpPr>
          <p:cNvPr id="23562" name="Rectangle 4@|1FFC:4308095|FBC:16777215|LFC:16777215|LBC:16777215"/>
          <p:cNvSpPr/>
          <p:nvPr/>
        </p:nvSpPr>
        <p:spPr>
          <a:xfrm>
            <a:off x="3479800" y="1665288"/>
            <a:ext cx="703263" cy="704850"/>
          </a:xfrm>
          <a:prstGeom prst="rect">
            <a:avLst/>
          </a:prstGeom>
          <a:solidFill>
            <a:srgbClr val="01455C"/>
          </a:solidFill>
          <a:ln w="9525">
            <a:noFill/>
          </a:ln>
        </p:spPr>
        <p:txBody>
          <a:bodyPr anchor="ctr"/>
          <a:p>
            <a:pPr algn="ctr" defTabSz="913130" eaLnBrk="1" hangingPunct="1"/>
            <a:endParaRPr lang="en-US" altLang="zh-CN" sz="2300" b="1" dirty="0">
              <a:solidFill>
                <a:srgbClr val="FFFFFF"/>
              </a:solidFill>
              <a:latin typeface="Roboto Condensed" panose="02000000000000000000"/>
            </a:endParaRPr>
          </a:p>
        </p:txBody>
      </p:sp>
      <p:sp>
        <p:nvSpPr>
          <p:cNvPr id="23563" name="Rectangle 46@|1FFC:1554685|FBC:16777215|LFC:16777215|LBC:16777215"/>
          <p:cNvSpPr/>
          <p:nvPr/>
        </p:nvSpPr>
        <p:spPr>
          <a:xfrm>
            <a:off x="714375" y="3367088"/>
            <a:ext cx="3468688" cy="26987"/>
          </a:xfrm>
          <a:prstGeom prst="rect">
            <a:avLst/>
          </a:prstGeom>
          <a:solidFill>
            <a:srgbClr val="5D9CE3"/>
          </a:solidFill>
          <a:ln w="9525">
            <a:noFill/>
          </a:ln>
        </p:spPr>
        <p:txBody>
          <a:bodyPr anchor="ctr"/>
          <a:p>
            <a:pPr algn="ctr" defTabSz="913130" eaLnBrk="1" hangingPunct="1"/>
            <a:endParaRPr lang="en-US" altLang="zh-CN" sz="2300" b="1" dirty="0">
              <a:solidFill>
                <a:srgbClr val="FFFFFF"/>
              </a:solidFill>
              <a:latin typeface="Roboto Condensed" panose="02000000000000000000"/>
            </a:endParaRPr>
          </a:p>
        </p:txBody>
      </p:sp>
      <p:sp>
        <p:nvSpPr>
          <p:cNvPr id="23564" name="Rectangle 47@|1FFC:1554685|FBC:16777215|LFC:16777215|LBC:16777215"/>
          <p:cNvSpPr/>
          <p:nvPr/>
        </p:nvSpPr>
        <p:spPr>
          <a:xfrm>
            <a:off x="3479800" y="2671763"/>
            <a:ext cx="703263" cy="703262"/>
          </a:xfrm>
          <a:prstGeom prst="rect">
            <a:avLst/>
          </a:prstGeom>
          <a:solidFill>
            <a:srgbClr val="5D9CE3"/>
          </a:solidFill>
          <a:ln w="9525">
            <a:noFill/>
          </a:ln>
        </p:spPr>
        <p:txBody>
          <a:bodyPr anchor="ctr"/>
          <a:p>
            <a:pPr algn="ctr" defTabSz="913130" eaLnBrk="1" hangingPunct="1"/>
            <a:endParaRPr lang="en-US" altLang="zh-CN" sz="2300" b="1" dirty="0">
              <a:solidFill>
                <a:srgbClr val="FFFFFF"/>
              </a:solidFill>
              <a:latin typeface="Roboto Condensed" panose="02000000000000000000"/>
            </a:endParaRPr>
          </a:p>
        </p:txBody>
      </p:sp>
      <p:sp>
        <p:nvSpPr>
          <p:cNvPr id="23565" name="Rectangle 51@|1FFC:14657585|FBC:16777215|LFC:16777215|LBC:16777215"/>
          <p:cNvSpPr/>
          <p:nvPr/>
        </p:nvSpPr>
        <p:spPr>
          <a:xfrm>
            <a:off x="714375" y="4371975"/>
            <a:ext cx="3468688" cy="28575"/>
          </a:xfrm>
          <a:prstGeom prst="rect">
            <a:avLst/>
          </a:prstGeom>
          <a:solidFill>
            <a:srgbClr val="95E0FF"/>
          </a:solidFill>
          <a:ln w="9525">
            <a:noFill/>
          </a:ln>
        </p:spPr>
        <p:txBody>
          <a:bodyPr anchor="ctr"/>
          <a:p>
            <a:pPr algn="ctr" defTabSz="913130" eaLnBrk="1" hangingPunct="1"/>
            <a:endParaRPr lang="en-US" altLang="zh-CN" sz="2300" b="1" dirty="0">
              <a:solidFill>
                <a:srgbClr val="FFFFFF"/>
              </a:solidFill>
              <a:latin typeface="Roboto Condensed" panose="02000000000000000000"/>
            </a:endParaRPr>
          </a:p>
        </p:txBody>
      </p:sp>
      <p:sp>
        <p:nvSpPr>
          <p:cNvPr id="23566" name="Rectangle 52@|1FFC:14657585|FBC:16777215|LFC:16777215|LBC:16777215"/>
          <p:cNvSpPr/>
          <p:nvPr/>
        </p:nvSpPr>
        <p:spPr>
          <a:xfrm>
            <a:off x="3479800" y="3676650"/>
            <a:ext cx="703263" cy="703263"/>
          </a:xfrm>
          <a:prstGeom prst="rect">
            <a:avLst/>
          </a:prstGeom>
          <a:solidFill>
            <a:srgbClr val="95E0FF"/>
          </a:solidFill>
          <a:ln w="9525">
            <a:noFill/>
          </a:ln>
        </p:spPr>
        <p:txBody>
          <a:bodyPr anchor="ctr"/>
          <a:p>
            <a:pPr algn="ctr" defTabSz="913130" eaLnBrk="1" hangingPunct="1"/>
            <a:endParaRPr lang="en-US" altLang="zh-CN" sz="2300" b="1" dirty="0">
              <a:solidFill>
                <a:srgbClr val="FFFFFF"/>
              </a:solidFill>
              <a:latin typeface="Roboto Condensed" panose="02000000000000000000"/>
            </a:endParaRPr>
          </a:p>
        </p:txBody>
      </p:sp>
      <p:sp>
        <p:nvSpPr>
          <p:cNvPr id="23567" name="Rectangle 56@|1FFC:2381804|FBC:16777215|LFC:16777215|LBC:16777215"/>
          <p:cNvSpPr/>
          <p:nvPr/>
        </p:nvSpPr>
        <p:spPr>
          <a:xfrm>
            <a:off x="714375" y="5378450"/>
            <a:ext cx="3468688" cy="26988"/>
          </a:xfrm>
          <a:prstGeom prst="rect">
            <a:avLst/>
          </a:prstGeom>
          <a:solidFill>
            <a:srgbClr val="F5C300"/>
          </a:solidFill>
          <a:ln w="9525">
            <a:noFill/>
          </a:ln>
        </p:spPr>
        <p:txBody>
          <a:bodyPr anchor="ctr"/>
          <a:p>
            <a:pPr algn="ctr" defTabSz="913130" eaLnBrk="1" hangingPunct="1"/>
            <a:endParaRPr lang="en-US" altLang="zh-CN" sz="2300" b="1" dirty="0">
              <a:solidFill>
                <a:srgbClr val="FFFFFF"/>
              </a:solidFill>
              <a:latin typeface="Roboto Condensed" panose="02000000000000000000"/>
            </a:endParaRPr>
          </a:p>
        </p:txBody>
      </p:sp>
      <p:sp>
        <p:nvSpPr>
          <p:cNvPr id="23568" name="Rectangle 57@|1FFC:2381804|FBC:16777215|LFC:16777215|LBC:16777215"/>
          <p:cNvSpPr/>
          <p:nvPr/>
        </p:nvSpPr>
        <p:spPr>
          <a:xfrm>
            <a:off x="3479800" y="4681538"/>
            <a:ext cx="703263" cy="703262"/>
          </a:xfrm>
          <a:prstGeom prst="rect">
            <a:avLst/>
          </a:prstGeom>
          <a:solidFill>
            <a:srgbClr val="F5C300"/>
          </a:solidFill>
          <a:ln w="9525">
            <a:noFill/>
          </a:ln>
        </p:spPr>
        <p:txBody>
          <a:bodyPr anchor="ctr"/>
          <a:p>
            <a:pPr algn="ctr" defTabSz="913130" eaLnBrk="1" hangingPunct="1"/>
            <a:endParaRPr lang="en-US" altLang="zh-CN" sz="2300" b="1" dirty="0">
              <a:solidFill>
                <a:srgbClr val="FFFFFF"/>
              </a:solidFill>
              <a:latin typeface="Roboto Condensed" panose="02000000000000000000"/>
            </a:endParaRPr>
          </a:p>
        </p:txBody>
      </p:sp>
      <p:sp>
        <p:nvSpPr>
          <p:cNvPr id="23569" name="Freeform 139"/>
          <p:cNvSpPr>
            <a:spLocks noChangeAspect="1" noEditPoints="1"/>
          </p:cNvSpPr>
          <p:nvPr/>
        </p:nvSpPr>
        <p:spPr>
          <a:xfrm>
            <a:off x="3619500" y="1806575"/>
            <a:ext cx="422275" cy="422275"/>
          </a:xfrm>
          <a:custGeom>
            <a:avLst/>
            <a:gdLst/>
            <a:ahLst/>
            <a:cxnLst>
              <a:cxn ang="0">
                <a:pos x="422275" y="211138"/>
              </a:cxn>
              <a:cxn ang="0">
                <a:pos x="211138" y="422275"/>
              </a:cxn>
              <a:cxn ang="0">
                <a:pos x="0" y="211138"/>
              </a:cxn>
              <a:cxn ang="0">
                <a:pos x="211138" y="0"/>
              </a:cxn>
              <a:cxn ang="0">
                <a:pos x="422275" y="211138"/>
              </a:cxn>
              <a:cxn ang="0">
                <a:pos x="409855" y="211138"/>
              </a:cxn>
              <a:cxn ang="0">
                <a:pos x="211138" y="6210"/>
              </a:cxn>
              <a:cxn ang="0">
                <a:pos x="6210" y="211138"/>
              </a:cxn>
              <a:cxn ang="0">
                <a:pos x="211138" y="409855"/>
              </a:cxn>
              <a:cxn ang="0">
                <a:pos x="409855" y="211138"/>
              </a:cxn>
              <a:cxn ang="0">
                <a:pos x="43469" y="136618"/>
              </a:cxn>
              <a:cxn ang="0">
                <a:pos x="130408" y="372596"/>
              </a:cxn>
              <a:cxn ang="0">
                <a:pos x="31050" y="211138"/>
              </a:cxn>
              <a:cxn ang="0">
                <a:pos x="43469" y="136618"/>
              </a:cxn>
              <a:cxn ang="0">
                <a:pos x="316706" y="260817"/>
              </a:cxn>
              <a:cxn ang="0">
                <a:pos x="298076" y="316706"/>
              </a:cxn>
              <a:cxn ang="0">
                <a:pos x="235977" y="124199"/>
              </a:cxn>
              <a:cxn ang="0">
                <a:pos x="254607" y="124199"/>
              </a:cxn>
              <a:cxn ang="0">
                <a:pos x="254607" y="105569"/>
              </a:cxn>
              <a:cxn ang="0">
                <a:pos x="204928" y="111779"/>
              </a:cxn>
              <a:cxn ang="0">
                <a:pos x="155248" y="105569"/>
              </a:cxn>
              <a:cxn ang="0">
                <a:pos x="155248" y="124199"/>
              </a:cxn>
              <a:cxn ang="0">
                <a:pos x="173878" y="124199"/>
              </a:cxn>
              <a:cxn ang="0">
                <a:pos x="204928" y="198718"/>
              </a:cxn>
              <a:cxn ang="0">
                <a:pos x="167668" y="322916"/>
              </a:cxn>
              <a:cxn ang="0">
                <a:pos x="99359" y="124199"/>
              </a:cxn>
              <a:cxn ang="0">
                <a:pos x="117989" y="124199"/>
              </a:cxn>
              <a:cxn ang="0">
                <a:pos x="117989" y="105569"/>
              </a:cxn>
              <a:cxn ang="0">
                <a:pos x="68309" y="111779"/>
              </a:cxn>
              <a:cxn ang="0">
                <a:pos x="55889" y="111779"/>
              </a:cxn>
              <a:cxn ang="0">
                <a:pos x="211138" y="31050"/>
              </a:cxn>
              <a:cxn ang="0">
                <a:pos x="329126" y="74519"/>
              </a:cxn>
              <a:cxn ang="0">
                <a:pos x="329126" y="74519"/>
              </a:cxn>
              <a:cxn ang="0">
                <a:pos x="298076" y="105569"/>
              </a:cxn>
              <a:cxn ang="0">
                <a:pos x="316706" y="149038"/>
              </a:cxn>
              <a:cxn ang="0">
                <a:pos x="329126" y="198718"/>
              </a:cxn>
              <a:cxn ang="0">
                <a:pos x="316706" y="260817"/>
              </a:cxn>
              <a:cxn ang="0">
                <a:pos x="267027" y="378806"/>
              </a:cxn>
              <a:cxn ang="0">
                <a:pos x="267027" y="378806"/>
              </a:cxn>
              <a:cxn ang="0">
                <a:pos x="211138" y="391225"/>
              </a:cxn>
              <a:cxn ang="0">
                <a:pos x="161458" y="385015"/>
              </a:cxn>
              <a:cxn ang="0">
                <a:pos x="211138" y="223557"/>
              </a:cxn>
              <a:cxn ang="0">
                <a:pos x="267027" y="378806"/>
              </a:cxn>
              <a:cxn ang="0">
                <a:pos x="391225" y="211138"/>
              </a:cxn>
              <a:cxn ang="0">
                <a:pos x="298076" y="366386"/>
              </a:cxn>
              <a:cxn ang="0">
                <a:pos x="353966" y="204928"/>
              </a:cxn>
              <a:cxn ang="0">
                <a:pos x="372596" y="142828"/>
              </a:cxn>
              <a:cxn ang="0">
                <a:pos x="366386" y="124199"/>
              </a:cxn>
              <a:cxn ang="0">
                <a:pos x="391225" y="211138"/>
              </a:cxn>
            </a:cxnLst>
            <a:pathLst>
              <a:path w="68" h="68">
                <a:moveTo>
                  <a:pt x="68" y="34"/>
                </a:moveTo>
                <a:cubicBezTo>
                  <a:pt x="68" y="52"/>
                  <a:pt x="53" y="68"/>
                  <a:pt x="34" y="68"/>
                </a:cubicBezTo>
                <a:cubicBezTo>
                  <a:pt x="15" y="68"/>
                  <a:pt x="0" y="52"/>
                  <a:pt x="0" y="34"/>
                </a:cubicBezTo>
                <a:cubicBezTo>
                  <a:pt x="0" y="15"/>
                  <a:pt x="15" y="0"/>
                  <a:pt x="34" y="0"/>
                </a:cubicBezTo>
                <a:cubicBezTo>
                  <a:pt x="53" y="0"/>
                  <a:pt x="68" y="15"/>
                  <a:pt x="68" y="34"/>
                </a:cubicBezTo>
                <a:close/>
                <a:moveTo>
                  <a:pt x="66" y="34"/>
                </a:moveTo>
                <a:cubicBezTo>
                  <a:pt x="66" y="16"/>
                  <a:pt x="52" y="1"/>
                  <a:pt x="34" y="1"/>
                </a:cubicBezTo>
                <a:cubicBezTo>
                  <a:pt x="16" y="1"/>
                  <a:pt x="1" y="16"/>
                  <a:pt x="1" y="34"/>
                </a:cubicBezTo>
                <a:cubicBezTo>
                  <a:pt x="1" y="52"/>
                  <a:pt x="16" y="66"/>
                  <a:pt x="34" y="66"/>
                </a:cubicBezTo>
                <a:cubicBezTo>
                  <a:pt x="52" y="66"/>
                  <a:pt x="66" y="52"/>
                  <a:pt x="66" y="34"/>
                </a:cubicBezTo>
                <a:close/>
                <a:moveTo>
                  <a:pt x="7" y="22"/>
                </a:moveTo>
                <a:cubicBezTo>
                  <a:pt x="21" y="60"/>
                  <a:pt x="21" y="60"/>
                  <a:pt x="21" y="60"/>
                </a:cubicBezTo>
                <a:cubicBezTo>
                  <a:pt x="11" y="55"/>
                  <a:pt x="5" y="45"/>
                  <a:pt x="5" y="34"/>
                </a:cubicBezTo>
                <a:cubicBezTo>
                  <a:pt x="5" y="29"/>
                  <a:pt x="5" y="25"/>
                  <a:pt x="7" y="22"/>
                </a:cubicBezTo>
                <a:close/>
                <a:moveTo>
                  <a:pt x="51" y="42"/>
                </a:moveTo>
                <a:cubicBezTo>
                  <a:pt x="48" y="51"/>
                  <a:pt x="48" y="51"/>
                  <a:pt x="48" y="51"/>
                </a:cubicBezTo>
                <a:cubicBezTo>
                  <a:pt x="38" y="20"/>
                  <a:pt x="38" y="20"/>
                  <a:pt x="38" y="20"/>
                </a:cubicBezTo>
                <a:cubicBezTo>
                  <a:pt x="38" y="20"/>
                  <a:pt x="40" y="20"/>
                  <a:pt x="41" y="20"/>
                </a:cubicBezTo>
                <a:cubicBezTo>
                  <a:pt x="43" y="20"/>
                  <a:pt x="43" y="17"/>
                  <a:pt x="41" y="17"/>
                </a:cubicBezTo>
                <a:cubicBezTo>
                  <a:pt x="36" y="18"/>
                  <a:pt x="33" y="18"/>
                  <a:pt x="33" y="18"/>
                </a:cubicBezTo>
                <a:cubicBezTo>
                  <a:pt x="33" y="18"/>
                  <a:pt x="30" y="18"/>
                  <a:pt x="25" y="17"/>
                </a:cubicBezTo>
                <a:cubicBezTo>
                  <a:pt x="24" y="17"/>
                  <a:pt x="24" y="20"/>
                  <a:pt x="25" y="20"/>
                </a:cubicBezTo>
                <a:cubicBezTo>
                  <a:pt x="27" y="20"/>
                  <a:pt x="28" y="20"/>
                  <a:pt x="28" y="20"/>
                </a:cubicBezTo>
                <a:cubicBezTo>
                  <a:pt x="33" y="32"/>
                  <a:pt x="33" y="32"/>
                  <a:pt x="33" y="32"/>
                </a:cubicBezTo>
                <a:cubicBezTo>
                  <a:pt x="27" y="52"/>
                  <a:pt x="27" y="52"/>
                  <a:pt x="27" y="52"/>
                </a:cubicBezTo>
                <a:cubicBezTo>
                  <a:pt x="16" y="20"/>
                  <a:pt x="16" y="20"/>
                  <a:pt x="16" y="20"/>
                </a:cubicBezTo>
                <a:cubicBezTo>
                  <a:pt x="16" y="20"/>
                  <a:pt x="18" y="20"/>
                  <a:pt x="19" y="20"/>
                </a:cubicBezTo>
                <a:cubicBezTo>
                  <a:pt x="21" y="20"/>
                  <a:pt x="21" y="17"/>
                  <a:pt x="19" y="17"/>
                </a:cubicBezTo>
                <a:cubicBezTo>
                  <a:pt x="14" y="18"/>
                  <a:pt x="11" y="18"/>
                  <a:pt x="11" y="18"/>
                </a:cubicBezTo>
                <a:cubicBezTo>
                  <a:pt x="11" y="18"/>
                  <a:pt x="10" y="18"/>
                  <a:pt x="9" y="18"/>
                </a:cubicBezTo>
                <a:cubicBezTo>
                  <a:pt x="15" y="10"/>
                  <a:pt x="24" y="5"/>
                  <a:pt x="34" y="5"/>
                </a:cubicBezTo>
                <a:cubicBezTo>
                  <a:pt x="41" y="5"/>
                  <a:pt x="48" y="7"/>
                  <a:pt x="53" y="12"/>
                </a:cubicBezTo>
                <a:cubicBezTo>
                  <a:pt x="53" y="12"/>
                  <a:pt x="53" y="12"/>
                  <a:pt x="53" y="12"/>
                </a:cubicBezTo>
                <a:cubicBezTo>
                  <a:pt x="50" y="12"/>
                  <a:pt x="48" y="15"/>
                  <a:pt x="48" y="17"/>
                </a:cubicBezTo>
                <a:cubicBezTo>
                  <a:pt x="48" y="20"/>
                  <a:pt x="50" y="22"/>
                  <a:pt x="51" y="24"/>
                </a:cubicBezTo>
                <a:cubicBezTo>
                  <a:pt x="52" y="26"/>
                  <a:pt x="53" y="29"/>
                  <a:pt x="53" y="32"/>
                </a:cubicBezTo>
                <a:cubicBezTo>
                  <a:pt x="53" y="35"/>
                  <a:pt x="52" y="38"/>
                  <a:pt x="51" y="42"/>
                </a:cubicBezTo>
                <a:close/>
                <a:moveTo>
                  <a:pt x="43" y="61"/>
                </a:moveTo>
                <a:cubicBezTo>
                  <a:pt x="43" y="61"/>
                  <a:pt x="43" y="61"/>
                  <a:pt x="43" y="61"/>
                </a:cubicBezTo>
                <a:cubicBezTo>
                  <a:pt x="40" y="62"/>
                  <a:pt x="37" y="63"/>
                  <a:pt x="34" y="63"/>
                </a:cubicBezTo>
                <a:cubicBezTo>
                  <a:pt x="31" y="63"/>
                  <a:pt x="28" y="62"/>
                  <a:pt x="26" y="62"/>
                </a:cubicBezTo>
                <a:cubicBezTo>
                  <a:pt x="34" y="36"/>
                  <a:pt x="34" y="36"/>
                  <a:pt x="34" y="36"/>
                </a:cubicBezTo>
                <a:lnTo>
                  <a:pt x="43" y="61"/>
                </a:lnTo>
                <a:close/>
                <a:moveTo>
                  <a:pt x="63" y="34"/>
                </a:moveTo>
                <a:cubicBezTo>
                  <a:pt x="63" y="44"/>
                  <a:pt x="57" y="54"/>
                  <a:pt x="48" y="59"/>
                </a:cubicBezTo>
                <a:cubicBezTo>
                  <a:pt x="57" y="33"/>
                  <a:pt x="57" y="33"/>
                  <a:pt x="57" y="33"/>
                </a:cubicBezTo>
                <a:cubicBezTo>
                  <a:pt x="59" y="29"/>
                  <a:pt x="60" y="26"/>
                  <a:pt x="60" y="23"/>
                </a:cubicBezTo>
                <a:cubicBezTo>
                  <a:pt x="60" y="22"/>
                  <a:pt x="60" y="21"/>
                  <a:pt x="59" y="20"/>
                </a:cubicBezTo>
                <a:cubicBezTo>
                  <a:pt x="62" y="24"/>
                  <a:pt x="63" y="29"/>
                  <a:pt x="63" y="34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3570" name="Freeform 157"/>
          <p:cNvSpPr>
            <a:spLocks noEditPoints="1"/>
          </p:cNvSpPr>
          <p:nvPr/>
        </p:nvSpPr>
        <p:spPr>
          <a:xfrm>
            <a:off x="3668713" y="2824163"/>
            <a:ext cx="323850" cy="396875"/>
          </a:xfrm>
          <a:custGeom>
            <a:avLst/>
            <a:gdLst/>
            <a:ahLst/>
            <a:cxnLst>
              <a:cxn ang="0">
                <a:pos x="323850" y="349250"/>
              </a:cxn>
              <a:cxn ang="0">
                <a:pos x="276457" y="396875"/>
              </a:cxn>
              <a:cxn ang="0">
                <a:pos x="39494" y="396875"/>
              </a:cxn>
              <a:cxn ang="0">
                <a:pos x="0" y="349250"/>
              </a:cxn>
              <a:cxn ang="0">
                <a:pos x="0" y="39688"/>
              </a:cxn>
              <a:cxn ang="0">
                <a:pos x="39494" y="0"/>
              </a:cxn>
              <a:cxn ang="0">
                <a:pos x="276457" y="0"/>
              </a:cxn>
              <a:cxn ang="0">
                <a:pos x="323850" y="39688"/>
              </a:cxn>
              <a:cxn ang="0">
                <a:pos x="323850" y="349250"/>
              </a:cxn>
              <a:cxn ang="0">
                <a:pos x="284356" y="39688"/>
              </a:cxn>
              <a:cxn ang="0">
                <a:pos x="276457" y="31750"/>
              </a:cxn>
              <a:cxn ang="0">
                <a:pos x="39494" y="31750"/>
              </a:cxn>
              <a:cxn ang="0">
                <a:pos x="31595" y="39688"/>
              </a:cxn>
              <a:cxn ang="0">
                <a:pos x="31595" y="317500"/>
              </a:cxn>
              <a:cxn ang="0">
                <a:pos x="39494" y="325438"/>
              </a:cxn>
              <a:cxn ang="0">
                <a:pos x="276457" y="325438"/>
              </a:cxn>
              <a:cxn ang="0">
                <a:pos x="284356" y="317500"/>
              </a:cxn>
              <a:cxn ang="0">
                <a:pos x="284356" y="39688"/>
              </a:cxn>
              <a:cxn ang="0">
                <a:pos x="157976" y="341313"/>
              </a:cxn>
              <a:cxn ang="0">
                <a:pos x="142178" y="357188"/>
              </a:cxn>
              <a:cxn ang="0">
                <a:pos x="157976" y="381000"/>
              </a:cxn>
              <a:cxn ang="0">
                <a:pos x="181672" y="357188"/>
              </a:cxn>
              <a:cxn ang="0">
                <a:pos x="157976" y="341313"/>
              </a:cxn>
            </a:cxnLst>
            <a:pathLst>
              <a:path w="41" h="50">
                <a:moveTo>
                  <a:pt x="41" y="44"/>
                </a:moveTo>
                <a:cubicBezTo>
                  <a:pt x="41" y="47"/>
                  <a:pt x="38" y="50"/>
                  <a:pt x="35" y="50"/>
                </a:cubicBezTo>
                <a:cubicBezTo>
                  <a:pt x="5" y="50"/>
                  <a:pt x="5" y="50"/>
                  <a:pt x="5" y="50"/>
                </a:cubicBezTo>
                <a:cubicBezTo>
                  <a:pt x="2" y="50"/>
                  <a:pt x="0" y="47"/>
                  <a:pt x="0" y="44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8" y="0"/>
                  <a:pt x="41" y="2"/>
                  <a:pt x="41" y="5"/>
                </a:cubicBezTo>
                <a:lnTo>
                  <a:pt x="41" y="44"/>
                </a:lnTo>
                <a:close/>
                <a:moveTo>
                  <a:pt x="36" y="5"/>
                </a:moveTo>
                <a:cubicBezTo>
                  <a:pt x="36" y="5"/>
                  <a:pt x="36" y="4"/>
                  <a:pt x="35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4" y="5"/>
                  <a:pt x="4" y="5"/>
                </a:cubicBezTo>
                <a:cubicBezTo>
                  <a:pt x="4" y="40"/>
                  <a:pt x="4" y="40"/>
                  <a:pt x="4" y="40"/>
                </a:cubicBezTo>
                <a:cubicBezTo>
                  <a:pt x="4" y="40"/>
                  <a:pt x="5" y="41"/>
                  <a:pt x="5" y="41"/>
                </a:cubicBezTo>
                <a:cubicBezTo>
                  <a:pt x="35" y="41"/>
                  <a:pt x="35" y="41"/>
                  <a:pt x="35" y="41"/>
                </a:cubicBezTo>
                <a:cubicBezTo>
                  <a:pt x="36" y="41"/>
                  <a:pt x="36" y="40"/>
                  <a:pt x="36" y="40"/>
                </a:cubicBezTo>
                <a:lnTo>
                  <a:pt x="36" y="5"/>
                </a:lnTo>
                <a:close/>
                <a:moveTo>
                  <a:pt x="20" y="43"/>
                </a:moveTo>
                <a:cubicBezTo>
                  <a:pt x="19" y="43"/>
                  <a:pt x="18" y="44"/>
                  <a:pt x="18" y="45"/>
                </a:cubicBezTo>
                <a:cubicBezTo>
                  <a:pt x="18" y="46"/>
                  <a:pt x="19" y="48"/>
                  <a:pt x="20" y="48"/>
                </a:cubicBezTo>
                <a:cubicBezTo>
                  <a:pt x="22" y="48"/>
                  <a:pt x="23" y="46"/>
                  <a:pt x="23" y="45"/>
                </a:cubicBezTo>
                <a:cubicBezTo>
                  <a:pt x="23" y="44"/>
                  <a:pt x="22" y="43"/>
                  <a:pt x="20" y="43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3571" name="Freeform 158"/>
          <p:cNvSpPr>
            <a:spLocks noEditPoints="1"/>
          </p:cNvSpPr>
          <p:nvPr/>
        </p:nvSpPr>
        <p:spPr>
          <a:xfrm>
            <a:off x="3635375" y="3860800"/>
            <a:ext cx="392113" cy="334963"/>
          </a:xfrm>
          <a:custGeom>
            <a:avLst/>
            <a:gdLst/>
            <a:ahLst/>
            <a:cxnLst>
              <a:cxn ang="0">
                <a:pos x="392113" y="173257"/>
              </a:cxn>
              <a:cxn ang="0">
                <a:pos x="0" y="173257"/>
              </a:cxn>
              <a:cxn ang="0">
                <a:pos x="0" y="86628"/>
              </a:cxn>
              <a:cxn ang="0">
                <a:pos x="40365" y="51977"/>
              </a:cxn>
              <a:cxn ang="0">
                <a:pos x="115327" y="51977"/>
              </a:cxn>
              <a:cxn ang="0">
                <a:pos x="115327" y="17326"/>
              </a:cxn>
              <a:cxn ang="0">
                <a:pos x="138393" y="0"/>
              </a:cxn>
              <a:cxn ang="0">
                <a:pos x="259487" y="0"/>
              </a:cxn>
              <a:cxn ang="0">
                <a:pos x="282552" y="17326"/>
              </a:cxn>
              <a:cxn ang="0">
                <a:pos x="282552" y="51977"/>
              </a:cxn>
              <a:cxn ang="0">
                <a:pos x="357515" y="51977"/>
              </a:cxn>
              <a:cxn ang="0">
                <a:pos x="392113" y="86628"/>
              </a:cxn>
              <a:cxn ang="0">
                <a:pos x="392113" y="173257"/>
              </a:cxn>
              <a:cxn ang="0">
                <a:pos x="392113" y="300312"/>
              </a:cxn>
              <a:cxn ang="0">
                <a:pos x="357515" y="334963"/>
              </a:cxn>
              <a:cxn ang="0">
                <a:pos x="40365" y="334963"/>
              </a:cxn>
              <a:cxn ang="0">
                <a:pos x="0" y="300312"/>
              </a:cxn>
              <a:cxn ang="0">
                <a:pos x="0" y="196358"/>
              </a:cxn>
              <a:cxn ang="0">
                <a:pos x="149926" y="196358"/>
              </a:cxn>
              <a:cxn ang="0">
                <a:pos x="149926" y="231009"/>
              </a:cxn>
              <a:cxn ang="0">
                <a:pos x="161458" y="242559"/>
              </a:cxn>
              <a:cxn ang="0">
                <a:pos x="236421" y="242559"/>
              </a:cxn>
              <a:cxn ang="0">
                <a:pos x="247954" y="231009"/>
              </a:cxn>
              <a:cxn ang="0">
                <a:pos x="247954" y="196358"/>
              </a:cxn>
              <a:cxn ang="0">
                <a:pos x="392113" y="196358"/>
              </a:cxn>
              <a:cxn ang="0">
                <a:pos x="392113" y="300312"/>
              </a:cxn>
              <a:cxn ang="0">
                <a:pos x="253720" y="51977"/>
              </a:cxn>
              <a:cxn ang="0">
                <a:pos x="253720" y="28876"/>
              </a:cxn>
              <a:cxn ang="0">
                <a:pos x="144159" y="28876"/>
              </a:cxn>
              <a:cxn ang="0">
                <a:pos x="144159" y="51977"/>
              </a:cxn>
              <a:cxn ang="0">
                <a:pos x="253720" y="51977"/>
              </a:cxn>
              <a:cxn ang="0">
                <a:pos x="224888" y="225234"/>
              </a:cxn>
              <a:cxn ang="0">
                <a:pos x="172991" y="225234"/>
              </a:cxn>
              <a:cxn ang="0">
                <a:pos x="172991" y="196358"/>
              </a:cxn>
              <a:cxn ang="0">
                <a:pos x="224888" y="196358"/>
              </a:cxn>
              <a:cxn ang="0">
                <a:pos x="224888" y="225234"/>
              </a:cxn>
            </a:cxnLst>
            <a:pathLst>
              <a:path w="68" h="58">
                <a:moveTo>
                  <a:pt x="68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2"/>
                  <a:pt x="3" y="9"/>
                  <a:pt x="7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1"/>
                  <a:pt x="22" y="0"/>
                  <a:pt x="2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7" y="0"/>
                  <a:pt x="49" y="1"/>
                  <a:pt x="49" y="3"/>
                </a:cubicBezTo>
                <a:cubicBezTo>
                  <a:pt x="49" y="9"/>
                  <a:pt x="49" y="9"/>
                  <a:pt x="49" y="9"/>
                </a:cubicBezTo>
                <a:cubicBezTo>
                  <a:pt x="62" y="9"/>
                  <a:pt x="62" y="9"/>
                  <a:pt x="62" y="9"/>
                </a:cubicBezTo>
                <a:cubicBezTo>
                  <a:pt x="66" y="9"/>
                  <a:pt x="68" y="12"/>
                  <a:pt x="68" y="15"/>
                </a:cubicBezTo>
                <a:lnTo>
                  <a:pt x="68" y="30"/>
                </a:lnTo>
                <a:close/>
                <a:moveTo>
                  <a:pt x="68" y="52"/>
                </a:moveTo>
                <a:cubicBezTo>
                  <a:pt x="68" y="55"/>
                  <a:pt x="66" y="58"/>
                  <a:pt x="62" y="58"/>
                </a:cubicBezTo>
                <a:cubicBezTo>
                  <a:pt x="7" y="58"/>
                  <a:pt x="7" y="58"/>
                  <a:pt x="7" y="58"/>
                </a:cubicBezTo>
                <a:cubicBezTo>
                  <a:pt x="3" y="58"/>
                  <a:pt x="0" y="55"/>
                  <a:pt x="0" y="52"/>
                </a:cubicBezTo>
                <a:cubicBezTo>
                  <a:pt x="0" y="34"/>
                  <a:pt x="0" y="34"/>
                  <a:pt x="0" y="34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41"/>
                  <a:pt x="27" y="42"/>
                  <a:pt x="28" y="42"/>
                </a:cubicBezTo>
                <a:cubicBezTo>
                  <a:pt x="41" y="42"/>
                  <a:pt x="41" y="42"/>
                  <a:pt x="41" y="42"/>
                </a:cubicBezTo>
                <a:cubicBezTo>
                  <a:pt x="42" y="42"/>
                  <a:pt x="43" y="41"/>
                  <a:pt x="43" y="40"/>
                </a:cubicBezTo>
                <a:cubicBezTo>
                  <a:pt x="43" y="34"/>
                  <a:pt x="43" y="34"/>
                  <a:pt x="43" y="34"/>
                </a:cubicBezTo>
                <a:cubicBezTo>
                  <a:pt x="68" y="34"/>
                  <a:pt x="68" y="34"/>
                  <a:pt x="68" y="34"/>
                </a:cubicBezTo>
                <a:lnTo>
                  <a:pt x="68" y="52"/>
                </a:lnTo>
                <a:close/>
                <a:moveTo>
                  <a:pt x="44" y="9"/>
                </a:moveTo>
                <a:cubicBezTo>
                  <a:pt x="44" y="5"/>
                  <a:pt x="44" y="5"/>
                  <a:pt x="44" y="5"/>
                </a:cubicBezTo>
                <a:cubicBezTo>
                  <a:pt x="25" y="5"/>
                  <a:pt x="25" y="5"/>
                  <a:pt x="25" y="5"/>
                </a:cubicBezTo>
                <a:cubicBezTo>
                  <a:pt x="25" y="9"/>
                  <a:pt x="25" y="9"/>
                  <a:pt x="25" y="9"/>
                </a:cubicBezTo>
                <a:lnTo>
                  <a:pt x="44" y="9"/>
                </a:lnTo>
                <a:close/>
                <a:moveTo>
                  <a:pt x="39" y="39"/>
                </a:moveTo>
                <a:cubicBezTo>
                  <a:pt x="30" y="39"/>
                  <a:pt x="30" y="39"/>
                  <a:pt x="30" y="39"/>
                </a:cubicBezTo>
                <a:cubicBezTo>
                  <a:pt x="30" y="34"/>
                  <a:pt x="30" y="34"/>
                  <a:pt x="30" y="34"/>
                </a:cubicBezTo>
                <a:cubicBezTo>
                  <a:pt x="39" y="34"/>
                  <a:pt x="39" y="34"/>
                  <a:pt x="39" y="34"/>
                </a:cubicBezTo>
                <a:lnTo>
                  <a:pt x="39" y="39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3572" name="Freeform 91"/>
          <p:cNvSpPr>
            <a:spLocks noEditPoints="1"/>
          </p:cNvSpPr>
          <p:nvPr/>
        </p:nvSpPr>
        <p:spPr>
          <a:xfrm>
            <a:off x="3636963" y="4840288"/>
            <a:ext cx="387350" cy="385762"/>
          </a:xfrm>
          <a:custGeom>
            <a:avLst/>
            <a:gdLst/>
            <a:ahLst/>
            <a:cxnLst>
              <a:cxn ang="0">
                <a:pos x="0" y="192881"/>
              </a:cxn>
              <a:cxn ang="0">
                <a:pos x="256151" y="136883"/>
              </a:cxn>
              <a:cxn ang="0">
                <a:pos x="281141" y="124439"/>
              </a:cxn>
              <a:cxn ang="0">
                <a:pos x="306131" y="118217"/>
              </a:cxn>
              <a:cxn ang="0">
                <a:pos x="299884" y="105773"/>
              </a:cxn>
              <a:cxn ang="0">
                <a:pos x="281141" y="93330"/>
              </a:cxn>
              <a:cxn ang="0">
                <a:pos x="268646" y="93330"/>
              </a:cxn>
              <a:cxn ang="0">
                <a:pos x="262398" y="87108"/>
              </a:cxn>
              <a:cxn ang="0">
                <a:pos x="237408" y="74664"/>
              </a:cxn>
              <a:cxn ang="0">
                <a:pos x="237408" y="99551"/>
              </a:cxn>
              <a:cxn ang="0">
                <a:pos x="231160" y="118217"/>
              </a:cxn>
              <a:cxn ang="0">
                <a:pos x="206170" y="105773"/>
              </a:cxn>
              <a:cxn ang="0">
                <a:pos x="181180" y="93330"/>
              </a:cxn>
              <a:cxn ang="0">
                <a:pos x="187427" y="68442"/>
              </a:cxn>
              <a:cxn ang="0">
                <a:pos x="218665" y="62220"/>
              </a:cxn>
              <a:cxn ang="0">
                <a:pos x="212418" y="49776"/>
              </a:cxn>
              <a:cxn ang="0">
                <a:pos x="193675" y="55998"/>
              </a:cxn>
              <a:cxn ang="0">
                <a:pos x="168685" y="37332"/>
              </a:cxn>
              <a:cxn ang="0">
                <a:pos x="174932" y="55998"/>
              </a:cxn>
              <a:cxn ang="0">
                <a:pos x="162437" y="55998"/>
              </a:cxn>
              <a:cxn ang="0">
                <a:pos x="143694" y="43554"/>
              </a:cxn>
              <a:cxn ang="0">
                <a:pos x="131199" y="49776"/>
              </a:cxn>
              <a:cxn ang="0">
                <a:pos x="143694" y="55998"/>
              </a:cxn>
              <a:cxn ang="0">
                <a:pos x="137447" y="62220"/>
              </a:cxn>
              <a:cxn ang="0">
                <a:pos x="62476" y="111995"/>
              </a:cxn>
              <a:cxn ang="0">
                <a:pos x="68723" y="118217"/>
              </a:cxn>
              <a:cxn ang="0">
                <a:pos x="81219" y="136883"/>
              </a:cxn>
              <a:cxn ang="0">
                <a:pos x="74971" y="161771"/>
              </a:cxn>
              <a:cxn ang="0">
                <a:pos x="93714" y="186659"/>
              </a:cxn>
              <a:cxn ang="0">
                <a:pos x="112456" y="217769"/>
              </a:cxn>
              <a:cxn ang="0">
                <a:pos x="118704" y="230213"/>
              </a:cxn>
              <a:cxn ang="0">
                <a:pos x="106209" y="199103"/>
              </a:cxn>
              <a:cxn ang="0">
                <a:pos x="131199" y="230213"/>
              </a:cxn>
              <a:cxn ang="0">
                <a:pos x="156190" y="255101"/>
              </a:cxn>
              <a:cxn ang="0">
                <a:pos x="187427" y="273767"/>
              </a:cxn>
              <a:cxn ang="0">
                <a:pos x="218665" y="292432"/>
              </a:cxn>
              <a:cxn ang="0">
                <a:pos x="224913" y="292432"/>
              </a:cxn>
              <a:cxn ang="0">
                <a:pos x="212418" y="267545"/>
              </a:cxn>
              <a:cxn ang="0">
                <a:pos x="199923" y="261323"/>
              </a:cxn>
              <a:cxn ang="0">
                <a:pos x="199923" y="242657"/>
              </a:cxn>
              <a:cxn ang="0">
                <a:pos x="174932" y="255101"/>
              </a:cxn>
              <a:cxn ang="0">
                <a:pos x="168685" y="211547"/>
              </a:cxn>
              <a:cxn ang="0">
                <a:pos x="187427" y="211547"/>
              </a:cxn>
              <a:cxn ang="0">
                <a:pos x="199923" y="205325"/>
              </a:cxn>
              <a:cxn ang="0">
                <a:pos x="218665" y="211547"/>
              </a:cxn>
              <a:cxn ang="0">
                <a:pos x="224913" y="205325"/>
              </a:cxn>
              <a:cxn ang="0">
                <a:pos x="237408" y="180437"/>
              </a:cxn>
              <a:cxn ang="0">
                <a:pos x="237408" y="174215"/>
              </a:cxn>
              <a:cxn ang="0">
                <a:pos x="256151" y="161771"/>
              </a:cxn>
              <a:cxn ang="0">
                <a:pos x="268646" y="143105"/>
              </a:cxn>
              <a:cxn ang="0">
                <a:pos x="274894" y="136883"/>
              </a:cxn>
              <a:cxn ang="0">
                <a:pos x="256151" y="136883"/>
              </a:cxn>
              <a:cxn ang="0">
                <a:pos x="299884" y="298654"/>
              </a:cxn>
              <a:cxn ang="0">
                <a:pos x="274894" y="292432"/>
              </a:cxn>
              <a:cxn ang="0">
                <a:pos x="256151" y="292432"/>
              </a:cxn>
              <a:cxn ang="0">
                <a:pos x="237408" y="286211"/>
              </a:cxn>
              <a:cxn ang="0">
                <a:pos x="231160" y="311098"/>
              </a:cxn>
              <a:cxn ang="0">
                <a:pos x="224913" y="335986"/>
              </a:cxn>
              <a:cxn ang="0">
                <a:pos x="312379" y="304876"/>
              </a:cxn>
            </a:cxnLst>
            <a:pathLst>
              <a:path w="62" h="62">
                <a:moveTo>
                  <a:pt x="62" y="31"/>
                </a:moveTo>
                <a:cubicBezTo>
                  <a:pt x="62" y="48"/>
                  <a:pt x="48" y="62"/>
                  <a:pt x="31" y="62"/>
                </a:cubicBezTo>
                <a:cubicBezTo>
                  <a:pt x="14" y="62"/>
                  <a:pt x="0" y="48"/>
                  <a:pt x="0" y="31"/>
                </a:cubicBezTo>
                <a:cubicBezTo>
                  <a:pt x="0" y="14"/>
                  <a:pt x="14" y="0"/>
                  <a:pt x="31" y="0"/>
                </a:cubicBezTo>
                <a:cubicBezTo>
                  <a:pt x="48" y="0"/>
                  <a:pt x="62" y="14"/>
                  <a:pt x="62" y="31"/>
                </a:cubicBezTo>
                <a:close/>
                <a:moveTo>
                  <a:pt x="41" y="22"/>
                </a:moveTo>
                <a:cubicBezTo>
                  <a:pt x="42" y="22"/>
                  <a:pt x="42" y="21"/>
                  <a:pt x="42" y="21"/>
                </a:cubicBezTo>
                <a:cubicBezTo>
                  <a:pt x="42" y="21"/>
                  <a:pt x="42" y="21"/>
                  <a:pt x="43" y="21"/>
                </a:cubicBezTo>
                <a:cubicBezTo>
                  <a:pt x="43" y="20"/>
                  <a:pt x="44" y="20"/>
                  <a:pt x="45" y="20"/>
                </a:cubicBezTo>
                <a:cubicBezTo>
                  <a:pt x="46" y="20"/>
                  <a:pt x="46" y="20"/>
                  <a:pt x="47" y="21"/>
                </a:cubicBezTo>
                <a:cubicBezTo>
                  <a:pt x="47" y="20"/>
                  <a:pt x="48" y="20"/>
                  <a:pt x="48" y="20"/>
                </a:cubicBezTo>
                <a:cubicBezTo>
                  <a:pt x="48" y="19"/>
                  <a:pt x="49" y="19"/>
                  <a:pt x="49" y="19"/>
                </a:cubicBezTo>
                <a:cubicBezTo>
                  <a:pt x="49" y="19"/>
                  <a:pt x="49" y="18"/>
                  <a:pt x="49" y="18"/>
                </a:cubicBezTo>
                <a:cubicBezTo>
                  <a:pt x="49" y="18"/>
                  <a:pt x="48" y="18"/>
                  <a:pt x="48" y="17"/>
                </a:cubicBezTo>
                <a:cubicBezTo>
                  <a:pt x="48" y="17"/>
                  <a:pt x="48" y="17"/>
                  <a:pt x="48" y="17"/>
                </a:cubicBezTo>
                <a:cubicBezTo>
                  <a:pt x="48" y="17"/>
                  <a:pt x="47" y="17"/>
                  <a:pt x="47" y="17"/>
                </a:cubicBezTo>
                <a:cubicBezTo>
                  <a:pt x="46" y="17"/>
                  <a:pt x="46" y="16"/>
                  <a:pt x="46" y="16"/>
                </a:cubicBezTo>
                <a:cubicBezTo>
                  <a:pt x="46" y="15"/>
                  <a:pt x="45" y="15"/>
                  <a:pt x="45" y="15"/>
                </a:cubicBezTo>
                <a:cubicBezTo>
                  <a:pt x="45" y="15"/>
                  <a:pt x="45" y="14"/>
                  <a:pt x="45" y="14"/>
                </a:cubicBezTo>
                <a:cubicBezTo>
                  <a:pt x="44" y="14"/>
                  <a:pt x="44" y="15"/>
                  <a:pt x="44" y="15"/>
                </a:cubicBezTo>
                <a:cubicBezTo>
                  <a:pt x="43" y="15"/>
                  <a:pt x="43" y="15"/>
                  <a:pt x="43" y="15"/>
                </a:cubicBezTo>
                <a:cubicBezTo>
                  <a:pt x="43" y="15"/>
                  <a:pt x="43" y="15"/>
                  <a:pt x="42" y="15"/>
                </a:cubicBezTo>
                <a:cubicBezTo>
                  <a:pt x="43" y="15"/>
                  <a:pt x="42" y="15"/>
                  <a:pt x="42" y="15"/>
                </a:cubicBezTo>
                <a:cubicBezTo>
                  <a:pt x="42" y="14"/>
                  <a:pt x="42" y="14"/>
                  <a:pt x="42" y="14"/>
                </a:cubicBezTo>
                <a:cubicBezTo>
                  <a:pt x="42" y="14"/>
                  <a:pt x="42" y="14"/>
                  <a:pt x="42" y="14"/>
                </a:cubicBezTo>
                <a:cubicBezTo>
                  <a:pt x="42" y="13"/>
                  <a:pt x="41" y="13"/>
                  <a:pt x="40" y="13"/>
                </a:cubicBezTo>
                <a:cubicBezTo>
                  <a:pt x="40" y="12"/>
                  <a:pt x="38" y="12"/>
                  <a:pt x="38" y="12"/>
                </a:cubicBezTo>
                <a:cubicBezTo>
                  <a:pt x="37" y="13"/>
                  <a:pt x="38" y="13"/>
                  <a:pt x="38" y="14"/>
                </a:cubicBezTo>
                <a:cubicBezTo>
                  <a:pt x="38" y="14"/>
                  <a:pt x="37" y="14"/>
                  <a:pt x="37" y="15"/>
                </a:cubicBezTo>
                <a:cubicBezTo>
                  <a:pt x="37" y="15"/>
                  <a:pt x="38" y="15"/>
                  <a:pt x="38" y="16"/>
                </a:cubicBezTo>
                <a:cubicBezTo>
                  <a:pt x="38" y="17"/>
                  <a:pt x="37" y="17"/>
                  <a:pt x="37" y="17"/>
                </a:cubicBezTo>
                <a:cubicBezTo>
                  <a:pt x="37" y="18"/>
                  <a:pt x="37" y="18"/>
                  <a:pt x="37" y="19"/>
                </a:cubicBezTo>
                <a:cubicBezTo>
                  <a:pt x="38" y="19"/>
                  <a:pt x="37" y="19"/>
                  <a:pt x="37" y="19"/>
                </a:cubicBezTo>
                <a:cubicBezTo>
                  <a:pt x="36" y="20"/>
                  <a:pt x="35" y="19"/>
                  <a:pt x="35" y="18"/>
                </a:cubicBezTo>
                <a:cubicBezTo>
                  <a:pt x="35" y="18"/>
                  <a:pt x="35" y="17"/>
                  <a:pt x="34" y="17"/>
                </a:cubicBezTo>
                <a:cubicBezTo>
                  <a:pt x="34" y="17"/>
                  <a:pt x="33" y="17"/>
                  <a:pt x="33" y="17"/>
                </a:cubicBezTo>
                <a:cubicBezTo>
                  <a:pt x="33" y="16"/>
                  <a:pt x="32" y="16"/>
                  <a:pt x="32" y="16"/>
                </a:cubicBezTo>
                <a:cubicBezTo>
                  <a:pt x="31" y="16"/>
                  <a:pt x="30" y="16"/>
                  <a:pt x="29" y="16"/>
                </a:cubicBezTo>
                <a:cubicBezTo>
                  <a:pt x="30" y="16"/>
                  <a:pt x="29" y="15"/>
                  <a:pt x="29" y="15"/>
                </a:cubicBezTo>
                <a:cubicBezTo>
                  <a:pt x="29" y="14"/>
                  <a:pt x="29" y="14"/>
                  <a:pt x="29" y="14"/>
                </a:cubicBezTo>
                <a:cubicBezTo>
                  <a:pt x="29" y="13"/>
                  <a:pt x="29" y="13"/>
                  <a:pt x="29" y="13"/>
                </a:cubicBezTo>
                <a:cubicBezTo>
                  <a:pt x="29" y="12"/>
                  <a:pt x="30" y="11"/>
                  <a:pt x="30" y="11"/>
                </a:cubicBezTo>
                <a:cubicBezTo>
                  <a:pt x="31" y="12"/>
                  <a:pt x="31" y="12"/>
                  <a:pt x="32" y="11"/>
                </a:cubicBezTo>
                <a:cubicBezTo>
                  <a:pt x="32" y="11"/>
                  <a:pt x="32" y="10"/>
                  <a:pt x="33" y="10"/>
                </a:cubicBezTo>
                <a:cubicBezTo>
                  <a:pt x="33" y="9"/>
                  <a:pt x="34" y="10"/>
                  <a:pt x="35" y="10"/>
                </a:cubicBezTo>
                <a:cubicBezTo>
                  <a:pt x="35" y="10"/>
                  <a:pt x="35" y="9"/>
                  <a:pt x="35" y="9"/>
                </a:cubicBezTo>
                <a:cubicBezTo>
                  <a:pt x="35" y="9"/>
                  <a:pt x="35" y="8"/>
                  <a:pt x="35" y="8"/>
                </a:cubicBezTo>
                <a:cubicBezTo>
                  <a:pt x="34" y="7"/>
                  <a:pt x="33" y="8"/>
                  <a:pt x="34" y="8"/>
                </a:cubicBezTo>
                <a:cubicBezTo>
                  <a:pt x="34" y="8"/>
                  <a:pt x="33" y="10"/>
                  <a:pt x="32" y="9"/>
                </a:cubicBezTo>
                <a:cubicBezTo>
                  <a:pt x="32" y="9"/>
                  <a:pt x="32" y="8"/>
                  <a:pt x="31" y="8"/>
                </a:cubicBezTo>
                <a:cubicBezTo>
                  <a:pt x="31" y="8"/>
                  <a:pt x="31" y="8"/>
                  <a:pt x="31" y="9"/>
                </a:cubicBezTo>
                <a:cubicBezTo>
                  <a:pt x="31" y="8"/>
                  <a:pt x="30" y="8"/>
                  <a:pt x="29" y="8"/>
                </a:cubicBezTo>
                <a:cubicBezTo>
                  <a:pt x="30" y="7"/>
                  <a:pt x="29" y="7"/>
                  <a:pt x="29" y="7"/>
                </a:cubicBezTo>
                <a:cubicBezTo>
                  <a:pt x="29" y="6"/>
                  <a:pt x="28" y="6"/>
                  <a:pt x="27" y="6"/>
                </a:cubicBezTo>
                <a:cubicBezTo>
                  <a:pt x="27" y="7"/>
                  <a:pt x="28" y="8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28" y="9"/>
                  <a:pt x="28" y="9"/>
                </a:cubicBezTo>
                <a:cubicBezTo>
                  <a:pt x="28" y="9"/>
                  <a:pt x="28" y="10"/>
                  <a:pt x="28" y="10"/>
                </a:cubicBezTo>
                <a:cubicBezTo>
                  <a:pt x="27" y="10"/>
                  <a:pt x="27" y="9"/>
                  <a:pt x="27" y="9"/>
                </a:cubicBezTo>
                <a:cubicBezTo>
                  <a:pt x="28" y="9"/>
                  <a:pt x="26" y="9"/>
                  <a:pt x="26" y="9"/>
                </a:cubicBezTo>
                <a:cubicBezTo>
                  <a:pt x="25" y="9"/>
                  <a:pt x="24" y="9"/>
                  <a:pt x="24" y="9"/>
                </a:cubicBezTo>
                <a:cubicBezTo>
                  <a:pt x="24" y="8"/>
                  <a:pt x="24" y="7"/>
                  <a:pt x="24" y="8"/>
                </a:cubicBezTo>
                <a:cubicBezTo>
                  <a:pt x="24" y="7"/>
                  <a:pt x="23" y="7"/>
                  <a:pt x="23" y="7"/>
                </a:cubicBezTo>
                <a:cubicBezTo>
                  <a:pt x="22" y="7"/>
                  <a:pt x="21" y="8"/>
                  <a:pt x="19" y="9"/>
                </a:cubicBezTo>
                <a:cubicBezTo>
                  <a:pt x="19" y="9"/>
                  <a:pt x="20" y="9"/>
                  <a:pt x="20" y="9"/>
                </a:cubicBezTo>
                <a:cubicBezTo>
                  <a:pt x="20" y="8"/>
                  <a:pt x="20" y="8"/>
                  <a:pt x="21" y="8"/>
                </a:cubicBezTo>
                <a:cubicBezTo>
                  <a:pt x="21" y="8"/>
                  <a:pt x="22" y="7"/>
                  <a:pt x="22" y="8"/>
                </a:cubicBezTo>
                <a:cubicBezTo>
                  <a:pt x="22" y="8"/>
                  <a:pt x="23" y="8"/>
                  <a:pt x="23" y="8"/>
                </a:cubicBezTo>
                <a:cubicBezTo>
                  <a:pt x="23" y="8"/>
                  <a:pt x="23" y="8"/>
                  <a:pt x="23" y="9"/>
                </a:cubicBezTo>
                <a:cubicBezTo>
                  <a:pt x="23" y="8"/>
                  <a:pt x="23" y="9"/>
                  <a:pt x="22" y="9"/>
                </a:cubicBezTo>
                <a:cubicBezTo>
                  <a:pt x="22" y="9"/>
                  <a:pt x="21" y="9"/>
                  <a:pt x="21" y="9"/>
                </a:cubicBezTo>
                <a:cubicBezTo>
                  <a:pt x="21" y="9"/>
                  <a:pt x="22" y="10"/>
                  <a:pt x="22" y="10"/>
                </a:cubicBezTo>
                <a:cubicBezTo>
                  <a:pt x="21" y="9"/>
                  <a:pt x="21" y="9"/>
                  <a:pt x="20" y="9"/>
                </a:cubicBezTo>
                <a:cubicBezTo>
                  <a:pt x="20" y="9"/>
                  <a:pt x="19" y="9"/>
                  <a:pt x="19" y="9"/>
                </a:cubicBezTo>
                <a:cubicBezTo>
                  <a:pt x="15" y="11"/>
                  <a:pt x="12" y="14"/>
                  <a:pt x="10" y="18"/>
                </a:cubicBezTo>
                <a:cubicBezTo>
                  <a:pt x="10" y="18"/>
                  <a:pt x="10" y="18"/>
                  <a:pt x="10" y="18"/>
                </a:cubicBezTo>
                <a:cubicBezTo>
                  <a:pt x="10" y="18"/>
                  <a:pt x="10" y="19"/>
                  <a:pt x="11" y="19"/>
                </a:cubicBezTo>
                <a:cubicBezTo>
                  <a:pt x="11" y="19"/>
                  <a:pt x="11" y="19"/>
                  <a:pt x="11" y="19"/>
                </a:cubicBezTo>
                <a:cubicBezTo>
                  <a:pt x="11" y="19"/>
                  <a:pt x="13" y="20"/>
                  <a:pt x="13" y="21"/>
                </a:cubicBezTo>
                <a:cubicBezTo>
                  <a:pt x="13" y="21"/>
                  <a:pt x="13" y="21"/>
                  <a:pt x="14" y="21"/>
                </a:cubicBezTo>
                <a:cubicBezTo>
                  <a:pt x="14" y="22"/>
                  <a:pt x="13" y="22"/>
                  <a:pt x="13" y="22"/>
                </a:cubicBezTo>
                <a:cubicBezTo>
                  <a:pt x="13" y="22"/>
                  <a:pt x="12" y="21"/>
                  <a:pt x="12" y="22"/>
                </a:cubicBezTo>
                <a:cubicBezTo>
                  <a:pt x="12" y="22"/>
                  <a:pt x="12" y="23"/>
                  <a:pt x="13" y="23"/>
                </a:cubicBezTo>
                <a:cubicBezTo>
                  <a:pt x="12" y="23"/>
                  <a:pt x="12" y="25"/>
                  <a:pt x="12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6"/>
                  <a:pt x="13" y="28"/>
                  <a:pt x="13" y="28"/>
                </a:cubicBezTo>
                <a:cubicBezTo>
                  <a:pt x="13" y="28"/>
                  <a:pt x="14" y="30"/>
                  <a:pt x="15" y="30"/>
                </a:cubicBezTo>
                <a:cubicBezTo>
                  <a:pt x="15" y="30"/>
                  <a:pt x="16" y="31"/>
                  <a:pt x="16" y="31"/>
                </a:cubicBezTo>
                <a:cubicBezTo>
                  <a:pt x="17" y="32"/>
                  <a:pt x="17" y="33"/>
                  <a:pt x="17" y="33"/>
                </a:cubicBezTo>
                <a:cubicBezTo>
                  <a:pt x="17" y="34"/>
                  <a:pt x="18" y="34"/>
                  <a:pt x="18" y="35"/>
                </a:cubicBezTo>
                <a:cubicBezTo>
                  <a:pt x="18" y="35"/>
                  <a:pt x="18" y="35"/>
                  <a:pt x="18" y="35"/>
                </a:cubicBezTo>
                <a:cubicBezTo>
                  <a:pt x="18" y="35"/>
                  <a:pt x="19" y="35"/>
                  <a:pt x="19" y="36"/>
                </a:cubicBezTo>
                <a:cubicBezTo>
                  <a:pt x="19" y="36"/>
                  <a:pt x="19" y="37"/>
                  <a:pt x="19" y="37"/>
                </a:cubicBezTo>
                <a:cubicBezTo>
                  <a:pt x="20" y="36"/>
                  <a:pt x="19" y="35"/>
                  <a:pt x="18" y="34"/>
                </a:cubicBezTo>
                <a:cubicBezTo>
                  <a:pt x="18" y="34"/>
                  <a:pt x="18" y="34"/>
                  <a:pt x="18" y="33"/>
                </a:cubicBezTo>
                <a:cubicBezTo>
                  <a:pt x="18" y="33"/>
                  <a:pt x="18" y="32"/>
                  <a:pt x="17" y="32"/>
                </a:cubicBezTo>
                <a:cubicBezTo>
                  <a:pt x="18" y="32"/>
                  <a:pt x="18" y="32"/>
                  <a:pt x="18" y="33"/>
                </a:cubicBezTo>
                <a:cubicBezTo>
                  <a:pt x="18" y="33"/>
                  <a:pt x="20" y="35"/>
                  <a:pt x="20" y="35"/>
                </a:cubicBezTo>
                <a:cubicBezTo>
                  <a:pt x="20" y="35"/>
                  <a:pt x="21" y="37"/>
                  <a:pt x="21" y="37"/>
                </a:cubicBezTo>
                <a:cubicBezTo>
                  <a:pt x="21" y="37"/>
                  <a:pt x="22" y="37"/>
                  <a:pt x="22" y="38"/>
                </a:cubicBezTo>
                <a:cubicBezTo>
                  <a:pt x="22" y="38"/>
                  <a:pt x="22" y="39"/>
                  <a:pt x="23" y="40"/>
                </a:cubicBezTo>
                <a:cubicBezTo>
                  <a:pt x="23" y="41"/>
                  <a:pt x="24" y="41"/>
                  <a:pt x="25" y="41"/>
                </a:cubicBezTo>
                <a:cubicBezTo>
                  <a:pt x="25" y="42"/>
                  <a:pt x="26" y="42"/>
                  <a:pt x="26" y="42"/>
                </a:cubicBezTo>
                <a:cubicBezTo>
                  <a:pt x="27" y="43"/>
                  <a:pt x="27" y="42"/>
                  <a:pt x="28" y="42"/>
                </a:cubicBezTo>
                <a:cubicBezTo>
                  <a:pt x="29" y="42"/>
                  <a:pt x="29" y="43"/>
                  <a:pt x="30" y="44"/>
                </a:cubicBezTo>
                <a:cubicBezTo>
                  <a:pt x="31" y="44"/>
                  <a:pt x="32" y="44"/>
                  <a:pt x="32" y="44"/>
                </a:cubicBezTo>
                <a:cubicBezTo>
                  <a:pt x="32" y="44"/>
                  <a:pt x="33" y="46"/>
                  <a:pt x="33" y="46"/>
                </a:cubicBezTo>
                <a:cubicBezTo>
                  <a:pt x="34" y="46"/>
                  <a:pt x="34" y="47"/>
                  <a:pt x="35" y="47"/>
                </a:cubicBezTo>
                <a:cubicBezTo>
                  <a:pt x="35" y="47"/>
                  <a:pt x="35" y="47"/>
                  <a:pt x="35" y="47"/>
                </a:cubicBezTo>
                <a:cubicBezTo>
                  <a:pt x="35" y="47"/>
                  <a:pt x="36" y="48"/>
                  <a:pt x="36" y="48"/>
                </a:cubicBezTo>
                <a:cubicBezTo>
                  <a:pt x="36" y="48"/>
                  <a:pt x="36" y="47"/>
                  <a:pt x="36" y="47"/>
                </a:cubicBezTo>
                <a:cubicBezTo>
                  <a:pt x="36" y="47"/>
                  <a:pt x="35" y="47"/>
                  <a:pt x="34" y="46"/>
                </a:cubicBezTo>
                <a:cubicBezTo>
                  <a:pt x="34" y="46"/>
                  <a:pt x="34" y="45"/>
                  <a:pt x="34" y="45"/>
                </a:cubicBezTo>
                <a:cubicBezTo>
                  <a:pt x="35" y="45"/>
                  <a:pt x="35" y="44"/>
                  <a:pt x="34" y="43"/>
                </a:cubicBezTo>
                <a:cubicBezTo>
                  <a:pt x="34" y="43"/>
                  <a:pt x="34" y="43"/>
                  <a:pt x="34" y="42"/>
                </a:cubicBezTo>
                <a:cubicBezTo>
                  <a:pt x="33" y="43"/>
                  <a:pt x="33" y="42"/>
                  <a:pt x="32" y="42"/>
                </a:cubicBezTo>
                <a:cubicBezTo>
                  <a:pt x="32" y="42"/>
                  <a:pt x="32" y="42"/>
                  <a:pt x="32" y="42"/>
                </a:cubicBezTo>
                <a:cubicBezTo>
                  <a:pt x="32" y="42"/>
                  <a:pt x="32" y="43"/>
                  <a:pt x="32" y="42"/>
                </a:cubicBezTo>
                <a:cubicBezTo>
                  <a:pt x="32" y="42"/>
                  <a:pt x="32" y="41"/>
                  <a:pt x="32" y="41"/>
                </a:cubicBezTo>
                <a:cubicBezTo>
                  <a:pt x="32" y="40"/>
                  <a:pt x="33" y="39"/>
                  <a:pt x="32" y="39"/>
                </a:cubicBezTo>
                <a:cubicBezTo>
                  <a:pt x="31" y="39"/>
                  <a:pt x="31" y="39"/>
                  <a:pt x="31" y="40"/>
                </a:cubicBezTo>
                <a:cubicBezTo>
                  <a:pt x="30" y="40"/>
                  <a:pt x="30" y="40"/>
                  <a:pt x="30" y="41"/>
                </a:cubicBezTo>
                <a:cubicBezTo>
                  <a:pt x="30" y="41"/>
                  <a:pt x="28" y="41"/>
                  <a:pt x="28" y="41"/>
                </a:cubicBezTo>
                <a:cubicBezTo>
                  <a:pt x="27" y="40"/>
                  <a:pt x="27" y="39"/>
                  <a:pt x="27" y="38"/>
                </a:cubicBezTo>
                <a:cubicBezTo>
                  <a:pt x="27" y="37"/>
                  <a:pt x="27" y="36"/>
                  <a:pt x="27" y="35"/>
                </a:cubicBezTo>
                <a:cubicBezTo>
                  <a:pt x="27" y="35"/>
                  <a:pt x="27" y="34"/>
                  <a:pt x="27" y="34"/>
                </a:cubicBezTo>
                <a:cubicBezTo>
                  <a:pt x="28" y="34"/>
                  <a:pt x="28" y="34"/>
                  <a:pt x="28" y="34"/>
                </a:cubicBezTo>
                <a:cubicBezTo>
                  <a:pt x="28" y="34"/>
                  <a:pt x="28" y="34"/>
                  <a:pt x="28" y="34"/>
                </a:cubicBezTo>
                <a:cubicBezTo>
                  <a:pt x="28" y="34"/>
                  <a:pt x="29" y="33"/>
                  <a:pt x="30" y="34"/>
                </a:cubicBezTo>
                <a:cubicBezTo>
                  <a:pt x="30" y="34"/>
                  <a:pt x="31" y="34"/>
                  <a:pt x="31" y="33"/>
                </a:cubicBezTo>
                <a:cubicBezTo>
                  <a:pt x="31" y="33"/>
                  <a:pt x="31" y="33"/>
                  <a:pt x="31" y="33"/>
                </a:cubicBezTo>
                <a:cubicBezTo>
                  <a:pt x="31" y="33"/>
                  <a:pt x="31" y="33"/>
                  <a:pt x="32" y="33"/>
                </a:cubicBezTo>
                <a:cubicBezTo>
                  <a:pt x="32" y="33"/>
                  <a:pt x="33" y="33"/>
                  <a:pt x="33" y="33"/>
                </a:cubicBezTo>
                <a:cubicBezTo>
                  <a:pt x="34" y="34"/>
                  <a:pt x="34" y="34"/>
                  <a:pt x="34" y="33"/>
                </a:cubicBezTo>
                <a:cubicBezTo>
                  <a:pt x="35" y="34"/>
                  <a:pt x="35" y="34"/>
                  <a:pt x="35" y="34"/>
                </a:cubicBezTo>
                <a:cubicBezTo>
                  <a:pt x="35" y="35"/>
                  <a:pt x="35" y="36"/>
                  <a:pt x="36" y="36"/>
                </a:cubicBezTo>
                <a:cubicBezTo>
                  <a:pt x="36" y="37"/>
                  <a:pt x="36" y="35"/>
                  <a:pt x="36" y="35"/>
                </a:cubicBezTo>
                <a:cubicBezTo>
                  <a:pt x="36" y="35"/>
                  <a:pt x="36" y="33"/>
                  <a:pt x="36" y="33"/>
                </a:cubicBezTo>
                <a:cubicBezTo>
                  <a:pt x="35" y="33"/>
                  <a:pt x="35" y="32"/>
                  <a:pt x="36" y="31"/>
                </a:cubicBezTo>
                <a:cubicBezTo>
                  <a:pt x="36" y="31"/>
                  <a:pt x="37" y="31"/>
                  <a:pt x="37" y="31"/>
                </a:cubicBezTo>
                <a:cubicBezTo>
                  <a:pt x="38" y="30"/>
                  <a:pt x="38" y="30"/>
                  <a:pt x="38" y="29"/>
                </a:cubicBezTo>
                <a:cubicBezTo>
                  <a:pt x="38" y="29"/>
                  <a:pt x="38" y="29"/>
                  <a:pt x="38" y="29"/>
                </a:cubicBezTo>
                <a:cubicBezTo>
                  <a:pt x="38" y="29"/>
                  <a:pt x="38" y="28"/>
                  <a:pt x="38" y="29"/>
                </a:cubicBezTo>
                <a:cubicBezTo>
                  <a:pt x="38" y="28"/>
                  <a:pt x="38" y="28"/>
                  <a:pt x="38" y="28"/>
                </a:cubicBezTo>
                <a:cubicBezTo>
                  <a:pt x="38" y="28"/>
                  <a:pt x="38" y="27"/>
                  <a:pt x="38" y="27"/>
                </a:cubicBezTo>
                <a:cubicBezTo>
                  <a:pt x="39" y="28"/>
                  <a:pt x="40" y="27"/>
                  <a:pt x="39" y="26"/>
                </a:cubicBezTo>
                <a:cubicBezTo>
                  <a:pt x="40" y="26"/>
                  <a:pt x="41" y="26"/>
                  <a:pt x="41" y="26"/>
                </a:cubicBezTo>
                <a:cubicBezTo>
                  <a:pt x="41" y="26"/>
                  <a:pt x="41" y="25"/>
                  <a:pt x="41" y="25"/>
                </a:cubicBezTo>
                <a:cubicBezTo>
                  <a:pt x="42" y="24"/>
                  <a:pt x="42" y="24"/>
                  <a:pt x="42" y="24"/>
                </a:cubicBezTo>
                <a:cubicBezTo>
                  <a:pt x="42" y="24"/>
                  <a:pt x="43" y="24"/>
                  <a:pt x="43" y="23"/>
                </a:cubicBezTo>
                <a:cubicBezTo>
                  <a:pt x="44" y="24"/>
                  <a:pt x="45" y="23"/>
                  <a:pt x="44" y="22"/>
                </a:cubicBezTo>
                <a:cubicBezTo>
                  <a:pt x="44" y="22"/>
                  <a:pt x="44" y="22"/>
                  <a:pt x="43" y="22"/>
                </a:cubicBezTo>
                <a:cubicBezTo>
                  <a:pt x="44" y="22"/>
                  <a:pt x="44" y="22"/>
                  <a:pt x="44" y="22"/>
                </a:cubicBezTo>
                <a:cubicBezTo>
                  <a:pt x="45" y="21"/>
                  <a:pt x="44" y="21"/>
                  <a:pt x="44" y="21"/>
                </a:cubicBezTo>
                <a:cubicBezTo>
                  <a:pt x="43" y="21"/>
                  <a:pt x="43" y="21"/>
                  <a:pt x="42" y="21"/>
                </a:cubicBezTo>
                <a:cubicBezTo>
                  <a:pt x="42" y="22"/>
                  <a:pt x="42" y="22"/>
                  <a:pt x="41" y="22"/>
                </a:cubicBezTo>
                <a:close/>
                <a:moveTo>
                  <a:pt x="50" y="49"/>
                </a:moveTo>
                <a:cubicBezTo>
                  <a:pt x="50" y="49"/>
                  <a:pt x="49" y="49"/>
                  <a:pt x="49" y="49"/>
                </a:cubicBezTo>
                <a:cubicBezTo>
                  <a:pt x="49" y="49"/>
                  <a:pt x="48" y="48"/>
                  <a:pt x="48" y="48"/>
                </a:cubicBezTo>
                <a:cubicBezTo>
                  <a:pt x="48" y="48"/>
                  <a:pt x="47" y="47"/>
                  <a:pt x="47" y="47"/>
                </a:cubicBezTo>
                <a:cubicBezTo>
                  <a:pt x="46" y="46"/>
                  <a:pt x="46" y="46"/>
                  <a:pt x="45" y="46"/>
                </a:cubicBezTo>
                <a:cubicBezTo>
                  <a:pt x="45" y="46"/>
                  <a:pt x="44" y="47"/>
                  <a:pt x="44" y="47"/>
                </a:cubicBezTo>
                <a:cubicBezTo>
                  <a:pt x="44" y="46"/>
                  <a:pt x="43" y="46"/>
                  <a:pt x="43" y="46"/>
                </a:cubicBezTo>
                <a:cubicBezTo>
                  <a:pt x="42" y="46"/>
                  <a:pt x="42" y="45"/>
                  <a:pt x="41" y="46"/>
                </a:cubicBezTo>
                <a:cubicBezTo>
                  <a:pt x="41" y="46"/>
                  <a:pt x="41" y="46"/>
                  <a:pt x="41" y="47"/>
                </a:cubicBezTo>
                <a:cubicBezTo>
                  <a:pt x="40" y="46"/>
                  <a:pt x="41" y="46"/>
                  <a:pt x="41" y="45"/>
                </a:cubicBezTo>
                <a:cubicBezTo>
                  <a:pt x="40" y="45"/>
                  <a:pt x="39" y="46"/>
                  <a:pt x="39" y="46"/>
                </a:cubicBezTo>
                <a:cubicBezTo>
                  <a:pt x="39" y="46"/>
                  <a:pt x="39" y="46"/>
                  <a:pt x="38" y="46"/>
                </a:cubicBezTo>
                <a:cubicBezTo>
                  <a:pt x="38" y="47"/>
                  <a:pt x="38" y="47"/>
                  <a:pt x="38" y="47"/>
                </a:cubicBezTo>
                <a:cubicBezTo>
                  <a:pt x="38" y="47"/>
                  <a:pt x="37" y="47"/>
                  <a:pt x="37" y="47"/>
                </a:cubicBezTo>
                <a:cubicBezTo>
                  <a:pt x="37" y="48"/>
                  <a:pt x="37" y="49"/>
                  <a:pt x="37" y="50"/>
                </a:cubicBezTo>
                <a:cubicBezTo>
                  <a:pt x="38" y="50"/>
                  <a:pt x="37" y="51"/>
                  <a:pt x="37" y="52"/>
                </a:cubicBezTo>
                <a:cubicBezTo>
                  <a:pt x="37" y="52"/>
                  <a:pt x="36" y="53"/>
                  <a:pt x="36" y="53"/>
                </a:cubicBezTo>
                <a:cubicBezTo>
                  <a:pt x="36" y="54"/>
                  <a:pt x="36" y="54"/>
                  <a:pt x="36" y="54"/>
                </a:cubicBezTo>
                <a:cubicBezTo>
                  <a:pt x="36" y="55"/>
                  <a:pt x="36" y="55"/>
                  <a:pt x="36" y="56"/>
                </a:cubicBezTo>
                <a:cubicBezTo>
                  <a:pt x="36" y="56"/>
                  <a:pt x="36" y="56"/>
                  <a:pt x="36" y="57"/>
                </a:cubicBezTo>
                <a:cubicBezTo>
                  <a:pt x="41" y="56"/>
                  <a:pt x="46" y="53"/>
                  <a:pt x="50" y="49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3573" name="TextBox 13"/>
          <p:cNvSpPr txBox="1"/>
          <p:nvPr/>
        </p:nvSpPr>
        <p:spPr>
          <a:xfrm>
            <a:off x="711200" y="1763713"/>
            <a:ext cx="1050925" cy="1841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911225" eaLnBrk="1" hangingPunct="1">
              <a:spcBef>
                <a:spcPct val="20000"/>
              </a:spcBef>
            </a:pPr>
            <a:r>
              <a:rPr lang="zh-CN" altLang="en-US" sz="12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2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574" name="TextBox 13"/>
          <p:cNvSpPr txBox="1"/>
          <p:nvPr/>
        </p:nvSpPr>
        <p:spPr>
          <a:xfrm>
            <a:off x="714375" y="1978025"/>
            <a:ext cx="1828800" cy="3048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911225" eaLnBrk="1" hangingPunct="1">
              <a:spcBef>
                <a:spcPct val="20000"/>
              </a:spcBef>
            </a:pPr>
            <a:r>
              <a:rPr lang="zh-CN" altLang="en-US" sz="9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</a:t>
            </a:r>
            <a:endParaRPr lang="en-US" altLang="zh-CN" sz="9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defTabSz="911225" eaLnBrk="1" hangingPunct="1">
              <a:spcBef>
                <a:spcPct val="20000"/>
              </a:spcBef>
            </a:pPr>
            <a:r>
              <a:rPr lang="zh-CN" altLang="en-US" sz="9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根据您的需要自由拉伸文本框大小</a:t>
            </a:r>
            <a:endParaRPr lang="en-US" altLang="zh-CN" sz="9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575" name="TextBox 13"/>
          <p:cNvSpPr txBox="1"/>
          <p:nvPr/>
        </p:nvSpPr>
        <p:spPr>
          <a:xfrm>
            <a:off x="711200" y="2757488"/>
            <a:ext cx="1050925" cy="185737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911225" eaLnBrk="1" hangingPunct="1">
              <a:spcBef>
                <a:spcPct val="20000"/>
              </a:spcBef>
            </a:pPr>
            <a:r>
              <a:rPr lang="zh-CN" altLang="en-US" sz="12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2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576" name="TextBox 13"/>
          <p:cNvSpPr txBox="1"/>
          <p:nvPr/>
        </p:nvSpPr>
        <p:spPr>
          <a:xfrm>
            <a:off x="714375" y="2971800"/>
            <a:ext cx="1828800" cy="3048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911225" eaLnBrk="1" hangingPunct="1">
              <a:spcBef>
                <a:spcPct val="20000"/>
              </a:spcBef>
            </a:pPr>
            <a:r>
              <a:rPr lang="zh-CN" altLang="en-US" sz="9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</a:t>
            </a:r>
            <a:endParaRPr lang="en-US" altLang="zh-CN" sz="9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defTabSz="911225" eaLnBrk="1" hangingPunct="1">
              <a:spcBef>
                <a:spcPct val="20000"/>
              </a:spcBef>
            </a:pPr>
            <a:r>
              <a:rPr lang="zh-CN" altLang="en-US" sz="9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根据您的需要自由拉伸文本框大小</a:t>
            </a:r>
            <a:endParaRPr lang="en-US" altLang="zh-CN" sz="9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577" name="TextBox 13"/>
          <p:cNvSpPr txBox="1"/>
          <p:nvPr/>
        </p:nvSpPr>
        <p:spPr>
          <a:xfrm>
            <a:off x="711200" y="3775075"/>
            <a:ext cx="1050925" cy="18573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911225" eaLnBrk="1" hangingPunct="1">
              <a:spcBef>
                <a:spcPct val="20000"/>
              </a:spcBef>
            </a:pPr>
            <a:r>
              <a:rPr lang="zh-CN" altLang="en-US" sz="12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2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578" name="TextBox 13"/>
          <p:cNvSpPr txBox="1"/>
          <p:nvPr/>
        </p:nvSpPr>
        <p:spPr>
          <a:xfrm>
            <a:off x="714375" y="3990975"/>
            <a:ext cx="1828800" cy="3048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911225" eaLnBrk="1" hangingPunct="1">
              <a:spcBef>
                <a:spcPct val="20000"/>
              </a:spcBef>
            </a:pPr>
            <a:r>
              <a:rPr lang="zh-CN" altLang="en-US" sz="9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</a:t>
            </a:r>
            <a:endParaRPr lang="en-US" altLang="zh-CN" sz="9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defTabSz="911225" eaLnBrk="1" hangingPunct="1">
              <a:spcBef>
                <a:spcPct val="20000"/>
              </a:spcBef>
            </a:pPr>
            <a:r>
              <a:rPr lang="zh-CN" altLang="en-US" sz="9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根据您的需要自由拉伸文本框大小</a:t>
            </a:r>
            <a:endParaRPr lang="en-US" altLang="zh-CN" sz="9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579" name="TextBox 13"/>
          <p:cNvSpPr txBox="1"/>
          <p:nvPr/>
        </p:nvSpPr>
        <p:spPr>
          <a:xfrm>
            <a:off x="711200" y="4784725"/>
            <a:ext cx="1050925" cy="1841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911225" eaLnBrk="1" hangingPunct="1">
              <a:spcBef>
                <a:spcPct val="20000"/>
              </a:spcBef>
            </a:pPr>
            <a:r>
              <a:rPr lang="zh-CN" altLang="en-US" sz="12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2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580" name="TextBox 13"/>
          <p:cNvSpPr txBox="1"/>
          <p:nvPr/>
        </p:nvSpPr>
        <p:spPr>
          <a:xfrm>
            <a:off x="714375" y="4999038"/>
            <a:ext cx="1828800" cy="3048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911225" eaLnBrk="1" hangingPunct="1">
              <a:spcBef>
                <a:spcPct val="20000"/>
              </a:spcBef>
            </a:pPr>
            <a:r>
              <a:rPr lang="zh-CN" altLang="en-US" sz="9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</a:t>
            </a:r>
            <a:endParaRPr lang="en-US" altLang="zh-CN" sz="9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defTabSz="911225" eaLnBrk="1" hangingPunct="1">
              <a:spcBef>
                <a:spcPct val="20000"/>
              </a:spcBef>
            </a:pPr>
            <a:r>
              <a:rPr lang="zh-CN" altLang="en-US" sz="9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根据您的需要自由拉伸文本框大小</a:t>
            </a:r>
            <a:endParaRPr lang="en-US" altLang="zh-CN" sz="9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4578" name="矩形 4"/>
          <p:cNvSpPr/>
          <p:nvPr/>
        </p:nvSpPr>
        <p:spPr>
          <a:xfrm>
            <a:off x="0" y="206375"/>
            <a:ext cx="3025775" cy="414338"/>
          </a:xfrm>
          <a:prstGeom prst="rect">
            <a:avLst/>
          </a:prstGeom>
          <a:solidFill>
            <a:srgbClr val="5D9CE3"/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4579" name="矩形 7"/>
          <p:cNvSpPr/>
          <p:nvPr/>
        </p:nvSpPr>
        <p:spPr>
          <a:xfrm>
            <a:off x="0" y="674688"/>
            <a:ext cx="3025775" cy="65087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1719C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4580" name="文本框 8"/>
          <p:cNvSpPr txBox="1"/>
          <p:nvPr/>
        </p:nvSpPr>
        <p:spPr>
          <a:xfrm>
            <a:off x="136525" y="250825"/>
            <a:ext cx="2754313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dist" eaLnBrk="1" hangingPunct="1"/>
            <a:r>
              <a:rPr lang="en-US" altLang="zh-CN" dirty="0">
                <a:solidFill>
                  <a:srgbClr val="FFFFFF"/>
                </a:solidFill>
                <a:latin typeface="Impact" panose="020B0806030902050204" pitchFamily="34" charset="0"/>
              </a:rPr>
              <a:t>ADD YOUR TITLE HERE</a:t>
            </a:r>
            <a:endParaRPr lang="zh-CN" altLang="en-US" dirty="0">
              <a:solidFill>
                <a:srgbClr val="FFFFFF"/>
              </a:solidFill>
              <a:latin typeface="Impact" panose="020B0806030902050204" pitchFamily="34" charset="0"/>
            </a:endParaRPr>
          </a:p>
        </p:txBody>
      </p:sp>
      <p:sp>
        <p:nvSpPr>
          <p:cNvPr id="24581" name="TextBox 61"/>
          <p:cNvSpPr txBox="1"/>
          <p:nvPr/>
        </p:nvSpPr>
        <p:spPr>
          <a:xfrm>
            <a:off x="1263650" y="4119563"/>
            <a:ext cx="1020763" cy="230187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ctr" defTabSz="1216025" eaLnBrk="1" hangingPunct="1">
              <a:spcBef>
                <a:spcPct val="20000"/>
              </a:spcBef>
            </a:pPr>
            <a:r>
              <a:rPr lang="en-US" altLang="zh-CN" sz="15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2013</a:t>
            </a:r>
            <a:endParaRPr lang="id-ID" altLang="en-US" sz="15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582" name="TextBox 62"/>
          <p:cNvSpPr txBox="1"/>
          <p:nvPr/>
        </p:nvSpPr>
        <p:spPr>
          <a:xfrm>
            <a:off x="3078163" y="4119563"/>
            <a:ext cx="1020762" cy="230187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ctr" defTabSz="1216025" eaLnBrk="1" hangingPunct="1">
              <a:spcBef>
                <a:spcPct val="20000"/>
              </a:spcBef>
            </a:pPr>
            <a:r>
              <a:rPr lang="en-US" altLang="zh-CN" sz="15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2014</a:t>
            </a:r>
            <a:endParaRPr lang="id-ID" altLang="en-US" sz="15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583" name="TextBox 63"/>
          <p:cNvSpPr txBox="1"/>
          <p:nvPr/>
        </p:nvSpPr>
        <p:spPr>
          <a:xfrm>
            <a:off x="4924425" y="4119563"/>
            <a:ext cx="1020763" cy="230187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ctr" defTabSz="1216025" eaLnBrk="1" hangingPunct="1">
              <a:spcBef>
                <a:spcPct val="20000"/>
              </a:spcBef>
            </a:pPr>
            <a:r>
              <a:rPr lang="en-US" altLang="zh-CN" sz="15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2015</a:t>
            </a:r>
            <a:endParaRPr lang="id-ID" altLang="en-US" sz="15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584" name="TextBox 64"/>
          <p:cNvSpPr txBox="1"/>
          <p:nvPr/>
        </p:nvSpPr>
        <p:spPr>
          <a:xfrm>
            <a:off x="6875463" y="4119563"/>
            <a:ext cx="1020762" cy="230187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ctr" defTabSz="1216025" eaLnBrk="1" hangingPunct="1">
              <a:spcBef>
                <a:spcPct val="20000"/>
              </a:spcBef>
            </a:pPr>
            <a:r>
              <a:rPr lang="en-US" altLang="zh-CN" sz="15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2016</a:t>
            </a:r>
            <a:endParaRPr lang="id-ID" altLang="en-US" sz="15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585" name="Freeform 10"/>
          <p:cNvSpPr/>
          <p:nvPr/>
        </p:nvSpPr>
        <p:spPr>
          <a:xfrm rot="-4081743">
            <a:off x="1357313" y="3132138"/>
            <a:ext cx="1212850" cy="728662"/>
          </a:xfrm>
          <a:custGeom>
            <a:avLst/>
            <a:gdLst/>
            <a:ahLst/>
            <a:cxnLst>
              <a:cxn ang="0">
                <a:pos x="1212850" y="77881"/>
              </a:cxn>
              <a:cxn ang="0">
                <a:pos x="613655" y="711054"/>
              </a:cxn>
              <a:cxn ang="0">
                <a:pos x="13322" y="378671"/>
              </a:cxn>
              <a:cxn ang="0">
                <a:pos x="0" y="335215"/>
              </a:cxn>
              <a:cxn ang="0">
                <a:pos x="25164" y="383373"/>
              </a:cxn>
              <a:cxn ang="0">
                <a:pos x="582085" y="632675"/>
              </a:cxn>
              <a:cxn ang="0">
                <a:pos x="1106967" y="117036"/>
              </a:cxn>
              <a:cxn ang="0">
                <a:pos x="1180965" y="0"/>
              </a:cxn>
              <a:cxn ang="0">
                <a:pos x="1182067" y="2750"/>
              </a:cxn>
              <a:cxn ang="0">
                <a:pos x="1212850" y="77881"/>
              </a:cxn>
            </a:cxnLst>
            <a:pathLst>
              <a:path w="1617639" h="970286">
                <a:moveTo>
                  <a:pt x="1617639" y="103706"/>
                </a:moveTo>
                <a:cubicBezTo>
                  <a:pt x="1347232" y="537049"/>
                  <a:pt x="1132028" y="845983"/>
                  <a:pt x="818462" y="946838"/>
                </a:cubicBezTo>
                <a:cubicBezTo>
                  <a:pt x="504896" y="1047693"/>
                  <a:pt x="144395" y="808907"/>
                  <a:pt x="17768" y="504238"/>
                </a:cubicBezTo>
                <a:lnTo>
                  <a:pt x="0" y="446371"/>
                </a:lnTo>
                <a:lnTo>
                  <a:pt x="33562" y="510498"/>
                </a:lnTo>
                <a:cubicBezTo>
                  <a:pt x="191681" y="758928"/>
                  <a:pt x="501986" y="930717"/>
                  <a:pt x="776356" y="842469"/>
                </a:cubicBezTo>
                <a:cubicBezTo>
                  <a:pt x="1050726" y="754221"/>
                  <a:pt x="1249788" y="506663"/>
                  <a:pt x="1476418" y="155845"/>
                </a:cubicBezTo>
                <a:lnTo>
                  <a:pt x="1575113" y="0"/>
                </a:lnTo>
                <a:lnTo>
                  <a:pt x="1576582" y="3662"/>
                </a:lnTo>
                <a:cubicBezTo>
                  <a:pt x="1587014" y="29435"/>
                  <a:pt x="1600374" y="62025"/>
                  <a:pt x="1617639" y="103706"/>
                </a:cubicBezTo>
                <a:close/>
              </a:path>
            </a:pathLst>
          </a:custGeom>
          <a:solidFill>
            <a:srgbClr val="7FBC41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586" name="任意多边形 12"/>
          <p:cNvSpPr/>
          <p:nvPr/>
        </p:nvSpPr>
        <p:spPr>
          <a:xfrm rot="9064593" flipH="1">
            <a:off x="1081088" y="2444750"/>
            <a:ext cx="1377950" cy="1571625"/>
          </a:xfrm>
          <a:custGeom>
            <a:avLst/>
            <a:gdLst/>
            <a:ahLst/>
            <a:cxnLst>
              <a:cxn ang="0">
                <a:pos x="160373" y="201837"/>
              </a:cxn>
              <a:cxn ang="0">
                <a:pos x="159130" y="201910"/>
              </a:cxn>
              <a:cxn ang="0">
                <a:pos x="161032" y="199375"/>
              </a:cxn>
              <a:cxn ang="0">
                <a:pos x="160373" y="201837"/>
              </a:cxn>
              <a:cxn ang="0">
                <a:pos x="839471" y="1164586"/>
              </a:cxn>
              <a:cxn ang="0">
                <a:pos x="845171" y="1161361"/>
              </a:cxn>
              <a:cxn ang="0">
                <a:pos x="986093" y="1079355"/>
              </a:cxn>
              <a:cxn ang="0">
                <a:pos x="992730" y="1075755"/>
              </a:cxn>
              <a:cxn ang="0">
                <a:pos x="1004771" y="1068943"/>
              </a:cxn>
              <a:cxn ang="0">
                <a:pos x="1026086" y="1057113"/>
              </a:cxn>
              <a:cxn ang="0">
                <a:pos x="1042371" y="919737"/>
              </a:cxn>
              <a:cxn ang="0">
                <a:pos x="959760" y="189030"/>
              </a:cxn>
              <a:cxn ang="0">
                <a:pos x="370419" y="30860"/>
              </a:cxn>
              <a:cxn ang="0">
                <a:pos x="320550" y="52302"/>
              </a:cxn>
              <a:cxn ang="0">
                <a:pos x="298749" y="66908"/>
              </a:cxn>
              <a:cxn ang="0">
                <a:pos x="272234" y="88032"/>
              </a:cxn>
              <a:cxn ang="0">
                <a:pos x="267695" y="88299"/>
              </a:cxn>
              <a:cxn ang="0">
                <a:pos x="297345" y="64367"/>
              </a:cxn>
              <a:cxn ang="0">
                <a:pos x="319146" y="49760"/>
              </a:cxn>
              <a:cxn ang="0">
                <a:pos x="282983" y="65309"/>
              </a:cxn>
              <a:cxn ang="0">
                <a:pos x="65753" y="746333"/>
              </a:cxn>
              <a:cxn ang="0">
                <a:pos x="730901" y="1220921"/>
              </a:cxn>
              <a:cxn ang="0">
                <a:pos x="802123" y="1182123"/>
              </a:cxn>
              <a:cxn ang="0">
                <a:pos x="803479" y="1181370"/>
              </a:cxn>
              <a:cxn ang="0">
                <a:pos x="806182" y="1182644"/>
              </a:cxn>
              <a:cxn ang="0">
                <a:pos x="839471" y="1164586"/>
              </a:cxn>
              <a:cxn ang="0">
                <a:pos x="1361211" y="1133589"/>
              </a:cxn>
              <a:cxn ang="0">
                <a:pos x="1377950" y="1067458"/>
              </a:cxn>
              <a:cxn ang="0">
                <a:pos x="1257167" y="1070096"/>
              </a:cxn>
              <a:cxn ang="0">
                <a:pos x="1078640" y="1115768"/>
              </a:cxn>
              <a:cxn ang="0">
                <a:pos x="1075244" y="1116255"/>
              </a:cxn>
              <a:cxn ang="0">
                <a:pos x="1079612" y="1113850"/>
              </a:cxn>
              <a:cxn ang="0">
                <a:pos x="1162149" y="1061645"/>
              </a:cxn>
              <a:cxn ang="0">
                <a:pos x="1283815" y="929639"/>
              </a:cxn>
              <a:cxn ang="0">
                <a:pos x="1251777" y="869585"/>
              </a:cxn>
              <a:cxn ang="0">
                <a:pos x="1163343" y="950225"/>
              </a:cxn>
              <a:cxn ang="0">
                <a:pos x="1060763" y="1100463"/>
              </a:cxn>
              <a:cxn ang="0">
                <a:pos x="1056725" y="1105170"/>
              </a:cxn>
              <a:cxn ang="0">
                <a:pos x="1055816" y="1097097"/>
              </a:cxn>
              <a:cxn ang="0">
                <a:pos x="1055816" y="1097098"/>
              </a:cxn>
              <a:cxn ang="0">
                <a:pos x="1008523" y="1083469"/>
              </a:cxn>
              <a:cxn ang="0">
                <a:pos x="766892" y="1216973"/>
              </a:cxn>
              <a:cxn ang="0">
                <a:pos x="750283" y="1237795"/>
              </a:cxn>
              <a:cxn ang="0">
                <a:pos x="753262" y="1264260"/>
              </a:cxn>
              <a:cxn ang="0">
                <a:pos x="774086" y="1280868"/>
              </a:cxn>
              <a:cxn ang="0">
                <a:pos x="800556" y="1277889"/>
              </a:cxn>
              <a:cxn ang="0">
                <a:pos x="1042187" y="1144386"/>
              </a:cxn>
              <a:cxn ang="0">
                <a:pos x="1053466" y="1130247"/>
              </a:cxn>
              <a:cxn ang="0">
                <a:pos x="1052915" y="1131552"/>
              </a:cxn>
              <a:cxn ang="0">
                <a:pos x="1180767" y="1153049"/>
              </a:cxn>
              <a:cxn ang="0">
                <a:pos x="1361211" y="1133589"/>
              </a:cxn>
              <a:cxn ang="0">
                <a:pos x="1170004" y="1491204"/>
              </a:cxn>
              <a:cxn ang="0">
                <a:pos x="1138461" y="1395490"/>
              </a:cxn>
              <a:cxn ang="0">
                <a:pos x="1264572" y="1330080"/>
              </a:cxn>
              <a:cxn ang="0">
                <a:pos x="1064228" y="1156850"/>
              </a:cxn>
              <a:cxn ang="0">
                <a:pos x="1062611" y="1157771"/>
              </a:cxn>
              <a:cxn ang="0">
                <a:pos x="1062592" y="1157755"/>
              </a:cxn>
              <a:cxn ang="0">
                <a:pos x="1062370" y="1157908"/>
              </a:cxn>
              <a:cxn ang="0">
                <a:pos x="812521" y="1300190"/>
              </a:cxn>
              <a:cxn ang="0">
                <a:pos x="816856" y="1547561"/>
              </a:cxn>
              <a:cxn ang="0">
                <a:pos x="943306" y="1571625"/>
              </a:cxn>
              <a:cxn ang="0">
                <a:pos x="1019146" y="1504106"/>
              </a:cxn>
              <a:cxn ang="0">
                <a:pos x="1170004" y="1491204"/>
              </a:cxn>
            </a:cxnLst>
            <a:pathLst>
              <a:path w="1837265" h="2095712">
                <a:moveTo>
                  <a:pt x="213831" y="269143"/>
                </a:moveTo>
                <a:lnTo>
                  <a:pt x="212173" y="269241"/>
                </a:lnTo>
                <a:lnTo>
                  <a:pt x="214709" y="265860"/>
                </a:lnTo>
                <a:lnTo>
                  <a:pt x="213831" y="269143"/>
                </a:lnTo>
                <a:close/>
                <a:moveTo>
                  <a:pt x="1119293" y="1552939"/>
                </a:moveTo>
                <a:lnTo>
                  <a:pt x="1126893" y="1548638"/>
                </a:lnTo>
                <a:cubicBezTo>
                  <a:pt x="1200572" y="1506400"/>
                  <a:pt x="1141697" y="1533607"/>
                  <a:pt x="1314789" y="1439286"/>
                </a:cubicBezTo>
                <a:lnTo>
                  <a:pt x="1323639" y="1434485"/>
                </a:lnTo>
                <a:lnTo>
                  <a:pt x="1339694" y="1425401"/>
                </a:lnTo>
                <a:lnTo>
                  <a:pt x="1368114" y="1409626"/>
                </a:lnTo>
                <a:lnTo>
                  <a:pt x="1389827" y="1226440"/>
                </a:lnTo>
                <a:cubicBezTo>
                  <a:pt x="1435246" y="811263"/>
                  <a:pt x="1436924" y="493604"/>
                  <a:pt x="1279679" y="252065"/>
                </a:cubicBezTo>
                <a:cubicBezTo>
                  <a:pt x="1122435" y="10527"/>
                  <a:pt x="773287" y="-51894"/>
                  <a:pt x="493891" y="41151"/>
                </a:cubicBezTo>
                <a:lnTo>
                  <a:pt x="427399" y="69743"/>
                </a:lnTo>
                <a:lnTo>
                  <a:pt x="398332" y="89220"/>
                </a:lnTo>
                <a:lnTo>
                  <a:pt x="362979" y="117388"/>
                </a:lnTo>
                <a:lnTo>
                  <a:pt x="356926" y="117744"/>
                </a:lnTo>
                <a:lnTo>
                  <a:pt x="396459" y="85832"/>
                </a:lnTo>
                <a:lnTo>
                  <a:pt x="425527" y="66354"/>
                </a:lnTo>
                <a:lnTo>
                  <a:pt x="377310" y="87087"/>
                </a:lnTo>
                <a:cubicBezTo>
                  <a:pt x="179873" y="208325"/>
                  <a:pt x="-161604" y="491639"/>
                  <a:pt x="87671" y="995212"/>
                </a:cubicBezTo>
                <a:cubicBezTo>
                  <a:pt x="288024" y="1381165"/>
                  <a:pt x="662123" y="1471456"/>
                  <a:pt x="974534" y="1628059"/>
                </a:cubicBezTo>
                <a:cubicBezTo>
                  <a:pt x="1014222" y="1606605"/>
                  <a:pt x="1045145" y="1589743"/>
                  <a:pt x="1069496" y="1576324"/>
                </a:cubicBezTo>
                <a:lnTo>
                  <a:pt x="1071304" y="1575320"/>
                </a:lnTo>
                <a:lnTo>
                  <a:pt x="1074909" y="1577018"/>
                </a:lnTo>
                <a:lnTo>
                  <a:pt x="1119293" y="1552939"/>
                </a:lnTo>
                <a:close/>
                <a:moveTo>
                  <a:pt x="1814947" y="1511605"/>
                </a:moveTo>
                <a:lnTo>
                  <a:pt x="1837265" y="1423421"/>
                </a:lnTo>
                <a:cubicBezTo>
                  <a:pt x="1783583" y="1424594"/>
                  <a:pt x="1751641" y="1397037"/>
                  <a:pt x="1676221" y="1426939"/>
                </a:cubicBezTo>
                <a:cubicBezTo>
                  <a:pt x="1492591" y="1531394"/>
                  <a:pt x="1492100" y="1486659"/>
                  <a:pt x="1438186" y="1487841"/>
                </a:cubicBezTo>
                <a:lnTo>
                  <a:pt x="1433657" y="1488491"/>
                </a:lnTo>
                <a:lnTo>
                  <a:pt x="1439482" y="1485284"/>
                </a:lnTo>
                <a:cubicBezTo>
                  <a:pt x="1476433" y="1467552"/>
                  <a:pt x="1514160" y="1453857"/>
                  <a:pt x="1549531" y="1415670"/>
                </a:cubicBezTo>
                <a:cubicBezTo>
                  <a:pt x="1600175" y="1314996"/>
                  <a:pt x="1636054" y="1289414"/>
                  <a:pt x="1711752" y="1239644"/>
                </a:cubicBezTo>
                <a:lnTo>
                  <a:pt x="1669035" y="1159564"/>
                </a:lnTo>
                <a:cubicBezTo>
                  <a:pt x="1629731" y="1195408"/>
                  <a:pt x="1587316" y="1195737"/>
                  <a:pt x="1551123" y="1267095"/>
                </a:cubicBezTo>
                <a:cubicBezTo>
                  <a:pt x="1484315" y="1464358"/>
                  <a:pt x="1453821" y="1431430"/>
                  <a:pt x="1414349" y="1467432"/>
                </a:cubicBezTo>
                <a:lnTo>
                  <a:pt x="1408966" y="1473709"/>
                </a:lnTo>
                <a:lnTo>
                  <a:pt x="1407754" y="1462944"/>
                </a:lnTo>
                <a:lnTo>
                  <a:pt x="1407753" y="1462945"/>
                </a:lnTo>
                <a:cubicBezTo>
                  <a:pt x="1395359" y="1440514"/>
                  <a:pt x="1367127" y="1432378"/>
                  <a:pt x="1344696" y="1444772"/>
                </a:cubicBezTo>
                <a:lnTo>
                  <a:pt x="1022522" y="1622795"/>
                </a:lnTo>
                <a:cubicBezTo>
                  <a:pt x="1011306" y="1628992"/>
                  <a:pt x="1003665" y="1639149"/>
                  <a:pt x="1000376" y="1650560"/>
                </a:cubicBezTo>
                <a:lnTo>
                  <a:pt x="1004349" y="1685851"/>
                </a:lnTo>
                <a:lnTo>
                  <a:pt x="1032114" y="1707997"/>
                </a:lnTo>
                <a:cubicBezTo>
                  <a:pt x="1043525" y="1711285"/>
                  <a:pt x="1056191" y="1710221"/>
                  <a:pt x="1067407" y="1704024"/>
                </a:cubicBezTo>
                <a:lnTo>
                  <a:pt x="1389581" y="1526002"/>
                </a:lnTo>
                <a:lnTo>
                  <a:pt x="1404620" y="1507148"/>
                </a:lnTo>
                <a:lnTo>
                  <a:pt x="1403886" y="1508888"/>
                </a:lnTo>
                <a:cubicBezTo>
                  <a:pt x="1461186" y="1516786"/>
                  <a:pt x="1504585" y="1544905"/>
                  <a:pt x="1574354" y="1537554"/>
                </a:cubicBezTo>
                <a:cubicBezTo>
                  <a:pt x="1680447" y="1495093"/>
                  <a:pt x="1724612" y="1499387"/>
                  <a:pt x="1814947" y="1511605"/>
                </a:cubicBezTo>
                <a:close/>
                <a:moveTo>
                  <a:pt x="1560004" y="1988473"/>
                </a:moveTo>
                <a:lnTo>
                  <a:pt x="1517946" y="1860842"/>
                </a:lnTo>
                <a:lnTo>
                  <a:pt x="1686095" y="1773620"/>
                </a:lnTo>
                <a:lnTo>
                  <a:pt x="1418970" y="1542623"/>
                </a:lnTo>
                <a:lnTo>
                  <a:pt x="1416814" y="1543851"/>
                </a:lnTo>
                <a:lnTo>
                  <a:pt x="1416788" y="1543829"/>
                </a:lnTo>
                <a:lnTo>
                  <a:pt x="1416492" y="1544034"/>
                </a:lnTo>
                <a:lnTo>
                  <a:pt x="1083360" y="1733762"/>
                </a:lnTo>
                <a:lnTo>
                  <a:pt x="1089140" y="2063624"/>
                </a:lnTo>
                <a:lnTo>
                  <a:pt x="1257740" y="2095712"/>
                </a:lnTo>
                <a:lnTo>
                  <a:pt x="1358860" y="2005677"/>
                </a:lnTo>
                <a:lnTo>
                  <a:pt x="1560004" y="1988473"/>
                </a:lnTo>
                <a:close/>
              </a:path>
            </a:pathLst>
          </a:custGeom>
          <a:solidFill>
            <a:srgbClr val="01455C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587" name="TextBox 1"/>
          <p:cNvSpPr txBox="1"/>
          <p:nvPr/>
        </p:nvSpPr>
        <p:spPr>
          <a:xfrm>
            <a:off x="1263650" y="3308350"/>
            <a:ext cx="1017588" cy="46196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ctr" defTabSz="1216025" eaLnBrk="1" hangingPunct="1">
              <a:spcBef>
                <a:spcPct val="20000"/>
              </a:spcBef>
            </a:pPr>
            <a:r>
              <a:rPr lang="" altLang="en-US" sz="3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5%</a:t>
            </a:r>
            <a:endParaRPr lang="" altLang="en-US" sz="3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588" name="Freeform 28"/>
          <p:cNvSpPr/>
          <p:nvPr/>
        </p:nvSpPr>
        <p:spPr>
          <a:xfrm rot="-4081743">
            <a:off x="3186113" y="3125788"/>
            <a:ext cx="1214437" cy="727075"/>
          </a:xfrm>
          <a:custGeom>
            <a:avLst/>
            <a:gdLst/>
            <a:ahLst/>
            <a:cxnLst>
              <a:cxn ang="0">
                <a:pos x="1214438" y="77711"/>
              </a:cxn>
              <a:cxn ang="0">
                <a:pos x="614458" y="709504"/>
              </a:cxn>
              <a:cxn ang="0">
                <a:pos x="13339" y="377846"/>
              </a:cxn>
              <a:cxn ang="0">
                <a:pos x="0" y="334484"/>
              </a:cxn>
              <a:cxn ang="0">
                <a:pos x="25197" y="382537"/>
              </a:cxn>
              <a:cxn ang="0">
                <a:pos x="582847" y="631296"/>
              </a:cxn>
              <a:cxn ang="0">
                <a:pos x="1108417" y="116781"/>
              </a:cxn>
              <a:cxn ang="0">
                <a:pos x="1182512" y="0"/>
              </a:cxn>
              <a:cxn ang="0">
                <a:pos x="1183615" y="2744"/>
              </a:cxn>
              <a:cxn ang="0">
                <a:pos x="1214438" y="77711"/>
              </a:cxn>
            </a:cxnLst>
            <a:pathLst>
              <a:path w="1617639" h="970286">
                <a:moveTo>
                  <a:pt x="1617639" y="103706"/>
                </a:moveTo>
                <a:cubicBezTo>
                  <a:pt x="1347232" y="537049"/>
                  <a:pt x="1132028" y="845983"/>
                  <a:pt x="818462" y="946838"/>
                </a:cubicBezTo>
                <a:cubicBezTo>
                  <a:pt x="504896" y="1047693"/>
                  <a:pt x="144395" y="808907"/>
                  <a:pt x="17768" y="504238"/>
                </a:cubicBezTo>
                <a:lnTo>
                  <a:pt x="0" y="446371"/>
                </a:lnTo>
                <a:lnTo>
                  <a:pt x="33562" y="510498"/>
                </a:lnTo>
                <a:cubicBezTo>
                  <a:pt x="191681" y="758928"/>
                  <a:pt x="501986" y="930717"/>
                  <a:pt x="776356" y="842469"/>
                </a:cubicBezTo>
                <a:cubicBezTo>
                  <a:pt x="1050726" y="754221"/>
                  <a:pt x="1249788" y="506663"/>
                  <a:pt x="1476418" y="155845"/>
                </a:cubicBezTo>
                <a:lnTo>
                  <a:pt x="1575113" y="0"/>
                </a:lnTo>
                <a:lnTo>
                  <a:pt x="1576582" y="3662"/>
                </a:lnTo>
                <a:cubicBezTo>
                  <a:pt x="1587014" y="29435"/>
                  <a:pt x="1600374" y="62025"/>
                  <a:pt x="1617639" y="103706"/>
                </a:cubicBezTo>
                <a:close/>
              </a:path>
            </a:pathLst>
          </a:custGeom>
          <a:solidFill>
            <a:srgbClr val="FDB817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589" name="任意多边形 15"/>
          <p:cNvSpPr/>
          <p:nvPr/>
        </p:nvSpPr>
        <p:spPr>
          <a:xfrm rot="9064593" flipH="1">
            <a:off x="2909888" y="2436813"/>
            <a:ext cx="1377950" cy="1571625"/>
          </a:xfrm>
          <a:custGeom>
            <a:avLst/>
            <a:gdLst/>
            <a:ahLst/>
            <a:cxnLst>
              <a:cxn ang="0">
                <a:pos x="160373" y="201837"/>
              </a:cxn>
              <a:cxn ang="0">
                <a:pos x="159130" y="201910"/>
              </a:cxn>
              <a:cxn ang="0">
                <a:pos x="161032" y="199375"/>
              </a:cxn>
              <a:cxn ang="0">
                <a:pos x="160373" y="201837"/>
              </a:cxn>
              <a:cxn ang="0">
                <a:pos x="839471" y="1164586"/>
              </a:cxn>
              <a:cxn ang="0">
                <a:pos x="845171" y="1161361"/>
              </a:cxn>
              <a:cxn ang="0">
                <a:pos x="986093" y="1079355"/>
              </a:cxn>
              <a:cxn ang="0">
                <a:pos x="992730" y="1075755"/>
              </a:cxn>
              <a:cxn ang="0">
                <a:pos x="1004771" y="1068943"/>
              </a:cxn>
              <a:cxn ang="0">
                <a:pos x="1026086" y="1057113"/>
              </a:cxn>
              <a:cxn ang="0">
                <a:pos x="1042371" y="919737"/>
              </a:cxn>
              <a:cxn ang="0">
                <a:pos x="959760" y="189030"/>
              </a:cxn>
              <a:cxn ang="0">
                <a:pos x="370419" y="30860"/>
              </a:cxn>
              <a:cxn ang="0">
                <a:pos x="320550" y="52302"/>
              </a:cxn>
              <a:cxn ang="0">
                <a:pos x="298749" y="66908"/>
              </a:cxn>
              <a:cxn ang="0">
                <a:pos x="272234" y="88032"/>
              </a:cxn>
              <a:cxn ang="0">
                <a:pos x="267695" y="88299"/>
              </a:cxn>
              <a:cxn ang="0">
                <a:pos x="297345" y="64367"/>
              </a:cxn>
              <a:cxn ang="0">
                <a:pos x="319146" y="49760"/>
              </a:cxn>
              <a:cxn ang="0">
                <a:pos x="282983" y="65309"/>
              </a:cxn>
              <a:cxn ang="0">
                <a:pos x="65753" y="746333"/>
              </a:cxn>
              <a:cxn ang="0">
                <a:pos x="730901" y="1220921"/>
              </a:cxn>
              <a:cxn ang="0">
                <a:pos x="802123" y="1182123"/>
              </a:cxn>
              <a:cxn ang="0">
                <a:pos x="803479" y="1181370"/>
              </a:cxn>
              <a:cxn ang="0">
                <a:pos x="806182" y="1182644"/>
              </a:cxn>
              <a:cxn ang="0">
                <a:pos x="839471" y="1164586"/>
              </a:cxn>
              <a:cxn ang="0">
                <a:pos x="1361211" y="1133589"/>
              </a:cxn>
              <a:cxn ang="0">
                <a:pos x="1377950" y="1067458"/>
              </a:cxn>
              <a:cxn ang="0">
                <a:pos x="1257167" y="1070096"/>
              </a:cxn>
              <a:cxn ang="0">
                <a:pos x="1078640" y="1115768"/>
              </a:cxn>
              <a:cxn ang="0">
                <a:pos x="1075244" y="1116255"/>
              </a:cxn>
              <a:cxn ang="0">
                <a:pos x="1079612" y="1113850"/>
              </a:cxn>
              <a:cxn ang="0">
                <a:pos x="1162149" y="1061645"/>
              </a:cxn>
              <a:cxn ang="0">
                <a:pos x="1283814" y="929639"/>
              </a:cxn>
              <a:cxn ang="0">
                <a:pos x="1251777" y="869585"/>
              </a:cxn>
              <a:cxn ang="0">
                <a:pos x="1163343" y="950225"/>
              </a:cxn>
              <a:cxn ang="0">
                <a:pos x="1060763" y="1100463"/>
              </a:cxn>
              <a:cxn ang="0">
                <a:pos x="1056725" y="1105170"/>
              </a:cxn>
              <a:cxn ang="0">
                <a:pos x="1055816" y="1097097"/>
              </a:cxn>
              <a:cxn ang="0">
                <a:pos x="1055816" y="1097098"/>
              </a:cxn>
              <a:cxn ang="0">
                <a:pos x="1008523" y="1083469"/>
              </a:cxn>
              <a:cxn ang="0">
                <a:pos x="766892" y="1216973"/>
              </a:cxn>
              <a:cxn ang="0">
                <a:pos x="750283" y="1237795"/>
              </a:cxn>
              <a:cxn ang="0">
                <a:pos x="753262" y="1264260"/>
              </a:cxn>
              <a:cxn ang="0">
                <a:pos x="774086" y="1280868"/>
              </a:cxn>
              <a:cxn ang="0">
                <a:pos x="800556" y="1277889"/>
              </a:cxn>
              <a:cxn ang="0">
                <a:pos x="1042187" y="1144386"/>
              </a:cxn>
              <a:cxn ang="0">
                <a:pos x="1053466" y="1130247"/>
              </a:cxn>
              <a:cxn ang="0">
                <a:pos x="1052915" y="1131552"/>
              </a:cxn>
              <a:cxn ang="0">
                <a:pos x="1180767" y="1153049"/>
              </a:cxn>
              <a:cxn ang="0">
                <a:pos x="1361211" y="1133589"/>
              </a:cxn>
              <a:cxn ang="0">
                <a:pos x="1170004" y="1491204"/>
              </a:cxn>
              <a:cxn ang="0">
                <a:pos x="1138461" y="1395490"/>
              </a:cxn>
              <a:cxn ang="0">
                <a:pos x="1264572" y="1330080"/>
              </a:cxn>
              <a:cxn ang="0">
                <a:pos x="1064228" y="1156850"/>
              </a:cxn>
              <a:cxn ang="0">
                <a:pos x="1062611" y="1157771"/>
              </a:cxn>
              <a:cxn ang="0">
                <a:pos x="1062592" y="1157755"/>
              </a:cxn>
              <a:cxn ang="0">
                <a:pos x="1062370" y="1157908"/>
              </a:cxn>
              <a:cxn ang="0">
                <a:pos x="812521" y="1300190"/>
              </a:cxn>
              <a:cxn ang="0">
                <a:pos x="816856" y="1547561"/>
              </a:cxn>
              <a:cxn ang="0">
                <a:pos x="943306" y="1571625"/>
              </a:cxn>
              <a:cxn ang="0">
                <a:pos x="1019146" y="1504106"/>
              </a:cxn>
              <a:cxn ang="0">
                <a:pos x="1170004" y="1491204"/>
              </a:cxn>
            </a:cxnLst>
            <a:pathLst>
              <a:path w="1837265" h="2095712">
                <a:moveTo>
                  <a:pt x="213831" y="269143"/>
                </a:moveTo>
                <a:lnTo>
                  <a:pt x="212173" y="269241"/>
                </a:lnTo>
                <a:lnTo>
                  <a:pt x="214709" y="265860"/>
                </a:lnTo>
                <a:lnTo>
                  <a:pt x="213831" y="269143"/>
                </a:lnTo>
                <a:close/>
                <a:moveTo>
                  <a:pt x="1119293" y="1552939"/>
                </a:moveTo>
                <a:lnTo>
                  <a:pt x="1126893" y="1548638"/>
                </a:lnTo>
                <a:cubicBezTo>
                  <a:pt x="1200572" y="1506400"/>
                  <a:pt x="1141697" y="1533607"/>
                  <a:pt x="1314789" y="1439286"/>
                </a:cubicBezTo>
                <a:lnTo>
                  <a:pt x="1323639" y="1434485"/>
                </a:lnTo>
                <a:lnTo>
                  <a:pt x="1339694" y="1425401"/>
                </a:lnTo>
                <a:lnTo>
                  <a:pt x="1368114" y="1409626"/>
                </a:lnTo>
                <a:lnTo>
                  <a:pt x="1389827" y="1226440"/>
                </a:lnTo>
                <a:cubicBezTo>
                  <a:pt x="1435246" y="811263"/>
                  <a:pt x="1436924" y="493604"/>
                  <a:pt x="1279679" y="252065"/>
                </a:cubicBezTo>
                <a:cubicBezTo>
                  <a:pt x="1122435" y="10527"/>
                  <a:pt x="773287" y="-51894"/>
                  <a:pt x="493891" y="41151"/>
                </a:cubicBezTo>
                <a:lnTo>
                  <a:pt x="427399" y="69743"/>
                </a:lnTo>
                <a:lnTo>
                  <a:pt x="398332" y="89220"/>
                </a:lnTo>
                <a:lnTo>
                  <a:pt x="362979" y="117388"/>
                </a:lnTo>
                <a:lnTo>
                  <a:pt x="356926" y="117744"/>
                </a:lnTo>
                <a:lnTo>
                  <a:pt x="396459" y="85832"/>
                </a:lnTo>
                <a:lnTo>
                  <a:pt x="425527" y="66354"/>
                </a:lnTo>
                <a:lnTo>
                  <a:pt x="377310" y="87087"/>
                </a:lnTo>
                <a:cubicBezTo>
                  <a:pt x="179873" y="208325"/>
                  <a:pt x="-161604" y="491639"/>
                  <a:pt x="87671" y="995212"/>
                </a:cubicBezTo>
                <a:cubicBezTo>
                  <a:pt x="288024" y="1381165"/>
                  <a:pt x="662123" y="1471456"/>
                  <a:pt x="974534" y="1628059"/>
                </a:cubicBezTo>
                <a:cubicBezTo>
                  <a:pt x="1014222" y="1606605"/>
                  <a:pt x="1045145" y="1589743"/>
                  <a:pt x="1069496" y="1576324"/>
                </a:cubicBezTo>
                <a:lnTo>
                  <a:pt x="1071304" y="1575320"/>
                </a:lnTo>
                <a:lnTo>
                  <a:pt x="1074909" y="1577018"/>
                </a:lnTo>
                <a:lnTo>
                  <a:pt x="1119293" y="1552939"/>
                </a:lnTo>
                <a:close/>
                <a:moveTo>
                  <a:pt x="1814947" y="1511605"/>
                </a:moveTo>
                <a:lnTo>
                  <a:pt x="1837265" y="1423421"/>
                </a:lnTo>
                <a:cubicBezTo>
                  <a:pt x="1783583" y="1424594"/>
                  <a:pt x="1751641" y="1397037"/>
                  <a:pt x="1676221" y="1426939"/>
                </a:cubicBezTo>
                <a:cubicBezTo>
                  <a:pt x="1492591" y="1531394"/>
                  <a:pt x="1492100" y="1486659"/>
                  <a:pt x="1438186" y="1487841"/>
                </a:cubicBezTo>
                <a:lnTo>
                  <a:pt x="1433657" y="1488491"/>
                </a:lnTo>
                <a:lnTo>
                  <a:pt x="1439482" y="1485284"/>
                </a:lnTo>
                <a:cubicBezTo>
                  <a:pt x="1476433" y="1467552"/>
                  <a:pt x="1514160" y="1453857"/>
                  <a:pt x="1549531" y="1415670"/>
                </a:cubicBezTo>
                <a:cubicBezTo>
                  <a:pt x="1600175" y="1314996"/>
                  <a:pt x="1636054" y="1289414"/>
                  <a:pt x="1711751" y="1239644"/>
                </a:cubicBezTo>
                <a:lnTo>
                  <a:pt x="1669035" y="1159564"/>
                </a:lnTo>
                <a:cubicBezTo>
                  <a:pt x="1629731" y="1195408"/>
                  <a:pt x="1587316" y="1195737"/>
                  <a:pt x="1551123" y="1267095"/>
                </a:cubicBezTo>
                <a:cubicBezTo>
                  <a:pt x="1484315" y="1464358"/>
                  <a:pt x="1453821" y="1431430"/>
                  <a:pt x="1414349" y="1467432"/>
                </a:cubicBezTo>
                <a:lnTo>
                  <a:pt x="1408966" y="1473709"/>
                </a:lnTo>
                <a:lnTo>
                  <a:pt x="1407754" y="1462944"/>
                </a:lnTo>
                <a:lnTo>
                  <a:pt x="1407753" y="1462945"/>
                </a:lnTo>
                <a:cubicBezTo>
                  <a:pt x="1395359" y="1440514"/>
                  <a:pt x="1367127" y="1432378"/>
                  <a:pt x="1344696" y="1444772"/>
                </a:cubicBezTo>
                <a:lnTo>
                  <a:pt x="1022522" y="1622795"/>
                </a:lnTo>
                <a:cubicBezTo>
                  <a:pt x="1011306" y="1628992"/>
                  <a:pt x="1003665" y="1639149"/>
                  <a:pt x="1000376" y="1650560"/>
                </a:cubicBezTo>
                <a:lnTo>
                  <a:pt x="1004349" y="1685851"/>
                </a:lnTo>
                <a:lnTo>
                  <a:pt x="1032114" y="1707997"/>
                </a:lnTo>
                <a:cubicBezTo>
                  <a:pt x="1043525" y="1711285"/>
                  <a:pt x="1056191" y="1710222"/>
                  <a:pt x="1067407" y="1704024"/>
                </a:cubicBezTo>
                <a:lnTo>
                  <a:pt x="1389581" y="1526002"/>
                </a:lnTo>
                <a:lnTo>
                  <a:pt x="1404620" y="1507148"/>
                </a:lnTo>
                <a:lnTo>
                  <a:pt x="1403886" y="1508888"/>
                </a:lnTo>
                <a:cubicBezTo>
                  <a:pt x="1461186" y="1516786"/>
                  <a:pt x="1504585" y="1544905"/>
                  <a:pt x="1574354" y="1537554"/>
                </a:cubicBezTo>
                <a:cubicBezTo>
                  <a:pt x="1680447" y="1495093"/>
                  <a:pt x="1724612" y="1499387"/>
                  <a:pt x="1814947" y="1511605"/>
                </a:cubicBezTo>
                <a:close/>
                <a:moveTo>
                  <a:pt x="1560004" y="1988473"/>
                </a:moveTo>
                <a:lnTo>
                  <a:pt x="1517946" y="1860842"/>
                </a:lnTo>
                <a:lnTo>
                  <a:pt x="1686095" y="1773620"/>
                </a:lnTo>
                <a:lnTo>
                  <a:pt x="1418970" y="1542623"/>
                </a:lnTo>
                <a:lnTo>
                  <a:pt x="1416814" y="1543851"/>
                </a:lnTo>
                <a:lnTo>
                  <a:pt x="1416788" y="1543829"/>
                </a:lnTo>
                <a:lnTo>
                  <a:pt x="1416492" y="1544034"/>
                </a:lnTo>
                <a:lnTo>
                  <a:pt x="1083360" y="1733762"/>
                </a:lnTo>
                <a:lnTo>
                  <a:pt x="1089140" y="2063624"/>
                </a:lnTo>
                <a:lnTo>
                  <a:pt x="1257740" y="2095712"/>
                </a:lnTo>
                <a:lnTo>
                  <a:pt x="1358860" y="2005677"/>
                </a:lnTo>
                <a:lnTo>
                  <a:pt x="1560004" y="1988473"/>
                </a:lnTo>
                <a:close/>
              </a:path>
            </a:pathLst>
          </a:custGeom>
          <a:solidFill>
            <a:srgbClr val="5D9CE3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590" name="TextBox 1"/>
          <p:cNvSpPr txBox="1"/>
          <p:nvPr/>
        </p:nvSpPr>
        <p:spPr>
          <a:xfrm>
            <a:off x="3098800" y="3308350"/>
            <a:ext cx="1017588" cy="46196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ctr" defTabSz="1216025" eaLnBrk="1" hangingPunct="1">
              <a:spcBef>
                <a:spcPct val="20000"/>
              </a:spcBef>
            </a:pPr>
            <a:r>
              <a:rPr lang="" altLang="en-US" sz="3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8%</a:t>
            </a:r>
            <a:endParaRPr lang="" altLang="en-US" sz="3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591" name="Freeform 38"/>
          <p:cNvSpPr/>
          <p:nvPr/>
        </p:nvSpPr>
        <p:spPr>
          <a:xfrm rot="-4081743">
            <a:off x="5026025" y="3132138"/>
            <a:ext cx="1212850" cy="728662"/>
          </a:xfrm>
          <a:custGeom>
            <a:avLst/>
            <a:gdLst/>
            <a:ahLst/>
            <a:cxnLst>
              <a:cxn ang="0">
                <a:pos x="1212850" y="77881"/>
              </a:cxn>
              <a:cxn ang="0">
                <a:pos x="613655" y="711053"/>
              </a:cxn>
              <a:cxn ang="0">
                <a:pos x="13322" y="378671"/>
              </a:cxn>
              <a:cxn ang="0">
                <a:pos x="0" y="335214"/>
              </a:cxn>
              <a:cxn ang="0">
                <a:pos x="25164" y="383372"/>
              </a:cxn>
              <a:cxn ang="0">
                <a:pos x="582085" y="632674"/>
              </a:cxn>
              <a:cxn ang="0">
                <a:pos x="1106967" y="117036"/>
              </a:cxn>
              <a:cxn ang="0">
                <a:pos x="1180965" y="0"/>
              </a:cxn>
              <a:cxn ang="0">
                <a:pos x="1182067" y="2750"/>
              </a:cxn>
              <a:cxn ang="0">
                <a:pos x="1212850" y="77881"/>
              </a:cxn>
            </a:cxnLst>
            <a:pathLst>
              <a:path w="1617639" h="970286">
                <a:moveTo>
                  <a:pt x="1617639" y="103706"/>
                </a:moveTo>
                <a:cubicBezTo>
                  <a:pt x="1347232" y="537049"/>
                  <a:pt x="1132028" y="845983"/>
                  <a:pt x="818462" y="946838"/>
                </a:cubicBezTo>
                <a:cubicBezTo>
                  <a:pt x="504896" y="1047693"/>
                  <a:pt x="144395" y="808907"/>
                  <a:pt x="17768" y="504238"/>
                </a:cubicBezTo>
                <a:lnTo>
                  <a:pt x="0" y="446371"/>
                </a:lnTo>
                <a:lnTo>
                  <a:pt x="33562" y="510498"/>
                </a:lnTo>
                <a:cubicBezTo>
                  <a:pt x="191681" y="758928"/>
                  <a:pt x="501986" y="930717"/>
                  <a:pt x="776356" y="842469"/>
                </a:cubicBezTo>
                <a:cubicBezTo>
                  <a:pt x="1050726" y="754221"/>
                  <a:pt x="1249788" y="506663"/>
                  <a:pt x="1476418" y="155845"/>
                </a:cubicBezTo>
                <a:lnTo>
                  <a:pt x="1575113" y="0"/>
                </a:lnTo>
                <a:lnTo>
                  <a:pt x="1576582" y="3662"/>
                </a:lnTo>
                <a:cubicBezTo>
                  <a:pt x="1587014" y="29435"/>
                  <a:pt x="1600374" y="62025"/>
                  <a:pt x="1617639" y="103706"/>
                </a:cubicBezTo>
                <a:close/>
              </a:path>
            </a:pathLst>
          </a:custGeom>
          <a:solidFill>
            <a:srgbClr val="31A8D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592" name="任意多边形 18"/>
          <p:cNvSpPr/>
          <p:nvPr/>
        </p:nvSpPr>
        <p:spPr>
          <a:xfrm rot="9064593" flipH="1">
            <a:off x="4748213" y="2444750"/>
            <a:ext cx="1377950" cy="1571625"/>
          </a:xfrm>
          <a:custGeom>
            <a:avLst/>
            <a:gdLst/>
            <a:ahLst/>
            <a:cxnLst>
              <a:cxn ang="0">
                <a:pos x="160373" y="201837"/>
              </a:cxn>
              <a:cxn ang="0">
                <a:pos x="159130" y="201910"/>
              </a:cxn>
              <a:cxn ang="0">
                <a:pos x="161032" y="199375"/>
              </a:cxn>
              <a:cxn ang="0">
                <a:pos x="160373" y="201837"/>
              </a:cxn>
              <a:cxn ang="0">
                <a:pos x="839471" y="1164586"/>
              </a:cxn>
              <a:cxn ang="0">
                <a:pos x="845171" y="1161361"/>
              </a:cxn>
              <a:cxn ang="0">
                <a:pos x="986093" y="1079355"/>
              </a:cxn>
              <a:cxn ang="0">
                <a:pos x="992730" y="1075755"/>
              </a:cxn>
              <a:cxn ang="0">
                <a:pos x="1004771" y="1068943"/>
              </a:cxn>
              <a:cxn ang="0">
                <a:pos x="1026086" y="1057113"/>
              </a:cxn>
              <a:cxn ang="0">
                <a:pos x="1042371" y="919737"/>
              </a:cxn>
              <a:cxn ang="0">
                <a:pos x="959760" y="189030"/>
              </a:cxn>
              <a:cxn ang="0">
                <a:pos x="370419" y="30860"/>
              </a:cxn>
              <a:cxn ang="0">
                <a:pos x="320550" y="52302"/>
              </a:cxn>
              <a:cxn ang="0">
                <a:pos x="298749" y="66908"/>
              </a:cxn>
              <a:cxn ang="0">
                <a:pos x="272234" y="88032"/>
              </a:cxn>
              <a:cxn ang="0">
                <a:pos x="267695" y="88299"/>
              </a:cxn>
              <a:cxn ang="0">
                <a:pos x="297345" y="64367"/>
              </a:cxn>
              <a:cxn ang="0">
                <a:pos x="319146" y="49760"/>
              </a:cxn>
              <a:cxn ang="0">
                <a:pos x="282983" y="65309"/>
              </a:cxn>
              <a:cxn ang="0">
                <a:pos x="65753" y="746333"/>
              </a:cxn>
              <a:cxn ang="0">
                <a:pos x="730901" y="1220921"/>
              </a:cxn>
              <a:cxn ang="0">
                <a:pos x="802123" y="1182123"/>
              </a:cxn>
              <a:cxn ang="0">
                <a:pos x="803479" y="1181370"/>
              </a:cxn>
              <a:cxn ang="0">
                <a:pos x="806182" y="1182644"/>
              </a:cxn>
              <a:cxn ang="0">
                <a:pos x="839471" y="1164586"/>
              </a:cxn>
              <a:cxn ang="0">
                <a:pos x="1361211" y="1133589"/>
              </a:cxn>
              <a:cxn ang="0">
                <a:pos x="1377950" y="1067458"/>
              </a:cxn>
              <a:cxn ang="0">
                <a:pos x="1257167" y="1070096"/>
              </a:cxn>
              <a:cxn ang="0">
                <a:pos x="1078640" y="1115768"/>
              </a:cxn>
              <a:cxn ang="0">
                <a:pos x="1075244" y="1116255"/>
              </a:cxn>
              <a:cxn ang="0">
                <a:pos x="1079612" y="1113850"/>
              </a:cxn>
              <a:cxn ang="0">
                <a:pos x="1162149" y="1061645"/>
              </a:cxn>
              <a:cxn ang="0">
                <a:pos x="1283814" y="929639"/>
              </a:cxn>
              <a:cxn ang="0">
                <a:pos x="1251777" y="869585"/>
              </a:cxn>
              <a:cxn ang="0">
                <a:pos x="1163343" y="950225"/>
              </a:cxn>
              <a:cxn ang="0">
                <a:pos x="1060763" y="1100463"/>
              </a:cxn>
              <a:cxn ang="0">
                <a:pos x="1056725" y="1105170"/>
              </a:cxn>
              <a:cxn ang="0">
                <a:pos x="1055816" y="1097097"/>
              </a:cxn>
              <a:cxn ang="0">
                <a:pos x="1055816" y="1097098"/>
              </a:cxn>
              <a:cxn ang="0">
                <a:pos x="1008523" y="1083469"/>
              </a:cxn>
              <a:cxn ang="0">
                <a:pos x="766892" y="1216973"/>
              </a:cxn>
              <a:cxn ang="0">
                <a:pos x="750283" y="1237795"/>
              </a:cxn>
              <a:cxn ang="0">
                <a:pos x="753262" y="1264260"/>
              </a:cxn>
              <a:cxn ang="0">
                <a:pos x="774086" y="1280868"/>
              </a:cxn>
              <a:cxn ang="0">
                <a:pos x="800556" y="1277889"/>
              </a:cxn>
              <a:cxn ang="0">
                <a:pos x="1042187" y="1144386"/>
              </a:cxn>
              <a:cxn ang="0">
                <a:pos x="1053466" y="1130247"/>
              </a:cxn>
              <a:cxn ang="0">
                <a:pos x="1052915" y="1131552"/>
              </a:cxn>
              <a:cxn ang="0">
                <a:pos x="1180767" y="1153049"/>
              </a:cxn>
              <a:cxn ang="0">
                <a:pos x="1361211" y="1133589"/>
              </a:cxn>
              <a:cxn ang="0">
                <a:pos x="1170004" y="1491204"/>
              </a:cxn>
              <a:cxn ang="0">
                <a:pos x="1138461" y="1395490"/>
              </a:cxn>
              <a:cxn ang="0">
                <a:pos x="1264572" y="1330080"/>
              </a:cxn>
              <a:cxn ang="0">
                <a:pos x="1064228" y="1156850"/>
              </a:cxn>
              <a:cxn ang="0">
                <a:pos x="1062611" y="1157771"/>
              </a:cxn>
              <a:cxn ang="0">
                <a:pos x="1062592" y="1157755"/>
              </a:cxn>
              <a:cxn ang="0">
                <a:pos x="1062370" y="1157908"/>
              </a:cxn>
              <a:cxn ang="0">
                <a:pos x="812521" y="1300190"/>
              </a:cxn>
              <a:cxn ang="0">
                <a:pos x="816856" y="1547561"/>
              </a:cxn>
              <a:cxn ang="0">
                <a:pos x="943306" y="1571625"/>
              </a:cxn>
              <a:cxn ang="0">
                <a:pos x="1019146" y="1504106"/>
              </a:cxn>
              <a:cxn ang="0">
                <a:pos x="1170004" y="1491204"/>
              </a:cxn>
            </a:cxnLst>
            <a:pathLst>
              <a:path w="1837265" h="2095712">
                <a:moveTo>
                  <a:pt x="213831" y="269143"/>
                </a:moveTo>
                <a:lnTo>
                  <a:pt x="212173" y="269241"/>
                </a:lnTo>
                <a:lnTo>
                  <a:pt x="214709" y="265860"/>
                </a:lnTo>
                <a:lnTo>
                  <a:pt x="213831" y="269143"/>
                </a:lnTo>
                <a:close/>
                <a:moveTo>
                  <a:pt x="1119293" y="1552939"/>
                </a:moveTo>
                <a:lnTo>
                  <a:pt x="1126893" y="1548638"/>
                </a:lnTo>
                <a:cubicBezTo>
                  <a:pt x="1200572" y="1506400"/>
                  <a:pt x="1141697" y="1533607"/>
                  <a:pt x="1314789" y="1439286"/>
                </a:cubicBezTo>
                <a:lnTo>
                  <a:pt x="1323639" y="1434485"/>
                </a:lnTo>
                <a:lnTo>
                  <a:pt x="1339694" y="1425401"/>
                </a:lnTo>
                <a:lnTo>
                  <a:pt x="1368114" y="1409626"/>
                </a:lnTo>
                <a:lnTo>
                  <a:pt x="1389827" y="1226440"/>
                </a:lnTo>
                <a:cubicBezTo>
                  <a:pt x="1435246" y="811263"/>
                  <a:pt x="1436924" y="493604"/>
                  <a:pt x="1279679" y="252065"/>
                </a:cubicBezTo>
                <a:cubicBezTo>
                  <a:pt x="1122435" y="10527"/>
                  <a:pt x="773287" y="-51894"/>
                  <a:pt x="493891" y="41151"/>
                </a:cubicBezTo>
                <a:lnTo>
                  <a:pt x="427399" y="69743"/>
                </a:lnTo>
                <a:lnTo>
                  <a:pt x="398332" y="89220"/>
                </a:lnTo>
                <a:lnTo>
                  <a:pt x="362979" y="117388"/>
                </a:lnTo>
                <a:lnTo>
                  <a:pt x="356926" y="117744"/>
                </a:lnTo>
                <a:lnTo>
                  <a:pt x="396459" y="85832"/>
                </a:lnTo>
                <a:lnTo>
                  <a:pt x="425527" y="66354"/>
                </a:lnTo>
                <a:lnTo>
                  <a:pt x="377310" y="87087"/>
                </a:lnTo>
                <a:cubicBezTo>
                  <a:pt x="179873" y="208325"/>
                  <a:pt x="-161604" y="491639"/>
                  <a:pt x="87671" y="995212"/>
                </a:cubicBezTo>
                <a:cubicBezTo>
                  <a:pt x="288024" y="1381165"/>
                  <a:pt x="662123" y="1471456"/>
                  <a:pt x="974534" y="1628059"/>
                </a:cubicBezTo>
                <a:cubicBezTo>
                  <a:pt x="1014222" y="1606605"/>
                  <a:pt x="1045145" y="1589743"/>
                  <a:pt x="1069496" y="1576324"/>
                </a:cubicBezTo>
                <a:lnTo>
                  <a:pt x="1071304" y="1575320"/>
                </a:lnTo>
                <a:lnTo>
                  <a:pt x="1074909" y="1577018"/>
                </a:lnTo>
                <a:lnTo>
                  <a:pt x="1119293" y="1552939"/>
                </a:lnTo>
                <a:close/>
                <a:moveTo>
                  <a:pt x="1814947" y="1511605"/>
                </a:moveTo>
                <a:lnTo>
                  <a:pt x="1837265" y="1423421"/>
                </a:lnTo>
                <a:cubicBezTo>
                  <a:pt x="1783583" y="1424594"/>
                  <a:pt x="1751641" y="1397037"/>
                  <a:pt x="1676221" y="1426939"/>
                </a:cubicBezTo>
                <a:cubicBezTo>
                  <a:pt x="1492591" y="1531394"/>
                  <a:pt x="1492100" y="1486659"/>
                  <a:pt x="1438186" y="1487841"/>
                </a:cubicBezTo>
                <a:lnTo>
                  <a:pt x="1433657" y="1488491"/>
                </a:lnTo>
                <a:lnTo>
                  <a:pt x="1439482" y="1485284"/>
                </a:lnTo>
                <a:cubicBezTo>
                  <a:pt x="1476433" y="1467552"/>
                  <a:pt x="1514160" y="1453857"/>
                  <a:pt x="1549531" y="1415670"/>
                </a:cubicBezTo>
                <a:cubicBezTo>
                  <a:pt x="1600175" y="1314996"/>
                  <a:pt x="1636054" y="1289414"/>
                  <a:pt x="1711751" y="1239644"/>
                </a:cubicBezTo>
                <a:lnTo>
                  <a:pt x="1669035" y="1159564"/>
                </a:lnTo>
                <a:cubicBezTo>
                  <a:pt x="1629731" y="1195408"/>
                  <a:pt x="1587316" y="1195737"/>
                  <a:pt x="1551123" y="1267095"/>
                </a:cubicBezTo>
                <a:cubicBezTo>
                  <a:pt x="1484315" y="1464358"/>
                  <a:pt x="1453821" y="1431430"/>
                  <a:pt x="1414349" y="1467432"/>
                </a:cubicBezTo>
                <a:lnTo>
                  <a:pt x="1408966" y="1473709"/>
                </a:lnTo>
                <a:lnTo>
                  <a:pt x="1407754" y="1462944"/>
                </a:lnTo>
                <a:lnTo>
                  <a:pt x="1407753" y="1462945"/>
                </a:lnTo>
                <a:cubicBezTo>
                  <a:pt x="1395359" y="1440514"/>
                  <a:pt x="1367127" y="1432378"/>
                  <a:pt x="1344696" y="1444772"/>
                </a:cubicBezTo>
                <a:lnTo>
                  <a:pt x="1022522" y="1622795"/>
                </a:lnTo>
                <a:cubicBezTo>
                  <a:pt x="1011306" y="1628992"/>
                  <a:pt x="1003665" y="1639149"/>
                  <a:pt x="1000376" y="1650560"/>
                </a:cubicBezTo>
                <a:lnTo>
                  <a:pt x="1004349" y="1685851"/>
                </a:lnTo>
                <a:lnTo>
                  <a:pt x="1032114" y="1707997"/>
                </a:lnTo>
                <a:cubicBezTo>
                  <a:pt x="1043525" y="1711285"/>
                  <a:pt x="1056191" y="1710222"/>
                  <a:pt x="1067407" y="1704024"/>
                </a:cubicBezTo>
                <a:lnTo>
                  <a:pt x="1389581" y="1526002"/>
                </a:lnTo>
                <a:lnTo>
                  <a:pt x="1404620" y="1507148"/>
                </a:lnTo>
                <a:lnTo>
                  <a:pt x="1403886" y="1508888"/>
                </a:lnTo>
                <a:cubicBezTo>
                  <a:pt x="1461186" y="1516786"/>
                  <a:pt x="1504585" y="1544905"/>
                  <a:pt x="1574354" y="1537554"/>
                </a:cubicBezTo>
                <a:cubicBezTo>
                  <a:pt x="1680447" y="1495093"/>
                  <a:pt x="1724612" y="1499387"/>
                  <a:pt x="1814947" y="1511605"/>
                </a:cubicBezTo>
                <a:close/>
                <a:moveTo>
                  <a:pt x="1560004" y="1988473"/>
                </a:moveTo>
                <a:lnTo>
                  <a:pt x="1517946" y="1860842"/>
                </a:lnTo>
                <a:lnTo>
                  <a:pt x="1686095" y="1773620"/>
                </a:lnTo>
                <a:lnTo>
                  <a:pt x="1418970" y="1542623"/>
                </a:lnTo>
                <a:lnTo>
                  <a:pt x="1416814" y="1543851"/>
                </a:lnTo>
                <a:lnTo>
                  <a:pt x="1416788" y="1543829"/>
                </a:lnTo>
                <a:lnTo>
                  <a:pt x="1416492" y="1544034"/>
                </a:lnTo>
                <a:lnTo>
                  <a:pt x="1083360" y="1733762"/>
                </a:lnTo>
                <a:lnTo>
                  <a:pt x="1089140" y="2063624"/>
                </a:lnTo>
                <a:lnTo>
                  <a:pt x="1257740" y="2095712"/>
                </a:lnTo>
                <a:lnTo>
                  <a:pt x="1358860" y="2005677"/>
                </a:lnTo>
                <a:lnTo>
                  <a:pt x="1560004" y="1988473"/>
                </a:lnTo>
                <a:close/>
              </a:path>
            </a:pathLst>
          </a:custGeom>
          <a:solidFill>
            <a:srgbClr val="95E0F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593" name="TextBox 1"/>
          <p:cNvSpPr txBox="1"/>
          <p:nvPr/>
        </p:nvSpPr>
        <p:spPr>
          <a:xfrm>
            <a:off x="4922838" y="3308350"/>
            <a:ext cx="1019175" cy="46196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ctr" defTabSz="1216025" eaLnBrk="1" hangingPunct="1">
              <a:spcBef>
                <a:spcPct val="20000"/>
              </a:spcBef>
            </a:pPr>
            <a:r>
              <a:rPr lang="" altLang="en-US" sz="3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10%</a:t>
            </a:r>
            <a:endParaRPr lang="" altLang="en-US" sz="3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594" name="Freeform 48"/>
          <p:cNvSpPr/>
          <p:nvPr/>
        </p:nvSpPr>
        <p:spPr>
          <a:xfrm rot="-4081743">
            <a:off x="6967538" y="3133725"/>
            <a:ext cx="1212850" cy="727075"/>
          </a:xfrm>
          <a:custGeom>
            <a:avLst/>
            <a:gdLst/>
            <a:ahLst/>
            <a:cxnLst>
              <a:cxn ang="0">
                <a:pos x="1212850" y="77711"/>
              </a:cxn>
              <a:cxn ang="0">
                <a:pos x="613655" y="709504"/>
              </a:cxn>
              <a:cxn ang="0">
                <a:pos x="13322" y="377846"/>
              </a:cxn>
              <a:cxn ang="0">
                <a:pos x="0" y="334484"/>
              </a:cxn>
              <a:cxn ang="0">
                <a:pos x="25164" y="382537"/>
              </a:cxn>
              <a:cxn ang="0">
                <a:pos x="582085" y="631296"/>
              </a:cxn>
              <a:cxn ang="0">
                <a:pos x="1106967" y="116781"/>
              </a:cxn>
              <a:cxn ang="0">
                <a:pos x="1180965" y="0"/>
              </a:cxn>
              <a:cxn ang="0">
                <a:pos x="1182067" y="2744"/>
              </a:cxn>
              <a:cxn ang="0">
                <a:pos x="1212850" y="77711"/>
              </a:cxn>
            </a:cxnLst>
            <a:pathLst>
              <a:path w="1617639" h="970286">
                <a:moveTo>
                  <a:pt x="1617639" y="103706"/>
                </a:moveTo>
                <a:cubicBezTo>
                  <a:pt x="1347232" y="537049"/>
                  <a:pt x="1132028" y="845983"/>
                  <a:pt x="818462" y="946838"/>
                </a:cubicBezTo>
                <a:cubicBezTo>
                  <a:pt x="504896" y="1047693"/>
                  <a:pt x="144395" y="808907"/>
                  <a:pt x="17768" y="504238"/>
                </a:cubicBezTo>
                <a:lnTo>
                  <a:pt x="0" y="446371"/>
                </a:lnTo>
                <a:lnTo>
                  <a:pt x="33562" y="510498"/>
                </a:lnTo>
                <a:cubicBezTo>
                  <a:pt x="191681" y="758928"/>
                  <a:pt x="501986" y="930717"/>
                  <a:pt x="776356" y="842469"/>
                </a:cubicBezTo>
                <a:cubicBezTo>
                  <a:pt x="1050726" y="754221"/>
                  <a:pt x="1249788" y="506663"/>
                  <a:pt x="1476418" y="155845"/>
                </a:cubicBezTo>
                <a:lnTo>
                  <a:pt x="1575113" y="0"/>
                </a:lnTo>
                <a:lnTo>
                  <a:pt x="1576582" y="3662"/>
                </a:lnTo>
                <a:cubicBezTo>
                  <a:pt x="1587014" y="29435"/>
                  <a:pt x="1600374" y="62025"/>
                  <a:pt x="1617639" y="103706"/>
                </a:cubicBezTo>
                <a:close/>
              </a:path>
            </a:pathLst>
          </a:custGeom>
          <a:solidFill>
            <a:srgbClr val="EC5724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595" name="任意多边形 21"/>
          <p:cNvSpPr/>
          <p:nvPr/>
        </p:nvSpPr>
        <p:spPr>
          <a:xfrm rot="9064593" flipH="1">
            <a:off x="6689725" y="2444750"/>
            <a:ext cx="1377950" cy="1571625"/>
          </a:xfrm>
          <a:custGeom>
            <a:avLst/>
            <a:gdLst/>
            <a:ahLst/>
            <a:cxnLst>
              <a:cxn ang="0">
                <a:pos x="160373" y="201837"/>
              </a:cxn>
              <a:cxn ang="0">
                <a:pos x="159130" y="201910"/>
              </a:cxn>
              <a:cxn ang="0">
                <a:pos x="161032" y="199375"/>
              </a:cxn>
              <a:cxn ang="0">
                <a:pos x="160373" y="201837"/>
              </a:cxn>
              <a:cxn ang="0">
                <a:pos x="839471" y="1164586"/>
              </a:cxn>
              <a:cxn ang="0">
                <a:pos x="845171" y="1161361"/>
              </a:cxn>
              <a:cxn ang="0">
                <a:pos x="986093" y="1079355"/>
              </a:cxn>
              <a:cxn ang="0">
                <a:pos x="992730" y="1075755"/>
              </a:cxn>
              <a:cxn ang="0">
                <a:pos x="1004771" y="1068943"/>
              </a:cxn>
              <a:cxn ang="0">
                <a:pos x="1026086" y="1057113"/>
              </a:cxn>
              <a:cxn ang="0">
                <a:pos x="1042371" y="919737"/>
              </a:cxn>
              <a:cxn ang="0">
                <a:pos x="959760" y="189030"/>
              </a:cxn>
              <a:cxn ang="0">
                <a:pos x="370419" y="30860"/>
              </a:cxn>
              <a:cxn ang="0">
                <a:pos x="320550" y="52302"/>
              </a:cxn>
              <a:cxn ang="0">
                <a:pos x="298749" y="66908"/>
              </a:cxn>
              <a:cxn ang="0">
                <a:pos x="272234" y="88032"/>
              </a:cxn>
              <a:cxn ang="0">
                <a:pos x="267695" y="88299"/>
              </a:cxn>
              <a:cxn ang="0">
                <a:pos x="297345" y="64367"/>
              </a:cxn>
              <a:cxn ang="0">
                <a:pos x="319146" y="49760"/>
              </a:cxn>
              <a:cxn ang="0">
                <a:pos x="282983" y="65309"/>
              </a:cxn>
              <a:cxn ang="0">
                <a:pos x="65753" y="746333"/>
              </a:cxn>
              <a:cxn ang="0">
                <a:pos x="730901" y="1220921"/>
              </a:cxn>
              <a:cxn ang="0">
                <a:pos x="802123" y="1182123"/>
              </a:cxn>
              <a:cxn ang="0">
                <a:pos x="803479" y="1181370"/>
              </a:cxn>
              <a:cxn ang="0">
                <a:pos x="806182" y="1182644"/>
              </a:cxn>
              <a:cxn ang="0">
                <a:pos x="839471" y="1164586"/>
              </a:cxn>
              <a:cxn ang="0">
                <a:pos x="1361211" y="1133589"/>
              </a:cxn>
              <a:cxn ang="0">
                <a:pos x="1377950" y="1067458"/>
              </a:cxn>
              <a:cxn ang="0">
                <a:pos x="1257167" y="1070096"/>
              </a:cxn>
              <a:cxn ang="0">
                <a:pos x="1078640" y="1115768"/>
              </a:cxn>
              <a:cxn ang="0">
                <a:pos x="1075244" y="1116255"/>
              </a:cxn>
              <a:cxn ang="0">
                <a:pos x="1079612" y="1113851"/>
              </a:cxn>
              <a:cxn ang="0">
                <a:pos x="1162149" y="1061645"/>
              </a:cxn>
              <a:cxn ang="0">
                <a:pos x="1283815" y="929639"/>
              </a:cxn>
              <a:cxn ang="0">
                <a:pos x="1251777" y="869585"/>
              </a:cxn>
              <a:cxn ang="0">
                <a:pos x="1163343" y="950225"/>
              </a:cxn>
              <a:cxn ang="0">
                <a:pos x="1060763" y="1100463"/>
              </a:cxn>
              <a:cxn ang="0">
                <a:pos x="1056725" y="1105170"/>
              </a:cxn>
              <a:cxn ang="0">
                <a:pos x="1055816" y="1097097"/>
              </a:cxn>
              <a:cxn ang="0">
                <a:pos x="1055816" y="1097098"/>
              </a:cxn>
              <a:cxn ang="0">
                <a:pos x="1008523" y="1083469"/>
              </a:cxn>
              <a:cxn ang="0">
                <a:pos x="766892" y="1216973"/>
              </a:cxn>
              <a:cxn ang="0">
                <a:pos x="750283" y="1237795"/>
              </a:cxn>
              <a:cxn ang="0">
                <a:pos x="753262" y="1264260"/>
              </a:cxn>
              <a:cxn ang="0">
                <a:pos x="774086" y="1280868"/>
              </a:cxn>
              <a:cxn ang="0">
                <a:pos x="800556" y="1277889"/>
              </a:cxn>
              <a:cxn ang="0">
                <a:pos x="1042187" y="1144386"/>
              </a:cxn>
              <a:cxn ang="0">
                <a:pos x="1053466" y="1130247"/>
              </a:cxn>
              <a:cxn ang="0">
                <a:pos x="1052915" y="1131552"/>
              </a:cxn>
              <a:cxn ang="0">
                <a:pos x="1180767" y="1153049"/>
              </a:cxn>
              <a:cxn ang="0">
                <a:pos x="1361211" y="1133589"/>
              </a:cxn>
              <a:cxn ang="0">
                <a:pos x="1170004" y="1491204"/>
              </a:cxn>
              <a:cxn ang="0">
                <a:pos x="1138461" y="1395490"/>
              </a:cxn>
              <a:cxn ang="0">
                <a:pos x="1264572" y="1330080"/>
              </a:cxn>
              <a:cxn ang="0">
                <a:pos x="1064228" y="1156850"/>
              </a:cxn>
              <a:cxn ang="0">
                <a:pos x="1062611" y="1157771"/>
              </a:cxn>
              <a:cxn ang="0">
                <a:pos x="1062592" y="1157755"/>
              </a:cxn>
              <a:cxn ang="0">
                <a:pos x="1062370" y="1157909"/>
              </a:cxn>
              <a:cxn ang="0">
                <a:pos x="812521" y="1300190"/>
              </a:cxn>
              <a:cxn ang="0">
                <a:pos x="816856" y="1547561"/>
              </a:cxn>
              <a:cxn ang="0">
                <a:pos x="943306" y="1571625"/>
              </a:cxn>
              <a:cxn ang="0">
                <a:pos x="1019146" y="1504106"/>
              </a:cxn>
              <a:cxn ang="0">
                <a:pos x="1170004" y="1491204"/>
              </a:cxn>
            </a:cxnLst>
            <a:pathLst>
              <a:path w="1837265" h="2095712">
                <a:moveTo>
                  <a:pt x="213831" y="269143"/>
                </a:moveTo>
                <a:lnTo>
                  <a:pt x="212173" y="269241"/>
                </a:lnTo>
                <a:lnTo>
                  <a:pt x="214709" y="265860"/>
                </a:lnTo>
                <a:lnTo>
                  <a:pt x="213831" y="269143"/>
                </a:lnTo>
                <a:close/>
                <a:moveTo>
                  <a:pt x="1119293" y="1552939"/>
                </a:moveTo>
                <a:lnTo>
                  <a:pt x="1126893" y="1548638"/>
                </a:lnTo>
                <a:cubicBezTo>
                  <a:pt x="1200572" y="1506400"/>
                  <a:pt x="1141697" y="1533607"/>
                  <a:pt x="1314789" y="1439286"/>
                </a:cubicBezTo>
                <a:lnTo>
                  <a:pt x="1323639" y="1434485"/>
                </a:lnTo>
                <a:lnTo>
                  <a:pt x="1339694" y="1425401"/>
                </a:lnTo>
                <a:lnTo>
                  <a:pt x="1368114" y="1409626"/>
                </a:lnTo>
                <a:lnTo>
                  <a:pt x="1389827" y="1226440"/>
                </a:lnTo>
                <a:cubicBezTo>
                  <a:pt x="1435246" y="811263"/>
                  <a:pt x="1436924" y="493604"/>
                  <a:pt x="1279679" y="252065"/>
                </a:cubicBezTo>
                <a:cubicBezTo>
                  <a:pt x="1122435" y="10527"/>
                  <a:pt x="773287" y="-51894"/>
                  <a:pt x="493891" y="41151"/>
                </a:cubicBezTo>
                <a:lnTo>
                  <a:pt x="427399" y="69743"/>
                </a:lnTo>
                <a:lnTo>
                  <a:pt x="398332" y="89220"/>
                </a:lnTo>
                <a:lnTo>
                  <a:pt x="362979" y="117388"/>
                </a:lnTo>
                <a:lnTo>
                  <a:pt x="356926" y="117744"/>
                </a:lnTo>
                <a:lnTo>
                  <a:pt x="396459" y="85832"/>
                </a:lnTo>
                <a:lnTo>
                  <a:pt x="425527" y="66354"/>
                </a:lnTo>
                <a:lnTo>
                  <a:pt x="377310" y="87087"/>
                </a:lnTo>
                <a:cubicBezTo>
                  <a:pt x="179873" y="208325"/>
                  <a:pt x="-161604" y="491639"/>
                  <a:pt x="87671" y="995212"/>
                </a:cubicBezTo>
                <a:cubicBezTo>
                  <a:pt x="288024" y="1381165"/>
                  <a:pt x="662123" y="1471456"/>
                  <a:pt x="974534" y="1628059"/>
                </a:cubicBezTo>
                <a:cubicBezTo>
                  <a:pt x="1014222" y="1606605"/>
                  <a:pt x="1045145" y="1589743"/>
                  <a:pt x="1069496" y="1576324"/>
                </a:cubicBezTo>
                <a:lnTo>
                  <a:pt x="1071304" y="1575320"/>
                </a:lnTo>
                <a:lnTo>
                  <a:pt x="1074909" y="1577018"/>
                </a:lnTo>
                <a:lnTo>
                  <a:pt x="1119293" y="1552939"/>
                </a:lnTo>
                <a:close/>
                <a:moveTo>
                  <a:pt x="1814947" y="1511605"/>
                </a:moveTo>
                <a:lnTo>
                  <a:pt x="1837265" y="1423421"/>
                </a:lnTo>
                <a:cubicBezTo>
                  <a:pt x="1783583" y="1424594"/>
                  <a:pt x="1751641" y="1397037"/>
                  <a:pt x="1676221" y="1426939"/>
                </a:cubicBezTo>
                <a:cubicBezTo>
                  <a:pt x="1492592" y="1531394"/>
                  <a:pt x="1492100" y="1486659"/>
                  <a:pt x="1438186" y="1487841"/>
                </a:cubicBezTo>
                <a:lnTo>
                  <a:pt x="1433657" y="1488491"/>
                </a:lnTo>
                <a:lnTo>
                  <a:pt x="1439482" y="1485285"/>
                </a:lnTo>
                <a:cubicBezTo>
                  <a:pt x="1476433" y="1467552"/>
                  <a:pt x="1514160" y="1453857"/>
                  <a:pt x="1549531" y="1415670"/>
                </a:cubicBezTo>
                <a:cubicBezTo>
                  <a:pt x="1600176" y="1314996"/>
                  <a:pt x="1636054" y="1289415"/>
                  <a:pt x="1711752" y="1239644"/>
                </a:cubicBezTo>
                <a:lnTo>
                  <a:pt x="1669035" y="1159564"/>
                </a:lnTo>
                <a:cubicBezTo>
                  <a:pt x="1629731" y="1195408"/>
                  <a:pt x="1587316" y="1195737"/>
                  <a:pt x="1551123" y="1267095"/>
                </a:cubicBezTo>
                <a:cubicBezTo>
                  <a:pt x="1484315" y="1464358"/>
                  <a:pt x="1453821" y="1431430"/>
                  <a:pt x="1414349" y="1467432"/>
                </a:cubicBezTo>
                <a:lnTo>
                  <a:pt x="1408966" y="1473709"/>
                </a:lnTo>
                <a:lnTo>
                  <a:pt x="1407754" y="1462944"/>
                </a:lnTo>
                <a:lnTo>
                  <a:pt x="1407754" y="1462945"/>
                </a:lnTo>
                <a:cubicBezTo>
                  <a:pt x="1395359" y="1440514"/>
                  <a:pt x="1367127" y="1432378"/>
                  <a:pt x="1344696" y="1444772"/>
                </a:cubicBezTo>
                <a:lnTo>
                  <a:pt x="1022522" y="1622795"/>
                </a:lnTo>
                <a:cubicBezTo>
                  <a:pt x="1011307" y="1628992"/>
                  <a:pt x="1003665" y="1639149"/>
                  <a:pt x="1000376" y="1650560"/>
                </a:cubicBezTo>
                <a:lnTo>
                  <a:pt x="1004349" y="1685851"/>
                </a:lnTo>
                <a:lnTo>
                  <a:pt x="1032114" y="1707997"/>
                </a:lnTo>
                <a:cubicBezTo>
                  <a:pt x="1043525" y="1711286"/>
                  <a:pt x="1056191" y="1710221"/>
                  <a:pt x="1067407" y="1704024"/>
                </a:cubicBezTo>
                <a:lnTo>
                  <a:pt x="1389582" y="1526002"/>
                </a:lnTo>
                <a:lnTo>
                  <a:pt x="1404620" y="1507148"/>
                </a:lnTo>
                <a:lnTo>
                  <a:pt x="1403886" y="1508888"/>
                </a:lnTo>
                <a:cubicBezTo>
                  <a:pt x="1461186" y="1516786"/>
                  <a:pt x="1504585" y="1544905"/>
                  <a:pt x="1574354" y="1537554"/>
                </a:cubicBezTo>
                <a:cubicBezTo>
                  <a:pt x="1680447" y="1495093"/>
                  <a:pt x="1724612" y="1499388"/>
                  <a:pt x="1814947" y="1511605"/>
                </a:cubicBezTo>
                <a:close/>
                <a:moveTo>
                  <a:pt x="1560004" y="1988473"/>
                </a:moveTo>
                <a:lnTo>
                  <a:pt x="1517946" y="1860842"/>
                </a:lnTo>
                <a:lnTo>
                  <a:pt x="1686095" y="1773620"/>
                </a:lnTo>
                <a:lnTo>
                  <a:pt x="1418970" y="1542623"/>
                </a:lnTo>
                <a:lnTo>
                  <a:pt x="1416814" y="1543851"/>
                </a:lnTo>
                <a:lnTo>
                  <a:pt x="1416788" y="1543829"/>
                </a:lnTo>
                <a:lnTo>
                  <a:pt x="1416492" y="1544035"/>
                </a:lnTo>
                <a:lnTo>
                  <a:pt x="1083360" y="1733762"/>
                </a:lnTo>
                <a:lnTo>
                  <a:pt x="1089140" y="2063624"/>
                </a:lnTo>
                <a:lnTo>
                  <a:pt x="1257740" y="2095712"/>
                </a:lnTo>
                <a:lnTo>
                  <a:pt x="1358860" y="2005677"/>
                </a:lnTo>
                <a:lnTo>
                  <a:pt x="1560004" y="1988473"/>
                </a:lnTo>
                <a:close/>
              </a:path>
            </a:pathLst>
          </a:custGeom>
          <a:solidFill>
            <a:srgbClr val="F5C300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596" name="TextBox 1"/>
          <p:cNvSpPr txBox="1"/>
          <p:nvPr/>
        </p:nvSpPr>
        <p:spPr>
          <a:xfrm>
            <a:off x="6888163" y="3308350"/>
            <a:ext cx="1019175" cy="46196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ctr" defTabSz="1216025" eaLnBrk="1" hangingPunct="1">
              <a:spcBef>
                <a:spcPct val="20000"/>
              </a:spcBef>
            </a:pPr>
            <a:r>
              <a:rPr lang="" altLang="en-US" sz="3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13%</a:t>
            </a:r>
            <a:endParaRPr lang="" altLang="en-US" sz="3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597" name="TextBox 13"/>
          <p:cNvSpPr txBox="1"/>
          <p:nvPr/>
        </p:nvSpPr>
        <p:spPr>
          <a:xfrm>
            <a:off x="892175" y="4440238"/>
            <a:ext cx="1752600" cy="185737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ctr" defTabSz="911225" eaLnBrk="1" hangingPunct="1">
              <a:spcBef>
                <a:spcPct val="20000"/>
              </a:spcBef>
            </a:pPr>
            <a:r>
              <a:rPr lang="zh-CN" altLang="en-US" sz="12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2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598" name="TextBox 13"/>
          <p:cNvSpPr txBox="1"/>
          <p:nvPr/>
        </p:nvSpPr>
        <p:spPr>
          <a:xfrm>
            <a:off x="1181100" y="4656138"/>
            <a:ext cx="1177925" cy="414337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911225" eaLnBrk="1" hangingPunct="1">
              <a:spcBef>
                <a:spcPct val="20000"/>
              </a:spcBef>
            </a:pPr>
            <a:r>
              <a:rPr lang="zh-CN" altLang="en-US" sz="9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599" name="TextBox 13"/>
          <p:cNvSpPr txBox="1"/>
          <p:nvPr/>
        </p:nvSpPr>
        <p:spPr>
          <a:xfrm>
            <a:off x="2762250" y="4440238"/>
            <a:ext cx="1752600" cy="185737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ctr" defTabSz="911225" eaLnBrk="1" hangingPunct="1">
              <a:spcBef>
                <a:spcPct val="20000"/>
              </a:spcBef>
            </a:pPr>
            <a:r>
              <a:rPr lang="zh-CN" altLang="en-US" sz="12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2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600" name="TextBox 13"/>
          <p:cNvSpPr txBox="1"/>
          <p:nvPr/>
        </p:nvSpPr>
        <p:spPr>
          <a:xfrm>
            <a:off x="3051175" y="4656138"/>
            <a:ext cx="1177925" cy="414337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911225" eaLnBrk="1" hangingPunct="1">
              <a:spcBef>
                <a:spcPct val="20000"/>
              </a:spcBef>
            </a:pPr>
            <a:r>
              <a:rPr lang="zh-CN" altLang="en-US" sz="9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601" name="TextBox 13"/>
          <p:cNvSpPr txBox="1"/>
          <p:nvPr/>
        </p:nvSpPr>
        <p:spPr>
          <a:xfrm>
            <a:off x="4630738" y="4440238"/>
            <a:ext cx="1754187" cy="185737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ctr" defTabSz="911225" eaLnBrk="1" hangingPunct="1">
              <a:spcBef>
                <a:spcPct val="20000"/>
              </a:spcBef>
            </a:pPr>
            <a:r>
              <a:rPr lang="zh-CN" altLang="en-US" sz="12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2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602" name="TextBox 13"/>
          <p:cNvSpPr txBox="1"/>
          <p:nvPr/>
        </p:nvSpPr>
        <p:spPr>
          <a:xfrm>
            <a:off x="4919663" y="4656138"/>
            <a:ext cx="1179512" cy="414337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911225" eaLnBrk="1" hangingPunct="1">
              <a:spcBef>
                <a:spcPct val="20000"/>
              </a:spcBef>
            </a:pPr>
            <a:r>
              <a:rPr lang="zh-CN" altLang="en-US" sz="9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603" name="TextBox 13"/>
          <p:cNvSpPr txBox="1"/>
          <p:nvPr/>
        </p:nvSpPr>
        <p:spPr>
          <a:xfrm>
            <a:off x="6500813" y="4440238"/>
            <a:ext cx="1754187" cy="185737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ctr" defTabSz="911225" eaLnBrk="1" hangingPunct="1">
              <a:spcBef>
                <a:spcPct val="20000"/>
              </a:spcBef>
            </a:pPr>
            <a:r>
              <a:rPr lang="zh-CN" altLang="en-US" sz="12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2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604" name="TextBox 13"/>
          <p:cNvSpPr txBox="1"/>
          <p:nvPr/>
        </p:nvSpPr>
        <p:spPr>
          <a:xfrm>
            <a:off x="6789738" y="4656138"/>
            <a:ext cx="1177925" cy="414337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911225" eaLnBrk="1" hangingPunct="1">
              <a:spcBef>
                <a:spcPct val="20000"/>
              </a:spcBef>
            </a:pPr>
            <a:r>
              <a:rPr lang="zh-CN" altLang="en-US" sz="9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5602" name="矩形 4"/>
          <p:cNvSpPr/>
          <p:nvPr/>
        </p:nvSpPr>
        <p:spPr>
          <a:xfrm>
            <a:off x="0" y="206375"/>
            <a:ext cx="3025775" cy="414338"/>
          </a:xfrm>
          <a:prstGeom prst="rect">
            <a:avLst/>
          </a:prstGeom>
          <a:solidFill>
            <a:srgbClr val="5D9CE3"/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5603" name="矩形 7"/>
          <p:cNvSpPr/>
          <p:nvPr/>
        </p:nvSpPr>
        <p:spPr>
          <a:xfrm>
            <a:off x="0" y="674688"/>
            <a:ext cx="3025775" cy="65087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1719C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5604" name="文本框 8"/>
          <p:cNvSpPr txBox="1"/>
          <p:nvPr/>
        </p:nvSpPr>
        <p:spPr>
          <a:xfrm>
            <a:off x="136525" y="250825"/>
            <a:ext cx="2754313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dist" eaLnBrk="1" hangingPunct="1"/>
            <a:r>
              <a:rPr lang="en-US" altLang="zh-CN" dirty="0">
                <a:solidFill>
                  <a:srgbClr val="FFFFFF"/>
                </a:solidFill>
                <a:latin typeface="Impact" panose="020B0806030902050204" pitchFamily="34" charset="0"/>
              </a:rPr>
              <a:t>ADD YOUR TITLE HERE</a:t>
            </a:r>
            <a:endParaRPr lang="zh-CN" altLang="en-US" dirty="0">
              <a:solidFill>
                <a:srgbClr val="FFFFFF"/>
              </a:solidFill>
              <a:latin typeface="Impact" panose="020B0806030902050204" pitchFamily="34" charset="0"/>
            </a:endParaRPr>
          </a:p>
        </p:txBody>
      </p:sp>
      <p:sp>
        <p:nvSpPr>
          <p:cNvPr id="25605" name="Rectangle 5"/>
          <p:cNvSpPr/>
          <p:nvPr/>
        </p:nvSpPr>
        <p:spPr>
          <a:xfrm>
            <a:off x="6908800" y="4486275"/>
            <a:ext cx="222250" cy="665163"/>
          </a:xfrm>
          <a:prstGeom prst="rect">
            <a:avLst/>
          </a:prstGeom>
          <a:solidFill>
            <a:srgbClr val="F8DD8C"/>
          </a:solidFill>
          <a:ln w="9525">
            <a:noFill/>
          </a:ln>
        </p:spPr>
        <p:txBody>
          <a:bodyPr lIns="68580" tIns="34290" rIns="68580" bIns="34290"/>
          <a:p>
            <a:pPr eaLnBrk="1" hangingPunct="1"/>
            <a:endParaRPr lang="en-IN" altLang="en-US" sz="13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06" name="Rectangle 6"/>
          <p:cNvSpPr/>
          <p:nvPr/>
        </p:nvSpPr>
        <p:spPr>
          <a:xfrm>
            <a:off x="7131050" y="4435475"/>
            <a:ext cx="161925" cy="766763"/>
          </a:xfrm>
          <a:prstGeom prst="rect">
            <a:avLst/>
          </a:prstGeom>
          <a:solidFill>
            <a:srgbClr val="E1EFFA"/>
          </a:solidFill>
          <a:ln w="9525">
            <a:noFill/>
          </a:ln>
        </p:spPr>
        <p:txBody>
          <a:bodyPr lIns="68580" tIns="34290" rIns="68580" bIns="34290"/>
          <a:p>
            <a:pPr eaLnBrk="1" hangingPunct="1"/>
            <a:endParaRPr lang="en-IN" altLang="en-US" sz="13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07" name="Rectangle 7"/>
          <p:cNvSpPr/>
          <p:nvPr/>
        </p:nvSpPr>
        <p:spPr>
          <a:xfrm>
            <a:off x="7131050" y="4435475"/>
            <a:ext cx="161925" cy="384175"/>
          </a:xfrm>
          <a:prstGeom prst="rect">
            <a:avLst/>
          </a:prstGeom>
          <a:solidFill>
            <a:srgbClr val="B8D1E5"/>
          </a:solidFill>
          <a:ln w="9525">
            <a:noFill/>
          </a:ln>
        </p:spPr>
        <p:txBody>
          <a:bodyPr lIns="68580" tIns="34290" rIns="68580" bIns="34290"/>
          <a:p>
            <a:pPr eaLnBrk="1" hangingPunct="1"/>
            <a:endParaRPr lang="en-IN" altLang="en-US" sz="13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08" name="Rectangle 8"/>
          <p:cNvSpPr/>
          <p:nvPr/>
        </p:nvSpPr>
        <p:spPr>
          <a:xfrm>
            <a:off x="7292975" y="4364038"/>
            <a:ext cx="1851025" cy="879475"/>
          </a:xfrm>
          <a:prstGeom prst="rect">
            <a:avLst/>
          </a:prstGeom>
          <a:solidFill>
            <a:srgbClr val="2B455F"/>
          </a:solidFill>
          <a:ln w="9525">
            <a:noFill/>
          </a:ln>
        </p:spPr>
        <p:txBody>
          <a:bodyPr lIns="68580" tIns="34290" rIns="68580" bIns="34290"/>
          <a:p>
            <a:pPr eaLnBrk="1" hangingPunct="1"/>
            <a:endParaRPr lang="en-IN" altLang="en-US" sz="13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09" name="Rectangle 9"/>
          <p:cNvSpPr/>
          <p:nvPr/>
        </p:nvSpPr>
        <p:spPr>
          <a:xfrm>
            <a:off x="7364413" y="4803775"/>
            <a:ext cx="1779587" cy="439738"/>
          </a:xfrm>
          <a:prstGeom prst="rect">
            <a:avLst/>
          </a:prstGeom>
          <a:solidFill>
            <a:srgbClr val="51677F"/>
          </a:solidFill>
          <a:ln w="9525">
            <a:noFill/>
          </a:ln>
        </p:spPr>
        <p:txBody>
          <a:bodyPr lIns="68580" tIns="34290" rIns="68580" bIns="34290"/>
          <a:p>
            <a:pPr eaLnBrk="1" hangingPunct="1"/>
            <a:endParaRPr lang="en-IN" altLang="en-US" sz="13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10" name="Oval 10"/>
          <p:cNvSpPr/>
          <p:nvPr/>
        </p:nvSpPr>
        <p:spPr>
          <a:xfrm>
            <a:off x="7400925" y="4468813"/>
            <a:ext cx="61913" cy="61912"/>
          </a:xfrm>
          <a:prstGeom prst="ellipse">
            <a:avLst/>
          </a:prstGeom>
          <a:solidFill>
            <a:srgbClr val="FFFFFF"/>
          </a:solidFill>
          <a:ln w="9525">
            <a:noFill/>
          </a:ln>
        </p:spPr>
        <p:txBody>
          <a:bodyPr lIns="68580" tIns="34290" rIns="68580" bIns="34290"/>
          <a:p>
            <a:pPr eaLnBrk="1" hangingPunct="1"/>
            <a:endParaRPr lang="en-IN" altLang="en-US" sz="13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11" name="Oval 11"/>
          <p:cNvSpPr/>
          <p:nvPr/>
        </p:nvSpPr>
        <p:spPr>
          <a:xfrm>
            <a:off x="7537450" y="4468813"/>
            <a:ext cx="61913" cy="61912"/>
          </a:xfrm>
          <a:prstGeom prst="ellipse">
            <a:avLst/>
          </a:prstGeom>
          <a:solidFill>
            <a:srgbClr val="FFFFFF"/>
          </a:solidFill>
          <a:ln w="9525">
            <a:noFill/>
          </a:ln>
        </p:spPr>
        <p:txBody>
          <a:bodyPr lIns="68580" tIns="34290" rIns="68580" bIns="34290"/>
          <a:p>
            <a:pPr eaLnBrk="1" hangingPunct="1"/>
            <a:endParaRPr lang="en-IN" altLang="en-US" sz="13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12" name="Oval 12"/>
          <p:cNvSpPr/>
          <p:nvPr/>
        </p:nvSpPr>
        <p:spPr>
          <a:xfrm>
            <a:off x="7673975" y="4468813"/>
            <a:ext cx="61913" cy="61912"/>
          </a:xfrm>
          <a:prstGeom prst="ellipse">
            <a:avLst/>
          </a:prstGeom>
          <a:solidFill>
            <a:srgbClr val="FFFFFF"/>
          </a:solidFill>
          <a:ln w="9525">
            <a:noFill/>
          </a:ln>
        </p:spPr>
        <p:txBody>
          <a:bodyPr lIns="68580" tIns="34290" rIns="68580" bIns="34290"/>
          <a:p>
            <a:pPr eaLnBrk="1" hangingPunct="1"/>
            <a:endParaRPr lang="en-IN" altLang="en-US" sz="13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13" name="Line 13"/>
          <p:cNvSpPr/>
          <p:nvPr/>
        </p:nvSpPr>
        <p:spPr>
          <a:xfrm>
            <a:off x="6351588" y="4592638"/>
            <a:ext cx="0" cy="0"/>
          </a:xfrm>
          <a:prstGeom prst="line">
            <a:avLst/>
          </a:prstGeom>
          <a:ln w="9525">
            <a:noFill/>
          </a:ln>
        </p:spPr>
      </p:sp>
      <p:sp>
        <p:nvSpPr>
          <p:cNvPr id="25614" name="Line 14"/>
          <p:cNvSpPr/>
          <p:nvPr/>
        </p:nvSpPr>
        <p:spPr>
          <a:xfrm>
            <a:off x="6351588" y="4592638"/>
            <a:ext cx="0" cy="0"/>
          </a:xfrm>
          <a:prstGeom prst="line">
            <a:avLst/>
          </a:prstGeom>
          <a:ln w="9525">
            <a:noFill/>
          </a:ln>
        </p:spPr>
      </p:sp>
      <p:sp>
        <p:nvSpPr>
          <p:cNvPr id="25615" name="Freeform 15"/>
          <p:cNvSpPr/>
          <p:nvPr/>
        </p:nvSpPr>
        <p:spPr>
          <a:xfrm>
            <a:off x="5727700" y="4486275"/>
            <a:ext cx="1181100" cy="665163"/>
          </a:xfrm>
          <a:custGeom>
            <a:avLst/>
            <a:gdLst/>
            <a:ahLst/>
            <a:cxnLst>
              <a:cxn ang="0">
                <a:pos x="0" y="204835"/>
              </a:cxn>
              <a:cxn ang="0">
                <a:pos x="444287" y="566049"/>
              </a:cxn>
              <a:cxn ang="0">
                <a:pos x="1181100" y="665163"/>
              </a:cxn>
              <a:cxn ang="0">
                <a:pos x="1181100" y="0"/>
              </a:cxn>
            </a:cxnLst>
            <a:pathLst>
              <a:path w="537" h="302">
                <a:moveTo>
                  <a:pt x="0" y="93"/>
                </a:moveTo>
                <a:cubicBezTo>
                  <a:pt x="0" y="93"/>
                  <a:pt x="0" y="198"/>
                  <a:pt x="202" y="257"/>
                </a:cubicBezTo>
                <a:cubicBezTo>
                  <a:pt x="283" y="280"/>
                  <a:pt x="537" y="302"/>
                  <a:pt x="537" y="302"/>
                </a:cubicBezTo>
                <a:cubicBezTo>
                  <a:pt x="537" y="0"/>
                  <a:pt x="537" y="0"/>
                  <a:pt x="537" y="0"/>
                </a:cubicBezTo>
              </a:path>
            </a:pathLst>
          </a:custGeom>
          <a:solidFill>
            <a:srgbClr val="F8DD8C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616" name="Rectangle 16"/>
          <p:cNvSpPr/>
          <p:nvPr/>
        </p:nvSpPr>
        <p:spPr>
          <a:xfrm>
            <a:off x="4310063" y="4044950"/>
            <a:ext cx="2289175" cy="1295400"/>
          </a:xfrm>
          <a:prstGeom prst="rect">
            <a:avLst/>
          </a:prstGeom>
          <a:solidFill>
            <a:srgbClr val="50C4D0"/>
          </a:solidFill>
          <a:ln w="9525">
            <a:noFill/>
          </a:ln>
        </p:spPr>
        <p:txBody>
          <a:bodyPr lIns="68580" tIns="34290" rIns="68580" bIns="34290"/>
          <a:p>
            <a:pPr eaLnBrk="1" hangingPunct="1"/>
            <a:endParaRPr lang="en-IN" altLang="en-US" sz="13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17" name="Freeform 17"/>
          <p:cNvSpPr/>
          <p:nvPr/>
        </p:nvSpPr>
        <p:spPr>
          <a:xfrm>
            <a:off x="4916488" y="4543425"/>
            <a:ext cx="285750" cy="44450"/>
          </a:xfrm>
          <a:custGeom>
            <a:avLst/>
            <a:gdLst/>
            <a:ahLst/>
            <a:cxnLst>
              <a:cxn ang="0">
                <a:pos x="285750" y="0"/>
              </a:cxn>
              <a:cxn ang="0">
                <a:pos x="0" y="0"/>
              </a:cxn>
              <a:cxn ang="0">
                <a:pos x="0" y="44450"/>
              </a:cxn>
              <a:cxn ang="0">
                <a:pos x="272562" y="44450"/>
              </a:cxn>
              <a:cxn ang="0">
                <a:pos x="285750" y="0"/>
              </a:cxn>
            </a:cxnLst>
            <a:pathLst>
              <a:path w="130" h="20">
                <a:moveTo>
                  <a:pt x="13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20"/>
                  <a:pt x="0" y="20"/>
                  <a:pt x="0" y="20"/>
                </a:cubicBezTo>
                <a:cubicBezTo>
                  <a:pt x="124" y="20"/>
                  <a:pt x="124" y="20"/>
                  <a:pt x="124" y="20"/>
                </a:cubicBezTo>
                <a:cubicBezTo>
                  <a:pt x="125" y="13"/>
                  <a:pt x="128" y="7"/>
                  <a:pt x="130" y="0"/>
                </a:cubicBezTo>
                <a:close/>
              </a:path>
            </a:pathLst>
          </a:custGeom>
          <a:solidFill>
            <a:srgbClr val="07B2B7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618" name="Freeform 18"/>
          <p:cNvSpPr/>
          <p:nvPr/>
        </p:nvSpPr>
        <p:spPr>
          <a:xfrm>
            <a:off x="5732463" y="4670425"/>
            <a:ext cx="358775" cy="428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2559"/>
              </a:cxn>
              <a:cxn ang="0">
                <a:pos x="0" y="42863"/>
              </a:cxn>
              <a:cxn ang="0">
                <a:pos x="358775" y="42863"/>
              </a:cxn>
              <a:cxn ang="0">
                <a:pos x="358775" y="0"/>
              </a:cxn>
              <a:cxn ang="0">
                <a:pos x="0" y="0"/>
              </a:cxn>
            </a:cxnLst>
            <a:pathLst>
              <a:path w="163" h="19">
                <a:moveTo>
                  <a:pt x="0" y="0"/>
                </a:moveTo>
                <a:cubicBezTo>
                  <a:pt x="0" y="3"/>
                  <a:pt x="0" y="6"/>
                  <a:pt x="0" y="10"/>
                </a:cubicBezTo>
                <a:cubicBezTo>
                  <a:pt x="0" y="13"/>
                  <a:pt x="0" y="16"/>
                  <a:pt x="0" y="19"/>
                </a:cubicBezTo>
                <a:cubicBezTo>
                  <a:pt x="163" y="19"/>
                  <a:pt x="163" y="19"/>
                  <a:pt x="163" y="19"/>
                </a:cubicBezTo>
                <a:cubicBezTo>
                  <a:pt x="163" y="0"/>
                  <a:pt x="163" y="0"/>
                  <a:pt x="1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07B2B7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619" name="Freeform 19"/>
          <p:cNvSpPr/>
          <p:nvPr/>
        </p:nvSpPr>
        <p:spPr>
          <a:xfrm>
            <a:off x="4818063" y="4670425"/>
            <a:ext cx="358775" cy="42863"/>
          </a:xfrm>
          <a:custGeom>
            <a:avLst/>
            <a:gdLst/>
            <a:ahLst/>
            <a:cxnLst>
              <a:cxn ang="0">
                <a:pos x="356574" y="22559"/>
              </a:cxn>
              <a:cxn ang="0">
                <a:pos x="358775" y="0"/>
              </a:cxn>
              <a:cxn ang="0">
                <a:pos x="0" y="0"/>
              </a:cxn>
              <a:cxn ang="0">
                <a:pos x="0" y="42863"/>
              </a:cxn>
              <a:cxn ang="0">
                <a:pos x="358775" y="42863"/>
              </a:cxn>
              <a:cxn ang="0">
                <a:pos x="356574" y="22559"/>
              </a:cxn>
            </a:cxnLst>
            <a:pathLst>
              <a:path w="163" h="19">
                <a:moveTo>
                  <a:pt x="162" y="10"/>
                </a:moveTo>
                <a:cubicBezTo>
                  <a:pt x="162" y="6"/>
                  <a:pt x="163" y="3"/>
                  <a:pt x="16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9"/>
                  <a:pt x="0" y="19"/>
                  <a:pt x="0" y="19"/>
                </a:cubicBezTo>
                <a:cubicBezTo>
                  <a:pt x="163" y="19"/>
                  <a:pt x="163" y="19"/>
                  <a:pt x="163" y="19"/>
                </a:cubicBezTo>
                <a:cubicBezTo>
                  <a:pt x="163" y="16"/>
                  <a:pt x="162" y="13"/>
                  <a:pt x="162" y="10"/>
                </a:cubicBezTo>
                <a:close/>
              </a:path>
            </a:pathLst>
          </a:custGeom>
          <a:solidFill>
            <a:srgbClr val="07B2B7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620" name="Freeform 20"/>
          <p:cNvSpPr/>
          <p:nvPr/>
        </p:nvSpPr>
        <p:spPr>
          <a:xfrm>
            <a:off x="5705475" y="4543425"/>
            <a:ext cx="285750" cy="44450"/>
          </a:xfrm>
          <a:custGeom>
            <a:avLst/>
            <a:gdLst/>
            <a:ahLst/>
            <a:cxnLst>
              <a:cxn ang="0">
                <a:pos x="285750" y="44450"/>
              </a:cxn>
              <a:cxn ang="0">
                <a:pos x="285750" y="0"/>
              </a:cxn>
              <a:cxn ang="0">
                <a:pos x="0" y="0"/>
              </a:cxn>
              <a:cxn ang="0">
                <a:pos x="13188" y="44450"/>
              </a:cxn>
              <a:cxn ang="0">
                <a:pos x="285750" y="44450"/>
              </a:cxn>
            </a:cxnLst>
            <a:pathLst>
              <a:path w="130" h="20">
                <a:moveTo>
                  <a:pt x="130" y="20"/>
                </a:moveTo>
                <a:cubicBezTo>
                  <a:pt x="130" y="0"/>
                  <a:pt x="130" y="0"/>
                  <a:pt x="130" y="0"/>
                </a:cubicBezTo>
                <a:cubicBezTo>
                  <a:pt x="0" y="0"/>
                  <a:pt x="0" y="0"/>
                  <a:pt x="0" y="0"/>
                </a:cubicBezTo>
                <a:cubicBezTo>
                  <a:pt x="2" y="7"/>
                  <a:pt x="4" y="13"/>
                  <a:pt x="6" y="20"/>
                </a:cubicBezTo>
                <a:lnTo>
                  <a:pt x="130" y="20"/>
                </a:lnTo>
                <a:close/>
              </a:path>
            </a:pathLst>
          </a:custGeom>
          <a:solidFill>
            <a:srgbClr val="07B2B7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621" name="Freeform 21"/>
          <p:cNvSpPr/>
          <p:nvPr/>
        </p:nvSpPr>
        <p:spPr>
          <a:xfrm>
            <a:off x="5705475" y="4799013"/>
            <a:ext cx="285750" cy="42862"/>
          </a:xfrm>
          <a:custGeom>
            <a:avLst/>
            <a:gdLst/>
            <a:ahLst/>
            <a:cxnLst>
              <a:cxn ang="0">
                <a:pos x="0" y="42862"/>
              </a:cxn>
              <a:cxn ang="0">
                <a:pos x="285750" y="42862"/>
              </a:cxn>
              <a:cxn ang="0">
                <a:pos x="285750" y="0"/>
              </a:cxn>
              <a:cxn ang="0">
                <a:pos x="13188" y="0"/>
              </a:cxn>
              <a:cxn ang="0">
                <a:pos x="0" y="42862"/>
              </a:cxn>
            </a:cxnLst>
            <a:pathLst>
              <a:path w="130" h="19">
                <a:moveTo>
                  <a:pt x="0" y="19"/>
                </a:moveTo>
                <a:cubicBezTo>
                  <a:pt x="130" y="19"/>
                  <a:pt x="130" y="19"/>
                  <a:pt x="130" y="19"/>
                </a:cubicBezTo>
                <a:cubicBezTo>
                  <a:pt x="130" y="0"/>
                  <a:pt x="130" y="0"/>
                  <a:pt x="130" y="0"/>
                </a:cubicBezTo>
                <a:cubicBezTo>
                  <a:pt x="6" y="0"/>
                  <a:pt x="6" y="0"/>
                  <a:pt x="6" y="0"/>
                </a:cubicBezTo>
                <a:cubicBezTo>
                  <a:pt x="4" y="6"/>
                  <a:pt x="2" y="13"/>
                  <a:pt x="0" y="19"/>
                </a:cubicBezTo>
                <a:close/>
              </a:path>
            </a:pathLst>
          </a:custGeom>
          <a:solidFill>
            <a:srgbClr val="07B2B7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622" name="Freeform 22"/>
          <p:cNvSpPr/>
          <p:nvPr/>
        </p:nvSpPr>
        <p:spPr>
          <a:xfrm>
            <a:off x="4916488" y="4799013"/>
            <a:ext cx="285750" cy="42862"/>
          </a:xfrm>
          <a:custGeom>
            <a:avLst/>
            <a:gdLst/>
            <a:ahLst/>
            <a:cxnLst>
              <a:cxn ang="0">
                <a:pos x="272562" y="0"/>
              </a:cxn>
              <a:cxn ang="0">
                <a:pos x="0" y="0"/>
              </a:cxn>
              <a:cxn ang="0">
                <a:pos x="0" y="42862"/>
              </a:cxn>
              <a:cxn ang="0">
                <a:pos x="285750" y="42862"/>
              </a:cxn>
              <a:cxn ang="0">
                <a:pos x="272562" y="0"/>
              </a:cxn>
            </a:cxnLst>
            <a:pathLst>
              <a:path w="130" h="19">
                <a:moveTo>
                  <a:pt x="124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9"/>
                  <a:pt x="0" y="19"/>
                  <a:pt x="0" y="19"/>
                </a:cubicBezTo>
                <a:cubicBezTo>
                  <a:pt x="130" y="19"/>
                  <a:pt x="130" y="19"/>
                  <a:pt x="130" y="19"/>
                </a:cubicBezTo>
                <a:cubicBezTo>
                  <a:pt x="128" y="13"/>
                  <a:pt x="126" y="6"/>
                  <a:pt x="124" y="0"/>
                </a:cubicBezTo>
                <a:close/>
              </a:path>
            </a:pathLst>
          </a:custGeom>
          <a:solidFill>
            <a:srgbClr val="07B2B7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623" name="Freeform 23"/>
          <p:cNvSpPr>
            <a:spLocks noEditPoints="1"/>
          </p:cNvSpPr>
          <p:nvPr/>
        </p:nvSpPr>
        <p:spPr>
          <a:xfrm>
            <a:off x="5094288" y="4273550"/>
            <a:ext cx="719137" cy="838200"/>
          </a:xfrm>
          <a:custGeom>
            <a:avLst/>
            <a:gdLst/>
            <a:ahLst/>
            <a:cxnLst>
              <a:cxn ang="0">
                <a:pos x="345274" y="257400"/>
              </a:cxn>
              <a:cxn ang="0">
                <a:pos x="345274" y="380600"/>
              </a:cxn>
              <a:cxn ang="0">
                <a:pos x="272700" y="321200"/>
              </a:cxn>
              <a:cxn ang="0">
                <a:pos x="345274" y="257400"/>
              </a:cxn>
              <a:cxn ang="0">
                <a:pos x="382660" y="446600"/>
              </a:cxn>
              <a:cxn ang="0">
                <a:pos x="382660" y="585200"/>
              </a:cxn>
              <a:cxn ang="0">
                <a:pos x="459632" y="514800"/>
              </a:cxn>
              <a:cxn ang="0">
                <a:pos x="382660" y="446600"/>
              </a:cxn>
              <a:cxn ang="0">
                <a:pos x="719137" y="420200"/>
              </a:cxn>
              <a:cxn ang="0">
                <a:pos x="358469" y="838200"/>
              </a:cxn>
              <a:cxn ang="0">
                <a:pos x="0" y="420200"/>
              </a:cxn>
              <a:cxn ang="0">
                <a:pos x="358469" y="0"/>
              </a:cxn>
              <a:cxn ang="0">
                <a:pos x="719137" y="420200"/>
              </a:cxn>
              <a:cxn ang="0">
                <a:pos x="512413" y="510400"/>
              </a:cxn>
              <a:cxn ang="0">
                <a:pos x="382660" y="391600"/>
              </a:cxn>
              <a:cxn ang="0">
                <a:pos x="382660" y="257400"/>
              </a:cxn>
              <a:cxn ang="0">
                <a:pos x="472827" y="305800"/>
              </a:cxn>
              <a:cxn ang="0">
                <a:pos x="501417" y="268400"/>
              </a:cxn>
              <a:cxn ang="0">
                <a:pos x="382660" y="213400"/>
              </a:cxn>
              <a:cxn ang="0">
                <a:pos x="382660" y="156200"/>
              </a:cxn>
              <a:cxn ang="0">
                <a:pos x="345274" y="156200"/>
              </a:cxn>
              <a:cxn ang="0">
                <a:pos x="345274" y="211200"/>
              </a:cxn>
              <a:cxn ang="0">
                <a:pos x="219920" y="323400"/>
              </a:cxn>
              <a:cxn ang="0">
                <a:pos x="345274" y="435600"/>
              </a:cxn>
              <a:cxn ang="0">
                <a:pos x="345274" y="583000"/>
              </a:cxn>
              <a:cxn ang="0">
                <a:pos x="237513" y="525800"/>
              </a:cxn>
              <a:cxn ang="0">
                <a:pos x="206724" y="565400"/>
              </a:cxn>
              <a:cxn ang="0">
                <a:pos x="345274" y="629200"/>
              </a:cxn>
              <a:cxn ang="0">
                <a:pos x="345274" y="682000"/>
              </a:cxn>
              <a:cxn ang="0">
                <a:pos x="382660" y="682000"/>
              </a:cxn>
              <a:cxn ang="0">
                <a:pos x="382660" y="629200"/>
              </a:cxn>
              <a:cxn ang="0">
                <a:pos x="512413" y="510400"/>
              </a:cxn>
            </a:cxnLst>
            <a:pathLst>
              <a:path w="327" h="381">
                <a:moveTo>
                  <a:pt x="157" y="117"/>
                </a:moveTo>
                <a:cubicBezTo>
                  <a:pt x="157" y="173"/>
                  <a:pt x="157" y="173"/>
                  <a:pt x="157" y="173"/>
                </a:cubicBezTo>
                <a:cubicBezTo>
                  <a:pt x="138" y="168"/>
                  <a:pt x="124" y="161"/>
                  <a:pt x="124" y="146"/>
                </a:cubicBezTo>
                <a:cubicBezTo>
                  <a:pt x="124" y="130"/>
                  <a:pt x="137" y="118"/>
                  <a:pt x="157" y="117"/>
                </a:cubicBezTo>
                <a:close/>
                <a:moveTo>
                  <a:pt x="174" y="203"/>
                </a:moveTo>
                <a:cubicBezTo>
                  <a:pt x="174" y="266"/>
                  <a:pt x="174" y="266"/>
                  <a:pt x="174" y="266"/>
                </a:cubicBezTo>
                <a:cubicBezTo>
                  <a:pt x="200" y="263"/>
                  <a:pt x="209" y="247"/>
                  <a:pt x="209" y="234"/>
                </a:cubicBezTo>
                <a:cubicBezTo>
                  <a:pt x="209" y="216"/>
                  <a:pt x="193" y="208"/>
                  <a:pt x="174" y="203"/>
                </a:cubicBezTo>
                <a:close/>
                <a:moveTo>
                  <a:pt x="327" y="191"/>
                </a:moveTo>
                <a:cubicBezTo>
                  <a:pt x="327" y="296"/>
                  <a:pt x="254" y="381"/>
                  <a:pt x="163" y="381"/>
                </a:cubicBezTo>
                <a:cubicBezTo>
                  <a:pt x="73" y="381"/>
                  <a:pt x="0" y="296"/>
                  <a:pt x="0" y="191"/>
                </a:cubicBezTo>
                <a:cubicBezTo>
                  <a:pt x="0" y="85"/>
                  <a:pt x="73" y="0"/>
                  <a:pt x="163" y="0"/>
                </a:cubicBezTo>
                <a:cubicBezTo>
                  <a:pt x="254" y="0"/>
                  <a:pt x="327" y="85"/>
                  <a:pt x="327" y="191"/>
                </a:cubicBezTo>
                <a:close/>
                <a:moveTo>
                  <a:pt x="233" y="232"/>
                </a:moveTo>
                <a:cubicBezTo>
                  <a:pt x="232" y="196"/>
                  <a:pt x="202" y="185"/>
                  <a:pt x="174" y="178"/>
                </a:cubicBezTo>
                <a:cubicBezTo>
                  <a:pt x="174" y="117"/>
                  <a:pt x="174" y="117"/>
                  <a:pt x="174" y="117"/>
                </a:cubicBezTo>
                <a:cubicBezTo>
                  <a:pt x="189" y="120"/>
                  <a:pt x="204" y="127"/>
                  <a:pt x="215" y="139"/>
                </a:cubicBezTo>
                <a:cubicBezTo>
                  <a:pt x="228" y="122"/>
                  <a:pt x="228" y="122"/>
                  <a:pt x="228" y="122"/>
                </a:cubicBezTo>
                <a:cubicBezTo>
                  <a:pt x="215" y="108"/>
                  <a:pt x="197" y="98"/>
                  <a:pt x="174" y="97"/>
                </a:cubicBezTo>
                <a:cubicBezTo>
                  <a:pt x="174" y="71"/>
                  <a:pt x="174" y="71"/>
                  <a:pt x="174" y="71"/>
                </a:cubicBezTo>
                <a:cubicBezTo>
                  <a:pt x="157" y="71"/>
                  <a:pt x="157" y="71"/>
                  <a:pt x="157" y="71"/>
                </a:cubicBezTo>
                <a:cubicBezTo>
                  <a:pt x="157" y="96"/>
                  <a:pt x="157" y="96"/>
                  <a:pt x="157" y="96"/>
                </a:cubicBezTo>
                <a:cubicBezTo>
                  <a:pt x="124" y="99"/>
                  <a:pt x="100" y="119"/>
                  <a:pt x="100" y="147"/>
                </a:cubicBezTo>
                <a:cubicBezTo>
                  <a:pt x="100" y="181"/>
                  <a:pt x="129" y="190"/>
                  <a:pt x="157" y="198"/>
                </a:cubicBezTo>
                <a:cubicBezTo>
                  <a:pt x="157" y="265"/>
                  <a:pt x="157" y="265"/>
                  <a:pt x="157" y="265"/>
                </a:cubicBezTo>
                <a:cubicBezTo>
                  <a:pt x="135" y="263"/>
                  <a:pt x="119" y="252"/>
                  <a:pt x="108" y="239"/>
                </a:cubicBezTo>
                <a:cubicBezTo>
                  <a:pt x="94" y="257"/>
                  <a:pt x="94" y="257"/>
                  <a:pt x="94" y="257"/>
                </a:cubicBezTo>
                <a:cubicBezTo>
                  <a:pt x="108" y="272"/>
                  <a:pt x="129" y="284"/>
                  <a:pt x="157" y="286"/>
                </a:cubicBezTo>
                <a:cubicBezTo>
                  <a:pt x="157" y="310"/>
                  <a:pt x="157" y="310"/>
                  <a:pt x="157" y="310"/>
                </a:cubicBezTo>
                <a:cubicBezTo>
                  <a:pt x="174" y="310"/>
                  <a:pt x="174" y="310"/>
                  <a:pt x="174" y="310"/>
                </a:cubicBezTo>
                <a:cubicBezTo>
                  <a:pt x="174" y="286"/>
                  <a:pt x="174" y="286"/>
                  <a:pt x="174" y="286"/>
                </a:cubicBezTo>
                <a:cubicBezTo>
                  <a:pt x="216" y="283"/>
                  <a:pt x="233" y="257"/>
                  <a:pt x="233" y="232"/>
                </a:cubicBezTo>
                <a:close/>
              </a:path>
            </a:pathLst>
          </a:custGeom>
          <a:solidFill>
            <a:srgbClr val="07B2B7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624" name="Freeform 24"/>
          <p:cNvSpPr>
            <a:spLocks noEditPoints="1"/>
          </p:cNvSpPr>
          <p:nvPr/>
        </p:nvSpPr>
        <p:spPr>
          <a:xfrm>
            <a:off x="4378325" y="4114800"/>
            <a:ext cx="2149475" cy="1157288"/>
          </a:xfrm>
          <a:custGeom>
            <a:avLst/>
            <a:gdLst/>
            <a:ahLst/>
            <a:cxnLst>
              <a:cxn ang="0">
                <a:pos x="1835186" y="0"/>
              </a:cxn>
              <a:cxn ang="0">
                <a:pos x="316487" y="0"/>
              </a:cxn>
              <a:cxn ang="0">
                <a:pos x="0" y="0"/>
              </a:cxn>
              <a:cxn ang="0">
                <a:pos x="0" y="314624"/>
              </a:cxn>
              <a:cxn ang="0">
                <a:pos x="0" y="840464"/>
              </a:cxn>
              <a:cxn ang="0">
                <a:pos x="0" y="1157288"/>
              </a:cxn>
              <a:cxn ang="0">
                <a:pos x="316487" y="1157288"/>
              </a:cxn>
              <a:cxn ang="0">
                <a:pos x="1835186" y="1157288"/>
              </a:cxn>
              <a:cxn ang="0">
                <a:pos x="2149475" y="1157288"/>
              </a:cxn>
              <a:cxn ang="0">
                <a:pos x="2149475" y="840464"/>
              </a:cxn>
              <a:cxn ang="0">
                <a:pos x="2149475" y="314624"/>
              </a:cxn>
              <a:cxn ang="0">
                <a:pos x="2149475" y="0"/>
              </a:cxn>
              <a:cxn ang="0">
                <a:pos x="1835186" y="0"/>
              </a:cxn>
              <a:cxn ang="0">
                <a:pos x="2081342" y="833863"/>
              </a:cxn>
              <a:cxn ang="0">
                <a:pos x="1909912" y="917470"/>
              </a:cxn>
              <a:cxn ang="0">
                <a:pos x="1828592" y="1089083"/>
              </a:cxn>
              <a:cxn ang="0">
                <a:pos x="323081" y="1089083"/>
              </a:cxn>
              <a:cxn ang="0">
                <a:pos x="241761" y="917470"/>
              </a:cxn>
              <a:cxn ang="0">
                <a:pos x="70330" y="833863"/>
              </a:cxn>
              <a:cxn ang="0">
                <a:pos x="70330" y="323425"/>
              </a:cxn>
              <a:cxn ang="0">
                <a:pos x="241761" y="239818"/>
              </a:cxn>
              <a:cxn ang="0">
                <a:pos x="323081" y="68205"/>
              </a:cxn>
              <a:cxn ang="0">
                <a:pos x="1828592" y="68205"/>
              </a:cxn>
              <a:cxn ang="0">
                <a:pos x="1909912" y="239818"/>
              </a:cxn>
              <a:cxn ang="0">
                <a:pos x="2081342" y="321224"/>
              </a:cxn>
              <a:cxn ang="0">
                <a:pos x="2081342" y="833863"/>
              </a:cxn>
            </a:cxnLst>
            <a:pathLst>
              <a:path w="978" h="526">
                <a:moveTo>
                  <a:pt x="835" y="0"/>
                </a:moveTo>
                <a:cubicBezTo>
                  <a:pt x="144" y="0"/>
                  <a:pt x="144" y="0"/>
                  <a:pt x="14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43"/>
                  <a:pt x="0" y="143"/>
                  <a:pt x="0" y="143"/>
                </a:cubicBezTo>
                <a:cubicBezTo>
                  <a:pt x="0" y="382"/>
                  <a:pt x="0" y="382"/>
                  <a:pt x="0" y="382"/>
                </a:cubicBezTo>
                <a:cubicBezTo>
                  <a:pt x="0" y="526"/>
                  <a:pt x="0" y="526"/>
                  <a:pt x="0" y="526"/>
                </a:cubicBezTo>
                <a:cubicBezTo>
                  <a:pt x="144" y="526"/>
                  <a:pt x="144" y="526"/>
                  <a:pt x="144" y="526"/>
                </a:cubicBezTo>
                <a:cubicBezTo>
                  <a:pt x="835" y="526"/>
                  <a:pt x="835" y="526"/>
                  <a:pt x="835" y="526"/>
                </a:cubicBezTo>
                <a:cubicBezTo>
                  <a:pt x="978" y="526"/>
                  <a:pt x="978" y="526"/>
                  <a:pt x="978" y="526"/>
                </a:cubicBezTo>
                <a:cubicBezTo>
                  <a:pt x="978" y="382"/>
                  <a:pt x="978" y="382"/>
                  <a:pt x="978" y="382"/>
                </a:cubicBezTo>
                <a:cubicBezTo>
                  <a:pt x="978" y="143"/>
                  <a:pt x="978" y="143"/>
                  <a:pt x="978" y="143"/>
                </a:cubicBezTo>
                <a:cubicBezTo>
                  <a:pt x="978" y="0"/>
                  <a:pt x="978" y="0"/>
                  <a:pt x="978" y="0"/>
                </a:cubicBezTo>
                <a:lnTo>
                  <a:pt x="835" y="0"/>
                </a:lnTo>
                <a:close/>
                <a:moveTo>
                  <a:pt x="947" y="379"/>
                </a:moveTo>
                <a:cubicBezTo>
                  <a:pt x="920" y="381"/>
                  <a:pt x="892" y="394"/>
                  <a:pt x="869" y="417"/>
                </a:cubicBezTo>
                <a:cubicBezTo>
                  <a:pt x="847" y="439"/>
                  <a:pt x="834" y="467"/>
                  <a:pt x="832" y="495"/>
                </a:cubicBezTo>
                <a:cubicBezTo>
                  <a:pt x="147" y="495"/>
                  <a:pt x="147" y="495"/>
                  <a:pt x="147" y="495"/>
                </a:cubicBezTo>
                <a:cubicBezTo>
                  <a:pt x="145" y="467"/>
                  <a:pt x="132" y="439"/>
                  <a:pt x="110" y="417"/>
                </a:cubicBezTo>
                <a:cubicBezTo>
                  <a:pt x="87" y="394"/>
                  <a:pt x="59" y="381"/>
                  <a:pt x="32" y="379"/>
                </a:cubicBezTo>
                <a:cubicBezTo>
                  <a:pt x="32" y="147"/>
                  <a:pt x="32" y="147"/>
                  <a:pt x="32" y="147"/>
                </a:cubicBezTo>
                <a:cubicBezTo>
                  <a:pt x="59" y="145"/>
                  <a:pt x="87" y="131"/>
                  <a:pt x="110" y="109"/>
                </a:cubicBezTo>
                <a:cubicBezTo>
                  <a:pt x="132" y="87"/>
                  <a:pt x="145" y="58"/>
                  <a:pt x="147" y="31"/>
                </a:cubicBezTo>
                <a:cubicBezTo>
                  <a:pt x="832" y="31"/>
                  <a:pt x="832" y="31"/>
                  <a:pt x="832" y="31"/>
                </a:cubicBezTo>
                <a:cubicBezTo>
                  <a:pt x="834" y="58"/>
                  <a:pt x="847" y="87"/>
                  <a:pt x="869" y="109"/>
                </a:cubicBezTo>
                <a:cubicBezTo>
                  <a:pt x="892" y="131"/>
                  <a:pt x="920" y="145"/>
                  <a:pt x="947" y="146"/>
                </a:cubicBezTo>
                <a:lnTo>
                  <a:pt x="947" y="379"/>
                </a:lnTo>
                <a:close/>
              </a:path>
            </a:pathLst>
          </a:custGeom>
          <a:solidFill>
            <a:srgbClr val="07B2B7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625" name="Freeform 25"/>
          <p:cNvSpPr/>
          <p:nvPr/>
        </p:nvSpPr>
        <p:spPr>
          <a:xfrm>
            <a:off x="6178550" y="4152900"/>
            <a:ext cx="906463" cy="581025"/>
          </a:xfrm>
          <a:custGeom>
            <a:avLst/>
            <a:gdLst/>
            <a:ahLst/>
            <a:cxnLst>
              <a:cxn ang="0">
                <a:pos x="906463" y="404957"/>
              </a:cxn>
              <a:cxn ang="0">
                <a:pos x="545638" y="44017"/>
              </a:cxn>
              <a:cxn ang="0">
                <a:pos x="499435" y="11004"/>
              </a:cxn>
              <a:cxn ang="0">
                <a:pos x="444431" y="0"/>
              </a:cxn>
              <a:cxn ang="0">
                <a:pos x="39603" y="0"/>
              </a:cxn>
              <a:cxn ang="0">
                <a:pos x="11001" y="11004"/>
              </a:cxn>
              <a:cxn ang="0">
                <a:pos x="0" y="37414"/>
              </a:cxn>
              <a:cxn ang="0">
                <a:pos x="0" y="55021"/>
              </a:cxn>
              <a:cxn ang="0">
                <a:pos x="46203" y="169466"/>
              </a:cxn>
              <a:cxn ang="0">
                <a:pos x="160611" y="217884"/>
              </a:cxn>
              <a:cxn ang="0">
                <a:pos x="376226" y="217884"/>
              </a:cxn>
              <a:cxn ang="0">
                <a:pos x="402628" y="228889"/>
              </a:cxn>
              <a:cxn ang="0">
                <a:pos x="413629" y="255299"/>
              </a:cxn>
              <a:cxn ang="0">
                <a:pos x="413629" y="327927"/>
              </a:cxn>
              <a:cxn ang="0">
                <a:pos x="420229" y="440170"/>
              </a:cxn>
              <a:cxn ang="0">
                <a:pos x="420229" y="581025"/>
              </a:cxn>
            </a:cxnLst>
            <a:pathLst>
              <a:path w="412" h="264">
                <a:moveTo>
                  <a:pt x="412" y="184"/>
                </a:moveTo>
                <a:cubicBezTo>
                  <a:pt x="248" y="20"/>
                  <a:pt x="248" y="20"/>
                  <a:pt x="248" y="20"/>
                </a:cubicBezTo>
                <a:cubicBezTo>
                  <a:pt x="242" y="14"/>
                  <a:pt x="235" y="9"/>
                  <a:pt x="227" y="5"/>
                </a:cubicBezTo>
                <a:cubicBezTo>
                  <a:pt x="219" y="2"/>
                  <a:pt x="211" y="0"/>
                  <a:pt x="202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4" y="0"/>
                  <a:pt x="8" y="2"/>
                  <a:pt x="5" y="5"/>
                </a:cubicBezTo>
                <a:cubicBezTo>
                  <a:pt x="1" y="8"/>
                  <a:pt x="0" y="13"/>
                  <a:pt x="0" y="17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44"/>
                  <a:pt x="7" y="63"/>
                  <a:pt x="21" y="77"/>
                </a:cubicBezTo>
                <a:cubicBezTo>
                  <a:pt x="36" y="91"/>
                  <a:pt x="55" y="99"/>
                  <a:pt x="73" y="99"/>
                </a:cubicBezTo>
                <a:cubicBezTo>
                  <a:pt x="171" y="99"/>
                  <a:pt x="171" y="99"/>
                  <a:pt x="171" y="99"/>
                </a:cubicBezTo>
                <a:cubicBezTo>
                  <a:pt x="175" y="99"/>
                  <a:pt x="180" y="100"/>
                  <a:pt x="183" y="104"/>
                </a:cubicBezTo>
                <a:cubicBezTo>
                  <a:pt x="186" y="107"/>
                  <a:pt x="188" y="111"/>
                  <a:pt x="188" y="116"/>
                </a:cubicBezTo>
                <a:cubicBezTo>
                  <a:pt x="188" y="149"/>
                  <a:pt x="188" y="149"/>
                  <a:pt x="188" y="149"/>
                </a:cubicBezTo>
                <a:cubicBezTo>
                  <a:pt x="188" y="159"/>
                  <a:pt x="190" y="188"/>
                  <a:pt x="191" y="200"/>
                </a:cubicBezTo>
                <a:cubicBezTo>
                  <a:pt x="193" y="238"/>
                  <a:pt x="207" y="259"/>
                  <a:pt x="191" y="264"/>
                </a:cubicBezTo>
              </a:path>
            </a:pathLst>
          </a:custGeom>
          <a:solidFill>
            <a:srgbClr val="F8DD8C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626" name="Oval 26"/>
          <p:cNvSpPr/>
          <p:nvPr/>
        </p:nvSpPr>
        <p:spPr>
          <a:xfrm>
            <a:off x="6313488" y="3384550"/>
            <a:ext cx="485775" cy="488950"/>
          </a:xfrm>
          <a:prstGeom prst="ellipse">
            <a:avLst/>
          </a:prstGeom>
          <a:solidFill>
            <a:srgbClr val="FDB733"/>
          </a:solidFill>
          <a:ln w="9525">
            <a:noFill/>
          </a:ln>
        </p:spPr>
        <p:txBody>
          <a:bodyPr lIns="68580" tIns="34290" rIns="68580" bIns="34290"/>
          <a:p>
            <a:pPr eaLnBrk="1" hangingPunct="1"/>
            <a:endParaRPr lang="en-IN" altLang="en-US" sz="13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27" name="Oval 27"/>
          <p:cNvSpPr/>
          <p:nvPr/>
        </p:nvSpPr>
        <p:spPr>
          <a:xfrm>
            <a:off x="6313488" y="3367088"/>
            <a:ext cx="485775" cy="488950"/>
          </a:xfrm>
          <a:prstGeom prst="ellipse">
            <a:avLst/>
          </a:prstGeom>
          <a:solidFill>
            <a:srgbClr val="FFC641"/>
          </a:solidFill>
          <a:ln w="9525">
            <a:noFill/>
          </a:ln>
        </p:spPr>
        <p:txBody>
          <a:bodyPr lIns="68580" tIns="34290" rIns="68580" bIns="34290"/>
          <a:p>
            <a:pPr eaLnBrk="1" hangingPunct="1"/>
            <a:endParaRPr lang="en-IN" altLang="en-US" sz="13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28" name="Oval 28"/>
          <p:cNvSpPr/>
          <p:nvPr/>
        </p:nvSpPr>
        <p:spPr>
          <a:xfrm>
            <a:off x="6369050" y="3422650"/>
            <a:ext cx="374650" cy="376238"/>
          </a:xfrm>
          <a:prstGeom prst="ellipse">
            <a:avLst/>
          </a:prstGeom>
          <a:solidFill>
            <a:srgbClr val="FFD55C"/>
          </a:solidFill>
          <a:ln w="9525">
            <a:noFill/>
          </a:ln>
        </p:spPr>
        <p:txBody>
          <a:bodyPr lIns="68580" tIns="34290" rIns="68580" bIns="34290"/>
          <a:p>
            <a:pPr eaLnBrk="1" hangingPunct="1"/>
            <a:endParaRPr lang="en-IN" altLang="en-US" sz="13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29" name="Freeform 29"/>
          <p:cNvSpPr>
            <a:spLocks noEditPoints="1"/>
          </p:cNvSpPr>
          <p:nvPr/>
        </p:nvSpPr>
        <p:spPr>
          <a:xfrm>
            <a:off x="6473825" y="3478213"/>
            <a:ext cx="165100" cy="268287"/>
          </a:xfrm>
          <a:custGeom>
            <a:avLst/>
            <a:gdLst/>
            <a:ahLst/>
            <a:cxnLst>
              <a:cxn ang="0">
                <a:pos x="72644" y="239699"/>
              </a:cxn>
              <a:cxn ang="0">
                <a:pos x="0" y="208912"/>
              </a:cxn>
              <a:cxn ang="0">
                <a:pos x="22013" y="180324"/>
              </a:cxn>
              <a:cxn ang="0">
                <a:pos x="72644" y="208912"/>
              </a:cxn>
              <a:cxn ang="0">
                <a:pos x="72644" y="147338"/>
              </a:cxn>
              <a:cxn ang="0">
                <a:pos x="6604" y="87963"/>
              </a:cxn>
              <a:cxn ang="0">
                <a:pos x="72644" y="28588"/>
              </a:cxn>
              <a:cxn ang="0">
                <a:pos x="72644" y="0"/>
              </a:cxn>
              <a:cxn ang="0">
                <a:pos x="99060" y="0"/>
              </a:cxn>
              <a:cxn ang="0">
                <a:pos x="99060" y="28588"/>
              </a:cxn>
              <a:cxn ang="0">
                <a:pos x="160697" y="57176"/>
              </a:cxn>
              <a:cxn ang="0">
                <a:pos x="140885" y="83565"/>
              </a:cxn>
              <a:cxn ang="0">
                <a:pos x="99060" y="61574"/>
              </a:cxn>
              <a:cxn ang="0">
                <a:pos x="99060" y="114352"/>
              </a:cxn>
              <a:cxn ang="0">
                <a:pos x="165100" y="175926"/>
              </a:cxn>
              <a:cxn ang="0">
                <a:pos x="99060" y="239699"/>
              </a:cxn>
              <a:cxn ang="0">
                <a:pos x="99060" y="268287"/>
              </a:cxn>
              <a:cxn ang="0">
                <a:pos x="72644" y="268287"/>
              </a:cxn>
              <a:cxn ang="0">
                <a:pos x="72644" y="239699"/>
              </a:cxn>
              <a:cxn ang="0">
                <a:pos x="72644" y="107755"/>
              </a:cxn>
              <a:cxn ang="0">
                <a:pos x="72644" y="59375"/>
              </a:cxn>
              <a:cxn ang="0">
                <a:pos x="44027" y="85764"/>
              </a:cxn>
              <a:cxn ang="0">
                <a:pos x="72644" y="107755"/>
              </a:cxn>
              <a:cxn ang="0">
                <a:pos x="99060" y="153935"/>
              </a:cxn>
              <a:cxn ang="0">
                <a:pos x="99060" y="208912"/>
              </a:cxn>
              <a:cxn ang="0">
                <a:pos x="127677" y="180324"/>
              </a:cxn>
              <a:cxn ang="0">
                <a:pos x="99060" y="153935"/>
              </a:cxn>
            </a:cxnLst>
            <a:pathLst>
              <a:path w="75" h="122">
                <a:moveTo>
                  <a:pt x="33" y="109"/>
                </a:moveTo>
                <a:cubicBezTo>
                  <a:pt x="19" y="108"/>
                  <a:pt x="8" y="103"/>
                  <a:pt x="0" y="95"/>
                </a:cubicBezTo>
                <a:cubicBezTo>
                  <a:pt x="10" y="82"/>
                  <a:pt x="10" y="82"/>
                  <a:pt x="10" y="82"/>
                </a:cubicBezTo>
                <a:cubicBezTo>
                  <a:pt x="15" y="88"/>
                  <a:pt x="23" y="93"/>
                  <a:pt x="33" y="95"/>
                </a:cubicBezTo>
                <a:cubicBezTo>
                  <a:pt x="33" y="67"/>
                  <a:pt x="33" y="67"/>
                  <a:pt x="33" y="67"/>
                </a:cubicBezTo>
                <a:cubicBezTo>
                  <a:pt x="19" y="64"/>
                  <a:pt x="3" y="58"/>
                  <a:pt x="3" y="40"/>
                </a:cubicBezTo>
                <a:cubicBezTo>
                  <a:pt x="3" y="26"/>
                  <a:pt x="15" y="14"/>
                  <a:pt x="33" y="13"/>
                </a:cubicBezTo>
                <a:cubicBezTo>
                  <a:pt x="33" y="0"/>
                  <a:pt x="33" y="0"/>
                  <a:pt x="33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5" y="13"/>
                  <a:pt x="45" y="13"/>
                  <a:pt x="45" y="13"/>
                </a:cubicBezTo>
                <a:cubicBezTo>
                  <a:pt x="56" y="14"/>
                  <a:pt x="66" y="18"/>
                  <a:pt x="73" y="26"/>
                </a:cubicBezTo>
                <a:cubicBezTo>
                  <a:pt x="64" y="38"/>
                  <a:pt x="64" y="38"/>
                  <a:pt x="64" y="38"/>
                </a:cubicBezTo>
                <a:cubicBezTo>
                  <a:pt x="58" y="32"/>
                  <a:pt x="51" y="29"/>
                  <a:pt x="45" y="28"/>
                </a:cubicBezTo>
                <a:cubicBezTo>
                  <a:pt x="45" y="52"/>
                  <a:pt x="45" y="52"/>
                  <a:pt x="45" y="52"/>
                </a:cubicBezTo>
                <a:cubicBezTo>
                  <a:pt x="59" y="56"/>
                  <a:pt x="75" y="62"/>
                  <a:pt x="75" y="80"/>
                </a:cubicBezTo>
                <a:cubicBezTo>
                  <a:pt x="75" y="95"/>
                  <a:pt x="66" y="108"/>
                  <a:pt x="45" y="109"/>
                </a:cubicBezTo>
                <a:cubicBezTo>
                  <a:pt x="45" y="122"/>
                  <a:pt x="45" y="122"/>
                  <a:pt x="45" y="122"/>
                </a:cubicBezTo>
                <a:cubicBezTo>
                  <a:pt x="33" y="122"/>
                  <a:pt x="33" y="122"/>
                  <a:pt x="33" y="122"/>
                </a:cubicBezTo>
                <a:lnTo>
                  <a:pt x="33" y="109"/>
                </a:lnTo>
                <a:close/>
                <a:moveTo>
                  <a:pt x="33" y="49"/>
                </a:moveTo>
                <a:cubicBezTo>
                  <a:pt x="33" y="27"/>
                  <a:pt x="33" y="27"/>
                  <a:pt x="33" y="27"/>
                </a:cubicBezTo>
                <a:cubicBezTo>
                  <a:pt x="25" y="28"/>
                  <a:pt x="20" y="32"/>
                  <a:pt x="20" y="39"/>
                </a:cubicBezTo>
                <a:cubicBezTo>
                  <a:pt x="20" y="44"/>
                  <a:pt x="26" y="47"/>
                  <a:pt x="33" y="49"/>
                </a:cubicBezTo>
                <a:close/>
                <a:moveTo>
                  <a:pt x="45" y="70"/>
                </a:moveTo>
                <a:cubicBezTo>
                  <a:pt x="45" y="95"/>
                  <a:pt x="45" y="95"/>
                  <a:pt x="45" y="95"/>
                </a:cubicBezTo>
                <a:cubicBezTo>
                  <a:pt x="54" y="93"/>
                  <a:pt x="58" y="88"/>
                  <a:pt x="58" y="82"/>
                </a:cubicBezTo>
                <a:cubicBezTo>
                  <a:pt x="58" y="76"/>
                  <a:pt x="52" y="73"/>
                  <a:pt x="45" y="70"/>
                </a:cubicBezTo>
                <a:close/>
              </a:path>
            </a:pathLst>
          </a:custGeom>
          <a:solidFill>
            <a:srgbClr val="FDB733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630" name="Freeform 30"/>
          <p:cNvSpPr/>
          <p:nvPr/>
        </p:nvSpPr>
        <p:spPr>
          <a:xfrm>
            <a:off x="6369050" y="3422650"/>
            <a:ext cx="327025" cy="330200"/>
          </a:xfrm>
          <a:custGeom>
            <a:avLst/>
            <a:gdLst/>
            <a:ahLst/>
            <a:cxnLst>
              <a:cxn ang="0">
                <a:pos x="15364" y="204724"/>
              </a:cxn>
              <a:cxn ang="0">
                <a:pos x="204116" y="15409"/>
              </a:cxn>
              <a:cxn ang="0">
                <a:pos x="327025" y="63839"/>
              </a:cxn>
              <a:cxn ang="0">
                <a:pos x="188753" y="0"/>
              </a:cxn>
              <a:cxn ang="0">
                <a:pos x="0" y="189315"/>
              </a:cxn>
              <a:cxn ang="0">
                <a:pos x="63649" y="330200"/>
              </a:cxn>
              <a:cxn ang="0">
                <a:pos x="15364" y="204724"/>
              </a:cxn>
            </a:cxnLst>
            <a:pathLst>
              <a:path w="149" h="150">
                <a:moveTo>
                  <a:pt x="7" y="93"/>
                </a:moveTo>
                <a:cubicBezTo>
                  <a:pt x="7" y="46"/>
                  <a:pt x="45" y="7"/>
                  <a:pt x="93" y="7"/>
                </a:cubicBezTo>
                <a:cubicBezTo>
                  <a:pt x="114" y="7"/>
                  <a:pt x="134" y="15"/>
                  <a:pt x="149" y="29"/>
                </a:cubicBezTo>
                <a:cubicBezTo>
                  <a:pt x="134" y="11"/>
                  <a:pt x="111" y="0"/>
                  <a:pt x="86" y="0"/>
                </a:cubicBezTo>
                <a:cubicBezTo>
                  <a:pt x="38" y="0"/>
                  <a:pt x="0" y="39"/>
                  <a:pt x="0" y="86"/>
                </a:cubicBezTo>
                <a:cubicBezTo>
                  <a:pt x="0" y="111"/>
                  <a:pt x="11" y="134"/>
                  <a:pt x="29" y="150"/>
                </a:cubicBezTo>
                <a:cubicBezTo>
                  <a:pt x="15" y="135"/>
                  <a:pt x="7" y="115"/>
                  <a:pt x="7" y="93"/>
                </a:cubicBezTo>
                <a:close/>
              </a:path>
            </a:pathLst>
          </a:custGeom>
          <a:solidFill>
            <a:srgbClr val="FDB733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631" name="Oval 31"/>
          <p:cNvSpPr/>
          <p:nvPr/>
        </p:nvSpPr>
        <p:spPr>
          <a:xfrm>
            <a:off x="5573713" y="3340100"/>
            <a:ext cx="363537" cy="360363"/>
          </a:xfrm>
          <a:prstGeom prst="ellipse">
            <a:avLst/>
          </a:prstGeom>
          <a:solidFill>
            <a:srgbClr val="FDB733"/>
          </a:solidFill>
          <a:ln w="9525">
            <a:noFill/>
          </a:ln>
        </p:spPr>
        <p:txBody>
          <a:bodyPr lIns="68580" tIns="34290" rIns="68580" bIns="34290"/>
          <a:p>
            <a:pPr eaLnBrk="1" hangingPunct="1"/>
            <a:endParaRPr lang="en-IN" altLang="en-US" sz="13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32" name="Oval 32"/>
          <p:cNvSpPr/>
          <p:nvPr/>
        </p:nvSpPr>
        <p:spPr>
          <a:xfrm>
            <a:off x="5573713" y="3327400"/>
            <a:ext cx="363537" cy="361950"/>
          </a:xfrm>
          <a:prstGeom prst="ellipse">
            <a:avLst/>
          </a:prstGeom>
          <a:solidFill>
            <a:srgbClr val="FFC641"/>
          </a:solidFill>
          <a:ln w="9525">
            <a:noFill/>
          </a:ln>
        </p:spPr>
        <p:txBody>
          <a:bodyPr lIns="68580" tIns="34290" rIns="68580" bIns="34290"/>
          <a:p>
            <a:pPr eaLnBrk="1" hangingPunct="1"/>
            <a:endParaRPr lang="en-IN" altLang="en-US" sz="13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33" name="Oval 33"/>
          <p:cNvSpPr/>
          <p:nvPr/>
        </p:nvSpPr>
        <p:spPr>
          <a:xfrm>
            <a:off x="5613400" y="3365500"/>
            <a:ext cx="280988" cy="282575"/>
          </a:xfrm>
          <a:prstGeom prst="ellipse">
            <a:avLst/>
          </a:prstGeom>
          <a:solidFill>
            <a:srgbClr val="FFD55C"/>
          </a:solidFill>
          <a:ln w="9525">
            <a:noFill/>
          </a:ln>
        </p:spPr>
        <p:txBody>
          <a:bodyPr lIns="68580" tIns="34290" rIns="68580" bIns="34290"/>
          <a:p>
            <a:pPr eaLnBrk="1" hangingPunct="1"/>
            <a:endParaRPr lang="en-IN" altLang="en-US" sz="13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34" name="Freeform 34"/>
          <p:cNvSpPr>
            <a:spLocks noEditPoints="1"/>
          </p:cNvSpPr>
          <p:nvPr/>
        </p:nvSpPr>
        <p:spPr>
          <a:xfrm>
            <a:off x="5692775" y="3406775"/>
            <a:ext cx="123825" cy="201613"/>
          </a:xfrm>
          <a:custGeom>
            <a:avLst/>
            <a:gdLst/>
            <a:ahLst/>
            <a:cxnLst>
              <a:cxn ang="0">
                <a:pos x="55279" y="179699"/>
              </a:cxn>
              <a:cxn ang="0">
                <a:pos x="0" y="155593"/>
              </a:cxn>
              <a:cxn ang="0">
                <a:pos x="15478" y="135870"/>
              </a:cxn>
              <a:cxn ang="0">
                <a:pos x="55279" y="155593"/>
              </a:cxn>
              <a:cxn ang="0">
                <a:pos x="55279" y="111764"/>
              </a:cxn>
              <a:cxn ang="0">
                <a:pos x="6633" y="65743"/>
              </a:cxn>
              <a:cxn ang="0">
                <a:pos x="55279" y="21914"/>
              </a:cxn>
              <a:cxn ang="0">
                <a:pos x="55279" y="0"/>
              </a:cxn>
              <a:cxn ang="0">
                <a:pos x="72968" y="0"/>
              </a:cxn>
              <a:cxn ang="0">
                <a:pos x="72968" y="21914"/>
              </a:cxn>
              <a:cxn ang="0">
                <a:pos x="119403" y="43829"/>
              </a:cxn>
              <a:cxn ang="0">
                <a:pos x="103925" y="63552"/>
              </a:cxn>
              <a:cxn ang="0">
                <a:pos x="72968" y="46020"/>
              </a:cxn>
              <a:cxn ang="0">
                <a:pos x="72968" y="87658"/>
              </a:cxn>
              <a:cxn ang="0">
                <a:pos x="123825" y="133678"/>
              </a:cxn>
              <a:cxn ang="0">
                <a:pos x="72968" y="179699"/>
              </a:cxn>
              <a:cxn ang="0">
                <a:pos x="72968" y="201613"/>
              </a:cxn>
              <a:cxn ang="0">
                <a:pos x="55279" y="201613"/>
              </a:cxn>
              <a:cxn ang="0">
                <a:pos x="55279" y="179699"/>
              </a:cxn>
              <a:cxn ang="0">
                <a:pos x="55279" y="81083"/>
              </a:cxn>
              <a:cxn ang="0">
                <a:pos x="55279" y="46020"/>
              </a:cxn>
              <a:cxn ang="0">
                <a:pos x="33167" y="65743"/>
              </a:cxn>
              <a:cxn ang="0">
                <a:pos x="55279" y="81083"/>
              </a:cxn>
              <a:cxn ang="0">
                <a:pos x="72968" y="116147"/>
              </a:cxn>
              <a:cxn ang="0">
                <a:pos x="72968" y="155593"/>
              </a:cxn>
              <a:cxn ang="0">
                <a:pos x="95080" y="135870"/>
              </a:cxn>
              <a:cxn ang="0">
                <a:pos x="72968" y="116147"/>
              </a:cxn>
            </a:cxnLst>
            <a:pathLst>
              <a:path w="56" h="92">
                <a:moveTo>
                  <a:pt x="25" y="82"/>
                </a:moveTo>
                <a:cubicBezTo>
                  <a:pt x="14" y="81"/>
                  <a:pt x="6" y="77"/>
                  <a:pt x="0" y="71"/>
                </a:cubicBezTo>
                <a:cubicBezTo>
                  <a:pt x="7" y="62"/>
                  <a:pt x="7" y="62"/>
                  <a:pt x="7" y="62"/>
                </a:cubicBezTo>
                <a:cubicBezTo>
                  <a:pt x="11" y="66"/>
                  <a:pt x="17" y="70"/>
                  <a:pt x="25" y="71"/>
                </a:cubicBezTo>
                <a:cubicBezTo>
                  <a:pt x="25" y="51"/>
                  <a:pt x="25" y="51"/>
                  <a:pt x="25" y="51"/>
                </a:cubicBezTo>
                <a:cubicBezTo>
                  <a:pt x="14" y="48"/>
                  <a:pt x="3" y="44"/>
                  <a:pt x="3" y="30"/>
                </a:cubicBezTo>
                <a:cubicBezTo>
                  <a:pt x="3" y="20"/>
                  <a:pt x="11" y="11"/>
                  <a:pt x="25" y="10"/>
                </a:cubicBezTo>
                <a:cubicBezTo>
                  <a:pt x="25" y="0"/>
                  <a:pt x="25" y="0"/>
                  <a:pt x="25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3" y="10"/>
                  <a:pt x="33" y="10"/>
                  <a:pt x="33" y="10"/>
                </a:cubicBezTo>
                <a:cubicBezTo>
                  <a:pt x="42" y="11"/>
                  <a:pt x="49" y="14"/>
                  <a:pt x="54" y="20"/>
                </a:cubicBezTo>
                <a:cubicBezTo>
                  <a:pt x="47" y="29"/>
                  <a:pt x="47" y="29"/>
                  <a:pt x="47" y="29"/>
                </a:cubicBezTo>
                <a:cubicBezTo>
                  <a:pt x="43" y="25"/>
                  <a:pt x="38" y="22"/>
                  <a:pt x="33" y="21"/>
                </a:cubicBezTo>
                <a:cubicBezTo>
                  <a:pt x="33" y="40"/>
                  <a:pt x="33" y="40"/>
                  <a:pt x="33" y="40"/>
                </a:cubicBezTo>
                <a:cubicBezTo>
                  <a:pt x="44" y="42"/>
                  <a:pt x="56" y="47"/>
                  <a:pt x="56" y="61"/>
                </a:cubicBezTo>
                <a:cubicBezTo>
                  <a:pt x="56" y="71"/>
                  <a:pt x="49" y="81"/>
                  <a:pt x="33" y="82"/>
                </a:cubicBezTo>
                <a:cubicBezTo>
                  <a:pt x="33" y="92"/>
                  <a:pt x="33" y="92"/>
                  <a:pt x="33" y="92"/>
                </a:cubicBezTo>
                <a:cubicBezTo>
                  <a:pt x="25" y="92"/>
                  <a:pt x="25" y="92"/>
                  <a:pt x="25" y="92"/>
                </a:cubicBezTo>
                <a:lnTo>
                  <a:pt x="25" y="82"/>
                </a:lnTo>
                <a:close/>
                <a:moveTo>
                  <a:pt x="25" y="37"/>
                </a:moveTo>
                <a:cubicBezTo>
                  <a:pt x="25" y="21"/>
                  <a:pt x="25" y="21"/>
                  <a:pt x="25" y="21"/>
                </a:cubicBezTo>
                <a:cubicBezTo>
                  <a:pt x="19" y="22"/>
                  <a:pt x="15" y="25"/>
                  <a:pt x="15" y="30"/>
                </a:cubicBezTo>
                <a:cubicBezTo>
                  <a:pt x="15" y="34"/>
                  <a:pt x="19" y="36"/>
                  <a:pt x="25" y="37"/>
                </a:cubicBezTo>
                <a:close/>
                <a:moveTo>
                  <a:pt x="33" y="53"/>
                </a:moveTo>
                <a:cubicBezTo>
                  <a:pt x="33" y="71"/>
                  <a:pt x="33" y="71"/>
                  <a:pt x="33" y="71"/>
                </a:cubicBezTo>
                <a:cubicBezTo>
                  <a:pt x="41" y="70"/>
                  <a:pt x="43" y="66"/>
                  <a:pt x="43" y="62"/>
                </a:cubicBezTo>
                <a:cubicBezTo>
                  <a:pt x="43" y="57"/>
                  <a:pt x="39" y="55"/>
                  <a:pt x="33" y="53"/>
                </a:cubicBezTo>
                <a:close/>
              </a:path>
            </a:pathLst>
          </a:custGeom>
          <a:solidFill>
            <a:srgbClr val="FDB733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635" name="Freeform 35"/>
          <p:cNvSpPr/>
          <p:nvPr/>
        </p:nvSpPr>
        <p:spPr>
          <a:xfrm>
            <a:off x="5613400" y="3365500"/>
            <a:ext cx="246063" cy="247650"/>
          </a:xfrm>
          <a:custGeom>
            <a:avLst/>
            <a:gdLst/>
            <a:ahLst/>
            <a:cxnLst>
              <a:cxn ang="0">
                <a:pos x="13182" y="152570"/>
              </a:cxn>
              <a:cxn ang="0">
                <a:pos x="151592" y="11056"/>
              </a:cxn>
              <a:cxn ang="0">
                <a:pos x="246063" y="48646"/>
              </a:cxn>
              <a:cxn ang="0">
                <a:pos x="140607" y="0"/>
              </a:cxn>
              <a:cxn ang="0">
                <a:pos x="0" y="141514"/>
              </a:cxn>
              <a:cxn ang="0">
                <a:pos x="48334" y="247650"/>
              </a:cxn>
              <a:cxn ang="0">
                <a:pos x="13182" y="152570"/>
              </a:cxn>
            </a:cxnLst>
            <a:pathLst>
              <a:path w="112" h="112">
                <a:moveTo>
                  <a:pt x="6" y="69"/>
                </a:moveTo>
                <a:cubicBezTo>
                  <a:pt x="6" y="34"/>
                  <a:pt x="34" y="5"/>
                  <a:pt x="69" y="5"/>
                </a:cubicBezTo>
                <a:cubicBezTo>
                  <a:pt x="86" y="5"/>
                  <a:pt x="100" y="12"/>
                  <a:pt x="112" y="22"/>
                </a:cubicBezTo>
                <a:cubicBezTo>
                  <a:pt x="100" y="9"/>
                  <a:pt x="83" y="0"/>
                  <a:pt x="64" y="0"/>
                </a:cubicBezTo>
                <a:cubicBezTo>
                  <a:pt x="29" y="0"/>
                  <a:pt x="0" y="29"/>
                  <a:pt x="0" y="64"/>
                </a:cubicBezTo>
                <a:cubicBezTo>
                  <a:pt x="0" y="83"/>
                  <a:pt x="9" y="100"/>
                  <a:pt x="22" y="112"/>
                </a:cubicBezTo>
                <a:cubicBezTo>
                  <a:pt x="12" y="100"/>
                  <a:pt x="6" y="85"/>
                  <a:pt x="6" y="69"/>
                </a:cubicBezTo>
                <a:close/>
              </a:path>
            </a:pathLst>
          </a:custGeom>
          <a:solidFill>
            <a:srgbClr val="FDB733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636" name="Oval 36"/>
          <p:cNvSpPr/>
          <p:nvPr/>
        </p:nvSpPr>
        <p:spPr>
          <a:xfrm>
            <a:off x="4327525" y="3402013"/>
            <a:ext cx="217488" cy="217487"/>
          </a:xfrm>
          <a:prstGeom prst="ellipse">
            <a:avLst/>
          </a:prstGeom>
          <a:solidFill>
            <a:srgbClr val="FDB733"/>
          </a:solidFill>
          <a:ln w="9525">
            <a:noFill/>
          </a:ln>
        </p:spPr>
        <p:txBody>
          <a:bodyPr lIns="68580" tIns="34290" rIns="68580" bIns="34290"/>
          <a:p>
            <a:pPr eaLnBrk="1" hangingPunct="1"/>
            <a:endParaRPr lang="en-IN" altLang="en-US" sz="13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37" name="Oval 37"/>
          <p:cNvSpPr/>
          <p:nvPr/>
        </p:nvSpPr>
        <p:spPr>
          <a:xfrm>
            <a:off x="4327525" y="3394075"/>
            <a:ext cx="217488" cy="219075"/>
          </a:xfrm>
          <a:prstGeom prst="ellipse">
            <a:avLst/>
          </a:prstGeom>
          <a:solidFill>
            <a:srgbClr val="FFC641"/>
          </a:solidFill>
          <a:ln w="9525">
            <a:noFill/>
          </a:ln>
        </p:spPr>
        <p:txBody>
          <a:bodyPr lIns="68580" tIns="34290" rIns="68580" bIns="34290"/>
          <a:p>
            <a:pPr eaLnBrk="1" hangingPunct="1"/>
            <a:endParaRPr lang="en-IN" altLang="en-US" sz="13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38" name="Oval 38"/>
          <p:cNvSpPr/>
          <p:nvPr/>
        </p:nvSpPr>
        <p:spPr>
          <a:xfrm>
            <a:off x="4352925" y="3419475"/>
            <a:ext cx="168275" cy="166688"/>
          </a:xfrm>
          <a:prstGeom prst="ellipse">
            <a:avLst/>
          </a:prstGeom>
          <a:solidFill>
            <a:srgbClr val="FFD55C"/>
          </a:solidFill>
          <a:ln w="9525">
            <a:noFill/>
          </a:ln>
        </p:spPr>
        <p:txBody>
          <a:bodyPr lIns="68580" tIns="34290" rIns="68580" bIns="34290"/>
          <a:p>
            <a:pPr eaLnBrk="1" hangingPunct="1"/>
            <a:endParaRPr lang="en-IN" altLang="en-US" sz="13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39" name="Freeform 39"/>
          <p:cNvSpPr>
            <a:spLocks noEditPoints="1"/>
          </p:cNvSpPr>
          <p:nvPr/>
        </p:nvSpPr>
        <p:spPr>
          <a:xfrm>
            <a:off x="4400550" y="3443288"/>
            <a:ext cx="71438" cy="122237"/>
          </a:xfrm>
          <a:custGeom>
            <a:avLst/>
            <a:gdLst/>
            <a:ahLst/>
            <a:cxnLst>
              <a:cxn ang="0">
                <a:pos x="32472" y="108902"/>
              </a:cxn>
              <a:cxn ang="0">
                <a:pos x="0" y="93345"/>
              </a:cxn>
              <a:cxn ang="0">
                <a:pos x="8659" y="82232"/>
              </a:cxn>
              <a:cxn ang="0">
                <a:pos x="32472" y="93345"/>
              </a:cxn>
              <a:cxn ang="0">
                <a:pos x="32472" y="66675"/>
              </a:cxn>
              <a:cxn ang="0">
                <a:pos x="2165" y="40005"/>
              </a:cxn>
              <a:cxn ang="0">
                <a:pos x="32472" y="13335"/>
              </a:cxn>
              <a:cxn ang="0">
                <a:pos x="32472" y="0"/>
              </a:cxn>
              <a:cxn ang="0">
                <a:pos x="43296" y="0"/>
              </a:cxn>
              <a:cxn ang="0">
                <a:pos x="43296" y="13335"/>
              </a:cxn>
              <a:cxn ang="0">
                <a:pos x="69273" y="24447"/>
              </a:cxn>
              <a:cxn ang="0">
                <a:pos x="60614" y="37782"/>
              </a:cxn>
              <a:cxn ang="0">
                <a:pos x="43296" y="26670"/>
              </a:cxn>
              <a:cxn ang="0">
                <a:pos x="43296" y="51117"/>
              </a:cxn>
              <a:cxn ang="0">
                <a:pos x="71438" y="80010"/>
              </a:cxn>
              <a:cxn ang="0">
                <a:pos x="43296" y="108902"/>
              </a:cxn>
              <a:cxn ang="0">
                <a:pos x="43296" y="122237"/>
              </a:cxn>
              <a:cxn ang="0">
                <a:pos x="32472" y="122237"/>
              </a:cxn>
              <a:cxn ang="0">
                <a:pos x="32472" y="108902"/>
              </a:cxn>
              <a:cxn ang="0">
                <a:pos x="32472" y="48895"/>
              </a:cxn>
              <a:cxn ang="0">
                <a:pos x="32472" y="26670"/>
              </a:cxn>
              <a:cxn ang="0">
                <a:pos x="19483" y="37782"/>
              </a:cxn>
              <a:cxn ang="0">
                <a:pos x="32472" y="48895"/>
              </a:cxn>
              <a:cxn ang="0">
                <a:pos x="43296" y="68897"/>
              </a:cxn>
              <a:cxn ang="0">
                <a:pos x="43296" y="93345"/>
              </a:cxn>
              <a:cxn ang="0">
                <a:pos x="56284" y="82232"/>
              </a:cxn>
              <a:cxn ang="0">
                <a:pos x="43296" y="68897"/>
              </a:cxn>
            </a:cxnLst>
            <a:pathLst>
              <a:path w="33" h="55">
                <a:moveTo>
                  <a:pt x="15" y="49"/>
                </a:moveTo>
                <a:cubicBezTo>
                  <a:pt x="8" y="48"/>
                  <a:pt x="3" y="46"/>
                  <a:pt x="0" y="42"/>
                </a:cubicBezTo>
                <a:cubicBezTo>
                  <a:pt x="4" y="37"/>
                  <a:pt x="4" y="37"/>
                  <a:pt x="4" y="37"/>
                </a:cubicBezTo>
                <a:cubicBezTo>
                  <a:pt x="7" y="39"/>
                  <a:pt x="10" y="42"/>
                  <a:pt x="15" y="42"/>
                </a:cubicBezTo>
                <a:cubicBezTo>
                  <a:pt x="15" y="30"/>
                  <a:pt x="15" y="30"/>
                  <a:pt x="15" y="30"/>
                </a:cubicBezTo>
                <a:cubicBezTo>
                  <a:pt x="8" y="28"/>
                  <a:pt x="1" y="26"/>
                  <a:pt x="1" y="18"/>
                </a:cubicBezTo>
                <a:cubicBezTo>
                  <a:pt x="1" y="11"/>
                  <a:pt x="7" y="6"/>
                  <a:pt x="15" y="6"/>
                </a:cubicBezTo>
                <a:cubicBezTo>
                  <a:pt x="15" y="0"/>
                  <a:pt x="15" y="0"/>
                  <a:pt x="15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20" y="6"/>
                  <a:pt x="20" y="6"/>
                  <a:pt x="20" y="6"/>
                </a:cubicBezTo>
                <a:cubicBezTo>
                  <a:pt x="25" y="6"/>
                  <a:pt x="29" y="8"/>
                  <a:pt x="32" y="11"/>
                </a:cubicBezTo>
                <a:cubicBezTo>
                  <a:pt x="28" y="17"/>
                  <a:pt x="28" y="17"/>
                  <a:pt x="28" y="17"/>
                </a:cubicBezTo>
                <a:cubicBezTo>
                  <a:pt x="26" y="15"/>
                  <a:pt x="23" y="13"/>
                  <a:pt x="20" y="12"/>
                </a:cubicBezTo>
                <a:cubicBezTo>
                  <a:pt x="20" y="23"/>
                  <a:pt x="20" y="23"/>
                  <a:pt x="20" y="23"/>
                </a:cubicBezTo>
                <a:cubicBezTo>
                  <a:pt x="26" y="25"/>
                  <a:pt x="33" y="28"/>
                  <a:pt x="33" y="36"/>
                </a:cubicBezTo>
                <a:cubicBezTo>
                  <a:pt x="33" y="42"/>
                  <a:pt x="29" y="48"/>
                  <a:pt x="20" y="49"/>
                </a:cubicBezTo>
                <a:cubicBezTo>
                  <a:pt x="20" y="55"/>
                  <a:pt x="20" y="55"/>
                  <a:pt x="20" y="55"/>
                </a:cubicBezTo>
                <a:cubicBezTo>
                  <a:pt x="15" y="55"/>
                  <a:pt x="15" y="55"/>
                  <a:pt x="15" y="55"/>
                </a:cubicBezTo>
                <a:lnTo>
                  <a:pt x="15" y="49"/>
                </a:lnTo>
                <a:close/>
                <a:moveTo>
                  <a:pt x="15" y="22"/>
                </a:moveTo>
                <a:cubicBezTo>
                  <a:pt x="15" y="12"/>
                  <a:pt x="15" y="12"/>
                  <a:pt x="15" y="12"/>
                </a:cubicBezTo>
                <a:cubicBezTo>
                  <a:pt x="11" y="13"/>
                  <a:pt x="9" y="15"/>
                  <a:pt x="9" y="17"/>
                </a:cubicBezTo>
                <a:cubicBezTo>
                  <a:pt x="9" y="20"/>
                  <a:pt x="11" y="21"/>
                  <a:pt x="15" y="22"/>
                </a:cubicBezTo>
                <a:close/>
                <a:moveTo>
                  <a:pt x="20" y="31"/>
                </a:moveTo>
                <a:cubicBezTo>
                  <a:pt x="20" y="42"/>
                  <a:pt x="20" y="42"/>
                  <a:pt x="20" y="42"/>
                </a:cubicBezTo>
                <a:cubicBezTo>
                  <a:pt x="24" y="42"/>
                  <a:pt x="26" y="39"/>
                  <a:pt x="26" y="37"/>
                </a:cubicBezTo>
                <a:cubicBezTo>
                  <a:pt x="26" y="34"/>
                  <a:pt x="23" y="32"/>
                  <a:pt x="20" y="31"/>
                </a:cubicBezTo>
                <a:close/>
              </a:path>
            </a:pathLst>
          </a:custGeom>
          <a:solidFill>
            <a:srgbClr val="FDB733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640" name="Freeform 40"/>
          <p:cNvSpPr/>
          <p:nvPr/>
        </p:nvSpPr>
        <p:spPr>
          <a:xfrm>
            <a:off x="4352925" y="3419475"/>
            <a:ext cx="146050" cy="147638"/>
          </a:xfrm>
          <a:custGeom>
            <a:avLst/>
            <a:gdLst/>
            <a:ahLst/>
            <a:cxnLst>
              <a:cxn ang="0">
                <a:pos x="6639" y="90346"/>
              </a:cxn>
              <a:cxn ang="0">
                <a:pos x="90728" y="6611"/>
              </a:cxn>
              <a:cxn ang="0">
                <a:pos x="146050" y="28646"/>
              </a:cxn>
              <a:cxn ang="0">
                <a:pos x="84089" y="0"/>
              </a:cxn>
              <a:cxn ang="0">
                <a:pos x="0" y="83735"/>
              </a:cxn>
              <a:cxn ang="0">
                <a:pos x="26555" y="147638"/>
              </a:cxn>
              <a:cxn ang="0">
                <a:pos x="6639" y="90346"/>
              </a:cxn>
            </a:cxnLst>
            <a:pathLst>
              <a:path w="66" h="67">
                <a:moveTo>
                  <a:pt x="3" y="41"/>
                </a:moveTo>
                <a:cubicBezTo>
                  <a:pt x="3" y="20"/>
                  <a:pt x="20" y="3"/>
                  <a:pt x="41" y="3"/>
                </a:cubicBezTo>
                <a:cubicBezTo>
                  <a:pt x="51" y="3"/>
                  <a:pt x="59" y="7"/>
                  <a:pt x="66" y="13"/>
                </a:cubicBezTo>
                <a:cubicBezTo>
                  <a:pt x="59" y="5"/>
                  <a:pt x="49" y="0"/>
                  <a:pt x="38" y="0"/>
                </a:cubicBezTo>
                <a:cubicBezTo>
                  <a:pt x="17" y="0"/>
                  <a:pt x="0" y="17"/>
                  <a:pt x="0" y="38"/>
                </a:cubicBezTo>
                <a:cubicBezTo>
                  <a:pt x="0" y="50"/>
                  <a:pt x="5" y="60"/>
                  <a:pt x="12" y="67"/>
                </a:cubicBezTo>
                <a:cubicBezTo>
                  <a:pt x="6" y="60"/>
                  <a:pt x="3" y="51"/>
                  <a:pt x="3" y="41"/>
                </a:cubicBezTo>
                <a:close/>
              </a:path>
            </a:pathLst>
          </a:custGeom>
          <a:solidFill>
            <a:srgbClr val="FDB733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641" name="Oval 41"/>
          <p:cNvSpPr/>
          <p:nvPr/>
        </p:nvSpPr>
        <p:spPr>
          <a:xfrm>
            <a:off x="4673600" y="2701925"/>
            <a:ext cx="163513" cy="163513"/>
          </a:xfrm>
          <a:prstGeom prst="ellipse">
            <a:avLst/>
          </a:prstGeom>
          <a:solidFill>
            <a:srgbClr val="FDB733"/>
          </a:solidFill>
          <a:ln w="9525">
            <a:noFill/>
          </a:ln>
        </p:spPr>
        <p:txBody>
          <a:bodyPr lIns="68580" tIns="34290" rIns="68580" bIns="34290"/>
          <a:p>
            <a:pPr eaLnBrk="1" hangingPunct="1"/>
            <a:endParaRPr lang="en-IN" altLang="en-US" sz="13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42" name="Oval 42"/>
          <p:cNvSpPr/>
          <p:nvPr/>
        </p:nvSpPr>
        <p:spPr>
          <a:xfrm>
            <a:off x="4673600" y="2695575"/>
            <a:ext cx="163513" cy="163513"/>
          </a:xfrm>
          <a:prstGeom prst="ellipse">
            <a:avLst/>
          </a:prstGeom>
          <a:solidFill>
            <a:srgbClr val="FFC641"/>
          </a:solidFill>
          <a:ln w="9525">
            <a:noFill/>
          </a:ln>
        </p:spPr>
        <p:txBody>
          <a:bodyPr lIns="68580" tIns="34290" rIns="68580" bIns="34290"/>
          <a:p>
            <a:pPr eaLnBrk="1" hangingPunct="1"/>
            <a:endParaRPr lang="en-IN" altLang="en-US" sz="13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43" name="Oval 43"/>
          <p:cNvSpPr/>
          <p:nvPr/>
        </p:nvSpPr>
        <p:spPr>
          <a:xfrm>
            <a:off x="4694238" y="2714625"/>
            <a:ext cx="125412" cy="125413"/>
          </a:xfrm>
          <a:prstGeom prst="ellipse">
            <a:avLst/>
          </a:prstGeom>
          <a:solidFill>
            <a:srgbClr val="FFD55C"/>
          </a:solidFill>
          <a:ln w="9525">
            <a:noFill/>
          </a:ln>
        </p:spPr>
        <p:txBody>
          <a:bodyPr lIns="68580" tIns="34290" rIns="68580" bIns="34290"/>
          <a:p>
            <a:pPr eaLnBrk="1" hangingPunct="1"/>
            <a:endParaRPr lang="en-IN" altLang="en-US" sz="13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44" name="Freeform 44"/>
          <p:cNvSpPr>
            <a:spLocks noEditPoints="1"/>
          </p:cNvSpPr>
          <p:nvPr/>
        </p:nvSpPr>
        <p:spPr>
          <a:xfrm>
            <a:off x="4730750" y="2733675"/>
            <a:ext cx="53975" cy="88900"/>
          </a:xfrm>
          <a:custGeom>
            <a:avLst/>
            <a:gdLst/>
            <a:ahLst/>
            <a:cxnLst>
              <a:cxn ang="0">
                <a:pos x="23749" y="78059"/>
              </a:cxn>
              <a:cxn ang="0">
                <a:pos x="0" y="69385"/>
              </a:cxn>
              <a:cxn ang="0">
                <a:pos x="6477" y="58544"/>
              </a:cxn>
              <a:cxn ang="0">
                <a:pos x="23749" y="69385"/>
              </a:cxn>
              <a:cxn ang="0">
                <a:pos x="23749" y="47702"/>
              </a:cxn>
              <a:cxn ang="0">
                <a:pos x="2159" y="28188"/>
              </a:cxn>
              <a:cxn ang="0">
                <a:pos x="23749" y="8673"/>
              </a:cxn>
              <a:cxn ang="0">
                <a:pos x="23749" y="0"/>
              </a:cxn>
              <a:cxn ang="0">
                <a:pos x="32385" y="0"/>
              </a:cxn>
              <a:cxn ang="0">
                <a:pos x="32385" y="8673"/>
              </a:cxn>
              <a:cxn ang="0">
                <a:pos x="51816" y="17346"/>
              </a:cxn>
              <a:cxn ang="0">
                <a:pos x="45339" y="28188"/>
              </a:cxn>
              <a:cxn ang="0">
                <a:pos x="32385" y="19515"/>
              </a:cxn>
              <a:cxn ang="0">
                <a:pos x="32385" y="36861"/>
              </a:cxn>
              <a:cxn ang="0">
                <a:pos x="53975" y="58544"/>
              </a:cxn>
              <a:cxn ang="0">
                <a:pos x="32385" y="78059"/>
              </a:cxn>
              <a:cxn ang="0">
                <a:pos x="32385" y="88900"/>
              </a:cxn>
              <a:cxn ang="0">
                <a:pos x="23749" y="88900"/>
              </a:cxn>
              <a:cxn ang="0">
                <a:pos x="23749" y="78059"/>
              </a:cxn>
              <a:cxn ang="0">
                <a:pos x="23749" y="34693"/>
              </a:cxn>
              <a:cxn ang="0">
                <a:pos x="23749" y="19515"/>
              </a:cxn>
              <a:cxn ang="0">
                <a:pos x="15113" y="28188"/>
              </a:cxn>
              <a:cxn ang="0">
                <a:pos x="23749" y="34693"/>
              </a:cxn>
              <a:cxn ang="0">
                <a:pos x="32385" y="49871"/>
              </a:cxn>
              <a:cxn ang="0">
                <a:pos x="32385" y="69385"/>
              </a:cxn>
              <a:cxn ang="0">
                <a:pos x="41021" y="58544"/>
              </a:cxn>
              <a:cxn ang="0">
                <a:pos x="32385" y="49871"/>
              </a:cxn>
            </a:cxnLst>
            <a:pathLst>
              <a:path w="25" h="41">
                <a:moveTo>
                  <a:pt x="11" y="36"/>
                </a:moveTo>
                <a:cubicBezTo>
                  <a:pt x="6" y="36"/>
                  <a:pt x="2" y="34"/>
                  <a:pt x="0" y="32"/>
                </a:cubicBezTo>
                <a:cubicBezTo>
                  <a:pt x="3" y="27"/>
                  <a:pt x="3" y="27"/>
                  <a:pt x="3" y="27"/>
                </a:cubicBezTo>
                <a:cubicBezTo>
                  <a:pt x="5" y="29"/>
                  <a:pt x="7" y="31"/>
                  <a:pt x="11" y="32"/>
                </a:cubicBezTo>
                <a:cubicBezTo>
                  <a:pt x="11" y="22"/>
                  <a:pt x="11" y="22"/>
                  <a:pt x="11" y="22"/>
                </a:cubicBezTo>
                <a:cubicBezTo>
                  <a:pt x="6" y="21"/>
                  <a:pt x="1" y="19"/>
                  <a:pt x="1" y="13"/>
                </a:cubicBezTo>
                <a:cubicBezTo>
                  <a:pt x="1" y="8"/>
                  <a:pt x="5" y="5"/>
                  <a:pt x="11" y="4"/>
                </a:cubicBezTo>
                <a:cubicBezTo>
                  <a:pt x="11" y="0"/>
                  <a:pt x="11" y="0"/>
                  <a:pt x="11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15" y="4"/>
                  <a:pt x="15" y="4"/>
                  <a:pt x="15" y="4"/>
                </a:cubicBezTo>
                <a:cubicBezTo>
                  <a:pt x="18" y="5"/>
                  <a:pt x="22" y="6"/>
                  <a:pt x="24" y="8"/>
                </a:cubicBezTo>
                <a:cubicBezTo>
                  <a:pt x="21" y="13"/>
                  <a:pt x="21" y="13"/>
                  <a:pt x="21" y="13"/>
                </a:cubicBezTo>
                <a:cubicBezTo>
                  <a:pt x="19" y="11"/>
                  <a:pt x="17" y="10"/>
                  <a:pt x="15" y="9"/>
                </a:cubicBezTo>
                <a:cubicBezTo>
                  <a:pt x="15" y="17"/>
                  <a:pt x="15" y="17"/>
                  <a:pt x="15" y="17"/>
                </a:cubicBezTo>
                <a:cubicBezTo>
                  <a:pt x="20" y="19"/>
                  <a:pt x="25" y="20"/>
                  <a:pt x="25" y="27"/>
                </a:cubicBezTo>
                <a:cubicBezTo>
                  <a:pt x="25" y="32"/>
                  <a:pt x="22" y="36"/>
                  <a:pt x="15" y="36"/>
                </a:cubicBezTo>
                <a:cubicBezTo>
                  <a:pt x="15" y="41"/>
                  <a:pt x="15" y="41"/>
                  <a:pt x="15" y="41"/>
                </a:cubicBezTo>
                <a:cubicBezTo>
                  <a:pt x="11" y="41"/>
                  <a:pt x="11" y="41"/>
                  <a:pt x="11" y="41"/>
                </a:cubicBezTo>
                <a:lnTo>
                  <a:pt x="11" y="36"/>
                </a:lnTo>
                <a:close/>
                <a:moveTo>
                  <a:pt x="11" y="16"/>
                </a:moveTo>
                <a:cubicBezTo>
                  <a:pt x="11" y="9"/>
                  <a:pt x="11" y="9"/>
                  <a:pt x="11" y="9"/>
                </a:cubicBezTo>
                <a:cubicBezTo>
                  <a:pt x="8" y="9"/>
                  <a:pt x="7" y="11"/>
                  <a:pt x="7" y="13"/>
                </a:cubicBezTo>
                <a:cubicBezTo>
                  <a:pt x="7" y="15"/>
                  <a:pt x="8" y="16"/>
                  <a:pt x="11" y="16"/>
                </a:cubicBezTo>
                <a:close/>
                <a:moveTo>
                  <a:pt x="15" y="23"/>
                </a:moveTo>
                <a:cubicBezTo>
                  <a:pt x="15" y="32"/>
                  <a:pt x="15" y="32"/>
                  <a:pt x="15" y="32"/>
                </a:cubicBezTo>
                <a:cubicBezTo>
                  <a:pt x="18" y="31"/>
                  <a:pt x="19" y="29"/>
                  <a:pt x="19" y="27"/>
                </a:cubicBezTo>
                <a:cubicBezTo>
                  <a:pt x="19" y="25"/>
                  <a:pt x="17" y="24"/>
                  <a:pt x="15" y="23"/>
                </a:cubicBezTo>
                <a:close/>
              </a:path>
            </a:pathLst>
          </a:custGeom>
          <a:solidFill>
            <a:srgbClr val="FDB733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645" name="Freeform 45"/>
          <p:cNvSpPr/>
          <p:nvPr/>
        </p:nvSpPr>
        <p:spPr>
          <a:xfrm>
            <a:off x="4694238" y="2714625"/>
            <a:ext cx="109537" cy="111125"/>
          </a:xfrm>
          <a:custGeom>
            <a:avLst/>
            <a:gdLst/>
            <a:ahLst/>
            <a:cxnLst>
              <a:cxn ang="0">
                <a:pos x="4381" y="68898"/>
              </a:cxn>
              <a:cxn ang="0">
                <a:pos x="67913" y="4445"/>
              </a:cxn>
              <a:cxn ang="0">
                <a:pos x="109537" y="20003"/>
              </a:cxn>
              <a:cxn ang="0">
                <a:pos x="61341" y="0"/>
              </a:cxn>
              <a:cxn ang="0">
                <a:pos x="0" y="62230"/>
              </a:cxn>
              <a:cxn ang="0">
                <a:pos x="19717" y="111125"/>
              </a:cxn>
              <a:cxn ang="0">
                <a:pos x="4381" y="68898"/>
              </a:cxn>
            </a:cxnLst>
            <a:pathLst>
              <a:path w="50" h="50">
                <a:moveTo>
                  <a:pt x="2" y="31"/>
                </a:moveTo>
                <a:cubicBezTo>
                  <a:pt x="2" y="15"/>
                  <a:pt x="15" y="2"/>
                  <a:pt x="31" y="2"/>
                </a:cubicBezTo>
                <a:cubicBezTo>
                  <a:pt x="38" y="2"/>
                  <a:pt x="45" y="5"/>
                  <a:pt x="50" y="9"/>
                </a:cubicBezTo>
                <a:cubicBezTo>
                  <a:pt x="44" y="3"/>
                  <a:pt x="37" y="0"/>
                  <a:pt x="28" y="0"/>
                </a:cubicBezTo>
                <a:cubicBezTo>
                  <a:pt x="13" y="0"/>
                  <a:pt x="0" y="13"/>
                  <a:pt x="0" y="28"/>
                </a:cubicBezTo>
                <a:cubicBezTo>
                  <a:pt x="0" y="37"/>
                  <a:pt x="4" y="44"/>
                  <a:pt x="9" y="50"/>
                </a:cubicBezTo>
                <a:cubicBezTo>
                  <a:pt x="5" y="45"/>
                  <a:pt x="2" y="38"/>
                  <a:pt x="2" y="31"/>
                </a:cubicBezTo>
                <a:close/>
              </a:path>
            </a:pathLst>
          </a:custGeom>
          <a:solidFill>
            <a:srgbClr val="FDB733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646" name="Oval 46"/>
          <p:cNvSpPr/>
          <p:nvPr/>
        </p:nvSpPr>
        <p:spPr>
          <a:xfrm>
            <a:off x="4851400" y="3592513"/>
            <a:ext cx="328613" cy="330200"/>
          </a:xfrm>
          <a:prstGeom prst="ellipse">
            <a:avLst/>
          </a:prstGeom>
          <a:solidFill>
            <a:srgbClr val="FDB733"/>
          </a:solidFill>
          <a:ln w="9525">
            <a:noFill/>
          </a:ln>
        </p:spPr>
        <p:txBody>
          <a:bodyPr lIns="68580" tIns="34290" rIns="68580" bIns="34290"/>
          <a:p>
            <a:pPr eaLnBrk="1" hangingPunct="1"/>
            <a:endParaRPr lang="en-IN" altLang="en-US" sz="13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47" name="Oval 47"/>
          <p:cNvSpPr/>
          <p:nvPr/>
        </p:nvSpPr>
        <p:spPr>
          <a:xfrm>
            <a:off x="4851400" y="3581400"/>
            <a:ext cx="328613" cy="331788"/>
          </a:xfrm>
          <a:prstGeom prst="ellipse">
            <a:avLst/>
          </a:prstGeom>
          <a:solidFill>
            <a:srgbClr val="FFC641"/>
          </a:solidFill>
          <a:ln w="9525">
            <a:noFill/>
          </a:ln>
        </p:spPr>
        <p:txBody>
          <a:bodyPr lIns="68580" tIns="34290" rIns="68580" bIns="34290"/>
          <a:p>
            <a:pPr eaLnBrk="1" hangingPunct="1"/>
            <a:endParaRPr lang="en-IN" altLang="en-US" sz="13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48" name="Oval 48"/>
          <p:cNvSpPr/>
          <p:nvPr/>
        </p:nvSpPr>
        <p:spPr>
          <a:xfrm>
            <a:off x="4887913" y="3619500"/>
            <a:ext cx="252412" cy="252413"/>
          </a:xfrm>
          <a:prstGeom prst="ellipse">
            <a:avLst/>
          </a:prstGeom>
          <a:solidFill>
            <a:srgbClr val="FFD55C"/>
          </a:solidFill>
          <a:ln w="9525">
            <a:noFill/>
          </a:ln>
        </p:spPr>
        <p:txBody>
          <a:bodyPr lIns="68580" tIns="34290" rIns="68580" bIns="34290"/>
          <a:p>
            <a:pPr eaLnBrk="1" hangingPunct="1"/>
            <a:endParaRPr lang="en-IN" altLang="en-US" sz="13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49" name="Freeform 49"/>
          <p:cNvSpPr>
            <a:spLocks noEditPoints="1"/>
          </p:cNvSpPr>
          <p:nvPr/>
        </p:nvSpPr>
        <p:spPr>
          <a:xfrm>
            <a:off x="4959350" y="3654425"/>
            <a:ext cx="111125" cy="182563"/>
          </a:xfrm>
          <a:custGeom>
            <a:avLst/>
            <a:gdLst/>
            <a:ahLst/>
            <a:cxnLst>
              <a:cxn ang="0">
                <a:pos x="47936" y="162767"/>
              </a:cxn>
              <a:cxn ang="0">
                <a:pos x="0" y="140771"/>
              </a:cxn>
              <a:cxn ang="0">
                <a:pos x="15252" y="123175"/>
              </a:cxn>
              <a:cxn ang="0">
                <a:pos x="47936" y="140771"/>
              </a:cxn>
              <a:cxn ang="0">
                <a:pos x="47936" y="101179"/>
              </a:cxn>
              <a:cxn ang="0">
                <a:pos x="4358" y="59388"/>
              </a:cxn>
              <a:cxn ang="0">
                <a:pos x="47936" y="19796"/>
              </a:cxn>
              <a:cxn ang="0">
                <a:pos x="47936" y="0"/>
              </a:cxn>
              <a:cxn ang="0">
                <a:pos x="65368" y="0"/>
              </a:cxn>
              <a:cxn ang="0">
                <a:pos x="65368" y="19796"/>
              </a:cxn>
              <a:cxn ang="0">
                <a:pos x="106767" y="39592"/>
              </a:cxn>
              <a:cxn ang="0">
                <a:pos x="93694" y="57188"/>
              </a:cxn>
              <a:cxn ang="0">
                <a:pos x="65368" y="41792"/>
              </a:cxn>
              <a:cxn ang="0">
                <a:pos x="65368" y="79184"/>
              </a:cxn>
              <a:cxn ang="0">
                <a:pos x="111125" y="120975"/>
              </a:cxn>
              <a:cxn ang="0">
                <a:pos x="65368" y="162767"/>
              </a:cxn>
              <a:cxn ang="0">
                <a:pos x="65368" y="182563"/>
              </a:cxn>
              <a:cxn ang="0">
                <a:pos x="47936" y="182563"/>
              </a:cxn>
              <a:cxn ang="0">
                <a:pos x="47936" y="162767"/>
              </a:cxn>
              <a:cxn ang="0">
                <a:pos x="47936" y="74785"/>
              </a:cxn>
              <a:cxn ang="0">
                <a:pos x="47936" y="41792"/>
              </a:cxn>
              <a:cxn ang="0">
                <a:pos x="30505" y="59388"/>
              </a:cxn>
              <a:cxn ang="0">
                <a:pos x="47936" y="74785"/>
              </a:cxn>
              <a:cxn ang="0">
                <a:pos x="65368" y="105579"/>
              </a:cxn>
              <a:cxn ang="0">
                <a:pos x="65368" y="140771"/>
              </a:cxn>
              <a:cxn ang="0">
                <a:pos x="84978" y="123175"/>
              </a:cxn>
              <a:cxn ang="0">
                <a:pos x="65368" y="105579"/>
              </a:cxn>
            </a:cxnLst>
            <a:pathLst>
              <a:path w="51" h="83">
                <a:moveTo>
                  <a:pt x="22" y="74"/>
                </a:moveTo>
                <a:cubicBezTo>
                  <a:pt x="13" y="74"/>
                  <a:pt x="5" y="70"/>
                  <a:pt x="0" y="64"/>
                </a:cubicBezTo>
                <a:cubicBezTo>
                  <a:pt x="7" y="56"/>
                  <a:pt x="7" y="56"/>
                  <a:pt x="7" y="56"/>
                </a:cubicBezTo>
                <a:cubicBezTo>
                  <a:pt x="10" y="60"/>
                  <a:pt x="16" y="63"/>
                  <a:pt x="22" y="64"/>
                </a:cubicBezTo>
                <a:cubicBezTo>
                  <a:pt x="22" y="46"/>
                  <a:pt x="22" y="46"/>
                  <a:pt x="22" y="46"/>
                </a:cubicBezTo>
                <a:cubicBezTo>
                  <a:pt x="13" y="43"/>
                  <a:pt x="2" y="40"/>
                  <a:pt x="2" y="27"/>
                </a:cubicBezTo>
                <a:cubicBezTo>
                  <a:pt x="2" y="18"/>
                  <a:pt x="10" y="10"/>
                  <a:pt x="22" y="9"/>
                </a:cubicBezTo>
                <a:cubicBezTo>
                  <a:pt x="22" y="0"/>
                  <a:pt x="22" y="0"/>
                  <a:pt x="22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30" y="9"/>
                  <a:pt x="30" y="9"/>
                  <a:pt x="30" y="9"/>
                </a:cubicBezTo>
                <a:cubicBezTo>
                  <a:pt x="38" y="10"/>
                  <a:pt x="44" y="13"/>
                  <a:pt x="49" y="18"/>
                </a:cubicBezTo>
                <a:cubicBezTo>
                  <a:pt x="43" y="26"/>
                  <a:pt x="43" y="26"/>
                  <a:pt x="43" y="26"/>
                </a:cubicBezTo>
                <a:cubicBezTo>
                  <a:pt x="39" y="22"/>
                  <a:pt x="35" y="20"/>
                  <a:pt x="30" y="19"/>
                </a:cubicBezTo>
                <a:cubicBezTo>
                  <a:pt x="30" y="36"/>
                  <a:pt x="30" y="36"/>
                  <a:pt x="30" y="36"/>
                </a:cubicBezTo>
                <a:cubicBezTo>
                  <a:pt x="40" y="38"/>
                  <a:pt x="51" y="42"/>
                  <a:pt x="51" y="55"/>
                </a:cubicBezTo>
                <a:cubicBezTo>
                  <a:pt x="51" y="65"/>
                  <a:pt x="44" y="73"/>
                  <a:pt x="30" y="74"/>
                </a:cubicBezTo>
                <a:cubicBezTo>
                  <a:pt x="30" y="83"/>
                  <a:pt x="30" y="83"/>
                  <a:pt x="30" y="83"/>
                </a:cubicBezTo>
                <a:cubicBezTo>
                  <a:pt x="22" y="83"/>
                  <a:pt x="22" y="83"/>
                  <a:pt x="22" y="83"/>
                </a:cubicBezTo>
                <a:lnTo>
                  <a:pt x="22" y="74"/>
                </a:lnTo>
                <a:close/>
                <a:moveTo>
                  <a:pt x="22" y="34"/>
                </a:moveTo>
                <a:cubicBezTo>
                  <a:pt x="22" y="19"/>
                  <a:pt x="22" y="19"/>
                  <a:pt x="22" y="19"/>
                </a:cubicBezTo>
                <a:cubicBezTo>
                  <a:pt x="17" y="19"/>
                  <a:pt x="14" y="22"/>
                  <a:pt x="14" y="27"/>
                </a:cubicBezTo>
                <a:cubicBezTo>
                  <a:pt x="14" y="30"/>
                  <a:pt x="17" y="32"/>
                  <a:pt x="22" y="34"/>
                </a:cubicBezTo>
                <a:close/>
                <a:moveTo>
                  <a:pt x="30" y="48"/>
                </a:moveTo>
                <a:cubicBezTo>
                  <a:pt x="30" y="64"/>
                  <a:pt x="30" y="64"/>
                  <a:pt x="30" y="64"/>
                </a:cubicBezTo>
                <a:cubicBezTo>
                  <a:pt x="37" y="64"/>
                  <a:pt x="39" y="60"/>
                  <a:pt x="39" y="56"/>
                </a:cubicBezTo>
                <a:cubicBezTo>
                  <a:pt x="39" y="52"/>
                  <a:pt x="35" y="49"/>
                  <a:pt x="30" y="48"/>
                </a:cubicBezTo>
                <a:close/>
              </a:path>
            </a:pathLst>
          </a:custGeom>
          <a:solidFill>
            <a:srgbClr val="FDB733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650" name="Freeform 50"/>
          <p:cNvSpPr/>
          <p:nvPr/>
        </p:nvSpPr>
        <p:spPr>
          <a:xfrm>
            <a:off x="4887913" y="3619500"/>
            <a:ext cx="222250" cy="222250"/>
          </a:xfrm>
          <a:custGeom>
            <a:avLst/>
            <a:gdLst/>
            <a:ahLst/>
            <a:cxnLst>
              <a:cxn ang="0">
                <a:pos x="8802" y="136431"/>
              </a:cxn>
              <a:cxn ang="0">
                <a:pos x="136431" y="8802"/>
              </a:cxn>
              <a:cxn ang="0">
                <a:pos x="222250" y="41809"/>
              </a:cxn>
              <a:cxn ang="0">
                <a:pos x="127629" y="0"/>
              </a:cxn>
              <a:cxn ang="0">
                <a:pos x="0" y="127629"/>
              </a:cxn>
              <a:cxn ang="0">
                <a:pos x="41809" y="222250"/>
              </a:cxn>
              <a:cxn ang="0">
                <a:pos x="8802" y="136431"/>
              </a:cxn>
            </a:cxnLst>
            <a:pathLst>
              <a:path w="101" h="101">
                <a:moveTo>
                  <a:pt x="4" y="62"/>
                </a:moveTo>
                <a:cubicBezTo>
                  <a:pt x="4" y="30"/>
                  <a:pt x="30" y="4"/>
                  <a:pt x="62" y="4"/>
                </a:cubicBezTo>
                <a:cubicBezTo>
                  <a:pt x="77" y="4"/>
                  <a:pt x="90" y="10"/>
                  <a:pt x="101" y="19"/>
                </a:cubicBezTo>
                <a:cubicBezTo>
                  <a:pt x="90" y="7"/>
                  <a:pt x="75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75"/>
                  <a:pt x="7" y="90"/>
                  <a:pt x="19" y="101"/>
                </a:cubicBezTo>
                <a:cubicBezTo>
                  <a:pt x="10" y="91"/>
                  <a:pt x="4" y="77"/>
                  <a:pt x="4" y="62"/>
                </a:cubicBezTo>
                <a:close/>
              </a:path>
            </a:pathLst>
          </a:custGeom>
          <a:solidFill>
            <a:srgbClr val="FDB733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651" name="Oval 51"/>
          <p:cNvSpPr/>
          <p:nvPr/>
        </p:nvSpPr>
        <p:spPr>
          <a:xfrm>
            <a:off x="3806825" y="2935288"/>
            <a:ext cx="287338" cy="288925"/>
          </a:xfrm>
          <a:prstGeom prst="ellipse">
            <a:avLst/>
          </a:prstGeom>
          <a:solidFill>
            <a:srgbClr val="FDB733"/>
          </a:solidFill>
          <a:ln w="9525">
            <a:noFill/>
          </a:ln>
        </p:spPr>
        <p:txBody>
          <a:bodyPr lIns="68580" tIns="34290" rIns="68580" bIns="34290"/>
          <a:p>
            <a:pPr eaLnBrk="1" hangingPunct="1"/>
            <a:endParaRPr lang="en-IN" altLang="en-US" sz="13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52" name="Oval 52"/>
          <p:cNvSpPr/>
          <p:nvPr/>
        </p:nvSpPr>
        <p:spPr>
          <a:xfrm>
            <a:off x="3806825" y="2924175"/>
            <a:ext cx="287338" cy="288925"/>
          </a:xfrm>
          <a:prstGeom prst="ellipse">
            <a:avLst/>
          </a:prstGeom>
          <a:solidFill>
            <a:srgbClr val="FFC641"/>
          </a:solidFill>
          <a:ln w="9525">
            <a:noFill/>
          </a:ln>
        </p:spPr>
        <p:txBody>
          <a:bodyPr lIns="68580" tIns="34290" rIns="68580" bIns="34290"/>
          <a:p>
            <a:pPr eaLnBrk="1" hangingPunct="1"/>
            <a:endParaRPr lang="en-IN" altLang="en-US" sz="13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53" name="Oval 53"/>
          <p:cNvSpPr/>
          <p:nvPr/>
        </p:nvSpPr>
        <p:spPr>
          <a:xfrm>
            <a:off x="3840163" y="2957513"/>
            <a:ext cx="222250" cy="222250"/>
          </a:xfrm>
          <a:prstGeom prst="ellipse">
            <a:avLst/>
          </a:prstGeom>
          <a:solidFill>
            <a:srgbClr val="FFD55C"/>
          </a:solidFill>
          <a:ln w="9525">
            <a:noFill/>
          </a:ln>
        </p:spPr>
        <p:txBody>
          <a:bodyPr lIns="68580" tIns="34290" rIns="68580" bIns="34290"/>
          <a:p>
            <a:pPr eaLnBrk="1" hangingPunct="1"/>
            <a:endParaRPr lang="en-IN" altLang="en-US" sz="13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54" name="Freeform 54"/>
          <p:cNvSpPr>
            <a:spLocks noEditPoints="1"/>
          </p:cNvSpPr>
          <p:nvPr/>
        </p:nvSpPr>
        <p:spPr>
          <a:xfrm>
            <a:off x="3900488" y="2987675"/>
            <a:ext cx="98425" cy="160338"/>
          </a:xfrm>
          <a:custGeom>
            <a:avLst/>
            <a:gdLst/>
            <a:ahLst/>
            <a:cxnLst>
              <a:cxn ang="0">
                <a:pos x="43744" y="142767"/>
              </a:cxn>
              <a:cxn ang="0">
                <a:pos x="0" y="125195"/>
              </a:cxn>
              <a:cxn ang="0">
                <a:pos x="13123" y="107624"/>
              </a:cxn>
              <a:cxn ang="0">
                <a:pos x="43744" y="125195"/>
              </a:cxn>
              <a:cxn ang="0">
                <a:pos x="43744" y="87856"/>
              </a:cxn>
              <a:cxn ang="0">
                <a:pos x="4374" y="52714"/>
              </a:cxn>
              <a:cxn ang="0">
                <a:pos x="43744" y="17571"/>
              </a:cxn>
              <a:cxn ang="0">
                <a:pos x="43744" y="0"/>
              </a:cxn>
              <a:cxn ang="0">
                <a:pos x="56868" y="0"/>
              </a:cxn>
              <a:cxn ang="0">
                <a:pos x="56868" y="17571"/>
              </a:cxn>
              <a:cxn ang="0">
                <a:pos x="94051" y="35143"/>
              </a:cxn>
              <a:cxn ang="0">
                <a:pos x="83114" y="50517"/>
              </a:cxn>
              <a:cxn ang="0">
                <a:pos x="56868" y="37339"/>
              </a:cxn>
              <a:cxn ang="0">
                <a:pos x="56868" y="70285"/>
              </a:cxn>
              <a:cxn ang="0">
                <a:pos x="98425" y="105428"/>
              </a:cxn>
              <a:cxn ang="0">
                <a:pos x="56868" y="142767"/>
              </a:cxn>
              <a:cxn ang="0">
                <a:pos x="56868" y="160338"/>
              </a:cxn>
              <a:cxn ang="0">
                <a:pos x="43744" y="160338"/>
              </a:cxn>
              <a:cxn ang="0">
                <a:pos x="43744" y="142767"/>
              </a:cxn>
              <a:cxn ang="0">
                <a:pos x="43744" y="65892"/>
              </a:cxn>
              <a:cxn ang="0">
                <a:pos x="43744" y="37339"/>
              </a:cxn>
              <a:cxn ang="0">
                <a:pos x="26247" y="50517"/>
              </a:cxn>
              <a:cxn ang="0">
                <a:pos x="43744" y="65892"/>
              </a:cxn>
              <a:cxn ang="0">
                <a:pos x="56868" y="92249"/>
              </a:cxn>
              <a:cxn ang="0">
                <a:pos x="56868" y="125195"/>
              </a:cxn>
              <a:cxn ang="0">
                <a:pos x="74366" y="107624"/>
              </a:cxn>
              <a:cxn ang="0">
                <a:pos x="56868" y="92249"/>
              </a:cxn>
            </a:cxnLst>
            <a:pathLst>
              <a:path w="45" h="73">
                <a:moveTo>
                  <a:pt x="20" y="65"/>
                </a:moveTo>
                <a:cubicBezTo>
                  <a:pt x="11" y="65"/>
                  <a:pt x="5" y="61"/>
                  <a:pt x="0" y="57"/>
                </a:cubicBezTo>
                <a:cubicBezTo>
                  <a:pt x="6" y="49"/>
                  <a:pt x="6" y="49"/>
                  <a:pt x="6" y="49"/>
                </a:cubicBezTo>
                <a:cubicBezTo>
                  <a:pt x="9" y="53"/>
                  <a:pt x="14" y="56"/>
                  <a:pt x="20" y="57"/>
                </a:cubicBezTo>
                <a:cubicBezTo>
                  <a:pt x="20" y="40"/>
                  <a:pt x="20" y="40"/>
                  <a:pt x="20" y="40"/>
                </a:cubicBezTo>
                <a:cubicBezTo>
                  <a:pt x="11" y="38"/>
                  <a:pt x="2" y="35"/>
                  <a:pt x="2" y="24"/>
                </a:cubicBezTo>
                <a:cubicBezTo>
                  <a:pt x="2" y="16"/>
                  <a:pt x="9" y="9"/>
                  <a:pt x="20" y="8"/>
                </a:cubicBezTo>
                <a:cubicBezTo>
                  <a:pt x="20" y="0"/>
                  <a:pt x="20" y="0"/>
                  <a:pt x="20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6" y="8"/>
                  <a:pt x="26" y="8"/>
                  <a:pt x="26" y="8"/>
                </a:cubicBezTo>
                <a:cubicBezTo>
                  <a:pt x="33" y="9"/>
                  <a:pt x="39" y="12"/>
                  <a:pt x="43" y="16"/>
                </a:cubicBezTo>
                <a:cubicBezTo>
                  <a:pt x="38" y="23"/>
                  <a:pt x="38" y="23"/>
                  <a:pt x="38" y="23"/>
                </a:cubicBezTo>
                <a:cubicBezTo>
                  <a:pt x="34" y="20"/>
                  <a:pt x="30" y="18"/>
                  <a:pt x="26" y="17"/>
                </a:cubicBezTo>
                <a:cubicBezTo>
                  <a:pt x="26" y="32"/>
                  <a:pt x="26" y="32"/>
                  <a:pt x="26" y="32"/>
                </a:cubicBezTo>
                <a:cubicBezTo>
                  <a:pt x="35" y="34"/>
                  <a:pt x="45" y="37"/>
                  <a:pt x="45" y="48"/>
                </a:cubicBezTo>
                <a:cubicBezTo>
                  <a:pt x="45" y="57"/>
                  <a:pt x="39" y="64"/>
                  <a:pt x="26" y="65"/>
                </a:cubicBezTo>
                <a:cubicBezTo>
                  <a:pt x="26" y="73"/>
                  <a:pt x="26" y="73"/>
                  <a:pt x="26" y="73"/>
                </a:cubicBezTo>
                <a:cubicBezTo>
                  <a:pt x="20" y="73"/>
                  <a:pt x="20" y="73"/>
                  <a:pt x="20" y="73"/>
                </a:cubicBezTo>
                <a:lnTo>
                  <a:pt x="20" y="65"/>
                </a:lnTo>
                <a:close/>
                <a:moveTo>
                  <a:pt x="20" y="30"/>
                </a:moveTo>
                <a:cubicBezTo>
                  <a:pt x="20" y="17"/>
                  <a:pt x="20" y="17"/>
                  <a:pt x="20" y="17"/>
                </a:cubicBezTo>
                <a:cubicBezTo>
                  <a:pt x="15" y="17"/>
                  <a:pt x="12" y="20"/>
                  <a:pt x="12" y="23"/>
                </a:cubicBezTo>
                <a:cubicBezTo>
                  <a:pt x="12" y="27"/>
                  <a:pt x="15" y="28"/>
                  <a:pt x="20" y="30"/>
                </a:cubicBezTo>
                <a:close/>
                <a:moveTo>
                  <a:pt x="26" y="42"/>
                </a:moveTo>
                <a:cubicBezTo>
                  <a:pt x="26" y="57"/>
                  <a:pt x="26" y="57"/>
                  <a:pt x="26" y="57"/>
                </a:cubicBezTo>
                <a:cubicBezTo>
                  <a:pt x="32" y="56"/>
                  <a:pt x="34" y="52"/>
                  <a:pt x="34" y="49"/>
                </a:cubicBezTo>
                <a:cubicBezTo>
                  <a:pt x="34" y="45"/>
                  <a:pt x="31" y="44"/>
                  <a:pt x="26" y="42"/>
                </a:cubicBezTo>
                <a:close/>
              </a:path>
            </a:pathLst>
          </a:custGeom>
          <a:solidFill>
            <a:srgbClr val="FDB733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655" name="Freeform 55"/>
          <p:cNvSpPr/>
          <p:nvPr/>
        </p:nvSpPr>
        <p:spPr>
          <a:xfrm>
            <a:off x="3840163" y="2957513"/>
            <a:ext cx="192087" cy="192087"/>
          </a:xfrm>
          <a:custGeom>
            <a:avLst/>
            <a:gdLst/>
            <a:ahLst/>
            <a:cxnLst>
              <a:cxn ang="0">
                <a:pos x="8731" y="120054"/>
              </a:cxn>
              <a:cxn ang="0">
                <a:pos x="117872" y="8731"/>
              </a:cxn>
              <a:cxn ang="0">
                <a:pos x="192087" y="37108"/>
              </a:cxn>
              <a:cxn ang="0">
                <a:pos x="109140" y="0"/>
              </a:cxn>
              <a:cxn ang="0">
                <a:pos x="0" y="111323"/>
              </a:cxn>
              <a:cxn ang="0">
                <a:pos x="37108" y="192087"/>
              </a:cxn>
              <a:cxn ang="0">
                <a:pos x="8731" y="120054"/>
              </a:cxn>
            </a:cxnLst>
            <a:pathLst>
              <a:path w="88" h="88">
                <a:moveTo>
                  <a:pt x="4" y="55"/>
                </a:moveTo>
                <a:cubicBezTo>
                  <a:pt x="4" y="27"/>
                  <a:pt x="26" y="4"/>
                  <a:pt x="54" y="4"/>
                </a:cubicBezTo>
                <a:cubicBezTo>
                  <a:pt x="67" y="4"/>
                  <a:pt x="79" y="9"/>
                  <a:pt x="88" y="17"/>
                </a:cubicBezTo>
                <a:cubicBezTo>
                  <a:pt x="79" y="6"/>
                  <a:pt x="65" y="0"/>
                  <a:pt x="50" y="0"/>
                </a:cubicBezTo>
                <a:cubicBezTo>
                  <a:pt x="22" y="0"/>
                  <a:pt x="0" y="23"/>
                  <a:pt x="0" y="51"/>
                </a:cubicBezTo>
                <a:cubicBezTo>
                  <a:pt x="0" y="66"/>
                  <a:pt x="6" y="79"/>
                  <a:pt x="17" y="88"/>
                </a:cubicBezTo>
                <a:cubicBezTo>
                  <a:pt x="9" y="79"/>
                  <a:pt x="4" y="68"/>
                  <a:pt x="4" y="55"/>
                </a:cubicBezTo>
                <a:close/>
              </a:path>
            </a:pathLst>
          </a:custGeom>
          <a:solidFill>
            <a:srgbClr val="FDB733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656" name="Oval 56"/>
          <p:cNvSpPr/>
          <p:nvPr/>
        </p:nvSpPr>
        <p:spPr>
          <a:xfrm>
            <a:off x="5757863" y="4264025"/>
            <a:ext cx="207962" cy="204788"/>
          </a:xfrm>
          <a:prstGeom prst="ellipse">
            <a:avLst/>
          </a:prstGeom>
          <a:solidFill>
            <a:srgbClr val="FDB733"/>
          </a:solidFill>
          <a:ln w="9525">
            <a:noFill/>
          </a:ln>
        </p:spPr>
        <p:txBody>
          <a:bodyPr lIns="68580" tIns="34290" rIns="68580" bIns="34290"/>
          <a:p>
            <a:pPr eaLnBrk="1" hangingPunct="1"/>
            <a:endParaRPr lang="en-IN" altLang="en-US" sz="13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57" name="Oval 57"/>
          <p:cNvSpPr/>
          <p:nvPr/>
        </p:nvSpPr>
        <p:spPr>
          <a:xfrm>
            <a:off x="5757863" y="4257675"/>
            <a:ext cx="207962" cy="204788"/>
          </a:xfrm>
          <a:prstGeom prst="ellipse">
            <a:avLst/>
          </a:prstGeom>
          <a:solidFill>
            <a:srgbClr val="FFC641"/>
          </a:solidFill>
          <a:ln w="9525">
            <a:noFill/>
          </a:ln>
        </p:spPr>
        <p:txBody>
          <a:bodyPr lIns="68580" tIns="34290" rIns="68580" bIns="34290"/>
          <a:p>
            <a:pPr eaLnBrk="1" hangingPunct="1"/>
            <a:endParaRPr lang="en-IN" altLang="en-US" sz="13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58" name="Oval 58"/>
          <p:cNvSpPr/>
          <p:nvPr/>
        </p:nvSpPr>
        <p:spPr>
          <a:xfrm>
            <a:off x="5783263" y="4279900"/>
            <a:ext cx="158750" cy="158750"/>
          </a:xfrm>
          <a:prstGeom prst="ellipse">
            <a:avLst/>
          </a:prstGeom>
          <a:solidFill>
            <a:srgbClr val="FFD55C"/>
          </a:solidFill>
          <a:ln w="9525">
            <a:noFill/>
          </a:ln>
        </p:spPr>
        <p:txBody>
          <a:bodyPr lIns="68580" tIns="34290" rIns="68580" bIns="34290"/>
          <a:p>
            <a:pPr eaLnBrk="1" hangingPunct="1"/>
            <a:endParaRPr lang="en-IN" altLang="en-US" sz="13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59" name="Freeform 59"/>
          <p:cNvSpPr>
            <a:spLocks noEditPoints="1"/>
          </p:cNvSpPr>
          <p:nvPr/>
        </p:nvSpPr>
        <p:spPr>
          <a:xfrm>
            <a:off x="5827713" y="4303713"/>
            <a:ext cx="69850" cy="112712"/>
          </a:xfrm>
          <a:custGeom>
            <a:avLst/>
            <a:gdLst/>
            <a:ahLst/>
            <a:cxnLst>
              <a:cxn ang="0">
                <a:pos x="30559" y="101662"/>
              </a:cxn>
              <a:cxn ang="0">
                <a:pos x="0" y="88402"/>
              </a:cxn>
              <a:cxn ang="0">
                <a:pos x="8731" y="75141"/>
              </a:cxn>
              <a:cxn ang="0">
                <a:pos x="30559" y="88402"/>
              </a:cxn>
              <a:cxn ang="0">
                <a:pos x="30559" y="61881"/>
              </a:cxn>
              <a:cxn ang="0">
                <a:pos x="4366" y="37571"/>
              </a:cxn>
              <a:cxn ang="0">
                <a:pos x="30559" y="11050"/>
              </a:cxn>
              <a:cxn ang="0">
                <a:pos x="30559" y="0"/>
              </a:cxn>
              <a:cxn ang="0">
                <a:pos x="41473" y="0"/>
              </a:cxn>
              <a:cxn ang="0">
                <a:pos x="41473" y="11050"/>
              </a:cxn>
              <a:cxn ang="0">
                <a:pos x="67667" y="22100"/>
              </a:cxn>
              <a:cxn ang="0">
                <a:pos x="58936" y="35361"/>
              </a:cxn>
              <a:cxn ang="0">
                <a:pos x="41473" y="24310"/>
              </a:cxn>
              <a:cxn ang="0">
                <a:pos x="41473" y="48621"/>
              </a:cxn>
              <a:cxn ang="0">
                <a:pos x="69850" y="75141"/>
              </a:cxn>
              <a:cxn ang="0">
                <a:pos x="41473" y="101662"/>
              </a:cxn>
              <a:cxn ang="0">
                <a:pos x="41473" y="112712"/>
              </a:cxn>
              <a:cxn ang="0">
                <a:pos x="30559" y="112712"/>
              </a:cxn>
              <a:cxn ang="0">
                <a:pos x="30559" y="101662"/>
              </a:cxn>
              <a:cxn ang="0">
                <a:pos x="30559" y="44201"/>
              </a:cxn>
              <a:cxn ang="0">
                <a:pos x="30559" y="24310"/>
              </a:cxn>
              <a:cxn ang="0">
                <a:pos x="19645" y="35361"/>
              </a:cxn>
              <a:cxn ang="0">
                <a:pos x="30559" y="44201"/>
              </a:cxn>
              <a:cxn ang="0">
                <a:pos x="41473" y="64091"/>
              </a:cxn>
              <a:cxn ang="0">
                <a:pos x="41473" y="88402"/>
              </a:cxn>
              <a:cxn ang="0">
                <a:pos x="54570" y="75141"/>
              </a:cxn>
              <a:cxn ang="0">
                <a:pos x="41473" y="64091"/>
              </a:cxn>
            </a:cxnLst>
            <a:pathLst>
              <a:path w="32" h="51">
                <a:moveTo>
                  <a:pt x="14" y="46"/>
                </a:moveTo>
                <a:cubicBezTo>
                  <a:pt x="8" y="45"/>
                  <a:pt x="3" y="43"/>
                  <a:pt x="0" y="40"/>
                </a:cubicBezTo>
                <a:cubicBezTo>
                  <a:pt x="4" y="34"/>
                  <a:pt x="4" y="34"/>
                  <a:pt x="4" y="34"/>
                </a:cubicBezTo>
                <a:cubicBezTo>
                  <a:pt x="6" y="37"/>
                  <a:pt x="10" y="39"/>
                  <a:pt x="14" y="40"/>
                </a:cubicBezTo>
                <a:cubicBezTo>
                  <a:pt x="14" y="28"/>
                  <a:pt x="14" y="28"/>
                  <a:pt x="14" y="28"/>
                </a:cubicBezTo>
                <a:cubicBezTo>
                  <a:pt x="8" y="26"/>
                  <a:pt x="2" y="24"/>
                  <a:pt x="2" y="17"/>
                </a:cubicBezTo>
                <a:cubicBezTo>
                  <a:pt x="2" y="10"/>
                  <a:pt x="6" y="6"/>
                  <a:pt x="14" y="5"/>
                </a:cubicBezTo>
                <a:cubicBezTo>
                  <a:pt x="14" y="0"/>
                  <a:pt x="14" y="0"/>
                  <a:pt x="14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9" y="5"/>
                  <a:pt x="19" y="5"/>
                  <a:pt x="19" y="5"/>
                </a:cubicBezTo>
                <a:cubicBezTo>
                  <a:pt x="24" y="6"/>
                  <a:pt x="28" y="7"/>
                  <a:pt x="31" y="10"/>
                </a:cubicBezTo>
                <a:cubicBezTo>
                  <a:pt x="27" y="16"/>
                  <a:pt x="27" y="16"/>
                  <a:pt x="27" y="16"/>
                </a:cubicBezTo>
                <a:cubicBezTo>
                  <a:pt x="25" y="13"/>
                  <a:pt x="22" y="12"/>
                  <a:pt x="19" y="11"/>
                </a:cubicBezTo>
                <a:cubicBezTo>
                  <a:pt x="19" y="22"/>
                  <a:pt x="19" y="22"/>
                  <a:pt x="19" y="22"/>
                </a:cubicBezTo>
                <a:cubicBezTo>
                  <a:pt x="25" y="23"/>
                  <a:pt x="32" y="26"/>
                  <a:pt x="32" y="34"/>
                </a:cubicBezTo>
                <a:cubicBezTo>
                  <a:pt x="32" y="40"/>
                  <a:pt x="28" y="45"/>
                  <a:pt x="19" y="46"/>
                </a:cubicBezTo>
                <a:cubicBezTo>
                  <a:pt x="19" y="51"/>
                  <a:pt x="19" y="51"/>
                  <a:pt x="19" y="51"/>
                </a:cubicBezTo>
                <a:cubicBezTo>
                  <a:pt x="14" y="51"/>
                  <a:pt x="14" y="51"/>
                  <a:pt x="14" y="51"/>
                </a:cubicBezTo>
                <a:lnTo>
                  <a:pt x="14" y="46"/>
                </a:lnTo>
                <a:close/>
                <a:moveTo>
                  <a:pt x="14" y="20"/>
                </a:moveTo>
                <a:cubicBezTo>
                  <a:pt x="14" y="11"/>
                  <a:pt x="14" y="11"/>
                  <a:pt x="14" y="11"/>
                </a:cubicBezTo>
                <a:cubicBezTo>
                  <a:pt x="11" y="12"/>
                  <a:pt x="9" y="13"/>
                  <a:pt x="9" y="16"/>
                </a:cubicBezTo>
                <a:cubicBezTo>
                  <a:pt x="9" y="18"/>
                  <a:pt x="11" y="19"/>
                  <a:pt x="14" y="20"/>
                </a:cubicBezTo>
                <a:close/>
                <a:moveTo>
                  <a:pt x="19" y="29"/>
                </a:moveTo>
                <a:cubicBezTo>
                  <a:pt x="19" y="40"/>
                  <a:pt x="19" y="40"/>
                  <a:pt x="19" y="40"/>
                </a:cubicBezTo>
                <a:cubicBezTo>
                  <a:pt x="23" y="39"/>
                  <a:pt x="25" y="37"/>
                  <a:pt x="25" y="34"/>
                </a:cubicBezTo>
                <a:cubicBezTo>
                  <a:pt x="25" y="32"/>
                  <a:pt x="22" y="30"/>
                  <a:pt x="19" y="29"/>
                </a:cubicBezTo>
                <a:close/>
              </a:path>
            </a:pathLst>
          </a:custGeom>
          <a:solidFill>
            <a:srgbClr val="FDB733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660" name="Freeform 60"/>
          <p:cNvSpPr/>
          <p:nvPr/>
        </p:nvSpPr>
        <p:spPr>
          <a:xfrm>
            <a:off x="5783263" y="4279900"/>
            <a:ext cx="138112" cy="138113"/>
          </a:xfrm>
          <a:custGeom>
            <a:avLst/>
            <a:gdLst/>
            <a:ahLst/>
            <a:cxnLst>
              <a:cxn ang="0">
                <a:pos x="6577" y="85499"/>
              </a:cxn>
              <a:cxn ang="0">
                <a:pos x="85498" y="6577"/>
              </a:cxn>
              <a:cxn ang="0">
                <a:pos x="138112" y="26307"/>
              </a:cxn>
              <a:cxn ang="0">
                <a:pos x="78921" y="0"/>
              </a:cxn>
              <a:cxn ang="0">
                <a:pos x="0" y="78922"/>
              </a:cxn>
              <a:cxn ang="0">
                <a:pos x="26307" y="138113"/>
              </a:cxn>
              <a:cxn ang="0">
                <a:pos x="6577" y="85499"/>
              </a:cxn>
            </a:cxnLst>
            <a:pathLst>
              <a:path w="63" h="63">
                <a:moveTo>
                  <a:pt x="3" y="39"/>
                </a:moveTo>
                <a:cubicBezTo>
                  <a:pt x="3" y="19"/>
                  <a:pt x="19" y="3"/>
                  <a:pt x="39" y="3"/>
                </a:cubicBezTo>
                <a:cubicBezTo>
                  <a:pt x="48" y="3"/>
                  <a:pt x="56" y="7"/>
                  <a:pt x="63" y="12"/>
                </a:cubicBezTo>
                <a:cubicBezTo>
                  <a:pt x="56" y="5"/>
                  <a:pt x="47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47"/>
                  <a:pt x="5" y="57"/>
                  <a:pt x="12" y="63"/>
                </a:cubicBezTo>
                <a:cubicBezTo>
                  <a:pt x="6" y="57"/>
                  <a:pt x="3" y="48"/>
                  <a:pt x="3" y="39"/>
                </a:cubicBezTo>
                <a:close/>
              </a:path>
            </a:pathLst>
          </a:custGeom>
          <a:solidFill>
            <a:srgbClr val="FDB733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661" name="矩形 63"/>
          <p:cNvSpPr/>
          <p:nvPr/>
        </p:nvSpPr>
        <p:spPr>
          <a:xfrm>
            <a:off x="893763" y="3679825"/>
            <a:ext cx="2393950" cy="96996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9112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62" name="TextBox 13"/>
          <p:cNvSpPr txBox="1"/>
          <p:nvPr/>
        </p:nvSpPr>
        <p:spPr>
          <a:xfrm>
            <a:off x="893763" y="3438525"/>
            <a:ext cx="2065337" cy="1841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911225" eaLnBrk="1" hangingPunct="1">
              <a:spcBef>
                <a:spcPct val="20000"/>
              </a:spcBef>
            </a:pPr>
            <a:r>
              <a:rPr lang="zh-CN" alt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2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63" name="矩形 65"/>
          <p:cNvSpPr/>
          <p:nvPr/>
        </p:nvSpPr>
        <p:spPr>
          <a:xfrm>
            <a:off x="6053138" y="2084388"/>
            <a:ext cx="2392362" cy="96996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9112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64" name="TextBox 13"/>
          <p:cNvSpPr txBox="1"/>
          <p:nvPr/>
        </p:nvSpPr>
        <p:spPr>
          <a:xfrm>
            <a:off x="6053138" y="1843088"/>
            <a:ext cx="2063750" cy="185737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911225" eaLnBrk="1" hangingPunct="1">
              <a:spcBef>
                <a:spcPct val="20000"/>
              </a:spcBef>
            </a:pPr>
            <a:r>
              <a:rPr lang="zh-CN" alt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2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26626" name="组合 30"/>
          <p:cNvGrpSpPr/>
          <p:nvPr/>
        </p:nvGrpSpPr>
        <p:grpSpPr>
          <a:xfrm>
            <a:off x="3209925" y="444500"/>
            <a:ext cx="3702050" cy="3573463"/>
            <a:chOff x="0" y="0"/>
            <a:chExt cx="4035875" cy="3896486"/>
          </a:xfrm>
        </p:grpSpPr>
        <p:sp>
          <p:nvSpPr>
            <p:cNvPr id="26628" name="椭圆 24"/>
            <p:cNvSpPr/>
            <p:nvPr/>
          </p:nvSpPr>
          <p:spPr>
            <a:xfrm>
              <a:off x="0" y="565913"/>
              <a:ext cx="3330573" cy="3330573"/>
            </a:xfrm>
            <a:prstGeom prst="ellipse">
              <a:avLst/>
            </a:prstGeom>
            <a:solidFill>
              <a:srgbClr val="5D9CE3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629" name="矩形 29"/>
            <p:cNvSpPr/>
            <p:nvPr/>
          </p:nvSpPr>
          <p:spPr>
            <a:xfrm rot="2650560">
              <a:off x="406020" y="2055182"/>
              <a:ext cx="1045730" cy="1517603"/>
            </a:xfrm>
            <a:custGeom>
              <a:avLst/>
              <a:gdLst/>
              <a:ahLst/>
              <a:cxnLst>
                <a:cxn ang="0">
                  <a:pos x="480103" y="11591"/>
                </a:cxn>
                <a:cxn ang="0">
                  <a:pos x="1035026" y="0"/>
                </a:cxn>
                <a:cxn ang="0">
                  <a:pos x="1045730" y="1499302"/>
                </a:cxn>
                <a:cxn ang="0">
                  <a:pos x="0" y="1380662"/>
                </a:cxn>
                <a:cxn ang="0">
                  <a:pos x="480103" y="11591"/>
                </a:cxn>
              </a:cxnLst>
              <a:pathLst>
                <a:path w="1045730" h="1517603">
                  <a:moveTo>
                    <a:pt x="480103" y="11591"/>
                  </a:moveTo>
                  <a:lnTo>
                    <a:pt x="1035026" y="0"/>
                  </a:lnTo>
                  <a:lnTo>
                    <a:pt x="1045730" y="1499302"/>
                  </a:lnTo>
                  <a:cubicBezTo>
                    <a:pt x="716791" y="1521623"/>
                    <a:pt x="459541" y="1555239"/>
                    <a:pt x="0" y="1380662"/>
                  </a:cubicBezTo>
                  <a:lnTo>
                    <a:pt x="480103" y="11591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grpSp>
          <p:nvGrpSpPr>
            <p:cNvPr id="26630" name="组合 23"/>
            <p:cNvGrpSpPr/>
            <p:nvPr/>
          </p:nvGrpSpPr>
          <p:grpSpPr>
            <a:xfrm>
              <a:off x="1073828" y="0"/>
              <a:ext cx="2962047" cy="2946595"/>
              <a:chOff x="0" y="0"/>
              <a:chExt cx="3956050" cy="3935413"/>
            </a:xfrm>
          </p:grpSpPr>
          <p:sp>
            <p:nvSpPr>
              <p:cNvPr id="26635" name="Freeform 5"/>
              <p:cNvSpPr/>
              <p:nvPr/>
            </p:nvSpPr>
            <p:spPr>
              <a:xfrm>
                <a:off x="1966912" y="0"/>
                <a:ext cx="1989138" cy="1990725"/>
              </a:xfrm>
              <a:custGeom>
                <a:avLst/>
                <a:gdLst/>
                <a:ahLst/>
                <a:cxnLst>
                  <a:cxn ang="0">
                    <a:pos x="1642195" y="462959"/>
                  </a:cxn>
                  <a:cxn ang="0">
                    <a:pos x="1804102" y="300924"/>
                  </a:cxn>
                  <a:cxn ang="0">
                    <a:pos x="1919749" y="277776"/>
                  </a:cxn>
                  <a:cxn ang="0">
                    <a:pos x="1919749" y="46296"/>
                  </a:cxn>
                  <a:cxn ang="0">
                    <a:pos x="1711584" y="46296"/>
                  </a:cxn>
                  <a:cxn ang="0">
                    <a:pos x="1665325" y="185184"/>
                  </a:cxn>
                  <a:cxn ang="0">
                    <a:pos x="1503418" y="347219"/>
                  </a:cxn>
                  <a:cxn ang="0">
                    <a:pos x="0" y="949067"/>
                  </a:cxn>
                  <a:cxn ang="0">
                    <a:pos x="1040828" y="1990725"/>
                  </a:cxn>
                  <a:cxn ang="0">
                    <a:pos x="1642195" y="462959"/>
                  </a:cxn>
                </a:cxnLst>
                <a:pathLst>
                  <a:path w="86" h="86">
                    <a:moveTo>
                      <a:pt x="71" y="20"/>
                    </a:moveTo>
                    <a:cubicBezTo>
                      <a:pt x="78" y="13"/>
                      <a:pt x="78" y="13"/>
                      <a:pt x="78" y="13"/>
                    </a:cubicBezTo>
                    <a:cubicBezTo>
                      <a:pt x="80" y="14"/>
                      <a:pt x="82" y="13"/>
                      <a:pt x="83" y="12"/>
                    </a:cubicBezTo>
                    <a:cubicBezTo>
                      <a:pt x="86" y="9"/>
                      <a:pt x="86" y="5"/>
                      <a:pt x="83" y="2"/>
                    </a:cubicBezTo>
                    <a:cubicBezTo>
                      <a:pt x="81" y="0"/>
                      <a:pt x="77" y="0"/>
                      <a:pt x="74" y="2"/>
                    </a:cubicBezTo>
                    <a:cubicBezTo>
                      <a:pt x="72" y="4"/>
                      <a:pt x="72" y="6"/>
                      <a:pt x="72" y="8"/>
                    </a:cubicBezTo>
                    <a:cubicBezTo>
                      <a:pt x="65" y="15"/>
                      <a:pt x="65" y="15"/>
                      <a:pt x="65" y="15"/>
                    </a:cubicBezTo>
                    <a:cubicBezTo>
                      <a:pt x="42" y="14"/>
                      <a:pt x="20" y="21"/>
                      <a:pt x="0" y="41"/>
                    </a:cubicBezTo>
                    <a:cubicBezTo>
                      <a:pt x="45" y="86"/>
                      <a:pt x="45" y="86"/>
                      <a:pt x="45" y="86"/>
                    </a:cubicBezTo>
                    <a:cubicBezTo>
                      <a:pt x="65" y="66"/>
                      <a:pt x="72" y="43"/>
                      <a:pt x="71" y="20"/>
                    </a:cubicBezTo>
                    <a:close/>
                  </a:path>
                </a:pathLst>
              </a:custGeom>
              <a:solidFill>
                <a:srgbClr val="334F82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6636" name="Freeform 6"/>
              <p:cNvSpPr/>
              <p:nvPr/>
            </p:nvSpPr>
            <p:spPr>
              <a:xfrm>
                <a:off x="1966912" y="323850"/>
                <a:ext cx="1503363" cy="1135063"/>
              </a:xfrm>
              <a:custGeom>
                <a:avLst/>
                <a:gdLst/>
                <a:ahLst/>
                <a:cxnLst>
                  <a:cxn ang="0">
                    <a:pos x="1503363" y="23165"/>
                  </a:cxn>
                  <a:cxn ang="0">
                    <a:pos x="0" y="625443"/>
                  </a:cxn>
                  <a:cxn ang="0">
                    <a:pos x="531959" y="1135063"/>
                  </a:cxn>
                  <a:cxn ang="0">
                    <a:pos x="1225819" y="440126"/>
                  </a:cxn>
                  <a:cxn ang="0">
                    <a:pos x="1503363" y="23165"/>
                  </a:cxn>
                </a:cxnLst>
                <a:pathLst>
                  <a:path w="65" h="49">
                    <a:moveTo>
                      <a:pt x="65" y="1"/>
                    </a:moveTo>
                    <a:cubicBezTo>
                      <a:pt x="42" y="0"/>
                      <a:pt x="20" y="7"/>
                      <a:pt x="0" y="27"/>
                    </a:cubicBezTo>
                    <a:cubicBezTo>
                      <a:pt x="23" y="49"/>
                      <a:pt x="23" y="49"/>
                      <a:pt x="23" y="49"/>
                    </a:cubicBezTo>
                    <a:cubicBezTo>
                      <a:pt x="23" y="49"/>
                      <a:pt x="41" y="31"/>
                      <a:pt x="53" y="19"/>
                    </a:cubicBezTo>
                    <a:cubicBezTo>
                      <a:pt x="65" y="6"/>
                      <a:pt x="65" y="1"/>
                      <a:pt x="65" y="1"/>
                    </a:cubicBezTo>
                    <a:close/>
                  </a:path>
                </a:pathLst>
              </a:custGeom>
              <a:solidFill>
                <a:srgbClr val="008AB4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6637" name="Freeform 7"/>
              <p:cNvSpPr/>
              <p:nvPr/>
            </p:nvSpPr>
            <p:spPr>
              <a:xfrm>
                <a:off x="995362" y="1597025"/>
                <a:ext cx="1341438" cy="1366838"/>
              </a:xfrm>
              <a:custGeom>
                <a:avLst/>
                <a:gdLst/>
                <a:ahLst/>
                <a:cxnLst>
                  <a:cxn ang="0">
                    <a:pos x="300038" y="0"/>
                  </a:cxn>
                  <a:cxn ang="0">
                    <a:pos x="0" y="741363"/>
                  </a:cxn>
                  <a:cxn ang="0">
                    <a:pos x="623888" y="1366838"/>
                  </a:cxn>
                  <a:cxn ang="0">
                    <a:pos x="1341438" y="1042988"/>
                  </a:cxn>
                  <a:cxn ang="0">
                    <a:pos x="300038" y="0"/>
                  </a:cxn>
                </a:cxnLst>
                <a:pathLst>
                  <a:path w="845" h="861">
                    <a:moveTo>
                      <a:pt x="189" y="0"/>
                    </a:moveTo>
                    <a:lnTo>
                      <a:pt x="0" y="467"/>
                    </a:lnTo>
                    <a:lnTo>
                      <a:pt x="393" y="861"/>
                    </a:lnTo>
                    <a:lnTo>
                      <a:pt x="845" y="657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334F82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6638" name="Freeform 8"/>
              <p:cNvSpPr/>
              <p:nvPr/>
            </p:nvSpPr>
            <p:spPr>
              <a:xfrm>
                <a:off x="1295400" y="2130425"/>
                <a:ext cx="1041400" cy="833438"/>
              </a:xfrm>
              <a:custGeom>
                <a:avLst/>
                <a:gdLst/>
                <a:ahLst/>
                <a:cxnLst>
                  <a:cxn ang="0">
                    <a:pos x="531813" y="0"/>
                  </a:cxn>
                  <a:cxn ang="0">
                    <a:pos x="0" y="509588"/>
                  </a:cxn>
                  <a:cxn ang="0">
                    <a:pos x="323850" y="833438"/>
                  </a:cxn>
                  <a:cxn ang="0">
                    <a:pos x="1041400" y="509588"/>
                  </a:cxn>
                  <a:cxn ang="0">
                    <a:pos x="531813" y="0"/>
                  </a:cxn>
                </a:cxnLst>
                <a:pathLst>
                  <a:path w="656" h="525">
                    <a:moveTo>
                      <a:pt x="335" y="0"/>
                    </a:moveTo>
                    <a:lnTo>
                      <a:pt x="0" y="321"/>
                    </a:lnTo>
                    <a:lnTo>
                      <a:pt x="204" y="525"/>
                    </a:lnTo>
                    <a:lnTo>
                      <a:pt x="656" y="321"/>
                    </a:lnTo>
                    <a:lnTo>
                      <a:pt x="335" y="0"/>
                    </a:lnTo>
                    <a:close/>
                  </a:path>
                </a:pathLst>
              </a:custGeom>
              <a:solidFill>
                <a:srgbClr val="334F82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6639" name="Freeform 9"/>
              <p:cNvSpPr/>
              <p:nvPr/>
            </p:nvSpPr>
            <p:spPr>
              <a:xfrm>
                <a:off x="46037" y="2616200"/>
                <a:ext cx="1273175" cy="1296988"/>
              </a:xfrm>
              <a:custGeom>
                <a:avLst/>
                <a:gdLst/>
                <a:ahLst/>
                <a:cxnLst>
                  <a:cxn ang="0">
                    <a:pos x="1018540" y="833778"/>
                  </a:cxn>
                  <a:cxn ang="0">
                    <a:pos x="0" y="1296988"/>
                  </a:cxn>
                  <a:cxn ang="0">
                    <a:pos x="462973" y="254766"/>
                  </a:cxn>
                  <a:cxn ang="0">
                    <a:pos x="1134283" y="162124"/>
                  </a:cxn>
                  <a:cxn ang="0">
                    <a:pos x="1018540" y="833778"/>
                  </a:cxn>
                </a:cxnLst>
                <a:pathLst>
                  <a:path w="55" h="56">
                    <a:moveTo>
                      <a:pt x="44" y="36"/>
                    </a:moveTo>
                    <a:cubicBezTo>
                      <a:pt x="35" y="45"/>
                      <a:pt x="0" y="56"/>
                      <a:pt x="0" y="56"/>
                    </a:cubicBezTo>
                    <a:cubicBezTo>
                      <a:pt x="0" y="56"/>
                      <a:pt x="11" y="21"/>
                      <a:pt x="20" y="11"/>
                    </a:cubicBezTo>
                    <a:cubicBezTo>
                      <a:pt x="29" y="2"/>
                      <a:pt x="42" y="0"/>
                      <a:pt x="49" y="7"/>
                    </a:cubicBezTo>
                    <a:cubicBezTo>
                      <a:pt x="55" y="14"/>
                      <a:pt x="53" y="27"/>
                      <a:pt x="44" y="36"/>
                    </a:cubicBezTo>
                    <a:close/>
                  </a:path>
                </a:pathLst>
              </a:custGeom>
              <a:solidFill>
                <a:srgbClr val="FFF8AD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6640" name="Freeform 10"/>
              <p:cNvSpPr/>
              <p:nvPr/>
            </p:nvSpPr>
            <p:spPr>
              <a:xfrm>
                <a:off x="485775" y="2847975"/>
                <a:ext cx="623888" cy="625475"/>
              </a:xfrm>
              <a:custGeom>
                <a:avLst/>
                <a:gdLst/>
                <a:ahLst/>
                <a:cxnLst>
                  <a:cxn ang="0">
                    <a:pos x="485246" y="393818"/>
                  </a:cxn>
                  <a:cxn ang="0">
                    <a:pos x="0" y="625475"/>
                  </a:cxn>
                  <a:cxn ang="0">
                    <a:pos x="231070" y="115829"/>
                  </a:cxn>
                  <a:cxn ang="0">
                    <a:pos x="531460" y="69497"/>
                  </a:cxn>
                  <a:cxn ang="0">
                    <a:pos x="485246" y="393818"/>
                  </a:cxn>
                </a:cxnLst>
                <a:pathLst>
                  <a:path w="27" h="27">
                    <a:moveTo>
                      <a:pt x="21" y="17"/>
                    </a:moveTo>
                    <a:cubicBezTo>
                      <a:pt x="17" y="21"/>
                      <a:pt x="0" y="27"/>
                      <a:pt x="0" y="27"/>
                    </a:cubicBezTo>
                    <a:cubicBezTo>
                      <a:pt x="0" y="27"/>
                      <a:pt x="5" y="10"/>
                      <a:pt x="10" y="5"/>
                    </a:cubicBezTo>
                    <a:cubicBezTo>
                      <a:pt x="14" y="1"/>
                      <a:pt x="20" y="0"/>
                      <a:pt x="23" y="3"/>
                    </a:cubicBezTo>
                    <a:cubicBezTo>
                      <a:pt x="27" y="7"/>
                      <a:pt x="26" y="13"/>
                      <a:pt x="21" y="17"/>
                    </a:cubicBezTo>
                    <a:close/>
                  </a:path>
                </a:pathLst>
              </a:custGeom>
              <a:solidFill>
                <a:srgbClr val="FFC10E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6641" name="Freeform 11"/>
              <p:cNvSpPr/>
              <p:nvPr/>
            </p:nvSpPr>
            <p:spPr>
              <a:xfrm>
                <a:off x="717550" y="2338388"/>
                <a:ext cx="901700" cy="903288"/>
              </a:xfrm>
              <a:custGeom>
                <a:avLst/>
                <a:gdLst/>
                <a:ahLst/>
                <a:cxnLst>
                  <a:cxn ang="0">
                    <a:pos x="623888" y="903288"/>
                  </a:cxn>
                  <a:cxn ang="0">
                    <a:pos x="0" y="277813"/>
                  </a:cxn>
                  <a:cxn ang="0">
                    <a:pos x="277813" y="0"/>
                  </a:cxn>
                  <a:cxn ang="0">
                    <a:pos x="901700" y="625475"/>
                  </a:cxn>
                  <a:cxn ang="0">
                    <a:pos x="623888" y="903288"/>
                  </a:cxn>
                </a:cxnLst>
                <a:pathLst>
                  <a:path w="568" h="569">
                    <a:moveTo>
                      <a:pt x="393" y="569"/>
                    </a:moveTo>
                    <a:lnTo>
                      <a:pt x="0" y="175"/>
                    </a:lnTo>
                    <a:lnTo>
                      <a:pt x="175" y="0"/>
                    </a:lnTo>
                    <a:lnTo>
                      <a:pt x="568" y="394"/>
                    </a:lnTo>
                    <a:lnTo>
                      <a:pt x="393" y="569"/>
                    </a:lnTo>
                    <a:close/>
                  </a:path>
                </a:pathLst>
              </a:custGeom>
              <a:solidFill>
                <a:srgbClr val="334F82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6642" name="Freeform 12"/>
              <p:cNvSpPr/>
              <p:nvPr/>
            </p:nvSpPr>
            <p:spPr>
              <a:xfrm>
                <a:off x="1295400" y="949325"/>
                <a:ext cx="1711325" cy="1690688"/>
              </a:xfrm>
              <a:custGeom>
                <a:avLst/>
                <a:gdLst/>
                <a:ahLst/>
                <a:cxnLst>
                  <a:cxn ang="0">
                    <a:pos x="1041400" y="1690688"/>
                  </a:cxn>
                  <a:cxn ang="0">
                    <a:pos x="0" y="647700"/>
                  </a:cxn>
                  <a:cxn ang="0">
                    <a:pos x="671513" y="0"/>
                  </a:cxn>
                  <a:cxn ang="0">
                    <a:pos x="1711325" y="1041400"/>
                  </a:cxn>
                  <a:cxn ang="0">
                    <a:pos x="1041400" y="1690688"/>
                  </a:cxn>
                </a:cxnLst>
                <a:pathLst>
                  <a:path w="1078" h="1065">
                    <a:moveTo>
                      <a:pt x="656" y="1065"/>
                    </a:moveTo>
                    <a:lnTo>
                      <a:pt x="0" y="408"/>
                    </a:lnTo>
                    <a:lnTo>
                      <a:pt x="423" y="0"/>
                    </a:lnTo>
                    <a:lnTo>
                      <a:pt x="1078" y="656"/>
                    </a:lnTo>
                    <a:lnTo>
                      <a:pt x="656" y="1065"/>
                    </a:lnTo>
                    <a:close/>
                  </a:path>
                </a:pathLst>
              </a:custGeom>
              <a:solidFill>
                <a:srgbClr val="AEDEE4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6643" name="Freeform 13"/>
              <p:cNvSpPr/>
              <p:nvPr/>
            </p:nvSpPr>
            <p:spPr>
              <a:xfrm>
                <a:off x="1827212" y="1458913"/>
                <a:ext cx="1179513" cy="1181100"/>
              </a:xfrm>
              <a:custGeom>
                <a:avLst/>
                <a:gdLst/>
                <a:ahLst/>
                <a:cxnLst>
                  <a:cxn ang="0">
                    <a:pos x="509588" y="1181100"/>
                  </a:cxn>
                  <a:cxn ang="0">
                    <a:pos x="0" y="671513"/>
                  </a:cxn>
                  <a:cxn ang="0">
                    <a:pos x="671513" y="0"/>
                  </a:cxn>
                  <a:cxn ang="0">
                    <a:pos x="1179513" y="531813"/>
                  </a:cxn>
                  <a:cxn ang="0">
                    <a:pos x="509588" y="1181100"/>
                  </a:cxn>
                </a:cxnLst>
                <a:pathLst>
                  <a:path w="743" h="744">
                    <a:moveTo>
                      <a:pt x="321" y="744"/>
                    </a:moveTo>
                    <a:lnTo>
                      <a:pt x="0" y="423"/>
                    </a:lnTo>
                    <a:lnTo>
                      <a:pt x="423" y="0"/>
                    </a:lnTo>
                    <a:lnTo>
                      <a:pt x="743" y="335"/>
                    </a:lnTo>
                    <a:lnTo>
                      <a:pt x="321" y="744"/>
                    </a:lnTo>
                    <a:close/>
                  </a:path>
                </a:pathLst>
              </a:custGeom>
              <a:solidFill>
                <a:srgbClr val="00B0D8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6644" name="Freeform 14"/>
              <p:cNvSpPr/>
              <p:nvPr/>
            </p:nvSpPr>
            <p:spPr>
              <a:xfrm>
                <a:off x="0" y="1412875"/>
                <a:ext cx="1295400" cy="995363"/>
              </a:xfrm>
              <a:custGeom>
                <a:avLst/>
                <a:gdLst/>
                <a:ahLst/>
                <a:cxnLst>
                  <a:cxn ang="0">
                    <a:pos x="1295400" y="185184"/>
                  </a:cxn>
                  <a:cxn ang="0">
                    <a:pos x="740229" y="185184"/>
                  </a:cxn>
                  <a:cxn ang="0">
                    <a:pos x="0" y="902771"/>
                  </a:cxn>
                  <a:cxn ang="0">
                    <a:pos x="92529" y="995363"/>
                  </a:cxn>
                  <a:cxn ang="0">
                    <a:pos x="994682" y="925919"/>
                  </a:cxn>
                  <a:cxn ang="0">
                    <a:pos x="1295400" y="185184"/>
                  </a:cxn>
                </a:cxnLst>
                <a:pathLst>
                  <a:path w="56" h="43">
                    <a:moveTo>
                      <a:pt x="56" y="8"/>
                    </a:moveTo>
                    <a:cubicBezTo>
                      <a:pt x="56" y="8"/>
                      <a:pt x="39" y="0"/>
                      <a:pt x="32" y="8"/>
                    </a:cubicBezTo>
                    <a:cubicBezTo>
                      <a:pt x="28" y="11"/>
                      <a:pt x="9" y="31"/>
                      <a:pt x="0" y="39"/>
                    </a:cubicBezTo>
                    <a:cubicBezTo>
                      <a:pt x="4" y="43"/>
                      <a:pt x="4" y="43"/>
                      <a:pt x="4" y="43"/>
                    </a:cubicBezTo>
                    <a:cubicBezTo>
                      <a:pt x="17" y="42"/>
                      <a:pt x="43" y="40"/>
                      <a:pt x="43" y="40"/>
                    </a:cubicBezTo>
                    <a:lnTo>
                      <a:pt x="56" y="8"/>
                    </a:lnTo>
                    <a:close/>
                  </a:path>
                </a:pathLst>
              </a:custGeom>
              <a:solidFill>
                <a:srgbClr val="00B0D8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6645" name="Freeform 15"/>
              <p:cNvSpPr/>
              <p:nvPr/>
            </p:nvSpPr>
            <p:spPr>
              <a:xfrm>
                <a:off x="1549400" y="2640013"/>
                <a:ext cx="971550" cy="1295400"/>
              </a:xfrm>
              <a:custGeom>
                <a:avLst/>
                <a:gdLst/>
                <a:ahLst/>
                <a:cxnLst>
                  <a:cxn ang="0">
                    <a:pos x="809625" y="578304"/>
                  </a:cxn>
                  <a:cxn ang="0">
                    <a:pos x="786493" y="0"/>
                  </a:cxn>
                  <a:cxn ang="0">
                    <a:pos x="69396" y="323850"/>
                  </a:cxn>
                  <a:cxn ang="0">
                    <a:pos x="0" y="1226004"/>
                  </a:cxn>
                  <a:cxn ang="0">
                    <a:pos x="92529" y="1295400"/>
                  </a:cxn>
                  <a:cxn ang="0">
                    <a:pos x="809625" y="578304"/>
                  </a:cxn>
                </a:cxnLst>
                <a:pathLst>
                  <a:path w="42" h="56">
                    <a:moveTo>
                      <a:pt x="35" y="25"/>
                    </a:moveTo>
                    <a:cubicBezTo>
                      <a:pt x="42" y="18"/>
                      <a:pt x="34" y="0"/>
                      <a:pt x="34" y="0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1" y="40"/>
                      <a:pt x="0" y="53"/>
                    </a:cubicBezTo>
                    <a:cubicBezTo>
                      <a:pt x="4" y="56"/>
                      <a:pt x="4" y="56"/>
                      <a:pt x="4" y="56"/>
                    </a:cubicBezTo>
                    <a:cubicBezTo>
                      <a:pt x="12" y="48"/>
                      <a:pt x="32" y="28"/>
                      <a:pt x="35" y="25"/>
                    </a:cubicBezTo>
                    <a:close/>
                  </a:path>
                </a:pathLst>
              </a:custGeom>
              <a:solidFill>
                <a:srgbClr val="008AB4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6646" name="Freeform 16"/>
              <p:cNvSpPr/>
              <p:nvPr/>
            </p:nvSpPr>
            <p:spPr>
              <a:xfrm>
                <a:off x="785812" y="2084388"/>
                <a:ext cx="1087438" cy="1087438"/>
              </a:xfrm>
              <a:custGeom>
                <a:avLst/>
                <a:gdLst/>
                <a:ahLst/>
                <a:cxnLst>
                  <a:cxn ang="0">
                    <a:pos x="1041164" y="46274"/>
                  </a:cxn>
                  <a:cxn ang="0">
                    <a:pos x="601561" y="161959"/>
                  </a:cxn>
                  <a:cxn ang="0">
                    <a:pos x="0" y="994890"/>
                  </a:cxn>
                  <a:cxn ang="0">
                    <a:pos x="69411" y="1087438"/>
                  </a:cxn>
                  <a:cxn ang="0">
                    <a:pos x="925479" y="462740"/>
                  </a:cxn>
                  <a:cxn ang="0">
                    <a:pos x="1041164" y="46274"/>
                  </a:cxn>
                </a:cxnLst>
                <a:pathLst>
                  <a:path w="47" h="47">
                    <a:moveTo>
                      <a:pt x="45" y="2"/>
                    </a:moveTo>
                    <a:cubicBezTo>
                      <a:pt x="45" y="2"/>
                      <a:pt x="34" y="0"/>
                      <a:pt x="26" y="7"/>
                    </a:cubicBezTo>
                    <a:cubicBezTo>
                      <a:pt x="21" y="13"/>
                      <a:pt x="6" y="34"/>
                      <a:pt x="0" y="43"/>
                    </a:cubicBezTo>
                    <a:cubicBezTo>
                      <a:pt x="3" y="47"/>
                      <a:pt x="3" y="47"/>
                      <a:pt x="3" y="47"/>
                    </a:cubicBezTo>
                    <a:cubicBezTo>
                      <a:pt x="13" y="41"/>
                      <a:pt x="34" y="26"/>
                      <a:pt x="40" y="20"/>
                    </a:cubicBezTo>
                    <a:cubicBezTo>
                      <a:pt x="47" y="13"/>
                      <a:pt x="45" y="2"/>
                      <a:pt x="45" y="2"/>
                    </a:cubicBezTo>
                    <a:close/>
                  </a:path>
                </a:pathLst>
              </a:custGeom>
              <a:solidFill>
                <a:srgbClr val="00B0D8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6647" name="Freeform 17"/>
              <p:cNvSpPr/>
              <p:nvPr/>
            </p:nvSpPr>
            <p:spPr>
              <a:xfrm>
                <a:off x="2474912" y="601663"/>
                <a:ext cx="879475" cy="879475"/>
              </a:xfrm>
              <a:custGeom>
                <a:avLst/>
                <a:gdLst/>
                <a:ahLst/>
                <a:cxnLst>
                  <a:cxn ang="0">
                    <a:pos x="717466" y="717466"/>
                  </a:cxn>
                  <a:cxn ang="0">
                    <a:pos x="138864" y="717466"/>
                  </a:cxn>
                  <a:cxn ang="0">
                    <a:pos x="138864" y="162009"/>
                  </a:cxn>
                  <a:cxn ang="0">
                    <a:pos x="717466" y="162009"/>
                  </a:cxn>
                  <a:cxn ang="0">
                    <a:pos x="717466" y="717466"/>
                  </a:cxn>
                </a:cxnLst>
                <a:pathLst>
                  <a:path w="38" h="38">
                    <a:moveTo>
                      <a:pt x="31" y="31"/>
                    </a:moveTo>
                    <a:cubicBezTo>
                      <a:pt x="24" y="38"/>
                      <a:pt x="13" y="38"/>
                      <a:pt x="6" y="31"/>
                    </a:cubicBezTo>
                    <a:cubicBezTo>
                      <a:pt x="0" y="24"/>
                      <a:pt x="0" y="13"/>
                      <a:pt x="6" y="7"/>
                    </a:cubicBezTo>
                    <a:cubicBezTo>
                      <a:pt x="13" y="0"/>
                      <a:pt x="24" y="0"/>
                      <a:pt x="31" y="7"/>
                    </a:cubicBezTo>
                    <a:cubicBezTo>
                      <a:pt x="38" y="13"/>
                      <a:pt x="38" y="24"/>
                      <a:pt x="31" y="31"/>
                    </a:cubicBezTo>
                    <a:close/>
                  </a:path>
                </a:pathLst>
              </a:custGeom>
              <a:solidFill>
                <a:srgbClr val="AEDEE4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6648" name="Freeform 18"/>
              <p:cNvSpPr/>
              <p:nvPr/>
            </p:nvSpPr>
            <p:spPr>
              <a:xfrm>
                <a:off x="1827212" y="1481138"/>
                <a:ext cx="647700" cy="625475"/>
              </a:xfrm>
              <a:custGeom>
                <a:avLst/>
                <a:gdLst/>
                <a:ahLst/>
                <a:cxnLst>
                  <a:cxn ang="0">
                    <a:pos x="532039" y="532812"/>
                  </a:cxn>
                  <a:cxn ang="0">
                    <a:pos x="115661" y="532812"/>
                  </a:cxn>
                  <a:cxn ang="0">
                    <a:pos x="115661" y="115829"/>
                  </a:cxn>
                  <a:cxn ang="0">
                    <a:pos x="532039" y="115829"/>
                  </a:cxn>
                  <a:cxn ang="0">
                    <a:pos x="532039" y="532812"/>
                  </a:cxn>
                </a:cxnLst>
                <a:pathLst>
                  <a:path w="28" h="27">
                    <a:moveTo>
                      <a:pt x="23" y="23"/>
                    </a:moveTo>
                    <a:cubicBezTo>
                      <a:pt x="18" y="27"/>
                      <a:pt x="10" y="27"/>
                      <a:pt x="5" y="23"/>
                    </a:cubicBezTo>
                    <a:cubicBezTo>
                      <a:pt x="0" y="18"/>
                      <a:pt x="0" y="9"/>
                      <a:pt x="5" y="5"/>
                    </a:cubicBezTo>
                    <a:cubicBezTo>
                      <a:pt x="10" y="0"/>
                      <a:pt x="18" y="0"/>
                      <a:pt x="23" y="5"/>
                    </a:cubicBezTo>
                    <a:cubicBezTo>
                      <a:pt x="28" y="9"/>
                      <a:pt x="28" y="18"/>
                      <a:pt x="23" y="23"/>
                    </a:cubicBezTo>
                    <a:close/>
                  </a:path>
                </a:pathLst>
              </a:custGeom>
              <a:solidFill>
                <a:srgbClr val="AEDEE4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6649" name="Freeform 19"/>
              <p:cNvSpPr/>
              <p:nvPr/>
            </p:nvSpPr>
            <p:spPr>
              <a:xfrm>
                <a:off x="1989137" y="1643063"/>
                <a:ext cx="323850" cy="301625"/>
              </a:xfrm>
              <a:custGeom>
                <a:avLst/>
                <a:gdLst/>
                <a:ahLst/>
                <a:cxnLst>
                  <a:cxn ang="0">
                    <a:pos x="277586" y="255221"/>
                  </a:cxn>
                  <a:cxn ang="0">
                    <a:pos x="69396" y="255221"/>
                  </a:cxn>
                  <a:cxn ang="0">
                    <a:pos x="69396" y="46404"/>
                  </a:cxn>
                  <a:cxn ang="0">
                    <a:pos x="277586" y="46404"/>
                  </a:cxn>
                  <a:cxn ang="0">
                    <a:pos x="277586" y="255221"/>
                  </a:cxn>
                </a:cxnLst>
                <a:pathLst>
                  <a:path w="14" h="13">
                    <a:moveTo>
                      <a:pt x="12" y="11"/>
                    </a:moveTo>
                    <a:cubicBezTo>
                      <a:pt x="9" y="13"/>
                      <a:pt x="5" y="13"/>
                      <a:pt x="3" y="11"/>
                    </a:cubicBezTo>
                    <a:cubicBezTo>
                      <a:pt x="0" y="8"/>
                      <a:pt x="0" y="5"/>
                      <a:pt x="3" y="2"/>
                    </a:cubicBezTo>
                    <a:cubicBezTo>
                      <a:pt x="5" y="0"/>
                      <a:pt x="9" y="0"/>
                      <a:pt x="12" y="2"/>
                    </a:cubicBezTo>
                    <a:cubicBezTo>
                      <a:pt x="14" y="5"/>
                      <a:pt x="14" y="8"/>
                      <a:pt x="12" y="11"/>
                    </a:cubicBezTo>
                    <a:close/>
                  </a:path>
                </a:pathLst>
              </a:custGeom>
              <a:solidFill>
                <a:srgbClr val="334F82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6650" name="Freeform 20"/>
              <p:cNvSpPr/>
              <p:nvPr/>
            </p:nvSpPr>
            <p:spPr>
              <a:xfrm>
                <a:off x="2636837" y="763588"/>
                <a:ext cx="531813" cy="555625"/>
              </a:xfrm>
              <a:custGeom>
                <a:avLst/>
                <a:gdLst/>
                <a:ahLst/>
                <a:cxnLst>
                  <a:cxn ang="0">
                    <a:pos x="439324" y="463021"/>
                  </a:cxn>
                  <a:cxn ang="0">
                    <a:pos x="92489" y="463021"/>
                  </a:cxn>
                  <a:cxn ang="0">
                    <a:pos x="92489" y="92604"/>
                  </a:cxn>
                  <a:cxn ang="0">
                    <a:pos x="439324" y="92604"/>
                  </a:cxn>
                  <a:cxn ang="0">
                    <a:pos x="439324" y="463021"/>
                  </a:cxn>
                </a:cxnLst>
                <a:pathLst>
                  <a:path w="23" h="24">
                    <a:moveTo>
                      <a:pt x="19" y="20"/>
                    </a:moveTo>
                    <a:cubicBezTo>
                      <a:pt x="15" y="24"/>
                      <a:pt x="8" y="24"/>
                      <a:pt x="4" y="20"/>
                    </a:cubicBezTo>
                    <a:cubicBezTo>
                      <a:pt x="0" y="15"/>
                      <a:pt x="0" y="9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23" y="9"/>
                      <a:pt x="23" y="15"/>
                      <a:pt x="19" y="20"/>
                    </a:cubicBezTo>
                    <a:close/>
                  </a:path>
                </a:pathLst>
              </a:custGeom>
              <a:solidFill>
                <a:srgbClr val="334F82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26631" name="椭圆 25"/>
            <p:cNvSpPr/>
            <p:nvPr/>
          </p:nvSpPr>
          <p:spPr>
            <a:xfrm>
              <a:off x="540241" y="1179839"/>
              <a:ext cx="571002" cy="571002"/>
            </a:xfrm>
            <a:prstGeom prst="ellipse">
              <a:avLst/>
            </a:prstGeom>
            <a:solidFill>
              <a:srgbClr val="0070C0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632" name="椭圆 26"/>
            <p:cNvSpPr/>
            <p:nvPr/>
          </p:nvSpPr>
          <p:spPr>
            <a:xfrm>
              <a:off x="2617803" y="2639852"/>
              <a:ext cx="309087" cy="309087"/>
            </a:xfrm>
            <a:prstGeom prst="ellipse">
              <a:avLst/>
            </a:prstGeom>
            <a:solidFill>
              <a:srgbClr val="0070C0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633" name="椭圆 27"/>
            <p:cNvSpPr/>
            <p:nvPr/>
          </p:nvSpPr>
          <p:spPr>
            <a:xfrm>
              <a:off x="1542459" y="2855378"/>
              <a:ext cx="640490" cy="640490"/>
            </a:xfrm>
            <a:prstGeom prst="ellipse">
              <a:avLst/>
            </a:prstGeom>
            <a:solidFill>
              <a:srgbClr val="0070C0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634" name="椭圆 28"/>
            <p:cNvSpPr/>
            <p:nvPr/>
          </p:nvSpPr>
          <p:spPr>
            <a:xfrm>
              <a:off x="277807" y="2563241"/>
              <a:ext cx="366714" cy="366714"/>
            </a:xfrm>
            <a:prstGeom prst="ellipse">
              <a:avLst/>
            </a:prstGeom>
            <a:solidFill>
              <a:srgbClr val="0070C0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26627" name="文本框 1"/>
          <p:cNvSpPr txBox="1"/>
          <p:nvPr/>
        </p:nvSpPr>
        <p:spPr>
          <a:xfrm>
            <a:off x="2574925" y="4408488"/>
            <a:ext cx="4224338" cy="12017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7200" dirty="0">
                <a:solidFill>
                  <a:srgbClr val="03428F"/>
                </a:solidFill>
                <a:latin typeface="Impact" panose="020B0806030902050204" pitchFamily="34" charset="0"/>
              </a:rPr>
              <a:t>THANK YOU</a:t>
            </a:r>
            <a:endParaRPr lang="zh-CN" altLang="en-US" sz="7200" dirty="0">
              <a:solidFill>
                <a:srgbClr val="03428F"/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任意多边形 2"/>
          <p:cNvSpPr/>
          <p:nvPr/>
        </p:nvSpPr>
        <p:spPr>
          <a:xfrm>
            <a:off x="1681163" y="3713163"/>
            <a:ext cx="447675" cy="492125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19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z="100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124075" y="3714750"/>
            <a:ext cx="7019925" cy="49371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000" tIns="0" rIns="135000" bIns="0" anchor="ctr"/>
          <a:lstStyle/>
          <a:p>
            <a:pPr algn="ctr" fontAlgn="base">
              <a:defRPr/>
            </a:pPr>
            <a:r>
              <a:rPr lang="en-US" altLang="zh-CN" sz="2100" strike="noStrike" noProof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itchFamily="34" charset="-128"/>
              </a:rPr>
              <a:t>https://www.freeppt7.com</a:t>
            </a:r>
            <a:endParaRPr lang="en-US" altLang="zh-CN" sz="2100" strike="noStrike" noProof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3140075"/>
            <a:ext cx="6985000" cy="5810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l" fontAlgn="base">
              <a:defRPr/>
            </a:pPr>
            <a:r>
              <a:rPr lang="zh-CN" altLang="en-US" sz="2400" strike="noStrike" spc="200" noProof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2400" strike="noStrike" spc="200" noProof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sz="1800" strike="noStrike" spc="20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Best PPT templates for free download</a:t>
            </a:r>
            <a:endParaRPr sz="1800" strike="noStrike" spc="20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6983413" y="3136900"/>
            <a:ext cx="641350" cy="584200"/>
          </a:xfrm>
          <a:prstGeom prst="rtTriangle">
            <a:avLst/>
          </a:prstGeom>
          <a:solidFill>
            <a:srgbClr val="007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z="100" strike="noStrike" noProof="1">
              <a:solidFill>
                <a:prstClr val="white"/>
              </a:solidFill>
            </a:endParaRPr>
          </a:p>
        </p:txBody>
      </p:sp>
      <p:sp>
        <p:nvSpPr>
          <p:cNvPr id="15365" name="矩形 11"/>
          <p:cNvSpPr/>
          <p:nvPr/>
        </p:nvSpPr>
        <p:spPr>
          <a:xfrm>
            <a:off x="1982788" y="3797300"/>
            <a:ext cx="5178425" cy="1270000"/>
          </a:xfrm>
          <a:prstGeom prst="rect">
            <a:avLst/>
          </a:prstGeom>
          <a:noFill/>
          <a:ln w="25400">
            <a:noFill/>
          </a:ln>
        </p:spPr>
        <p:txBody>
          <a:bodyPr anchor="ctr"/>
          <a:p>
            <a:pPr>
              <a:lnSpc>
                <a:spcPts val="2400"/>
              </a:lnSpc>
            </a:pPr>
            <a:r>
              <a:rPr lang="en-US" altLang="zh-CN" sz="9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900" dirty="0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366" name="图片 4" descr="logo">
            <a:hlinkClick r:id="rId1" action="ppaction://hlinkfil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788" y="1490663"/>
            <a:ext cx="4162425" cy="9604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4098" name="组合 4"/>
          <p:cNvGrpSpPr/>
          <p:nvPr/>
        </p:nvGrpSpPr>
        <p:grpSpPr>
          <a:xfrm>
            <a:off x="2459038" y="1252538"/>
            <a:ext cx="4192587" cy="4191000"/>
            <a:chOff x="0" y="0"/>
            <a:chExt cx="3330573" cy="3330573"/>
          </a:xfrm>
        </p:grpSpPr>
        <p:sp>
          <p:nvSpPr>
            <p:cNvPr id="4114" name="椭圆 5"/>
            <p:cNvSpPr/>
            <p:nvPr/>
          </p:nvSpPr>
          <p:spPr>
            <a:xfrm>
              <a:off x="0" y="0"/>
              <a:ext cx="3330573" cy="3330573"/>
            </a:xfrm>
            <a:prstGeom prst="ellipse">
              <a:avLst/>
            </a:prstGeom>
            <a:solidFill>
              <a:srgbClr val="5D9CE3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115" name="椭圆 8"/>
            <p:cNvSpPr/>
            <p:nvPr/>
          </p:nvSpPr>
          <p:spPr>
            <a:xfrm>
              <a:off x="540241" y="613926"/>
              <a:ext cx="571002" cy="571002"/>
            </a:xfrm>
            <a:prstGeom prst="ellipse">
              <a:avLst/>
            </a:prstGeom>
            <a:solidFill>
              <a:srgbClr val="0070C0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116" name="椭圆 9"/>
            <p:cNvSpPr/>
            <p:nvPr/>
          </p:nvSpPr>
          <p:spPr>
            <a:xfrm>
              <a:off x="2617803" y="2073939"/>
              <a:ext cx="309087" cy="309087"/>
            </a:xfrm>
            <a:prstGeom prst="ellipse">
              <a:avLst/>
            </a:prstGeom>
            <a:solidFill>
              <a:srgbClr val="0070C0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117" name="椭圆 10"/>
            <p:cNvSpPr/>
            <p:nvPr/>
          </p:nvSpPr>
          <p:spPr>
            <a:xfrm>
              <a:off x="1542459" y="2289465"/>
              <a:ext cx="640490" cy="640490"/>
            </a:xfrm>
            <a:prstGeom prst="ellipse">
              <a:avLst/>
            </a:prstGeom>
            <a:solidFill>
              <a:srgbClr val="0070C0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118" name="椭圆 11"/>
            <p:cNvSpPr/>
            <p:nvPr/>
          </p:nvSpPr>
          <p:spPr>
            <a:xfrm>
              <a:off x="277807" y="1997328"/>
              <a:ext cx="366714" cy="366714"/>
            </a:xfrm>
            <a:prstGeom prst="ellipse">
              <a:avLst/>
            </a:prstGeom>
            <a:solidFill>
              <a:srgbClr val="0070C0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4099" name="组合 28"/>
          <p:cNvGrpSpPr/>
          <p:nvPr/>
        </p:nvGrpSpPr>
        <p:grpSpPr>
          <a:xfrm>
            <a:off x="198438" y="1603375"/>
            <a:ext cx="1785937" cy="1943100"/>
            <a:chOff x="0" y="0"/>
            <a:chExt cx="1785278" cy="1942629"/>
          </a:xfrm>
        </p:grpSpPr>
        <p:sp>
          <p:nvSpPr>
            <p:cNvPr id="4111" name="椭圆 29"/>
            <p:cNvSpPr/>
            <p:nvPr/>
          </p:nvSpPr>
          <p:spPr>
            <a:xfrm>
              <a:off x="54450" y="211801"/>
              <a:ext cx="1730828" cy="1730828"/>
            </a:xfrm>
            <a:prstGeom prst="ellipse">
              <a:avLst/>
            </a:prstGeom>
            <a:solidFill>
              <a:srgbClr val="E2E2E2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112" name="椭圆 30"/>
            <p:cNvSpPr/>
            <p:nvPr/>
          </p:nvSpPr>
          <p:spPr>
            <a:xfrm>
              <a:off x="0" y="0"/>
              <a:ext cx="1077215" cy="1077215"/>
            </a:xfrm>
            <a:prstGeom prst="ellipse">
              <a:avLst/>
            </a:prstGeom>
            <a:solidFill>
              <a:srgbClr val="E2E2E2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113" name="弦形 31"/>
            <p:cNvSpPr/>
            <p:nvPr/>
          </p:nvSpPr>
          <p:spPr>
            <a:xfrm rot="-7333844">
              <a:off x="51075" y="26090"/>
              <a:ext cx="975061" cy="1025028"/>
            </a:xfrm>
            <a:custGeom>
              <a:avLst/>
              <a:gdLst/>
              <a:ahLst/>
              <a:cxnLst>
                <a:cxn ang="0">
                  <a:pos x="541543" y="1021873"/>
                </a:cxn>
                <a:cxn ang="0">
                  <a:pos x="77360" y="789546"/>
                </a:cxn>
                <a:cxn ang="0">
                  <a:pos x="52416" y="281332"/>
                </a:cxn>
                <a:cxn ang="0">
                  <a:pos x="487531" y="0"/>
                </a:cxn>
                <a:cxn ang="0">
                  <a:pos x="541543" y="1021873"/>
                </a:cxn>
              </a:cxnLst>
              <a:pathLst>
                <a:path w="975061" h="1025028">
                  <a:moveTo>
                    <a:pt x="541543" y="1021873"/>
                  </a:moveTo>
                  <a:cubicBezTo>
                    <a:pt x="357390" y="1043453"/>
                    <a:pt x="177518" y="953426"/>
                    <a:pt x="77360" y="789546"/>
                  </a:cubicBezTo>
                  <a:cubicBezTo>
                    <a:pt x="-16022" y="636753"/>
                    <a:pt x="-25511" y="443417"/>
                    <a:pt x="52416" y="281332"/>
                  </a:cubicBezTo>
                  <a:cubicBezTo>
                    <a:pt x="135371" y="108789"/>
                    <a:pt x="303626" y="0"/>
                    <a:pt x="487531" y="0"/>
                  </a:cubicBezTo>
                  <a:lnTo>
                    <a:pt x="541543" y="1021873"/>
                  </a:lnTo>
                  <a:close/>
                </a:path>
              </a:pathLst>
            </a:custGeom>
            <a:solidFill>
              <a:srgbClr val="EEEEEE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4100" name="组合 32"/>
          <p:cNvGrpSpPr/>
          <p:nvPr/>
        </p:nvGrpSpPr>
        <p:grpSpPr>
          <a:xfrm rot="9514928">
            <a:off x="7342188" y="3895725"/>
            <a:ext cx="1177925" cy="1282700"/>
            <a:chOff x="0" y="0"/>
            <a:chExt cx="1785278" cy="1942629"/>
          </a:xfrm>
        </p:grpSpPr>
        <p:sp>
          <p:nvSpPr>
            <p:cNvPr id="4108" name="椭圆 33"/>
            <p:cNvSpPr/>
            <p:nvPr/>
          </p:nvSpPr>
          <p:spPr>
            <a:xfrm>
              <a:off x="54450" y="211801"/>
              <a:ext cx="1730828" cy="1730828"/>
            </a:xfrm>
            <a:prstGeom prst="ellipse">
              <a:avLst/>
            </a:prstGeom>
            <a:solidFill>
              <a:srgbClr val="E2E2E2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109" name="椭圆 34"/>
            <p:cNvSpPr/>
            <p:nvPr/>
          </p:nvSpPr>
          <p:spPr>
            <a:xfrm>
              <a:off x="0" y="0"/>
              <a:ext cx="1077215" cy="1077215"/>
            </a:xfrm>
            <a:prstGeom prst="ellipse">
              <a:avLst/>
            </a:prstGeom>
            <a:solidFill>
              <a:srgbClr val="E2E2E2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110" name="弦形 35"/>
            <p:cNvSpPr/>
            <p:nvPr/>
          </p:nvSpPr>
          <p:spPr>
            <a:xfrm rot="-7333844">
              <a:off x="51075" y="26090"/>
              <a:ext cx="975061" cy="1025028"/>
            </a:xfrm>
            <a:custGeom>
              <a:avLst/>
              <a:gdLst/>
              <a:ahLst/>
              <a:cxnLst>
                <a:cxn ang="0">
                  <a:pos x="541543" y="1021873"/>
                </a:cxn>
                <a:cxn ang="0">
                  <a:pos x="77360" y="789546"/>
                </a:cxn>
                <a:cxn ang="0">
                  <a:pos x="52416" y="281332"/>
                </a:cxn>
                <a:cxn ang="0">
                  <a:pos x="487531" y="0"/>
                </a:cxn>
                <a:cxn ang="0">
                  <a:pos x="541543" y="1021873"/>
                </a:cxn>
              </a:cxnLst>
              <a:pathLst>
                <a:path w="975061" h="1025028">
                  <a:moveTo>
                    <a:pt x="541543" y="1021873"/>
                  </a:moveTo>
                  <a:cubicBezTo>
                    <a:pt x="357390" y="1043453"/>
                    <a:pt x="177518" y="953426"/>
                    <a:pt x="77360" y="789546"/>
                  </a:cubicBezTo>
                  <a:cubicBezTo>
                    <a:pt x="-16022" y="636753"/>
                    <a:pt x="-25511" y="443417"/>
                    <a:pt x="52416" y="281332"/>
                  </a:cubicBezTo>
                  <a:cubicBezTo>
                    <a:pt x="135371" y="108789"/>
                    <a:pt x="303626" y="0"/>
                    <a:pt x="487531" y="0"/>
                  </a:cubicBezTo>
                  <a:lnTo>
                    <a:pt x="541543" y="1021873"/>
                  </a:lnTo>
                  <a:close/>
                </a:path>
              </a:pathLst>
            </a:custGeom>
            <a:solidFill>
              <a:srgbClr val="EEEEEE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4101" name="文本框 36"/>
          <p:cNvSpPr txBox="1"/>
          <p:nvPr/>
        </p:nvSpPr>
        <p:spPr>
          <a:xfrm>
            <a:off x="3451225" y="2238375"/>
            <a:ext cx="2509838" cy="2555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8000" dirty="0">
                <a:solidFill>
                  <a:schemeClr val="bg1"/>
                </a:solidFill>
                <a:latin typeface="Impact" panose="020B0806030902050204" pitchFamily="34" charset="0"/>
              </a:rPr>
              <a:t>PART</a:t>
            </a:r>
            <a:endParaRPr lang="en-US" altLang="zh-CN" sz="8000" dirty="0">
              <a:solidFill>
                <a:schemeClr val="bg1"/>
              </a:solidFill>
              <a:latin typeface="Impact" panose="020B0806030902050204" pitchFamily="34" charset="0"/>
            </a:endParaRPr>
          </a:p>
          <a:p>
            <a:pPr eaLnBrk="1" hangingPunct="1"/>
            <a:r>
              <a:rPr lang="en-US" altLang="zh-CN" sz="8000" dirty="0">
                <a:solidFill>
                  <a:schemeClr val="bg1"/>
                </a:solidFill>
                <a:latin typeface="Impact" panose="020B0806030902050204" pitchFamily="34" charset="0"/>
              </a:rPr>
              <a:t>    1</a:t>
            </a:r>
            <a:endParaRPr lang="zh-CN" altLang="en-US" sz="8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4102" name="椭圆 38"/>
          <p:cNvSpPr/>
          <p:nvPr/>
        </p:nvSpPr>
        <p:spPr>
          <a:xfrm>
            <a:off x="1479550" y="4937125"/>
            <a:ext cx="1312863" cy="1314450"/>
          </a:xfrm>
          <a:prstGeom prst="ellipse">
            <a:avLst/>
          </a:prstGeom>
          <a:solidFill>
            <a:srgbClr val="E2E2E2"/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4103" name="椭圆 41"/>
          <p:cNvSpPr/>
          <p:nvPr/>
        </p:nvSpPr>
        <p:spPr>
          <a:xfrm>
            <a:off x="5370513" y="5857875"/>
            <a:ext cx="558800" cy="558800"/>
          </a:xfrm>
          <a:prstGeom prst="ellipse">
            <a:avLst/>
          </a:prstGeom>
          <a:solidFill>
            <a:srgbClr val="E2E2E2">
              <a:alpha val="43137"/>
            </a:srgbClr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4104" name="椭圆 42"/>
          <p:cNvSpPr/>
          <p:nvPr/>
        </p:nvSpPr>
        <p:spPr>
          <a:xfrm>
            <a:off x="6884988" y="269875"/>
            <a:ext cx="1754187" cy="1754188"/>
          </a:xfrm>
          <a:prstGeom prst="ellipse">
            <a:avLst/>
          </a:prstGeom>
          <a:solidFill>
            <a:srgbClr val="E2E2E2">
              <a:alpha val="65881"/>
            </a:srgbClr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4105" name="椭圆 43"/>
          <p:cNvSpPr/>
          <p:nvPr/>
        </p:nvSpPr>
        <p:spPr>
          <a:xfrm>
            <a:off x="2517775" y="444500"/>
            <a:ext cx="900113" cy="900113"/>
          </a:xfrm>
          <a:prstGeom prst="ellipse">
            <a:avLst/>
          </a:prstGeom>
          <a:solidFill>
            <a:srgbClr val="E2E2E2">
              <a:alpha val="23137"/>
            </a:srgbClr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4106" name="文本框 44"/>
          <p:cNvSpPr txBox="1"/>
          <p:nvPr/>
        </p:nvSpPr>
        <p:spPr>
          <a:xfrm>
            <a:off x="3402013" y="5499100"/>
            <a:ext cx="228600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07" name="TextBox 13"/>
          <p:cNvSpPr txBox="1"/>
          <p:nvPr/>
        </p:nvSpPr>
        <p:spPr>
          <a:xfrm>
            <a:off x="2614613" y="5948363"/>
            <a:ext cx="4029075" cy="6286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ctr" defTabSz="1216025" eaLnBrk="1" hangingPunct="1">
              <a:spcBef>
                <a:spcPct val="20000"/>
              </a:spcBef>
            </a:pPr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单击此处可编辑内容，根据您的需要自由拉伸文本框大小。</a:t>
            </a:r>
            <a:endParaRPr lang="en-US" altLang="zh-CN" sz="1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 defTabSz="1216025" eaLnBrk="1" hangingPunct="1">
              <a:spcBef>
                <a:spcPct val="20000"/>
              </a:spcBef>
            </a:pPr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您可以在此处添加关于本章节的简要介绍，模板所有素材</a:t>
            </a:r>
            <a:endParaRPr lang="en-US" altLang="zh-CN" sz="1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 defTabSz="1216025" eaLnBrk="1" hangingPunct="1">
              <a:spcBef>
                <a:spcPct val="20000"/>
              </a:spcBef>
            </a:pPr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均可自由编辑</a:t>
            </a:r>
            <a:endParaRPr lang="en-US" altLang="zh-CN" sz="1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122" name="矩形 4"/>
          <p:cNvSpPr/>
          <p:nvPr/>
        </p:nvSpPr>
        <p:spPr>
          <a:xfrm>
            <a:off x="0" y="206375"/>
            <a:ext cx="3025775" cy="414338"/>
          </a:xfrm>
          <a:prstGeom prst="rect">
            <a:avLst/>
          </a:prstGeom>
          <a:solidFill>
            <a:srgbClr val="5D9CE3"/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123" name="矩形 7"/>
          <p:cNvSpPr/>
          <p:nvPr/>
        </p:nvSpPr>
        <p:spPr>
          <a:xfrm>
            <a:off x="0" y="674688"/>
            <a:ext cx="3025775" cy="65087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1719C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124" name="文本框 8"/>
          <p:cNvSpPr txBox="1"/>
          <p:nvPr/>
        </p:nvSpPr>
        <p:spPr>
          <a:xfrm>
            <a:off x="136525" y="250825"/>
            <a:ext cx="2754313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dist" eaLnBrk="1" hangingPunct="1"/>
            <a:r>
              <a:rPr lang="en-US" altLang="zh-CN" dirty="0">
                <a:solidFill>
                  <a:srgbClr val="FFFFFF"/>
                </a:solidFill>
                <a:latin typeface="Impact" panose="020B0806030902050204" pitchFamily="34" charset="0"/>
              </a:rPr>
              <a:t>ADD YOUR TITLE HERE</a:t>
            </a:r>
            <a:endParaRPr lang="zh-CN" altLang="en-US" dirty="0">
              <a:solidFill>
                <a:srgbClr val="FFFFFF"/>
              </a:solidFill>
              <a:latin typeface="Impact" panose="020B0806030902050204" pitchFamily="34" charset="0"/>
            </a:endParaRPr>
          </a:p>
        </p:txBody>
      </p:sp>
      <p:sp>
        <p:nvSpPr>
          <p:cNvPr id="5125" name="Freeform 5"/>
          <p:cNvSpPr/>
          <p:nvPr/>
        </p:nvSpPr>
        <p:spPr>
          <a:xfrm>
            <a:off x="3008313" y="2947988"/>
            <a:ext cx="523875" cy="606425"/>
          </a:xfrm>
          <a:custGeom>
            <a:avLst/>
            <a:gdLst/>
            <a:ahLst/>
            <a:cxnLst>
              <a:cxn ang="0">
                <a:pos x="0" y="258685"/>
              </a:cxn>
              <a:cxn ang="0">
                <a:pos x="59387" y="506768"/>
              </a:cxn>
              <a:cxn ang="0">
                <a:pos x="523875" y="42407"/>
              </a:cxn>
              <a:cxn ang="0">
                <a:pos x="12726" y="161148"/>
              </a:cxn>
              <a:cxn ang="0">
                <a:pos x="0" y="258685"/>
              </a:cxn>
            </a:cxnLst>
            <a:pathLst>
              <a:path w="247" h="286">
                <a:moveTo>
                  <a:pt x="0" y="122"/>
                </a:moveTo>
                <a:cubicBezTo>
                  <a:pt x="0" y="122"/>
                  <a:pt x="6" y="192"/>
                  <a:pt x="28" y="239"/>
                </a:cubicBezTo>
                <a:cubicBezTo>
                  <a:pt x="50" y="286"/>
                  <a:pt x="247" y="20"/>
                  <a:pt x="247" y="20"/>
                </a:cubicBezTo>
                <a:cubicBezTo>
                  <a:pt x="247" y="20"/>
                  <a:pt x="37" y="0"/>
                  <a:pt x="6" y="76"/>
                </a:cubicBezTo>
                <a:cubicBezTo>
                  <a:pt x="0" y="122"/>
                  <a:pt x="0" y="122"/>
                  <a:pt x="0" y="122"/>
                </a:cubicBezTo>
              </a:path>
            </a:pathLst>
          </a:custGeom>
          <a:solidFill>
            <a:srgbClr val="3786DD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126" name="Freeform 6"/>
          <p:cNvSpPr/>
          <p:nvPr/>
        </p:nvSpPr>
        <p:spPr>
          <a:xfrm>
            <a:off x="3686175" y="4852988"/>
            <a:ext cx="606425" cy="527050"/>
          </a:xfrm>
          <a:custGeom>
            <a:avLst/>
            <a:gdLst/>
            <a:ahLst/>
            <a:cxnLst>
              <a:cxn ang="0">
                <a:pos x="258685" y="527050"/>
              </a:cxn>
              <a:cxn ang="0">
                <a:pos x="506768" y="465419"/>
              </a:cxn>
              <a:cxn ang="0">
                <a:pos x="42407" y="0"/>
              </a:cxn>
              <a:cxn ang="0">
                <a:pos x="161148" y="512174"/>
              </a:cxn>
              <a:cxn ang="0">
                <a:pos x="258685" y="527050"/>
              </a:cxn>
            </a:cxnLst>
            <a:pathLst>
              <a:path w="286" h="248">
                <a:moveTo>
                  <a:pt x="122" y="248"/>
                </a:moveTo>
                <a:cubicBezTo>
                  <a:pt x="122" y="248"/>
                  <a:pt x="192" y="241"/>
                  <a:pt x="239" y="219"/>
                </a:cubicBezTo>
                <a:cubicBezTo>
                  <a:pt x="286" y="197"/>
                  <a:pt x="20" y="0"/>
                  <a:pt x="20" y="0"/>
                </a:cubicBezTo>
                <a:cubicBezTo>
                  <a:pt x="20" y="0"/>
                  <a:pt x="0" y="210"/>
                  <a:pt x="76" y="241"/>
                </a:cubicBezTo>
                <a:cubicBezTo>
                  <a:pt x="122" y="248"/>
                  <a:pt x="122" y="248"/>
                  <a:pt x="122" y="248"/>
                </a:cubicBezTo>
              </a:path>
            </a:pathLst>
          </a:custGeom>
          <a:solidFill>
            <a:srgbClr val="013041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127" name="Freeform 7"/>
          <p:cNvSpPr/>
          <p:nvPr/>
        </p:nvSpPr>
        <p:spPr>
          <a:xfrm>
            <a:off x="5592763" y="4092575"/>
            <a:ext cx="523875" cy="608013"/>
          </a:xfrm>
          <a:custGeom>
            <a:avLst/>
            <a:gdLst/>
            <a:ahLst/>
            <a:cxnLst>
              <a:cxn ang="0">
                <a:pos x="523875" y="347436"/>
              </a:cxn>
              <a:cxn ang="0">
                <a:pos x="462615" y="101689"/>
              </a:cxn>
              <a:cxn ang="0">
                <a:pos x="0" y="563524"/>
              </a:cxn>
              <a:cxn ang="0">
                <a:pos x="509088" y="444888"/>
              </a:cxn>
              <a:cxn ang="0">
                <a:pos x="523875" y="347436"/>
              </a:cxn>
            </a:cxnLst>
            <a:pathLst>
              <a:path w="248" h="287">
                <a:moveTo>
                  <a:pt x="248" y="164"/>
                </a:moveTo>
                <a:cubicBezTo>
                  <a:pt x="248" y="164"/>
                  <a:pt x="241" y="95"/>
                  <a:pt x="219" y="48"/>
                </a:cubicBezTo>
                <a:cubicBezTo>
                  <a:pt x="197" y="0"/>
                  <a:pt x="0" y="266"/>
                  <a:pt x="0" y="266"/>
                </a:cubicBezTo>
                <a:cubicBezTo>
                  <a:pt x="0" y="266"/>
                  <a:pt x="210" y="287"/>
                  <a:pt x="241" y="210"/>
                </a:cubicBezTo>
                <a:cubicBezTo>
                  <a:pt x="248" y="164"/>
                  <a:pt x="248" y="164"/>
                  <a:pt x="248" y="164"/>
                </a:cubicBezTo>
              </a:path>
            </a:pathLst>
          </a:custGeom>
          <a:solidFill>
            <a:srgbClr val="C89D00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128" name="Freeform 8"/>
          <p:cNvSpPr/>
          <p:nvPr/>
        </p:nvSpPr>
        <p:spPr>
          <a:xfrm>
            <a:off x="4833938" y="2270125"/>
            <a:ext cx="604837" cy="523875"/>
          </a:xfrm>
          <a:custGeom>
            <a:avLst/>
            <a:gdLst/>
            <a:ahLst/>
            <a:cxnLst>
              <a:cxn ang="0">
                <a:pos x="344715" y="0"/>
              </a:cxn>
              <a:cxn ang="0">
                <a:pos x="99396" y="59387"/>
              </a:cxn>
              <a:cxn ang="0">
                <a:pos x="562541" y="523875"/>
              </a:cxn>
              <a:cxn ang="0">
                <a:pos x="441996" y="12726"/>
              </a:cxn>
              <a:cxn ang="0">
                <a:pos x="344715" y="0"/>
              </a:cxn>
            </a:cxnLst>
            <a:pathLst>
              <a:path w="286" h="247">
                <a:moveTo>
                  <a:pt x="163" y="0"/>
                </a:moveTo>
                <a:cubicBezTo>
                  <a:pt x="163" y="0"/>
                  <a:pt x="94" y="6"/>
                  <a:pt x="47" y="28"/>
                </a:cubicBezTo>
                <a:cubicBezTo>
                  <a:pt x="0" y="50"/>
                  <a:pt x="266" y="247"/>
                  <a:pt x="266" y="247"/>
                </a:cubicBezTo>
                <a:cubicBezTo>
                  <a:pt x="266" y="247"/>
                  <a:pt x="286" y="37"/>
                  <a:pt x="209" y="6"/>
                </a:cubicBezTo>
                <a:cubicBezTo>
                  <a:pt x="163" y="0"/>
                  <a:pt x="163" y="0"/>
                  <a:pt x="163" y="0"/>
                </a:cubicBezTo>
              </a:path>
            </a:pathLst>
          </a:custGeom>
          <a:solidFill>
            <a:srgbClr val="3FC8F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129" name="Rounded Rectangle 18"/>
          <p:cNvSpPr/>
          <p:nvPr/>
        </p:nvSpPr>
        <p:spPr>
          <a:xfrm rot="2694933">
            <a:off x="3192463" y="2462213"/>
            <a:ext cx="2741612" cy="2741612"/>
          </a:xfrm>
          <a:prstGeom prst="roundRect">
            <a:avLst>
              <a:gd name="adj" fmla="val 1870"/>
            </a:avLst>
          </a:prstGeom>
          <a:solidFill>
            <a:srgbClr val="445469"/>
          </a:solidFill>
          <a:ln w="9525">
            <a:noFill/>
          </a:ln>
        </p:spPr>
        <p:txBody>
          <a:bodyPr lIns="91262" tIns="45631" rIns="91262" bIns="45631"/>
          <a:p>
            <a:pPr algn="ctr" defTabSz="913130" eaLnBrk="1" hangingPunct="1"/>
            <a:endParaRPr lang="en-US" altLang="zh-CN" sz="2300" dirty="0">
              <a:solidFill>
                <a:srgbClr val="E5E3E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30" name="Freeform 52"/>
          <p:cNvSpPr>
            <a:spLocks noChangeAspect="1" noEditPoints="1"/>
          </p:cNvSpPr>
          <p:nvPr/>
        </p:nvSpPr>
        <p:spPr>
          <a:xfrm>
            <a:off x="4129088" y="3398838"/>
            <a:ext cx="868362" cy="868362"/>
          </a:xfrm>
          <a:custGeom>
            <a:avLst/>
            <a:gdLst/>
            <a:ahLst/>
            <a:cxnLst>
              <a:cxn ang="0">
                <a:pos x="426287" y="868362"/>
              </a:cxn>
              <a:cxn ang="0">
                <a:pos x="0" y="426287"/>
              </a:cxn>
              <a:cxn ang="0">
                <a:pos x="426287" y="0"/>
              </a:cxn>
              <a:cxn ang="0">
                <a:pos x="868362" y="426287"/>
              </a:cxn>
              <a:cxn ang="0">
                <a:pos x="426287" y="868362"/>
              </a:cxn>
              <a:cxn ang="0">
                <a:pos x="426287" y="126307"/>
              </a:cxn>
              <a:cxn ang="0">
                <a:pos x="126307" y="426287"/>
              </a:cxn>
              <a:cxn ang="0">
                <a:pos x="426287" y="742055"/>
              </a:cxn>
              <a:cxn ang="0">
                <a:pos x="742055" y="426287"/>
              </a:cxn>
              <a:cxn ang="0">
                <a:pos x="426287" y="126307"/>
              </a:cxn>
              <a:cxn ang="0">
                <a:pos x="505229" y="489440"/>
              </a:cxn>
              <a:cxn ang="0">
                <a:pos x="489440" y="505229"/>
              </a:cxn>
              <a:cxn ang="0">
                <a:pos x="299980" y="505229"/>
              </a:cxn>
              <a:cxn ang="0">
                <a:pos x="284191" y="489440"/>
              </a:cxn>
              <a:cxn ang="0">
                <a:pos x="284191" y="442075"/>
              </a:cxn>
              <a:cxn ang="0">
                <a:pos x="299980" y="426287"/>
              </a:cxn>
              <a:cxn ang="0">
                <a:pos x="426287" y="426287"/>
              </a:cxn>
              <a:cxn ang="0">
                <a:pos x="426287" y="236826"/>
              </a:cxn>
              <a:cxn ang="0">
                <a:pos x="442075" y="221038"/>
              </a:cxn>
              <a:cxn ang="0">
                <a:pos x="489440" y="221038"/>
              </a:cxn>
              <a:cxn ang="0">
                <a:pos x="505229" y="236826"/>
              </a:cxn>
              <a:cxn ang="0">
                <a:pos x="505229" y="489440"/>
              </a:cxn>
            </a:cxnLst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27" y="8"/>
                </a:moveTo>
                <a:cubicBezTo>
                  <a:pt x="16" y="8"/>
                  <a:pt x="8" y="17"/>
                  <a:pt x="8" y="27"/>
                </a:cubicBezTo>
                <a:cubicBezTo>
                  <a:pt x="8" y="38"/>
                  <a:pt x="16" y="47"/>
                  <a:pt x="27" y="47"/>
                </a:cubicBezTo>
                <a:cubicBezTo>
                  <a:pt x="38" y="47"/>
                  <a:pt x="47" y="38"/>
                  <a:pt x="47" y="27"/>
                </a:cubicBezTo>
                <a:cubicBezTo>
                  <a:pt x="47" y="17"/>
                  <a:pt x="38" y="8"/>
                  <a:pt x="27" y="8"/>
                </a:cubicBezTo>
                <a:close/>
                <a:moveTo>
                  <a:pt x="32" y="31"/>
                </a:moveTo>
                <a:cubicBezTo>
                  <a:pt x="32" y="31"/>
                  <a:pt x="31" y="32"/>
                  <a:pt x="31" y="32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32"/>
                  <a:pt x="18" y="31"/>
                  <a:pt x="18" y="31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9" y="27"/>
                  <a:pt x="19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4"/>
                  <a:pt x="28" y="14"/>
                  <a:pt x="28" y="14"/>
                </a:cubicBezTo>
                <a:cubicBezTo>
                  <a:pt x="31" y="14"/>
                  <a:pt x="31" y="14"/>
                  <a:pt x="31" y="14"/>
                </a:cubicBezTo>
                <a:cubicBezTo>
                  <a:pt x="31" y="14"/>
                  <a:pt x="32" y="14"/>
                  <a:pt x="32" y="15"/>
                </a:cubicBezTo>
                <a:lnTo>
                  <a:pt x="32" y="31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131" name="Freeform 25"/>
          <p:cNvSpPr/>
          <p:nvPr/>
        </p:nvSpPr>
        <p:spPr>
          <a:xfrm>
            <a:off x="2982913" y="2039938"/>
            <a:ext cx="2039937" cy="1189037"/>
          </a:xfrm>
          <a:custGeom>
            <a:avLst/>
            <a:gdLst/>
            <a:ahLst/>
            <a:cxnLst>
              <a:cxn ang="0">
                <a:pos x="25420" y="1165764"/>
              </a:cxn>
              <a:cxn ang="0">
                <a:pos x="59313" y="1055746"/>
              </a:cxn>
              <a:cxn ang="0">
                <a:pos x="239370" y="983812"/>
              </a:cxn>
              <a:cxn ang="0">
                <a:pos x="1427744" y="983812"/>
              </a:cxn>
              <a:cxn ang="0">
                <a:pos x="1427744" y="1189037"/>
              </a:cxn>
              <a:cxn ang="0">
                <a:pos x="2039937" y="577593"/>
              </a:cxn>
              <a:cxn ang="0">
                <a:pos x="1463755" y="0"/>
              </a:cxn>
              <a:cxn ang="0">
                <a:pos x="1463755" y="200994"/>
              </a:cxn>
              <a:cxn ang="0">
                <a:pos x="919349" y="200994"/>
              </a:cxn>
              <a:cxn ang="0">
                <a:pos x="826143" y="245424"/>
              </a:cxn>
              <a:cxn ang="0">
                <a:pos x="48721" y="1019779"/>
              </a:cxn>
              <a:cxn ang="0">
                <a:pos x="25420" y="1165764"/>
              </a:cxn>
            </a:cxnLst>
            <a:pathLst>
              <a:path w="963" h="562">
                <a:moveTo>
                  <a:pt x="12" y="551"/>
                </a:moveTo>
                <a:cubicBezTo>
                  <a:pt x="12" y="551"/>
                  <a:pt x="8" y="520"/>
                  <a:pt x="28" y="499"/>
                </a:cubicBezTo>
                <a:cubicBezTo>
                  <a:pt x="49" y="479"/>
                  <a:pt x="81" y="466"/>
                  <a:pt x="113" y="465"/>
                </a:cubicBezTo>
                <a:cubicBezTo>
                  <a:pt x="146" y="465"/>
                  <a:pt x="674" y="465"/>
                  <a:pt x="674" y="465"/>
                </a:cubicBezTo>
                <a:cubicBezTo>
                  <a:pt x="674" y="562"/>
                  <a:pt x="674" y="562"/>
                  <a:pt x="674" y="562"/>
                </a:cubicBezTo>
                <a:cubicBezTo>
                  <a:pt x="963" y="273"/>
                  <a:pt x="963" y="273"/>
                  <a:pt x="963" y="273"/>
                </a:cubicBezTo>
                <a:cubicBezTo>
                  <a:pt x="691" y="0"/>
                  <a:pt x="691" y="0"/>
                  <a:pt x="691" y="0"/>
                </a:cubicBezTo>
                <a:cubicBezTo>
                  <a:pt x="691" y="95"/>
                  <a:pt x="691" y="95"/>
                  <a:pt x="691" y="95"/>
                </a:cubicBezTo>
                <a:cubicBezTo>
                  <a:pt x="434" y="95"/>
                  <a:pt x="434" y="95"/>
                  <a:pt x="434" y="95"/>
                </a:cubicBezTo>
                <a:cubicBezTo>
                  <a:pt x="434" y="95"/>
                  <a:pt x="412" y="93"/>
                  <a:pt x="390" y="116"/>
                </a:cubicBezTo>
                <a:cubicBezTo>
                  <a:pt x="368" y="138"/>
                  <a:pt x="23" y="482"/>
                  <a:pt x="23" y="482"/>
                </a:cubicBezTo>
                <a:cubicBezTo>
                  <a:pt x="23" y="482"/>
                  <a:pt x="0" y="504"/>
                  <a:pt x="12" y="551"/>
                </a:cubicBezTo>
                <a:close/>
              </a:path>
            </a:pathLst>
          </a:custGeom>
          <a:solidFill>
            <a:srgbClr val="5D9CE3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132" name="Freeform 34"/>
          <p:cNvSpPr/>
          <p:nvPr/>
        </p:nvSpPr>
        <p:spPr>
          <a:xfrm>
            <a:off x="2778125" y="3365500"/>
            <a:ext cx="1189038" cy="2039938"/>
          </a:xfrm>
          <a:custGeom>
            <a:avLst/>
            <a:gdLst/>
            <a:ahLst/>
            <a:cxnLst>
              <a:cxn ang="0">
                <a:pos x="1165765" y="2014518"/>
              </a:cxn>
              <a:cxn ang="0">
                <a:pos x="1057863" y="1978507"/>
              </a:cxn>
              <a:cxn ang="0">
                <a:pos x="985928" y="1798450"/>
              </a:cxn>
              <a:cxn ang="0">
                <a:pos x="985928" y="612193"/>
              </a:cxn>
              <a:cxn ang="0">
                <a:pos x="1189038" y="612193"/>
              </a:cxn>
              <a:cxn ang="0">
                <a:pos x="577593" y="0"/>
              </a:cxn>
              <a:cxn ang="0">
                <a:pos x="0" y="576182"/>
              </a:cxn>
              <a:cxn ang="0">
                <a:pos x="200994" y="576182"/>
              </a:cxn>
              <a:cxn ang="0">
                <a:pos x="200994" y="1118471"/>
              </a:cxn>
              <a:cxn ang="0">
                <a:pos x="245424" y="1213795"/>
              </a:cxn>
              <a:cxn ang="0">
                <a:pos x="1019780" y="1989098"/>
              </a:cxn>
              <a:cxn ang="0">
                <a:pos x="1165765" y="2014518"/>
              </a:cxn>
            </a:cxnLst>
            <a:pathLst>
              <a:path w="562" h="963">
                <a:moveTo>
                  <a:pt x="551" y="951"/>
                </a:moveTo>
                <a:cubicBezTo>
                  <a:pt x="551" y="951"/>
                  <a:pt x="520" y="955"/>
                  <a:pt x="500" y="934"/>
                </a:cubicBezTo>
                <a:cubicBezTo>
                  <a:pt x="479" y="914"/>
                  <a:pt x="466" y="881"/>
                  <a:pt x="466" y="849"/>
                </a:cubicBezTo>
                <a:cubicBezTo>
                  <a:pt x="465" y="817"/>
                  <a:pt x="466" y="289"/>
                  <a:pt x="466" y="289"/>
                </a:cubicBezTo>
                <a:cubicBezTo>
                  <a:pt x="562" y="289"/>
                  <a:pt x="562" y="289"/>
                  <a:pt x="562" y="289"/>
                </a:cubicBezTo>
                <a:cubicBezTo>
                  <a:pt x="273" y="0"/>
                  <a:pt x="273" y="0"/>
                  <a:pt x="273" y="0"/>
                </a:cubicBezTo>
                <a:cubicBezTo>
                  <a:pt x="0" y="272"/>
                  <a:pt x="0" y="272"/>
                  <a:pt x="0" y="272"/>
                </a:cubicBezTo>
                <a:cubicBezTo>
                  <a:pt x="95" y="272"/>
                  <a:pt x="95" y="272"/>
                  <a:pt x="95" y="272"/>
                </a:cubicBezTo>
                <a:cubicBezTo>
                  <a:pt x="95" y="528"/>
                  <a:pt x="95" y="528"/>
                  <a:pt x="95" y="528"/>
                </a:cubicBezTo>
                <a:cubicBezTo>
                  <a:pt x="95" y="528"/>
                  <a:pt x="93" y="551"/>
                  <a:pt x="116" y="573"/>
                </a:cubicBezTo>
                <a:cubicBezTo>
                  <a:pt x="138" y="595"/>
                  <a:pt x="482" y="939"/>
                  <a:pt x="482" y="939"/>
                </a:cubicBezTo>
                <a:cubicBezTo>
                  <a:pt x="482" y="939"/>
                  <a:pt x="504" y="963"/>
                  <a:pt x="551" y="951"/>
                </a:cubicBezTo>
                <a:close/>
              </a:path>
            </a:pathLst>
          </a:custGeom>
          <a:solidFill>
            <a:srgbClr val="01455C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133" name="Freeform 42"/>
          <p:cNvSpPr/>
          <p:nvPr/>
        </p:nvSpPr>
        <p:spPr>
          <a:xfrm>
            <a:off x="4103688" y="4419600"/>
            <a:ext cx="2038350" cy="1187450"/>
          </a:xfrm>
          <a:custGeom>
            <a:avLst/>
            <a:gdLst/>
            <a:ahLst/>
            <a:cxnLst>
              <a:cxn ang="0">
                <a:pos x="2012950" y="21167"/>
              </a:cxn>
              <a:cxn ang="0">
                <a:pos x="1976967" y="131233"/>
              </a:cxn>
              <a:cxn ang="0">
                <a:pos x="1797050" y="203200"/>
              </a:cxn>
              <a:cxn ang="0">
                <a:pos x="611717" y="203200"/>
              </a:cxn>
              <a:cxn ang="0">
                <a:pos x="611717" y="0"/>
              </a:cxn>
              <a:cxn ang="0">
                <a:pos x="0" y="611717"/>
              </a:cxn>
              <a:cxn ang="0">
                <a:pos x="575733" y="1187450"/>
              </a:cxn>
              <a:cxn ang="0">
                <a:pos x="575733" y="986367"/>
              </a:cxn>
              <a:cxn ang="0">
                <a:pos x="1117600" y="986367"/>
              </a:cxn>
              <a:cxn ang="0">
                <a:pos x="1212850" y="944033"/>
              </a:cxn>
              <a:cxn ang="0">
                <a:pos x="1987550" y="169333"/>
              </a:cxn>
              <a:cxn ang="0">
                <a:pos x="2012950" y="21167"/>
              </a:cxn>
            </a:cxnLst>
            <a:pathLst>
              <a:path w="963" h="561">
                <a:moveTo>
                  <a:pt x="951" y="10"/>
                </a:moveTo>
                <a:cubicBezTo>
                  <a:pt x="951" y="10"/>
                  <a:pt x="955" y="42"/>
                  <a:pt x="934" y="62"/>
                </a:cubicBezTo>
                <a:cubicBezTo>
                  <a:pt x="914" y="82"/>
                  <a:pt x="882" y="95"/>
                  <a:pt x="849" y="96"/>
                </a:cubicBezTo>
                <a:cubicBezTo>
                  <a:pt x="817" y="97"/>
                  <a:pt x="289" y="96"/>
                  <a:pt x="289" y="96"/>
                </a:cubicBezTo>
                <a:cubicBezTo>
                  <a:pt x="289" y="0"/>
                  <a:pt x="289" y="0"/>
                  <a:pt x="289" y="0"/>
                </a:cubicBezTo>
                <a:cubicBezTo>
                  <a:pt x="0" y="289"/>
                  <a:pt x="0" y="289"/>
                  <a:pt x="0" y="289"/>
                </a:cubicBezTo>
                <a:cubicBezTo>
                  <a:pt x="272" y="561"/>
                  <a:pt x="272" y="561"/>
                  <a:pt x="272" y="561"/>
                </a:cubicBezTo>
                <a:cubicBezTo>
                  <a:pt x="272" y="466"/>
                  <a:pt x="272" y="466"/>
                  <a:pt x="272" y="466"/>
                </a:cubicBezTo>
                <a:cubicBezTo>
                  <a:pt x="528" y="466"/>
                  <a:pt x="528" y="466"/>
                  <a:pt x="528" y="466"/>
                </a:cubicBezTo>
                <a:cubicBezTo>
                  <a:pt x="528" y="466"/>
                  <a:pt x="551" y="468"/>
                  <a:pt x="573" y="446"/>
                </a:cubicBezTo>
                <a:cubicBezTo>
                  <a:pt x="595" y="424"/>
                  <a:pt x="939" y="80"/>
                  <a:pt x="939" y="80"/>
                </a:cubicBezTo>
                <a:cubicBezTo>
                  <a:pt x="939" y="80"/>
                  <a:pt x="963" y="57"/>
                  <a:pt x="951" y="10"/>
                </a:cubicBezTo>
                <a:close/>
              </a:path>
            </a:pathLst>
          </a:custGeom>
          <a:solidFill>
            <a:srgbClr val="F5C300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134" name="Freeform 47"/>
          <p:cNvSpPr/>
          <p:nvPr/>
        </p:nvSpPr>
        <p:spPr>
          <a:xfrm>
            <a:off x="5159375" y="2244725"/>
            <a:ext cx="1185863" cy="2039938"/>
          </a:xfrm>
          <a:custGeom>
            <a:avLst/>
            <a:gdLst/>
            <a:ahLst/>
            <a:cxnLst>
              <a:cxn ang="0">
                <a:pos x="21138" y="25420"/>
              </a:cxn>
              <a:cxn ang="0">
                <a:pos x="131058" y="59313"/>
              </a:cxn>
              <a:cxn ang="0">
                <a:pos x="202928" y="239370"/>
              </a:cxn>
              <a:cxn ang="0">
                <a:pos x="202928" y="1427745"/>
              </a:cxn>
              <a:cxn ang="0">
                <a:pos x="0" y="1427745"/>
              </a:cxn>
              <a:cxn ang="0">
                <a:pos x="610899" y="2039938"/>
              </a:cxn>
              <a:cxn ang="0">
                <a:pos x="1185863" y="1463756"/>
              </a:cxn>
              <a:cxn ang="0">
                <a:pos x="985048" y="1463756"/>
              </a:cxn>
              <a:cxn ang="0">
                <a:pos x="985048" y="919349"/>
              </a:cxn>
              <a:cxn ang="0">
                <a:pos x="942772" y="826143"/>
              </a:cxn>
              <a:cxn ang="0">
                <a:pos x="169107" y="48721"/>
              </a:cxn>
              <a:cxn ang="0">
                <a:pos x="21138" y="25420"/>
              </a:cxn>
            </a:cxnLst>
            <a:pathLst>
              <a:path w="561" h="963">
                <a:moveTo>
                  <a:pt x="10" y="12"/>
                </a:moveTo>
                <a:cubicBezTo>
                  <a:pt x="10" y="12"/>
                  <a:pt x="42" y="8"/>
                  <a:pt x="62" y="28"/>
                </a:cubicBezTo>
                <a:cubicBezTo>
                  <a:pt x="82" y="49"/>
                  <a:pt x="96" y="81"/>
                  <a:pt x="96" y="113"/>
                </a:cubicBezTo>
                <a:cubicBezTo>
                  <a:pt x="97" y="146"/>
                  <a:pt x="96" y="674"/>
                  <a:pt x="96" y="674"/>
                </a:cubicBezTo>
                <a:cubicBezTo>
                  <a:pt x="0" y="674"/>
                  <a:pt x="0" y="674"/>
                  <a:pt x="0" y="674"/>
                </a:cubicBezTo>
                <a:cubicBezTo>
                  <a:pt x="289" y="963"/>
                  <a:pt x="289" y="963"/>
                  <a:pt x="289" y="963"/>
                </a:cubicBezTo>
                <a:cubicBezTo>
                  <a:pt x="561" y="691"/>
                  <a:pt x="561" y="691"/>
                  <a:pt x="561" y="691"/>
                </a:cubicBezTo>
                <a:cubicBezTo>
                  <a:pt x="466" y="691"/>
                  <a:pt x="466" y="691"/>
                  <a:pt x="466" y="691"/>
                </a:cubicBezTo>
                <a:cubicBezTo>
                  <a:pt x="466" y="434"/>
                  <a:pt x="466" y="434"/>
                  <a:pt x="466" y="434"/>
                </a:cubicBezTo>
                <a:cubicBezTo>
                  <a:pt x="466" y="434"/>
                  <a:pt x="468" y="412"/>
                  <a:pt x="446" y="390"/>
                </a:cubicBezTo>
                <a:cubicBezTo>
                  <a:pt x="424" y="367"/>
                  <a:pt x="80" y="23"/>
                  <a:pt x="80" y="23"/>
                </a:cubicBezTo>
                <a:cubicBezTo>
                  <a:pt x="80" y="23"/>
                  <a:pt x="58" y="0"/>
                  <a:pt x="10" y="12"/>
                </a:cubicBezTo>
                <a:close/>
              </a:path>
            </a:pathLst>
          </a:custGeom>
          <a:solidFill>
            <a:srgbClr val="95E0F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cxnSp>
        <p:nvCxnSpPr>
          <p:cNvPr id="5135" name="Straight Connector 28"/>
          <p:cNvCxnSpPr/>
          <p:nvPr/>
        </p:nvCxnSpPr>
        <p:spPr>
          <a:xfrm>
            <a:off x="6346825" y="1990725"/>
            <a:ext cx="0" cy="1165225"/>
          </a:xfrm>
          <a:prstGeom prst="line">
            <a:avLst/>
          </a:prstGeom>
          <a:ln w="19050" cap="flat" cmpd="sng">
            <a:solidFill>
              <a:srgbClr val="ADBACA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5136" name="Straight Connector 67"/>
          <p:cNvCxnSpPr/>
          <p:nvPr/>
        </p:nvCxnSpPr>
        <p:spPr>
          <a:xfrm rot="5400000">
            <a:off x="6619875" y="2006600"/>
            <a:ext cx="0" cy="546100"/>
          </a:xfrm>
          <a:prstGeom prst="line">
            <a:avLst/>
          </a:prstGeom>
          <a:ln w="19050" cap="flat" cmpd="sng">
            <a:solidFill>
              <a:srgbClr val="ADBACA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5137" name="TextBox 2047"/>
          <p:cNvSpPr txBox="1"/>
          <p:nvPr/>
        </p:nvSpPr>
        <p:spPr>
          <a:xfrm>
            <a:off x="6397625" y="1919288"/>
            <a:ext cx="469900" cy="3984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defTabSz="913130" eaLnBrk="1" hangingPunct="1"/>
            <a:r>
              <a:rPr lang="en-US" altLang="zh-CN" sz="1900" b="1" dirty="0">
                <a:solidFill>
                  <a:srgbClr val="222A3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n-US" altLang="zh-CN" sz="1900" b="1" dirty="0">
              <a:solidFill>
                <a:srgbClr val="222A3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5138" name="Straight Connector 72"/>
          <p:cNvCxnSpPr/>
          <p:nvPr/>
        </p:nvCxnSpPr>
        <p:spPr>
          <a:xfrm flipH="1">
            <a:off x="2778125" y="1990725"/>
            <a:ext cx="0" cy="1165225"/>
          </a:xfrm>
          <a:prstGeom prst="line">
            <a:avLst/>
          </a:prstGeom>
          <a:ln w="19050" cap="flat" cmpd="sng">
            <a:solidFill>
              <a:srgbClr val="ADBACA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5139" name="Straight Connector 74"/>
          <p:cNvCxnSpPr/>
          <p:nvPr/>
        </p:nvCxnSpPr>
        <p:spPr>
          <a:xfrm rot="-5400000" flipH="1">
            <a:off x="2503488" y="2005013"/>
            <a:ext cx="0" cy="547687"/>
          </a:xfrm>
          <a:prstGeom prst="line">
            <a:avLst/>
          </a:prstGeom>
          <a:ln w="19050" cap="flat" cmpd="sng">
            <a:solidFill>
              <a:srgbClr val="ADBACA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5140" name="TextBox 75"/>
          <p:cNvSpPr txBox="1"/>
          <p:nvPr/>
        </p:nvSpPr>
        <p:spPr>
          <a:xfrm flipH="1">
            <a:off x="2282825" y="1919288"/>
            <a:ext cx="469900" cy="3984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defTabSz="913130" eaLnBrk="1" hangingPunct="1"/>
            <a:r>
              <a:rPr lang="en-US" altLang="zh-CN" sz="1900" b="1" dirty="0">
                <a:solidFill>
                  <a:srgbClr val="222A3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en-US" altLang="zh-CN" sz="1900" b="1" dirty="0">
              <a:solidFill>
                <a:srgbClr val="222A3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5141" name="Straight Connector 79"/>
          <p:cNvCxnSpPr/>
          <p:nvPr/>
        </p:nvCxnSpPr>
        <p:spPr>
          <a:xfrm>
            <a:off x="6346825" y="4384675"/>
            <a:ext cx="0" cy="1163638"/>
          </a:xfrm>
          <a:prstGeom prst="line">
            <a:avLst/>
          </a:prstGeom>
          <a:ln w="19050" cap="flat" cmpd="sng">
            <a:solidFill>
              <a:srgbClr val="ADBACA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5142" name="Straight Connector 81"/>
          <p:cNvCxnSpPr/>
          <p:nvPr/>
        </p:nvCxnSpPr>
        <p:spPr>
          <a:xfrm rot="5400000">
            <a:off x="6619875" y="4400550"/>
            <a:ext cx="0" cy="546100"/>
          </a:xfrm>
          <a:prstGeom prst="line">
            <a:avLst/>
          </a:prstGeom>
          <a:ln w="19050" cap="flat" cmpd="sng">
            <a:solidFill>
              <a:srgbClr val="ADBACA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5143" name="TextBox 82"/>
          <p:cNvSpPr txBox="1"/>
          <p:nvPr/>
        </p:nvSpPr>
        <p:spPr>
          <a:xfrm>
            <a:off x="6397625" y="4311650"/>
            <a:ext cx="469900" cy="4000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defTabSz="913130" eaLnBrk="1" hangingPunct="1"/>
            <a:r>
              <a:rPr lang="en-US" altLang="zh-CN" sz="1900" b="1" dirty="0">
                <a:solidFill>
                  <a:srgbClr val="222A3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en-US" altLang="zh-CN" sz="1900" b="1" dirty="0">
              <a:solidFill>
                <a:srgbClr val="222A3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5144" name="Straight Connector 86"/>
          <p:cNvCxnSpPr/>
          <p:nvPr/>
        </p:nvCxnSpPr>
        <p:spPr>
          <a:xfrm flipH="1">
            <a:off x="2778125" y="4384675"/>
            <a:ext cx="0" cy="1163638"/>
          </a:xfrm>
          <a:prstGeom prst="line">
            <a:avLst/>
          </a:prstGeom>
          <a:ln w="19050" cap="flat" cmpd="sng">
            <a:solidFill>
              <a:srgbClr val="ADBACA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5145" name="Straight Connector 88"/>
          <p:cNvCxnSpPr/>
          <p:nvPr/>
        </p:nvCxnSpPr>
        <p:spPr>
          <a:xfrm rot="-5400000" flipH="1">
            <a:off x="2503488" y="4398963"/>
            <a:ext cx="0" cy="547687"/>
          </a:xfrm>
          <a:prstGeom prst="line">
            <a:avLst/>
          </a:prstGeom>
          <a:ln w="19050" cap="flat" cmpd="sng">
            <a:solidFill>
              <a:srgbClr val="ADBACA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5146" name="TextBox 89"/>
          <p:cNvSpPr txBox="1"/>
          <p:nvPr/>
        </p:nvSpPr>
        <p:spPr>
          <a:xfrm flipH="1">
            <a:off x="2282825" y="4311650"/>
            <a:ext cx="469900" cy="4000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defTabSz="913130" eaLnBrk="1" hangingPunct="1"/>
            <a:r>
              <a:rPr lang="en-US" altLang="zh-CN" sz="1900" b="1" dirty="0">
                <a:solidFill>
                  <a:srgbClr val="222A3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en-US" altLang="zh-CN" sz="1900" b="1" dirty="0">
              <a:solidFill>
                <a:srgbClr val="222A3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47" name="Freeform 22"/>
          <p:cNvSpPr/>
          <p:nvPr/>
        </p:nvSpPr>
        <p:spPr>
          <a:xfrm>
            <a:off x="4233863" y="2773363"/>
            <a:ext cx="53975" cy="14287"/>
          </a:xfrm>
          <a:custGeom>
            <a:avLst/>
            <a:gdLst/>
            <a:ahLst/>
            <a:cxnLst>
              <a:cxn ang="0">
                <a:pos x="52262" y="8036"/>
              </a:cxn>
              <a:cxn ang="0">
                <a:pos x="1713" y="0"/>
              </a:cxn>
              <a:cxn ang="0">
                <a:pos x="0" y="4465"/>
              </a:cxn>
              <a:cxn ang="0">
                <a:pos x="53975" y="14287"/>
              </a:cxn>
              <a:cxn ang="0">
                <a:pos x="52262" y="8036"/>
              </a:cxn>
            </a:cxnLst>
            <a:pathLst>
              <a:path w="63" h="16">
                <a:moveTo>
                  <a:pt x="61" y="9"/>
                </a:moveTo>
                <a:cubicBezTo>
                  <a:pt x="61" y="9"/>
                  <a:pt x="19" y="4"/>
                  <a:pt x="2" y="0"/>
                </a:cubicBezTo>
                <a:cubicBezTo>
                  <a:pt x="0" y="5"/>
                  <a:pt x="0" y="5"/>
                  <a:pt x="0" y="5"/>
                </a:cubicBezTo>
                <a:cubicBezTo>
                  <a:pt x="63" y="16"/>
                  <a:pt x="63" y="16"/>
                  <a:pt x="63" y="16"/>
                </a:cubicBezTo>
                <a:cubicBezTo>
                  <a:pt x="63" y="16"/>
                  <a:pt x="59" y="9"/>
                  <a:pt x="61" y="9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pic>
        <p:nvPicPr>
          <p:cNvPr id="5148" name="Group 100"/>
          <p:cNvPicPr/>
          <p:nvPr/>
        </p:nvPicPr>
        <p:blipFill>
          <a:blip r:embed="rId1"/>
          <a:stretch>
            <a:fillRect/>
          </a:stretch>
        </p:blipFill>
        <p:spPr>
          <a:xfrm>
            <a:off x="4005263" y="2378075"/>
            <a:ext cx="384175" cy="504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49" name="Freeform 21"/>
          <p:cNvSpPr/>
          <p:nvPr/>
        </p:nvSpPr>
        <p:spPr>
          <a:xfrm>
            <a:off x="4092575" y="2795588"/>
            <a:ext cx="231775" cy="74612"/>
          </a:xfrm>
          <a:custGeom>
            <a:avLst/>
            <a:gdLst/>
            <a:ahLst/>
            <a:cxnLst>
              <a:cxn ang="0">
                <a:pos x="200407" y="67751"/>
              </a:cxn>
              <a:cxn ang="0">
                <a:pos x="131572" y="42023"/>
              </a:cxn>
              <a:cxn ang="0">
                <a:pos x="71449" y="14579"/>
              </a:cxn>
              <a:cxn ang="0">
                <a:pos x="871" y="6003"/>
              </a:cxn>
              <a:cxn ang="0">
                <a:pos x="0" y="8576"/>
              </a:cxn>
              <a:cxn ang="0">
                <a:pos x="70578" y="18867"/>
              </a:cxn>
              <a:cxn ang="0">
                <a:pos x="200407" y="72039"/>
              </a:cxn>
              <a:cxn ang="0">
                <a:pos x="200407" y="67751"/>
              </a:cxn>
            </a:cxnLst>
            <a:pathLst>
              <a:path w="266" h="87">
                <a:moveTo>
                  <a:pt x="230" y="79"/>
                </a:moveTo>
                <a:cubicBezTo>
                  <a:pt x="230" y="79"/>
                  <a:pt x="182" y="65"/>
                  <a:pt x="151" y="49"/>
                </a:cubicBezTo>
                <a:cubicBezTo>
                  <a:pt x="120" y="33"/>
                  <a:pt x="87" y="17"/>
                  <a:pt x="82" y="17"/>
                </a:cubicBezTo>
                <a:cubicBezTo>
                  <a:pt x="77" y="17"/>
                  <a:pt x="25" y="0"/>
                  <a:pt x="1" y="7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42" y="5"/>
                  <a:pt x="81" y="22"/>
                </a:cubicBezTo>
                <a:cubicBezTo>
                  <a:pt x="121" y="40"/>
                  <a:pt x="195" y="87"/>
                  <a:pt x="230" y="84"/>
                </a:cubicBezTo>
                <a:cubicBezTo>
                  <a:pt x="266" y="81"/>
                  <a:pt x="230" y="79"/>
                  <a:pt x="230" y="79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150" name="Freeform 23"/>
          <p:cNvSpPr/>
          <p:nvPr/>
        </p:nvSpPr>
        <p:spPr>
          <a:xfrm>
            <a:off x="4083050" y="2846388"/>
            <a:ext cx="153988" cy="34925"/>
          </a:xfrm>
          <a:custGeom>
            <a:avLst/>
            <a:gdLst/>
            <a:ahLst/>
            <a:cxnLst>
              <a:cxn ang="0">
                <a:pos x="4350" y="27940"/>
              </a:cxn>
              <a:cxn ang="0">
                <a:pos x="93089" y="19209"/>
              </a:cxn>
              <a:cxn ang="0">
                <a:pos x="147028" y="0"/>
              </a:cxn>
              <a:cxn ang="0">
                <a:pos x="153988" y="2619"/>
              </a:cxn>
              <a:cxn ang="0">
                <a:pos x="89609" y="25321"/>
              </a:cxn>
              <a:cxn ang="0">
                <a:pos x="0" y="34925"/>
              </a:cxn>
              <a:cxn ang="0">
                <a:pos x="4350" y="27940"/>
              </a:cxn>
            </a:cxnLst>
            <a:pathLst>
              <a:path w="177" h="40">
                <a:moveTo>
                  <a:pt x="5" y="32"/>
                </a:moveTo>
                <a:cubicBezTo>
                  <a:pt x="5" y="32"/>
                  <a:pt x="61" y="33"/>
                  <a:pt x="107" y="22"/>
                </a:cubicBezTo>
                <a:cubicBezTo>
                  <a:pt x="154" y="10"/>
                  <a:pt x="169" y="0"/>
                  <a:pt x="169" y="0"/>
                </a:cubicBezTo>
                <a:cubicBezTo>
                  <a:pt x="177" y="3"/>
                  <a:pt x="177" y="3"/>
                  <a:pt x="177" y="3"/>
                </a:cubicBezTo>
                <a:cubicBezTo>
                  <a:pt x="177" y="3"/>
                  <a:pt x="142" y="22"/>
                  <a:pt x="103" y="29"/>
                </a:cubicBezTo>
                <a:cubicBezTo>
                  <a:pt x="64" y="36"/>
                  <a:pt x="0" y="40"/>
                  <a:pt x="0" y="40"/>
                </a:cubicBezTo>
                <a:lnTo>
                  <a:pt x="5" y="32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151" name="Freeform 103"/>
          <p:cNvSpPr>
            <a:spLocks noChangeAspect="1" noEditPoints="1"/>
          </p:cNvSpPr>
          <p:nvPr/>
        </p:nvSpPr>
        <p:spPr>
          <a:xfrm>
            <a:off x="5605463" y="3230563"/>
            <a:ext cx="330200" cy="485775"/>
          </a:xfrm>
          <a:custGeom>
            <a:avLst/>
            <a:gdLst/>
            <a:ahLst/>
            <a:cxnLst>
              <a:cxn ang="0">
                <a:pos x="290890" y="227217"/>
              </a:cxn>
              <a:cxn ang="0">
                <a:pos x="243719" y="321238"/>
              </a:cxn>
              <a:cxn ang="0">
                <a:pos x="259443" y="344744"/>
              </a:cxn>
              <a:cxn ang="0">
                <a:pos x="251581" y="368249"/>
              </a:cxn>
              <a:cxn ang="0">
                <a:pos x="259443" y="383919"/>
              </a:cxn>
              <a:cxn ang="0">
                <a:pos x="243719" y="415259"/>
              </a:cxn>
              <a:cxn ang="0">
                <a:pos x="243719" y="423094"/>
              </a:cxn>
              <a:cxn ang="0">
                <a:pos x="212271" y="454435"/>
              </a:cxn>
              <a:cxn ang="0">
                <a:pos x="165100" y="485775"/>
              </a:cxn>
              <a:cxn ang="0">
                <a:pos x="117929" y="454435"/>
              </a:cxn>
              <a:cxn ang="0">
                <a:pos x="86481" y="423094"/>
              </a:cxn>
              <a:cxn ang="0">
                <a:pos x="86481" y="415259"/>
              </a:cxn>
              <a:cxn ang="0">
                <a:pos x="70757" y="383919"/>
              </a:cxn>
              <a:cxn ang="0">
                <a:pos x="78619" y="368249"/>
              </a:cxn>
              <a:cxn ang="0">
                <a:pos x="70757" y="344744"/>
              </a:cxn>
              <a:cxn ang="0">
                <a:pos x="86481" y="321238"/>
              </a:cxn>
              <a:cxn ang="0">
                <a:pos x="39310" y="227217"/>
              </a:cxn>
              <a:cxn ang="0">
                <a:pos x="0" y="141031"/>
              </a:cxn>
              <a:cxn ang="0">
                <a:pos x="165100" y="0"/>
              </a:cxn>
              <a:cxn ang="0">
                <a:pos x="330200" y="141031"/>
              </a:cxn>
              <a:cxn ang="0">
                <a:pos x="290890" y="227217"/>
              </a:cxn>
              <a:cxn ang="0">
                <a:pos x="165100" y="47010"/>
              </a:cxn>
              <a:cxn ang="0">
                <a:pos x="47171" y="141031"/>
              </a:cxn>
              <a:cxn ang="0">
                <a:pos x="62895" y="203712"/>
              </a:cxn>
              <a:cxn ang="0">
                <a:pos x="86481" y="219382"/>
              </a:cxn>
              <a:cxn ang="0">
                <a:pos x="125790" y="313403"/>
              </a:cxn>
              <a:cxn ang="0">
                <a:pos x="204410" y="313403"/>
              </a:cxn>
              <a:cxn ang="0">
                <a:pos x="243719" y="219382"/>
              </a:cxn>
              <a:cxn ang="0">
                <a:pos x="267305" y="203712"/>
              </a:cxn>
              <a:cxn ang="0">
                <a:pos x="283029" y="141031"/>
              </a:cxn>
              <a:cxn ang="0">
                <a:pos x="165100" y="47010"/>
              </a:cxn>
              <a:cxn ang="0">
                <a:pos x="227995" y="156702"/>
              </a:cxn>
              <a:cxn ang="0">
                <a:pos x="212271" y="141031"/>
              </a:cxn>
              <a:cxn ang="0">
                <a:pos x="165100" y="117526"/>
              </a:cxn>
              <a:cxn ang="0">
                <a:pos x="157238" y="101856"/>
              </a:cxn>
              <a:cxn ang="0">
                <a:pos x="165100" y="94021"/>
              </a:cxn>
              <a:cxn ang="0">
                <a:pos x="235857" y="141031"/>
              </a:cxn>
              <a:cxn ang="0">
                <a:pos x="227995" y="156702"/>
              </a:cxn>
            </a:cxnLst>
            <a:pathLst>
              <a:path w="42" h="62">
                <a:moveTo>
                  <a:pt x="37" y="29"/>
                </a:moveTo>
                <a:cubicBezTo>
                  <a:pt x="35" y="32"/>
                  <a:pt x="31" y="37"/>
                  <a:pt x="31" y="41"/>
                </a:cubicBezTo>
                <a:cubicBezTo>
                  <a:pt x="32" y="42"/>
                  <a:pt x="33" y="43"/>
                  <a:pt x="33" y="44"/>
                </a:cubicBezTo>
                <a:cubicBezTo>
                  <a:pt x="33" y="45"/>
                  <a:pt x="32" y="46"/>
                  <a:pt x="32" y="47"/>
                </a:cubicBezTo>
                <a:cubicBezTo>
                  <a:pt x="32" y="47"/>
                  <a:pt x="33" y="48"/>
                  <a:pt x="33" y="49"/>
                </a:cubicBezTo>
                <a:cubicBezTo>
                  <a:pt x="33" y="51"/>
                  <a:pt x="32" y="52"/>
                  <a:pt x="31" y="53"/>
                </a:cubicBezTo>
                <a:cubicBezTo>
                  <a:pt x="31" y="53"/>
                  <a:pt x="31" y="54"/>
                  <a:pt x="31" y="54"/>
                </a:cubicBezTo>
                <a:cubicBezTo>
                  <a:pt x="31" y="57"/>
                  <a:pt x="29" y="58"/>
                  <a:pt x="27" y="58"/>
                </a:cubicBezTo>
                <a:cubicBezTo>
                  <a:pt x="26" y="61"/>
                  <a:pt x="24" y="62"/>
                  <a:pt x="21" y="62"/>
                </a:cubicBezTo>
                <a:cubicBezTo>
                  <a:pt x="19" y="62"/>
                  <a:pt x="16" y="61"/>
                  <a:pt x="15" y="58"/>
                </a:cubicBezTo>
                <a:cubicBezTo>
                  <a:pt x="13" y="58"/>
                  <a:pt x="11" y="57"/>
                  <a:pt x="11" y="54"/>
                </a:cubicBezTo>
                <a:cubicBezTo>
                  <a:pt x="11" y="54"/>
                  <a:pt x="11" y="53"/>
                  <a:pt x="11" y="53"/>
                </a:cubicBezTo>
                <a:cubicBezTo>
                  <a:pt x="10" y="52"/>
                  <a:pt x="9" y="51"/>
                  <a:pt x="9" y="49"/>
                </a:cubicBezTo>
                <a:cubicBezTo>
                  <a:pt x="9" y="48"/>
                  <a:pt x="10" y="47"/>
                  <a:pt x="10" y="47"/>
                </a:cubicBezTo>
                <a:cubicBezTo>
                  <a:pt x="10" y="46"/>
                  <a:pt x="9" y="45"/>
                  <a:pt x="9" y="44"/>
                </a:cubicBezTo>
                <a:cubicBezTo>
                  <a:pt x="9" y="43"/>
                  <a:pt x="10" y="42"/>
                  <a:pt x="11" y="41"/>
                </a:cubicBezTo>
                <a:cubicBezTo>
                  <a:pt x="11" y="37"/>
                  <a:pt x="7" y="32"/>
                  <a:pt x="5" y="29"/>
                </a:cubicBezTo>
                <a:cubicBezTo>
                  <a:pt x="2" y="26"/>
                  <a:pt x="0" y="23"/>
                  <a:pt x="0" y="18"/>
                </a:cubicBezTo>
                <a:cubicBezTo>
                  <a:pt x="0" y="8"/>
                  <a:pt x="11" y="0"/>
                  <a:pt x="21" y="0"/>
                </a:cubicBezTo>
                <a:cubicBezTo>
                  <a:pt x="31" y="0"/>
                  <a:pt x="42" y="8"/>
                  <a:pt x="42" y="18"/>
                </a:cubicBezTo>
                <a:cubicBezTo>
                  <a:pt x="42" y="23"/>
                  <a:pt x="40" y="26"/>
                  <a:pt x="37" y="29"/>
                </a:cubicBezTo>
                <a:close/>
                <a:moveTo>
                  <a:pt x="21" y="6"/>
                </a:moveTo>
                <a:cubicBezTo>
                  <a:pt x="14" y="6"/>
                  <a:pt x="6" y="10"/>
                  <a:pt x="6" y="18"/>
                </a:cubicBezTo>
                <a:cubicBezTo>
                  <a:pt x="6" y="21"/>
                  <a:pt x="7" y="24"/>
                  <a:pt x="8" y="26"/>
                </a:cubicBezTo>
                <a:cubicBezTo>
                  <a:pt x="9" y="27"/>
                  <a:pt x="10" y="27"/>
                  <a:pt x="11" y="28"/>
                </a:cubicBezTo>
                <a:cubicBezTo>
                  <a:pt x="14" y="32"/>
                  <a:pt x="16" y="36"/>
                  <a:pt x="1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36"/>
                  <a:pt x="28" y="32"/>
                  <a:pt x="31" y="28"/>
                </a:cubicBezTo>
                <a:cubicBezTo>
                  <a:pt x="32" y="27"/>
                  <a:pt x="33" y="27"/>
                  <a:pt x="34" y="26"/>
                </a:cubicBezTo>
                <a:cubicBezTo>
                  <a:pt x="35" y="24"/>
                  <a:pt x="36" y="21"/>
                  <a:pt x="36" y="18"/>
                </a:cubicBezTo>
                <a:cubicBezTo>
                  <a:pt x="36" y="10"/>
                  <a:pt x="28" y="6"/>
                  <a:pt x="21" y="6"/>
                </a:cubicBezTo>
                <a:close/>
                <a:moveTo>
                  <a:pt x="29" y="20"/>
                </a:moveTo>
                <a:cubicBezTo>
                  <a:pt x="28" y="20"/>
                  <a:pt x="27" y="19"/>
                  <a:pt x="27" y="18"/>
                </a:cubicBezTo>
                <a:cubicBezTo>
                  <a:pt x="27" y="16"/>
                  <a:pt x="23" y="15"/>
                  <a:pt x="21" y="15"/>
                </a:cubicBezTo>
                <a:cubicBezTo>
                  <a:pt x="20" y="15"/>
                  <a:pt x="20" y="14"/>
                  <a:pt x="20" y="13"/>
                </a:cubicBezTo>
                <a:cubicBezTo>
                  <a:pt x="20" y="13"/>
                  <a:pt x="20" y="12"/>
                  <a:pt x="21" y="12"/>
                </a:cubicBezTo>
                <a:cubicBezTo>
                  <a:pt x="25" y="12"/>
                  <a:pt x="30" y="14"/>
                  <a:pt x="30" y="18"/>
                </a:cubicBezTo>
                <a:cubicBezTo>
                  <a:pt x="30" y="19"/>
                  <a:pt x="29" y="20"/>
                  <a:pt x="29" y="20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152" name="Freeform 15"/>
          <p:cNvSpPr>
            <a:spLocks noEditPoints="1"/>
          </p:cNvSpPr>
          <p:nvPr/>
        </p:nvSpPr>
        <p:spPr>
          <a:xfrm>
            <a:off x="4711700" y="4794250"/>
            <a:ext cx="450850" cy="336550"/>
          </a:xfrm>
          <a:custGeom>
            <a:avLst/>
            <a:gdLst/>
            <a:ahLst/>
            <a:cxnLst>
              <a:cxn ang="0">
                <a:pos x="450850" y="336550"/>
              </a:cxn>
              <a:cxn ang="0">
                <a:pos x="0" y="336550"/>
              </a:cxn>
              <a:cxn ang="0">
                <a:pos x="0" y="0"/>
              </a:cxn>
              <a:cxn ang="0">
                <a:pos x="26836" y="0"/>
              </a:cxn>
              <a:cxn ang="0">
                <a:pos x="26836" y="307169"/>
              </a:cxn>
              <a:cxn ang="0">
                <a:pos x="450850" y="307169"/>
              </a:cxn>
              <a:cxn ang="0">
                <a:pos x="450850" y="336550"/>
              </a:cxn>
              <a:cxn ang="0">
                <a:pos x="144916" y="277787"/>
              </a:cxn>
              <a:cxn ang="0">
                <a:pos x="85876" y="277787"/>
              </a:cxn>
              <a:cxn ang="0">
                <a:pos x="85876" y="168275"/>
              </a:cxn>
              <a:cxn ang="0">
                <a:pos x="144916" y="168275"/>
              </a:cxn>
              <a:cxn ang="0">
                <a:pos x="144916" y="277787"/>
              </a:cxn>
              <a:cxn ang="0">
                <a:pos x="225425" y="277787"/>
              </a:cxn>
              <a:cxn ang="0">
                <a:pos x="171752" y="277787"/>
              </a:cxn>
              <a:cxn ang="0">
                <a:pos x="171752" y="50750"/>
              </a:cxn>
              <a:cxn ang="0">
                <a:pos x="225425" y="50750"/>
              </a:cxn>
              <a:cxn ang="0">
                <a:pos x="225425" y="277787"/>
              </a:cxn>
              <a:cxn ang="0">
                <a:pos x="311301" y="277787"/>
              </a:cxn>
              <a:cxn ang="0">
                <a:pos x="254945" y="277787"/>
              </a:cxn>
              <a:cxn ang="0">
                <a:pos x="254945" y="109512"/>
              </a:cxn>
              <a:cxn ang="0">
                <a:pos x="311301" y="109512"/>
              </a:cxn>
              <a:cxn ang="0">
                <a:pos x="311301" y="277787"/>
              </a:cxn>
              <a:cxn ang="0">
                <a:pos x="394494" y="277787"/>
              </a:cxn>
              <a:cxn ang="0">
                <a:pos x="340821" y="277787"/>
              </a:cxn>
              <a:cxn ang="0">
                <a:pos x="340821" y="24039"/>
              </a:cxn>
              <a:cxn ang="0">
                <a:pos x="394494" y="24039"/>
              </a:cxn>
              <a:cxn ang="0">
                <a:pos x="394494" y="277787"/>
              </a:cxn>
            </a:cxnLst>
            <a:pathLst>
              <a:path w="168" h="126">
                <a:moveTo>
                  <a:pt x="168" y="126"/>
                </a:moveTo>
                <a:lnTo>
                  <a:pt x="0" y="126"/>
                </a:lnTo>
                <a:lnTo>
                  <a:pt x="0" y="0"/>
                </a:lnTo>
                <a:lnTo>
                  <a:pt x="10" y="0"/>
                </a:lnTo>
                <a:lnTo>
                  <a:pt x="10" y="115"/>
                </a:lnTo>
                <a:lnTo>
                  <a:pt x="168" y="115"/>
                </a:lnTo>
                <a:lnTo>
                  <a:pt x="168" y="126"/>
                </a:lnTo>
                <a:close/>
                <a:moveTo>
                  <a:pt x="54" y="104"/>
                </a:moveTo>
                <a:lnTo>
                  <a:pt x="32" y="104"/>
                </a:lnTo>
                <a:lnTo>
                  <a:pt x="32" y="63"/>
                </a:lnTo>
                <a:lnTo>
                  <a:pt x="54" y="63"/>
                </a:lnTo>
                <a:lnTo>
                  <a:pt x="54" y="104"/>
                </a:lnTo>
                <a:close/>
                <a:moveTo>
                  <a:pt x="84" y="104"/>
                </a:moveTo>
                <a:lnTo>
                  <a:pt x="64" y="104"/>
                </a:lnTo>
                <a:lnTo>
                  <a:pt x="64" y="19"/>
                </a:lnTo>
                <a:lnTo>
                  <a:pt x="84" y="19"/>
                </a:lnTo>
                <a:lnTo>
                  <a:pt x="84" y="104"/>
                </a:lnTo>
                <a:close/>
                <a:moveTo>
                  <a:pt x="116" y="104"/>
                </a:moveTo>
                <a:lnTo>
                  <a:pt x="95" y="104"/>
                </a:lnTo>
                <a:lnTo>
                  <a:pt x="95" y="41"/>
                </a:lnTo>
                <a:lnTo>
                  <a:pt x="116" y="41"/>
                </a:lnTo>
                <a:lnTo>
                  <a:pt x="116" y="104"/>
                </a:lnTo>
                <a:close/>
                <a:moveTo>
                  <a:pt x="147" y="104"/>
                </a:moveTo>
                <a:lnTo>
                  <a:pt x="127" y="104"/>
                </a:lnTo>
                <a:lnTo>
                  <a:pt x="127" y="9"/>
                </a:lnTo>
                <a:lnTo>
                  <a:pt x="147" y="9"/>
                </a:lnTo>
                <a:lnTo>
                  <a:pt x="147" y="104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153" name="Freeform 65"/>
          <p:cNvSpPr>
            <a:spLocks noChangeAspect="1" noEditPoints="1"/>
          </p:cNvSpPr>
          <p:nvPr/>
        </p:nvSpPr>
        <p:spPr>
          <a:xfrm>
            <a:off x="3157538" y="3916363"/>
            <a:ext cx="404812" cy="368300"/>
          </a:xfrm>
          <a:custGeom>
            <a:avLst/>
            <a:gdLst/>
            <a:ahLst/>
            <a:cxnLst>
              <a:cxn ang="0">
                <a:pos x="233545" y="212680"/>
              </a:cxn>
              <a:cxn ang="0">
                <a:pos x="243925" y="259366"/>
              </a:cxn>
              <a:cxn ang="0">
                <a:pos x="207596" y="290490"/>
              </a:cxn>
              <a:cxn ang="0">
                <a:pos x="160887" y="311239"/>
              </a:cxn>
              <a:cxn ang="0">
                <a:pos x="108988" y="311239"/>
              </a:cxn>
              <a:cxn ang="0">
                <a:pos x="67469" y="290490"/>
              </a:cxn>
              <a:cxn ang="0">
                <a:pos x="25949" y="259366"/>
              </a:cxn>
              <a:cxn ang="0">
                <a:pos x="41519" y="212680"/>
              </a:cxn>
              <a:cxn ang="0">
                <a:pos x="0" y="165994"/>
              </a:cxn>
              <a:cxn ang="0">
                <a:pos x="46709" y="134870"/>
              </a:cxn>
              <a:cxn ang="0">
                <a:pos x="25949" y="103746"/>
              </a:cxn>
              <a:cxn ang="0">
                <a:pos x="88228" y="93372"/>
              </a:cxn>
              <a:cxn ang="0">
                <a:pos x="114178" y="51873"/>
              </a:cxn>
              <a:cxn ang="0">
                <a:pos x="166077" y="88185"/>
              </a:cxn>
              <a:cxn ang="0">
                <a:pos x="212786" y="72623"/>
              </a:cxn>
              <a:cxn ang="0">
                <a:pos x="243925" y="114121"/>
              </a:cxn>
              <a:cxn ang="0">
                <a:pos x="264685" y="155620"/>
              </a:cxn>
              <a:cxn ang="0">
                <a:pos x="134937" y="129683"/>
              </a:cxn>
              <a:cxn ang="0">
                <a:pos x="186836" y="181556"/>
              </a:cxn>
              <a:cxn ang="0">
                <a:pos x="373673" y="98559"/>
              </a:cxn>
              <a:cxn ang="0">
                <a:pos x="373673" y="140058"/>
              </a:cxn>
              <a:cxn ang="0">
                <a:pos x="321774" y="129683"/>
              </a:cxn>
              <a:cxn ang="0">
                <a:pos x="269875" y="140058"/>
              </a:cxn>
              <a:cxn ang="0">
                <a:pos x="275065" y="98559"/>
              </a:cxn>
              <a:cxn ang="0">
                <a:pos x="275065" y="57061"/>
              </a:cxn>
              <a:cxn ang="0">
                <a:pos x="269875" y="15562"/>
              </a:cxn>
              <a:cxn ang="0">
                <a:pos x="321774" y="20749"/>
              </a:cxn>
              <a:cxn ang="0">
                <a:pos x="347723" y="0"/>
              </a:cxn>
              <a:cxn ang="0">
                <a:pos x="363293" y="46686"/>
              </a:cxn>
              <a:cxn ang="0">
                <a:pos x="404812" y="93372"/>
              </a:cxn>
              <a:cxn ang="0">
                <a:pos x="363293" y="321614"/>
              </a:cxn>
              <a:cxn ang="0">
                <a:pos x="347723" y="368300"/>
              </a:cxn>
              <a:cxn ang="0">
                <a:pos x="316584" y="342363"/>
              </a:cxn>
              <a:cxn ang="0">
                <a:pos x="269875" y="352738"/>
              </a:cxn>
              <a:cxn ang="0">
                <a:pos x="243925" y="306052"/>
              </a:cxn>
              <a:cxn ang="0">
                <a:pos x="280254" y="259366"/>
              </a:cxn>
              <a:cxn ang="0">
                <a:pos x="295824" y="212680"/>
              </a:cxn>
              <a:cxn ang="0">
                <a:pos x="326964" y="238617"/>
              </a:cxn>
              <a:cxn ang="0">
                <a:pos x="373673" y="228242"/>
              </a:cxn>
              <a:cxn ang="0">
                <a:pos x="373673" y="269741"/>
              </a:cxn>
              <a:cxn ang="0">
                <a:pos x="321774" y="51873"/>
              </a:cxn>
              <a:cxn ang="0">
                <a:pos x="347723" y="77810"/>
              </a:cxn>
              <a:cxn ang="0">
                <a:pos x="295824" y="290490"/>
              </a:cxn>
              <a:cxn ang="0">
                <a:pos x="321774" y="264554"/>
              </a:cxn>
            </a:cxnLst>
            <a:pathLst>
              <a:path w="78" h="71">
                <a:moveTo>
                  <a:pt x="52" y="39"/>
                </a:moveTo>
                <a:cubicBezTo>
                  <a:pt x="52" y="40"/>
                  <a:pt x="51" y="40"/>
                  <a:pt x="51" y="40"/>
                </a:cubicBezTo>
                <a:cubicBezTo>
                  <a:pt x="45" y="41"/>
                  <a:pt x="45" y="41"/>
                  <a:pt x="45" y="41"/>
                </a:cubicBezTo>
                <a:cubicBezTo>
                  <a:pt x="44" y="42"/>
                  <a:pt x="44" y="43"/>
                  <a:pt x="43" y="44"/>
                </a:cubicBezTo>
                <a:cubicBezTo>
                  <a:pt x="45" y="46"/>
                  <a:pt x="46" y="47"/>
                  <a:pt x="47" y="49"/>
                </a:cubicBezTo>
                <a:cubicBezTo>
                  <a:pt x="47" y="49"/>
                  <a:pt x="47" y="49"/>
                  <a:pt x="47" y="50"/>
                </a:cubicBezTo>
                <a:cubicBezTo>
                  <a:pt x="47" y="50"/>
                  <a:pt x="47" y="50"/>
                  <a:pt x="47" y="50"/>
                </a:cubicBezTo>
                <a:cubicBezTo>
                  <a:pt x="46" y="52"/>
                  <a:pt x="42" y="56"/>
                  <a:pt x="41" y="56"/>
                </a:cubicBezTo>
                <a:cubicBezTo>
                  <a:pt x="40" y="56"/>
                  <a:pt x="40" y="56"/>
                  <a:pt x="40" y="56"/>
                </a:cubicBezTo>
                <a:cubicBezTo>
                  <a:pt x="35" y="53"/>
                  <a:pt x="35" y="53"/>
                  <a:pt x="35" y="53"/>
                </a:cubicBezTo>
                <a:cubicBezTo>
                  <a:pt x="34" y="53"/>
                  <a:pt x="33" y="53"/>
                  <a:pt x="32" y="54"/>
                </a:cubicBezTo>
                <a:cubicBezTo>
                  <a:pt x="32" y="56"/>
                  <a:pt x="32" y="58"/>
                  <a:pt x="31" y="60"/>
                </a:cubicBezTo>
                <a:cubicBezTo>
                  <a:pt x="31" y="61"/>
                  <a:pt x="30" y="61"/>
                  <a:pt x="30" y="61"/>
                </a:cubicBezTo>
                <a:cubicBezTo>
                  <a:pt x="22" y="61"/>
                  <a:pt x="22" y="61"/>
                  <a:pt x="22" y="61"/>
                </a:cubicBezTo>
                <a:cubicBezTo>
                  <a:pt x="22" y="61"/>
                  <a:pt x="21" y="61"/>
                  <a:pt x="21" y="60"/>
                </a:cubicBezTo>
                <a:cubicBezTo>
                  <a:pt x="20" y="54"/>
                  <a:pt x="20" y="54"/>
                  <a:pt x="20" y="54"/>
                </a:cubicBezTo>
                <a:cubicBezTo>
                  <a:pt x="19" y="54"/>
                  <a:pt x="18" y="53"/>
                  <a:pt x="17" y="53"/>
                </a:cubicBezTo>
                <a:cubicBezTo>
                  <a:pt x="13" y="56"/>
                  <a:pt x="13" y="56"/>
                  <a:pt x="13" y="56"/>
                </a:cubicBezTo>
                <a:cubicBezTo>
                  <a:pt x="12" y="56"/>
                  <a:pt x="12" y="56"/>
                  <a:pt x="12" y="56"/>
                </a:cubicBezTo>
                <a:cubicBezTo>
                  <a:pt x="11" y="56"/>
                  <a:pt x="11" y="56"/>
                  <a:pt x="11" y="56"/>
                </a:cubicBezTo>
                <a:cubicBezTo>
                  <a:pt x="10" y="55"/>
                  <a:pt x="5" y="51"/>
                  <a:pt x="5" y="50"/>
                </a:cubicBezTo>
                <a:cubicBezTo>
                  <a:pt x="5" y="49"/>
                  <a:pt x="5" y="49"/>
                  <a:pt x="5" y="49"/>
                </a:cubicBezTo>
                <a:cubicBezTo>
                  <a:pt x="7" y="47"/>
                  <a:pt x="8" y="46"/>
                  <a:pt x="9" y="44"/>
                </a:cubicBezTo>
                <a:cubicBezTo>
                  <a:pt x="8" y="43"/>
                  <a:pt x="8" y="42"/>
                  <a:pt x="8" y="41"/>
                </a:cubicBezTo>
                <a:cubicBezTo>
                  <a:pt x="1" y="40"/>
                  <a:pt x="1" y="40"/>
                  <a:pt x="1" y="40"/>
                </a:cubicBezTo>
                <a:cubicBezTo>
                  <a:pt x="1" y="40"/>
                  <a:pt x="0" y="40"/>
                  <a:pt x="0" y="39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1"/>
                  <a:pt x="1" y="30"/>
                  <a:pt x="1" y="30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8"/>
                  <a:pt x="8" y="27"/>
                  <a:pt x="9" y="26"/>
                </a:cubicBezTo>
                <a:cubicBezTo>
                  <a:pt x="8" y="25"/>
                  <a:pt x="7" y="23"/>
                  <a:pt x="5" y="22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0"/>
                  <a:pt x="5" y="20"/>
                </a:cubicBezTo>
                <a:cubicBezTo>
                  <a:pt x="6" y="19"/>
                  <a:pt x="11" y="14"/>
                  <a:pt x="12" y="14"/>
                </a:cubicBezTo>
                <a:cubicBezTo>
                  <a:pt x="12" y="14"/>
                  <a:pt x="12" y="14"/>
                  <a:pt x="13" y="14"/>
                </a:cubicBezTo>
                <a:cubicBezTo>
                  <a:pt x="17" y="18"/>
                  <a:pt x="17" y="18"/>
                  <a:pt x="17" y="18"/>
                </a:cubicBezTo>
                <a:cubicBezTo>
                  <a:pt x="18" y="18"/>
                  <a:pt x="19" y="17"/>
                  <a:pt x="20" y="17"/>
                </a:cubicBezTo>
                <a:cubicBezTo>
                  <a:pt x="21" y="15"/>
                  <a:pt x="21" y="13"/>
                  <a:pt x="21" y="11"/>
                </a:cubicBezTo>
                <a:cubicBezTo>
                  <a:pt x="21" y="10"/>
                  <a:pt x="22" y="10"/>
                  <a:pt x="22" y="10"/>
                </a:cubicBezTo>
                <a:cubicBezTo>
                  <a:pt x="30" y="10"/>
                  <a:pt x="30" y="10"/>
                  <a:pt x="30" y="10"/>
                </a:cubicBezTo>
                <a:cubicBezTo>
                  <a:pt x="30" y="10"/>
                  <a:pt x="31" y="10"/>
                  <a:pt x="31" y="11"/>
                </a:cubicBezTo>
                <a:cubicBezTo>
                  <a:pt x="32" y="17"/>
                  <a:pt x="32" y="17"/>
                  <a:pt x="32" y="17"/>
                </a:cubicBezTo>
                <a:cubicBezTo>
                  <a:pt x="33" y="17"/>
                  <a:pt x="34" y="18"/>
                  <a:pt x="35" y="18"/>
                </a:cubicBezTo>
                <a:cubicBezTo>
                  <a:pt x="40" y="14"/>
                  <a:pt x="40" y="14"/>
                  <a:pt x="40" y="14"/>
                </a:cubicBezTo>
                <a:cubicBezTo>
                  <a:pt x="40" y="14"/>
                  <a:pt x="40" y="14"/>
                  <a:pt x="41" y="14"/>
                </a:cubicBezTo>
                <a:cubicBezTo>
                  <a:pt x="41" y="14"/>
                  <a:pt x="41" y="14"/>
                  <a:pt x="41" y="14"/>
                </a:cubicBezTo>
                <a:cubicBezTo>
                  <a:pt x="42" y="15"/>
                  <a:pt x="47" y="20"/>
                  <a:pt x="47" y="21"/>
                </a:cubicBezTo>
                <a:cubicBezTo>
                  <a:pt x="47" y="21"/>
                  <a:pt x="47" y="21"/>
                  <a:pt x="47" y="22"/>
                </a:cubicBezTo>
                <a:cubicBezTo>
                  <a:pt x="46" y="23"/>
                  <a:pt x="45" y="25"/>
                  <a:pt x="43" y="26"/>
                </a:cubicBezTo>
                <a:cubicBezTo>
                  <a:pt x="44" y="27"/>
                  <a:pt x="44" y="28"/>
                  <a:pt x="45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1"/>
                  <a:pt x="52" y="31"/>
                  <a:pt x="52" y="32"/>
                </a:cubicBezTo>
                <a:lnTo>
                  <a:pt x="52" y="39"/>
                </a:lnTo>
                <a:close/>
                <a:moveTo>
                  <a:pt x="26" y="25"/>
                </a:moveTo>
                <a:cubicBezTo>
                  <a:pt x="21" y="25"/>
                  <a:pt x="16" y="30"/>
                  <a:pt x="16" y="35"/>
                </a:cubicBezTo>
                <a:cubicBezTo>
                  <a:pt x="16" y="41"/>
                  <a:pt x="21" y="46"/>
                  <a:pt x="26" y="46"/>
                </a:cubicBezTo>
                <a:cubicBezTo>
                  <a:pt x="32" y="46"/>
                  <a:pt x="36" y="41"/>
                  <a:pt x="36" y="35"/>
                </a:cubicBezTo>
                <a:cubicBezTo>
                  <a:pt x="36" y="30"/>
                  <a:pt x="32" y="25"/>
                  <a:pt x="26" y="25"/>
                </a:cubicBezTo>
                <a:close/>
                <a:moveTo>
                  <a:pt x="78" y="18"/>
                </a:moveTo>
                <a:cubicBezTo>
                  <a:pt x="78" y="18"/>
                  <a:pt x="72" y="19"/>
                  <a:pt x="72" y="19"/>
                </a:cubicBezTo>
                <a:cubicBezTo>
                  <a:pt x="71" y="20"/>
                  <a:pt x="71" y="20"/>
                  <a:pt x="70" y="21"/>
                </a:cubicBezTo>
                <a:cubicBezTo>
                  <a:pt x="71" y="22"/>
                  <a:pt x="72" y="26"/>
                  <a:pt x="72" y="26"/>
                </a:cubicBezTo>
                <a:cubicBezTo>
                  <a:pt x="72" y="27"/>
                  <a:pt x="72" y="27"/>
                  <a:pt x="72" y="27"/>
                </a:cubicBezTo>
                <a:cubicBezTo>
                  <a:pt x="72" y="27"/>
                  <a:pt x="68" y="30"/>
                  <a:pt x="67" y="30"/>
                </a:cubicBezTo>
                <a:cubicBezTo>
                  <a:pt x="67" y="30"/>
                  <a:pt x="64" y="26"/>
                  <a:pt x="63" y="25"/>
                </a:cubicBezTo>
                <a:cubicBezTo>
                  <a:pt x="63" y="25"/>
                  <a:pt x="63" y="25"/>
                  <a:pt x="62" y="25"/>
                </a:cubicBezTo>
                <a:cubicBezTo>
                  <a:pt x="62" y="25"/>
                  <a:pt x="61" y="25"/>
                  <a:pt x="61" y="25"/>
                </a:cubicBezTo>
                <a:cubicBezTo>
                  <a:pt x="61" y="26"/>
                  <a:pt x="58" y="30"/>
                  <a:pt x="57" y="30"/>
                </a:cubicBezTo>
                <a:cubicBezTo>
                  <a:pt x="57" y="30"/>
                  <a:pt x="53" y="27"/>
                  <a:pt x="52" y="27"/>
                </a:cubicBezTo>
                <a:cubicBezTo>
                  <a:pt x="52" y="27"/>
                  <a:pt x="52" y="27"/>
                  <a:pt x="52" y="26"/>
                </a:cubicBezTo>
                <a:cubicBezTo>
                  <a:pt x="52" y="26"/>
                  <a:pt x="54" y="22"/>
                  <a:pt x="54" y="21"/>
                </a:cubicBezTo>
                <a:cubicBezTo>
                  <a:pt x="53" y="20"/>
                  <a:pt x="53" y="20"/>
                  <a:pt x="53" y="19"/>
                </a:cubicBezTo>
                <a:cubicBezTo>
                  <a:pt x="52" y="19"/>
                  <a:pt x="47" y="18"/>
                  <a:pt x="47" y="18"/>
                </a:cubicBezTo>
                <a:cubicBezTo>
                  <a:pt x="47" y="12"/>
                  <a:pt x="47" y="12"/>
                  <a:pt x="47" y="12"/>
                </a:cubicBezTo>
                <a:cubicBezTo>
                  <a:pt x="47" y="11"/>
                  <a:pt x="52" y="11"/>
                  <a:pt x="53" y="11"/>
                </a:cubicBezTo>
                <a:cubicBezTo>
                  <a:pt x="53" y="10"/>
                  <a:pt x="53" y="9"/>
                  <a:pt x="54" y="9"/>
                </a:cubicBezTo>
                <a:cubicBezTo>
                  <a:pt x="54" y="8"/>
                  <a:pt x="52" y="4"/>
                  <a:pt x="52" y="3"/>
                </a:cubicBezTo>
                <a:cubicBezTo>
                  <a:pt x="52" y="3"/>
                  <a:pt x="52" y="3"/>
                  <a:pt x="52" y="3"/>
                </a:cubicBezTo>
                <a:cubicBezTo>
                  <a:pt x="53" y="3"/>
                  <a:pt x="57" y="0"/>
                  <a:pt x="57" y="0"/>
                </a:cubicBezTo>
                <a:cubicBezTo>
                  <a:pt x="58" y="0"/>
                  <a:pt x="61" y="4"/>
                  <a:pt x="61" y="5"/>
                </a:cubicBezTo>
                <a:cubicBezTo>
                  <a:pt x="61" y="4"/>
                  <a:pt x="62" y="4"/>
                  <a:pt x="62" y="4"/>
                </a:cubicBezTo>
                <a:cubicBezTo>
                  <a:pt x="63" y="4"/>
                  <a:pt x="63" y="4"/>
                  <a:pt x="63" y="5"/>
                </a:cubicBezTo>
                <a:cubicBezTo>
                  <a:pt x="64" y="3"/>
                  <a:pt x="66" y="1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8" y="0"/>
                  <a:pt x="72" y="2"/>
                  <a:pt x="72" y="3"/>
                </a:cubicBezTo>
                <a:cubicBezTo>
                  <a:pt x="72" y="3"/>
                  <a:pt x="72" y="3"/>
                  <a:pt x="72" y="3"/>
                </a:cubicBezTo>
                <a:cubicBezTo>
                  <a:pt x="72" y="4"/>
                  <a:pt x="71" y="8"/>
                  <a:pt x="70" y="9"/>
                </a:cubicBezTo>
                <a:cubicBezTo>
                  <a:pt x="71" y="9"/>
                  <a:pt x="71" y="10"/>
                  <a:pt x="72" y="11"/>
                </a:cubicBezTo>
                <a:cubicBezTo>
                  <a:pt x="72" y="11"/>
                  <a:pt x="78" y="11"/>
                  <a:pt x="78" y="12"/>
                </a:cubicBezTo>
                <a:lnTo>
                  <a:pt x="78" y="18"/>
                </a:lnTo>
                <a:close/>
                <a:moveTo>
                  <a:pt x="78" y="59"/>
                </a:moveTo>
                <a:cubicBezTo>
                  <a:pt x="78" y="59"/>
                  <a:pt x="72" y="60"/>
                  <a:pt x="72" y="60"/>
                </a:cubicBezTo>
                <a:cubicBezTo>
                  <a:pt x="71" y="61"/>
                  <a:pt x="71" y="61"/>
                  <a:pt x="70" y="62"/>
                </a:cubicBezTo>
                <a:cubicBezTo>
                  <a:pt x="71" y="63"/>
                  <a:pt x="72" y="67"/>
                  <a:pt x="72" y="68"/>
                </a:cubicBezTo>
                <a:cubicBezTo>
                  <a:pt x="72" y="68"/>
                  <a:pt x="72" y="68"/>
                  <a:pt x="72" y="68"/>
                </a:cubicBezTo>
                <a:cubicBezTo>
                  <a:pt x="72" y="68"/>
                  <a:pt x="68" y="71"/>
                  <a:pt x="67" y="71"/>
                </a:cubicBezTo>
                <a:cubicBezTo>
                  <a:pt x="67" y="71"/>
                  <a:pt x="64" y="67"/>
                  <a:pt x="63" y="66"/>
                </a:cubicBezTo>
                <a:cubicBezTo>
                  <a:pt x="63" y="66"/>
                  <a:pt x="63" y="66"/>
                  <a:pt x="62" y="66"/>
                </a:cubicBezTo>
                <a:cubicBezTo>
                  <a:pt x="62" y="66"/>
                  <a:pt x="61" y="66"/>
                  <a:pt x="61" y="66"/>
                </a:cubicBezTo>
                <a:cubicBezTo>
                  <a:pt x="61" y="67"/>
                  <a:pt x="58" y="71"/>
                  <a:pt x="57" y="71"/>
                </a:cubicBezTo>
                <a:cubicBezTo>
                  <a:pt x="57" y="71"/>
                  <a:pt x="53" y="68"/>
                  <a:pt x="52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52" y="67"/>
                  <a:pt x="54" y="63"/>
                  <a:pt x="54" y="62"/>
                </a:cubicBezTo>
                <a:cubicBezTo>
                  <a:pt x="53" y="61"/>
                  <a:pt x="53" y="61"/>
                  <a:pt x="53" y="60"/>
                </a:cubicBezTo>
                <a:cubicBezTo>
                  <a:pt x="52" y="60"/>
                  <a:pt x="47" y="59"/>
                  <a:pt x="47" y="59"/>
                </a:cubicBezTo>
                <a:cubicBezTo>
                  <a:pt x="47" y="53"/>
                  <a:pt x="47" y="53"/>
                  <a:pt x="47" y="53"/>
                </a:cubicBezTo>
                <a:cubicBezTo>
                  <a:pt x="47" y="52"/>
                  <a:pt x="52" y="52"/>
                  <a:pt x="53" y="52"/>
                </a:cubicBezTo>
                <a:cubicBezTo>
                  <a:pt x="53" y="51"/>
                  <a:pt x="53" y="50"/>
                  <a:pt x="54" y="50"/>
                </a:cubicBezTo>
                <a:cubicBezTo>
                  <a:pt x="54" y="49"/>
                  <a:pt x="52" y="45"/>
                  <a:pt x="52" y="44"/>
                </a:cubicBezTo>
                <a:cubicBezTo>
                  <a:pt x="52" y="44"/>
                  <a:pt x="52" y="44"/>
                  <a:pt x="52" y="44"/>
                </a:cubicBezTo>
                <a:cubicBezTo>
                  <a:pt x="53" y="44"/>
                  <a:pt x="57" y="41"/>
                  <a:pt x="57" y="41"/>
                </a:cubicBezTo>
                <a:cubicBezTo>
                  <a:pt x="58" y="41"/>
                  <a:pt x="61" y="45"/>
                  <a:pt x="61" y="46"/>
                </a:cubicBezTo>
                <a:cubicBezTo>
                  <a:pt x="61" y="46"/>
                  <a:pt x="62" y="46"/>
                  <a:pt x="62" y="46"/>
                </a:cubicBezTo>
                <a:cubicBezTo>
                  <a:pt x="63" y="46"/>
                  <a:pt x="63" y="46"/>
                  <a:pt x="63" y="46"/>
                </a:cubicBezTo>
                <a:cubicBezTo>
                  <a:pt x="64" y="44"/>
                  <a:pt x="66" y="43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68" y="41"/>
                  <a:pt x="72" y="44"/>
                  <a:pt x="72" y="44"/>
                </a:cubicBezTo>
                <a:cubicBezTo>
                  <a:pt x="72" y="44"/>
                  <a:pt x="72" y="44"/>
                  <a:pt x="72" y="44"/>
                </a:cubicBezTo>
                <a:cubicBezTo>
                  <a:pt x="72" y="45"/>
                  <a:pt x="71" y="49"/>
                  <a:pt x="70" y="50"/>
                </a:cubicBezTo>
                <a:cubicBezTo>
                  <a:pt x="71" y="50"/>
                  <a:pt x="71" y="51"/>
                  <a:pt x="72" y="52"/>
                </a:cubicBezTo>
                <a:cubicBezTo>
                  <a:pt x="72" y="52"/>
                  <a:pt x="78" y="52"/>
                  <a:pt x="78" y="53"/>
                </a:cubicBezTo>
                <a:lnTo>
                  <a:pt x="78" y="59"/>
                </a:lnTo>
                <a:close/>
                <a:moveTo>
                  <a:pt x="62" y="10"/>
                </a:moveTo>
                <a:cubicBezTo>
                  <a:pt x="59" y="10"/>
                  <a:pt x="57" y="12"/>
                  <a:pt x="57" y="15"/>
                </a:cubicBezTo>
                <a:cubicBezTo>
                  <a:pt x="57" y="18"/>
                  <a:pt x="59" y="20"/>
                  <a:pt x="62" y="20"/>
                </a:cubicBezTo>
                <a:cubicBezTo>
                  <a:pt x="65" y="20"/>
                  <a:pt x="67" y="18"/>
                  <a:pt x="67" y="15"/>
                </a:cubicBezTo>
                <a:cubicBezTo>
                  <a:pt x="67" y="12"/>
                  <a:pt x="65" y="10"/>
                  <a:pt x="62" y="10"/>
                </a:cubicBezTo>
                <a:close/>
                <a:moveTo>
                  <a:pt x="62" y="51"/>
                </a:moveTo>
                <a:cubicBezTo>
                  <a:pt x="59" y="51"/>
                  <a:pt x="57" y="53"/>
                  <a:pt x="57" y="56"/>
                </a:cubicBezTo>
                <a:cubicBezTo>
                  <a:pt x="57" y="59"/>
                  <a:pt x="59" y="61"/>
                  <a:pt x="62" y="61"/>
                </a:cubicBezTo>
                <a:cubicBezTo>
                  <a:pt x="65" y="61"/>
                  <a:pt x="67" y="59"/>
                  <a:pt x="67" y="56"/>
                </a:cubicBezTo>
                <a:cubicBezTo>
                  <a:pt x="67" y="53"/>
                  <a:pt x="65" y="51"/>
                  <a:pt x="62" y="51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grpSp>
        <p:nvGrpSpPr>
          <p:cNvPr id="5154" name="组合 38"/>
          <p:cNvGrpSpPr/>
          <p:nvPr/>
        </p:nvGrpSpPr>
        <p:grpSpPr>
          <a:xfrm>
            <a:off x="6416675" y="2366963"/>
            <a:ext cx="1616075" cy="477837"/>
            <a:chOff x="0" y="0"/>
            <a:chExt cx="2155786" cy="636407"/>
          </a:xfrm>
        </p:grpSpPr>
        <p:sp>
          <p:nvSpPr>
            <p:cNvPr id="5164" name="TextBox 13"/>
            <p:cNvSpPr txBox="1"/>
            <p:nvPr/>
          </p:nvSpPr>
          <p:spPr>
            <a:xfrm>
              <a:off x="0" y="0"/>
              <a:ext cx="761416" cy="24622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p>
              <a:pPr algn="ctr" defTabSz="911225" eaLnBrk="1" hangingPunct="1">
                <a:spcBef>
                  <a:spcPct val="20000"/>
                </a:spcBef>
              </a:pPr>
              <a:r>
                <a:rPr lang="zh-CN" altLang="en-US" sz="1200" b="1" dirty="0">
                  <a:solidFill>
                    <a:srgbClr val="262626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关键词</a:t>
              </a:r>
              <a:endParaRPr lang="en-US" altLang="zh-CN" sz="1200" b="1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65" name="TextBox 13"/>
            <p:cNvSpPr txBox="1"/>
            <p:nvPr/>
          </p:nvSpPr>
          <p:spPr>
            <a:xfrm>
              <a:off x="95119" y="267075"/>
              <a:ext cx="2060667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p>
              <a:pPr defTabSz="911225" eaLnBrk="1" hangingPunct="1">
                <a:spcBef>
                  <a:spcPct val="20000"/>
                </a:spcBef>
              </a:pPr>
              <a:r>
                <a:rPr lang="zh-CN" altLang="en-US" sz="900" dirty="0">
                  <a:solidFill>
                    <a:srgbClr val="262626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900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155" name="组合 41"/>
          <p:cNvGrpSpPr/>
          <p:nvPr/>
        </p:nvGrpSpPr>
        <p:grpSpPr>
          <a:xfrm>
            <a:off x="1187450" y="2393950"/>
            <a:ext cx="1492250" cy="517525"/>
            <a:chOff x="0" y="0"/>
            <a:chExt cx="1991611" cy="689384"/>
          </a:xfrm>
        </p:grpSpPr>
        <p:sp>
          <p:nvSpPr>
            <p:cNvPr id="5162" name="TextBox 13"/>
            <p:cNvSpPr txBox="1"/>
            <p:nvPr/>
          </p:nvSpPr>
          <p:spPr>
            <a:xfrm>
              <a:off x="1188983" y="0"/>
              <a:ext cx="802628" cy="24622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p>
              <a:pPr algn="ctr" defTabSz="911225" eaLnBrk="1" hangingPunct="1">
                <a:spcBef>
                  <a:spcPct val="20000"/>
                </a:spcBef>
              </a:pPr>
              <a:r>
                <a:rPr lang="zh-CN" altLang="en-US" sz="1200" b="1" dirty="0">
                  <a:solidFill>
                    <a:srgbClr val="262626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关键词</a:t>
              </a:r>
              <a:endParaRPr lang="en-US" altLang="zh-CN" sz="1200" b="1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63" name="TextBox 13"/>
            <p:cNvSpPr txBox="1"/>
            <p:nvPr/>
          </p:nvSpPr>
          <p:spPr>
            <a:xfrm>
              <a:off x="0" y="320052"/>
              <a:ext cx="1991611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p>
              <a:pPr algn="r" defTabSz="911225" eaLnBrk="1" hangingPunct="1">
                <a:spcBef>
                  <a:spcPct val="20000"/>
                </a:spcBef>
              </a:pPr>
              <a:r>
                <a:rPr lang="zh-CN" altLang="en-US" sz="900" dirty="0">
                  <a:solidFill>
                    <a:srgbClr val="262626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900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156" name="组合 44"/>
          <p:cNvGrpSpPr/>
          <p:nvPr/>
        </p:nvGrpSpPr>
        <p:grpSpPr>
          <a:xfrm>
            <a:off x="6416675" y="4862513"/>
            <a:ext cx="1616075" cy="476250"/>
            <a:chOff x="0" y="0"/>
            <a:chExt cx="2155786" cy="636407"/>
          </a:xfrm>
        </p:grpSpPr>
        <p:sp>
          <p:nvSpPr>
            <p:cNvPr id="5160" name="TextBox 13"/>
            <p:cNvSpPr txBox="1"/>
            <p:nvPr/>
          </p:nvSpPr>
          <p:spPr>
            <a:xfrm>
              <a:off x="0" y="0"/>
              <a:ext cx="761416" cy="24622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p>
              <a:pPr algn="ctr" defTabSz="911225" eaLnBrk="1" hangingPunct="1">
                <a:spcBef>
                  <a:spcPct val="20000"/>
                </a:spcBef>
              </a:pPr>
              <a:r>
                <a:rPr lang="zh-CN" altLang="en-US" sz="1200" b="1" dirty="0">
                  <a:solidFill>
                    <a:srgbClr val="262626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关键词</a:t>
              </a:r>
              <a:endParaRPr lang="en-US" altLang="zh-CN" sz="1200" b="1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61" name="TextBox 13"/>
            <p:cNvSpPr txBox="1"/>
            <p:nvPr/>
          </p:nvSpPr>
          <p:spPr>
            <a:xfrm>
              <a:off x="95119" y="267075"/>
              <a:ext cx="2060667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p>
              <a:pPr defTabSz="911225" eaLnBrk="1" hangingPunct="1">
                <a:spcBef>
                  <a:spcPct val="20000"/>
                </a:spcBef>
              </a:pPr>
              <a:r>
                <a:rPr lang="zh-CN" altLang="en-US" sz="900" dirty="0">
                  <a:solidFill>
                    <a:srgbClr val="262626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900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157" name="组合 47"/>
          <p:cNvGrpSpPr/>
          <p:nvPr/>
        </p:nvGrpSpPr>
        <p:grpSpPr>
          <a:xfrm>
            <a:off x="1187450" y="4889500"/>
            <a:ext cx="1492250" cy="517525"/>
            <a:chOff x="0" y="0"/>
            <a:chExt cx="1991611" cy="689384"/>
          </a:xfrm>
        </p:grpSpPr>
        <p:sp>
          <p:nvSpPr>
            <p:cNvPr id="5158" name="TextBox 13"/>
            <p:cNvSpPr txBox="1"/>
            <p:nvPr/>
          </p:nvSpPr>
          <p:spPr>
            <a:xfrm>
              <a:off x="1188983" y="0"/>
              <a:ext cx="802628" cy="24622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p>
              <a:pPr algn="ctr" defTabSz="911225" eaLnBrk="1" hangingPunct="1">
                <a:spcBef>
                  <a:spcPct val="20000"/>
                </a:spcBef>
              </a:pPr>
              <a:r>
                <a:rPr lang="zh-CN" altLang="en-US" sz="1200" b="1" dirty="0">
                  <a:solidFill>
                    <a:srgbClr val="262626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关键词</a:t>
              </a:r>
              <a:endParaRPr lang="en-US" altLang="zh-CN" sz="1200" b="1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59" name="TextBox 13"/>
            <p:cNvSpPr txBox="1"/>
            <p:nvPr/>
          </p:nvSpPr>
          <p:spPr>
            <a:xfrm>
              <a:off x="0" y="320052"/>
              <a:ext cx="1991611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p>
              <a:pPr algn="r" defTabSz="911225" eaLnBrk="1" hangingPunct="1">
                <a:spcBef>
                  <a:spcPct val="20000"/>
                </a:spcBef>
              </a:pPr>
              <a:r>
                <a:rPr lang="zh-CN" altLang="en-US" sz="900" dirty="0">
                  <a:solidFill>
                    <a:srgbClr val="262626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900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6146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4287" y="2328863"/>
            <a:ext cx="5803900" cy="2968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7" name="矩形 4"/>
          <p:cNvSpPr/>
          <p:nvPr/>
        </p:nvSpPr>
        <p:spPr>
          <a:xfrm>
            <a:off x="0" y="206375"/>
            <a:ext cx="3025775" cy="414338"/>
          </a:xfrm>
          <a:prstGeom prst="rect">
            <a:avLst/>
          </a:prstGeom>
          <a:solidFill>
            <a:srgbClr val="5D9CE3"/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6148" name="矩形 7"/>
          <p:cNvSpPr/>
          <p:nvPr/>
        </p:nvSpPr>
        <p:spPr>
          <a:xfrm>
            <a:off x="0" y="674688"/>
            <a:ext cx="3025775" cy="65087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1719C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6149" name="文本框 8"/>
          <p:cNvSpPr txBox="1"/>
          <p:nvPr/>
        </p:nvSpPr>
        <p:spPr>
          <a:xfrm>
            <a:off x="136525" y="250825"/>
            <a:ext cx="2754313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dist" eaLnBrk="1" hangingPunct="1"/>
            <a:r>
              <a:rPr lang="en-US" altLang="zh-CN" dirty="0">
                <a:solidFill>
                  <a:srgbClr val="FFFFFF"/>
                </a:solidFill>
                <a:latin typeface="Impact" panose="020B0806030902050204" pitchFamily="34" charset="0"/>
              </a:rPr>
              <a:t>ADD YOUR TITLE HERE</a:t>
            </a:r>
            <a:endParaRPr lang="zh-CN" altLang="en-US" dirty="0">
              <a:solidFill>
                <a:srgbClr val="FFFFFF"/>
              </a:solidFill>
              <a:latin typeface="Impact" panose="020B0806030902050204" pitchFamily="34" charset="0"/>
            </a:endParaRPr>
          </a:p>
        </p:txBody>
      </p:sp>
      <p:sp>
        <p:nvSpPr>
          <p:cNvPr id="6150" name="Rectangle 5"/>
          <p:cNvSpPr/>
          <p:nvPr/>
        </p:nvSpPr>
        <p:spPr>
          <a:xfrm>
            <a:off x="5780088" y="2332038"/>
            <a:ext cx="3346450" cy="741362"/>
          </a:xfrm>
          <a:prstGeom prst="rect">
            <a:avLst/>
          </a:prstGeom>
          <a:solidFill>
            <a:srgbClr val="01455C"/>
          </a:solidFill>
          <a:ln w="9525">
            <a:noFill/>
          </a:ln>
        </p:spPr>
        <p:txBody>
          <a:bodyPr anchor="ctr"/>
          <a:p>
            <a:pPr algn="ctr" defTabSz="913130" eaLnBrk="1" hangingPunct="1"/>
            <a:endParaRPr lang="en-US" altLang="zh-CN" sz="23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51" name="AutoShape 108"/>
          <p:cNvSpPr/>
          <p:nvPr/>
        </p:nvSpPr>
        <p:spPr>
          <a:xfrm>
            <a:off x="6115050" y="2587625"/>
            <a:ext cx="136525" cy="138113"/>
          </a:xfrm>
          <a:custGeom>
            <a:avLst/>
            <a:gdLst/>
            <a:ahLst/>
            <a:cxnLst>
              <a:cxn ang="0">
                <a:pos x="68263" y="11509"/>
              </a:cxn>
              <a:cxn ang="0">
                <a:pos x="125148" y="69057"/>
              </a:cxn>
              <a:cxn ang="0">
                <a:pos x="68263" y="126604"/>
              </a:cxn>
              <a:cxn ang="0">
                <a:pos x="11377" y="69057"/>
              </a:cxn>
              <a:cxn ang="0">
                <a:pos x="68263" y="11509"/>
              </a:cxn>
              <a:cxn ang="0">
                <a:pos x="68263" y="138107"/>
              </a:cxn>
              <a:cxn ang="0">
                <a:pos x="136525" y="69057"/>
              </a:cxn>
              <a:cxn ang="0">
                <a:pos x="68263" y="0"/>
              </a:cxn>
              <a:cxn ang="0">
                <a:pos x="0" y="69057"/>
              </a:cxn>
              <a:cxn ang="0">
                <a:pos x="68263" y="138107"/>
              </a:cxn>
            </a:cxnLst>
            <a:pathLst>
              <a:path w="21600" h="21600">
                <a:moveTo>
                  <a:pt x="10800" y="1800"/>
                </a:moveTo>
                <a:cubicBezTo>
                  <a:pt x="15764" y="1800"/>
                  <a:pt x="19800" y="5835"/>
                  <a:pt x="19800" y="10800"/>
                </a:cubicBezTo>
                <a:cubicBezTo>
                  <a:pt x="19800" y="15764"/>
                  <a:pt x="15764" y="19800"/>
                  <a:pt x="10800" y="19800"/>
                </a:cubicBezTo>
                <a:cubicBezTo>
                  <a:pt x="5835" y="19800"/>
                  <a:pt x="1800" y="15764"/>
                  <a:pt x="1800" y="10800"/>
                </a:cubicBezTo>
                <a:cubicBezTo>
                  <a:pt x="1800" y="5835"/>
                  <a:pt x="5835" y="1800"/>
                  <a:pt x="10800" y="1800"/>
                </a:cubicBezTo>
                <a:moveTo>
                  <a:pt x="10800" y="21599"/>
                </a:moveTo>
                <a:cubicBezTo>
                  <a:pt x="16756" y="21599"/>
                  <a:pt x="21600" y="16756"/>
                  <a:pt x="21600" y="10800"/>
                </a:cubicBezTo>
                <a:cubicBezTo>
                  <a:pt x="21600" y="4843"/>
                  <a:pt x="16756" y="0"/>
                  <a:pt x="10800" y="0"/>
                </a:cubicBezTo>
                <a:cubicBezTo>
                  <a:pt x="4843" y="0"/>
                  <a:pt x="0" y="4843"/>
                  <a:pt x="0" y="10800"/>
                </a:cubicBezTo>
                <a:cubicBezTo>
                  <a:pt x="0" y="16756"/>
                  <a:pt x="4843" y="21599"/>
                  <a:pt x="10800" y="21599"/>
                </a:cubicBezTo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152" name="AutoShape 109"/>
          <p:cNvSpPr/>
          <p:nvPr/>
        </p:nvSpPr>
        <p:spPr>
          <a:xfrm>
            <a:off x="6046788" y="2519363"/>
            <a:ext cx="274637" cy="365125"/>
          </a:xfrm>
          <a:custGeom>
            <a:avLst/>
            <a:gdLst/>
            <a:ahLst/>
            <a:cxnLst>
              <a:cxn ang="0">
                <a:pos x="138641" y="340952"/>
              </a:cxn>
              <a:cxn ang="0">
                <a:pos x="137090" y="342085"/>
              </a:cxn>
              <a:cxn ang="0">
                <a:pos x="135615" y="340564"/>
              </a:cxn>
              <a:cxn ang="0">
                <a:pos x="22874" y="136939"/>
              </a:cxn>
              <a:cxn ang="0">
                <a:pos x="137319" y="22820"/>
              </a:cxn>
              <a:cxn ang="0">
                <a:pos x="251751" y="136939"/>
              </a:cxn>
              <a:cxn ang="0">
                <a:pos x="138641" y="340952"/>
              </a:cxn>
              <a:cxn ang="0">
                <a:pos x="137319" y="0"/>
              </a:cxn>
              <a:cxn ang="0">
                <a:pos x="0" y="136939"/>
              </a:cxn>
              <a:cxn ang="0">
                <a:pos x="118717" y="355929"/>
              </a:cxn>
              <a:cxn ang="0">
                <a:pos x="136886" y="365108"/>
              </a:cxn>
              <a:cxn ang="0">
                <a:pos x="137751" y="365108"/>
              </a:cxn>
              <a:cxn ang="0">
                <a:pos x="155907" y="355929"/>
              </a:cxn>
              <a:cxn ang="0">
                <a:pos x="274624" y="136939"/>
              </a:cxn>
              <a:cxn ang="0">
                <a:pos x="137319" y="0"/>
              </a:cxn>
            </a:cxnLst>
            <a:pathLst>
              <a:path w="21600" h="21600">
                <a:moveTo>
                  <a:pt x="10904" y="20170"/>
                </a:moveTo>
                <a:cubicBezTo>
                  <a:pt x="10885" y="20184"/>
                  <a:pt x="10830" y="20215"/>
                  <a:pt x="10782" y="20237"/>
                </a:cubicBezTo>
                <a:cubicBezTo>
                  <a:pt x="10774" y="20218"/>
                  <a:pt x="10707" y="20178"/>
                  <a:pt x="10666" y="20147"/>
                </a:cubicBezTo>
                <a:cubicBezTo>
                  <a:pt x="7368" y="17300"/>
                  <a:pt x="1799" y="12497"/>
                  <a:pt x="1799" y="8101"/>
                </a:cubicBezTo>
                <a:cubicBezTo>
                  <a:pt x="1799" y="4378"/>
                  <a:pt x="5838" y="1350"/>
                  <a:pt x="10800" y="1350"/>
                </a:cubicBezTo>
                <a:cubicBezTo>
                  <a:pt x="15762" y="1350"/>
                  <a:pt x="19800" y="4378"/>
                  <a:pt x="19800" y="8101"/>
                </a:cubicBezTo>
                <a:cubicBezTo>
                  <a:pt x="19800" y="12497"/>
                  <a:pt x="14231" y="17300"/>
                  <a:pt x="10904" y="20170"/>
                </a:cubicBezTo>
                <a:moveTo>
                  <a:pt x="10800" y="0"/>
                </a:moveTo>
                <a:cubicBezTo>
                  <a:pt x="4844" y="0"/>
                  <a:pt x="0" y="3588"/>
                  <a:pt x="0" y="8101"/>
                </a:cubicBezTo>
                <a:cubicBezTo>
                  <a:pt x="0" y="12826"/>
                  <a:pt x="5400" y="17660"/>
                  <a:pt x="9337" y="21056"/>
                </a:cubicBezTo>
                <a:cubicBezTo>
                  <a:pt x="9352" y="21070"/>
                  <a:pt x="9984" y="21599"/>
                  <a:pt x="10766" y="21599"/>
                </a:cubicBezTo>
                <a:lnTo>
                  <a:pt x="10834" y="21599"/>
                </a:lnTo>
                <a:cubicBezTo>
                  <a:pt x="11615" y="21599"/>
                  <a:pt x="12247" y="21070"/>
                  <a:pt x="12262" y="21056"/>
                </a:cubicBezTo>
                <a:cubicBezTo>
                  <a:pt x="16200" y="17660"/>
                  <a:pt x="21599" y="12826"/>
                  <a:pt x="21599" y="8101"/>
                </a:cubicBezTo>
                <a:cubicBezTo>
                  <a:pt x="21599" y="3588"/>
                  <a:pt x="16755" y="0"/>
                  <a:pt x="10800" y="0"/>
                </a:cubicBezTo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cxnSp>
        <p:nvCxnSpPr>
          <p:cNvPr id="6153" name="Straight Connector 25"/>
          <p:cNvCxnSpPr/>
          <p:nvPr/>
        </p:nvCxnSpPr>
        <p:spPr>
          <a:xfrm>
            <a:off x="6540500" y="2425700"/>
            <a:ext cx="0" cy="531813"/>
          </a:xfrm>
          <a:prstGeom prst="line">
            <a:avLst/>
          </a:prstGeom>
          <a:ln w="9525" cap="flat" cmpd="sng">
            <a:solidFill>
              <a:srgbClr val="FFFFFF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6154" name="TextBox 28"/>
          <p:cNvSpPr txBox="1"/>
          <p:nvPr/>
        </p:nvSpPr>
        <p:spPr>
          <a:xfrm>
            <a:off x="6769100" y="2568575"/>
            <a:ext cx="2052638" cy="2619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defTabSz="913130" eaLnBrk="1" hangingPunct="1"/>
            <a:r>
              <a:rPr lang="en-US" altLang="zh-CN" sz="10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3456 NYC, Street Avenue 21</a:t>
            </a:r>
            <a:endParaRPr lang="en-US" altLang="zh-CN" sz="10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55" name="Rectangle 6"/>
          <p:cNvSpPr/>
          <p:nvPr/>
        </p:nvSpPr>
        <p:spPr>
          <a:xfrm>
            <a:off x="5780088" y="3073400"/>
            <a:ext cx="3346450" cy="741363"/>
          </a:xfrm>
          <a:prstGeom prst="rect">
            <a:avLst/>
          </a:prstGeom>
          <a:solidFill>
            <a:srgbClr val="5D9CE3"/>
          </a:solidFill>
          <a:ln w="9525">
            <a:noFill/>
          </a:ln>
        </p:spPr>
        <p:txBody>
          <a:bodyPr anchor="ctr"/>
          <a:p>
            <a:pPr algn="ctr" defTabSz="913130" eaLnBrk="1" hangingPunct="1"/>
            <a:endParaRPr lang="en-US" altLang="zh-CN" sz="23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56" name="TextBox 20"/>
          <p:cNvSpPr txBox="1"/>
          <p:nvPr/>
        </p:nvSpPr>
        <p:spPr>
          <a:xfrm>
            <a:off x="6769100" y="3317875"/>
            <a:ext cx="2052638" cy="2619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defTabSz="913130" eaLnBrk="1" hangingPunct="1"/>
            <a:r>
              <a:rPr lang="en-US" altLang="zh-CN" sz="10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Ilham.rianda19@gmail.com</a:t>
            </a:r>
            <a:endParaRPr lang="en-US" altLang="zh-CN" sz="10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6157" name="Straight Connector 22"/>
          <p:cNvCxnSpPr/>
          <p:nvPr/>
        </p:nvCxnSpPr>
        <p:spPr>
          <a:xfrm>
            <a:off x="6540500" y="3168650"/>
            <a:ext cx="0" cy="531813"/>
          </a:xfrm>
          <a:prstGeom prst="line">
            <a:avLst/>
          </a:prstGeom>
          <a:ln w="9525" cap="flat" cmpd="sng">
            <a:solidFill>
              <a:srgbClr val="FFFFFF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6158" name="Freeform 6"/>
          <p:cNvSpPr/>
          <p:nvPr/>
        </p:nvSpPr>
        <p:spPr>
          <a:xfrm>
            <a:off x="6059488" y="3295650"/>
            <a:ext cx="152400" cy="296863"/>
          </a:xfrm>
          <a:custGeom>
            <a:avLst/>
            <a:gdLst/>
            <a:ahLst/>
            <a:cxnLst>
              <a:cxn ang="0">
                <a:pos x="152400" y="49313"/>
              </a:cxn>
              <a:cxn ang="0">
                <a:pos x="125046" y="49313"/>
              </a:cxn>
              <a:cxn ang="0">
                <a:pos x="125046" y="49313"/>
              </a:cxn>
              <a:cxn ang="0">
                <a:pos x="118208" y="49313"/>
              </a:cxn>
              <a:cxn ang="0">
                <a:pos x="112346" y="50299"/>
              </a:cxn>
              <a:cxn ang="0">
                <a:pos x="107462" y="52272"/>
              </a:cxn>
              <a:cxn ang="0">
                <a:pos x="103554" y="56217"/>
              </a:cxn>
              <a:cxn ang="0">
                <a:pos x="101600" y="60162"/>
              </a:cxn>
              <a:cxn ang="0">
                <a:pos x="99646" y="63120"/>
              </a:cxn>
              <a:cxn ang="0">
                <a:pos x="97692" y="74955"/>
              </a:cxn>
              <a:cxn ang="0">
                <a:pos x="97692" y="109474"/>
              </a:cxn>
              <a:cxn ang="0">
                <a:pos x="150446" y="109474"/>
              </a:cxn>
              <a:cxn ang="0">
                <a:pos x="150446" y="160760"/>
              </a:cxn>
              <a:cxn ang="0">
                <a:pos x="97692" y="160760"/>
              </a:cxn>
              <a:cxn ang="0">
                <a:pos x="97692" y="296863"/>
              </a:cxn>
              <a:cxn ang="0">
                <a:pos x="45915" y="296863"/>
              </a:cxn>
              <a:cxn ang="0">
                <a:pos x="45915" y="160760"/>
              </a:cxn>
              <a:cxn ang="0">
                <a:pos x="0" y="160760"/>
              </a:cxn>
              <a:cxn ang="0">
                <a:pos x="0" y="109474"/>
              </a:cxn>
              <a:cxn ang="0">
                <a:pos x="45915" y="109474"/>
              </a:cxn>
              <a:cxn ang="0">
                <a:pos x="45915" y="69038"/>
              </a:cxn>
              <a:cxn ang="0">
                <a:pos x="45915" y="69038"/>
              </a:cxn>
              <a:cxn ang="0">
                <a:pos x="45915" y="52272"/>
              </a:cxn>
              <a:cxn ang="0">
                <a:pos x="48846" y="39450"/>
              </a:cxn>
              <a:cxn ang="0">
                <a:pos x="56662" y="26629"/>
              </a:cxn>
              <a:cxn ang="0">
                <a:pos x="63500" y="17753"/>
              </a:cxn>
              <a:cxn ang="0">
                <a:pos x="72292" y="10849"/>
              </a:cxn>
              <a:cxn ang="0">
                <a:pos x="84992" y="2959"/>
              </a:cxn>
              <a:cxn ang="0">
                <a:pos x="97692" y="986"/>
              </a:cxn>
              <a:cxn ang="0">
                <a:pos x="112346" y="0"/>
              </a:cxn>
              <a:cxn ang="0">
                <a:pos x="152400" y="0"/>
              </a:cxn>
              <a:cxn ang="0">
                <a:pos x="152400" y="49313"/>
              </a:cxn>
            </a:cxnLst>
            <a:pathLst>
              <a:path w="156" h="301">
                <a:moveTo>
                  <a:pt x="156" y="50"/>
                </a:moveTo>
                <a:lnTo>
                  <a:pt x="128" y="50"/>
                </a:lnTo>
                <a:lnTo>
                  <a:pt x="121" y="50"/>
                </a:lnTo>
                <a:lnTo>
                  <a:pt x="115" y="51"/>
                </a:lnTo>
                <a:lnTo>
                  <a:pt x="110" y="53"/>
                </a:lnTo>
                <a:lnTo>
                  <a:pt x="106" y="57"/>
                </a:lnTo>
                <a:lnTo>
                  <a:pt x="104" y="61"/>
                </a:lnTo>
                <a:lnTo>
                  <a:pt x="102" y="64"/>
                </a:lnTo>
                <a:lnTo>
                  <a:pt x="100" y="76"/>
                </a:lnTo>
                <a:lnTo>
                  <a:pt x="100" y="111"/>
                </a:lnTo>
                <a:lnTo>
                  <a:pt x="154" y="111"/>
                </a:lnTo>
                <a:lnTo>
                  <a:pt x="154" y="163"/>
                </a:lnTo>
                <a:lnTo>
                  <a:pt x="100" y="163"/>
                </a:lnTo>
                <a:lnTo>
                  <a:pt x="100" y="301"/>
                </a:lnTo>
                <a:lnTo>
                  <a:pt x="47" y="301"/>
                </a:lnTo>
                <a:lnTo>
                  <a:pt x="47" y="163"/>
                </a:lnTo>
                <a:lnTo>
                  <a:pt x="0" y="163"/>
                </a:lnTo>
                <a:lnTo>
                  <a:pt x="0" y="111"/>
                </a:lnTo>
                <a:lnTo>
                  <a:pt x="47" y="111"/>
                </a:lnTo>
                <a:lnTo>
                  <a:pt x="47" y="70"/>
                </a:lnTo>
                <a:lnTo>
                  <a:pt x="47" y="53"/>
                </a:lnTo>
                <a:lnTo>
                  <a:pt x="50" y="40"/>
                </a:lnTo>
                <a:lnTo>
                  <a:pt x="58" y="27"/>
                </a:lnTo>
                <a:lnTo>
                  <a:pt x="65" y="18"/>
                </a:lnTo>
                <a:lnTo>
                  <a:pt x="74" y="11"/>
                </a:lnTo>
                <a:lnTo>
                  <a:pt x="87" y="3"/>
                </a:lnTo>
                <a:lnTo>
                  <a:pt x="100" y="1"/>
                </a:lnTo>
                <a:lnTo>
                  <a:pt x="115" y="0"/>
                </a:lnTo>
                <a:lnTo>
                  <a:pt x="156" y="0"/>
                </a:lnTo>
                <a:lnTo>
                  <a:pt x="156" y="5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159" name="Rectangle 7"/>
          <p:cNvSpPr/>
          <p:nvPr/>
        </p:nvSpPr>
        <p:spPr>
          <a:xfrm>
            <a:off x="5780088" y="3814763"/>
            <a:ext cx="3346450" cy="741362"/>
          </a:xfrm>
          <a:prstGeom prst="rect">
            <a:avLst/>
          </a:prstGeom>
          <a:solidFill>
            <a:srgbClr val="95E0FF"/>
          </a:solidFill>
          <a:ln w="9525">
            <a:noFill/>
          </a:ln>
        </p:spPr>
        <p:txBody>
          <a:bodyPr anchor="ctr"/>
          <a:p>
            <a:pPr algn="ctr" defTabSz="913130" eaLnBrk="1" hangingPunct="1"/>
            <a:endParaRPr lang="en-US" altLang="zh-CN" sz="23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6160" name="Straight Connector 23"/>
          <p:cNvCxnSpPr/>
          <p:nvPr/>
        </p:nvCxnSpPr>
        <p:spPr>
          <a:xfrm>
            <a:off x="6540500" y="3919538"/>
            <a:ext cx="0" cy="531812"/>
          </a:xfrm>
          <a:prstGeom prst="line">
            <a:avLst/>
          </a:prstGeom>
          <a:ln w="9525" cap="flat" cmpd="sng">
            <a:solidFill>
              <a:srgbClr val="FFFFFF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6161" name="TextBox 26"/>
          <p:cNvSpPr txBox="1"/>
          <p:nvPr/>
        </p:nvSpPr>
        <p:spPr>
          <a:xfrm>
            <a:off x="6769100" y="4062413"/>
            <a:ext cx="2052638" cy="2619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defTabSz="913130" eaLnBrk="1" hangingPunct="1"/>
            <a:r>
              <a:rPr lang="en-US" altLang="zh-CN" sz="10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@rianda_ilham</a:t>
            </a:r>
            <a:endParaRPr lang="en-US" altLang="zh-CN" sz="10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62" name="Freeform 7"/>
          <p:cNvSpPr/>
          <p:nvPr/>
        </p:nvSpPr>
        <p:spPr>
          <a:xfrm>
            <a:off x="5989638" y="4068763"/>
            <a:ext cx="290512" cy="239712"/>
          </a:xfrm>
          <a:custGeom>
            <a:avLst/>
            <a:gdLst/>
            <a:ahLst/>
            <a:cxnLst>
              <a:cxn ang="0">
                <a:pos x="288556" y="29716"/>
              </a:cxn>
              <a:cxn ang="0">
                <a:pos x="261167" y="36650"/>
              </a:cxn>
              <a:cxn ang="0">
                <a:pos x="273883" y="23773"/>
              </a:cxn>
              <a:cxn ang="0">
                <a:pos x="282687" y="6934"/>
              </a:cxn>
              <a:cxn ang="0">
                <a:pos x="280730" y="5943"/>
              </a:cxn>
              <a:cxn ang="0">
                <a:pos x="244539" y="19811"/>
              </a:cxn>
              <a:cxn ang="0">
                <a:pos x="224976" y="5943"/>
              </a:cxn>
              <a:cxn ang="0">
                <a:pos x="201500" y="0"/>
              </a:cxn>
              <a:cxn ang="0">
                <a:pos x="167264" y="10896"/>
              </a:cxn>
              <a:cxn ang="0">
                <a:pos x="145745" y="38631"/>
              </a:cxn>
              <a:cxn ang="0">
                <a:pos x="139876" y="62404"/>
              </a:cxn>
              <a:cxn ang="0">
                <a:pos x="123248" y="71319"/>
              </a:cxn>
              <a:cxn ang="0">
                <a:pos x="76296" y="54480"/>
              </a:cxn>
              <a:cxn ang="0">
                <a:pos x="35214" y="25754"/>
              </a:cxn>
              <a:cxn ang="0">
                <a:pos x="22498" y="10896"/>
              </a:cxn>
              <a:cxn ang="0">
                <a:pos x="20541" y="12877"/>
              </a:cxn>
              <a:cxn ang="0">
                <a:pos x="12716" y="42593"/>
              </a:cxn>
              <a:cxn ang="0">
                <a:pos x="25432" y="80234"/>
              </a:cxn>
              <a:cxn ang="0">
                <a:pos x="23476" y="88159"/>
              </a:cxn>
              <a:cxn ang="0">
                <a:pos x="12716" y="84196"/>
              </a:cxn>
              <a:cxn ang="0">
                <a:pos x="11738" y="86177"/>
              </a:cxn>
              <a:cxn ang="0">
                <a:pos x="14672" y="105988"/>
              </a:cxn>
              <a:cxn ang="0">
                <a:pos x="29345" y="129761"/>
              </a:cxn>
              <a:cxn ang="0">
                <a:pos x="54777" y="144620"/>
              </a:cxn>
              <a:cxn ang="0">
                <a:pos x="35214" y="144620"/>
              </a:cxn>
              <a:cxn ang="0">
                <a:pos x="33257" y="144620"/>
              </a:cxn>
              <a:cxn ang="0">
                <a:pos x="36192" y="153535"/>
              </a:cxn>
              <a:cxn ang="0">
                <a:pos x="52820" y="176317"/>
              </a:cxn>
              <a:cxn ang="0">
                <a:pos x="76296" y="187213"/>
              </a:cxn>
              <a:cxn ang="0">
                <a:pos x="69449" y="198109"/>
              </a:cxn>
              <a:cxn ang="0">
                <a:pos x="14672" y="210986"/>
              </a:cxn>
              <a:cxn ang="0">
                <a:pos x="1956" y="210986"/>
              </a:cxn>
              <a:cxn ang="0">
                <a:pos x="0" y="212967"/>
              </a:cxn>
              <a:cxn ang="0">
                <a:pos x="44017" y="232778"/>
              </a:cxn>
              <a:cxn ang="0">
                <a:pos x="92925" y="239712"/>
              </a:cxn>
              <a:cxn ang="0">
                <a:pos x="146723" y="230797"/>
              </a:cxn>
              <a:cxn ang="0">
                <a:pos x="192697" y="209005"/>
              </a:cxn>
              <a:cxn ang="0">
                <a:pos x="226932" y="174336"/>
              </a:cxn>
              <a:cxn ang="0">
                <a:pos x="250408" y="131743"/>
              </a:cxn>
              <a:cxn ang="0">
                <a:pos x="261167" y="84196"/>
              </a:cxn>
              <a:cxn ang="0">
                <a:pos x="261167" y="62404"/>
              </a:cxn>
              <a:cxn ang="0">
                <a:pos x="290512" y="30707"/>
              </a:cxn>
              <a:cxn ang="0">
                <a:pos x="290512" y="29716"/>
              </a:cxn>
            </a:cxnLst>
            <a:pathLst>
              <a:path w="297" h="242">
                <a:moveTo>
                  <a:pt x="297" y="30"/>
                </a:moveTo>
                <a:lnTo>
                  <a:pt x="297" y="30"/>
                </a:lnTo>
                <a:lnTo>
                  <a:pt x="295" y="30"/>
                </a:lnTo>
                <a:lnTo>
                  <a:pt x="282" y="33"/>
                </a:lnTo>
                <a:lnTo>
                  <a:pt x="267" y="37"/>
                </a:lnTo>
                <a:lnTo>
                  <a:pt x="274" y="31"/>
                </a:lnTo>
                <a:lnTo>
                  <a:pt x="280" y="24"/>
                </a:lnTo>
                <a:lnTo>
                  <a:pt x="286" y="17"/>
                </a:lnTo>
                <a:lnTo>
                  <a:pt x="289" y="7"/>
                </a:lnTo>
                <a:lnTo>
                  <a:pt x="289" y="6"/>
                </a:lnTo>
                <a:lnTo>
                  <a:pt x="287" y="6"/>
                </a:lnTo>
                <a:lnTo>
                  <a:pt x="269" y="15"/>
                </a:lnTo>
                <a:lnTo>
                  <a:pt x="250" y="20"/>
                </a:lnTo>
                <a:lnTo>
                  <a:pt x="241" y="11"/>
                </a:lnTo>
                <a:lnTo>
                  <a:pt x="230" y="6"/>
                </a:lnTo>
                <a:lnTo>
                  <a:pt x="217" y="2"/>
                </a:lnTo>
                <a:lnTo>
                  <a:pt x="206" y="0"/>
                </a:lnTo>
                <a:lnTo>
                  <a:pt x="193" y="2"/>
                </a:lnTo>
                <a:lnTo>
                  <a:pt x="182" y="6"/>
                </a:lnTo>
                <a:lnTo>
                  <a:pt x="171" y="11"/>
                </a:lnTo>
                <a:lnTo>
                  <a:pt x="161" y="18"/>
                </a:lnTo>
                <a:lnTo>
                  <a:pt x="154" y="28"/>
                </a:lnTo>
                <a:lnTo>
                  <a:pt x="149" y="39"/>
                </a:lnTo>
                <a:lnTo>
                  <a:pt x="145" y="50"/>
                </a:lnTo>
                <a:lnTo>
                  <a:pt x="143" y="63"/>
                </a:lnTo>
                <a:lnTo>
                  <a:pt x="145" y="74"/>
                </a:lnTo>
                <a:lnTo>
                  <a:pt x="126" y="72"/>
                </a:lnTo>
                <a:lnTo>
                  <a:pt x="110" y="68"/>
                </a:lnTo>
                <a:lnTo>
                  <a:pt x="93" y="63"/>
                </a:lnTo>
                <a:lnTo>
                  <a:pt x="78" y="55"/>
                </a:lnTo>
                <a:lnTo>
                  <a:pt x="62" y="48"/>
                </a:lnTo>
                <a:lnTo>
                  <a:pt x="49" y="37"/>
                </a:lnTo>
                <a:lnTo>
                  <a:pt x="36" y="26"/>
                </a:lnTo>
                <a:lnTo>
                  <a:pt x="23" y="13"/>
                </a:lnTo>
                <a:lnTo>
                  <a:pt x="23" y="11"/>
                </a:lnTo>
                <a:lnTo>
                  <a:pt x="21" y="13"/>
                </a:lnTo>
                <a:lnTo>
                  <a:pt x="15" y="28"/>
                </a:lnTo>
                <a:lnTo>
                  <a:pt x="13" y="43"/>
                </a:lnTo>
                <a:lnTo>
                  <a:pt x="13" y="57"/>
                </a:lnTo>
                <a:lnTo>
                  <a:pt x="19" y="70"/>
                </a:lnTo>
                <a:lnTo>
                  <a:pt x="26" y="81"/>
                </a:lnTo>
                <a:lnTo>
                  <a:pt x="36" y="93"/>
                </a:lnTo>
                <a:lnTo>
                  <a:pt x="24" y="89"/>
                </a:lnTo>
                <a:lnTo>
                  <a:pt x="13" y="85"/>
                </a:lnTo>
                <a:lnTo>
                  <a:pt x="12" y="87"/>
                </a:lnTo>
                <a:lnTo>
                  <a:pt x="13" y="96"/>
                </a:lnTo>
                <a:lnTo>
                  <a:pt x="15" y="107"/>
                </a:lnTo>
                <a:lnTo>
                  <a:pt x="19" y="115"/>
                </a:lnTo>
                <a:lnTo>
                  <a:pt x="24" y="124"/>
                </a:lnTo>
                <a:lnTo>
                  <a:pt x="30" y="131"/>
                </a:lnTo>
                <a:lnTo>
                  <a:pt x="37" y="137"/>
                </a:lnTo>
                <a:lnTo>
                  <a:pt x="47" y="143"/>
                </a:lnTo>
                <a:lnTo>
                  <a:pt x="56" y="146"/>
                </a:lnTo>
                <a:lnTo>
                  <a:pt x="45" y="146"/>
                </a:lnTo>
                <a:lnTo>
                  <a:pt x="36" y="146"/>
                </a:lnTo>
                <a:lnTo>
                  <a:pt x="34" y="146"/>
                </a:lnTo>
                <a:lnTo>
                  <a:pt x="34" y="148"/>
                </a:lnTo>
                <a:lnTo>
                  <a:pt x="37" y="155"/>
                </a:lnTo>
                <a:lnTo>
                  <a:pt x="41" y="165"/>
                </a:lnTo>
                <a:lnTo>
                  <a:pt x="47" y="170"/>
                </a:lnTo>
                <a:lnTo>
                  <a:pt x="54" y="178"/>
                </a:lnTo>
                <a:lnTo>
                  <a:pt x="62" y="181"/>
                </a:lnTo>
                <a:lnTo>
                  <a:pt x="69" y="187"/>
                </a:lnTo>
                <a:lnTo>
                  <a:pt x="78" y="189"/>
                </a:lnTo>
                <a:lnTo>
                  <a:pt x="87" y="191"/>
                </a:lnTo>
                <a:lnTo>
                  <a:pt x="71" y="200"/>
                </a:lnTo>
                <a:lnTo>
                  <a:pt x="54" y="207"/>
                </a:lnTo>
                <a:lnTo>
                  <a:pt x="36" y="211"/>
                </a:lnTo>
                <a:lnTo>
                  <a:pt x="15" y="213"/>
                </a:lnTo>
                <a:lnTo>
                  <a:pt x="2" y="213"/>
                </a:lnTo>
                <a:lnTo>
                  <a:pt x="0" y="213"/>
                </a:lnTo>
                <a:lnTo>
                  <a:pt x="0" y="215"/>
                </a:lnTo>
                <a:lnTo>
                  <a:pt x="23" y="228"/>
                </a:lnTo>
                <a:lnTo>
                  <a:pt x="45" y="235"/>
                </a:lnTo>
                <a:lnTo>
                  <a:pt x="69" y="241"/>
                </a:lnTo>
                <a:lnTo>
                  <a:pt x="95" y="242"/>
                </a:lnTo>
                <a:lnTo>
                  <a:pt x="113" y="241"/>
                </a:lnTo>
                <a:lnTo>
                  <a:pt x="132" y="239"/>
                </a:lnTo>
                <a:lnTo>
                  <a:pt x="150" y="233"/>
                </a:lnTo>
                <a:lnTo>
                  <a:pt x="167" y="228"/>
                </a:lnTo>
                <a:lnTo>
                  <a:pt x="182" y="220"/>
                </a:lnTo>
                <a:lnTo>
                  <a:pt x="197" y="211"/>
                </a:lnTo>
                <a:lnTo>
                  <a:pt x="210" y="200"/>
                </a:lnTo>
                <a:lnTo>
                  <a:pt x="221" y="189"/>
                </a:lnTo>
                <a:lnTo>
                  <a:pt x="232" y="176"/>
                </a:lnTo>
                <a:lnTo>
                  <a:pt x="241" y="161"/>
                </a:lnTo>
                <a:lnTo>
                  <a:pt x="248" y="148"/>
                </a:lnTo>
                <a:lnTo>
                  <a:pt x="256" y="133"/>
                </a:lnTo>
                <a:lnTo>
                  <a:pt x="261" y="117"/>
                </a:lnTo>
                <a:lnTo>
                  <a:pt x="265" y="102"/>
                </a:lnTo>
                <a:lnTo>
                  <a:pt x="267" y="85"/>
                </a:lnTo>
                <a:lnTo>
                  <a:pt x="267" y="70"/>
                </a:lnTo>
                <a:lnTo>
                  <a:pt x="267" y="63"/>
                </a:lnTo>
                <a:lnTo>
                  <a:pt x="284" y="48"/>
                </a:lnTo>
                <a:lnTo>
                  <a:pt x="297" y="31"/>
                </a:lnTo>
                <a:lnTo>
                  <a:pt x="297" y="3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163" name="Rectangle 8"/>
          <p:cNvSpPr/>
          <p:nvPr/>
        </p:nvSpPr>
        <p:spPr>
          <a:xfrm>
            <a:off x="5780088" y="4556125"/>
            <a:ext cx="3346450" cy="741363"/>
          </a:xfrm>
          <a:prstGeom prst="rect">
            <a:avLst/>
          </a:prstGeom>
          <a:solidFill>
            <a:srgbClr val="31A8DF"/>
          </a:solidFill>
          <a:ln w="9525">
            <a:noFill/>
          </a:ln>
        </p:spPr>
        <p:txBody>
          <a:bodyPr anchor="ctr"/>
          <a:p>
            <a:pPr algn="ctr" defTabSz="913130" eaLnBrk="1" hangingPunct="1"/>
            <a:endParaRPr lang="en-US" altLang="zh-CN" sz="23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6164" name="Straight Connector 24"/>
          <p:cNvCxnSpPr/>
          <p:nvPr/>
        </p:nvCxnSpPr>
        <p:spPr>
          <a:xfrm>
            <a:off x="6540500" y="4660900"/>
            <a:ext cx="0" cy="531813"/>
          </a:xfrm>
          <a:prstGeom prst="line">
            <a:avLst/>
          </a:prstGeom>
          <a:ln w="9525" cap="flat" cmpd="sng">
            <a:solidFill>
              <a:srgbClr val="FFFFFF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6165" name="Freeform 8"/>
          <p:cNvSpPr>
            <a:spLocks noEditPoints="1"/>
          </p:cNvSpPr>
          <p:nvPr/>
        </p:nvSpPr>
        <p:spPr>
          <a:xfrm>
            <a:off x="6038850" y="4779963"/>
            <a:ext cx="193675" cy="293687"/>
          </a:xfrm>
          <a:custGeom>
            <a:avLst/>
            <a:gdLst/>
            <a:ahLst/>
            <a:cxnLst>
              <a:cxn ang="0">
                <a:pos x="138620" y="156568"/>
              </a:cxn>
              <a:cxn ang="0">
                <a:pos x="129772" y="140036"/>
              </a:cxn>
              <a:cxn ang="0">
                <a:pos x="132721" y="129339"/>
              </a:cxn>
              <a:cxn ang="0">
                <a:pos x="151401" y="111834"/>
              </a:cxn>
              <a:cxn ang="0">
                <a:pos x="170080" y="86550"/>
              </a:cxn>
              <a:cxn ang="0">
                <a:pos x="171063" y="68073"/>
              </a:cxn>
              <a:cxn ang="0">
                <a:pos x="166148" y="41816"/>
              </a:cxn>
              <a:cxn ang="0">
                <a:pos x="144519" y="16532"/>
              </a:cxn>
              <a:cxn ang="0">
                <a:pos x="118958" y="0"/>
              </a:cxn>
              <a:cxn ang="0">
                <a:pos x="82582" y="5835"/>
              </a:cxn>
              <a:cxn ang="0">
                <a:pos x="44240" y="23339"/>
              </a:cxn>
              <a:cxn ang="0">
                <a:pos x="25561" y="48624"/>
              </a:cxn>
              <a:cxn ang="0">
                <a:pos x="20646" y="75853"/>
              </a:cxn>
              <a:cxn ang="0">
                <a:pos x="29494" y="106000"/>
              </a:cxn>
              <a:cxn ang="0">
                <a:pos x="57021" y="129339"/>
              </a:cxn>
              <a:cxn ang="0">
                <a:pos x="84548" y="135174"/>
              </a:cxn>
              <a:cxn ang="0">
                <a:pos x="93397" y="140036"/>
              </a:cxn>
              <a:cxn ang="0">
                <a:pos x="93397" y="156568"/>
              </a:cxn>
              <a:cxn ang="0">
                <a:pos x="104211" y="175045"/>
              </a:cxn>
              <a:cxn ang="0">
                <a:pos x="49156" y="183797"/>
              </a:cxn>
              <a:cxn ang="0">
                <a:pos x="31460" y="192550"/>
              </a:cxn>
              <a:cxn ang="0">
                <a:pos x="7865" y="215889"/>
              </a:cxn>
              <a:cxn ang="0">
                <a:pos x="0" y="239228"/>
              </a:cxn>
              <a:cxn ang="0">
                <a:pos x="12781" y="270348"/>
              </a:cxn>
              <a:cxn ang="0">
                <a:pos x="47190" y="289797"/>
              </a:cxn>
              <a:cxn ang="0">
                <a:pos x="84548" y="293687"/>
              </a:cxn>
              <a:cxn ang="0">
                <a:pos x="145502" y="281045"/>
              </a:cxn>
              <a:cxn ang="0">
                <a:pos x="178928" y="248953"/>
              </a:cxn>
              <a:cxn ang="0">
                <a:pos x="185810" y="221724"/>
              </a:cxn>
              <a:cxn ang="0">
                <a:pos x="178928" y="196440"/>
              </a:cxn>
              <a:cxn ang="0">
                <a:pos x="153367" y="167265"/>
              </a:cxn>
              <a:cxn ang="0">
                <a:pos x="102245" y="124477"/>
              </a:cxn>
              <a:cxn ang="0">
                <a:pos x="72751" y="109890"/>
              </a:cxn>
              <a:cxn ang="0">
                <a:pos x="57021" y="77798"/>
              </a:cxn>
              <a:cxn ang="0">
                <a:pos x="55055" y="55431"/>
              </a:cxn>
              <a:cxn ang="0">
                <a:pos x="61937" y="27229"/>
              </a:cxn>
              <a:cxn ang="0">
                <a:pos x="74717" y="18477"/>
              </a:cxn>
              <a:cxn ang="0">
                <a:pos x="89464" y="14587"/>
              </a:cxn>
              <a:cxn ang="0">
                <a:pos x="118958" y="31119"/>
              </a:cxn>
              <a:cxn ang="0">
                <a:pos x="134688" y="63211"/>
              </a:cxn>
              <a:cxn ang="0">
                <a:pos x="138620" y="84605"/>
              </a:cxn>
              <a:cxn ang="0">
                <a:pos x="132721" y="106000"/>
              </a:cxn>
              <a:cxn ang="0">
                <a:pos x="123873" y="116697"/>
              </a:cxn>
              <a:cxn ang="0">
                <a:pos x="102245" y="124477"/>
              </a:cxn>
              <a:cxn ang="0">
                <a:pos x="102245" y="277155"/>
              </a:cxn>
              <a:cxn ang="0">
                <a:pos x="61937" y="270348"/>
              </a:cxn>
              <a:cxn ang="0">
                <a:pos x="40308" y="249926"/>
              </a:cxn>
              <a:cxn ang="0">
                <a:pos x="35392" y="232421"/>
              </a:cxn>
              <a:cxn ang="0">
                <a:pos x="42274" y="207137"/>
              </a:cxn>
              <a:cxn ang="0">
                <a:pos x="67835" y="192550"/>
              </a:cxn>
              <a:cxn ang="0">
                <a:pos x="93397" y="187687"/>
              </a:cxn>
              <a:cxn ang="0">
                <a:pos x="116991" y="185742"/>
              </a:cxn>
              <a:cxn ang="0">
                <a:pos x="149435" y="211999"/>
              </a:cxn>
              <a:cxn ang="0">
                <a:pos x="158283" y="230476"/>
              </a:cxn>
              <a:cxn ang="0">
                <a:pos x="158283" y="245063"/>
              </a:cxn>
              <a:cxn ang="0">
                <a:pos x="145502" y="266458"/>
              </a:cxn>
              <a:cxn ang="0">
                <a:pos x="115025" y="277155"/>
              </a:cxn>
            </a:cxnLst>
            <a:pathLst>
              <a:path w="197" h="302">
                <a:moveTo>
                  <a:pt x="156" y="172"/>
                </a:moveTo>
                <a:lnTo>
                  <a:pt x="141" y="161"/>
                </a:lnTo>
                <a:lnTo>
                  <a:pt x="135" y="156"/>
                </a:lnTo>
                <a:lnTo>
                  <a:pt x="132" y="150"/>
                </a:lnTo>
                <a:lnTo>
                  <a:pt x="132" y="144"/>
                </a:lnTo>
                <a:lnTo>
                  <a:pt x="132" y="139"/>
                </a:lnTo>
                <a:lnTo>
                  <a:pt x="135" y="133"/>
                </a:lnTo>
                <a:lnTo>
                  <a:pt x="143" y="126"/>
                </a:lnTo>
                <a:lnTo>
                  <a:pt x="154" y="115"/>
                </a:lnTo>
                <a:lnTo>
                  <a:pt x="165" y="104"/>
                </a:lnTo>
                <a:lnTo>
                  <a:pt x="169" y="96"/>
                </a:lnTo>
                <a:lnTo>
                  <a:pt x="173" y="89"/>
                </a:lnTo>
                <a:lnTo>
                  <a:pt x="174" y="80"/>
                </a:lnTo>
                <a:lnTo>
                  <a:pt x="174" y="70"/>
                </a:lnTo>
                <a:lnTo>
                  <a:pt x="174" y="59"/>
                </a:lnTo>
                <a:lnTo>
                  <a:pt x="173" y="50"/>
                </a:lnTo>
                <a:lnTo>
                  <a:pt x="169" y="43"/>
                </a:lnTo>
                <a:lnTo>
                  <a:pt x="165" y="35"/>
                </a:lnTo>
                <a:lnTo>
                  <a:pt x="156" y="24"/>
                </a:lnTo>
                <a:lnTo>
                  <a:pt x="147" y="17"/>
                </a:lnTo>
                <a:lnTo>
                  <a:pt x="173" y="17"/>
                </a:lnTo>
                <a:lnTo>
                  <a:pt x="197" y="0"/>
                </a:lnTo>
                <a:lnTo>
                  <a:pt x="121" y="0"/>
                </a:lnTo>
                <a:lnTo>
                  <a:pt x="102" y="2"/>
                </a:lnTo>
                <a:lnTo>
                  <a:pt x="84" y="6"/>
                </a:lnTo>
                <a:lnTo>
                  <a:pt x="63" y="13"/>
                </a:lnTo>
                <a:lnTo>
                  <a:pt x="54" y="19"/>
                </a:lnTo>
                <a:lnTo>
                  <a:pt x="45" y="24"/>
                </a:lnTo>
                <a:lnTo>
                  <a:pt x="34" y="35"/>
                </a:lnTo>
                <a:lnTo>
                  <a:pt x="26" y="50"/>
                </a:lnTo>
                <a:lnTo>
                  <a:pt x="23" y="63"/>
                </a:lnTo>
                <a:lnTo>
                  <a:pt x="21" y="78"/>
                </a:lnTo>
                <a:lnTo>
                  <a:pt x="21" y="89"/>
                </a:lnTo>
                <a:lnTo>
                  <a:pt x="24" y="100"/>
                </a:lnTo>
                <a:lnTo>
                  <a:pt x="30" y="109"/>
                </a:lnTo>
                <a:lnTo>
                  <a:pt x="37" y="119"/>
                </a:lnTo>
                <a:lnTo>
                  <a:pt x="47" y="128"/>
                </a:lnTo>
                <a:lnTo>
                  <a:pt x="58" y="133"/>
                </a:lnTo>
                <a:lnTo>
                  <a:pt x="71" y="137"/>
                </a:lnTo>
                <a:lnTo>
                  <a:pt x="86" y="139"/>
                </a:lnTo>
                <a:lnTo>
                  <a:pt x="98" y="139"/>
                </a:lnTo>
                <a:lnTo>
                  <a:pt x="95" y="144"/>
                </a:lnTo>
                <a:lnTo>
                  <a:pt x="95" y="154"/>
                </a:lnTo>
                <a:lnTo>
                  <a:pt x="95" y="161"/>
                </a:lnTo>
                <a:lnTo>
                  <a:pt x="98" y="169"/>
                </a:lnTo>
                <a:lnTo>
                  <a:pt x="106" y="180"/>
                </a:lnTo>
                <a:lnTo>
                  <a:pt x="91" y="181"/>
                </a:lnTo>
                <a:lnTo>
                  <a:pt x="71" y="183"/>
                </a:lnTo>
                <a:lnTo>
                  <a:pt x="50" y="189"/>
                </a:lnTo>
                <a:lnTo>
                  <a:pt x="41" y="193"/>
                </a:lnTo>
                <a:lnTo>
                  <a:pt x="32" y="198"/>
                </a:lnTo>
                <a:lnTo>
                  <a:pt x="23" y="204"/>
                </a:lnTo>
                <a:lnTo>
                  <a:pt x="17" y="209"/>
                </a:lnTo>
                <a:lnTo>
                  <a:pt x="8" y="222"/>
                </a:lnTo>
                <a:lnTo>
                  <a:pt x="2" y="235"/>
                </a:lnTo>
                <a:lnTo>
                  <a:pt x="0" y="246"/>
                </a:lnTo>
                <a:lnTo>
                  <a:pt x="2" y="257"/>
                </a:lnTo>
                <a:lnTo>
                  <a:pt x="6" y="267"/>
                </a:lnTo>
                <a:lnTo>
                  <a:pt x="13" y="278"/>
                </a:lnTo>
                <a:lnTo>
                  <a:pt x="23" y="285"/>
                </a:lnTo>
                <a:lnTo>
                  <a:pt x="34" y="293"/>
                </a:lnTo>
                <a:lnTo>
                  <a:pt x="48" y="298"/>
                </a:lnTo>
                <a:lnTo>
                  <a:pt x="65" y="302"/>
                </a:lnTo>
                <a:lnTo>
                  <a:pt x="86" y="302"/>
                </a:lnTo>
                <a:lnTo>
                  <a:pt x="110" y="300"/>
                </a:lnTo>
                <a:lnTo>
                  <a:pt x="130" y="296"/>
                </a:lnTo>
                <a:lnTo>
                  <a:pt x="148" y="289"/>
                </a:lnTo>
                <a:lnTo>
                  <a:pt x="161" y="280"/>
                </a:lnTo>
                <a:lnTo>
                  <a:pt x="174" y="268"/>
                </a:lnTo>
                <a:lnTo>
                  <a:pt x="182" y="256"/>
                </a:lnTo>
                <a:lnTo>
                  <a:pt x="187" y="243"/>
                </a:lnTo>
                <a:lnTo>
                  <a:pt x="189" y="228"/>
                </a:lnTo>
                <a:lnTo>
                  <a:pt x="187" y="218"/>
                </a:lnTo>
                <a:lnTo>
                  <a:pt x="185" y="209"/>
                </a:lnTo>
                <a:lnTo>
                  <a:pt x="182" y="202"/>
                </a:lnTo>
                <a:lnTo>
                  <a:pt x="178" y="196"/>
                </a:lnTo>
                <a:lnTo>
                  <a:pt x="169" y="183"/>
                </a:lnTo>
                <a:lnTo>
                  <a:pt x="156" y="172"/>
                </a:lnTo>
                <a:close/>
                <a:moveTo>
                  <a:pt x="104" y="128"/>
                </a:moveTo>
                <a:lnTo>
                  <a:pt x="104" y="128"/>
                </a:lnTo>
                <a:lnTo>
                  <a:pt x="93" y="126"/>
                </a:lnTo>
                <a:lnTo>
                  <a:pt x="82" y="120"/>
                </a:lnTo>
                <a:lnTo>
                  <a:pt x="74" y="113"/>
                </a:lnTo>
                <a:lnTo>
                  <a:pt x="67" y="102"/>
                </a:lnTo>
                <a:lnTo>
                  <a:pt x="61" y="91"/>
                </a:lnTo>
                <a:lnTo>
                  <a:pt x="58" y="80"/>
                </a:lnTo>
                <a:lnTo>
                  <a:pt x="56" y="69"/>
                </a:lnTo>
                <a:lnTo>
                  <a:pt x="56" y="57"/>
                </a:lnTo>
                <a:lnTo>
                  <a:pt x="58" y="43"/>
                </a:lnTo>
                <a:lnTo>
                  <a:pt x="60" y="35"/>
                </a:lnTo>
                <a:lnTo>
                  <a:pt x="63" y="28"/>
                </a:lnTo>
                <a:lnTo>
                  <a:pt x="69" y="22"/>
                </a:lnTo>
                <a:lnTo>
                  <a:pt x="76" y="19"/>
                </a:lnTo>
                <a:lnTo>
                  <a:pt x="84" y="17"/>
                </a:lnTo>
                <a:lnTo>
                  <a:pt x="91" y="15"/>
                </a:lnTo>
                <a:lnTo>
                  <a:pt x="102" y="17"/>
                </a:lnTo>
                <a:lnTo>
                  <a:pt x="113" y="22"/>
                </a:lnTo>
                <a:lnTo>
                  <a:pt x="121" y="32"/>
                </a:lnTo>
                <a:lnTo>
                  <a:pt x="128" y="41"/>
                </a:lnTo>
                <a:lnTo>
                  <a:pt x="134" y="52"/>
                </a:lnTo>
                <a:lnTo>
                  <a:pt x="137" y="65"/>
                </a:lnTo>
                <a:lnTo>
                  <a:pt x="139" y="76"/>
                </a:lnTo>
                <a:lnTo>
                  <a:pt x="141" y="87"/>
                </a:lnTo>
                <a:lnTo>
                  <a:pt x="141" y="94"/>
                </a:lnTo>
                <a:lnTo>
                  <a:pt x="139" y="102"/>
                </a:lnTo>
                <a:lnTo>
                  <a:pt x="135" y="109"/>
                </a:lnTo>
                <a:lnTo>
                  <a:pt x="130" y="117"/>
                </a:lnTo>
                <a:lnTo>
                  <a:pt x="126" y="120"/>
                </a:lnTo>
                <a:lnTo>
                  <a:pt x="119" y="124"/>
                </a:lnTo>
                <a:lnTo>
                  <a:pt x="111" y="128"/>
                </a:lnTo>
                <a:lnTo>
                  <a:pt x="104" y="128"/>
                </a:lnTo>
                <a:close/>
                <a:moveTo>
                  <a:pt x="104" y="285"/>
                </a:moveTo>
                <a:lnTo>
                  <a:pt x="104" y="285"/>
                </a:lnTo>
                <a:lnTo>
                  <a:pt x="89" y="285"/>
                </a:lnTo>
                <a:lnTo>
                  <a:pt x="76" y="283"/>
                </a:lnTo>
                <a:lnTo>
                  <a:pt x="63" y="278"/>
                </a:lnTo>
                <a:lnTo>
                  <a:pt x="54" y="272"/>
                </a:lnTo>
                <a:lnTo>
                  <a:pt x="47" y="265"/>
                </a:lnTo>
                <a:lnTo>
                  <a:pt x="41" y="257"/>
                </a:lnTo>
                <a:lnTo>
                  <a:pt x="37" y="248"/>
                </a:lnTo>
                <a:lnTo>
                  <a:pt x="36" y="239"/>
                </a:lnTo>
                <a:lnTo>
                  <a:pt x="37" y="228"/>
                </a:lnTo>
                <a:lnTo>
                  <a:pt x="39" y="220"/>
                </a:lnTo>
                <a:lnTo>
                  <a:pt x="43" y="213"/>
                </a:lnTo>
                <a:lnTo>
                  <a:pt x="48" y="209"/>
                </a:lnTo>
                <a:lnTo>
                  <a:pt x="60" y="202"/>
                </a:lnTo>
                <a:lnTo>
                  <a:pt x="69" y="198"/>
                </a:lnTo>
                <a:lnTo>
                  <a:pt x="82" y="194"/>
                </a:lnTo>
                <a:lnTo>
                  <a:pt x="95" y="193"/>
                </a:lnTo>
                <a:lnTo>
                  <a:pt x="110" y="191"/>
                </a:lnTo>
                <a:lnTo>
                  <a:pt x="119" y="191"/>
                </a:lnTo>
                <a:lnTo>
                  <a:pt x="139" y="206"/>
                </a:lnTo>
                <a:lnTo>
                  <a:pt x="152" y="218"/>
                </a:lnTo>
                <a:lnTo>
                  <a:pt x="156" y="224"/>
                </a:lnTo>
                <a:lnTo>
                  <a:pt x="160" y="230"/>
                </a:lnTo>
                <a:lnTo>
                  <a:pt x="161" y="237"/>
                </a:lnTo>
                <a:lnTo>
                  <a:pt x="161" y="243"/>
                </a:lnTo>
                <a:lnTo>
                  <a:pt x="161" y="252"/>
                </a:lnTo>
                <a:lnTo>
                  <a:pt x="158" y="261"/>
                </a:lnTo>
                <a:lnTo>
                  <a:pt x="154" y="268"/>
                </a:lnTo>
                <a:lnTo>
                  <a:pt x="148" y="274"/>
                </a:lnTo>
                <a:lnTo>
                  <a:pt x="139" y="280"/>
                </a:lnTo>
                <a:lnTo>
                  <a:pt x="130" y="283"/>
                </a:lnTo>
                <a:lnTo>
                  <a:pt x="117" y="285"/>
                </a:lnTo>
                <a:lnTo>
                  <a:pt x="104" y="285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166" name="Freeform 9"/>
          <p:cNvSpPr/>
          <p:nvPr/>
        </p:nvSpPr>
        <p:spPr>
          <a:xfrm>
            <a:off x="6232525" y="4864100"/>
            <a:ext cx="95250" cy="98425"/>
          </a:xfrm>
          <a:custGeom>
            <a:avLst/>
            <a:gdLst/>
            <a:ahLst/>
            <a:cxnLst>
              <a:cxn ang="0">
                <a:pos x="55401" y="40354"/>
              </a:cxn>
              <a:cxn ang="0">
                <a:pos x="55401" y="0"/>
              </a:cxn>
              <a:cxn ang="0">
                <a:pos x="36934" y="0"/>
              </a:cxn>
              <a:cxn ang="0">
                <a:pos x="36934" y="40354"/>
              </a:cxn>
              <a:cxn ang="0">
                <a:pos x="0" y="40354"/>
              </a:cxn>
              <a:cxn ang="0">
                <a:pos x="0" y="58071"/>
              </a:cxn>
              <a:cxn ang="0">
                <a:pos x="36934" y="58071"/>
              </a:cxn>
              <a:cxn ang="0">
                <a:pos x="36934" y="98425"/>
              </a:cxn>
              <a:cxn ang="0">
                <a:pos x="55401" y="98425"/>
              </a:cxn>
              <a:cxn ang="0">
                <a:pos x="55401" y="58071"/>
              </a:cxn>
              <a:cxn ang="0">
                <a:pos x="95250" y="58071"/>
              </a:cxn>
              <a:cxn ang="0">
                <a:pos x="95250" y="40354"/>
              </a:cxn>
              <a:cxn ang="0">
                <a:pos x="55401" y="40354"/>
              </a:cxn>
            </a:cxnLst>
            <a:pathLst>
              <a:path w="98" h="100">
                <a:moveTo>
                  <a:pt x="57" y="41"/>
                </a:moveTo>
                <a:lnTo>
                  <a:pt x="57" y="0"/>
                </a:lnTo>
                <a:lnTo>
                  <a:pt x="38" y="0"/>
                </a:lnTo>
                <a:lnTo>
                  <a:pt x="38" y="41"/>
                </a:lnTo>
                <a:lnTo>
                  <a:pt x="0" y="41"/>
                </a:lnTo>
                <a:lnTo>
                  <a:pt x="0" y="59"/>
                </a:lnTo>
                <a:lnTo>
                  <a:pt x="38" y="59"/>
                </a:lnTo>
                <a:lnTo>
                  <a:pt x="38" y="100"/>
                </a:lnTo>
                <a:lnTo>
                  <a:pt x="57" y="100"/>
                </a:lnTo>
                <a:lnTo>
                  <a:pt x="57" y="59"/>
                </a:lnTo>
                <a:lnTo>
                  <a:pt x="98" y="59"/>
                </a:lnTo>
                <a:lnTo>
                  <a:pt x="98" y="41"/>
                </a:lnTo>
                <a:lnTo>
                  <a:pt x="57" y="41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167" name="TextBox 38"/>
          <p:cNvSpPr txBox="1"/>
          <p:nvPr/>
        </p:nvSpPr>
        <p:spPr>
          <a:xfrm>
            <a:off x="6769100" y="4803775"/>
            <a:ext cx="2052638" cy="2619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defTabSz="913130" eaLnBrk="1" hangingPunct="1"/>
            <a:r>
              <a:rPr lang="en-US" altLang="zh-CN" sz="10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www.yourwebsite.com</a:t>
            </a:r>
            <a:endParaRPr lang="en-US" altLang="zh-CN" sz="10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170" name="矩形 4"/>
          <p:cNvSpPr/>
          <p:nvPr/>
        </p:nvSpPr>
        <p:spPr>
          <a:xfrm>
            <a:off x="0" y="206375"/>
            <a:ext cx="3025775" cy="414338"/>
          </a:xfrm>
          <a:prstGeom prst="rect">
            <a:avLst/>
          </a:prstGeom>
          <a:solidFill>
            <a:srgbClr val="5D9CE3"/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7171" name="矩形 7"/>
          <p:cNvSpPr/>
          <p:nvPr/>
        </p:nvSpPr>
        <p:spPr>
          <a:xfrm>
            <a:off x="0" y="674688"/>
            <a:ext cx="3025775" cy="65087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1719C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7172" name="文本框 8"/>
          <p:cNvSpPr txBox="1"/>
          <p:nvPr/>
        </p:nvSpPr>
        <p:spPr>
          <a:xfrm>
            <a:off x="136525" y="250825"/>
            <a:ext cx="2754313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dist" eaLnBrk="1" hangingPunct="1"/>
            <a:r>
              <a:rPr lang="en-US" altLang="zh-CN" dirty="0">
                <a:solidFill>
                  <a:srgbClr val="FFFFFF"/>
                </a:solidFill>
                <a:latin typeface="Impact" panose="020B0806030902050204" pitchFamily="34" charset="0"/>
              </a:rPr>
              <a:t>ADD YOUR TITLE HERE</a:t>
            </a:r>
            <a:endParaRPr lang="zh-CN" altLang="en-US" dirty="0">
              <a:solidFill>
                <a:srgbClr val="FFFFFF"/>
              </a:solidFill>
              <a:latin typeface="Impact" panose="020B0806030902050204" pitchFamily="34" charset="0"/>
            </a:endParaRPr>
          </a:p>
        </p:txBody>
      </p:sp>
      <p:sp>
        <p:nvSpPr>
          <p:cNvPr id="7173" name="Freeform 8"/>
          <p:cNvSpPr/>
          <p:nvPr/>
        </p:nvSpPr>
        <p:spPr>
          <a:xfrm>
            <a:off x="6986588" y="4081463"/>
            <a:ext cx="1512887" cy="1881187"/>
          </a:xfrm>
          <a:custGeom>
            <a:avLst/>
            <a:gdLst/>
            <a:ahLst/>
            <a:cxnLst>
              <a:cxn ang="0">
                <a:pos x="1512887" y="1881187"/>
              </a:cxn>
              <a:cxn ang="0">
                <a:pos x="1512887" y="1054150"/>
              </a:cxn>
              <a:cxn ang="0">
                <a:pos x="744831" y="1054150"/>
              </a:cxn>
              <a:cxn ang="0">
                <a:pos x="744831" y="250682"/>
              </a:cxn>
              <a:cxn ang="0">
                <a:pos x="557379" y="0"/>
              </a:cxn>
              <a:cxn ang="0">
                <a:pos x="315185" y="314960"/>
              </a:cxn>
              <a:cxn ang="0">
                <a:pos x="315185" y="839892"/>
              </a:cxn>
              <a:cxn ang="0">
                <a:pos x="169204" y="839892"/>
              </a:cxn>
              <a:cxn ang="0">
                <a:pos x="169204" y="1088432"/>
              </a:cxn>
              <a:cxn ang="0">
                <a:pos x="0" y="1088432"/>
              </a:cxn>
              <a:cxn ang="0">
                <a:pos x="0" y="1881187"/>
              </a:cxn>
              <a:cxn ang="0">
                <a:pos x="1512887" y="1881187"/>
              </a:cxn>
            </a:cxnLst>
            <a:pathLst>
              <a:path w="912" h="878">
                <a:moveTo>
                  <a:pt x="912" y="878"/>
                </a:moveTo>
                <a:lnTo>
                  <a:pt x="912" y="492"/>
                </a:lnTo>
                <a:lnTo>
                  <a:pt x="449" y="492"/>
                </a:lnTo>
                <a:lnTo>
                  <a:pt x="449" y="117"/>
                </a:lnTo>
                <a:lnTo>
                  <a:pt x="336" y="0"/>
                </a:lnTo>
                <a:lnTo>
                  <a:pt x="190" y="147"/>
                </a:lnTo>
                <a:lnTo>
                  <a:pt x="190" y="392"/>
                </a:lnTo>
                <a:lnTo>
                  <a:pt x="102" y="392"/>
                </a:lnTo>
                <a:lnTo>
                  <a:pt x="102" y="508"/>
                </a:lnTo>
                <a:lnTo>
                  <a:pt x="0" y="508"/>
                </a:lnTo>
                <a:lnTo>
                  <a:pt x="0" y="878"/>
                </a:lnTo>
                <a:lnTo>
                  <a:pt x="912" y="878"/>
                </a:lnTo>
                <a:close/>
              </a:path>
            </a:pathLst>
          </a:custGeom>
          <a:solidFill>
            <a:srgbClr val="A6A6A6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7174" name="Freeform 7"/>
          <p:cNvSpPr/>
          <p:nvPr/>
        </p:nvSpPr>
        <p:spPr>
          <a:xfrm>
            <a:off x="7904163" y="3873500"/>
            <a:ext cx="1258887" cy="2089150"/>
          </a:xfrm>
          <a:custGeom>
            <a:avLst/>
            <a:gdLst/>
            <a:ahLst/>
            <a:cxnLst>
              <a:cxn ang="0">
                <a:pos x="1258887" y="2089150"/>
              </a:cxn>
              <a:cxn ang="0">
                <a:pos x="1258887" y="1086956"/>
              </a:cxn>
              <a:cxn ang="0">
                <a:pos x="719914" y="1086956"/>
              </a:cxn>
              <a:cxn ang="0">
                <a:pos x="719914" y="603311"/>
              </a:cxn>
              <a:cxn ang="0">
                <a:pos x="523574" y="603311"/>
              </a:cxn>
              <a:cxn ang="0">
                <a:pos x="523574" y="0"/>
              </a:cxn>
              <a:cxn ang="0">
                <a:pos x="246388" y="0"/>
              </a:cxn>
              <a:cxn ang="0">
                <a:pos x="246388" y="638213"/>
              </a:cxn>
              <a:cxn ang="0">
                <a:pos x="26949" y="638213"/>
              </a:cxn>
              <a:cxn ang="0">
                <a:pos x="26949" y="1391105"/>
              </a:cxn>
              <a:cxn ang="0">
                <a:pos x="0" y="2089150"/>
              </a:cxn>
              <a:cxn ang="0">
                <a:pos x="1258887" y="2089150"/>
              </a:cxn>
            </a:cxnLst>
            <a:pathLst>
              <a:path w="327" h="419">
                <a:moveTo>
                  <a:pt x="327" y="419"/>
                </a:moveTo>
                <a:cubicBezTo>
                  <a:pt x="327" y="218"/>
                  <a:pt x="327" y="218"/>
                  <a:pt x="327" y="218"/>
                </a:cubicBezTo>
                <a:cubicBezTo>
                  <a:pt x="327" y="222"/>
                  <a:pt x="187" y="218"/>
                  <a:pt x="187" y="218"/>
                </a:cubicBezTo>
                <a:cubicBezTo>
                  <a:pt x="187" y="121"/>
                  <a:pt x="187" y="121"/>
                  <a:pt x="187" y="121"/>
                </a:cubicBezTo>
                <a:cubicBezTo>
                  <a:pt x="136" y="121"/>
                  <a:pt x="136" y="121"/>
                  <a:pt x="136" y="121"/>
                </a:cubicBezTo>
                <a:cubicBezTo>
                  <a:pt x="136" y="0"/>
                  <a:pt x="136" y="0"/>
                  <a:pt x="136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64" y="128"/>
                  <a:pt x="64" y="128"/>
                  <a:pt x="64" y="128"/>
                </a:cubicBezTo>
                <a:cubicBezTo>
                  <a:pt x="7" y="128"/>
                  <a:pt x="7" y="128"/>
                  <a:pt x="7" y="128"/>
                </a:cubicBezTo>
                <a:cubicBezTo>
                  <a:pt x="7" y="279"/>
                  <a:pt x="7" y="279"/>
                  <a:pt x="7" y="279"/>
                </a:cubicBezTo>
                <a:cubicBezTo>
                  <a:pt x="7" y="274"/>
                  <a:pt x="2" y="372"/>
                  <a:pt x="0" y="419"/>
                </a:cubicBezTo>
                <a:lnTo>
                  <a:pt x="327" y="419"/>
                </a:lnTo>
                <a:close/>
              </a:path>
            </a:pathLst>
          </a:custGeom>
          <a:solidFill>
            <a:srgbClr val="A6A6A6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7175" name="Freeform 5"/>
          <p:cNvSpPr/>
          <p:nvPr/>
        </p:nvSpPr>
        <p:spPr>
          <a:xfrm>
            <a:off x="6178550" y="3848100"/>
            <a:ext cx="1911350" cy="2114550"/>
          </a:xfrm>
          <a:custGeom>
            <a:avLst/>
            <a:gdLst/>
            <a:ahLst/>
            <a:cxnLst>
              <a:cxn ang="0">
                <a:pos x="1107583" y="2114550"/>
              </a:cxn>
              <a:cxn ang="0">
                <a:pos x="1384479" y="1755475"/>
              </a:cxn>
              <a:cxn ang="0">
                <a:pos x="1738290" y="1296658"/>
              </a:cxn>
              <a:cxn ang="0">
                <a:pos x="1738290" y="673265"/>
              </a:cxn>
              <a:cxn ang="0">
                <a:pos x="1911350" y="673265"/>
              </a:cxn>
              <a:cxn ang="0">
                <a:pos x="1911350" y="528638"/>
              </a:cxn>
              <a:cxn ang="0">
                <a:pos x="1730599" y="528638"/>
              </a:cxn>
              <a:cxn ang="0">
                <a:pos x="1730599" y="89769"/>
              </a:cxn>
              <a:cxn ang="0">
                <a:pos x="1661375" y="89769"/>
              </a:cxn>
              <a:cxn ang="0">
                <a:pos x="1661375" y="0"/>
              </a:cxn>
              <a:cxn ang="0">
                <a:pos x="1438320" y="0"/>
              </a:cxn>
              <a:cxn ang="0">
                <a:pos x="1438320" y="89769"/>
              </a:cxn>
              <a:cxn ang="0">
                <a:pos x="1349867" y="89769"/>
              </a:cxn>
              <a:cxn ang="0">
                <a:pos x="1349867" y="548586"/>
              </a:cxn>
              <a:cxn ang="0">
                <a:pos x="1084508" y="897686"/>
              </a:cxn>
              <a:cxn ang="0">
                <a:pos x="996056" y="897686"/>
              </a:cxn>
              <a:cxn ang="0">
                <a:pos x="996056" y="638355"/>
              </a:cxn>
              <a:cxn ang="0">
                <a:pos x="915294" y="638355"/>
              </a:cxn>
              <a:cxn ang="0">
                <a:pos x="915294" y="533625"/>
              </a:cxn>
              <a:cxn ang="0">
                <a:pos x="773001" y="533625"/>
              </a:cxn>
              <a:cxn ang="0">
                <a:pos x="773001" y="638355"/>
              </a:cxn>
              <a:cxn ang="0">
                <a:pos x="726851" y="638355"/>
              </a:cxn>
              <a:cxn ang="0">
                <a:pos x="726851" y="1022365"/>
              </a:cxn>
              <a:cxn ang="0">
                <a:pos x="580712" y="1022365"/>
              </a:cxn>
              <a:cxn ang="0">
                <a:pos x="580712" y="159589"/>
              </a:cxn>
              <a:cxn ang="0">
                <a:pos x="469185" y="159589"/>
              </a:cxn>
              <a:cxn ang="0">
                <a:pos x="469185" y="1166992"/>
              </a:cxn>
              <a:cxn ang="0">
                <a:pos x="392269" y="1166992"/>
              </a:cxn>
              <a:cxn ang="0">
                <a:pos x="392269" y="523650"/>
              </a:cxn>
              <a:cxn ang="0">
                <a:pos x="338428" y="523650"/>
              </a:cxn>
              <a:cxn ang="0">
                <a:pos x="338428" y="413933"/>
              </a:cxn>
              <a:cxn ang="0">
                <a:pos x="57687" y="413933"/>
              </a:cxn>
              <a:cxn ang="0">
                <a:pos x="57687" y="528638"/>
              </a:cxn>
              <a:cxn ang="0">
                <a:pos x="0" y="528638"/>
              </a:cxn>
              <a:cxn ang="0">
                <a:pos x="0" y="827866"/>
              </a:cxn>
              <a:cxn ang="0">
                <a:pos x="134602" y="2114550"/>
              </a:cxn>
              <a:cxn ang="0">
                <a:pos x="1107583" y="2114550"/>
              </a:cxn>
            </a:cxnLst>
            <a:pathLst>
              <a:path w="497" h="424">
                <a:moveTo>
                  <a:pt x="288" y="424"/>
                </a:moveTo>
                <a:cubicBezTo>
                  <a:pt x="360" y="352"/>
                  <a:pt x="360" y="352"/>
                  <a:pt x="360" y="352"/>
                </a:cubicBezTo>
                <a:cubicBezTo>
                  <a:pt x="452" y="260"/>
                  <a:pt x="452" y="260"/>
                  <a:pt x="452" y="260"/>
                </a:cubicBezTo>
                <a:cubicBezTo>
                  <a:pt x="452" y="135"/>
                  <a:pt x="452" y="135"/>
                  <a:pt x="452" y="135"/>
                </a:cubicBezTo>
                <a:cubicBezTo>
                  <a:pt x="497" y="135"/>
                  <a:pt x="497" y="135"/>
                  <a:pt x="497" y="135"/>
                </a:cubicBezTo>
                <a:cubicBezTo>
                  <a:pt x="497" y="106"/>
                  <a:pt x="497" y="106"/>
                  <a:pt x="497" y="106"/>
                </a:cubicBezTo>
                <a:cubicBezTo>
                  <a:pt x="450" y="106"/>
                  <a:pt x="450" y="106"/>
                  <a:pt x="450" y="106"/>
                </a:cubicBezTo>
                <a:cubicBezTo>
                  <a:pt x="450" y="18"/>
                  <a:pt x="450" y="18"/>
                  <a:pt x="450" y="18"/>
                </a:cubicBezTo>
                <a:cubicBezTo>
                  <a:pt x="432" y="18"/>
                  <a:pt x="432" y="18"/>
                  <a:pt x="432" y="18"/>
                </a:cubicBezTo>
                <a:cubicBezTo>
                  <a:pt x="432" y="0"/>
                  <a:pt x="432" y="0"/>
                  <a:pt x="432" y="0"/>
                </a:cubicBezTo>
                <a:cubicBezTo>
                  <a:pt x="374" y="0"/>
                  <a:pt x="374" y="0"/>
                  <a:pt x="374" y="0"/>
                </a:cubicBezTo>
                <a:cubicBezTo>
                  <a:pt x="374" y="18"/>
                  <a:pt x="374" y="18"/>
                  <a:pt x="374" y="18"/>
                </a:cubicBezTo>
                <a:cubicBezTo>
                  <a:pt x="351" y="18"/>
                  <a:pt x="351" y="18"/>
                  <a:pt x="351" y="18"/>
                </a:cubicBezTo>
                <a:cubicBezTo>
                  <a:pt x="351" y="110"/>
                  <a:pt x="351" y="110"/>
                  <a:pt x="351" y="110"/>
                </a:cubicBezTo>
                <a:cubicBezTo>
                  <a:pt x="282" y="180"/>
                  <a:pt x="282" y="180"/>
                  <a:pt x="282" y="180"/>
                </a:cubicBezTo>
                <a:cubicBezTo>
                  <a:pt x="259" y="180"/>
                  <a:pt x="259" y="180"/>
                  <a:pt x="259" y="180"/>
                </a:cubicBezTo>
                <a:cubicBezTo>
                  <a:pt x="259" y="128"/>
                  <a:pt x="259" y="128"/>
                  <a:pt x="259" y="128"/>
                </a:cubicBezTo>
                <a:cubicBezTo>
                  <a:pt x="238" y="128"/>
                  <a:pt x="238" y="128"/>
                  <a:pt x="238" y="128"/>
                </a:cubicBezTo>
                <a:cubicBezTo>
                  <a:pt x="238" y="107"/>
                  <a:pt x="238" y="107"/>
                  <a:pt x="238" y="107"/>
                </a:cubicBezTo>
                <a:cubicBezTo>
                  <a:pt x="201" y="107"/>
                  <a:pt x="201" y="107"/>
                  <a:pt x="201" y="107"/>
                </a:cubicBezTo>
                <a:cubicBezTo>
                  <a:pt x="201" y="128"/>
                  <a:pt x="201" y="128"/>
                  <a:pt x="201" y="128"/>
                </a:cubicBezTo>
                <a:cubicBezTo>
                  <a:pt x="189" y="128"/>
                  <a:pt x="189" y="128"/>
                  <a:pt x="189" y="128"/>
                </a:cubicBezTo>
                <a:cubicBezTo>
                  <a:pt x="189" y="205"/>
                  <a:pt x="189" y="205"/>
                  <a:pt x="189" y="205"/>
                </a:cubicBezTo>
                <a:cubicBezTo>
                  <a:pt x="151" y="205"/>
                  <a:pt x="151" y="205"/>
                  <a:pt x="151" y="205"/>
                </a:cubicBezTo>
                <a:cubicBezTo>
                  <a:pt x="151" y="205"/>
                  <a:pt x="151" y="33"/>
                  <a:pt x="151" y="32"/>
                </a:cubicBezTo>
                <a:cubicBezTo>
                  <a:pt x="151" y="31"/>
                  <a:pt x="122" y="32"/>
                  <a:pt x="122" y="32"/>
                </a:cubicBezTo>
                <a:cubicBezTo>
                  <a:pt x="122" y="234"/>
                  <a:pt x="122" y="234"/>
                  <a:pt x="122" y="234"/>
                </a:cubicBezTo>
                <a:cubicBezTo>
                  <a:pt x="102" y="234"/>
                  <a:pt x="102" y="234"/>
                  <a:pt x="102" y="234"/>
                </a:cubicBezTo>
                <a:cubicBezTo>
                  <a:pt x="102" y="105"/>
                  <a:pt x="102" y="105"/>
                  <a:pt x="102" y="105"/>
                </a:cubicBezTo>
                <a:cubicBezTo>
                  <a:pt x="88" y="105"/>
                  <a:pt x="88" y="105"/>
                  <a:pt x="88" y="105"/>
                </a:cubicBezTo>
                <a:cubicBezTo>
                  <a:pt x="88" y="83"/>
                  <a:pt x="88" y="83"/>
                  <a:pt x="88" y="83"/>
                </a:cubicBezTo>
                <a:cubicBezTo>
                  <a:pt x="15" y="83"/>
                  <a:pt x="15" y="83"/>
                  <a:pt x="15" y="83"/>
                </a:cubicBezTo>
                <a:cubicBezTo>
                  <a:pt x="15" y="106"/>
                  <a:pt x="15" y="106"/>
                  <a:pt x="15" y="106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66"/>
                  <a:pt x="0" y="166"/>
                  <a:pt x="0" y="166"/>
                </a:cubicBezTo>
                <a:cubicBezTo>
                  <a:pt x="35" y="424"/>
                  <a:pt x="35" y="424"/>
                  <a:pt x="35" y="424"/>
                </a:cubicBezTo>
                <a:lnTo>
                  <a:pt x="288" y="424"/>
                </a:lnTo>
                <a:close/>
              </a:path>
            </a:pathLst>
          </a:custGeom>
          <a:solidFill>
            <a:srgbClr val="A6A6A6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pic>
        <p:nvPicPr>
          <p:cNvPr id="7176" name="Group 13"/>
          <p:cNvPicPr/>
          <p:nvPr/>
        </p:nvPicPr>
        <p:blipFill>
          <a:blip r:embed="rId1"/>
          <a:stretch>
            <a:fillRect/>
          </a:stretch>
        </p:blipFill>
        <p:spPr>
          <a:xfrm>
            <a:off x="-6350" y="4230688"/>
            <a:ext cx="9540875" cy="17795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7" name="Freeform 10"/>
          <p:cNvSpPr/>
          <p:nvPr/>
        </p:nvSpPr>
        <p:spPr>
          <a:xfrm>
            <a:off x="3910013" y="2965450"/>
            <a:ext cx="1123950" cy="1135063"/>
          </a:xfrm>
          <a:custGeom>
            <a:avLst/>
            <a:gdLst/>
            <a:ahLst/>
            <a:cxnLst>
              <a:cxn ang="0">
                <a:pos x="0" y="1135063"/>
              </a:cxn>
              <a:cxn ang="0">
                <a:pos x="0" y="986390"/>
              </a:cxn>
              <a:cxn ang="0">
                <a:pos x="131223" y="854871"/>
              </a:cxn>
              <a:cxn ang="0">
                <a:pos x="131223" y="280192"/>
              </a:cxn>
              <a:cxn ang="0">
                <a:pos x="413636" y="0"/>
              </a:cxn>
              <a:cxn ang="0">
                <a:pos x="1123950" y="0"/>
              </a:cxn>
              <a:cxn ang="0">
                <a:pos x="1123950" y="148673"/>
              </a:cxn>
              <a:cxn ang="0">
                <a:pos x="413636" y="148673"/>
              </a:cxn>
              <a:cxn ang="0">
                <a:pos x="279561" y="280192"/>
              </a:cxn>
              <a:cxn ang="0">
                <a:pos x="279561" y="854871"/>
              </a:cxn>
              <a:cxn ang="0">
                <a:pos x="0" y="1135063"/>
              </a:cxn>
            </a:cxnLst>
            <a:pathLst>
              <a:path w="394" h="397">
                <a:moveTo>
                  <a:pt x="0" y="397"/>
                </a:moveTo>
                <a:cubicBezTo>
                  <a:pt x="0" y="345"/>
                  <a:pt x="0" y="345"/>
                  <a:pt x="0" y="345"/>
                </a:cubicBezTo>
                <a:cubicBezTo>
                  <a:pt x="26" y="345"/>
                  <a:pt x="46" y="324"/>
                  <a:pt x="46" y="299"/>
                </a:cubicBezTo>
                <a:cubicBezTo>
                  <a:pt x="46" y="98"/>
                  <a:pt x="46" y="98"/>
                  <a:pt x="46" y="98"/>
                </a:cubicBezTo>
                <a:cubicBezTo>
                  <a:pt x="46" y="44"/>
                  <a:pt x="90" y="0"/>
                  <a:pt x="145" y="0"/>
                </a:cubicBezTo>
                <a:cubicBezTo>
                  <a:pt x="394" y="0"/>
                  <a:pt x="394" y="0"/>
                  <a:pt x="394" y="0"/>
                </a:cubicBezTo>
                <a:cubicBezTo>
                  <a:pt x="394" y="52"/>
                  <a:pt x="394" y="52"/>
                  <a:pt x="394" y="5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19" y="52"/>
                  <a:pt x="98" y="73"/>
                  <a:pt x="98" y="98"/>
                </a:cubicBezTo>
                <a:cubicBezTo>
                  <a:pt x="98" y="299"/>
                  <a:pt x="98" y="299"/>
                  <a:pt x="98" y="299"/>
                </a:cubicBezTo>
                <a:cubicBezTo>
                  <a:pt x="98" y="353"/>
                  <a:pt x="54" y="397"/>
                  <a:pt x="0" y="397"/>
                </a:cubicBezTo>
              </a:path>
            </a:pathLst>
          </a:custGeom>
          <a:solidFill>
            <a:srgbClr val="5D9CE3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7178" name="Freeform 14"/>
          <p:cNvSpPr/>
          <p:nvPr/>
        </p:nvSpPr>
        <p:spPr>
          <a:xfrm>
            <a:off x="5946775" y="3063875"/>
            <a:ext cx="914400" cy="658813"/>
          </a:xfrm>
          <a:custGeom>
            <a:avLst/>
            <a:gdLst/>
            <a:ahLst/>
            <a:cxnLst>
              <a:cxn ang="0">
                <a:pos x="0" y="658813"/>
              </a:cxn>
              <a:cxn ang="0">
                <a:pos x="0" y="509864"/>
              </a:cxn>
              <a:cxn ang="0">
                <a:pos x="131445" y="378101"/>
              </a:cxn>
              <a:cxn ang="0">
                <a:pos x="131445" y="280712"/>
              </a:cxn>
              <a:cxn ang="0">
                <a:pos x="411480" y="0"/>
              </a:cxn>
              <a:cxn ang="0">
                <a:pos x="914400" y="0"/>
              </a:cxn>
              <a:cxn ang="0">
                <a:pos x="914400" y="148949"/>
              </a:cxn>
              <a:cxn ang="0">
                <a:pos x="411480" y="148949"/>
              </a:cxn>
              <a:cxn ang="0">
                <a:pos x="280035" y="280712"/>
              </a:cxn>
              <a:cxn ang="0">
                <a:pos x="280035" y="378101"/>
              </a:cxn>
              <a:cxn ang="0">
                <a:pos x="0" y="658813"/>
              </a:cxn>
            </a:cxnLst>
            <a:pathLst>
              <a:path w="320" h="230">
                <a:moveTo>
                  <a:pt x="0" y="230"/>
                </a:moveTo>
                <a:cubicBezTo>
                  <a:pt x="0" y="178"/>
                  <a:pt x="0" y="178"/>
                  <a:pt x="0" y="178"/>
                </a:cubicBezTo>
                <a:cubicBezTo>
                  <a:pt x="25" y="178"/>
                  <a:pt x="46" y="157"/>
                  <a:pt x="46" y="132"/>
                </a:cubicBezTo>
                <a:cubicBezTo>
                  <a:pt x="46" y="98"/>
                  <a:pt x="46" y="98"/>
                  <a:pt x="46" y="98"/>
                </a:cubicBezTo>
                <a:cubicBezTo>
                  <a:pt x="46" y="44"/>
                  <a:pt x="90" y="0"/>
                  <a:pt x="144" y="0"/>
                </a:cubicBezTo>
                <a:cubicBezTo>
                  <a:pt x="320" y="0"/>
                  <a:pt x="320" y="0"/>
                  <a:pt x="320" y="0"/>
                </a:cubicBezTo>
                <a:cubicBezTo>
                  <a:pt x="320" y="52"/>
                  <a:pt x="320" y="52"/>
                  <a:pt x="320" y="52"/>
                </a:cubicBezTo>
                <a:cubicBezTo>
                  <a:pt x="144" y="52"/>
                  <a:pt x="144" y="52"/>
                  <a:pt x="144" y="52"/>
                </a:cubicBezTo>
                <a:cubicBezTo>
                  <a:pt x="119" y="52"/>
                  <a:pt x="98" y="73"/>
                  <a:pt x="98" y="98"/>
                </a:cubicBezTo>
                <a:cubicBezTo>
                  <a:pt x="98" y="132"/>
                  <a:pt x="98" y="132"/>
                  <a:pt x="98" y="132"/>
                </a:cubicBezTo>
                <a:cubicBezTo>
                  <a:pt x="98" y="186"/>
                  <a:pt x="54" y="230"/>
                  <a:pt x="0" y="230"/>
                </a:cubicBezTo>
              </a:path>
            </a:pathLst>
          </a:custGeom>
          <a:solidFill>
            <a:srgbClr val="95E0F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7179" name="Freeform 18"/>
          <p:cNvSpPr/>
          <p:nvPr/>
        </p:nvSpPr>
        <p:spPr>
          <a:xfrm>
            <a:off x="5030788" y="2970213"/>
            <a:ext cx="915987" cy="750887"/>
          </a:xfrm>
          <a:custGeom>
            <a:avLst/>
            <a:gdLst/>
            <a:ahLst/>
            <a:cxnLst>
              <a:cxn ang="0">
                <a:pos x="915987" y="750887"/>
              </a:cxn>
              <a:cxn ang="0">
                <a:pos x="413764" y="750887"/>
              </a:cxn>
              <a:cxn ang="0">
                <a:pos x="134116" y="471089"/>
              </a:cxn>
              <a:cxn ang="0">
                <a:pos x="134116" y="279798"/>
              </a:cxn>
              <a:cxn ang="0">
                <a:pos x="0" y="148464"/>
              </a:cxn>
              <a:cxn ang="0">
                <a:pos x="0" y="0"/>
              </a:cxn>
              <a:cxn ang="0">
                <a:pos x="282501" y="279798"/>
              </a:cxn>
              <a:cxn ang="0">
                <a:pos x="282501" y="471089"/>
              </a:cxn>
              <a:cxn ang="0">
                <a:pos x="413764" y="602423"/>
              </a:cxn>
              <a:cxn ang="0">
                <a:pos x="915987" y="602423"/>
              </a:cxn>
              <a:cxn ang="0">
                <a:pos x="915987" y="750887"/>
              </a:cxn>
            </a:cxnLst>
            <a:pathLst>
              <a:path w="321" h="263">
                <a:moveTo>
                  <a:pt x="321" y="263"/>
                </a:moveTo>
                <a:cubicBezTo>
                  <a:pt x="145" y="263"/>
                  <a:pt x="145" y="263"/>
                  <a:pt x="145" y="263"/>
                </a:cubicBezTo>
                <a:cubicBezTo>
                  <a:pt x="91" y="263"/>
                  <a:pt x="47" y="219"/>
                  <a:pt x="47" y="165"/>
                </a:cubicBezTo>
                <a:cubicBezTo>
                  <a:pt x="47" y="98"/>
                  <a:pt x="47" y="98"/>
                  <a:pt x="47" y="98"/>
                </a:cubicBezTo>
                <a:cubicBezTo>
                  <a:pt x="47" y="73"/>
                  <a:pt x="26" y="52"/>
                  <a:pt x="0" y="52"/>
                </a:cubicBezTo>
                <a:cubicBezTo>
                  <a:pt x="0" y="0"/>
                  <a:pt x="0" y="0"/>
                  <a:pt x="0" y="0"/>
                </a:cubicBezTo>
                <a:cubicBezTo>
                  <a:pt x="55" y="0"/>
                  <a:pt x="99" y="44"/>
                  <a:pt x="99" y="98"/>
                </a:cubicBezTo>
                <a:cubicBezTo>
                  <a:pt x="99" y="165"/>
                  <a:pt x="99" y="165"/>
                  <a:pt x="99" y="165"/>
                </a:cubicBezTo>
                <a:cubicBezTo>
                  <a:pt x="99" y="190"/>
                  <a:pt x="119" y="211"/>
                  <a:pt x="145" y="211"/>
                </a:cubicBezTo>
                <a:cubicBezTo>
                  <a:pt x="321" y="211"/>
                  <a:pt x="321" y="211"/>
                  <a:pt x="321" y="211"/>
                </a:cubicBezTo>
                <a:cubicBezTo>
                  <a:pt x="321" y="263"/>
                  <a:pt x="321" y="263"/>
                  <a:pt x="321" y="263"/>
                </a:cubicBezTo>
              </a:path>
            </a:pathLst>
          </a:custGeom>
          <a:solidFill>
            <a:srgbClr val="95E0F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7180" name="Freeform 172"/>
          <p:cNvSpPr/>
          <p:nvPr/>
        </p:nvSpPr>
        <p:spPr>
          <a:xfrm>
            <a:off x="2081213" y="3352800"/>
            <a:ext cx="914400" cy="1190625"/>
          </a:xfrm>
          <a:custGeom>
            <a:avLst/>
            <a:gdLst/>
            <a:ahLst/>
            <a:cxnLst>
              <a:cxn ang="0">
                <a:pos x="0" y="1190625"/>
              </a:cxn>
              <a:cxn ang="0">
                <a:pos x="0" y="1042154"/>
              </a:cxn>
              <a:cxn ang="0">
                <a:pos x="131445" y="910814"/>
              </a:cxn>
              <a:cxn ang="0">
                <a:pos x="131445" y="279811"/>
              </a:cxn>
              <a:cxn ang="0">
                <a:pos x="414338" y="0"/>
              </a:cxn>
              <a:cxn ang="0">
                <a:pos x="914400" y="0"/>
              </a:cxn>
              <a:cxn ang="0">
                <a:pos x="914400" y="148471"/>
              </a:cxn>
              <a:cxn ang="0">
                <a:pos x="414338" y="148471"/>
              </a:cxn>
              <a:cxn ang="0">
                <a:pos x="280035" y="279811"/>
              </a:cxn>
              <a:cxn ang="0">
                <a:pos x="280035" y="910814"/>
              </a:cxn>
              <a:cxn ang="0">
                <a:pos x="0" y="1190625"/>
              </a:cxn>
            </a:cxnLst>
            <a:pathLst>
              <a:path w="320" h="417">
                <a:moveTo>
                  <a:pt x="0" y="417"/>
                </a:moveTo>
                <a:cubicBezTo>
                  <a:pt x="0" y="365"/>
                  <a:pt x="0" y="365"/>
                  <a:pt x="0" y="365"/>
                </a:cubicBezTo>
                <a:cubicBezTo>
                  <a:pt x="26" y="365"/>
                  <a:pt x="46" y="344"/>
                  <a:pt x="46" y="319"/>
                </a:cubicBezTo>
                <a:cubicBezTo>
                  <a:pt x="46" y="98"/>
                  <a:pt x="46" y="98"/>
                  <a:pt x="46" y="98"/>
                </a:cubicBezTo>
                <a:cubicBezTo>
                  <a:pt x="46" y="44"/>
                  <a:pt x="90" y="0"/>
                  <a:pt x="145" y="0"/>
                </a:cubicBezTo>
                <a:cubicBezTo>
                  <a:pt x="320" y="0"/>
                  <a:pt x="320" y="0"/>
                  <a:pt x="320" y="0"/>
                </a:cubicBezTo>
                <a:cubicBezTo>
                  <a:pt x="320" y="52"/>
                  <a:pt x="320" y="52"/>
                  <a:pt x="320" y="5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19" y="52"/>
                  <a:pt x="98" y="73"/>
                  <a:pt x="98" y="98"/>
                </a:cubicBezTo>
                <a:cubicBezTo>
                  <a:pt x="98" y="319"/>
                  <a:pt x="98" y="319"/>
                  <a:pt x="98" y="319"/>
                </a:cubicBezTo>
                <a:cubicBezTo>
                  <a:pt x="98" y="373"/>
                  <a:pt x="54" y="417"/>
                  <a:pt x="0" y="417"/>
                </a:cubicBezTo>
              </a:path>
            </a:pathLst>
          </a:custGeom>
          <a:solidFill>
            <a:srgbClr val="01455C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7181" name="Freeform 30"/>
          <p:cNvSpPr>
            <a:spLocks noEditPoints="1"/>
          </p:cNvSpPr>
          <p:nvPr/>
        </p:nvSpPr>
        <p:spPr>
          <a:xfrm>
            <a:off x="411163" y="4049713"/>
            <a:ext cx="815975" cy="817562"/>
          </a:xfrm>
          <a:custGeom>
            <a:avLst/>
            <a:gdLst/>
            <a:ahLst/>
            <a:cxnLst>
              <a:cxn ang="0">
                <a:pos x="407988" y="817562"/>
              </a:cxn>
              <a:cxn ang="0">
                <a:pos x="0" y="408781"/>
              </a:cxn>
              <a:cxn ang="0">
                <a:pos x="407988" y="0"/>
              </a:cxn>
              <a:cxn ang="0">
                <a:pos x="815975" y="408781"/>
              </a:cxn>
              <a:cxn ang="0">
                <a:pos x="407988" y="817562"/>
              </a:cxn>
              <a:cxn ang="0">
                <a:pos x="407988" y="148648"/>
              </a:cxn>
              <a:cxn ang="0">
                <a:pos x="148359" y="408781"/>
              </a:cxn>
              <a:cxn ang="0">
                <a:pos x="407988" y="668914"/>
              </a:cxn>
              <a:cxn ang="0">
                <a:pos x="667616" y="408781"/>
              </a:cxn>
              <a:cxn ang="0">
                <a:pos x="407988" y="148648"/>
              </a:cxn>
            </a:cxnLst>
            <a:pathLst>
              <a:path w="286" h="286">
                <a:moveTo>
                  <a:pt x="143" y="286"/>
                </a:moveTo>
                <a:cubicBezTo>
                  <a:pt x="65" y="286"/>
                  <a:pt x="0" y="222"/>
                  <a:pt x="0" y="143"/>
                </a:cubicBezTo>
                <a:cubicBezTo>
                  <a:pt x="0" y="64"/>
                  <a:pt x="65" y="0"/>
                  <a:pt x="143" y="0"/>
                </a:cubicBezTo>
                <a:cubicBezTo>
                  <a:pt x="222" y="0"/>
                  <a:pt x="286" y="64"/>
                  <a:pt x="286" y="143"/>
                </a:cubicBezTo>
                <a:cubicBezTo>
                  <a:pt x="286" y="222"/>
                  <a:pt x="222" y="286"/>
                  <a:pt x="143" y="286"/>
                </a:cubicBezTo>
                <a:moveTo>
                  <a:pt x="143" y="52"/>
                </a:moveTo>
                <a:cubicBezTo>
                  <a:pt x="93" y="52"/>
                  <a:pt x="52" y="93"/>
                  <a:pt x="52" y="143"/>
                </a:cubicBezTo>
                <a:cubicBezTo>
                  <a:pt x="52" y="193"/>
                  <a:pt x="93" y="234"/>
                  <a:pt x="143" y="234"/>
                </a:cubicBezTo>
                <a:cubicBezTo>
                  <a:pt x="193" y="234"/>
                  <a:pt x="234" y="193"/>
                  <a:pt x="234" y="143"/>
                </a:cubicBezTo>
                <a:cubicBezTo>
                  <a:pt x="234" y="93"/>
                  <a:pt x="193" y="52"/>
                  <a:pt x="143" y="52"/>
                </a:cubicBezTo>
              </a:path>
            </a:pathLst>
          </a:custGeom>
          <a:solidFill>
            <a:srgbClr val="01455C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7182" name="TextBox 174"/>
          <p:cNvSpPr txBox="1"/>
          <p:nvPr/>
        </p:nvSpPr>
        <p:spPr>
          <a:xfrm>
            <a:off x="481013" y="4306888"/>
            <a:ext cx="677862" cy="323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id-ID" altLang="en-US" sz="1500" b="1" dirty="0">
                <a:solidFill>
                  <a:srgbClr val="0145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GO</a:t>
            </a:r>
            <a:endParaRPr lang="en-US" altLang="zh-CN" sz="1500" b="1" dirty="0">
              <a:solidFill>
                <a:srgbClr val="01455C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183" name="Rectangle 175"/>
          <p:cNvSpPr/>
          <p:nvPr/>
        </p:nvSpPr>
        <p:spPr>
          <a:xfrm>
            <a:off x="2513013" y="3022600"/>
            <a:ext cx="184150" cy="3000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endParaRPr lang="en-US" altLang="zh-CN" sz="1300" dirty="0">
              <a:solidFill>
                <a:srgbClr val="23C7E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184" name="Rectangle 176"/>
          <p:cNvSpPr/>
          <p:nvPr/>
        </p:nvSpPr>
        <p:spPr>
          <a:xfrm>
            <a:off x="1212850" y="4397375"/>
            <a:ext cx="868363" cy="142875"/>
          </a:xfrm>
          <a:prstGeom prst="rect">
            <a:avLst/>
          </a:prstGeom>
          <a:solidFill>
            <a:srgbClr val="01455C"/>
          </a:solidFill>
          <a:ln w="9525">
            <a:noFill/>
          </a:ln>
        </p:spPr>
        <p:txBody>
          <a:bodyPr anchor="ctr"/>
          <a:p>
            <a:pPr algn="ctr" defTabSz="685800" eaLnBrk="1" hangingPunct="1"/>
            <a:endParaRPr lang="id-ID" altLang="en-US" sz="13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185" name="Freeform 18"/>
          <p:cNvSpPr/>
          <p:nvPr/>
        </p:nvSpPr>
        <p:spPr>
          <a:xfrm>
            <a:off x="2994025" y="3352800"/>
            <a:ext cx="915988" cy="757238"/>
          </a:xfrm>
          <a:custGeom>
            <a:avLst/>
            <a:gdLst/>
            <a:ahLst/>
            <a:cxnLst>
              <a:cxn ang="0">
                <a:pos x="915988" y="757238"/>
              </a:cxn>
              <a:cxn ang="0">
                <a:pos x="413764" y="757238"/>
              </a:cxn>
              <a:cxn ang="0">
                <a:pos x="134117" y="475073"/>
              </a:cxn>
              <a:cxn ang="0">
                <a:pos x="134117" y="282165"/>
              </a:cxn>
              <a:cxn ang="0">
                <a:pos x="0" y="149720"/>
              </a:cxn>
              <a:cxn ang="0">
                <a:pos x="0" y="0"/>
              </a:cxn>
              <a:cxn ang="0">
                <a:pos x="282501" y="282165"/>
              </a:cxn>
              <a:cxn ang="0">
                <a:pos x="282501" y="475073"/>
              </a:cxn>
              <a:cxn ang="0">
                <a:pos x="413764" y="607518"/>
              </a:cxn>
              <a:cxn ang="0">
                <a:pos x="915988" y="607518"/>
              </a:cxn>
              <a:cxn ang="0">
                <a:pos x="915988" y="757238"/>
              </a:cxn>
            </a:cxnLst>
            <a:pathLst>
              <a:path w="321" h="263">
                <a:moveTo>
                  <a:pt x="321" y="263"/>
                </a:moveTo>
                <a:cubicBezTo>
                  <a:pt x="145" y="263"/>
                  <a:pt x="145" y="263"/>
                  <a:pt x="145" y="263"/>
                </a:cubicBezTo>
                <a:cubicBezTo>
                  <a:pt x="91" y="263"/>
                  <a:pt x="47" y="219"/>
                  <a:pt x="47" y="165"/>
                </a:cubicBezTo>
                <a:cubicBezTo>
                  <a:pt x="47" y="98"/>
                  <a:pt x="47" y="98"/>
                  <a:pt x="47" y="98"/>
                </a:cubicBezTo>
                <a:cubicBezTo>
                  <a:pt x="47" y="73"/>
                  <a:pt x="26" y="52"/>
                  <a:pt x="0" y="52"/>
                </a:cubicBezTo>
                <a:cubicBezTo>
                  <a:pt x="0" y="0"/>
                  <a:pt x="0" y="0"/>
                  <a:pt x="0" y="0"/>
                </a:cubicBezTo>
                <a:cubicBezTo>
                  <a:pt x="55" y="0"/>
                  <a:pt x="99" y="44"/>
                  <a:pt x="99" y="98"/>
                </a:cubicBezTo>
                <a:cubicBezTo>
                  <a:pt x="99" y="165"/>
                  <a:pt x="99" y="165"/>
                  <a:pt x="99" y="165"/>
                </a:cubicBezTo>
                <a:cubicBezTo>
                  <a:pt x="99" y="190"/>
                  <a:pt x="119" y="211"/>
                  <a:pt x="145" y="211"/>
                </a:cubicBezTo>
                <a:cubicBezTo>
                  <a:pt x="321" y="211"/>
                  <a:pt x="321" y="211"/>
                  <a:pt x="321" y="211"/>
                </a:cubicBezTo>
                <a:cubicBezTo>
                  <a:pt x="321" y="263"/>
                  <a:pt x="321" y="263"/>
                  <a:pt x="321" y="263"/>
                </a:cubicBezTo>
              </a:path>
            </a:pathLst>
          </a:custGeom>
          <a:solidFill>
            <a:srgbClr val="5D9CE3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7186" name="Freeform 178"/>
          <p:cNvSpPr/>
          <p:nvPr/>
        </p:nvSpPr>
        <p:spPr>
          <a:xfrm>
            <a:off x="6854825" y="2028825"/>
            <a:ext cx="914400" cy="1190625"/>
          </a:xfrm>
          <a:custGeom>
            <a:avLst/>
            <a:gdLst/>
            <a:ahLst/>
            <a:cxnLst>
              <a:cxn ang="0">
                <a:pos x="0" y="1190625"/>
              </a:cxn>
              <a:cxn ang="0">
                <a:pos x="0" y="1042154"/>
              </a:cxn>
              <a:cxn ang="0">
                <a:pos x="131445" y="910814"/>
              </a:cxn>
              <a:cxn ang="0">
                <a:pos x="131445" y="279811"/>
              </a:cxn>
              <a:cxn ang="0">
                <a:pos x="414338" y="0"/>
              </a:cxn>
              <a:cxn ang="0">
                <a:pos x="914400" y="0"/>
              </a:cxn>
              <a:cxn ang="0">
                <a:pos x="914400" y="148471"/>
              </a:cxn>
              <a:cxn ang="0">
                <a:pos x="414338" y="148471"/>
              </a:cxn>
              <a:cxn ang="0">
                <a:pos x="280035" y="279811"/>
              </a:cxn>
              <a:cxn ang="0">
                <a:pos x="280035" y="910814"/>
              </a:cxn>
              <a:cxn ang="0">
                <a:pos x="0" y="1190625"/>
              </a:cxn>
            </a:cxnLst>
            <a:pathLst>
              <a:path w="320" h="417">
                <a:moveTo>
                  <a:pt x="0" y="417"/>
                </a:moveTo>
                <a:cubicBezTo>
                  <a:pt x="0" y="365"/>
                  <a:pt x="0" y="365"/>
                  <a:pt x="0" y="365"/>
                </a:cubicBezTo>
                <a:cubicBezTo>
                  <a:pt x="26" y="365"/>
                  <a:pt x="46" y="344"/>
                  <a:pt x="46" y="319"/>
                </a:cubicBezTo>
                <a:cubicBezTo>
                  <a:pt x="46" y="98"/>
                  <a:pt x="46" y="98"/>
                  <a:pt x="46" y="98"/>
                </a:cubicBezTo>
                <a:cubicBezTo>
                  <a:pt x="46" y="44"/>
                  <a:pt x="90" y="0"/>
                  <a:pt x="145" y="0"/>
                </a:cubicBezTo>
                <a:cubicBezTo>
                  <a:pt x="320" y="0"/>
                  <a:pt x="320" y="0"/>
                  <a:pt x="320" y="0"/>
                </a:cubicBezTo>
                <a:cubicBezTo>
                  <a:pt x="320" y="52"/>
                  <a:pt x="320" y="52"/>
                  <a:pt x="320" y="5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19" y="52"/>
                  <a:pt x="98" y="73"/>
                  <a:pt x="98" y="98"/>
                </a:cubicBezTo>
                <a:cubicBezTo>
                  <a:pt x="98" y="319"/>
                  <a:pt x="98" y="319"/>
                  <a:pt x="98" y="319"/>
                </a:cubicBezTo>
                <a:cubicBezTo>
                  <a:pt x="98" y="373"/>
                  <a:pt x="54" y="417"/>
                  <a:pt x="0" y="417"/>
                </a:cubicBezTo>
              </a:path>
            </a:pathLst>
          </a:custGeom>
          <a:solidFill>
            <a:srgbClr val="F5C300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7187" name="Right Arrow 179"/>
          <p:cNvSpPr/>
          <p:nvPr/>
        </p:nvSpPr>
        <p:spPr>
          <a:xfrm>
            <a:off x="7251700" y="1939925"/>
            <a:ext cx="984250" cy="311150"/>
          </a:xfrm>
          <a:prstGeom prst="rightArrow">
            <a:avLst>
              <a:gd name="adj1" fmla="val 50000"/>
              <a:gd name="adj2" fmla="val 49850"/>
            </a:avLst>
          </a:prstGeom>
          <a:solidFill>
            <a:srgbClr val="F5C300"/>
          </a:solidFill>
          <a:ln w="9525">
            <a:noFill/>
          </a:ln>
        </p:spPr>
        <p:txBody>
          <a:bodyPr anchor="ctr"/>
          <a:p>
            <a:pPr algn="ctr" defTabSz="685800" eaLnBrk="1" hangingPunct="1"/>
            <a:endParaRPr lang="id-ID" altLang="en-US" sz="1300" dirty="0">
              <a:solidFill>
                <a:srgbClr val="1B1E3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188" name="TextBox 13"/>
          <p:cNvSpPr txBox="1"/>
          <p:nvPr/>
        </p:nvSpPr>
        <p:spPr>
          <a:xfrm>
            <a:off x="965200" y="3595688"/>
            <a:ext cx="1033463" cy="1841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ctr" defTabSz="911225" eaLnBrk="1" hangingPunct="1">
              <a:spcBef>
                <a:spcPct val="20000"/>
              </a:spcBef>
            </a:pPr>
            <a:r>
              <a:rPr lang="zh-CN" altLang="en-US" sz="12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2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189" name="TextBox 13"/>
          <p:cNvSpPr txBox="1"/>
          <p:nvPr/>
        </p:nvSpPr>
        <p:spPr>
          <a:xfrm>
            <a:off x="968375" y="3810000"/>
            <a:ext cx="1036638" cy="13811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911225" eaLnBrk="1" hangingPunct="1">
              <a:spcBef>
                <a:spcPct val="20000"/>
              </a:spcBef>
            </a:pPr>
            <a:r>
              <a:rPr lang="zh-CN" altLang="en-US" sz="9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9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190" name="TextBox 13"/>
          <p:cNvSpPr txBox="1"/>
          <p:nvPr/>
        </p:nvSpPr>
        <p:spPr>
          <a:xfrm>
            <a:off x="3205163" y="2451100"/>
            <a:ext cx="1033462" cy="1841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ctr" defTabSz="911225" eaLnBrk="1" hangingPunct="1">
              <a:spcBef>
                <a:spcPct val="20000"/>
              </a:spcBef>
            </a:pPr>
            <a:r>
              <a:rPr lang="zh-CN" altLang="en-US" sz="12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2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191" name="TextBox 13"/>
          <p:cNvSpPr txBox="1"/>
          <p:nvPr/>
        </p:nvSpPr>
        <p:spPr>
          <a:xfrm>
            <a:off x="3208338" y="2665413"/>
            <a:ext cx="1036637" cy="13811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911225" eaLnBrk="1" hangingPunct="1">
              <a:spcBef>
                <a:spcPct val="20000"/>
              </a:spcBef>
            </a:pPr>
            <a:r>
              <a:rPr lang="zh-CN" altLang="en-US" sz="9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9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192" name="TextBox 13"/>
          <p:cNvSpPr txBox="1"/>
          <p:nvPr/>
        </p:nvSpPr>
        <p:spPr>
          <a:xfrm>
            <a:off x="5430838" y="2441575"/>
            <a:ext cx="1031875" cy="18573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ctr" defTabSz="911225" eaLnBrk="1" hangingPunct="1">
              <a:spcBef>
                <a:spcPct val="20000"/>
              </a:spcBef>
            </a:pPr>
            <a:r>
              <a:rPr lang="zh-CN" altLang="en-US" sz="12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2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193" name="TextBox 13"/>
          <p:cNvSpPr txBox="1"/>
          <p:nvPr/>
        </p:nvSpPr>
        <p:spPr>
          <a:xfrm>
            <a:off x="5434013" y="2657475"/>
            <a:ext cx="1035050" cy="13811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911225" eaLnBrk="1" hangingPunct="1">
              <a:spcBef>
                <a:spcPct val="20000"/>
              </a:spcBef>
            </a:pPr>
            <a:r>
              <a:rPr lang="zh-CN" altLang="en-US" sz="9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9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194" name="TextBox 13"/>
          <p:cNvSpPr txBox="1"/>
          <p:nvPr/>
        </p:nvSpPr>
        <p:spPr>
          <a:xfrm>
            <a:off x="7332663" y="2484438"/>
            <a:ext cx="1033462" cy="1841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ctr" defTabSz="911225" eaLnBrk="1" hangingPunct="1">
              <a:spcBef>
                <a:spcPct val="20000"/>
              </a:spcBef>
            </a:pPr>
            <a:r>
              <a:rPr lang="zh-CN" altLang="en-US" sz="12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2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195" name="TextBox 13"/>
          <p:cNvSpPr txBox="1"/>
          <p:nvPr/>
        </p:nvSpPr>
        <p:spPr>
          <a:xfrm>
            <a:off x="7335838" y="2698750"/>
            <a:ext cx="1036637" cy="13811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911225" eaLnBrk="1" hangingPunct="1">
              <a:spcBef>
                <a:spcPct val="20000"/>
              </a:spcBef>
            </a:pPr>
            <a:r>
              <a:rPr lang="zh-CN" altLang="en-US" sz="9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9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194" name="矩形 4"/>
          <p:cNvSpPr/>
          <p:nvPr/>
        </p:nvSpPr>
        <p:spPr>
          <a:xfrm>
            <a:off x="0" y="206375"/>
            <a:ext cx="3025775" cy="414338"/>
          </a:xfrm>
          <a:prstGeom prst="rect">
            <a:avLst/>
          </a:prstGeom>
          <a:solidFill>
            <a:srgbClr val="5D9CE3"/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195" name="矩形 7"/>
          <p:cNvSpPr/>
          <p:nvPr/>
        </p:nvSpPr>
        <p:spPr>
          <a:xfrm>
            <a:off x="0" y="674688"/>
            <a:ext cx="3025775" cy="65087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1719C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196" name="文本框 8"/>
          <p:cNvSpPr txBox="1"/>
          <p:nvPr/>
        </p:nvSpPr>
        <p:spPr>
          <a:xfrm>
            <a:off x="136525" y="250825"/>
            <a:ext cx="2754313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dist" eaLnBrk="1" hangingPunct="1"/>
            <a:r>
              <a:rPr lang="en-US" altLang="zh-CN" dirty="0">
                <a:solidFill>
                  <a:srgbClr val="FFFFFF"/>
                </a:solidFill>
                <a:latin typeface="Impact" panose="020B0806030902050204" pitchFamily="34" charset="0"/>
              </a:rPr>
              <a:t>ADD YOUR TITLE HERE</a:t>
            </a:r>
            <a:endParaRPr lang="zh-CN" altLang="en-US" dirty="0">
              <a:solidFill>
                <a:srgbClr val="FFFFFF"/>
              </a:solidFill>
              <a:latin typeface="Impact" panose="020B0806030902050204" pitchFamily="34" charset="0"/>
            </a:endParaRPr>
          </a:p>
        </p:txBody>
      </p:sp>
      <p:pic>
        <p:nvPicPr>
          <p:cNvPr id="8197" name="图片占位符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857250"/>
            <a:ext cx="9144000" cy="3644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8" name="Rectangle 13"/>
          <p:cNvSpPr/>
          <p:nvPr/>
        </p:nvSpPr>
        <p:spPr>
          <a:xfrm>
            <a:off x="0" y="857250"/>
            <a:ext cx="9144000" cy="3644900"/>
          </a:xfrm>
          <a:prstGeom prst="rect">
            <a:avLst/>
          </a:prstGeom>
          <a:solidFill>
            <a:srgbClr val="445469">
              <a:alpha val="94901"/>
            </a:srgbClr>
          </a:solidFill>
          <a:ln w="9525">
            <a:noFill/>
          </a:ln>
        </p:spPr>
        <p:txBody>
          <a:bodyPr anchor="ctr"/>
          <a:p>
            <a:pPr algn="ctr" eaLnBrk="1" hangingPunct="1"/>
            <a:endParaRPr lang="id-ID" altLang="en-US" sz="13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199" name="Group 122"/>
          <p:cNvGrpSpPr/>
          <p:nvPr/>
        </p:nvGrpSpPr>
        <p:grpSpPr>
          <a:xfrm>
            <a:off x="1260475" y="1520825"/>
            <a:ext cx="1885950" cy="3913188"/>
            <a:chOff x="0" y="0"/>
            <a:chExt cx="652463" cy="1354138"/>
          </a:xfrm>
        </p:grpSpPr>
        <p:sp>
          <p:nvSpPr>
            <p:cNvPr id="8215" name="Freeform 59"/>
            <p:cNvSpPr/>
            <p:nvPr/>
          </p:nvSpPr>
          <p:spPr>
            <a:xfrm>
              <a:off x="0" y="0"/>
              <a:ext cx="652463" cy="1354138"/>
            </a:xfrm>
            <a:custGeom>
              <a:avLst/>
              <a:gdLst/>
              <a:ahLst/>
              <a:cxnLst>
                <a:cxn ang="0">
                  <a:pos x="652463" y="1287463"/>
                </a:cxn>
                <a:cxn ang="0">
                  <a:pos x="587375" y="1354138"/>
                </a:cxn>
                <a:cxn ang="0">
                  <a:pos x="66675" y="1354138"/>
                </a:cxn>
                <a:cxn ang="0">
                  <a:pos x="0" y="1287463"/>
                </a:cxn>
                <a:cxn ang="0">
                  <a:pos x="0" y="66675"/>
                </a:cxn>
                <a:cxn ang="0">
                  <a:pos x="66675" y="0"/>
                </a:cxn>
                <a:cxn ang="0">
                  <a:pos x="587375" y="0"/>
                </a:cxn>
                <a:cxn ang="0">
                  <a:pos x="652463" y="66675"/>
                </a:cxn>
                <a:cxn ang="0">
                  <a:pos x="652463" y="1287463"/>
                </a:cxn>
              </a:cxnLst>
              <a:pathLst>
                <a:path w="411" h="853">
                  <a:moveTo>
                    <a:pt x="411" y="811"/>
                  </a:moveTo>
                  <a:cubicBezTo>
                    <a:pt x="411" y="834"/>
                    <a:pt x="392" y="853"/>
                    <a:pt x="370" y="853"/>
                  </a:cubicBezTo>
                  <a:cubicBezTo>
                    <a:pt x="42" y="853"/>
                    <a:pt x="42" y="853"/>
                    <a:pt x="42" y="853"/>
                  </a:cubicBezTo>
                  <a:cubicBezTo>
                    <a:pt x="19" y="853"/>
                    <a:pt x="0" y="834"/>
                    <a:pt x="0" y="81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2" y="0"/>
                    <a:pt x="411" y="19"/>
                    <a:pt x="411" y="42"/>
                  </a:cubicBezTo>
                  <a:lnTo>
                    <a:pt x="411" y="811"/>
                  </a:lnTo>
                  <a:close/>
                </a:path>
              </a:pathLst>
            </a:custGeom>
            <a:solidFill>
              <a:srgbClr val="33333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16" name="Freeform 60"/>
            <p:cNvSpPr/>
            <p:nvPr/>
          </p:nvSpPr>
          <p:spPr>
            <a:xfrm>
              <a:off x="7938" y="7938"/>
              <a:ext cx="636588" cy="1338263"/>
            </a:xfrm>
            <a:custGeom>
              <a:avLst/>
              <a:gdLst/>
              <a:ahLst/>
              <a:cxnLst>
                <a:cxn ang="0">
                  <a:pos x="58738" y="1338263"/>
                </a:cxn>
                <a:cxn ang="0">
                  <a:pos x="0" y="1279525"/>
                </a:cxn>
                <a:cxn ang="0">
                  <a:pos x="0" y="58738"/>
                </a:cxn>
                <a:cxn ang="0">
                  <a:pos x="58738" y="0"/>
                </a:cxn>
                <a:cxn ang="0">
                  <a:pos x="579438" y="0"/>
                </a:cxn>
                <a:cxn ang="0">
                  <a:pos x="636588" y="58738"/>
                </a:cxn>
                <a:cxn ang="0">
                  <a:pos x="636588" y="1279525"/>
                </a:cxn>
                <a:cxn ang="0">
                  <a:pos x="579438" y="1338263"/>
                </a:cxn>
                <a:cxn ang="0">
                  <a:pos x="58738" y="1338263"/>
                </a:cxn>
              </a:cxnLst>
              <a:pathLst>
                <a:path w="401" h="843">
                  <a:moveTo>
                    <a:pt x="37" y="843"/>
                  </a:moveTo>
                  <a:cubicBezTo>
                    <a:pt x="16" y="843"/>
                    <a:pt x="0" y="827"/>
                    <a:pt x="0" y="806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16"/>
                    <a:pt x="16" y="0"/>
                    <a:pt x="37" y="0"/>
                  </a:cubicBezTo>
                  <a:cubicBezTo>
                    <a:pt x="365" y="0"/>
                    <a:pt x="365" y="0"/>
                    <a:pt x="365" y="0"/>
                  </a:cubicBezTo>
                  <a:cubicBezTo>
                    <a:pt x="385" y="0"/>
                    <a:pt x="401" y="16"/>
                    <a:pt x="401" y="37"/>
                  </a:cubicBezTo>
                  <a:cubicBezTo>
                    <a:pt x="401" y="806"/>
                    <a:pt x="401" y="806"/>
                    <a:pt x="401" y="806"/>
                  </a:cubicBezTo>
                  <a:cubicBezTo>
                    <a:pt x="401" y="827"/>
                    <a:pt x="385" y="843"/>
                    <a:pt x="365" y="843"/>
                  </a:cubicBezTo>
                  <a:lnTo>
                    <a:pt x="37" y="843"/>
                  </a:lnTo>
                  <a:close/>
                </a:path>
              </a:pathLst>
            </a:custGeom>
            <a:solidFill>
              <a:srgbClr val="181818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17" name="Oval 61"/>
            <p:cNvSpPr/>
            <p:nvPr/>
          </p:nvSpPr>
          <p:spPr>
            <a:xfrm>
              <a:off x="317500" y="65088"/>
              <a:ext cx="19050" cy="19050"/>
            </a:xfrm>
            <a:prstGeom prst="ellipse">
              <a:avLst/>
            </a:prstGeom>
            <a:solidFill>
              <a:srgbClr val="2C2C2C"/>
            </a:solidFill>
            <a:ln w="9525">
              <a:noFill/>
            </a:ln>
          </p:spPr>
          <p:txBody>
            <a:bodyPr lIns="68580" tIns="34290" rIns="68580" bIns="34290"/>
            <a:p>
              <a:pPr eaLnBrk="1" hangingPunct="1"/>
              <a:endParaRPr lang="id-ID" altLang="en-US" sz="13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18" name="Oval 62"/>
            <p:cNvSpPr/>
            <p:nvPr/>
          </p:nvSpPr>
          <p:spPr>
            <a:xfrm>
              <a:off x="323850" y="71438"/>
              <a:ext cx="4763" cy="4763"/>
            </a:xfrm>
            <a:prstGeom prst="ellipse">
              <a:avLst/>
            </a:prstGeom>
            <a:solidFill>
              <a:srgbClr val="2C2C2C"/>
            </a:solidFill>
            <a:ln w="9525">
              <a:noFill/>
            </a:ln>
          </p:spPr>
          <p:txBody>
            <a:bodyPr lIns="68580" tIns="34290" rIns="68580" bIns="34290"/>
            <a:p>
              <a:pPr eaLnBrk="1" hangingPunct="1"/>
              <a:endParaRPr lang="id-ID" altLang="en-US" sz="13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19" name="Oval 63"/>
            <p:cNvSpPr/>
            <p:nvPr/>
          </p:nvSpPr>
          <p:spPr>
            <a:xfrm>
              <a:off x="317500" y="63500"/>
              <a:ext cx="19050" cy="19050"/>
            </a:xfrm>
            <a:prstGeom prst="ellipse">
              <a:avLst/>
            </a:prstGeom>
            <a:solidFill>
              <a:srgbClr val="0A0A0A"/>
            </a:solidFill>
            <a:ln w="9525">
              <a:noFill/>
            </a:ln>
          </p:spPr>
          <p:txBody>
            <a:bodyPr lIns="68580" tIns="34290" rIns="68580" bIns="34290"/>
            <a:p>
              <a:pPr eaLnBrk="1" hangingPunct="1"/>
              <a:endParaRPr lang="id-ID" altLang="en-US" sz="13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20" name="Oval 64"/>
            <p:cNvSpPr/>
            <p:nvPr/>
          </p:nvSpPr>
          <p:spPr>
            <a:xfrm>
              <a:off x="323850" y="69850"/>
              <a:ext cx="4763" cy="4763"/>
            </a:xfrm>
            <a:prstGeom prst="ellipse">
              <a:avLst/>
            </a:prstGeom>
            <a:solidFill>
              <a:srgbClr val="0A0A0A"/>
            </a:solidFill>
            <a:ln w="9525">
              <a:noFill/>
            </a:ln>
          </p:spPr>
          <p:txBody>
            <a:bodyPr lIns="68580" tIns="34290" rIns="68580" bIns="34290"/>
            <a:p>
              <a:pPr eaLnBrk="1" hangingPunct="1"/>
              <a:endParaRPr lang="id-ID" altLang="en-US" sz="13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21" name="Oval 65"/>
            <p:cNvSpPr/>
            <p:nvPr/>
          </p:nvSpPr>
          <p:spPr>
            <a:xfrm>
              <a:off x="320675" y="66675"/>
              <a:ext cx="12700" cy="12700"/>
            </a:xfrm>
            <a:prstGeom prst="ellipse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 lIns="68580" tIns="34290" rIns="68580" bIns="34290"/>
            <a:p>
              <a:pPr eaLnBrk="1" hangingPunct="1"/>
              <a:endParaRPr lang="id-ID" altLang="en-US" sz="13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22" name="Oval 66"/>
            <p:cNvSpPr/>
            <p:nvPr/>
          </p:nvSpPr>
          <p:spPr>
            <a:xfrm>
              <a:off x="320675" y="66675"/>
              <a:ext cx="12700" cy="12700"/>
            </a:xfrm>
            <a:prstGeom prst="ellipse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 lIns="68580" tIns="34290" rIns="68580" bIns="34290"/>
            <a:p>
              <a:pPr eaLnBrk="1" hangingPunct="1"/>
              <a:endParaRPr lang="id-ID" altLang="en-US" sz="13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23" name="Oval 67"/>
            <p:cNvSpPr/>
            <p:nvPr/>
          </p:nvSpPr>
          <p:spPr>
            <a:xfrm>
              <a:off x="323850" y="69850"/>
              <a:ext cx="6350" cy="6350"/>
            </a:xfrm>
            <a:prstGeom prst="ellipse">
              <a:avLst/>
            </a:prstGeom>
            <a:solidFill>
              <a:srgbClr val="2C99B4"/>
            </a:solidFill>
            <a:ln w="9525">
              <a:noFill/>
            </a:ln>
          </p:spPr>
          <p:txBody>
            <a:bodyPr lIns="68580" tIns="34290" rIns="68580" bIns="34290"/>
            <a:p>
              <a:pPr eaLnBrk="1" hangingPunct="1"/>
              <a:endParaRPr lang="id-ID" altLang="en-US" sz="13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24" name="Oval 68"/>
            <p:cNvSpPr/>
            <p:nvPr/>
          </p:nvSpPr>
          <p:spPr>
            <a:xfrm>
              <a:off x="323850" y="69850"/>
              <a:ext cx="6350" cy="6350"/>
            </a:xfrm>
            <a:prstGeom prst="ellipse">
              <a:avLst/>
            </a:prstGeom>
            <a:solidFill>
              <a:srgbClr val="2C99B4"/>
            </a:solidFill>
            <a:ln w="9525">
              <a:noFill/>
            </a:ln>
          </p:spPr>
          <p:txBody>
            <a:bodyPr lIns="68580" tIns="34290" rIns="68580" bIns="34290"/>
            <a:p>
              <a:pPr eaLnBrk="1" hangingPunct="1"/>
              <a:endParaRPr lang="id-ID" altLang="en-US" sz="13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25" name="Freeform 69"/>
            <p:cNvSpPr/>
            <p:nvPr/>
          </p:nvSpPr>
          <p:spPr>
            <a:xfrm>
              <a:off x="325438" y="71438"/>
              <a:ext cx="1588" cy="1588"/>
            </a:xfrm>
            <a:custGeom>
              <a:avLst/>
              <a:gdLst/>
              <a:ahLst/>
              <a:cxnLst>
                <a:cxn ang="0">
                  <a:pos x="1588" y="1588"/>
                </a:cxn>
                <a:cxn ang="0">
                  <a:pos x="1588" y="1588"/>
                </a:cxn>
                <a:cxn ang="0">
                  <a:pos x="0" y="1588"/>
                </a:cxn>
                <a:cxn ang="0">
                  <a:pos x="1588" y="0"/>
                </a:cxn>
                <a:cxn ang="0">
                  <a:pos x="1588" y="1588"/>
                </a:cxn>
              </a:cxnLst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26" name="Freeform 70"/>
            <p:cNvSpPr/>
            <p:nvPr/>
          </p:nvSpPr>
          <p:spPr>
            <a:xfrm>
              <a:off x="325438" y="71438"/>
              <a:ext cx="1588" cy="1588"/>
            </a:xfrm>
            <a:custGeom>
              <a:avLst/>
              <a:gdLst/>
              <a:ahLst/>
              <a:cxnLst>
                <a:cxn ang="0">
                  <a:pos x="1588" y="1588"/>
                </a:cxn>
                <a:cxn ang="0">
                  <a:pos x="1588" y="1588"/>
                </a:cxn>
                <a:cxn ang="0">
                  <a:pos x="0" y="1588"/>
                </a:cxn>
                <a:cxn ang="0">
                  <a:pos x="1588" y="0"/>
                </a:cxn>
                <a:cxn ang="0">
                  <a:pos x="1588" y="1588"/>
                </a:cxn>
              </a:cxnLst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27" name="Oval 71"/>
            <p:cNvSpPr/>
            <p:nvPr/>
          </p:nvSpPr>
          <p:spPr>
            <a:xfrm>
              <a:off x="274638" y="1211263"/>
              <a:ext cx="103188" cy="103188"/>
            </a:xfrm>
            <a:prstGeom prst="ellipse">
              <a:avLst/>
            </a:prstGeom>
            <a:solidFill>
              <a:srgbClr val="333333"/>
            </a:solidFill>
            <a:ln w="9525">
              <a:noFill/>
            </a:ln>
          </p:spPr>
          <p:txBody>
            <a:bodyPr lIns="68580" tIns="34290" rIns="68580" bIns="34290"/>
            <a:p>
              <a:pPr eaLnBrk="1" hangingPunct="1"/>
              <a:endParaRPr lang="id-ID" altLang="en-US" sz="13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28" name="Freeform 72"/>
            <p:cNvSpPr/>
            <p:nvPr/>
          </p:nvSpPr>
          <p:spPr>
            <a:xfrm>
              <a:off x="300038" y="1236663"/>
              <a:ext cx="52388" cy="52388"/>
            </a:xfrm>
            <a:custGeom>
              <a:avLst/>
              <a:gdLst/>
              <a:ahLst/>
              <a:cxnLst>
                <a:cxn ang="0">
                  <a:pos x="49213" y="34925"/>
                </a:cxn>
                <a:cxn ang="0">
                  <a:pos x="46038" y="34925"/>
                </a:cxn>
                <a:cxn ang="0">
                  <a:pos x="34925" y="46038"/>
                </a:cxn>
                <a:cxn ang="0">
                  <a:pos x="17463" y="46038"/>
                </a:cxn>
                <a:cxn ang="0">
                  <a:pos x="6350" y="34925"/>
                </a:cxn>
                <a:cxn ang="0">
                  <a:pos x="6350" y="17463"/>
                </a:cxn>
                <a:cxn ang="0">
                  <a:pos x="17463" y="6350"/>
                </a:cxn>
                <a:cxn ang="0">
                  <a:pos x="34925" y="6350"/>
                </a:cxn>
                <a:cxn ang="0">
                  <a:pos x="46038" y="17463"/>
                </a:cxn>
                <a:cxn ang="0">
                  <a:pos x="46038" y="34925"/>
                </a:cxn>
                <a:cxn ang="0">
                  <a:pos x="49213" y="34925"/>
                </a:cxn>
                <a:cxn ang="0">
                  <a:pos x="52388" y="34925"/>
                </a:cxn>
                <a:cxn ang="0">
                  <a:pos x="52388" y="17463"/>
                </a:cxn>
                <a:cxn ang="0">
                  <a:pos x="34925" y="0"/>
                </a:cxn>
                <a:cxn ang="0">
                  <a:pos x="17463" y="0"/>
                </a:cxn>
                <a:cxn ang="0">
                  <a:pos x="0" y="17463"/>
                </a:cxn>
                <a:cxn ang="0">
                  <a:pos x="0" y="34925"/>
                </a:cxn>
                <a:cxn ang="0">
                  <a:pos x="17463" y="52388"/>
                </a:cxn>
                <a:cxn ang="0">
                  <a:pos x="34925" y="52388"/>
                </a:cxn>
                <a:cxn ang="0">
                  <a:pos x="52388" y="34925"/>
                </a:cxn>
                <a:cxn ang="0">
                  <a:pos x="49213" y="34925"/>
                </a:cxn>
              </a:cxnLst>
              <a:pathLst>
                <a:path w="33" h="33">
                  <a:moveTo>
                    <a:pt x="31" y="22"/>
                  </a:moveTo>
                  <a:cubicBezTo>
                    <a:pt x="29" y="22"/>
                    <a:pt x="29" y="22"/>
                    <a:pt x="29" y="22"/>
                  </a:cubicBezTo>
                  <a:cubicBezTo>
                    <a:pt x="29" y="26"/>
                    <a:pt x="26" y="29"/>
                    <a:pt x="22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7" y="29"/>
                    <a:pt x="4" y="26"/>
                    <a:pt x="4" y="2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7"/>
                    <a:pt x="7" y="4"/>
                    <a:pt x="11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6" y="4"/>
                    <a:pt x="29" y="7"/>
                    <a:pt x="29" y="11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5"/>
                    <a:pt x="28" y="0"/>
                    <a:pt x="2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8"/>
                    <a:pt x="5" y="33"/>
                    <a:pt x="11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8" y="33"/>
                    <a:pt x="33" y="28"/>
                    <a:pt x="33" y="22"/>
                  </a:cubicBezTo>
                  <a:lnTo>
                    <a:pt x="31" y="22"/>
                  </a:lnTo>
                  <a:close/>
                </a:path>
              </a:pathLst>
            </a:custGeom>
            <a:solidFill>
              <a:srgbClr val="181818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29" name="Rectangle 73"/>
            <p:cNvSpPr/>
            <p:nvPr/>
          </p:nvSpPr>
          <p:spPr>
            <a:xfrm>
              <a:off x="47625" y="200025"/>
              <a:ext cx="558800" cy="979488"/>
            </a:xfrm>
            <a:prstGeom prst="rect">
              <a:avLst/>
            </a:prstGeom>
            <a:solidFill>
              <a:srgbClr val="0C0D11"/>
            </a:solidFill>
            <a:ln w="9525">
              <a:noFill/>
            </a:ln>
          </p:spPr>
          <p:txBody>
            <a:bodyPr lIns="68580" tIns="34290" rIns="68580" bIns="34290"/>
            <a:p>
              <a:pPr eaLnBrk="1" hangingPunct="1"/>
              <a:endParaRPr lang="id-ID" altLang="en-US" sz="13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30" name="Rectangle 74"/>
            <p:cNvSpPr/>
            <p:nvPr/>
          </p:nvSpPr>
          <p:spPr>
            <a:xfrm>
              <a:off x="52388" y="206375"/>
              <a:ext cx="547688" cy="966788"/>
            </a:xfrm>
            <a:prstGeom prst="rect">
              <a:avLst/>
            </a:prstGeom>
            <a:solidFill>
              <a:srgbClr val="7E7E7E"/>
            </a:solidFill>
            <a:ln w="9525">
              <a:noFill/>
            </a:ln>
          </p:spPr>
          <p:txBody>
            <a:bodyPr lIns="68580" tIns="34290" rIns="68580" bIns="34290"/>
            <a:p>
              <a:pPr eaLnBrk="1" hangingPunct="1"/>
              <a:endParaRPr lang="id-ID" altLang="en-US" sz="13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31" name="Freeform 75"/>
            <p:cNvSpPr/>
            <p:nvPr/>
          </p:nvSpPr>
          <p:spPr>
            <a:xfrm>
              <a:off x="277813" y="111125"/>
              <a:ext cx="115888" cy="26988"/>
            </a:xfrm>
            <a:custGeom>
              <a:avLst/>
              <a:gdLst/>
              <a:ahLst/>
              <a:cxnLst>
                <a:cxn ang="0">
                  <a:pos x="12700" y="26988"/>
                </a:cxn>
                <a:cxn ang="0">
                  <a:pos x="0" y="14288"/>
                </a:cxn>
                <a:cxn ang="0">
                  <a:pos x="12700" y="0"/>
                </a:cxn>
                <a:cxn ang="0">
                  <a:pos x="103188" y="0"/>
                </a:cxn>
                <a:cxn ang="0">
                  <a:pos x="115888" y="14288"/>
                </a:cxn>
                <a:cxn ang="0">
                  <a:pos x="103188" y="26988"/>
                </a:cxn>
                <a:cxn ang="0">
                  <a:pos x="12700" y="26988"/>
                </a:cxn>
              </a:cxnLst>
              <a:pathLst>
                <a:path w="73" h="17">
                  <a:moveTo>
                    <a:pt x="8" y="17"/>
                  </a:moveTo>
                  <a:cubicBezTo>
                    <a:pt x="3" y="17"/>
                    <a:pt x="0" y="13"/>
                    <a:pt x="0" y="9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70" y="0"/>
                    <a:pt x="73" y="4"/>
                    <a:pt x="73" y="9"/>
                  </a:cubicBezTo>
                  <a:cubicBezTo>
                    <a:pt x="73" y="13"/>
                    <a:pt x="70" y="17"/>
                    <a:pt x="65" y="17"/>
                  </a:cubicBezTo>
                  <a:lnTo>
                    <a:pt x="8" y="17"/>
                  </a:lnTo>
                  <a:close/>
                </a:path>
              </a:pathLst>
            </a:custGeom>
            <a:solidFill>
              <a:srgbClr val="0C0D11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32" name="Freeform 76"/>
            <p:cNvSpPr/>
            <p:nvPr/>
          </p:nvSpPr>
          <p:spPr>
            <a:xfrm>
              <a:off x="284163" y="119063"/>
              <a:ext cx="103188" cy="11113"/>
            </a:xfrm>
            <a:custGeom>
              <a:avLst/>
              <a:gdLst/>
              <a:ahLst/>
              <a:cxnLst>
                <a:cxn ang="0">
                  <a:pos x="103188" y="6350"/>
                </a:cxn>
                <a:cxn ang="0">
                  <a:pos x="96838" y="11113"/>
                </a:cxn>
                <a:cxn ang="0">
                  <a:pos x="6350" y="11113"/>
                </a:cxn>
                <a:cxn ang="0">
                  <a:pos x="0" y="6350"/>
                </a:cxn>
                <a:cxn ang="0">
                  <a:pos x="6350" y="0"/>
                </a:cxn>
                <a:cxn ang="0">
                  <a:pos x="96838" y="0"/>
                </a:cxn>
                <a:cxn ang="0">
                  <a:pos x="103188" y="6350"/>
                </a:cxn>
              </a:cxnLst>
              <a:pathLst>
                <a:path w="65" h="7">
                  <a:moveTo>
                    <a:pt x="65" y="4"/>
                  </a:moveTo>
                  <a:cubicBezTo>
                    <a:pt x="65" y="6"/>
                    <a:pt x="63" y="7"/>
                    <a:pt x="61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3" y="0"/>
                    <a:pt x="65" y="2"/>
                    <a:pt x="65" y="4"/>
                  </a:cubicBezTo>
                  <a:close/>
                </a:path>
              </a:pathLst>
            </a:custGeom>
            <a:solidFill>
              <a:srgbClr val="33333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33" name="Oval 77"/>
            <p:cNvSpPr/>
            <p:nvPr/>
          </p:nvSpPr>
          <p:spPr>
            <a:xfrm>
              <a:off x="239713" y="115888"/>
              <a:ext cx="17463" cy="17463"/>
            </a:xfrm>
            <a:prstGeom prst="ellipse">
              <a:avLst/>
            </a:prstGeom>
            <a:solidFill>
              <a:srgbClr val="333333"/>
            </a:solidFill>
            <a:ln w="9525">
              <a:noFill/>
            </a:ln>
          </p:spPr>
          <p:txBody>
            <a:bodyPr lIns="68580" tIns="34290" rIns="68580" bIns="34290"/>
            <a:p>
              <a:pPr eaLnBrk="1" hangingPunct="1"/>
              <a:endParaRPr lang="id-ID" altLang="en-US" sz="13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200" name="Oval 27"/>
          <p:cNvSpPr/>
          <p:nvPr/>
        </p:nvSpPr>
        <p:spPr>
          <a:xfrm>
            <a:off x="3771900" y="2881313"/>
            <a:ext cx="439738" cy="439737"/>
          </a:xfrm>
          <a:prstGeom prst="ellipse">
            <a:avLst/>
          </a:prstGeom>
          <a:solidFill>
            <a:srgbClr val="01455C"/>
          </a:solidFill>
          <a:ln w="9525">
            <a:noFill/>
          </a:ln>
        </p:spPr>
        <p:txBody>
          <a:bodyPr anchor="ctr"/>
          <a:p>
            <a:pPr algn="ctr" eaLnBrk="1" hangingPunct="1"/>
            <a:r>
              <a:rPr lang="en-AU" altLang="en-US" sz="15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AU" altLang="en-US" sz="15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01" name="Oval 30"/>
          <p:cNvSpPr/>
          <p:nvPr/>
        </p:nvSpPr>
        <p:spPr>
          <a:xfrm>
            <a:off x="3771900" y="3619500"/>
            <a:ext cx="439738" cy="439738"/>
          </a:xfrm>
          <a:prstGeom prst="ellipse">
            <a:avLst/>
          </a:prstGeom>
          <a:solidFill>
            <a:srgbClr val="95E0FF"/>
          </a:solidFill>
          <a:ln w="9525">
            <a:noFill/>
          </a:ln>
        </p:spPr>
        <p:txBody>
          <a:bodyPr anchor="ctr"/>
          <a:p>
            <a:pPr algn="ctr" eaLnBrk="1" hangingPunct="1"/>
            <a:r>
              <a:rPr lang="en-AU" altLang="en-US" sz="15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en-US" altLang="zh-CN" sz="15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02" name="Oval 117"/>
          <p:cNvSpPr/>
          <p:nvPr/>
        </p:nvSpPr>
        <p:spPr>
          <a:xfrm>
            <a:off x="5970588" y="2881313"/>
            <a:ext cx="439737" cy="439737"/>
          </a:xfrm>
          <a:prstGeom prst="ellipse">
            <a:avLst/>
          </a:prstGeom>
          <a:solidFill>
            <a:srgbClr val="5D9CE3"/>
          </a:solidFill>
          <a:ln w="9525">
            <a:noFill/>
          </a:ln>
        </p:spPr>
        <p:txBody>
          <a:bodyPr anchor="ctr"/>
          <a:p>
            <a:pPr algn="ctr" eaLnBrk="1" hangingPunct="1"/>
            <a:r>
              <a:rPr lang="en-AU" altLang="en-US" sz="15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AU" altLang="en-US" sz="15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03" name="Oval 120"/>
          <p:cNvSpPr/>
          <p:nvPr/>
        </p:nvSpPr>
        <p:spPr>
          <a:xfrm>
            <a:off x="5970588" y="3619500"/>
            <a:ext cx="439737" cy="439738"/>
          </a:xfrm>
          <a:prstGeom prst="ellipse">
            <a:avLst/>
          </a:prstGeom>
          <a:solidFill>
            <a:srgbClr val="F5C300"/>
          </a:solidFill>
          <a:ln w="9525">
            <a:noFill/>
          </a:ln>
        </p:spPr>
        <p:txBody>
          <a:bodyPr anchor="ctr"/>
          <a:p>
            <a:pPr algn="ctr" eaLnBrk="1" hangingPunct="1"/>
            <a:r>
              <a:rPr lang="en-AU" altLang="en-US" sz="15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en-AU" altLang="en-US" sz="15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04" name="Text Placeholder 32"/>
          <p:cNvSpPr txBox="1"/>
          <p:nvPr/>
        </p:nvSpPr>
        <p:spPr>
          <a:xfrm>
            <a:off x="3976688" y="4692650"/>
            <a:ext cx="4291012" cy="76358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/>
          <a:p>
            <a:pPr defTabSz="9112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单击此处编辑您要的内容，建议您在展示时采用微软雅黑字体，本模版所有图形线条及其相应素材均可自由编辑、改色、替换。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defTabSz="911225" eaLnBrk="1" hangingPunct="1">
              <a:lnSpc>
                <a:spcPct val="120000"/>
              </a:lnSpc>
              <a:spcBef>
                <a:spcPct val="20000"/>
              </a:spcBef>
            </a:pPr>
            <a:endParaRPr lang="zh-CN" altLang="en-US" sz="1000" dirty="0">
              <a:solidFill>
                <a:srgbClr val="44546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205" name="Straight Connector 108"/>
          <p:cNvCxnSpPr/>
          <p:nvPr/>
        </p:nvCxnSpPr>
        <p:spPr>
          <a:xfrm>
            <a:off x="3808413" y="4740275"/>
            <a:ext cx="0" cy="627063"/>
          </a:xfrm>
          <a:prstGeom prst="line">
            <a:avLst/>
          </a:prstGeom>
          <a:ln w="76200" cap="flat" cmpd="sng">
            <a:solidFill>
              <a:srgbClr val="445469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8206" name="直角三角形 35"/>
          <p:cNvSpPr/>
          <p:nvPr/>
        </p:nvSpPr>
        <p:spPr>
          <a:xfrm>
            <a:off x="1412875" y="2098675"/>
            <a:ext cx="1582738" cy="2811463"/>
          </a:xfrm>
          <a:prstGeom prst="rtTriangle">
            <a:avLst/>
          </a:prstGeom>
          <a:solidFill>
            <a:srgbClr val="445469"/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sz="13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207" name="直角三角形 36"/>
          <p:cNvSpPr/>
          <p:nvPr/>
        </p:nvSpPr>
        <p:spPr>
          <a:xfrm flipH="1" flipV="1">
            <a:off x="1417638" y="2103438"/>
            <a:ext cx="1582737" cy="2816225"/>
          </a:xfrm>
          <a:prstGeom prst="rtTriangle">
            <a:avLst/>
          </a:prstGeom>
          <a:solidFill>
            <a:srgbClr val="8497B0"/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sz="13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8208" name="组合 37"/>
          <p:cNvPicPr/>
          <p:nvPr/>
        </p:nvPicPr>
        <p:blipFill>
          <a:blip r:embed="rId2"/>
          <a:stretch>
            <a:fillRect/>
          </a:stretch>
        </p:blipFill>
        <p:spPr>
          <a:xfrm>
            <a:off x="1987550" y="3255963"/>
            <a:ext cx="493713" cy="4873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209" name="矩形 41"/>
          <p:cNvSpPr/>
          <p:nvPr/>
        </p:nvSpPr>
        <p:spPr>
          <a:xfrm>
            <a:off x="3771900" y="2205038"/>
            <a:ext cx="3732213" cy="3873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9112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210" name="TextBox 13"/>
          <p:cNvSpPr txBox="1"/>
          <p:nvPr/>
        </p:nvSpPr>
        <p:spPr>
          <a:xfrm>
            <a:off x="3771900" y="1973263"/>
            <a:ext cx="1122363" cy="1841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911225" eaLnBrk="1" hangingPunct="1">
              <a:spcBef>
                <a:spcPct val="20000"/>
              </a:spcBef>
            </a:pPr>
            <a:r>
              <a:rPr lang="zh-CN" altLang="en-US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2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211" name="TextBox 13"/>
          <p:cNvSpPr txBox="1"/>
          <p:nvPr/>
        </p:nvSpPr>
        <p:spPr>
          <a:xfrm>
            <a:off x="4344988" y="3008313"/>
            <a:ext cx="1122362" cy="185737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911225" eaLnBrk="1" hangingPunct="1">
              <a:spcBef>
                <a:spcPct val="20000"/>
              </a:spcBef>
            </a:pPr>
            <a:r>
              <a:rPr lang="zh-CN" altLang="en-US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2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212" name="TextBox 13"/>
          <p:cNvSpPr txBox="1"/>
          <p:nvPr/>
        </p:nvSpPr>
        <p:spPr>
          <a:xfrm>
            <a:off x="4344988" y="3754438"/>
            <a:ext cx="1122362" cy="185737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911225" eaLnBrk="1" hangingPunct="1">
              <a:spcBef>
                <a:spcPct val="20000"/>
              </a:spcBef>
            </a:pPr>
            <a:r>
              <a:rPr lang="zh-CN" altLang="en-US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2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213" name="TextBox 13"/>
          <p:cNvSpPr txBox="1"/>
          <p:nvPr/>
        </p:nvSpPr>
        <p:spPr>
          <a:xfrm>
            <a:off x="6538913" y="3008313"/>
            <a:ext cx="1120775" cy="185737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911225" eaLnBrk="1" hangingPunct="1">
              <a:spcBef>
                <a:spcPct val="20000"/>
              </a:spcBef>
            </a:pPr>
            <a:r>
              <a:rPr lang="zh-CN" altLang="en-US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2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214" name="TextBox 13"/>
          <p:cNvSpPr txBox="1"/>
          <p:nvPr/>
        </p:nvSpPr>
        <p:spPr>
          <a:xfrm>
            <a:off x="6538913" y="3754438"/>
            <a:ext cx="1120775" cy="185737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911225" eaLnBrk="1" hangingPunct="1">
              <a:spcBef>
                <a:spcPct val="20000"/>
              </a:spcBef>
            </a:pPr>
            <a:r>
              <a:rPr lang="zh-CN" altLang="en-US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2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9218" name="矩形 4"/>
          <p:cNvSpPr/>
          <p:nvPr/>
        </p:nvSpPr>
        <p:spPr>
          <a:xfrm>
            <a:off x="0" y="206375"/>
            <a:ext cx="3025775" cy="414338"/>
          </a:xfrm>
          <a:prstGeom prst="rect">
            <a:avLst/>
          </a:prstGeom>
          <a:solidFill>
            <a:srgbClr val="5D9CE3"/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9219" name="矩形 7"/>
          <p:cNvSpPr/>
          <p:nvPr/>
        </p:nvSpPr>
        <p:spPr>
          <a:xfrm>
            <a:off x="0" y="674688"/>
            <a:ext cx="3025775" cy="65087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1719C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9220" name="文本框 8"/>
          <p:cNvSpPr txBox="1"/>
          <p:nvPr/>
        </p:nvSpPr>
        <p:spPr>
          <a:xfrm>
            <a:off x="136525" y="250825"/>
            <a:ext cx="2754313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dist" eaLnBrk="1" hangingPunct="1"/>
            <a:r>
              <a:rPr lang="en-US" altLang="zh-CN" dirty="0">
                <a:solidFill>
                  <a:srgbClr val="FFFFFF"/>
                </a:solidFill>
                <a:latin typeface="Impact" panose="020B0806030902050204" pitchFamily="34" charset="0"/>
              </a:rPr>
              <a:t>ADD YOUR TITLE HERE</a:t>
            </a:r>
            <a:endParaRPr lang="zh-CN" altLang="en-US" dirty="0">
              <a:solidFill>
                <a:srgbClr val="FFFFFF"/>
              </a:solidFill>
              <a:latin typeface="Impact" panose="020B0806030902050204" pitchFamily="34" charset="0"/>
            </a:endParaRPr>
          </a:p>
        </p:txBody>
      </p:sp>
      <p:sp>
        <p:nvSpPr>
          <p:cNvPr id="9221" name="任意多边形 5"/>
          <p:cNvSpPr/>
          <p:nvPr/>
        </p:nvSpPr>
        <p:spPr>
          <a:xfrm>
            <a:off x="3267075" y="2457450"/>
            <a:ext cx="1217613" cy="1217613"/>
          </a:xfrm>
          <a:custGeom>
            <a:avLst/>
            <a:gdLst/>
            <a:ahLst/>
            <a:cxnLst>
              <a:cxn ang="0">
                <a:pos x="0" y="1217613"/>
              </a:cxn>
              <a:cxn ang="0">
                <a:pos x="1217613" y="0"/>
              </a:cxn>
              <a:cxn ang="0">
                <a:pos x="1217613" y="1217613"/>
              </a:cxn>
              <a:cxn ang="0">
                <a:pos x="0" y="1217613"/>
              </a:cxn>
            </a:cxnLst>
            <a:pathLst>
              <a:path w="1624031" h="1624031">
                <a:moveTo>
                  <a:pt x="0" y="1624031"/>
                </a:moveTo>
                <a:cubicBezTo>
                  <a:pt x="0" y="727103"/>
                  <a:pt x="727103" y="0"/>
                  <a:pt x="1624031" y="0"/>
                </a:cubicBezTo>
                <a:lnTo>
                  <a:pt x="1624031" y="1624031"/>
                </a:lnTo>
                <a:lnTo>
                  <a:pt x="0" y="1624031"/>
                </a:lnTo>
                <a:close/>
              </a:path>
            </a:pathLst>
          </a:custGeom>
          <a:solidFill>
            <a:srgbClr val="01455C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9222" name="任意多边形 6"/>
          <p:cNvSpPr/>
          <p:nvPr/>
        </p:nvSpPr>
        <p:spPr>
          <a:xfrm>
            <a:off x="4540250" y="2457450"/>
            <a:ext cx="1219200" cy="12176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19200" y="1217613"/>
              </a:cxn>
              <a:cxn ang="0">
                <a:pos x="0" y="1217613"/>
              </a:cxn>
              <a:cxn ang="0">
                <a:pos x="0" y="0"/>
              </a:cxn>
            </a:cxnLst>
            <a:pathLst>
              <a:path w="1624031" h="1624031">
                <a:moveTo>
                  <a:pt x="0" y="0"/>
                </a:moveTo>
                <a:cubicBezTo>
                  <a:pt x="896928" y="0"/>
                  <a:pt x="1624031" y="727103"/>
                  <a:pt x="1624031" y="1624031"/>
                </a:cubicBezTo>
                <a:lnTo>
                  <a:pt x="0" y="1624031"/>
                </a:lnTo>
                <a:lnTo>
                  <a:pt x="0" y="0"/>
                </a:lnTo>
                <a:close/>
              </a:path>
            </a:pathLst>
          </a:custGeom>
          <a:solidFill>
            <a:srgbClr val="5D9CE3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9223" name="任意多边形 9"/>
          <p:cNvSpPr/>
          <p:nvPr/>
        </p:nvSpPr>
        <p:spPr>
          <a:xfrm>
            <a:off x="4540250" y="3732213"/>
            <a:ext cx="1219200" cy="1217612"/>
          </a:xfrm>
          <a:custGeom>
            <a:avLst/>
            <a:gdLst/>
            <a:ahLst/>
            <a:cxnLst>
              <a:cxn ang="0">
                <a:pos x="1219200" y="0"/>
              </a:cxn>
              <a:cxn ang="0">
                <a:pos x="0" y="1217612"/>
              </a:cxn>
              <a:cxn ang="0">
                <a:pos x="0" y="0"/>
              </a:cxn>
              <a:cxn ang="0">
                <a:pos x="1219200" y="0"/>
              </a:cxn>
            </a:cxnLst>
            <a:pathLst>
              <a:path w="1624031" h="1624031">
                <a:moveTo>
                  <a:pt x="1624031" y="0"/>
                </a:moveTo>
                <a:cubicBezTo>
                  <a:pt x="1624031" y="896928"/>
                  <a:pt x="896928" y="1624031"/>
                  <a:pt x="0" y="1624031"/>
                </a:cubicBezTo>
                <a:lnTo>
                  <a:pt x="0" y="0"/>
                </a:lnTo>
                <a:lnTo>
                  <a:pt x="1624031" y="0"/>
                </a:lnTo>
                <a:close/>
              </a:path>
            </a:pathLst>
          </a:custGeom>
          <a:solidFill>
            <a:srgbClr val="F5C300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9224" name="任意多边形 10"/>
          <p:cNvSpPr/>
          <p:nvPr/>
        </p:nvSpPr>
        <p:spPr>
          <a:xfrm>
            <a:off x="3267075" y="3732213"/>
            <a:ext cx="1217613" cy="1217612"/>
          </a:xfrm>
          <a:custGeom>
            <a:avLst/>
            <a:gdLst/>
            <a:ahLst/>
            <a:cxnLst>
              <a:cxn ang="0">
                <a:pos x="1217613" y="1217612"/>
              </a:cxn>
              <a:cxn ang="0">
                <a:pos x="0" y="0"/>
              </a:cxn>
              <a:cxn ang="0">
                <a:pos x="1217613" y="0"/>
              </a:cxn>
              <a:cxn ang="0">
                <a:pos x="1217613" y="1217612"/>
              </a:cxn>
            </a:cxnLst>
            <a:pathLst>
              <a:path w="1624031" h="1624031">
                <a:moveTo>
                  <a:pt x="1624031" y="1624031"/>
                </a:moveTo>
                <a:cubicBezTo>
                  <a:pt x="727103" y="1624031"/>
                  <a:pt x="0" y="896928"/>
                  <a:pt x="0" y="0"/>
                </a:cubicBezTo>
                <a:lnTo>
                  <a:pt x="1624031" y="0"/>
                </a:lnTo>
                <a:lnTo>
                  <a:pt x="1624031" y="1624031"/>
                </a:lnTo>
                <a:close/>
              </a:path>
            </a:pathLst>
          </a:custGeom>
          <a:solidFill>
            <a:srgbClr val="95E0F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9225" name="环形箭头 11"/>
          <p:cNvSpPr/>
          <p:nvPr/>
        </p:nvSpPr>
        <p:spPr>
          <a:xfrm>
            <a:off x="4302125" y="3451225"/>
            <a:ext cx="420688" cy="365125"/>
          </a:xfrm>
          <a:custGeom>
            <a:avLst/>
            <a:gdLst/>
            <a:ahLst/>
            <a:cxnLst>
              <a:cxn ang="0">
                <a:pos x="22864" y="182563"/>
              </a:cxn>
              <a:cxn ang="0">
                <a:pos x="187307" y="24031"/>
              </a:cxn>
              <a:cxn ang="0">
                <a:pos x="387458" y="130177"/>
              </a:cxn>
              <a:cxn ang="0">
                <a:pos x="408164" y="130177"/>
              </a:cxn>
              <a:cxn ang="0">
                <a:pos x="374961" y="182563"/>
              </a:cxn>
              <a:cxn ang="0">
                <a:pos x="316710" y="130177"/>
              </a:cxn>
              <a:cxn ang="0">
                <a:pos x="336275" y="130177"/>
              </a:cxn>
              <a:cxn ang="0">
                <a:pos x="187766" y="69917"/>
              </a:cxn>
              <a:cxn ang="0">
                <a:pos x="68589" y="182563"/>
              </a:cxn>
              <a:cxn ang="0">
                <a:pos x="22864" y="182563"/>
              </a:cxn>
            </a:cxnLst>
            <a:pathLst>
              <a:path w="420542" h="365688">
                <a:moveTo>
                  <a:pt x="22856" y="182844"/>
                </a:moveTo>
                <a:cubicBezTo>
                  <a:pt x="22856" y="102087"/>
                  <a:pt x="93357" y="33991"/>
                  <a:pt x="187242" y="24068"/>
                </a:cubicBezTo>
                <a:cubicBezTo>
                  <a:pt x="274958" y="14796"/>
                  <a:pt x="358339" y="59100"/>
                  <a:pt x="387324" y="130378"/>
                </a:cubicBezTo>
                <a:lnTo>
                  <a:pt x="408022" y="130378"/>
                </a:lnTo>
                <a:lnTo>
                  <a:pt x="374831" y="182844"/>
                </a:lnTo>
                <a:lnTo>
                  <a:pt x="316600" y="130378"/>
                </a:lnTo>
                <a:lnTo>
                  <a:pt x="336158" y="130378"/>
                </a:lnTo>
                <a:cubicBezTo>
                  <a:pt x="308042" y="86504"/>
                  <a:pt x="248159" y="62159"/>
                  <a:pt x="187701" y="70025"/>
                </a:cubicBezTo>
                <a:cubicBezTo>
                  <a:pt x="119039" y="78958"/>
                  <a:pt x="68565" y="126756"/>
                  <a:pt x="68565" y="182844"/>
                </a:cubicBezTo>
                <a:lnTo>
                  <a:pt x="22856" y="182844"/>
                </a:lnTo>
                <a:close/>
              </a:path>
            </a:pathLst>
          </a:custGeom>
          <a:solidFill>
            <a:srgbClr val="F2F2F2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9226" name="环形箭头 12"/>
          <p:cNvSpPr/>
          <p:nvPr/>
        </p:nvSpPr>
        <p:spPr>
          <a:xfrm rot="10800000">
            <a:off x="4302125" y="3590925"/>
            <a:ext cx="420688" cy="366713"/>
          </a:xfrm>
          <a:custGeom>
            <a:avLst/>
            <a:gdLst/>
            <a:ahLst/>
            <a:cxnLst>
              <a:cxn ang="0">
                <a:pos x="22864" y="183357"/>
              </a:cxn>
              <a:cxn ang="0">
                <a:pos x="187307" y="24135"/>
              </a:cxn>
              <a:cxn ang="0">
                <a:pos x="387458" y="130743"/>
              </a:cxn>
              <a:cxn ang="0">
                <a:pos x="408164" y="130743"/>
              </a:cxn>
              <a:cxn ang="0">
                <a:pos x="374961" y="183357"/>
              </a:cxn>
              <a:cxn ang="0">
                <a:pos x="316710" y="130743"/>
              </a:cxn>
              <a:cxn ang="0">
                <a:pos x="336275" y="130743"/>
              </a:cxn>
              <a:cxn ang="0">
                <a:pos x="187766" y="70221"/>
              </a:cxn>
              <a:cxn ang="0">
                <a:pos x="68589" y="183357"/>
              </a:cxn>
              <a:cxn ang="0">
                <a:pos x="22864" y="183357"/>
              </a:cxn>
            </a:cxnLst>
            <a:pathLst>
              <a:path w="420542" h="365688">
                <a:moveTo>
                  <a:pt x="22856" y="182844"/>
                </a:moveTo>
                <a:cubicBezTo>
                  <a:pt x="22856" y="102087"/>
                  <a:pt x="93357" y="33991"/>
                  <a:pt x="187242" y="24068"/>
                </a:cubicBezTo>
                <a:cubicBezTo>
                  <a:pt x="274958" y="14796"/>
                  <a:pt x="358339" y="59100"/>
                  <a:pt x="387324" y="130378"/>
                </a:cubicBezTo>
                <a:lnTo>
                  <a:pt x="408022" y="130378"/>
                </a:lnTo>
                <a:lnTo>
                  <a:pt x="374831" y="182844"/>
                </a:lnTo>
                <a:lnTo>
                  <a:pt x="316600" y="130378"/>
                </a:lnTo>
                <a:lnTo>
                  <a:pt x="336158" y="130378"/>
                </a:lnTo>
                <a:cubicBezTo>
                  <a:pt x="308042" y="86504"/>
                  <a:pt x="248159" y="62159"/>
                  <a:pt x="187701" y="70025"/>
                </a:cubicBezTo>
                <a:cubicBezTo>
                  <a:pt x="119039" y="78958"/>
                  <a:pt x="68565" y="126756"/>
                  <a:pt x="68565" y="182844"/>
                </a:cubicBezTo>
                <a:lnTo>
                  <a:pt x="22856" y="182844"/>
                </a:lnTo>
                <a:close/>
              </a:path>
            </a:pathLst>
          </a:custGeom>
          <a:solidFill>
            <a:srgbClr val="F2F2F2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9227" name="Freeform 206"/>
          <p:cNvSpPr/>
          <p:nvPr/>
        </p:nvSpPr>
        <p:spPr>
          <a:xfrm rot="-3600000">
            <a:off x="3230563" y="2833688"/>
            <a:ext cx="255587" cy="122237"/>
          </a:xfrm>
          <a:custGeom>
            <a:avLst/>
            <a:gdLst/>
            <a:ahLst/>
            <a:cxnLst>
              <a:cxn ang="0">
                <a:pos x="0" y="122237"/>
              </a:cxn>
              <a:cxn ang="0">
                <a:pos x="132146" y="0"/>
              </a:cxn>
              <a:cxn ang="0">
                <a:pos x="255587" y="122237"/>
              </a:cxn>
              <a:cxn ang="0">
                <a:pos x="0" y="122237"/>
              </a:cxn>
            </a:cxnLst>
            <a:pathLst>
              <a:path w="323" h="154">
                <a:moveTo>
                  <a:pt x="0" y="154"/>
                </a:moveTo>
                <a:lnTo>
                  <a:pt x="167" y="0"/>
                </a:lnTo>
                <a:lnTo>
                  <a:pt x="323" y="154"/>
                </a:lnTo>
                <a:lnTo>
                  <a:pt x="0" y="154"/>
                </a:lnTo>
                <a:close/>
              </a:path>
            </a:pathLst>
          </a:custGeom>
          <a:solidFill>
            <a:srgbClr val="01455C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9228" name="Freeform 206"/>
          <p:cNvSpPr/>
          <p:nvPr/>
        </p:nvSpPr>
        <p:spPr>
          <a:xfrm rot="3600000" flipH="1">
            <a:off x="5511800" y="2833688"/>
            <a:ext cx="255588" cy="122237"/>
          </a:xfrm>
          <a:custGeom>
            <a:avLst/>
            <a:gdLst/>
            <a:ahLst/>
            <a:cxnLst>
              <a:cxn ang="0">
                <a:pos x="0" y="122238"/>
              </a:cxn>
              <a:cxn ang="0">
                <a:pos x="132146" y="0"/>
              </a:cxn>
              <a:cxn ang="0">
                <a:pos x="255587" y="122238"/>
              </a:cxn>
              <a:cxn ang="0">
                <a:pos x="0" y="122238"/>
              </a:cxn>
            </a:cxnLst>
            <a:pathLst>
              <a:path w="323" h="154">
                <a:moveTo>
                  <a:pt x="0" y="154"/>
                </a:moveTo>
                <a:lnTo>
                  <a:pt x="167" y="0"/>
                </a:lnTo>
                <a:lnTo>
                  <a:pt x="323" y="154"/>
                </a:lnTo>
                <a:lnTo>
                  <a:pt x="0" y="154"/>
                </a:lnTo>
                <a:close/>
              </a:path>
            </a:pathLst>
          </a:custGeom>
          <a:solidFill>
            <a:srgbClr val="5D9CE3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9229" name="Freeform 206"/>
          <p:cNvSpPr/>
          <p:nvPr/>
        </p:nvSpPr>
        <p:spPr>
          <a:xfrm rot="-8100000">
            <a:off x="3389313" y="4508500"/>
            <a:ext cx="122237" cy="255588"/>
          </a:xfrm>
          <a:custGeom>
            <a:avLst/>
            <a:gdLst/>
            <a:ahLst/>
            <a:cxnLst>
              <a:cxn ang="0">
                <a:pos x="0" y="255587"/>
              </a:cxn>
              <a:cxn ang="0">
                <a:pos x="63200" y="0"/>
              </a:cxn>
              <a:cxn ang="0">
                <a:pos x="122238" y="255587"/>
              </a:cxn>
              <a:cxn ang="0">
                <a:pos x="0" y="255587"/>
              </a:cxn>
            </a:cxnLst>
            <a:pathLst>
              <a:path w="323" h="154">
                <a:moveTo>
                  <a:pt x="0" y="154"/>
                </a:moveTo>
                <a:lnTo>
                  <a:pt x="167" y="0"/>
                </a:lnTo>
                <a:lnTo>
                  <a:pt x="323" y="154"/>
                </a:lnTo>
                <a:lnTo>
                  <a:pt x="0" y="154"/>
                </a:lnTo>
                <a:close/>
              </a:path>
            </a:pathLst>
          </a:custGeom>
          <a:solidFill>
            <a:srgbClr val="95E0F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9230" name="Freeform 206"/>
          <p:cNvSpPr/>
          <p:nvPr/>
        </p:nvSpPr>
        <p:spPr>
          <a:xfrm rot="8100000" flipH="1">
            <a:off x="5595938" y="4432300"/>
            <a:ext cx="122237" cy="255588"/>
          </a:xfrm>
          <a:custGeom>
            <a:avLst/>
            <a:gdLst/>
            <a:ahLst/>
            <a:cxnLst>
              <a:cxn ang="0">
                <a:pos x="0" y="255587"/>
              </a:cxn>
              <a:cxn ang="0">
                <a:pos x="63200" y="0"/>
              </a:cxn>
              <a:cxn ang="0">
                <a:pos x="122238" y="255587"/>
              </a:cxn>
              <a:cxn ang="0">
                <a:pos x="0" y="255587"/>
              </a:cxn>
            </a:cxnLst>
            <a:pathLst>
              <a:path w="323" h="154">
                <a:moveTo>
                  <a:pt x="0" y="154"/>
                </a:moveTo>
                <a:lnTo>
                  <a:pt x="167" y="0"/>
                </a:lnTo>
                <a:lnTo>
                  <a:pt x="323" y="154"/>
                </a:lnTo>
                <a:lnTo>
                  <a:pt x="0" y="154"/>
                </a:lnTo>
                <a:close/>
              </a:path>
            </a:pathLst>
          </a:custGeom>
          <a:solidFill>
            <a:srgbClr val="F5C300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grpSp>
        <p:nvGrpSpPr>
          <p:cNvPr id="9231" name="组合 17"/>
          <p:cNvGrpSpPr/>
          <p:nvPr/>
        </p:nvGrpSpPr>
        <p:grpSpPr>
          <a:xfrm>
            <a:off x="4914900" y="2936875"/>
            <a:ext cx="365125" cy="366713"/>
            <a:chOff x="0" y="0"/>
            <a:chExt cx="488316" cy="488319"/>
          </a:xfrm>
        </p:grpSpPr>
        <p:sp>
          <p:nvSpPr>
            <p:cNvPr id="9259" name="AutoShape 81"/>
            <p:cNvSpPr/>
            <p:nvPr/>
          </p:nvSpPr>
          <p:spPr>
            <a:xfrm>
              <a:off x="0" y="0"/>
              <a:ext cx="488316" cy="488319"/>
            </a:xfrm>
            <a:custGeom>
              <a:avLst/>
              <a:gdLst/>
              <a:ahLst/>
              <a:cxnLst>
                <a:cxn ang="0">
                  <a:pos x="427254" y="244160"/>
                </a:cxn>
                <a:cxn ang="0">
                  <a:pos x="389116" y="251778"/>
                </a:cxn>
                <a:cxn ang="0">
                  <a:pos x="426327" y="259419"/>
                </a:cxn>
                <a:cxn ang="0">
                  <a:pos x="417736" y="320459"/>
                </a:cxn>
                <a:cxn ang="0">
                  <a:pos x="373856" y="328078"/>
                </a:cxn>
                <a:cxn ang="0">
                  <a:pos x="411519" y="335719"/>
                </a:cxn>
                <a:cxn ang="0">
                  <a:pos x="391037" y="396737"/>
                </a:cxn>
                <a:cxn ang="0">
                  <a:pos x="358528" y="404378"/>
                </a:cxn>
                <a:cxn ang="0">
                  <a:pos x="390088" y="412019"/>
                </a:cxn>
                <a:cxn ang="0">
                  <a:pos x="401549" y="444461"/>
                </a:cxn>
                <a:cxn ang="0">
                  <a:pos x="290367" y="457776"/>
                </a:cxn>
                <a:cxn ang="0">
                  <a:pos x="135101" y="431168"/>
                </a:cxn>
                <a:cxn ang="0">
                  <a:pos x="122056" y="206970"/>
                </a:cxn>
                <a:cxn ang="0">
                  <a:pos x="137316" y="189924"/>
                </a:cxn>
                <a:cxn ang="0">
                  <a:pos x="244158" y="30520"/>
                </a:cxn>
                <a:cxn ang="0">
                  <a:pos x="274655" y="183120"/>
                </a:cxn>
                <a:cxn ang="0">
                  <a:pos x="457774" y="212193"/>
                </a:cxn>
                <a:cxn ang="0">
                  <a:pos x="106797" y="442539"/>
                </a:cxn>
                <a:cxn ang="0">
                  <a:pos x="45757" y="457776"/>
                </a:cxn>
                <a:cxn ang="0">
                  <a:pos x="30497" y="198357"/>
                </a:cxn>
                <a:cxn ang="0">
                  <a:pos x="91537" y="183120"/>
                </a:cxn>
                <a:cxn ang="0">
                  <a:pos x="106797" y="442539"/>
                </a:cxn>
                <a:cxn ang="0">
                  <a:pos x="315506" y="153120"/>
                </a:cxn>
                <a:cxn ang="0">
                  <a:pos x="244158" y="0"/>
                </a:cxn>
                <a:cxn ang="0">
                  <a:pos x="137316" y="156126"/>
                </a:cxn>
                <a:cxn ang="0">
                  <a:pos x="122056" y="164785"/>
                </a:cxn>
                <a:cxn ang="0">
                  <a:pos x="45757" y="152600"/>
                </a:cxn>
                <a:cxn ang="0">
                  <a:pos x="0" y="442539"/>
                </a:cxn>
                <a:cxn ang="0">
                  <a:pos x="91537" y="488296"/>
                </a:cxn>
                <a:cxn ang="0">
                  <a:pos x="132976" y="462140"/>
                </a:cxn>
                <a:cxn ang="0">
                  <a:pos x="137316" y="463270"/>
                </a:cxn>
                <a:cxn ang="0">
                  <a:pos x="290367" y="488296"/>
                </a:cxn>
                <a:cxn ang="0">
                  <a:pos x="428452" y="458884"/>
                </a:cxn>
                <a:cxn ang="0">
                  <a:pos x="435325" y="415614"/>
                </a:cxn>
                <a:cxn ang="0">
                  <a:pos x="460441" y="334657"/>
                </a:cxn>
                <a:cxn ang="0">
                  <a:pos x="474910" y="256232"/>
                </a:cxn>
                <a:cxn ang="0">
                  <a:pos x="488113" y="219834"/>
                </a:cxn>
                <a:cxn ang="0">
                  <a:pos x="445046" y="159811"/>
                </a:cxn>
              </a:cxnLst>
              <a:pathLst>
                <a:path w="21600" h="21600">
                  <a:moveTo>
                    <a:pt x="20235" y="9811"/>
                  </a:moveTo>
                  <a:cubicBezTo>
                    <a:pt x="20220" y="10144"/>
                    <a:pt x="20081" y="10800"/>
                    <a:pt x="18899" y="10800"/>
                  </a:cubicBezTo>
                  <a:lnTo>
                    <a:pt x="17549" y="10800"/>
                  </a:lnTo>
                  <a:cubicBezTo>
                    <a:pt x="17363" y="10800"/>
                    <a:pt x="17212" y="10950"/>
                    <a:pt x="17212" y="11137"/>
                  </a:cubicBezTo>
                  <a:cubicBezTo>
                    <a:pt x="17212" y="11324"/>
                    <a:pt x="17363" y="11475"/>
                    <a:pt x="17549" y="11475"/>
                  </a:cubicBezTo>
                  <a:lnTo>
                    <a:pt x="18858" y="11475"/>
                  </a:lnTo>
                  <a:cubicBezTo>
                    <a:pt x="19870" y="11475"/>
                    <a:pt x="20003" y="12314"/>
                    <a:pt x="19938" y="12719"/>
                  </a:cubicBezTo>
                  <a:cubicBezTo>
                    <a:pt x="19855" y="13223"/>
                    <a:pt x="19618" y="14175"/>
                    <a:pt x="18478" y="14175"/>
                  </a:cubicBezTo>
                  <a:lnTo>
                    <a:pt x="16874" y="14175"/>
                  </a:lnTo>
                  <a:cubicBezTo>
                    <a:pt x="16688" y="14175"/>
                    <a:pt x="16537" y="14325"/>
                    <a:pt x="16537" y="14512"/>
                  </a:cubicBezTo>
                  <a:cubicBezTo>
                    <a:pt x="16537" y="14699"/>
                    <a:pt x="16688" y="14850"/>
                    <a:pt x="16874" y="14850"/>
                  </a:cubicBezTo>
                  <a:lnTo>
                    <a:pt x="18203" y="14850"/>
                  </a:lnTo>
                  <a:cubicBezTo>
                    <a:pt x="19343" y="14850"/>
                    <a:pt x="19243" y="15718"/>
                    <a:pt x="19079" y="16237"/>
                  </a:cubicBezTo>
                  <a:cubicBezTo>
                    <a:pt x="18864" y="16918"/>
                    <a:pt x="18732" y="17549"/>
                    <a:pt x="17297" y="17549"/>
                  </a:cubicBezTo>
                  <a:lnTo>
                    <a:pt x="16196" y="17549"/>
                  </a:lnTo>
                  <a:cubicBezTo>
                    <a:pt x="16009" y="17549"/>
                    <a:pt x="15859" y="17700"/>
                    <a:pt x="15859" y="17887"/>
                  </a:cubicBezTo>
                  <a:cubicBezTo>
                    <a:pt x="15859" y="18073"/>
                    <a:pt x="16009" y="18225"/>
                    <a:pt x="16196" y="18225"/>
                  </a:cubicBezTo>
                  <a:lnTo>
                    <a:pt x="17255" y="18225"/>
                  </a:lnTo>
                  <a:cubicBezTo>
                    <a:pt x="17993" y="18225"/>
                    <a:pt x="18027" y="18923"/>
                    <a:pt x="17950" y="19174"/>
                  </a:cubicBezTo>
                  <a:cubicBezTo>
                    <a:pt x="17866" y="19448"/>
                    <a:pt x="17767" y="19651"/>
                    <a:pt x="17762" y="19660"/>
                  </a:cubicBezTo>
                  <a:cubicBezTo>
                    <a:pt x="17558" y="20028"/>
                    <a:pt x="17229" y="20249"/>
                    <a:pt x="16534" y="20249"/>
                  </a:cubicBezTo>
                  <a:lnTo>
                    <a:pt x="12844" y="20249"/>
                  </a:lnTo>
                  <a:cubicBezTo>
                    <a:pt x="10990" y="20249"/>
                    <a:pt x="9151" y="19829"/>
                    <a:pt x="9104" y="19818"/>
                  </a:cubicBezTo>
                  <a:cubicBezTo>
                    <a:pt x="6299" y="19172"/>
                    <a:pt x="6152" y="19122"/>
                    <a:pt x="5976" y="19072"/>
                  </a:cubicBezTo>
                  <a:cubicBezTo>
                    <a:pt x="5976" y="19072"/>
                    <a:pt x="5405" y="18976"/>
                    <a:pt x="5405" y="18478"/>
                  </a:cubicBezTo>
                  <a:lnTo>
                    <a:pt x="5399" y="9155"/>
                  </a:lnTo>
                  <a:cubicBezTo>
                    <a:pt x="5399" y="8839"/>
                    <a:pt x="5601" y="8552"/>
                    <a:pt x="5935" y="8452"/>
                  </a:cubicBezTo>
                  <a:cubicBezTo>
                    <a:pt x="5977" y="8435"/>
                    <a:pt x="6034" y="8419"/>
                    <a:pt x="6074" y="8401"/>
                  </a:cubicBezTo>
                  <a:cubicBezTo>
                    <a:pt x="9158" y="7125"/>
                    <a:pt x="10097" y="4324"/>
                    <a:pt x="10124" y="2025"/>
                  </a:cubicBezTo>
                  <a:cubicBezTo>
                    <a:pt x="10128" y="1702"/>
                    <a:pt x="10378" y="1350"/>
                    <a:pt x="10800" y="1350"/>
                  </a:cubicBezTo>
                  <a:cubicBezTo>
                    <a:pt x="11514" y="1350"/>
                    <a:pt x="12774" y="2782"/>
                    <a:pt x="12774" y="4554"/>
                  </a:cubicBezTo>
                  <a:cubicBezTo>
                    <a:pt x="12774" y="6155"/>
                    <a:pt x="12711" y="6432"/>
                    <a:pt x="12149" y="8100"/>
                  </a:cubicBezTo>
                  <a:cubicBezTo>
                    <a:pt x="18899" y="8100"/>
                    <a:pt x="18852" y="8196"/>
                    <a:pt x="19448" y="8353"/>
                  </a:cubicBezTo>
                  <a:cubicBezTo>
                    <a:pt x="20187" y="8564"/>
                    <a:pt x="20249" y="9175"/>
                    <a:pt x="20249" y="9386"/>
                  </a:cubicBezTo>
                  <a:cubicBezTo>
                    <a:pt x="20249" y="9618"/>
                    <a:pt x="20243" y="9584"/>
                    <a:pt x="20235" y="9811"/>
                  </a:cubicBezTo>
                  <a:moveTo>
                    <a:pt x="4724" y="19575"/>
                  </a:moveTo>
                  <a:cubicBezTo>
                    <a:pt x="4724" y="19948"/>
                    <a:pt x="4423" y="20249"/>
                    <a:pt x="4049" y="20249"/>
                  </a:cubicBezTo>
                  <a:lnTo>
                    <a:pt x="2024" y="20249"/>
                  </a:lnTo>
                  <a:cubicBezTo>
                    <a:pt x="1652" y="20249"/>
                    <a:pt x="1349" y="19948"/>
                    <a:pt x="1349" y="19575"/>
                  </a:cubicBezTo>
                  <a:lnTo>
                    <a:pt x="1349" y="8774"/>
                  </a:lnTo>
                  <a:cubicBezTo>
                    <a:pt x="1349" y="8401"/>
                    <a:pt x="1652" y="8100"/>
                    <a:pt x="2024" y="8100"/>
                  </a:cubicBezTo>
                  <a:lnTo>
                    <a:pt x="4049" y="8100"/>
                  </a:lnTo>
                  <a:cubicBezTo>
                    <a:pt x="4423" y="8100"/>
                    <a:pt x="4724" y="8401"/>
                    <a:pt x="4724" y="8774"/>
                  </a:cubicBezTo>
                  <a:cubicBezTo>
                    <a:pt x="4724" y="8774"/>
                    <a:pt x="4724" y="19575"/>
                    <a:pt x="4724" y="19575"/>
                  </a:cubicBezTo>
                  <a:close/>
                  <a:moveTo>
                    <a:pt x="19686" y="7069"/>
                  </a:moveTo>
                  <a:cubicBezTo>
                    <a:pt x="18842" y="6846"/>
                    <a:pt x="16858" y="6849"/>
                    <a:pt x="13956" y="6773"/>
                  </a:cubicBezTo>
                  <a:cubicBezTo>
                    <a:pt x="14093" y="6139"/>
                    <a:pt x="14124" y="5568"/>
                    <a:pt x="14124" y="4554"/>
                  </a:cubicBezTo>
                  <a:cubicBezTo>
                    <a:pt x="14124" y="2133"/>
                    <a:pt x="12361" y="0"/>
                    <a:pt x="10800" y="0"/>
                  </a:cubicBezTo>
                  <a:cubicBezTo>
                    <a:pt x="9698" y="0"/>
                    <a:pt x="8789" y="901"/>
                    <a:pt x="8774" y="2009"/>
                  </a:cubicBezTo>
                  <a:cubicBezTo>
                    <a:pt x="8760" y="3368"/>
                    <a:pt x="8340" y="5716"/>
                    <a:pt x="6074" y="6906"/>
                  </a:cubicBezTo>
                  <a:cubicBezTo>
                    <a:pt x="5908" y="6994"/>
                    <a:pt x="5433" y="7228"/>
                    <a:pt x="5364" y="7259"/>
                  </a:cubicBezTo>
                  <a:lnTo>
                    <a:pt x="5399" y="7289"/>
                  </a:lnTo>
                  <a:cubicBezTo>
                    <a:pt x="5045" y="6984"/>
                    <a:pt x="4554" y="6750"/>
                    <a:pt x="4049" y="6750"/>
                  </a:cubicBezTo>
                  <a:lnTo>
                    <a:pt x="2024" y="6750"/>
                  </a:lnTo>
                  <a:cubicBezTo>
                    <a:pt x="908" y="6750"/>
                    <a:pt x="0" y="7658"/>
                    <a:pt x="0" y="8774"/>
                  </a:cubicBezTo>
                  <a:lnTo>
                    <a:pt x="0" y="19575"/>
                  </a:lnTo>
                  <a:cubicBezTo>
                    <a:pt x="0" y="20691"/>
                    <a:pt x="908" y="21599"/>
                    <a:pt x="2024" y="21599"/>
                  </a:cubicBezTo>
                  <a:lnTo>
                    <a:pt x="4049" y="21599"/>
                  </a:lnTo>
                  <a:cubicBezTo>
                    <a:pt x="4853" y="21599"/>
                    <a:pt x="5525" y="21114"/>
                    <a:pt x="5850" y="20434"/>
                  </a:cubicBezTo>
                  <a:cubicBezTo>
                    <a:pt x="5859" y="20437"/>
                    <a:pt x="5873" y="20441"/>
                    <a:pt x="5882" y="20442"/>
                  </a:cubicBezTo>
                  <a:cubicBezTo>
                    <a:pt x="5927" y="20454"/>
                    <a:pt x="5979" y="20467"/>
                    <a:pt x="6044" y="20485"/>
                  </a:cubicBezTo>
                  <a:cubicBezTo>
                    <a:pt x="6056" y="20487"/>
                    <a:pt x="6062" y="20488"/>
                    <a:pt x="6074" y="20492"/>
                  </a:cubicBezTo>
                  <a:cubicBezTo>
                    <a:pt x="6464" y="20588"/>
                    <a:pt x="7212" y="20768"/>
                    <a:pt x="8812" y="21135"/>
                  </a:cubicBezTo>
                  <a:cubicBezTo>
                    <a:pt x="9155" y="21213"/>
                    <a:pt x="10966" y="21599"/>
                    <a:pt x="12844" y="21599"/>
                  </a:cubicBezTo>
                  <a:lnTo>
                    <a:pt x="16534" y="21599"/>
                  </a:lnTo>
                  <a:cubicBezTo>
                    <a:pt x="17659" y="21599"/>
                    <a:pt x="18469" y="21167"/>
                    <a:pt x="18952" y="20298"/>
                  </a:cubicBezTo>
                  <a:cubicBezTo>
                    <a:pt x="18958" y="20285"/>
                    <a:pt x="19114" y="19982"/>
                    <a:pt x="19240" y="19572"/>
                  </a:cubicBezTo>
                  <a:cubicBezTo>
                    <a:pt x="19336" y="19263"/>
                    <a:pt x="19371" y="18827"/>
                    <a:pt x="19256" y="18384"/>
                  </a:cubicBezTo>
                  <a:cubicBezTo>
                    <a:pt x="19981" y="17886"/>
                    <a:pt x="20214" y="17133"/>
                    <a:pt x="20366" y="16643"/>
                  </a:cubicBezTo>
                  <a:cubicBezTo>
                    <a:pt x="20620" y="15838"/>
                    <a:pt x="20544" y="15235"/>
                    <a:pt x="20367" y="14803"/>
                  </a:cubicBezTo>
                  <a:cubicBezTo>
                    <a:pt x="20775" y="14418"/>
                    <a:pt x="21122" y="13831"/>
                    <a:pt x="21269" y="12935"/>
                  </a:cubicBezTo>
                  <a:cubicBezTo>
                    <a:pt x="21361" y="12380"/>
                    <a:pt x="21263" y="11809"/>
                    <a:pt x="21007" y="11334"/>
                  </a:cubicBezTo>
                  <a:cubicBezTo>
                    <a:pt x="21389" y="10905"/>
                    <a:pt x="21564" y="10365"/>
                    <a:pt x="21583" y="9865"/>
                  </a:cubicBezTo>
                  <a:lnTo>
                    <a:pt x="21591" y="9724"/>
                  </a:lnTo>
                  <a:cubicBezTo>
                    <a:pt x="21596" y="9635"/>
                    <a:pt x="21600" y="9581"/>
                    <a:pt x="21600" y="9386"/>
                  </a:cubicBezTo>
                  <a:cubicBezTo>
                    <a:pt x="21600" y="8533"/>
                    <a:pt x="21010" y="7446"/>
                    <a:pt x="19686" y="7069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260" name="AutoShape 82"/>
            <p:cNvSpPr/>
            <p:nvPr/>
          </p:nvSpPr>
          <p:spPr>
            <a:xfrm>
              <a:off x="45909" y="396498"/>
              <a:ext cx="45910" cy="45910"/>
            </a:xfrm>
            <a:custGeom>
              <a:avLst/>
              <a:gdLst/>
              <a:ahLst/>
              <a:cxnLst>
                <a:cxn ang="0">
                  <a:pos x="22955" y="30607"/>
                </a:cxn>
                <a:cxn ang="0">
                  <a:pos x="15303" y="22955"/>
                </a:cxn>
                <a:cxn ang="0">
                  <a:pos x="22955" y="15303"/>
                </a:cxn>
                <a:cxn ang="0">
                  <a:pos x="30607" y="22955"/>
                </a:cxn>
                <a:cxn ang="0">
                  <a:pos x="22955" y="30607"/>
                </a:cxn>
                <a:cxn ang="0">
                  <a:pos x="22955" y="0"/>
                </a:cxn>
                <a:cxn ang="0">
                  <a:pos x="0" y="22955"/>
                </a:cxn>
                <a:cxn ang="0">
                  <a:pos x="22955" y="45908"/>
                </a:cxn>
                <a:cxn ang="0">
                  <a:pos x="45910" y="22955"/>
                </a:cxn>
                <a:cxn ang="0">
                  <a:pos x="22955" y="0"/>
                </a:cxn>
              </a:cxnLst>
              <a:pathLst>
                <a:path w="21600" h="21600">
                  <a:moveTo>
                    <a:pt x="10800" y="14400"/>
                  </a:moveTo>
                  <a:cubicBezTo>
                    <a:pt x="8820" y="14400"/>
                    <a:pt x="7200" y="12782"/>
                    <a:pt x="7200" y="10800"/>
                  </a:cubicBezTo>
                  <a:cubicBezTo>
                    <a:pt x="7200" y="8817"/>
                    <a:pt x="8820" y="7200"/>
                    <a:pt x="10800" y="7200"/>
                  </a:cubicBezTo>
                  <a:cubicBezTo>
                    <a:pt x="12779" y="7200"/>
                    <a:pt x="14400" y="8817"/>
                    <a:pt x="14400" y="10800"/>
                  </a:cubicBezTo>
                  <a:cubicBezTo>
                    <a:pt x="14400" y="12782"/>
                    <a:pt x="12779" y="14400"/>
                    <a:pt x="10800" y="14400"/>
                  </a:cubicBezTo>
                  <a:moveTo>
                    <a:pt x="10800" y="0"/>
                  </a:move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9232" name="组合 20"/>
          <p:cNvGrpSpPr/>
          <p:nvPr/>
        </p:nvGrpSpPr>
        <p:grpSpPr>
          <a:xfrm>
            <a:off x="4914900" y="4060825"/>
            <a:ext cx="274638" cy="366713"/>
            <a:chOff x="0" y="0"/>
            <a:chExt cx="366446" cy="489149"/>
          </a:xfrm>
        </p:grpSpPr>
        <p:sp>
          <p:nvSpPr>
            <p:cNvPr id="9257" name="AutoShape 115"/>
            <p:cNvSpPr/>
            <p:nvPr/>
          </p:nvSpPr>
          <p:spPr>
            <a:xfrm>
              <a:off x="0" y="0"/>
              <a:ext cx="366446" cy="489149"/>
            </a:xfrm>
            <a:custGeom>
              <a:avLst/>
              <a:gdLst/>
              <a:ahLst/>
              <a:cxnLst>
                <a:cxn ang="0">
                  <a:pos x="335909" y="290432"/>
                </a:cxn>
                <a:cxn ang="0">
                  <a:pos x="335909" y="305718"/>
                </a:cxn>
                <a:cxn ang="0">
                  <a:pos x="335909" y="336290"/>
                </a:cxn>
                <a:cxn ang="0">
                  <a:pos x="335909" y="351576"/>
                </a:cxn>
                <a:cxn ang="0">
                  <a:pos x="229012" y="458555"/>
                </a:cxn>
                <a:cxn ang="0">
                  <a:pos x="137400" y="458555"/>
                </a:cxn>
                <a:cxn ang="0">
                  <a:pos x="30537" y="351576"/>
                </a:cxn>
                <a:cxn ang="0">
                  <a:pos x="30537" y="336290"/>
                </a:cxn>
                <a:cxn ang="0">
                  <a:pos x="30537" y="305718"/>
                </a:cxn>
                <a:cxn ang="0">
                  <a:pos x="30537" y="290432"/>
                </a:cxn>
                <a:cxn ang="0">
                  <a:pos x="30537" y="244575"/>
                </a:cxn>
                <a:cxn ang="0">
                  <a:pos x="45789" y="229266"/>
                </a:cxn>
                <a:cxn ang="0">
                  <a:pos x="76326" y="229266"/>
                </a:cxn>
                <a:cxn ang="0">
                  <a:pos x="290103" y="229266"/>
                </a:cxn>
                <a:cxn ang="0">
                  <a:pos x="320623" y="229266"/>
                </a:cxn>
                <a:cxn ang="0">
                  <a:pos x="335909" y="244575"/>
                </a:cxn>
                <a:cxn ang="0">
                  <a:pos x="335909" y="290432"/>
                </a:cxn>
                <a:cxn ang="0">
                  <a:pos x="244297" y="137573"/>
                </a:cxn>
                <a:cxn ang="0">
                  <a:pos x="244297" y="137596"/>
                </a:cxn>
                <a:cxn ang="0">
                  <a:pos x="244297" y="198694"/>
                </a:cxn>
                <a:cxn ang="0">
                  <a:pos x="122149" y="198694"/>
                </a:cxn>
                <a:cxn ang="0">
                  <a:pos x="122149" y="137596"/>
                </a:cxn>
                <a:cxn ang="0">
                  <a:pos x="122149" y="137573"/>
                </a:cxn>
                <a:cxn ang="0">
                  <a:pos x="183223" y="76430"/>
                </a:cxn>
                <a:cxn ang="0">
                  <a:pos x="244297" y="137573"/>
                </a:cxn>
                <a:cxn ang="0">
                  <a:pos x="76326" y="137573"/>
                </a:cxn>
                <a:cxn ang="0">
                  <a:pos x="183223" y="30572"/>
                </a:cxn>
                <a:cxn ang="0">
                  <a:pos x="290103" y="137573"/>
                </a:cxn>
                <a:cxn ang="0">
                  <a:pos x="290103" y="198694"/>
                </a:cxn>
                <a:cxn ang="0">
                  <a:pos x="259549" y="198694"/>
                </a:cxn>
                <a:cxn ang="0">
                  <a:pos x="259549" y="137596"/>
                </a:cxn>
                <a:cxn ang="0">
                  <a:pos x="183223" y="61166"/>
                </a:cxn>
                <a:cxn ang="0">
                  <a:pos x="106863" y="137596"/>
                </a:cxn>
                <a:cxn ang="0">
                  <a:pos x="106863" y="198694"/>
                </a:cxn>
                <a:cxn ang="0">
                  <a:pos x="76326" y="198694"/>
                </a:cxn>
                <a:cxn ang="0">
                  <a:pos x="76326" y="137573"/>
                </a:cxn>
                <a:cxn ang="0">
                  <a:pos x="320623" y="198694"/>
                </a:cxn>
                <a:cxn ang="0">
                  <a:pos x="320623" y="137573"/>
                </a:cxn>
                <a:cxn ang="0">
                  <a:pos x="183223" y="0"/>
                </a:cxn>
                <a:cxn ang="0">
                  <a:pos x="45789" y="137573"/>
                </a:cxn>
                <a:cxn ang="0">
                  <a:pos x="45789" y="198694"/>
                </a:cxn>
                <a:cxn ang="0">
                  <a:pos x="0" y="244575"/>
                </a:cxn>
                <a:cxn ang="0">
                  <a:pos x="0" y="290432"/>
                </a:cxn>
                <a:cxn ang="0">
                  <a:pos x="0" y="305718"/>
                </a:cxn>
                <a:cxn ang="0">
                  <a:pos x="0" y="336290"/>
                </a:cxn>
                <a:cxn ang="0">
                  <a:pos x="0" y="351576"/>
                </a:cxn>
                <a:cxn ang="0">
                  <a:pos x="137400" y="489126"/>
                </a:cxn>
                <a:cxn ang="0">
                  <a:pos x="229012" y="489126"/>
                </a:cxn>
                <a:cxn ang="0">
                  <a:pos x="366446" y="351576"/>
                </a:cxn>
                <a:cxn ang="0">
                  <a:pos x="366446" y="336290"/>
                </a:cxn>
                <a:cxn ang="0">
                  <a:pos x="366446" y="305718"/>
                </a:cxn>
                <a:cxn ang="0">
                  <a:pos x="366446" y="290432"/>
                </a:cxn>
                <a:cxn ang="0">
                  <a:pos x="366446" y="244575"/>
                </a:cxn>
                <a:cxn ang="0">
                  <a:pos x="320623" y="198694"/>
                </a:cxn>
              </a:cxnLst>
              <a:pathLst>
                <a:path w="21600" h="21600">
                  <a:moveTo>
                    <a:pt x="19800" y="12825"/>
                  </a:moveTo>
                  <a:lnTo>
                    <a:pt x="19800" y="13500"/>
                  </a:lnTo>
                  <a:lnTo>
                    <a:pt x="19800" y="14850"/>
                  </a:lnTo>
                  <a:lnTo>
                    <a:pt x="19800" y="15525"/>
                  </a:lnTo>
                  <a:cubicBezTo>
                    <a:pt x="19800" y="18129"/>
                    <a:pt x="16972" y="20249"/>
                    <a:pt x="13499" y="20249"/>
                  </a:cubicBezTo>
                  <a:lnTo>
                    <a:pt x="8099" y="20249"/>
                  </a:lnTo>
                  <a:cubicBezTo>
                    <a:pt x="4627" y="20249"/>
                    <a:pt x="1800" y="18129"/>
                    <a:pt x="1800" y="15525"/>
                  </a:cubicBezTo>
                  <a:lnTo>
                    <a:pt x="1800" y="14850"/>
                  </a:lnTo>
                  <a:lnTo>
                    <a:pt x="1800" y="13500"/>
                  </a:lnTo>
                  <a:lnTo>
                    <a:pt x="1800" y="12825"/>
                  </a:lnTo>
                  <a:lnTo>
                    <a:pt x="1800" y="10800"/>
                  </a:lnTo>
                  <a:cubicBezTo>
                    <a:pt x="1800" y="10427"/>
                    <a:pt x="2203" y="10124"/>
                    <a:pt x="2699" y="10124"/>
                  </a:cubicBezTo>
                  <a:lnTo>
                    <a:pt x="4499" y="10124"/>
                  </a:lnTo>
                  <a:lnTo>
                    <a:pt x="17100" y="10124"/>
                  </a:lnTo>
                  <a:lnTo>
                    <a:pt x="18899" y="10124"/>
                  </a:lnTo>
                  <a:cubicBezTo>
                    <a:pt x="19396" y="10124"/>
                    <a:pt x="19800" y="10427"/>
                    <a:pt x="19800" y="10800"/>
                  </a:cubicBezTo>
                  <a:cubicBezTo>
                    <a:pt x="19800" y="10800"/>
                    <a:pt x="19800" y="12825"/>
                    <a:pt x="19800" y="12825"/>
                  </a:cubicBezTo>
                  <a:close/>
                  <a:moveTo>
                    <a:pt x="14400" y="6075"/>
                  </a:moveTo>
                  <a:lnTo>
                    <a:pt x="14400" y="6076"/>
                  </a:lnTo>
                  <a:lnTo>
                    <a:pt x="14400" y="8774"/>
                  </a:lnTo>
                  <a:lnTo>
                    <a:pt x="7200" y="8774"/>
                  </a:lnTo>
                  <a:lnTo>
                    <a:pt x="7200" y="6076"/>
                  </a:lnTo>
                  <a:lnTo>
                    <a:pt x="7200" y="6075"/>
                  </a:lnTo>
                  <a:cubicBezTo>
                    <a:pt x="7200" y="4583"/>
                    <a:pt x="8811" y="3375"/>
                    <a:pt x="10800" y="3375"/>
                  </a:cubicBezTo>
                  <a:cubicBezTo>
                    <a:pt x="12788" y="3375"/>
                    <a:pt x="14400" y="4583"/>
                    <a:pt x="14400" y="6075"/>
                  </a:cubicBezTo>
                  <a:moveTo>
                    <a:pt x="4499" y="6075"/>
                  </a:moveTo>
                  <a:cubicBezTo>
                    <a:pt x="4499" y="3465"/>
                    <a:pt x="7320" y="1350"/>
                    <a:pt x="10800" y="1350"/>
                  </a:cubicBezTo>
                  <a:cubicBezTo>
                    <a:pt x="14279" y="1350"/>
                    <a:pt x="17100" y="3465"/>
                    <a:pt x="17100" y="6075"/>
                  </a:cubicBezTo>
                  <a:lnTo>
                    <a:pt x="17100" y="8774"/>
                  </a:lnTo>
                  <a:lnTo>
                    <a:pt x="15299" y="8774"/>
                  </a:lnTo>
                  <a:lnTo>
                    <a:pt x="15299" y="6076"/>
                  </a:lnTo>
                  <a:cubicBezTo>
                    <a:pt x="15299" y="4212"/>
                    <a:pt x="13285" y="2701"/>
                    <a:pt x="10800" y="2701"/>
                  </a:cubicBezTo>
                  <a:cubicBezTo>
                    <a:pt x="8314" y="2701"/>
                    <a:pt x="6299" y="4212"/>
                    <a:pt x="6299" y="6076"/>
                  </a:cubicBezTo>
                  <a:lnTo>
                    <a:pt x="6299" y="8774"/>
                  </a:lnTo>
                  <a:lnTo>
                    <a:pt x="4499" y="8774"/>
                  </a:lnTo>
                  <a:cubicBezTo>
                    <a:pt x="4499" y="8774"/>
                    <a:pt x="4499" y="6075"/>
                    <a:pt x="4499" y="6075"/>
                  </a:cubicBezTo>
                  <a:close/>
                  <a:moveTo>
                    <a:pt x="18899" y="8774"/>
                  </a:moveTo>
                  <a:lnTo>
                    <a:pt x="18899" y="6075"/>
                  </a:lnTo>
                  <a:cubicBezTo>
                    <a:pt x="18899" y="2719"/>
                    <a:pt x="15274" y="0"/>
                    <a:pt x="10800" y="0"/>
                  </a:cubicBezTo>
                  <a:cubicBezTo>
                    <a:pt x="6325" y="0"/>
                    <a:pt x="2699" y="2719"/>
                    <a:pt x="2699" y="6075"/>
                  </a:cubicBezTo>
                  <a:lnTo>
                    <a:pt x="2699" y="8774"/>
                  </a:lnTo>
                  <a:cubicBezTo>
                    <a:pt x="1208" y="8774"/>
                    <a:pt x="0" y="9681"/>
                    <a:pt x="0" y="10800"/>
                  </a:cubicBezTo>
                  <a:lnTo>
                    <a:pt x="0" y="12825"/>
                  </a:lnTo>
                  <a:lnTo>
                    <a:pt x="0" y="13500"/>
                  </a:lnTo>
                  <a:lnTo>
                    <a:pt x="0" y="14850"/>
                  </a:lnTo>
                  <a:lnTo>
                    <a:pt x="0" y="15525"/>
                  </a:lnTo>
                  <a:cubicBezTo>
                    <a:pt x="0" y="18880"/>
                    <a:pt x="3625" y="21599"/>
                    <a:pt x="8099" y="21599"/>
                  </a:cubicBezTo>
                  <a:lnTo>
                    <a:pt x="13499" y="21599"/>
                  </a:lnTo>
                  <a:cubicBezTo>
                    <a:pt x="17974" y="21599"/>
                    <a:pt x="21600" y="18880"/>
                    <a:pt x="21600" y="15525"/>
                  </a:cubicBezTo>
                  <a:lnTo>
                    <a:pt x="21600" y="14850"/>
                  </a:lnTo>
                  <a:lnTo>
                    <a:pt x="21600" y="13500"/>
                  </a:lnTo>
                  <a:lnTo>
                    <a:pt x="21600" y="12825"/>
                  </a:lnTo>
                  <a:lnTo>
                    <a:pt x="21600" y="10800"/>
                  </a:lnTo>
                  <a:cubicBezTo>
                    <a:pt x="21600" y="9681"/>
                    <a:pt x="20391" y="8774"/>
                    <a:pt x="18899" y="8774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258" name="AutoShape 116"/>
            <p:cNvSpPr/>
            <p:nvPr/>
          </p:nvSpPr>
          <p:spPr>
            <a:xfrm>
              <a:off x="152755" y="290484"/>
              <a:ext cx="60935" cy="91820"/>
            </a:xfrm>
            <a:custGeom>
              <a:avLst/>
              <a:gdLst/>
              <a:ahLst/>
              <a:cxnLst>
                <a:cxn ang="0">
                  <a:pos x="30468" y="0"/>
                </a:cxn>
                <a:cxn ang="0">
                  <a:pos x="0" y="30611"/>
                </a:cxn>
                <a:cxn ang="0">
                  <a:pos x="10159" y="71505"/>
                </a:cxn>
                <a:cxn ang="0">
                  <a:pos x="30468" y="91820"/>
                </a:cxn>
                <a:cxn ang="0">
                  <a:pos x="50788" y="71662"/>
                </a:cxn>
                <a:cxn ang="0">
                  <a:pos x="60935" y="30611"/>
                </a:cxn>
                <a:cxn ang="0">
                  <a:pos x="30468" y="0"/>
                </a:cxn>
              </a:cxnLst>
              <a:pathLst>
                <a:path w="21600" h="21600">
                  <a:moveTo>
                    <a:pt x="10800" y="0"/>
                  </a:moveTo>
                  <a:cubicBezTo>
                    <a:pt x="4838" y="0"/>
                    <a:pt x="0" y="3226"/>
                    <a:pt x="0" y="7201"/>
                  </a:cubicBezTo>
                  <a:cubicBezTo>
                    <a:pt x="0" y="9390"/>
                    <a:pt x="1798" y="13537"/>
                    <a:pt x="3601" y="16821"/>
                  </a:cubicBezTo>
                  <a:cubicBezTo>
                    <a:pt x="5070" y="19493"/>
                    <a:pt x="6916" y="21600"/>
                    <a:pt x="10800" y="21600"/>
                  </a:cubicBezTo>
                  <a:cubicBezTo>
                    <a:pt x="15016" y="21600"/>
                    <a:pt x="16529" y="19514"/>
                    <a:pt x="18003" y="16858"/>
                  </a:cubicBezTo>
                  <a:cubicBezTo>
                    <a:pt x="19828" y="13567"/>
                    <a:pt x="21600" y="9397"/>
                    <a:pt x="21600" y="7201"/>
                  </a:cubicBezTo>
                  <a:cubicBezTo>
                    <a:pt x="21600" y="3226"/>
                    <a:pt x="16761" y="0"/>
                    <a:pt x="10800" y="0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9233" name="组合 23"/>
          <p:cNvGrpSpPr/>
          <p:nvPr/>
        </p:nvGrpSpPr>
        <p:grpSpPr>
          <a:xfrm>
            <a:off x="3816350" y="4062413"/>
            <a:ext cx="366713" cy="366712"/>
            <a:chOff x="0" y="0"/>
            <a:chExt cx="489152" cy="488316"/>
          </a:xfrm>
        </p:grpSpPr>
        <p:sp>
          <p:nvSpPr>
            <p:cNvPr id="9255" name="AutoShape 128"/>
            <p:cNvSpPr/>
            <p:nvPr/>
          </p:nvSpPr>
          <p:spPr>
            <a:xfrm>
              <a:off x="0" y="0"/>
              <a:ext cx="489152" cy="488316"/>
            </a:xfrm>
            <a:custGeom>
              <a:avLst/>
              <a:gdLst/>
              <a:ahLst/>
              <a:cxnLst>
                <a:cxn ang="0">
                  <a:pos x="336292" y="274678"/>
                </a:cxn>
                <a:cxn ang="0">
                  <a:pos x="274559" y="257406"/>
                </a:cxn>
                <a:cxn ang="0">
                  <a:pos x="269305" y="262651"/>
                </a:cxn>
                <a:cxn ang="0">
                  <a:pos x="252094" y="279810"/>
                </a:cxn>
                <a:cxn ang="0">
                  <a:pos x="222972" y="308882"/>
                </a:cxn>
                <a:cxn ang="0">
                  <a:pos x="214027" y="330450"/>
                </a:cxn>
                <a:cxn ang="0">
                  <a:pos x="214027" y="366237"/>
                </a:cxn>
                <a:cxn ang="0">
                  <a:pos x="183455" y="366237"/>
                </a:cxn>
                <a:cxn ang="0">
                  <a:pos x="152883" y="396734"/>
                </a:cxn>
                <a:cxn ang="0">
                  <a:pos x="152883" y="427277"/>
                </a:cxn>
                <a:cxn ang="0">
                  <a:pos x="117079" y="427277"/>
                </a:cxn>
                <a:cxn ang="0">
                  <a:pos x="95475" y="436206"/>
                </a:cxn>
                <a:cxn ang="0">
                  <a:pos x="73803" y="457841"/>
                </a:cxn>
                <a:cxn ang="0">
                  <a:pos x="30617" y="457774"/>
                </a:cxn>
                <a:cxn ang="0">
                  <a:pos x="30572" y="414300"/>
                </a:cxn>
                <a:cxn ang="0">
                  <a:pos x="208863" y="236630"/>
                </a:cxn>
                <a:cxn ang="0">
                  <a:pos x="208886" y="236652"/>
                </a:cxn>
                <a:cxn ang="0">
                  <a:pos x="231328" y="214249"/>
                </a:cxn>
                <a:cxn ang="0">
                  <a:pos x="214027" y="152599"/>
                </a:cxn>
                <a:cxn ang="0">
                  <a:pos x="336292" y="30520"/>
                </a:cxn>
                <a:cxn ang="0">
                  <a:pos x="458580" y="152599"/>
                </a:cxn>
                <a:cxn ang="0">
                  <a:pos x="336292" y="274678"/>
                </a:cxn>
                <a:cxn ang="0">
                  <a:pos x="336292" y="0"/>
                </a:cxn>
                <a:cxn ang="0">
                  <a:pos x="183455" y="152599"/>
                </a:cxn>
                <a:cxn ang="0">
                  <a:pos x="194347" y="207964"/>
                </a:cxn>
                <a:cxn ang="0">
                  <a:pos x="8673" y="393366"/>
                </a:cxn>
                <a:cxn ang="0">
                  <a:pos x="0" y="412017"/>
                </a:cxn>
                <a:cxn ang="0">
                  <a:pos x="0" y="457774"/>
                </a:cxn>
                <a:cxn ang="0">
                  <a:pos x="30549" y="488293"/>
                </a:cxn>
                <a:cxn ang="0">
                  <a:pos x="76407" y="488293"/>
                </a:cxn>
                <a:cxn ang="0">
                  <a:pos x="95158" y="479703"/>
                </a:cxn>
                <a:cxn ang="0">
                  <a:pos x="117079" y="457774"/>
                </a:cxn>
                <a:cxn ang="0">
                  <a:pos x="152883" y="457774"/>
                </a:cxn>
                <a:cxn ang="0">
                  <a:pos x="183455" y="427277"/>
                </a:cxn>
                <a:cxn ang="0">
                  <a:pos x="183455" y="396734"/>
                </a:cxn>
                <a:cxn ang="0">
                  <a:pos x="214027" y="396734"/>
                </a:cxn>
                <a:cxn ang="0">
                  <a:pos x="244599" y="366237"/>
                </a:cxn>
                <a:cxn ang="0">
                  <a:pos x="244599" y="330450"/>
                </a:cxn>
                <a:cxn ang="0">
                  <a:pos x="280809" y="294301"/>
                </a:cxn>
                <a:cxn ang="0">
                  <a:pos x="336292" y="305198"/>
                </a:cxn>
                <a:cxn ang="0">
                  <a:pos x="489129" y="152599"/>
                </a:cxn>
                <a:cxn ang="0">
                  <a:pos x="336292" y="0"/>
                </a:cxn>
              </a:cxnLst>
              <a:pathLst>
                <a:path w="21600" h="21600">
                  <a:moveTo>
                    <a:pt x="14850" y="12150"/>
                  </a:moveTo>
                  <a:cubicBezTo>
                    <a:pt x="13851" y="12150"/>
                    <a:pt x="12926" y="11859"/>
                    <a:pt x="12124" y="11386"/>
                  </a:cubicBezTo>
                  <a:lnTo>
                    <a:pt x="11892" y="11618"/>
                  </a:lnTo>
                  <a:lnTo>
                    <a:pt x="11132" y="12377"/>
                  </a:lnTo>
                  <a:lnTo>
                    <a:pt x="9846" y="13663"/>
                  </a:lnTo>
                  <a:cubicBezTo>
                    <a:pt x="9593" y="13916"/>
                    <a:pt x="9451" y="14260"/>
                    <a:pt x="9451" y="14617"/>
                  </a:cubicBezTo>
                  <a:lnTo>
                    <a:pt x="9451" y="16200"/>
                  </a:lnTo>
                  <a:lnTo>
                    <a:pt x="8101" y="16200"/>
                  </a:lnTo>
                  <a:cubicBezTo>
                    <a:pt x="7356" y="16200"/>
                    <a:pt x="6751" y="16804"/>
                    <a:pt x="6751" y="17549"/>
                  </a:cubicBezTo>
                  <a:lnTo>
                    <a:pt x="6751" y="18900"/>
                  </a:lnTo>
                  <a:lnTo>
                    <a:pt x="5170" y="18900"/>
                  </a:lnTo>
                  <a:cubicBezTo>
                    <a:pt x="4812" y="18900"/>
                    <a:pt x="4469" y="19042"/>
                    <a:pt x="4216" y="19295"/>
                  </a:cubicBezTo>
                  <a:lnTo>
                    <a:pt x="3259" y="20252"/>
                  </a:lnTo>
                  <a:lnTo>
                    <a:pt x="1352" y="20249"/>
                  </a:lnTo>
                  <a:lnTo>
                    <a:pt x="1350" y="18326"/>
                  </a:lnTo>
                  <a:lnTo>
                    <a:pt x="9223" y="10467"/>
                  </a:lnTo>
                  <a:cubicBezTo>
                    <a:pt x="9223" y="10467"/>
                    <a:pt x="9223" y="10467"/>
                    <a:pt x="9224" y="10468"/>
                  </a:cubicBezTo>
                  <a:lnTo>
                    <a:pt x="10215" y="9477"/>
                  </a:lnTo>
                  <a:cubicBezTo>
                    <a:pt x="9741" y="8674"/>
                    <a:pt x="9451" y="7748"/>
                    <a:pt x="9451" y="6750"/>
                  </a:cubicBezTo>
                  <a:cubicBezTo>
                    <a:pt x="9451" y="3767"/>
                    <a:pt x="11869" y="1350"/>
                    <a:pt x="14850" y="1350"/>
                  </a:cubicBezTo>
                  <a:cubicBezTo>
                    <a:pt x="17832" y="1350"/>
                    <a:pt x="20250" y="3767"/>
                    <a:pt x="20250" y="6750"/>
                  </a:cubicBezTo>
                  <a:cubicBezTo>
                    <a:pt x="20250" y="9732"/>
                    <a:pt x="17832" y="12150"/>
                    <a:pt x="14850" y="12150"/>
                  </a:cubicBezTo>
                  <a:moveTo>
                    <a:pt x="14850" y="0"/>
                  </a:moveTo>
                  <a:cubicBezTo>
                    <a:pt x="11123" y="0"/>
                    <a:pt x="8101" y="3022"/>
                    <a:pt x="8101" y="6750"/>
                  </a:cubicBezTo>
                  <a:cubicBezTo>
                    <a:pt x="8101" y="7617"/>
                    <a:pt x="8283" y="8438"/>
                    <a:pt x="8582" y="9199"/>
                  </a:cubicBezTo>
                  <a:lnTo>
                    <a:pt x="383" y="17400"/>
                  </a:lnTo>
                  <a:cubicBezTo>
                    <a:pt x="146" y="17637"/>
                    <a:pt x="0" y="17863"/>
                    <a:pt x="0" y="18225"/>
                  </a:cubicBezTo>
                  <a:lnTo>
                    <a:pt x="0" y="20249"/>
                  </a:lnTo>
                  <a:cubicBezTo>
                    <a:pt x="0" y="20972"/>
                    <a:pt x="626" y="21599"/>
                    <a:pt x="1349" y="21599"/>
                  </a:cubicBezTo>
                  <a:lnTo>
                    <a:pt x="3374" y="21599"/>
                  </a:lnTo>
                  <a:cubicBezTo>
                    <a:pt x="3736" y="21599"/>
                    <a:pt x="3965" y="21455"/>
                    <a:pt x="4202" y="21219"/>
                  </a:cubicBezTo>
                  <a:lnTo>
                    <a:pt x="5170" y="20249"/>
                  </a:lnTo>
                  <a:lnTo>
                    <a:pt x="6751" y="20249"/>
                  </a:lnTo>
                  <a:cubicBezTo>
                    <a:pt x="7496" y="20249"/>
                    <a:pt x="8101" y="19645"/>
                    <a:pt x="8101" y="18900"/>
                  </a:cubicBezTo>
                  <a:lnTo>
                    <a:pt x="8101" y="17549"/>
                  </a:lnTo>
                  <a:lnTo>
                    <a:pt x="9451" y="17549"/>
                  </a:lnTo>
                  <a:cubicBezTo>
                    <a:pt x="10196" y="17549"/>
                    <a:pt x="10801" y="16945"/>
                    <a:pt x="10801" y="16200"/>
                  </a:cubicBezTo>
                  <a:lnTo>
                    <a:pt x="10801" y="14617"/>
                  </a:lnTo>
                  <a:lnTo>
                    <a:pt x="12400" y="13018"/>
                  </a:lnTo>
                  <a:cubicBezTo>
                    <a:pt x="13162" y="13317"/>
                    <a:pt x="13982" y="13500"/>
                    <a:pt x="14850" y="13500"/>
                  </a:cubicBezTo>
                  <a:cubicBezTo>
                    <a:pt x="18577" y="13500"/>
                    <a:pt x="21599" y="10477"/>
                    <a:pt x="21599" y="6750"/>
                  </a:cubicBezTo>
                  <a:cubicBezTo>
                    <a:pt x="21599" y="3022"/>
                    <a:pt x="18577" y="0"/>
                    <a:pt x="14850" y="0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256" name="AutoShape 129"/>
            <p:cNvSpPr/>
            <p:nvPr/>
          </p:nvSpPr>
          <p:spPr>
            <a:xfrm>
              <a:off x="305511" y="60935"/>
              <a:ext cx="121870" cy="121870"/>
            </a:xfrm>
            <a:custGeom>
              <a:avLst/>
              <a:gdLst/>
              <a:ahLst/>
              <a:cxnLst>
                <a:cxn ang="0">
                  <a:pos x="73393" y="106737"/>
                </a:cxn>
                <a:cxn ang="0">
                  <a:pos x="15200" y="48958"/>
                </a:cxn>
                <a:cxn ang="0">
                  <a:pos x="48438" y="15122"/>
                </a:cxn>
                <a:cxn ang="0">
                  <a:pos x="106574" y="73175"/>
                </a:cxn>
                <a:cxn ang="0">
                  <a:pos x="73393" y="106737"/>
                </a:cxn>
                <a:cxn ang="0">
                  <a:pos x="119105" y="64525"/>
                </a:cxn>
                <a:cxn ang="0">
                  <a:pos x="57330" y="2765"/>
                </a:cxn>
                <a:cxn ang="0">
                  <a:pos x="43884" y="828"/>
                </a:cxn>
                <a:cxn ang="0">
                  <a:pos x="818" y="43914"/>
                </a:cxn>
                <a:cxn ang="0">
                  <a:pos x="0" y="48770"/>
                </a:cxn>
                <a:cxn ang="0">
                  <a:pos x="2748" y="57362"/>
                </a:cxn>
                <a:cxn ang="0">
                  <a:pos x="64495" y="119111"/>
                </a:cxn>
                <a:cxn ang="0">
                  <a:pos x="77929" y="121042"/>
                </a:cxn>
                <a:cxn ang="0">
                  <a:pos x="121029" y="77962"/>
                </a:cxn>
                <a:cxn ang="0">
                  <a:pos x="121870" y="73100"/>
                </a:cxn>
                <a:cxn ang="0">
                  <a:pos x="119105" y="64525"/>
                </a:cxn>
              </a:cxnLst>
              <a:pathLst>
                <a:path w="21600" h="21333">
                  <a:moveTo>
                    <a:pt x="13008" y="18684"/>
                  </a:moveTo>
                  <a:cubicBezTo>
                    <a:pt x="9017" y="15850"/>
                    <a:pt x="5542" y="12415"/>
                    <a:pt x="2694" y="8570"/>
                  </a:cubicBezTo>
                  <a:cubicBezTo>
                    <a:pt x="3736" y="5628"/>
                    <a:pt x="5693" y="3697"/>
                    <a:pt x="8585" y="2647"/>
                  </a:cubicBezTo>
                  <a:cubicBezTo>
                    <a:pt x="12578" y="5489"/>
                    <a:pt x="16048" y="8911"/>
                    <a:pt x="18889" y="12809"/>
                  </a:cubicBezTo>
                  <a:cubicBezTo>
                    <a:pt x="17836" y="15730"/>
                    <a:pt x="15883" y="17647"/>
                    <a:pt x="13008" y="18684"/>
                  </a:cubicBezTo>
                  <a:moveTo>
                    <a:pt x="21110" y="11295"/>
                  </a:moveTo>
                  <a:cubicBezTo>
                    <a:pt x="18081" y="7130"/>
                    <a:pt x="14396" y="3496"/>
                    <a:pt x="10161" y="484"/>
                  </a:cubicBezTo>
                  <a:cubicBezTo>
                    <a:pt x="9468" y="-8"/>
                    <a:pt x="8579" y="-134"/>
                    <a:pt x="7778" y="145"/>
                  </a:cubicBezTo>
                  <a:cubicBezTo>
                    <a:pt x="4027" y="1450"/>
                    <a:pt x="1463" y="3983"/>
                    <a:pt x="145" y="7687"/>
                  </a:cubicBezTo>
                  <a:cubicBezTo>
                    <a:pt x="46" y="7962"/>
                    <a:pt x="0" y="8252"/>
                    <a:pt x="0" y="8537"/>
                  </a:cubicBezTo>
                  <a:cubicBezTo>
                    <a:pt x="0" y="9071"/>
                    <a:pt x="167" y="9596"/>
                    <a:pt x="487" y="10041"/>
                  </a:cubicBezTo>
                  <a:cubicBezTo>
                    <a:pt x="3525" y="14213"/>
                    <a:pt x="7211" y="17850"/>
                    <a:pt x="11431" y="20850"/>
                  </a:cubicBezTo>
                  <a:cubicBezTo>
                    <a:pt x="12122" y="21338"/>
                    <a:pt x="13010" y="21466"/>
                    <a:pt x="13812" y="21188"/>
                  </a:cubicBezTo>
                  <a:cubicBezTo>
                    <a:pt x="17563" y="19893"/>
                    <a:pt x="20133" y="17356"/>
                    <a:pt x="21451" y="13647"/>
                  </a:cubicBezTo>
                  <a:cubicBezTo>
                    <a:pt x="21551" y="13372"/>
                    <a:pt x="21600" y="13081"/>
                    <a:pt x="21600" y="12796"/>
                  </a:cubicBezTo>
                  <a:cubicBezTo>
                    <a:pt x="21600" y="12265"/>
                    <a:pt x="21429" y="11740"/>
                    <a:pt x="21110" y="11295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9234" name="组合 26"/>
          <p:cNvGrpSpPr/>
          <p:nvPr/>
        </p:nvGrpSpPr>
        <p:grpSpPr>
          <a:xfrm>
            <a:off x="3775075" y="2971800"/>
            <a:ext cx="377825" cy="438150"/>
            <a:chOff x="0" y="0"/>
            <a:chExt cx="503505" cy="583591"/>
          </a:xfrm>
        </p:grpSpPr>
        <p:sp>
          <p:nvSpPr>
            <p:cNvPr id="9243" name="Freeform 382"/>
            <p:cNvSpPr/>
            <p:nvPr/>
          </p:nvSpPr>
          <p:spPr>
            <a:xfrm flipH="1">
              <a:off x="0" y="459423"/>
              <a:ext cx="52151" cy="53392"/>
            </a:xfrm>
            <a:custGeom>
              <a:avLst/>
              <a:gdLst/>
              <a:ahLst/>
              <a:cxnLst>
                <a:cxn ang="0">
                  <a:pos x="42838" y="41596"/>
                </a:cxn>
                <a:cxn ang="0">
                  <a:pos x="42838" y="41596"/>
                </a:cxn>
                <a:cxn ang="0">
                  <a:pos x="21730" y="18625"/>
                </a:cxn>
                <a:cxn ang="0">
                  <a:pos x="21730" y="18625"/>
                </a:cxn>
                <a:cxn ang="0">
                  <a:pos x="10554" y="5588"/>
                </a:cxn>
                <a:cxn ang="0">
                  <a:pos x="10554" y="5588"/>
                </a:cxn>
                <a:cxn ang="0">
                  <a:pos x="3725" y="0"/>
                </a:cxn>
                <a:cxn ang="0">
                  <a:pos x="3725" y="0"/>
                </a:cxn>
                <a:cxn ang="0">
                  <a:pos x="2483" y="3104"/>
                </a:cxn>
                <a:cxn ang="0">
                  <a:pos x="2483" y="3104"/>
                </a:cxn>
                <a:cxn ang="0">
                  <a:pos x="0" y="6208"/>
                </a:cxn>
                <a:cxn ang="0">
                  <a:pos x="0" y="6208"/>
                </a:cxn>
                <a:cxn ang="0">
                  <a:pos x="6208" y="13038"/>
                </a:cxn>
                <a:cxn ang="0">
                  <a:pos x="6208" y="13038"/>
                </a:cxn>
                <a:cxn ang="0">
                  <a:pos x="18625" y="23592"/>
                </a:cxn>
                <a:cxn ang="0">
                  <a:pos x="18625" y="23592"/>
                </a:cxn>
                <a:cxn ang="0">
                  <a:pos x="40976" y="44079"/>
                </a:cxn>
                <a:cxn ang="0">
                  <a:pos x="40976" y="44079"/>
                </a:cxn>
                <a:cxn ang="0">
                  <a:pos x="51530" y="53392"/>
                </a:cxn>
                <a:cxn ang="0">
                  <a:pos x="52151" y="52771"/>
                </a:cxn>
                <a:cxn ang="0">
                  <a:pos x="52151" y="52771"/>
                </a:cxn>
                <a:cxn ang="0">
                  <a:pos x="42838" y="41596"/>
                </a:cxn>
              </a:cxnLst>
              <a:pathLst>
                <a:path w="168" h="172">
                  <a:moveTo>
                    <a:pt x="138" y="134"/>
                  </a:moveTo>
                  <a:lnTo>
                    <a:pt x="138" y="134"/>
                  </a:lnTo>
                  <a:lnTo>
                    <a:pt x="70" y="60"/>
                  </a:lnTo>
                  <a:lnTo>
                    <a:pt x="34" y="18"/>
                  </a:lnTo>
                  <a:lnTo>
                    <a:pt x="12" y="0"/>
                  </a:lnTo>
                  <a:lnTo>
                    <a:pt x="8" y="10"/>
                  </a:lnTo>
                  <a:lnTo>
                    <a:pt x="0" y="20"/>
                  </a:lnTo>
                  <a:lnTo>
                    <a:pt x="20" y="42"/>
                  </a:lnTo>
                  <a:lnTo>
                    <a:pt x="60" y="76"/>
                  </a:lnTo>
                  <a:lnTo>
                    <a:pt x="132" y="142"/>
                  </a:lnTo>
                  <a:lnTo>
                    <a:pt x="166" y="172"/>
                  </a:lnTo>
                  <a:lnTo>
                    <a:pt x="168" y="170"/>
                  </a:lnTo>
                  <a:lnTo>
                    <a:pt x="138" y="134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244" name="Freeform 383"/>
            <p:cNvSpPr/>
            <p:nvPr/>
          </p:nvSpPr>
          <p:spPr>
            <a:xfrm flipH="1">
              <a:off x="0" y="459423"/>
              <a:ext cx="52151" cy="53392"/>
            </a:xfrm>
            <a:custGeom>
              <a:avLst/>
              <a:gdLst/>
              <a:ahLst/>
              <a:cxnLst>
                <a:cxn ang="0">
                  <a:pos x="42838" y="41596"/>
                </a:cxn>
                <a:cxn ang="0">
                  <a:pos x="42838" y="41596"/>
                </a:cxn>
                <a:cxn ang="0">
                  <a:pos x="21730" y="18625"/>
                </a:cxn>
                <a:cxn ang="0">
                  <a:pos x="21730" y="18625"/>
                </a:cxn>
                <a:cxn ang="0">
                  <a:pos x="10554" y="5588"/>
                </a:cxn>
                <a:cxn ang="0">
                  <a:pos x="10554" y="5588"/>
                </a:cxn>
                <a:cxn ang="0">
                  <a:pos x="3725" y="0"/>
                </a:cxn>
                <a:cxn ang="0">
                  <a:pos x="3725" y="0"/>
                </a:cxn>
                <a:cxn ang="0">
                  <a:pos x="2483" y="3104"/>
                </a:cxn>
                <a:cxn ang="0">
                  <a:pos x="2483" y="3104"/>
                </a:cxn>
                <a:cxn ang="0">
                  <a:pos x="0" y="6208"/>
                </a:cxn>
                <a:cxn ang="0">
                  <a:pos x="0" y="6208"/>
                </a:cxn>
                <a:cxn ang="0">
                  <a:pos x="6208" y="13038"/>
                </a:cxn>
                <a:cxn ang="0">
                  <a:pos x="6208" y="13038"/>
                </a:cxn>
                <a:cxn ang="0">
                  <a:pos x="18625" y="23592"/>
                </a:cxn>
                <a:cxn ang="0">
                  <a:pos x="18625" y="23592"/>
                </a:cxn>
                <a:cxn ang="0">
                  <a:pos x="40976" y="44079"/>
                </a:cxn>
                <a:cxn ang="0">
                  <a:pos x="40976" y="44079"/>
                </a:cxn>
                <a:cxn ang="0">
                  <a:pos x="51530" y="53392"/>
                </a:cxn>
                <a:cxn ang="0">
                  <a:pos x="52151" y="52771"/>
                </a:cxn>
                <a:cxn ang="0">
                  <a:pos x="52151" y="52771"/>
                </a:cxn>
                <a:cxn ang="0">
                  <a:pos x="42838" y="41596"/>
                </a:cxn>
              </a:cxnLst>
              <a:pathLst>
                <a:path w="168" h="172">
                  <a:moveTo>
                    <a:pt x="138" y="134"/>
                  </a:moveTo>
                  <a:lnTo>
                    <a:pt x="138" y="134"/>
                  </a:lnTo>
                  <a:lnTo>
                    <a:pt x="70" y="60"/>
                  </a:lnTo>
                  <a:lnTo>
                    <a:pt x="34" y="18"/>
                  </a:lnTo>
                  <a:lnTo>
                    <a:pt x="12" y="0"/>
                  </a:lnTo>
                  <a:lnTo>
                    <a:pt x="8" y="10"/>
                  </a:lnTo>
                  <a:lnTo>
                    <a:pt x="0" y="20"/>
                  </a:lnTo>
                  <a:lnTo>
                    <a:pt x="20" y="42"/>
                  </a:lnTo>
                  <a:lnTo>
                    <a:pt x="60" y="76"/>
                  </a:lnTo>
                  <a:lnTo>
                    <a:pt x="132" y="142"/>
                  </a:lnTo>
                  <a:lnTo>
                    <a:pt x="166" y="172"/>
                  </a:lnTo>
                  <a:lnTo>
                    <a:pt x="168" y="170"/>
                  </a:lnTo>
                  <a:lnTo>
                    <a:pt x="138" y="134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245" name="Freeform 384"/>
            <p:cNvSpPr/>
            <p:nvPr/>
          </p:nvSpPr>
          <p:spPr>
            <a:xfrm flipH="1">
              <a:off x="42217" y="333392"/>
              <a:ext cx="126652" cy="147760"/>
            </a:xfrm>
            <a:custGeom>
              <a:avLst/>
              <a:gdLst/>
              <a:ahLst/>
              <a:cxnLst>
                <a:cxn ang="0">
                  <a:pos x="126652" y="96338"/>
                </a:cxn>
                <a:cxn ang="0">
                  <a:pos x="29874" y="0"/>
                </a:cxn>
                <a:cxn ang="0">
                  <a:pos x="29874" y="0"/>
                </a:cxn>
                <a:cxn ang="0">
                  <a:pos x="30496" y="1859"/>
                </a:cxn>
                <a:cxn ang="0">
                  <a:pos x="31118" y="4337"/>
                </a:cxn>
                <a:cxn ang="0">
                  <a:pos x="31118" y="8054"/>
                </a:cxn>
                <a:cxn ang="0">
                  <a:pos x="29874" y="12391"/>
                </a:cxn>
                <a:cxn ang="0">
                  <a:pos x="28629" y="16728"/>
                </a:cxn>
                <a:cxn ang="0">
                  <a:pos x="26762" y="22303"/>
                </a:cxn>
                <a:cxn ang="0">
                  <a:pos x="24272" y="27260"/>
                </a:cxn>
                <a:cxn ang="0">
                  <a:pos x="21783" y="32836"/>
                </a:cxn>
                <a:cxn ang="0">
                  <a:pos x="21783" y="32836"/>
                </a:cxn>
                <a:cxn ang="0">
                  <a:pos x="18671" y="37482"/>
                </a:cxn>
                <a:cxn ang="0">
                  <a:pos x="15559" y="41819"/>
                </a:cxn>
                <a:cxn ang="0">
                  <a:pos x="12447" y="45536"/>
                </a:cxn>
                <a:cxn ang="0">
                  <a:pos x="9336" y="48014"/>
                </a:cxn>
                <a:cxn ang="0">
                  <a:pos x="6224" y="50492"/>
                </a:cxn>
                <a:cxn ang="0">
                  <a:pos x="3734" y="51731"/>
                </a:cxn>
                <a:cxn ang="0">
                  <a:pos x="1867" y="51731"/>
                </a:cxn>
                <a:cxn ang="0">
                  <a:pos x="0" y="51112"/>
                </a:cxn>
                <a:cxn ang="0">
                  <a:pos x="96778" y="147760"/>
                </a:cxn>
                <a:cxn ang="0">
                  <a:pos x="96778" y="147760"/>
                </a:cxn>
                <a:cxn ang="0">
                  <a:pos x="98645" y="147140"/>
                </a:cxn>
                <a:cxn ang="0">
                  <a:pos x="103002" y="145282"/>
                </a:cxn>
                <a:cxn ang="0">
                  <a:pos x="106114" y="143423"/>
                </a:cxn>
                <a:cxn ang="0">
                  <a:pos x="109848" y="140945"/>
                </a:cxn>
                <a:cxn ang="0">
                  <a:pos x="113582" y="137228"/>
                </a:cxn>
                <a:cxn ang="0">
                  <a:pos x="116694" y="132272"/>
                </a:cxn>
                <a:cxn ang="0">
                  <a:pos x="116694" y="132272"/>
                </a:cxn>
                <a:cxn ang="0">
                  <a:pos x="119184" y="129174"/>
                </a:cxn>
                <a:cxn ang="0">
                  <a:pos x="119184" y="129174"/>
                </a:cxn>
                <a:cxn ang="0">
                  <a:pos x="120428" y="126076"/>
                </a:cxn>
                <a:cxn ang="0">
                  <a:pos x="120428" y="126076"/>
                </a:cxn>
                <a:cxn ang="0">
                  <a:pos x="122918" y="119881"/>
                </a:cxn>
                <a:cxn ang="0">
                  <a:pos x="124785" y="114924"/>
                </a:cxn>
                <a:cxn ang="0">
                  <a:pos x="126030" y="109349"/>
                </a:cxn>
                <a:cxn ang="0">
                  <a:pos x="126652" y="105012"/>
                </a:cxn>
                <a:cxn ang="0">
                  <a:pos x="126652" y="98816"/>
                </a:cxn>
                <a:cxn ang="0">
                  <a:pos x="126652" y="96338"/>
                </a:cxn>
                <a:cxn ang="0">
                  <a:pos x="126652" y="96338"/>
                </a:cxn>
              </a:cxnLst>
              <a:pathLst>
                <a:path w="407" h="477">
                  <a:moveTo>
                    <a:pt x="407" y="311"/>
                  </a:moveTo>
                  <a:lnTo>
                    <a:pt x="96" y="0"/>
                  </a:lnTo>
                  <a:lnTo>
                    <a:pt x="98" y="6"/>
                  </a:lnTo>
                  <a:lnTo>
                    <a:pt x="100" y="14"/>
                  </a:lnTo>
                  <a:lnTo>
                    <a:pt x="100" y="26"/>
                  </a:lnTo>
                  <a:lnTo>
                    <a:pt x="96" y="40"/>
                  </a:lnTo>
                  <a:lnTo>
                    <a:pt x="92" y="54"/>
                  </a:lnTo>
                  <a:lnTo>
                    <a:pt x="86" y="72"/>
                  </a:lnTo>
                  <a:lnTo>
                    <a:pt x="78" y="88"/>
                  </a:lnTo>
                  <a:lnTo>
                    <a:pt x="70" y="106"/>
                  </a:lnTo>
                  <a:lnTo>
                    <a:pt x="60" y="121"/>
                  </a:lnTo>
                  <a:lnTo>
                    <a:pt x="50" y="135"/>
                  </a:lnTo>
                  <a:lnTo>
                    <a:pt x="40" y="147"/>
                  </a:lnTo>
                  <a:lnTo>
                    <a:pt x="30" y="155"/>
                  </a:lnTo>
                  <a:lnTo>
                    <a:pt x="20" y="163"/>
                  </a:lnTo>
                  <a:lnTo>
                    <a:pt x="12" y="167"/>
                  </a:lnTo>
                  <a:lnTo>
                    <a:pt x="6" y="167"/>
                  </a:lnTo>
                  <a:lnTo>
                    <a:pt x="0" y="165"/>
                  </a:lnTo>
                  <a:lnTo>
                    <a:pt x="311" y="477"/>
                  </a:lnTo>
                  <a:lnTo>
                    <a:pt x="317" y="475"/>
                  </a:lnTo>
                  <a:lnTo>
                    <a:pt x="331" y="469"/>
                  </a:lnTo>
                  <a:lnTo>
                    <a:pt x="341" y="463"/>
                  </a:lnTo>
                  <a:lnTo>
                    <a:pt x="353" y="455"/>
                  </a:lnTo>
                  <a:lnTo>
                    <a:pt x="365" y="443"/>
                  </a:lnTo>
                  <a:lnTo>
                    <a:pt x="375" y="427"/>
                  </a:lnTo>
                  <a:lnTo>
                    <a:pt x="383" y="417"/>
                  </a:lnTo>
                  <a:lnTo>
                    <a:pt x="387" y="407"/>
                  </a:lnTo>
                  <a:lnTo>
                    <a:pt x="395" y="387"/>
                  </a:lnTo>
                  <a:lnTo>
                    <a:pt x="401" y="371"/>
                  </a:lnTo>
                  <a:lnTo>
                    <a:pt x="405" y="353"/>
                  </a:lnTo>
                  <a:lnTo>
                    <a:pt x="407" y="339"/>
                  </a:lnTo>
                  <a:lnTo>
                    <a:pt x="407" y="319"/>
                  </a:lnTo>
                  <a:lnTo>
                    <a:pt x="407" y="311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246" name="Freeform 385"/>
            <p:cNvSpPr/>
            <p:nvPr/>
          </p:nvSpPr>
          <p:spPr>
            <a:xfrm flipH="1">
              <a:off x="137827" y="332150"/>
              <a:ext cx="32905" cy="53392"/>
            </a:xfrm>
            <a:custGeom>
              <a:avLst/>
              <a:gdLst/>
              <a:ahLst/>
              <a:cxnLst>
                <a:cxn ang="0">
                  <a:pos x="31663" y="1249"/>
                </a:cxn>
                <a:cxn ang="0">
                  <a:pos x="31663" y="1249"/>
                </a:cxn>
                <a:cxn ang="0">
                  <a:pos x="30422" y="624"/>
                </a:cxn>
                <a:cxn ang="0">
                  <a:pos x="29180" y="0"/>
                </a:cxn>
                <a:cxn ang="0">
                  <a:pos x="26076" y="624"/>
                </a:cxn>
                <a:cxn ang="0">
                  <a:pos x="22351" y="3122"/>
                </a:cxn>
                <a:cxn ang="0">
                  <a:pos x="18625" y="6869"/>
                </a:cxn>
                <a:cxn ang="0">
                  <a:pos x="18625" y="6869"/>
                </a:cxn>
                <a:cxn ang="0">
                  <a:pos x="23592" y="11240"/>
                </a:cxn>
                <a:cxn ang="0">
                  <a:pos x="23592" y="11240"/>
                </a:cxn>
                <a:cxn ang="0">
                  <a:pos x="23592" y="14363"/>
                </a:cxn>
                <a:cxn ang="0">
                  <a:pos x="23592" y="14363"/>
                </a:cxn>
                <a:cxn ang="0">
                  <a:pos x="23592" y="17485"/>
                </a:cxn>
                <a:cxn ang="0">
                  <a:pos x="22351" y="21232"/>
                </a:cxn>
                <a:cxn ang="0">
                  <a:pos x="21109" y="25603"/>
                </a:cxn>
                <a:cxn ang="0">
                  <a:pos x="18625" y="29974"/>
                </a:cxn>
                <a:cxn ang="0">
                  <a:pos x="18625" y="29974"/>
                </a:cxn>
                <a:cxn ang="0">
                  <a:pos x="16142" y="34346"/>
                </a:cxn>
                <a:cxn ang="0">
                  <a:pos x="13038" y="36844"/>
                </a:cxn>
                <a:cxn ang="0">
                  <a:pos x="11175" y="38717"/>
                </a:cxn>
                <a:cxn ang="0">
                  <a:pos x="9313" y="39654"/>
                </a:cxn>
                <a:cxn ang="0">
                  <a:pos x="9313" y="39654"/>
                </a:cxn>
                <a:cxn ang="0">
                  <a:pos x="6829" y="40278"/>
                </a:cxn>
                <a:cxn ang="0">
                  <a:pos x="6829" y="40278"/>
                </a:cxn>
                <a:cxn ang="0">
                  <a:pos x="2483" y="35595"/>
                </a:cxn>
                <a:cxn ang="0">
                  <a:pos x="2483" y="35595"/>
                </a:cxn>
                <a:cxn ang="0">
                  <a:pos x="621" y="40903"/>
                </a:cxn>
                <a:cxn ang="0">
                  <a:pos x="0" y="45898"/>
                </a:cxn>
                <a:cxn ang="0">
                  <a:pos x="0" y="50270"/>
                </a:cxn>
                <a:cxn ang="0">
                  <a:pos x="621" y="51519"/>
                </a:cxn>
                <a:cxn ang="0">
                  <a:pos x="1242" y="52768"/>
                </a:cxn>
                <a:cxn ang="0">
                  <a:pos x="1863" y="52768"/>
                </a:cxn>
                <a:cxn ang="0">
                  <a:pos x="1863" y="52768"/>
                </a:cxn>
                <a:cxn ang="0">
                  <a:pos x="3725" y="53392"/>
                </a:cxn>
                <a:cxn ang="0">
                  <a:pos x="5588" y="53392"/>
                </a:cxn>
                <a:cxn ang="0">
                  <a:pos x="8071" y="52143"/>
                </a:cxn>
                <a:cxn ang="0">
                  <a:pos x="11175" y="49645"/>
                </a:cxn>
                <a:cxn ang="0">
                  <a:pos x="14280" y="47147"/>
                </a:cxn>
                <a:cxn ang="0">
                  <a:pos x="17384" y="43401"/>
                </a:cxn>
                <a:cxn ang="0">
                  <a:pos x="20488" y="39029"/>
                </a:cxn>
                <a:cxn ang="0">
                  <a:pos x="23592" y="34346"/>
                </a:cxn>
                <a:cxn ang="0">
                  <a:pos x="23592" y="34346"/>
                </a:cxn>
                <a:cxn ang="0">
                  <a:pos x="26076" y="28726"/>
                </a:cxn>
                <a:cxn ang="0">
                  <a:pos x="28559" y="23730"/>
                </a:cxn>
                <a:cxn ang="0">
                  <a:pos x="30422" y="18110"/>
                </a:cxn>
                <a:cxn ang="0">
                  <a:pos x="31663" y="13738"/>
                </a:cxn>
                <a:cxn ang="0">
                  <a:pos x="32905" y="9367"/>
                </a:cxn>
                <a:cxn ang="0">
                  <a:pos x="32905" y="5620"/>
                </a:cxn>
                <a:cxn ang="0">
                  <a:pos x="32284" y="3122"/>
                </a:cxn>
                <a:cxn ang="0">
                  <a:pos x="31663" y="1249"/>
                </a:cxn>
                <a:cxn ang="0">
                  <a:pos x="31663" y="1249"/>
                </a:cxn>
              </a:cxnLst>
              <a:pathLst>
                <a:path w="106" h="171">
                  <a:moveTo>
                    <a:pt x="102" y="4"/>
                  </a:moveTo>
                  <a:lnTo>
                    <a:pt x="102" y="4"/>
                  </a:lnTo>
                  <a:lnTo>
                    <a:pt x="98" y="2"/>
                  </a:lnTo>
                  <a:lnTo>
                    <a:pt x="94" y="0"/>
                  </a:lnTo>
                  <a:lnTo>
                    <a:pt x="84" y="2"/>
                  </a:lnTo>
                  <a:lnTo>
                    <a:pt x="72" y="10"/>
                  </a:lnTo>
                  <a:lnTo>
                    <a:pt x="60" y="22"/>
                  </a:lnTo>
                  <a:lnTo>
                    <a:pt x="76" y="36"/>
                  </a:lnTo>
                  <a:lnTo>
                    <a:pt x="76" y="46"/>
                  </a:lnTo>
                  <a:lnTo>
                    <a:pt x="76" y="56"/>
                  </a:lnTo>
                  <a:lnTo>
                    <a:pt x="72" y="68"/>
                  </a:lnTo>
                  <a:lnTo>
                    <a:pt x="68" y="82"/>
                  </a:lnTo>
                  <a:lnTo>
                    <a:pt x="60" y="96"/>
                  </a:lnTo>
                  <a:lnTo>
                    <a:pt x="52" y="110"/>
                  </a:lnTo>
                  <a:lnTo>
                    <a:pt x="42" y="118"/>
                  </a:lnTo>
                  <a:lnTo>
                    <a:pt x="36" y="124"/>
                  </a:lnTo>
                  <a:lnTo>
                    <a:pt x="30" y="127"/>
                  </a:lnTo>
                  <a:lnTo>
                    <a:pt x="22" y="129"/>
                  </a:lnTo>
                  <a:lnTo>
                    <a:pt x="8" y="114"/>
                  </a:lnTo>
                  <a:lnTo>
                    <a:pt x="2" y="131"/>
                  </a:lnTo>
                  <a:lnTo>
                    <a:pt x="0" y="147"/>
                  </a:lnTo>
                  <a:lnTo>
                    <a:pt x="0" y="161"/>
                  </a:lnTo>
                  <a:lnTo>
                    <a:pt x="2" y="165"/>
                  </a:lnTo>
                  <a:lnTo>
                    <a:pt x="4" y="169"/>
                  </a:lnTo>
                  <a:lnTo>
                    <a:pt x="6" y="169"/>
                  </a:lnTo>
                  <a:lnTo>
                    <a:pt x="12" y="171"/>
                  </a:lnTo>
                  <a:lnTo>
                    <a:pt x="18" y="171"/>
                  </a:lnTo>
                  <a:lnTo>
                    <a:pt x="26" y="167"/>
                  </a:lnTo>
                  <a:lnTo>
                    <a:pt x="36" y="159"/>
                  </a:lnTo>
                  <a:lnTo>
                    <a:pt x="46" y="151"/>
                  </a:lnTo>
                  <a:lnTo>
                    <a:pt x="56" y="139"/>
                  </a:lnTo>
                  <a:lnTo>
                    <a:pt x="66" y="125"/>
                  </a:lnTo>
                  <a:lnTo>
                    <a:pt x="76" y="110"/>
                  </a:lnTo>
                  <a:lnTo>
                    <a:pt x="84" y="92"/>
                  </a:lnTo>
                  <a:lnTo>
                    <a:pt x="92" y="76"/>
                  </a:lnTo>
                  <a:lnTo>
                    <a:pt x="98" y="58"/>
                  </a:lnTo>
                  <a:lnTo>
                    <a:pt x="102" y="44"/>
                  </a:lnTo>
                  <a:lnTo>
                    <a:pt x="106" y="30"/>
                  </a:lnTo>
                  <a:lnTo>
                    <a:pt x="106" y="18"/>
                  </a:lnTo>
                  <a:lnTo>
                    <a:pt x="104" y="10"/>
                  </a:lnTo>
                  <a:lnTo>
                    <a:pt x="102" y="4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247" name="Freeform 386"/>
            <p:cNvSpPr/>
            <p:nvPr/>
          </p:nvSpPr>
          <p:spPr>
            <a:xfrm flipH="1">
              <a:off x="383061" y="111751"/>
              <a:ext cx="120444" cy="101197"/>
            </a:xfrm>
            <a:custGeom>
              <a:avLst/>
              <a:gdLst/>
              <a:ahLst/>
              <a:cxnLst>
                <a:cxn ang="0">
                  <a:pos x="47929" y="34874"/>
                </a:cxn>
                <a:cxn ang="0">
                  <a:pos x="47929" y="34874"/>
                </a:cxn>
                <a:cxn ang="0">
                  <a:pos x="50418" y="30515"/>
                </a:cxn>
                <a:cxn ang="0">
                  <a:pos x="53531" y="26778"/>
                </a:cxn>
                <a:cxn ang="0">
                  <a:pos x="57265" y="23042"/>
                </a:cxn>
                <a:cxn ang="0">
                  <a:pos x="61000" y="20551"/>
                </a:cxn>
                <a:cxn ang="0">
                  <a:pos x="65357" y="18060"/>
                </a:cxn>
                <a:cxn ang="0">
                  <a:pos x="69714" y="16192"/>
                </a:cxn>
                <a:cxn ang="0">
                  <a:pos x="74694" y="14946"/>
                </a:cxn>
                <a:cxn ang="0">
                  <a:pos x="79362" y="13701"/>
                </a:cxn>
                <a:cxn ang="0">
                  <a:pos x="84342" y="13078"/>
                </a:cxn>
                <a:cxn ang="0">
                  <a:pos x="89322" y="12455"/>
                </a:cxn>
                <a:cxn ang="0">
                  <a:pos x="99903" y="13078"/>
                </a:cxn>
                <a:cxn ang="0">
                  <a:pos x="110485" y="14946"/>
                </a:cxn>
                <a:cxn ang="0">
                  <a:pos x="120444" y="18060"/>
                </a:cxn>
                <a:cxn ang="0">
                  <a:pos x="120444" y="18060"/>
                </a:cxn>
                <a:cxn ang="0">
                  <a:pos x="120444" y="17437"/>
                </a:cxn>
                <a:cxn ang="0">
                  <a:pos x="120444" y="17437"/>
                </a:cxn>
                <a:cxn ang="0">
                  <a:pos x="111107" y="12455"/>
                </a:cxn>
                <a:cxn ang="0">
                  <a:pos x="100526" y="8096"/>
                </a:cxn>
                <a:cxn ang="0">
                  <a:pos x="89944" y="4359"/>
                </a:cxn>
                <a:cxn ang="0">
                  <a:pos x="79985" y="1868"/>
                </a:cxn>
                <a:cxn ang="0">
                  <a:pos x="69714" y="0"/>
                </a:cxn>
                <a:cxn ang="0">
                  <a:pos x="59755" y="0"/>
                </a:cxn>
                <a:cxn ang="0">
                  <a:pos x="55398" y="0"/>
                </a:cxn>
                <a:cxn ang="0">
                  <a:pos x="50418" y="623"/>
                </a:cxn>
                <a:cxn ang="0">
                  <a:pos x="46061" y="1868"/>
                </a:cxn>
                <a:cxn ang="0">
                  <a:pos x="41704" y="3114"/>
                </a:cxn>
                <a:cxn ang="0">
                  <a:pos x="41704" y="3114"/>
                </a:cxn>
                <a:cxn ang="0">
                  <a:pos x="34235" y="6850"/>
                </a:cxn>
                <a:cxn ang="0">
                  <a:pos x="28010" y="9964"/>
                </a:cxn>
                <a:cxn ang="0">
                  <a:pos x="21786" y="13701"/>
                </a:cxn>
                <a:cxn ang="0">
                  <a:pos x="16806" y="17437"/>
                </a:cxn>
                <a:cxn ang="0">
                  <a:pos x="13071" y="21174"/>
                </a:cxn>
                <a:cxn ang="0">
                  <a:pos x="9337" y="25533"/>
                </a:cxn>
                <a:cxn ang="0">
                  <a:pos x="6224" y="29269"/>
                </a:cxn>
                <a:cxn ang="0">
                  <a:pos x="4357" y="33629"/>
                </a:cxn>
                <a:cxn ang="0">
                  <a:pos x="2490" y="38611"/>
                </a:cxn>
                <a:cxn ang="0">
                  <a:pos x="1245" y="42970"/>
                </a:cxn>
                <a:cxn ang="0">
                  <a:pos x="0" y="47952"/>
                </a:cxn>
                <a:cxn ang="0">
                  <a:pos x="0" y="52311"/>
                </a:cxn>
                <a:cxn ang="0">
                  <a:pos x="622" y="62898"/>
                </a:cxn>
                <a:cxn ang="0">
                  <a:pos x="1867" y="72862"/>
                </a:cxn>
                <a:cxn ang="0">
                  <a:pos x="1867" y="72862"/>
                </a:cxn>
                <a:cxn ang="0">
                  <a:pos x="3735" y="78467"/>
                </a:cxn>
                <a:cxn ang="0">
                  <a:pos x="6224" y="83449"/>
                </a:cxn>
                <a:cxn ang="0">
                  <a:pos x="9337" y="88119"/>
                </a:cxn>
                <a:cxn ang="0">
                  <a:pos x="13071" y="91856"/>
                </a:cxn>
                <a:cxn ang="0">
                  <a:pos x="18051" y="94969"/>
                </a:cxn>
                <a:cxn ang="0">
                  <a:pos x="23653" y="98083"/>
                </a:cxn>
                <a:cxn ang="0">
                  <a:pos x="29255" y="99951"/>
                </a:cxn>
                <a:cxn ang="0">
                  <a:pos x="36102" y="101197"/>
                </a:cxn>
                <a:cxn ang="0">
                  <a:pos x="36102" y="101197"/>
                </a:cxn>
                <a:cxn ang="0">
                  <a:pos x="34857" y="93101"/>
                </a:cxn>
                <a:cxn ang="0">
                  <a:pos x="34857" y="84383"/>
                </a:cxn>
                <a:cxn ang="0">
                  <a:pos x="34857" y="75976"/>
                </a:cxn>
                <a:cxn ang="0">
                  <a:pos x="36102" y="67257"/>
                </a:cxn>
                <a:cxn ang="0">
                  <a:pos x="37969" y="59161"/>
                </a:cxn>
                <a:cxn ang="0">
                  <a:pos x="40459" y="50443"/>
                </a:cxn>
                <a:cxn ang="0">
                  <a:pos x="43571" y="42347"/>
                </a:cxn>
                <a:cxn ang="0">
                  <a:pos x="47929" y="34874"/>
                </a:cxn>
                <a:cxn ang="0">
                  <a:pos x="47929" y="34874"/>
                </a:cxn>
              </a:cxnLst>
              <a:pathLst>
                <a:path w="387" h="325">
                  <a:moveTo>
                    <a:pt x="154" y="112"/>
                  </a:moveTo>
                  <a:lnTo>
                    <a:pt x="154" y="112"/>
                  </a:lnTo>
                  <a:lnTo>
                    <a:pt x="162" y="98"/>
                  </a:lnTo>
                  <a:lnTo>
                    <a:pt x="172" y="86"/>
                  </a:lnTo>
                  <a:lnTo>
                    <a:pt x="184" y="74"/>
                  </a:lnTo>
                  <a:lnTo>
                    <a:pt x="196" y="66"/>
                  </a:lnTo>
                  <a:lnTo>
                    <a:pt x="210" y="58"/>
                  </a:lnTo>
                  <a:lnTo>
                    <a:pt x="224" y="52"/>
                  </a:lnTo>
                  <a:lnTo>
                    <a:pt x="240" y="48"/>
                  </a:lnTo>
                  <a:lnTo>
                    <a:pt x="255" y="44"/>
                  </a:lnTo>
                  <a:lnTo>
                    <a:pt x="271" y="42"/>
                  </a:lnTo>
                  <a:lnTo>
                    <a:pt x="287" y="40"/>
                  </a:lnTo>
                  <a:lnTo>
                    <a:pt x="321" y="42"/>
                  </a:lnTo>
                  <a:lnTo>
                    <a:pt x="355" y="48"/>
                  </a:lnTo>
                  <a:lnTo>
                    <a:pt x="387" y="58"/>
                  </a:lnTo>
                  <a:lnTo>
                    <a:pt x="387" y="56"/>
                  </a:lnTo>
                  <a:lnTo>
                    <a:pt x="357" y="40"/>
                  </a:lnTo>
                  <a:lnTo>
                    <a:pt x="323" y="26"/>
                  </a:lnTo>
                  <a:lnTo>
                    <a:pt x="289" y="14"/>
                  </a:lnTo>
                  <a:lnTo>
                    <a:pt x="257" y="6"/>
                  </a:lnTo>
                  <a:lnTo>
                    <a:pt x="224" y="0"/>
                  </a:lnTo>
                  <a:lnTo>
                    <a:pt x="192" y="0"/>
                  </a:lnTo>
                  <a:lnTo>
                    <a:pt x="178" y="0"/>
                  </a:lnTo>
                  <a:lnTo>
                    <a:pt x="162" y="2"/>
                  </a:lnTo>
                  <a:lnTo>
                    <a:pt x="148" y="6"/>
                  </a:lnTo>
                  <a:lnTo>
                    <a:pt x="134" y="10"/>
                  </a:lnTo>
                  <a:lnTo>
                    <a:pt x="110" y="22"/>
                  </a:lnTo>
                  <a:lnTo>
                    <a:pt x="90" y="32"/>
                  </a:lnTo>
                  <a:lnTo>
                    <a:pt x="70" y="44"/>
                  </a:lnTo>
                  <a:lnTo>
                    <a:pt x="54" y="56"/>
                  </a:lnTo>
                  <a:lnTo>
                    <a:pt x="42" y="68"/>
                  </a:lnTo>
                  <a:lnTo>
                    <a:pt x="30" y="82"/>
                  </a:lnTo>
                  <a:lnTo>
                    <a:pt x="20" y="94"/>
                  </a:lnTo>
                  <a:lnTo>
                    <a:pt x="14" y="108"/>
                  </a:lnTo>
                  <a:lnTo>
                    <a:pt x="8" y="124"/>
                  </a:lnTo>
                  <a:lnTo>
                    <a:pt x="4" y="138"/>
                  </a:lnTo>
                  <a:lnTo>
                    <a:pt x="0" y="154"/>
                  </a:lnTo>
                  <a:lnTo>
                    <a:pt x="0" y="168"/>
                  </a:lnTo>
                  <a:lnTo>
                    <a:pt x="2" y="202"/>
                  </a:lnTo>
                  <a:lnTo>
                    <a:pt x="6" y="234"/>
                  </a:lnTo>
                  <a:lnTo>
                    <a:pt x="12" y="252"/>
                  </a:lnTo>
                  <a:lnTo>
                    <a:pt x="20" y="268"/>
                  </a:lnTo>
                  <a:lnTo>
                    <a:pt x="30" y="283"/>
                  </a:lnTo>
                  <a:lnTo>
                    <a:pt x="42" y="295"/>
                  </a:lnTo>
                  <a:lnTo>
                    <a:pt x="58" y="305"/>
                  </a:lnTo>
                  <a:lnTo>
                    <a:pt x="76" y="315"/>
                  </a:lnTo>
                  <a:lnTo>
                    <a:pt x="94" y="321"/>
                  </a:lnTo>
                  <a:lnTo>
                    <a:pt x="116" y="325"/>
                  </a:lnTo>
                  <a:lnTo>
                    <a:pt x="112" y="299"/>
                  </a:lnTo>
                  <a:lnTo>
                    <a:pt x="112" y="271"/>
                  </a:lnTo>
                  <a:lnTo>
                    <a:pt x="112" y="244"/>
                  </a:lnTo>
                  <a:lnTo>
                    <a:pt x="116" y="216"/>
                  </a:lnTo>
                  <a:lnTo>
                    <a:pt x="122" y="190"/>
                  </a:lnTo>
                  <a:lnTo>
                    <a:pt x="130" y="162"/>
                  </a:lnTo>
                  <a:lnTo>
                    <a:pt x="140" y="136"/>
                  </a:lnTo>
                  <a:lnTo>
                    <a:pt x="154" y="112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248" name="Freeform 387"/>
            <p:cNvSpPr/>
            <p:nvPr/>
          </p:nvSpPr>
          <p:spPr>
            <a:xfrm flipH="1">
              <a:off x="368782" y="9312"/>
              <a:ext cx="45322" cy="119823"/>
            </a:xfrm>
            <a:custGeom>
              <a:avLst/>
              <a:gdLst/>
              <a:ahLst/>
              <a:cxnLst>
                <a:cxn ang="0">
                  <a:pos x="24213" y="22602"/>
                </a:cxn>
                <a:cxn ang="0">
                  <a:pos x="24213" y="22602"/>
                </a:cxn>
                <a:cxn ang="0">
                  <a:pos x="28559" y="15791"/>
                </a:cxn>
                <a:cxn ang="0">
                  <a:pos x="34147" y="9908"/>
                </a:cxn>
                <a:cxn ang="0">
                  <a:pos x="39734" y="4335"/>
                </a:cxn>
                <a:cxn ang="0">
                  <a:pos x="45322" y="0"/>
                </a:cxn>
                <a:cxn ang="0">
                  <a:pos x="45322" y="0"/>
                </a:cxn>
                <a:cxn ang="0">
                  <a:pos x="36009" y="2477"/>
                </a:cxn>
                <a:cxn ang="0">
                  <a:pos x="27317" y="6192"/>
                </a:cxn>
                <a:cxn ang="0">
                  <a:pos x="22971" y="8050"/>
                </a:cxn>
                <a:cxn ang="0">
                  <a:pos x="19246" y="10527"/>
                </a:cxn>
                <a:cxn ang="0">
                  <a:pos x="15521" y="13314"/>
                </a:cxn>
                <a:cxn ang="0">
                  <a:pos x="12417" y="16410"/>
                </a:cxn>
                <a:cxn ang="0">
                  <a:pos x="9313" y="20125"/>
                </a:cxn>
                <a:cxn ang="0">
                  <a:pos x="6829" y="24460"/>
                </a:cxn>
                <a:cxn ang="0">
                  <a:pos x="4967" y="29414"/>
                </a:cxn>
                <a:cxn ang="0">
                  <a:pos x="3104" y="34368"/>
                </a:cxn>
                <a:cxn ang="0">
                  <a:pos x="1863" y="40560"/>
                </a:cxn>
                <a:cxn ang="0">
                  <a:pos x="621" y="46753"/>
                </a:cxn>
                <a:cxn ang="0">
                  <a:pos x="0" y="54184"/>
                </a:cxn>
                <a:cxn ang="0">
                  <a:pos x="0" y="61614"/>
                </a:cxn>
                <a:cxn ang="0">
                  <a:pos x="0" y="61614"/>
                </a:cxn>
                <a:cxn ang="0">
                  <a:pos x="621" y="69045"/>
                </a:cxn>
                <a:cxn ang="0">
                  <a:pos x="2483" y="76476"/>
                </a:cxn>
                <a:cxn ang="0">
                  <a:pos x="4967" y="83907"/>
                </a:cxn>
                <a:cxn ang="0">
                  <a:pos x="9313" y="91338"/>
                </a:cxn>
                <a:cxn ang="0">
                  <a:pos x="13659" y="98769"/>
                </a:cxn>
                <a:cxn ang="0">
                  <a:pos x="19246" y="106200"/>
                </a:cxn>
                <a:cxn ang="0">
                  <a:pos x="24834" y="113011"/>
                </a:cxn>
                <a:cxn ang="0">
                  <a:pos x="31042" y="119823"/>
                </a:cxn>
                <a:cxn ang="0">
                  <a:pos x="31663" y="119204"/>
                </a:cxn>
                <a:cxn ang="0">
                  <a:pos x="31663" y="119204"/>
                </a:cxn>
                <a:cxn ang="0">
                  <a:pos x="26697" y="107438"/>
                </a:cxn>
                <a:cxn ang="0">
                  <a:pos x="22351" y="94434"/>
                </a:cxn>
                <a:cxn ang="0">
                  <a:pos x="19246" y="81430"/>
                </a:cxn>
                <a:cxn ang="0">
                  <a:pos x="17384" y="68426"/>
                </a:cxn>
                <a:cxn ang="0">
                  <a:pos x="16763" y="56041"/>
                </a:cxn>
                <a:cxn ang="0">
                  <a:pos x="16763" y="49849"/>
                </a:cxn>
                <a:cxn ang="0">
                  <a:pos x="17384" y="43656"/>
                </a:cxn>
                <a:cxn ang="0">
                  <a:pos x="18625" y="38083"/>
                </a:cxn>
                <a:cxn ang="0">
                  <a:pos x="19867" y="32510"/>
                </a:cxn>
                <a:cxn ang="0">
                  <a:pos x="21730" y="27556"/>
                </a:cxn>
                <a:cxn ang="0">
                  <a:pos x="24213" y="22602"/>
                </a:cxn>
                <a:cxn ang="0">
                  <a:pos x="24213" y="22602"/>
                </a:cxn>
              </a:cxnLst>
              <a:pathLst>
                <a:path w="146" h="387">
                  <a:moveTo>
                    <a:pt x="78" y="73"/>
                  </a:moveTo>
                  <a:lnTo>
                    <a:pt x="78" y="73"/>
                  </a:lnTo>
                  <a:lnTo>
                    <a:pt x="92" y="51"/>
                  </a:lnTo>
                  <a:lnTo>
                    <a:pt x="110" y="32"/>
                  </a:lnTo>
                  <a:lnTo>
                    <a:pt x="128" y="14"/>
                  </a:lnTo>
                  <a:lnTo>
                    <a:pt x="146" y="0"/>
                  </a:lnTo>
                  <a:lnTo>
                    <a:pt x="116" y="8"/>
                  </a:lnTo>
                  <a:lnTo>
                    <a:pt x="88" y="20"/>
                  </a:lnTo>
                  <a:lnTo>
                    <a:pt x="74" y="26"/>
                  </a:lnTo>
                  <a:lnTo>
                    <a:pt x="62" y="34"/>
                  </a:lnTo>
                  <a:lnTo>
                    <a:pt x="50" y="43"/>
                  </a:lnTo>
                  <a:lnTo>
                    <a:pt x="40" y="53"/>
                  </a:lnTo>
                  <a:lnTo>
                    <a:pt x="30" y="65"/>
                  </a:lnTo>
                  <a:lnTo>
                    <a:pt x="22" y="79"/>
                  </a:lnTo>
                  <a:lnTo>
                    <a:pt x="16" y="95"/>
                  </a:lnTo>
                  <a:lnTo>
                    <a:pt x="10" y="111"/>
                  </a:lnTo>
                  <a:lnTo>
                    <a:pt x="6" y="131"/>
                  </a:lnTo>
                  <a:lnTo>
                    <a:pt x="2" y="151"/>
                  </a:lnTo>
                  <a:lnTo>
                    <a:pt x="0" y="175"/>
                  </a:lnTo>
                  <a:lnTo>
                    <a:pt x="0" y="199"/>
                  </a:lnTo>
                  <a:lnTo>
                    <a:pt x="2" y="223"/>
                  </a:lnTo>
                  <a:lnTo>
                    <a:pt x="8" y="247"/>
                  </a:lnTo>
                  <a:lnTo>
                    <a:pt x="16" y="271"/>
                  </a:lnTo>
                  <a:lnTo>
                    <a:pt x="30" y="295"/>
                  </a:lnTo>
                  <a:lnTo>
                    <a:pt x="44" y="319"/>
                  </a:lnTo>
                  <a:lnTo>
                    <a:pt x="62" y="343"/>
                  </a:lnTo>
                  <a:lnTo>
                    <a:pt x="80" y="365"/>
                  </a:lnTo>
                  <a:lnTo>
                    <a:pt x="100" y="387"/>
                  </a:lnTo>
                  <a:lnTo>
                    <a:pt x="102" y="385"/>
                  </a:lnTo>
                  <a:lnTo>
                    <a:pt x="86" y="347"/>
                  </a:lnTo>
                  <a:lnTo>
                    <a:pt x="72" y="305"/>
                  </a:lnTo>
                  <a:lnTo>
                    <a:pt x="62" y="263"/>
                  </a:lnTo>
                  <a:lnTo>
                    <a:pt x="56" y="221"/>
                  </a:lnTo>
                  <a:lnTo>
                    <a:pt x="54" y="181"/>
                  </a:lnTo>
                  <a:lnTo>
                    <a:pt x="54" y="161"/>
                  </a:lnTo>
                  <a:lnTo>
                    <a:pt x="56" y="141"/>
                  </a:lnTo>
                  <a:lnTo>
                    <a:pt x="60" y="123"/>
                  </a:lnTo>
                  <a:lnTo>
                    <a:pt x="64" y="105"/>
                  </a:lnTo>
                  <a:lnTo>
                    <a:pt x="70" y="89"/>
                  </a:lnTo>
                  <a:lnTo>
                    <a:pt x="78" y="73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249" name="Freeform 388"/>
            <p:cNvSpPr/>
            <p:nvPr/>
          </p:nvSpPr>
          <p:spPr>
            <a:xfrm flipH="1">
              <a:off x="338981" y="124168"/>
              <a:ext cx="129757" cy="146519"/>
            </a:xfrm>
            <a:custGeom>
              <a:avLst/>
              <a:gdLst/>
              <a:ahLst/>
              <a:cxnLst>
                <a:cxn ang="0">
                  <a:pos x="120422" y="47284"/>
                </a:cxn>
                <a:cxn ang="0">
                  <a:pos x="89928" y="11821"/>
                </a:cxn>
                <a:cxn ang="0">
                  <a:pos x="85571" y="5599"/>
                </a:cxn>
                <a:cxn ang="0">
                  <a:pos x="75614" y="2489"/>
                </a:cxn>
                <a:cxn ang="0">
                  <a:pos x="54454" y="0"/>
                </a:cxn>
                <a:cxn ang="0">
                  <a:pos x="44497" y="1244"/>
                </a:cxn>
                <a:cxn ang="0">
                  <a:pos x="34851" y="3733"/>
                </a:cxn>
                <a:cxn ang="0">
                  <a:pos x="26138" y="8088"/>
                </a:cxn>
                <a:cxn ang="0">
                  <a:pos x="18670" y="14310"/>
                </a:cxn>
                <a:cxn ang="0">
                  <a:pos x="13069" y="22398"/>
                </a:cxn>
                <a:cxn ang="0">
                  <a:pos x="8713" y="29864"/>
                </a:cxn>
                <a:cxn ang="0">
                  <a:pos x="3112" y="46662"/>
                </a:cxn>
                <a:cxn ang="0">
                  <a:pos x="0" y="63460"/>
                </a:cxn>
                <a:cxn ang="0">
                  <a:pos x="0" y="80570"/>
                </a:cxn>
                <a:cxn ang="0">
                  <a:pos x="1245" y="88658"/>
                </a:cxn>
                <a:cxn ang="0">
                  <a:pos x="4356" y="101101"/>
                </a:cxn>
                <a:cxn ang="0">
                  <a:pos x="8713" y="112300"/>
                </a:cxn>
                <a:cxn ang="0">
                  <a:pos x="14314" y="122877"/>
                </a:cxn>
                <a:cxn ang="0">
                  <a:pos x="21782" y="131587"/>
                </a:cxn>
                <a:cxn ang="0">
                  <a:pos x="26760" y="135942"/>
                </a:cxn>
                <a:cxn ang="0">
                  <a:pos x="37340" y="142164"/>
                </a:cxn>
                <a:cxn ang="0">
                  <a:pos x="47609" y="145897"/>
                </a:cxn>
                <a:cxn ang="0">
                  <a:pos x="59433" y="146519"/>
                </a:cxn>
                <a:cxn ang="0">
                  <a:pos x="70635" y="144030"/>
                </a:cxn>
                <a:cxn ang="0">
                  <a:pos x="81215" y="138431"/>
                </a:cxn>
                <a:cxn ang="0">
                  <a:pos x="91172" y="130965"/>
                </a:cxn>
                <a:cxn ang="0">
                  <a:pos x="100507" y="119766"/>
                </a:cxn>
                <a:cxn ang="0">
                  <a:pos x="104241" y="113544"/>
                </a:cxn>
                <a:cxn ang="0">
                  <a:pos x="119800" y="85547"/>
                </a:cxn>
                <a:cxn ang="0">
                  <a:pos x="125401" y="73104"/>
                </a:cxn>
                <a:cxn ang="0">
                  <a:pos x="128512" y="60972"/>
                </a:cxn>
                <a:cxn ang="0">
                  <a:pos x="129757" y="57861"/>
                </a:cxn>
                <a:cxn ang="0">
                  <a:pos x="129135" y="56617"/>
                </a:cxn>
                <a:cxn ang="0">
                  <a:pos x="120422" y="47284"/>
                </a:cxn>
              </a:cxnLst>
              <a:pathLst>
                <a:path w="417" h="471">
                  <a:moveTo>
                    <a:pt x="387" y="152"/>
                  </a:moveTo>
                  <a:lnTo>
                    <a:pt x="387" y="152"/>
                  </a:lnTo>
                  <a:lnTo>
                    <a:pt x="315" y="70"/>
                  </a:lnTo>
                  <a:lnTo>
                    <a:pt x="289" y="38"/>
                  </a:lnTo>
                  <a:lnTo>
                    <a:pt x="279" y="26"/>
                  </a:lnTo>
                  <a:lnTo>
                    <a:pt x="275" y="18"/>
                  </a:lnTo>
                  <a:lnTo>
                    <a:pt x="243" y="8"/>
                  </a:lnTo>
                  <a:lnTo>
                    <a:pt x="209" y="2"/>
                  </a:lnTo>
                  <a:lnTo>
                    <a:pt x="175" y="0"/>
                  </a:lnTo>
                  <a:lnTo>
                    <a:pt x="159" y="2"/>
                  </a:lnTo>
                  <a:lnTo>
                    <a:pt x="143" y="4"/>
                  </a:lnTo>
                  <a:lnTo>
                    <a:pt x="128" y="8"/>
                  </a:lnTo>
                  <a:lnTo>
                    <a:pt x="112" y="12"/>
                  </a:lnTo>
                  <a:lnTo>
                    <a:pt x="98" y="18"/>
                  </a:lnTo>
                  <a:lnTo>
                    <a:pt x="84" y="26"/>
                  </a:lnTo>
                  <a:lnTo>
                    <a:pt x="72" y="34"/>
                  </a:lnTo>
                  <a:lnTo>
                    <a:pt x="60" y="46"/>
                  </a:lnTo>
                  <a:lnTo>
                    <a:pt x="50" y="58"/>
                  </a:lnTo>
                  <a:lnTo>
                    <a:pt x="42" y="72"/>
                  </a:lnTo>
                  <a:lnTo>
                    <a:pt x="28" y="96"/>
                  </a:lnTo>
                  <a:lnTo>
                    <a:pt x="18" y="122"/>
                  </a:lnTo>
                  <a:lnTo>
                    <a:pt x="10" y="150"/>
                  </a:lnTo>
                  <a:lnTo>
                    <a:pt x="4" y="176"/>
                  </a:lnTo>
                  <a:lnTo>
                    <a:pt x="0" y="204"/>
                  </a:lnTo>
                  <a:lnTo>
                    <a:pt x="0" y="231"/>
                  </a:lnTo>
                  <a:lnTo>
                    <a:pt x="0" y="259"/>
                  </a:lnTo>
                  <a:lnTo>
                    <a:pt x="4" y="285"/>
                  </a:lnTo>
                  <a:lnTo>
                    <a:pt x="8" y="305"/>
                  </a:lnTo>
                  <a:lnTo>
                    <a:pt x="14" y="325"/>
                  </a:lnTo>
                  <a:lnTo>
                    <a:pt x="20" y="343"/>
                  </a:lnTo>
                  <a:lnTo>
                    <a:pt x="28" y="361"/>
                  </a:lnTo>
                  <a:lnTo>
                    <a:pt x="36" y="379"/>
                  </a:lnTo>
                  <a:lnTo>
                    <a:pt x="46" y="395"/>
                  </a:lnTo>
                  <a:lnTo>
                    <a:pt x="58" y="409"/>
                  </a:lnTo>
                  <a:lnTo>
                    <a:pt x="70" y="423"/>
                  </a:lnTo>
                  <a:lnTo>
                    <a:pt x="86" y="437"/>
                  </a:lnTo>
                  <a:lnTo>
                    <a:pt x="102" y="449"/>
                  </a:lnTo>
                  <a:lnTo>
                    <a:pt x="120" y="457"/>
                  </a:lnTo>
                  <a:lnTo>
                    <a:pt x="137" y="465"/>
                  </a:lnTo>
                  <a:lnTo>
                    <a:pt x="153" y="469"/>
                  </a:lnTo>
                  <a:lnTo>
                    <a:pt x="171" y="471"/>
                  </a:lnTo>
                  <a:lnTo>
                    <a:pt x="191" y="471"/>
                  </a:lnTo>
                  <a:lnTo>
                    <a:pt x="209" y="467"/>
                  </a:lnTo>
                  <a:lnTo>
                    <a:pt x="227" y="463"/>
                  </a:lnTo>
                  <a:lnTo>
                    <a:pt x="243" y="455"/>
                  </a:lnTo>
                  <a:lnTo>
                    <a:pt x="261" y="445"/>
                  </a:lnTo>
                  <a:lnTo>
                    <a:pt x="277" y="433"/>
                  </a:lnTo>
                  <a:lnTo>
                    <a:pt x="293" y="421"/>
                  </a:lnTo>
                  <a:lnTo>
                    <a:pt x="309" y="405"/>
                  </a:lnTo>
                  <a:lnTo>
                    <a:pt x="323" y="385"/>
                  </a:lnTo>
                  <a:lnTo>
                    <a:pt x="335" y="365"/>
                  </a:lnTo>
                  <a:lnTo>
                    <a:pt x="361" y="319"/>
                  </a:lnTo>
                  <a:lnTo>
                    <a:pt x="385" y="275"/>
                  </a:lnTo>
                  <a:lnTo>
                    <a:pt x="395" y="255"/>
                  </a:lnTo>
                  <a:lnTo>
                    <a:pt x="403" y="235"/>
                  </a:lnTo>
                  <a:lnTo>
                    <a:pt x="409" y="214"/>
                  </a:lnTo>
                  <a:lnTo>
                    <a:pt x="413" y="196"/>
                  </a:lnTo>
                  <a:lnTo>
                    <a:pt x="417" y="186"/>
                  </a:lnTo>
                  <a:lnTo>
                    <a:pt x="415" y="182"/>
                  </a:lnTo>
                  <a:lnTo>
                    <a:pt x="387" y="152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250" name="Freeform 389"/>
            <p:cNvSpPr/>
            <p:nvPr/>
          </p:nvSpPr>
          <p:spPr>
            <a:xfrm flipH="1">
              <a:off x="285588" y="0"/>
              <a:ext cx="111752" cy="170111"/>
            </a:xfrm>
            <a:custGeom>
              <a:avLst/>
              <a:gdLst/>
              <a:ahLst/>
              <a:cxnLst>
                <a:cxn ang="0">
                  <a:pos x="7450" y="31915"/>
                </a:cxn>
                <a:cxn ang="0">
                  <a:pos x="3104" y="41831"/>
                </a:cxn>
                <a:cxn ang="0">
                  <a:pos x="621" y="52985"/>
                </a:cxn>
                <a:cxn ang="0">
                  <a:pos x="0" y="65380"/>
                </a:cxn>
                <a:cxn ang="0">
                  <a:pos x="2483" y="90788"/>
                </a:cxn>
                <a:cxn ang="0">
                  <a:pos x="9934" y="116816"/>
                </a:cxn>
                <a:cxn ang="0">
                  <a:pos x="14900" y="128590"/>
                </a:cxn>
                <a:cxn ang="0">
                  <a:pos x="22971" y="134787"/>
                </a:cxn>
                <a:cxn ang="0">
                  <a:pos x="37872" y="147801"/>
                </a:cxn>
                <a:cxn ang="0">
                  <a:pos x="52772" y="160815"/>
                </a:cxn>
                <a:cxn ang="0">
                  <a:pos x="54634" y="162674"/>
                </a:cxn>
                <a:cxn ang="0">
                  <a:pos x="63326" y="170111"/>
                </a:cxn>
                <a:cxn ang="0">
                  <a:pos x="72639" y="163294"/>
                </a:cxn>
                <a:cxn ang="0">
                  <a:pos x="81331" y="152759"/>
                </a:cxn>
                <a:cxn ang="0">
                  <a:pos x="99335" y="123633"/>
                </a:cxn>
                <a:cxn ang="0">
                  <a:pos x="102439" y="116816"/>
                </a:cxn>
                <a:cxn ang="0">
                  <a:pos x="108027" y="102562"/>
                </a:cxn>
                <a:cxn ang="0">
                  <a:pos x="111131" y="87689"/>
                </a:cxn>
                <a:cxn ang="0">
                  <a:pos x="111752" y="72816"/>
                </a:cxn>
                <a:cxn ang="0">
                  <a:pos x="110510" y="57943"/>
                </a:cxn>
                <a:cxn ang="0">
                  <a:pos x="107406" y="43690"/>
                </a:cxn>
                <a:cxn ang="0">
                  <a:pos x="101818" y="30676"/>
                </a:cxn>
                <a:cxn ang="0">
                  <a:pos x="94368" y="19831"/>
                </a:cxn>
                <a:cxn ang="0">
                  <a:pos x="90022" y="14873"/>
                </a:cxn>
                <a:cxn ang="0">
                  <a:pos x="83193" y="8676"/>
                </a:cxn>
                <a:cxn ang="0">
                  <a:pos x="75743" y="4338"/>
                </a:cxn>
                <a:cxn ang="0">
                  <a:pos x="67672" y="1239"/>
                </a:cxn>
                <a:cxn ang="0">
                  <a:pos x="60222" y="0"/>
                </a:cxn>
                <a:cxn ang="0">
                  <a:pos x="44080" y="1859"/>
                </a:cxn>
                <a:cxn ang="0">
                  <a:pos x="28559" y="9296"/>
                </a:cxn>
                <a:cxn ang="0">
                  <a:pos x="22971" y="13634"/>
                </a:cxn>
                <a:cxn ang="0">
                  <a:pos x="11796" y="25098"/>
                </a:cxn>
                <a:cxn ang="0">
                  <a:pos x="7450" y="31915"/>
                </a:cxn>
              </a:cxnLst>
              <a:pathLst>
                <a:path w="360" h="549">
                  <a:moveTo>
                    <a:pt x="24" y="103"/>
                  </a:moveTo>
                  <a:lnTo>
                    <a:pt x="24" y="103"/>
                  </a:lnTo>
                  <a:lnTo>
                    <a:pt x="16" y="119"/>
                  </a:lnTo>
                  <a:lnTo>
                    <a:pt x="10" y="135"/>
                  </a:lnTo>
                  <a:lnTo>
                    <a:pt x="6" y="153"/>
                  </a:lnTo>
                  <a:lnTo>
                    <a:pt x="2" y="171"/>
                  </a:lnTo>
                  <a:lnTo>
                    <a:pt x="0" y="191"/>
                  </a:lnTo>
                  <a:lnTo>
                    <a:pt x="0" y="211"/>
                  </a:lnTo>
                  <a:lnTo>
                    <a:pt x="2" y="251"/>
                  </a:lnTo>
                  <a:lnTo>
                    <a:pt x="8" y="293"/>
                  </a:lnTo>
                  <a:lnTo>
                    <a:pt x="18" y="335"/>
                  </a:lnTo>
                  <a:lnTo>
                    <a:pt x="32" y="377"/>
                  </a:lnTo>
                  <a:lnTo>
                    <a:pt x="48" y="415"/>
                  </a:lnTo>
                  <a:lnTo>
                    <a:pt x="58" y="421"/>
                  </a:lnTo>
                  <a:lnTo>
                    <a:pt x="74" y="435"/>
                  </a:lnTo>
                  <a:lnTo>
                    <a:pt x="122" y="477"/>
                  </a:lnTo>
                  <a:lnTo>
                    <a:pt x="170" y="519"/>
                  </a:lnTo>
                  <a:lnTo>
                    <a:pt x="176" y="525"/>
                  </a:lnTo>
                  <a:lnTo>
                    <a:pt x="204" y="549"/>
                  </a:lnTo>
                  <a:lnTo>
                    <a:pt x="220" y="539"/>
                  </a:lnTo>
                  <a:lnTo>
                    <a:pt x="234" y="527"/>
                  </a:lnTo>
                  <a:lnTo>
                    <a:pt x="248" y="511"/>
                  </a:lnTo>
                  <a:lnTo>
                    <a:pt x="262" y="493"/>
                  </a:lnTo>
                  <a:lnTo>
                    <a:pt x="290" y="449"/>
                  </a:lnTo>
                  <a:lnTo>
                    <a:pt x="320" y="399"/>
                  </a:lnTo>
                  <a:lnTo>
                    <a:pt x="330" y="377"/>
                  </a:lnTo>
                  <a:lnTo>
                    <a:pt x="340" y="355"/>
                  </a:lnTo>
                  <a:lnTo>
                    <a:pt x="348" y="331"/>
                  </a:lnTo>
                  <a:lnTo>
                    <a:pt x="354" y="307"/>
                  </a:lnTo>
                  <a:lnTo>
                    <a:pt x="358" y="283"/>
                  </a:lnTo>
                  <a:lnTo>
                    <a:pt x="360" y="259"/>
                  </a:lnTo>
                  <a:lnTo>
                    <a:pt x="360" y="235"/>
                  </a:lnTo>
                  <a:lnTo>
                    <a:pt x="360" y="211"/>
                  </a:lnTo>
                  <a:lnTo>
                    <a:pt x="356" y="187"/>
                  </a:lnTo>
                  <a:lnTo>
                    <a:pt x="352" y="163"/>
                  </a:lnTo>
                  <a:lnTo>
                    <a:pt x="346" y="141"/>
                  </a:lnTo>
                  <a:lnTo>
                    <a:pt x="338" y="119"/>
                  </a:lnTo>
                  <a:lnTo>
                    <a:pt x="328" y="99"/>
                  </a:lnTo>
                  <a:lnTo>
                    <a:pt x="318" y="81"/>
                  </a:lnTo>
                  <a:lnTo>
                    <a:pt x="304" y="64"/>
                  </a:lnTo>
                  <a:lnTo>
                    <a:pt x="290" y="48"/>
                  </a:lnTo>
                  <a:lnTo>
                    <a:pt x="278" y="38"/>
                  </a:lnTo>
                  <a:lnTo>
                    <a:pt x="268" y="28"/>
                  </a:lnTo>
                  <a:lnTo>
                    <a:pt x="256" y="20"/>
                  </a:lnTo>
                  <a:lnTo>
                    <a:pt x="244" y="14"/>
                  </a:lnTo>
                  <a:lnTo>
                    <a:pt x="232" y="8"/>
                  </a:lnTo>
                  <a:lnTo>
                    <a:pt x="218" y="4"/>
                  </a:lnTo>
                  <a:lnTo>
                    <a:pt x="206" y="2"/>
                  </a:lnTo>
                  <a:lnTo>
                    <a:pt x="194" y="0"/>
                  </a:lnTo>
                  <a:lnTo>
                    <a:pt x="168" y="0"/>
                  </a:lnTo>
                  <a:lnTo>
                    <a:pt x="142" y="6"/>
                  </a:lnTo>
                  <a:lnTo>
                    <a:pt x="116" y="16"/>
                  </a:lnTo>
                  <a:lnTo>
                    <a:pt x="92" y="30"/>
                  </a:lnTo>
                  <a:lnTo>
                    <a:pt x="74" y="44"/>
                  </a:lnTo>
                  <a:lnTo>
                    <a:pt x="56" y="62"/>
                  </a:lnTo>
                  <a:lnTo>
                    <a:pt x="38" y="81"/>
                  </a:lnTo>
                  <a:lnTo>
                    <a:pt x="24" y="103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251" name="Freeform 390"/>
            <p:cNvSpPr/>
            <p:nvPr/>
          </p:nvSpPr>
          <p:spPr>
            <a:xfrm flipH="1">
              <a:off x="147140" y="128514"/>
              <a:ext cx="235921" cy="243991"/>
            </a:xfrm>
            <a:custGeom>
              <a:avLst/>
              <a:gdLst/>
              <a:ahLst/>
              <a:cxnLst>
                <a:cxn ang="0">
                  <a:pos x="235921" y="215048"/>
                </a:cxn>
                <a:cxn ang="0">
                  <a:pos x="235921" y="215048"/>
                </a:cxn>
                <a:cxn ang="0">
                  <a:pos x="230961" y="210691"/>
                </a:cxn>
                <a:cxn ang="0">
                  <a:pos x="230961" y="210691"/>
                </a:cxn>
                <a:cxn ang="0">
                  <a:pos x="154077" y="138490"/>
                </a:cxn>
                <a:cxn ang="0">
                  <a:pos x="99825" y="88073"/>
                </a:cxn>
                <a:cxn ang="0">
                  <a:pos x="48982" y="41703"/>
                </a:cxn>
                <a:cxn ang="0">
                  <a:pos x="48982" y="41703"/>
                </a:cxn>
                <a:cxn ang="0">
                  <a:pos x="40302" y="34233"/>
                </a:cxn>
                <a:cxn ang="0">
                  <a:pos x="40302" y="34233"/>
                </a:cxn>
                <a:cxn ang="0">
                  <a:pos x="38442" y="32366"/>
                </a:cxn>
                <a:cxn ang="0">
                  <a:pos x="38442" y="32366"/>
                </a:cxn>
                <a:cxn ang="0">
                  <a:pos x="23561" y="19295"/>
                </a:cxn>
                <a:cxn ang="0">
                  <a:pos x="23561" y="19295"/>
                </a:cxn>
                <a:cxn ang="0">
                  <a:pos x="8680" y="6224"/>
                </a:cxn>
                <a:cxn ang="0">
                  <a:pos x="3720" y="1867"/>
                </a:cxn>
                <a:cxn ang="0">
                  <a:pos x="620" y="0"/>
                </a:cxn>
                <a:cxn ang="0">
                  <a:pos x="0" y="622"/>
                </a:cxn>
                <a:cxn ang="0">
                  <a:pos x="0" y="622"/>
                </a:cxn>
                <a:cxn ang="0">
                  <a:pos x="0" y="622"/>
                </a:cxn>
                <a:cxn ang="0">
                  <a:pos x="0" y="622"/>
                </a:cxn>
                <a:cxn ang="0">
                  <a:pos x="0" y="1245"/>
                </a:cxn>
                <a:cxn ang="0">
                  <a:pos x="0" y="1245"/>
                </a:cxn>
                <a:cxn ang="0">
                  <a:pos x="1240" y="3735"/>
                </a:cxn>
                <a:cxn ang="0">
                  <a:pos x="4340" y="7469"/>
                </a:cxn>
                <a:cxn ang="0">
                  <a:pos x="12401" y="17428"/>
                </a:cxn>
                <a:cxn ang="0">
                  <a:pos x="34722" y="42947"/>
                </a:cxn>
                <a:cxn ang="0">
                  <a:pos x="34722" y="42947"/>
                </a:cxn>
                <a:cxn ang="0">
                  <a:pos x="43402" y="52284"/>
                </a:cxn>
                <a:cxn ang="0">
                  <a:pos x="43402" y="52284"/>
                </a:cxn>
                <a:cxn ang="0">
                  <a:pos x="44022" y="53529"/>
                </a:cxn>
                <a:cxn ang="0">
                  <a:pos x="44022" y="53529"/>
                </a:cxn>
                <a:cxn ang="0">
                  <a:pos x="91144" y="105501"/>
                </a:cxn>
                <a:cxn ang="0">
                  <a:pos x="142297" y="160897"/>
                </a:cxn>
                <a:cxn ang="0">
                  <a:pos x="214840" y="239323"/>
                </a:cxn>
                <a:cxn ang="0">
                  <a:pos x="214840" y="239323"/>
                </a:cxn>
                <a:cxn ang="0">
                  <a:pos x="219180" y="243991"/>
                </a:cxn>
                <a:cxn ang="0">
                  <a:pos x="219180" y="243991"/>
                </a:cxn>
                <a:cxn ang="0">
                  <a:pos x="221660" y="243369"/>
                </a:cxn>
                <a:cxn ang="0">
                  <a:pos x="221660" y="243369"/>
                </a:cxn>
                <a:cxn ang="0">
                  <a:pos x="223520" y="242435"/>
                </a:cxn>
                <a:cxn ang="0">
                  <a:pos x="225381" y="240568"/>
                </a:cxn>
                <a:cxn ang="0">
                  <a:pos x="228481" y="238078"/>
                </a:cxn>
                <a:cxn ang="0">
                  <a:pos x="230961" y="233721"/>
                </a:cxn>
                <a:cxn ang="0">
                  <a:pos x="230961" y="233721"/>
                </a:cxn>
                <a:cxn ang="0">
                  <a:pos x="233441" y="229364"/>
                </a:cxn>
                <a:cxn ang="0">
                  <a:pos x="234681" y="225007"/>
                </a:cxn>
                <a:cxn ang="0">
                  <a:pos x="235921" y="221272"/>
                </a:cxn>
                <a:cxn ang="0">
                  <a:pos x="235921" y="218160"/>
                </a:cxn>
                <a:cxn ang="0">
                  <a:pos x="235921" y="218160"/>
                </a:cxn>
                <a:cxn ang="0">
                  <a:pos x="235921" y="215048"/>
                </a:cxn>
                <a:cxn ang="0">
                  <a:pos x="235921" y="215048"/>
                </a:cxn>
              </a:cxnLst>
              <a:pathLst>
                <a:path w="761" h="784">
                  <a:moveTo>
                    <a:pt x="761" y="691"/>
                  </a:moveTo>
                  <a:lnTo>
                    <a:pt x="761" y="691"/>
                  </a:lnTo>
                  <a:lnTo>
                    <a:pt x="745" y="677"/>
                  </a:lnTo>
                  <a:lnTo>
                    <a:pt x="497" y="445"/>
                  </a:lnTo>
                  <a:lnTo>
                    <a:pt x="322" y="283"/>
                  </a:lnTo>
                  <a:lnTo>
                    <a:pt x="158" y="134"/>
                  </a:lnTo>
                  <a:lnTo>
                    <a:pt x="130" y="110"/>
                  </a:lnTo>
                  <a:lnTo>
                    <a:pt x="124" y="104"/>
                  </a:lnTo>
                  <a:lnTo>
                    <a:pt x="76" y="62"/>
                  </a:lnTo>
                  <a:lnTo>
                    <a:pt x="28" y="20"/>
                  </a:lnTo>
                  <a:lnTo>
                    <a:pt x="12" y="6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4" y="12"/>
                  </a:lnTo>
                  <a:lnTo>
                    <a:pt x="14" y="24"/>
                  </a:lnTo>
                  <a:lnTo>
                    <a:pt x="40" y="56"/>
                  </a:lnTo>
                  <a:lnTo>
                    <a:pt x="112" y="138"/>
                  </a:lnTo>
                  <a:lnTo>
                    <a:pt x="140" y="168"/>
                  </a:lnTo>
                  <a:lnTo>
                    <a:pt x="142" y="172"/>
                  </a:lnTo>
                  <a:lnTo>
                    <a:pt x="294" y="339"/>
                  </a:lnTo>
                  <a:lnTo>
                    <a:pt x="459" y="517"/>
                  </a:lnTo>
                  <a:lnTo>
                    <a:pt x="693" y="769"/>
                  </a:lnTo>
                  <a:lnTo>
                    <a:pt x="707" y="784"/>
                  </a:lnTo>
                  <a:lnTo>
                    <a:pt x="715" y="782"/>
                  </a:lnTo>
                  <a:lnTo>
                    <a:pt x="721" y="779"/>
                  </a:lnTo>
                  <a:lnTo>
                    <a:pt x="727" y="773"/>
                  </a:lnTo>
                  <a:lnTo>
                    <a:pt x="737" y="765"/>
                  </a:lnTo>
                  <a:lnTo>
                    <a:pt x="745" y="751"/>
                  </a:lnTo>
                  <a:lnTo>
                    <a:pt x="753" y="737"/>
                  </a:lnTo>
                  <a:lnTo>
                    <a:pt x="757" y="723"/>
                  </a:lnTo>
                  <a:lnTo>
                    <a:pt x="761" y="711"/>
                  </a:lnTo>
                  <a:lnTo>
                    <a:pt x="761" y="701"/>
                  </a:lnTo>
                  <a:lnTo>
                    <a:pt x="761" y="691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252" name="Freeform 406"/>
            <p:cNvSpPr/>
            <p:nvPr/>
          </p:nvSpPr>
          <p:spPr>
            <a:xfrm flipH="1">
              <a:off x="31663" y="560620"/>
              <a:ext cx="10555" cy="22971"/>
            </a:xfrm>
            <a:custGeom>
              <a:avLst/>
              <a:gdLst/>
              <a:ahLst/>
              <a:cxnLst>
                <a:cxn ang="0">
                  <a:pos x="3104" y="0"/>
                </a:cxn>
                <a:cxn ang="0">
                  <a:pos x="3104" y="0"/>
                </a:cxn>
                <a:cxn ang="0">
                  <a:pos x="1242" y="11796"/>
                </a:cxn>
                <a:cxn ang="0">
                  <a:pos x="0" y="22971"/>
                </a:cxn>
                <a:cxn ang="0">
                  <a:pos x="10555" y="15521"/>
                </a:cxn>
                <a:cxn ang="0">
                  <a:pos x="10555" y="15521"/>
                </a:cxn>
                <a:cxn ang="0">
                  <a:pos x="10555" y="14279"/>
                </a:cxn>
                <a:cxn ang="0">
                  <a:pos x="9313" y="11175"/>
                </a:cxn>
                <a:cxn ang="0">
                  <a:pos x="6830" y="6208"/>
                </a:cxn>
                <a:cxn ang="0">
                  <a:pos x="3104" y="0"/>
                </a:cxn>
              </a:cxnLst>
              <a:pathLst>
                <a:path w="34" h="74">
                  <a:moveTo>
                    <a:pt x="10" y="0"/>
                  </a:moveTo>
                  <a:lnTo>
                    <a:pt x="10" y="0"/>
                  </a:lnTo>
                  <a:lnTo>
                    <a:pt x="4" y="38"/>
                  </a:lnTo>
                  <a:lnTo>
                    <a:pt x="0" y="74"/>
                  </a:lnTo>
                  <a:lnTo>
                    <a:pt x="34" y="50"/>
                  </a:lnTo>
                  <a:lnTo>
                    <a:pt x="34" y="46"/>
                  </a:lnTo>
                  <a:lnTo>
                    <a:pt x="30" y="36"/>
                  </a:lnTo>
                  <a:lnTo>
                    <a:pt x="22" y="20"/>
                  </a:lnTo>
                  <a:lnTo>
                    <a:pt x="10" y="0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253" name="Freeform 408"/>
            <p:cNvSpPr/>
            <p:nvPr/>
          </p:nvSpPr>
          <p:spPr>
            <a:xfrm flipH="1">
              <a:off x="0" y="512194"/>
              <a:ext cx="621" cy="6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21"/>
                </a:cxn>
                <a:cxn ang="0">
                  <a:pos x="0" y="621"/>
                </a:cxn>
                <a:cxn ang="0">
                  <a:pos x="0" y="0"/>
                </a:cxn>
              </a:cxnLst>
              <a:pathLst>
                <a:path w="621"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254" name="Freeform 409"/>
            <p:cNvSpPr/>
            <p:nvPr/>
          </p:nvSpPr>
          <p:spPr>
            <a:xfrm flipH="1">
              <a:off x="0" y="512194"/>
              <a:ext cx="621" cy="6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21"/>
                </a:cxn>
                <a:cxn ang="0">
                  <a:pos x="0" y="621"/>
                </a:cxn>
                <a:cxn ang="0">
                  <a:pos x="0" y="0"/>
                </a:cxn>
              </a:cxnLst>
              <a:pathLst>
                <a:path w="621"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9235" name="TextBox 13"/>
          <p:cNvSpPr txBox="1"/>
          <p:nvPr/>
        </p:nvSpPr>
        <p:spPr>
          <a:xfrm>
            <a:off x="2163763" y="2716213"/>
            <a:ext cx="958850" cy="1841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911225" eaLnBrk="1" hangingPunct="1">
              <a:spcBef>
                <a:spcPct val="20000"/>
              </a:spcBef>
            </a:pPr>
            <a:r>
              <a:rPr lang="zh-CN" altLang="en-US" sz="12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2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236" name="TextBox 13"/>
          <p:cNvSpPr txBox="1"/>
          <p:nvPr/>
        </p:nvSpPr>
        <p:spPr>
          <a:xfrm>
            <a:off x="1622425" y="2957513"/>
            <a:ext cx="1500188" cy="2762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r" defTabSz="911225" eaLnBrk="1" hangingPunct="1">
              <a:spcBef>
                <a:spcPct val="20000"/>
              </a:spcBef>
            </a:pPr>
            <a:r>
              <a:rPr lang="zh-CN" altLang="en-US" sz="9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237" name="TextBox 13"/>
          <p:cNvSpPr txBox="1"/>
          <p:nvPr/>
        </p:nvSpPr>
        <p:spPr>
          <a:xfrm>
            <a:off x="5894388" y="2716213"/>
            <a:ext cx="1122362" cy="1841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911225" eaLnBrk="1" hangingPunct="1">
              <a:spcBef>
                <a:spcPct val="20000"/>
              </a:spcBef>
            </a:pPr>
            <a:r>
              <a:rPr lang="zh-CN" altLang="en-US" sz="12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2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238" name="TextBox 13"/>
          <p:cNvSpPr txBox="1"/>
          <p:nvPr/>
        </p:nvSpPr>
        <p:spPr>
          <a:xfrm>
            <a:off x="5894388" y="2957513"/>
            <a:ext cx="1503362" cy="2762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911225" eaLnBrk="1" hangingPunct="1">
              <a:spcBef>
                <a:spcPct val="20000"/>
              </a:spcBef>
            </a:pPr>
            <a:r>
              <a:rPr lang="zh-CN" altLang="en-US" sz="9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239" name="TextBox 13"/>
          <p:cNvSpPr txBox="1"/>
          <p:nvPr/>
        </p:nvSpPr>
        <p:spPr>
          <a:xfrm>
            <a:off x="2163763" y="4430713"/>
            <a:ext cx="958850" cy="1841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911225" eaLnBrk="1" hangingPunct="1">
              <a:spcBef>
                <a:spcPct val="20000"/>
              </a:spcBef>
            </a:pPr>
            <a:r>
              <a:rPr lang="zh-CN" altLang="en-US" sz="12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2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240" name="TextBox 13"/>
          <p:cNvSpPr txBox="1"/>
          <p:nvPr/>
        </p:nvSpPr>
        <p:spPr>
          <a:xfrm>
            <a:off x="1622425" y="4672013"/>
            <a:ext cx="1500188" cy="2762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r" defTabSz="911225" eaLnBrk="1" hangingPunct="1">
              <a:spcBef>
                <a:spcPct val="20000"/>
              </a:spcBef>
            </a:pPr>
            <a:r>
              <a:rPr lang="zh-CN" altLang="en-US" sz="9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241" name="TextBox 13"/>
          <p:cNvSpPr txBox="1"/>
          <p:nvPr/>
        </p:nvSpPr>
        <p:spPr>
          <a:xfrm>
            <a:off x="5894388" y="4430713"/>
            <a:ext cx="1122362" cy="1841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911225" eaLnBrk="1" hangingPunct="1">
              <a:spcBef>
                <a:spcPct val="20000"/>
              </a:spcBef>
            </a:pPr>
            <a:r>
              <a:rPr lang="zh-CN" altLang="en-US" sz="12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2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242" name="TextBox 13"/>
          <p:cNvSpPr txBox="1"/>
          <p:nvPr/>
        </p:nvSpPr>
        <p:spPr>
          <a:xfrm>
            <a:off x="5894388" y="4672013"/>
            <a:ext cx="1503362" cy="2762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911225" eaLnBrk="1" hangingPunct="1">
              <a:spcBef>
                <a:spcPct val="20000"/>
              </a:spcBef>
            </a:pPr>
            <a:r>
              <a:rPr lang="zh-CN" altLang="en-US" sz="9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10242" name="组合 4"/>
          <p:cNvGrpSpPr/>
          <p:nvPr/>
        </p:nvGrpSpPr>
        <p:grpSpPr>
          <a:xfrm>
            <a:off x="2459038" y="1252538"/>
            <a:ext cx="4192587" cy="4191000"/>
            <a:chOff x="0" y="0"/>
            <a:chExt cx="3330573" cy="3330573"/>
          </a:xfrm>
        </p:grpSpPr>
        <p:sp>
          <p:nvSpPr>
            <p:cNvPr id="10258" name="椭圆 5"/>
            <p:cNvSpPr/>
            <p:nvPr/>
          </p:nvSpPr>
          <p:spPr>
            <a:xfrm>
              <a:off x="0" y="0"/>
              <a:ext cx="3330573" cy="3330573"/>
            </a:xfrm>
            <a:prstGeom prst="ellipse">
              <a:avLst/>
            </a:prstGeom>
            <a:solidFill>
              <a:srgbClr val="5D9CE3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259" name="椭圆 8"/>
            <p:cNvSpPr/>
            <p:nvPr/>
          </p:nvSpPr>
          <p:spPr>
            <a:xfrm>
              <a:off x="540241" y="613926"/>
              <a:ext cx="571002" cy="571002"/>
            </a:xfrm>
            <a:prstGeom prst="ellipse">
              <a:avLst/>
            </a:prstGeom>
            <a:solidFill>
              <a:srgbClr val="0070C0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260" name="椭圆 9"/>
            <p:cNvSpPr/>
            <p:nvPr/>
          </p:nvSpPr>
          <p:spPr>
            <a:xfrm>
              <a:off x="2617803" y="2073939"/>
              <a:ext cx="309087" cy="309087"/>
            </a:xfrm>
            <a:prstGeom prst="ellipse">
              <a:avLst/>
            </a:prstGeom>
            <a:solidFill>
              <a:srgbClr val="0070C0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261" name="椭圆 10"/>
            <p:cNvSpPr/>
            <p:nvPr/>
          </p:nvSpPr>
          <p:spPr>
            <a:xfrm>
              <a:off x="1542459" y="2289465"/>
              <a:ext cx="640490" cy="640490"/>
            </a:xfrm>
            <a:prstGeom prst="ellipse">
              <a:avLst/>
            </a:prstGeom>
            <a:solidFill>
              <a:srgbClr val="0070C0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262" name="椭圆 11"/>
            <p:cNvSpPr/>
            <p:nvPr/>
          </p:nvSpPr>
          <p:spPr>
            <a:xfrm>
              <a:off x="277807" y="1997328"/>
              <a:ext cx="366714" cy="366714"/>
            </a:xfrm>
            <a:prstGeom prst="ellipse">
              <a:avLst/>
            </a:prstGeom>
            <a:solidFill>
              <a:srgbClr val="0070C0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0243" name="组合 28"/>
          <p:cNvGrpSpPr/>
          <p:nvPr/>
        </p:nvGrpSpPr>
        <p:grpSpPr>
          <a:xfrm>
            <a:off x="198438" y="1603375"/>
            <a:ext cx="1785937" cy="1943100"/>
            <a:chOff x="0" y="0"/>
            <a:chExt cx="1785278" cy="1942629"/>
          </a:xfrm>
        </p:grpSpPr>
        <p:sp>
          <p:nvSpPr>
            <p:cNvPr id="10255" name="椭圆 29"/>
            <p:cNvSpPr/>
            <p:nvPr/>
          </p:nvSpPr>
          <p:spPr>
            <a:xfrm>
              <a:off x="54450" y="211801"/>
              <a:ext cx="1730828" cy="1730828"/>
            </a:xfrm>
            <a:prstGeom prst="ellipse">
              <a:avLst/>
            </a:prstGeom>
            <a:solidFill>
              <a:srgbClr val="E2E2E2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256" name="椭圆 30"/>
            <p:cNvSpPr/>
            <p:nvPr/>
          </p:nvSpPr>
          <p:spPr>
            <a:xfrm>
              <a:off x="0" y="0"/>
              <a:ext cx="1077215" cy="1077215"/>
            </a:xfrm>
            <a:prstGeom prst="ellipse">
              <a:avLst/>
            </a:prstGeom>
            <a:solidFill>
              <a:srgbClr val="E2E2E2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257" name="弦形 31"/>
            <p:cNvSpPr/>
            <p:nvPr/>
          </p:nvSpPr>
          <p:spPr>
            <a:xfrm rot="-7333844">
              <a:off x="51075" y="26090"/>
              <a:ext cx="975061" cy="1025028"/>
            </a:xfrm>
            <a:custGeom>
              <a:avLst/>
              <a:gdLst/>
              <a:ahLst/>
              <a:cxnLst>
                <a:cxn ang="0">
                  <a:pos x="541543" y="1021873"/>
                </a:cxn>
                <a:cxn ang="0">
                  <a:pos x="77360" y="789546"/>
                </a:cxn>
                <a:cxn ang="0">
                  <a:pos x="52416" y="281332"/>
                </a:cxn>
                <a:cxn ang="0">
                  <a:pos x="487531" y="0"/>
                </a:cxn>
                <a:cxn ang="0">
                  <a:pos x="541543" y="1021873"/>
                </a:cxn>
              </a:cxnLst>
              <a:pathLst>
                <a:path w="975061" h="1025028">
                  <a:moveTo>
                    <a:pt x="541543" y="1021873"/>
                  </a:moveTo>
                  <a:cubicBezTo>
                    <a:pt x="357390" y="1043453"/>
                    <a:pt x="177518" y="953426"/>
                    <a:pt x="77360" y="789546"/>
                  </a:cubicBezTo>
                  <a:cubicBezTo>
                    <a:pt x="-16022" y="636753"/>
                    <a:pt x="-25511" y="443417"/>
                    <a:pt x="52416" y="281332"/>
                  </a:cubicBezTo>
                  <a:cubicBezTo>
                    <a:pt x="135371" y="108789"/>
                    <a:pt x="303626" y="0"/>
                    <a:pt x="487531" y="0"/>
                  </a:cubicBezTo>
                  <a:lnTo>
                    <a:pt x="541543" y="1021873"/>
                  </a:lnTo>
                  <a:close/>
                </a:path>
              </a:pathLst>
            </a:custGeom>
            <a:solidFill>
              <a:srgbClr val="EEEEEE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0244" name="组合 32"/>
          <p:cNvGrpSpPr/>
          <p:nvPr/>
        </p:nvGrpSpPr>
        <p:grpSpPr>
          <a:xfrm rot="9514928">
            <a:off x="7342188" y="3895725"/>
            <a:ext cx="1177925" cy="1282700"/>
            <a:chOff x="0" y="0"/>
            <a:chExt cx="1785278" cy="1942629"/>
          </a:xfrm>
        </p:grpSpPr>
        <p:sp>
          <p:nvSpPr>
            <p:cNvPr id="10252" name="椭圆 33"/>
            <p:cNvSpPr/>
            <p:nvPr/>
          </p:nvSpPr>
          <p:spPr>
            <a:xfrm>
              <a:off x="54450" y="211801"/>
              <a:ext cx="1730828" cy="1730828"/>
            </a:xfrm>
            <a:prstGeom prst="ellipse">
              <a:avLst/>
            </a:prstGeom>
            <a:solidFill>
              <a:srgbClr val="E2E2E2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253" name="椭圆 34"/>
            <p:cNvSpPr/>
            <p:nvPr/>
          </p:nvSpPr>
          <p:spPr>
            <a:xfrm>
              <a:off x="0" y="0"/>
              <a:ext cx="1077215" cy="1077215"/>
            </a:xfrm>
            <a:prstGeom prst="ellipse">
              <a:avLst/>
            </a:prstGeom>
            <a:solidFill>
              <a:srgbClr val="E2E2E2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254" name="弦形 35"/>
            <p:cNvSpPr/>
            <p:nvPr/>
          </p:nvSpPr>
          <p:spPr>
            <a:xfrm rot="-7333844">
              <a:off x="51075" y="26090"/>
              <a:ext cx="975061" cy="1025028"/>
            </a:xfrm>
            <a:custGeom>
              <a:avLst/>
              <a:gdLst/>
              <a:ahLst/>
              <a:cxnLst>
                <a:cxn ang="0">
                  <a:pos x="541543" y="1021873"/>
                </a:cxn>
                <a:cxn ang="0">
                  <a:pos x="77360" y="789546"/>
                </a:cxn>
                <a:cxn ang="0">
                  <a:pos x="52416" y="281332"/>
                </a:cxn>
                <a:cxn ang="0">
                  <a:pos x="487531" y="0"/>
                </a:cxn>
                <a:cxn ang="0">
                  <a:pos x="541543" y="1021873"/>
                </a:cxn>
              </a:cxnLst>
              <a:pathLst>
                <a:path w="975061" h="1025028">
                  <a:moveTo>
                    <a:pt x="541543" y="1021873"/>
                  </a:moveTo>
                  <a:cubicBezTo>
                    <a:pt x="357390" y="1043453"/>
                    <a:pt x="177518" y="953426"/>
                    <a:pt x="77360" y="789546"/>
                  </a:cubicBezTo>
                  <a:cubicBezTo>
                    <a:pt x="-16022" y="636753"/>
                    <a:pt x="-25511" y="443417"/>
                    <a:pt x="52416" y="281332"/>
                  </a:cubicBezTo>
                  <a:cubicBezTo>
                    <a:pt x="135371" y="108789"/>
                    <a:pt x="303626" y="0"/>
                    <a:pt x="487531" y="0"/>
                  </a:cubicBezTo>
                  <a:lnTo>
                    <a:pt x="541543" y="1021873"/>
                  </a:lnTo>
                  <a:close/>
                </a:path>
              </a:pathLst>
            </a:custGeom>
            <a:solidFill>
              <a:srgbClr val="EEEEEE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10245" name="文本框 36"/>
          <p:cNvSpPr txBox="1"/>
          <p:nvPr/>
        </p:nvSpPr>
        <p:spPr>
          <a:xfrm>
            <a:off x="3451225" y="2238375"/>
            <a:ext cx="2509838" cy="2555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8000" dirty="0">
                <a:solidFill>
                  <a:srgbClr val="FFFFFF"/>
                </a:solidFill>
                <a:latin typeface="Impact" panose="020B0806030902050204" pitchFamily="34" charset="0"/>
              </a:rPr>
              <a:t>PART</a:t>
            </a:r>
            <a:endParaRPr lang="en-US" altLang="zh-CN" sz="8000" dirty="0">
              <a:solidFill>
                <a:srgbClr val="FFFFFF"/>
              </a:solidFill>
              <a:latin typeface="Impact" panose="020B0806030902050204" pitchFamily="34" charset="0"/>
            </a:endParaRPr>
          </a:p>
          <a:p>
            <a:pPr eaLnBrk="1" hangingPunct="1"/>
            <a:r>
              <a:rPr lang="en-US" altLang="zh-CN" sz="8000" dirty="0">
                <a:solidFill>
                  <a:srgbClr val="FFFFFF"/>
                </a:solidFill>
                <a:latin typeface="Impact" panose="020B0806030902050204" pitchFamily="34" charset="0"/>
              </a:rPr>
              <a:t>    2</a:t>
            </a:r>
            <a:endParaRPr lang="zh-CN" altLang="en-US" sz="8000" dirty="0">
              <a:solidFill>
                <a:srgbClr val="FFFFFF"/>
              </a:solidFill>
              <a:latin typeface="Impact" panose="020B0806030902050204" pitchFamily="34" charset="0"/>
            </a:endParaRPr>
          </a:p>
        </p:txBody>
      </p:sp>
      <p:sp>
        <p:nvSpPr>
          <p:cNvPr id="10246" name="椭圆 38"/>
          <p:cNvSpPr/>
          <p:nvPr/>
        </p:nvSpPr>
        <p:spPr>
          <a:xfrm>
            <a:off x="1479550" y="4937125"/>
            <a:ext cx="1312863" cy="1314450"/>
          </a:xfrm>
          <a:prstGeom prst="ellipse">
            <a:avLst/>
          </a:prstGeom>
          <a:solidFill>
            <a:srgbClr val="E2E2E2"/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0247" name="椭圆 41"/>
          <p:cNvSpPr/>
          <p:nvPr/>
        </p:nvSpPr>
        <p:spPr>
          <a:xfrm>
            <a:off x="5370513" y="5857875"/>
            <a:ext cx="558800" cy="558800"/>
          </a:xfrm>
          <a:prstGeom prst="ellipse">
            <a:avLst/>
          </a:prstGeom>
          <a:solidFill>
            <a:srgbClr val="E2E2E2">
              <a:alpha val="43137"/>
            </a:srgbClr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0248" name="椭圆 42"/>
          <p:cNvSpPr/>
          <p:nvPr/>
        </p:nvSpPr>
        <p:spPr>
          <a:xfrm>
            <a:off x="6884988" y="269875"/>
            <a:ext cx="1754187" cy="1754188"/>
          </a:xfrm>
          <a:prstGeom prst="ellipse">
            <a:avLst/>
          </a:prstGeom>
          <a:solidFill>
            <a:srgbClr val="E2E2E2">
              <a:alpha val="65881"/>
            </a:srgbClr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0249" name="椭圆 43"/>
          <p:cNvSpPr/>
          <p:nvPr/>
        </p:nvSpPr>
        <p:spPr>
          <a:xfrm>
            <a:off x="2517775" y="444500"/>
            <a:ext cx="900113" cy="900113"/>
          </a:xfrm>
          <a:prstGeom prst="ellipse">
            <a:avLst/>
          </a:prstGeom>
          <a:solidFill>
            <a:srgbClr val="E2E2E2">
              <a:alpha val="23137"/>
            </a:srgbClr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0250" name="文本框 44"/>
          <p:cNvSpPr txBox="1"/>
          <p:nvPr/>
        </p:nvSpPr>
        <p:spPr>
          <a:xfrm>
            <a:off x="3402013" y="5499100"/>
            <a:ext cx="228600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0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51" name="TextBox 13"/>
          <p:cNvSpPr txBox="1"/>
          <p:nvPr/>
        </p:nvSpPr>
        <p:spPr>
          <a:xfrm>
            <a:off x="2614613" y="5948363"/>
            <a:ext cx="4029075" cy="6286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ctr" defTabSz="1216025"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单击此处可编辑内容，根据您的需要自由拉伸文本框大小。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 defTabSz="1216025"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您可以在此处添加关于本章节的简要介绍，模板所有素材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 defTabSz="1216025"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均可自由编辑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ww.freeppt7.com-Best powerpoint templates free download-slideshow">
  <a:themeElements>
    <a:clrScheme name="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2888</Words>
  <Application>WPS 演示</Application>
  <PresentationFormat>全屏显示(4:3)</PresentationFormat>
  <Paragraphs>355</Paragraphs>
  <Slides>26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0" baseType="lpstr">
      <vt:lpstr>Arial</vt:lpstr>
      <vt:lpstr>宋体</vt:lpstr>
      <vt:lpstr>Wingdings</vt:lpstr>
      <vt:lpstr>Calibri</vt:lpstr>
      <vt:lpstr>Calibri Light</vt:lpstr>
      <vt:lpstr>方正正中黑简体</vt:lpstr>
      <vt:lpstr>Impact</vt:lpstr>
      <vt:lpstr>微软雅黑</vt:lpstr>
      <vt:lpstr>Roboto Condensed</vt:lpstr>
      <vt:lpstr>黑体</vt:lpstr>
      <vt:lpstr>Arial Unicode MS</vt:lpstr>
      <vt:lpstr>Meiryo</vt:lpstr>
      <vt:lpstr>Yu Gothic</vt:lpstr>
      <vt:lpstr>www.freeppt7.com-Best powerpoint templates free download-slideshow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kwl6163com</cp:lastModifiedBy>
  <cp:revision>5</cp:revision>
  <dcterms:created xsi:type="dcterms:W3CDTF">2018-10-03T02:17:13Z</dcterms:created>
  <dcterms:modified xsi:type="dcterms:W3CDTF">2018-10-03T02:29:04Z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