
<file path=[Content_Types].xml><?xml version="1.0" encoding="utf-8"?>
<Types xmlns="http://schemas.openxmlformats.org/package/2006/content-types">
  <Default Extension="jpeg" ContentType="image/jpe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9" r:id="rId3"/>
    <p:sldId id="260" r:id="rId4"/>
    <p:sldId id="320" r:id="rId5"/>
    <p:sldId id="305" r:id="rId6"/>
    <p:sldId id="293" r:id="rId7"/>
    <p:sldId id="321" r:id="rId8"/>
    <p:sldId id="314" r:id="rId9"/>
    <p:sldId id="330" r:id="rId10"/>
    <p:sldId id="306" r:id="rId11"/>
    <p:sldId id="300" r:id="rId12"/>
    <p:sldId id="313" r:id="rId13"/>
    <p:sldId id="304" r:id="rId14"/>
    <p:sldId id="331" r:id="rId15"/>
    <p:sldId id="294" r:id="rId16"/>
    <p:sldId id="329" r:id="rId17"/>
    <p:sldId id="296" r:id="rId18"/>
    <p:sldId id="297" r:id="rId19"/>
    <p:sldId id="299" r:id="rId20"/>
    <p:sldId id="298" r:id="rId21"/>
    <p:sldId id="332" r:id="rId22"/>
    <p:sldId id="343" r:id="rId23"/>
  </p:sldIdLst>
  <p:sldSz cx="9144000" cy="5143500"/>
  <p:notesSz cx="6858000" cy="9144000"/>
  <p:defaultTextStyle>
    <a:defPPr>
      <a:defRPr lang="zh-CN"/>
    </a:defPPr>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微软雅黑" panose="020B0503020204020204" pitchFamily="34" charset="-122"/>
        <a:ea typeface="微软雅黑" panose="020B0503020204020204" pitchFamily="34" charset="-122"/>
        <a:cs typeface="+mn-cs"/>
      </a:defRPr>
    </a:lvl1pPr>
    <a:lvl2pPr marL="457200" lvl="1"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微软雅黑" panose="020B0503020204020204" pitchFamily="34" charset="-122"/>
        <a:ea typeface="微软雅黑" panose="020B0503020204020204" pitchFamily="34"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微软雅黑" panose="020B0503020204020204" pitchFamily="34" charset="-122"/>
        <a:ea typeface="微软雅黑" panose="020B0503020204020204" pitchFamily="34"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微软雅黑" panose="020B0503020204020204" pitchFamily="34" charset="-122"/>
        <a:ea typeface="微软雅黑" panose="020B0503020204020204" pitchFamily="34"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微软雅黑" panose="020B0503020204020204" pitchFamily="34" charset="-122"/>
        <a:ea typeface="微软雅黑" panose="020B0503020204020204" pitchFamily="34" charset="-122"/>
        <a:cs typeface="+mn-cs"/>
      </a:defRPr>
    </a:lvl5pPr>
    <a:lvl6pPr marL="2286000" lvl="5"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微软雅黑" panose="020B0503020204020204" pitchFamily="34" charset="-122"/>
        <a:ea typeface="微软雅黑" panose="020B0503020204020204" pitchFamily="34" charset="-122"/>
        <a:cs typeface="+mn-cs"/>
      </a:defRPr>
    </a:lvl6pPr>
    <a:lvl7pPr marL="2743200" lvl="6"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微软雅黑" panose="020B0503020204020204" pitchFamily="34" charset="-122"/>
        <a:ea typeface="微软雅黑" panose="020B0503020204020204" pitchFamily="34" charset="-122"/>
        <a:cs typeface="+mn-cs"/>
      </a:defRPr>
    </a:lvl7pPr>
    <a:lvl8pPr marL="3200400" lvl="7"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微软雅黑" panose="020B0503020204020204" pitchFamily="34" charset="-122"/>
        <a:ea typeface="微软雅黑" panose="020B0503020204020204" pitchFamily="34" charset="-122"/>
        <a:cs typeface="+mn-cs"/>
      </a:defRPr>
    </a:lvl8pPr>
    <a:lvl9pPr marL="3657600" lvl="8"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微软雅黑" panose="020B0503020204020204" pitchFamily="34" charset="-122"/>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7676"/>
    <a:srgbClr val="E9E175"/>
    <a:srgbClr val="31974B"/>
    <a:srgbClr val="DE4A21"/>
    <a:srgbClr val="C75151"/>
    <a:srgbClr val="E6FA6F"/>
    <a:srgbClr val="9FB3B6"/>
    <a:srgbClr val="3016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136" d="100"/>
          <a:sy n="136" d="100"/>
        </p:scale>
        <p:origin x="-258" y="-84"/>
      </p:cViewPr>
      <p:guideLst>
        <p:guide orient="horz" pos="257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eaLnBrk="1" hangingPunct="1">
              <a:defRPr sz="1200" smtClean="0">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eaLnBrk="1" hangingPunct="1">
              <a:defRPr sz="1200" smtClean="0">
                <a:latin typeface="Calibri" panose="020F050202020403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22532" name="幻灯片图像占位符 3"/>
          <p:cNvSpPr>
            <a:spLocks noGrp="1"/>
          </p:cNvSpPr>
          <p:nvPr>
            <p:ph type="sldImg" idx="2"/>
          </p:nvPr>
        </p:nvSpPr>
        <p:spPr>
          <a:xfrm>
            <a:off x="381000" y="685800"/>
            <a:ext cx="6096000" cy="3429000"/>
          </a:xfrm>
          <a:prstGeom prst="rect">
            <a:avLst/>
          </a:prstGeom>
          <a:noFill/>
          <a:ln w="9525">
            <a:noFill/>
          </a:ln>
        </p:spPr>
      </p:sp>
      <p:sp>
        <p:nvSpPr>
          <p:cNvPr id="2053" name="备注占位符 4"/>
          <p:cNvSpPr>
            <a:spLocks noGrp="1" noChangeArrowheads="1"/>
          </p:cNvSpPr>
          <p:nvPr>
            <p:ph type="body" sz="quarter" idx="3"/>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2054" name="页脚占位符 5"/>
          <p:cNvSpPr>
            <a:spLocks noGrp="1" noChangeArrowheads="1"/>
          </p:cNvSpPr>
          <p:nvPr>
            <p:ph type="ftr" sz="quarter" idx="4"/>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eaLnBrk="1" hangingPunct="1">
              <a:defRPr sz="1200" smtClean="0">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
            <a:pPr lvl="0" algn="r" eaLnBrk="1" hangingPunct="1"/>
            <a:fld id="{9A0DB2DC-4C9A-4742-B13C-FB6460FD3503}" type="slidenum">
              <a:rPr lang="zh-CN" altLang="en-US" sz="1200" dirty="0">
                <a:latin typeface="Calibri" panose="020F0502020204030204" pitchFamily="34" charset="0"/>
                <a:ea typeface="宋体" panose="02010600030101010101" pitchFamily="2" charset="-122"/>
              </a:rPr>
            </a:fld>
            <a:endParaRPr lang="zh-CN" altLang="en-US" sz="1200" dirty="0">
              <a:latin typeface="Calibri" panose="020F050202020403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幻灯片图像占位符 1"/>
          <p:cNvSpPr>
            <a:spLocks noGrp="1" noRot="1" noChangeAspect="1" noTextEdit="1"/>
          </p:cNvSpPr>
          <p:nvPr>
            <p:ph type="sldImg"/>
          </p:nvPr>
        </p:nvSpPr>
        <p:spPr>
          <a:xfrm>
            <a:off x="685800" y="1143000"/>
            <a:ext cx="5486400" cy="3086100"/>
          </a:xfrm>
          <a:ln>
            <a:solidFill>
              <a:srgbClr val="000000"/>
            </a:solidFill>
            <a:miter/>
          </a:ln>
        </p:spPr>
      </p:sp>
      <p:sp>
        <p:nvSpPr>
          <p:cNvPr id="16386"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16387"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indent="0"/>
            <a:fld id="{9A0DB2DC-4C9A-4742-B13C-FB6460FD3503}" type="slidenum">
              <a:rPr lang="zh-CN" altLang="en-US" sz="1800">
                <a:solidFill>
                  <a:srgbClr val="000000"/>
                </a:solidFill>
                <a:latin typeface="Calibri" panose="020F0502020204030204" pitchFamily="34" charset="0"/>
                <a:ea typeface="宋体" panose="02010600030101010101" pitchFamily="2" charset="-122"/>
              </a:rPr>
            </a:fld>
            <a:endParaRPr lang="zh-CN" altLang="en-US" sz="18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613"/>
            <a:ext cx="7772400" cy="11017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6375"/>
            <a:ext cx="6019800" cy="43878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5"/>
            <a:ext cx="7772400" cy="1022350"/>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3008313" cy="871537"/>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450"/>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60375"/>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D0D0D">
            <a:alpha val="98822"/>
          </a:srgbClr>
        </a:solidFill>
        <a:effectLst/>
      </p:bgPr>
    </p:bg>
    <p:spTree>
      <p:nvGrpSpPr>
        <p:cNvPr id="1" name=""/>
        <p:cNvGrpSpPr/>
        <p:nvPr/>
      </p:nvGrpSpPr>
      <p:grpSpPr/>
      <p:sp>
        <p:nvSpPr>
          <p:cNvPr id="1026" name="标题占位符 1"/>
          <p:cNvSpPr>
            <a:spLocks noGrp="1"/>
          </p:cNvSpPr>
          <p:nvPr>
            <p:ph type="title"/>
          </p:nvPr>
        </p:nvSpPr>
        <p:spPr>
          <a:xfrm>
            <a:off x="457200" y="206375"/>
            <a:ext cx="8229600" cy="85725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457200" y="1200150"/>
            <a:ext cx="8229600" cy="339407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3"/>
          <p:cNvSpPr>
            <a:spLocks noGrp="1" noChangeArrowheads="1"/>
          </p:cNvSpPr>
          <p:nvPr>
            <p:ph type="dt" sz="half" idx="2"/>
          </p:nvPr>
        </p:nvSpPr>
        <p:spPr bwMode="auto">
          <a:xfrm>
            <a:off x="457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eaLnBrk="1" hangingPunct="1">
              <a:defRPr sz="1200" smtClean="0">
                <a:solidFill>
                  <a:srgbClr val="898989"/>
                </a:solidFill>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1029" name="页脚占位符 4"/>
          <p:cNvSpPr>
            <a:spLocks noGrp="1" noChangeArrowheads="1"/>
          </p:cNvSpPr>
          <p:nvPr>
            <p:ph type="ftr" sz="quarter" idx="3"/>
          </p:nvPr>
        </p:nvSpPr>
        <p:spPr bwMode="auto">
          <a:xfrm>
            <a:off x="3124200" y="4767263"/>
            <a:ext cx="2895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eaLnBrk="1" hangingPunct="1">
              <a:defRPr sz="1200" smtClean="0">
                <a:solidFill>
                  <a:srgbClr val="898989"/>
                </a:solidFill>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rgbClr val="898989"/>
              </a:solidFill>
              <a:effectLst/>
              <a:uLnTx/>
              <a:uFillTx/>
              <a:latin typeface="微软雅黑" panose="020B0503020204020204" pitchFamily="34" charset="-122"/>
              <a:ea typeface="微软雅黑" panose="020B0503020204020204" pitchFamily="34" charset="-122"/>
              <a:cs typeface="+mn-cs"/>
            </a:endParaRPr>
          </a:p>
        </p:txBody>
      </p:sp>
      <p:sp>
        <p:nvSpPr>
          <p:cNvPr id="1030" name="灯片编号占位符 5"/>
          <p:cNvSpPr>
            <a:spLocks noGrp="1" noChangeArrowheads="1"/>
          </p:cNvSpPr>
          <p:nvPr>
            <p:ph type="sldNum" sz="quarter" idx="4"/>
          </p:nvPr>
        </p:nvSpPr>
        <p:spPr bwMode="auto">
          <a:xfrm>
            <a:off x="6553200" y="4767263"/>
            <a:ext cx="2133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a:defRPr sz="1200">
                <a:solidFill>
                  <a:srgbClr val="898989"/>
                </a:solidFill>
              </a:defRPr>
            </a:lvl1pPr>
          </a:lstStyle>
          <a:p>
            <a:pPr lvl="0" eaLnBrk="1" hangingPunct="1"/>
            <a:fld id="{9A0DB2DC-4C9A-4742-B13C-FB6460FD3503}" type="slidenum">
              <a:rPr lang="zh-CN" altLang="en-US" dirty="0">
                <a:latin typeface="微软雅黑" panose="020B0503020204020204" pitchFamily="34" charset="-122"/>
              </a:rPr>
            </a:fld>
            <a:endParaRPr lang="zh-CN" altLang="en-US" dirty="0">
              <a:latin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hf sldNum="0"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2pPr>
      <a:lvl3pPr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3pPr>
      <a:lvl4pPr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4pPr>
      <a:lvl5pPr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5pPr>
      <a:lvl6pPr marL="457200"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6pPr>
      <a:lvl7pPr marL="914400"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7pPr>
      <a:lvl8pPr marL="1371600"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8pPr>
      <a:lvl9pPr marL="1828800"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emf"/></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5.emf"/><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image" Target="../media/image5.emf"/></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emf"/></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6.emf"/><Relationship Id="rId2" Type="http://schemas.openxmlformats.org/officeDocument/2006/relationships/image" Target="../media/image4.emf"/><Relationship Id="rId1" Type="http://schemas.openxmlformats.org/officeDocument/2006/relationships/image" Target="../media/image5.emf"/></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emf"/></Relationships>
</file>

<file path=ppt/slides/_rels/slide1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30.png"/><Relationship Id="rId4" Type="http://schemas.openxmlformats.org/officeDocument/2006/relationships/image" Target="../media/image29.png"/><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image" Target="../media/image5.emf"/></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1.png"/><Relationship Id="rId1" Type="http://schemas.openxmlformats.org/officeDocument/2006/relationships/image" Target="../media/image5.emf"/></Relationships>
</file>

<file path=ppt/slides/_rels/slide17.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image" Target="../media/image5.emf"/><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image" Target="../media/image3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emf"/><Relationship Id="rId1" Type="http://schemas.openxmlformats.org/officeDocument/2006/relationships/image" Target="../media/image38.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9.emf"/><Relationship Id="rId1" Type="http://schemas.openxmlformats.org/officeDocument/2006/relationships/image" Target="../media/image5.emf"/></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6.emf"/><Relationship Id="rId4" Type="http://schemas.openxmlformats.org/officeDocument/2006/relationships/image" Target="../media/image5.emf"/><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emf"/></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40.png"/><Relationship Id="rId1" Type="http://schemas.openxmlformats.org/officeDocument/2006/relationships/hyperlink" Target="https://www.freeppt7.com/" TargetMode="Externa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7.emf"/><Relationship Id="rId2" Type="http://schemas.openxmlformats.org/officeDocument/2006/relationships/image" Target="../media/image5.emf"/><Relationship Id="rId1" Type="http://schemas.openxmlformats.org/officeDocument/2006/relationships/image" Target="../media/image2.emf"/></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5.emf"/></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16.png"/><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7.png"/><Relationship Id="rId1"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emf"/></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8.emf"/><Relationship Id="rId2" Type="http://schemas.openxmlformats.org/officeDocument/2006/relationships/image" Target="../media/image3.emf"/><Relationship Id="rId1" Type="http://schemas.openxmlformats.org/officeDocument/2006/relationships/image" Target="../media/image5.emf"/></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2.emf"/><Relationship Id="rId4" Type="http://schemas.openxmlformats.org/officeDocument/2006/relationships/image" Target="../media/image21.emf"/><Relationship Id="rId3" Type="http://schemas.openxmlformats.org/officeDocument/2006/relationships/image" Target="../media/image20.emf"/><Relationship Id="rId2" Type="http://schemas.openxmlformats.org/officeDocument/2006/relationships/image" Target="../media/image19.png"/><Relationship Id="rId1"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50" name="组合 6"/>
          <p:cNvGrpSpPr/>
          <p:nvPr/>
        </p:nvGrpSpPr>
        <p:grpSpPr>
          <a:xfrm>
            <a:off x="-328612" y="0"/>
            <a:ext cx="10099675" cy="5151438"/>
            <a:chOff x="0" y="0"/>
            <a:chExt cx="10100826" cy="5150984"/>
          </a:xfrm>
        </p:grpSpPr>
        <p:sp>
          <p:nvSpPr>
            <p:cNvPr id="2074" name="矩形 4"/>
            <p:cNvSpPr/>
            <p:nvPr/>
          </p:nvSpPr>
          <p:spPr>
            <a:xfrm rot="1481046">
              <a:off x="163505" y="0"/>
              <a:ext cx="9937321" cy="1060357"/>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2075" name="矩形 72"/>
            <p:cNvSpPr/>
            <p:nvPr/>
          </p:nvSpPr>
          <p:spPr>
            <a:xfrm rot="1481046">
              <a:off x="163505" y="2052457"/>
              <a:ext cx="9937321" cy="1058769"/>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2076" name="矩形 73"/>
            <p:cNvSpPr/>
            <p:nvPr/>
          </p:nvSpPr>
          <p:spPr>
            <a:xfrm rot="1481046">
              <a:off x="0" y="4090627"/>
              <a:ext cx="9937320" cy="1060357"/>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grpSp>
      <p:sp>
        <p:nvSpPr>
          <p:cNvPr id="2051" name="任意多边形 74"/>
          <p:cNvSpPr/>
          <p:nvPr/>
        </p:nvSpPr>
        <p:spPr>
          <a:xfrm>
            <a:off x="6178550" y="-1208087"/>
            <a:ext cx="3578225" cy="2360612"/>
          </a:xfrm>
          <a:custGeom>
            <a:avLst/>
            <a:gdLst/>
            <a:ahLst/>
            <a:cxnLst>
              <a:cxn ang="0">
                <a:pos x="801713" y="0"/>
              </a:cxn>
              <a:cxn ang="0">
                <a:pos x="1540424" y="514644"/>
              </a:cxn>
              <a:cxn ang="0">
                <a:pos x="1554386" y="561924"/>
              </a:cxn>
              <a:cxn ang="0">
                <a:pos x="1628253" y="550076"/>
              </a:cxn>
              <a:cxn ang="0">
                <a:pos x="1710223" y="545725"/>
              </a:cxn>
              <a:cxn ang="0">
                <a:pos x="2277119" y="792528"/>
              </a:cxn>
              <a:cxn ang="0">
                <a:pos x="2309453" y="833716"/>
              </a:cxn>
              <a:cxn ang="0">
                <a:pos x="2328659" y="817061"/>
              </a:cxn>
              <a:cxn ang="0">
                <a:pos x="2776904" y="673152"/>
              </a:cxn>
              <a:cxn ang="0">
                <a:pos x="3578617" y="1515788"/>
              </a:cxn>
              <a:cxn ang="0">
                <a:pos x="2776904" y="2358424"/>
              </a:cxn>
              <a:cxn ang="0">
                <a:pos x="2210008" y="2111621"/>
              </a:cxn>
              <a:cxn ang="0">
                <a:pos x="2177676" y="2070434"/>
              </a:cxn>
              <a:cxn ang="0">
                <a:pos x="2158468" y="2087089"/>
              </a:cxn>
              <a:cxn ang="0">
                <a:pos x="1710223" y="2230997"/>
              </a:cxn>
              <a:cxn ang="0">
                <a:pos x="971513" y="1716353"/>
              </a:cxn>
              <a:cxn ang="0">
                <a:pos x="957550" y="1669073"/>
              </a:cxn>
              <a:cxn ang="0">
                <a:pos x="883684" y="1680922"/>
              </a:cxn>
              <a:cxn ang="0">
                <a:pos x="801713" y="1685272"/>
              </a:cxn>
              <a:cxn ang="0">
                <a:pos x="0" y="842636"/>
              </a:cxn>
              <a:cxn ang="0">
                <a:pos x="801713" y="0"/>
              </a:cxn>
            </a:cxnLst>
            <a:pathLst>
              <a:path w="3577833" h="2362804">
                <a:moveTo>
                  <a:pt x="801537" y="0"/>
                </a:moveTo>
                <a:cubicBezTo>
                  <a:pt x="1133545" y="0"/>
                  <a:pt x="1418406" y="212604"/>
                  <a:pt x="1540086" y="515600"/>
                </a:cubicBezTo>
                <a:lnTo>
                  <a:pt x="1554046" y="562968"/>
                </a:lnTo>
                <a:lnTo>
                  <a:pt x="1627897" y="551098"/>
                </a:lnTo>
                <a:cubicBezTo>
                  <a:pt x="1654842" y="548216"/>
                  <a:pt x="1682182" y="546739"/>
                  <a:pt x="1709849" y="546739"/>
                </a:cubicBezTo>
                <a:cubicBezTo>
                  <a:pt x="1931188" y="546739"/>
                  <a:pt x="2131572" y="641230"/>
                  <a:pt x="2276621" y="794000"/>
                </a:cubicBezTo>
                <a:lnTo>
                  <a:pt x="2308947" y="835265"/>
                </a:lnTo>
                <a:lnTo>
                  <a:pt x="2328149" y="818578"/>
                </a:lnTo>
                <a:cubicBezTo>
                  <a:pt x="2456075" y="727553"/>
                  <a:pt x="2610292" y="674402"/>
                  <a:pt x="2776296" y="674402"/>
                </a:cubicBezTo>
                <a:cubicBezTo>
                  <a:pt x="3218973" y="674402"/>
                  <a:pt x="3577833" y="1052364"/>
                  <a:pt x="3577833" y="1518603"/>
                </a:cubicBezTo>
                <a:cubicBezTo>
                  <a:pt x="3577833" y="1984842"/>
                  <a:pt x="3218973" y="2362804"/>
                  <a:pt x="2776296" y="2362804"/>
                </a:cubicBezTo>
                <a:cubicBezTo>
                  <a:pt x="2554957" y="2362804"/>
                  <a:pt x="2354573" y="2268314"/>
                  <a:pt x="2209524" y="2115543"/>
                </a:cubicBezTo>
                <a:lnTo>
                  <a:pt x="2177198" y="2074279"/>
                </a:lnTo>
                <a:lnTo>
                  <a:pt x="2157996" y="2090965"/>
                </a:lnTo>
                <a:cubicBezTo>
                  <a:pt x="2030070" y="2181990"/>
                  <a:pt x="1875853" y="2235141"/>
                  <a:pt x="1709849" y="2235141"/>
                </a:cubicBezTo>
                <a:cubicBezTo>
                  <a:pt x="1377841" y="2235141"/>
                  <a:pt x="1092981" y="2022537"/>
                  <a:pt x="971301" y="1719541"/>
                </a:cubicBezTo>
                <a:lnTo>
                  <a:pt x="957340" y="1672173"/>
                </a:lnTo>
                <a:lnTo>
                  <a:pt x="883490" y="1684044"/>
                </a:lnTo>
                <a:cubicBezTo>
                  <a:pt x="856545" y="1686926"/>
                  <a:pt x="829205" y="1688402"/>
                  <a:pt x="801537" y="1688402"/>
                </a:cubicBezTo>
                <a:cubicBezTo>
                  <a:pt x="358860" y="1688402"/>
                  <a:pt x="0" y="1310440"/>
                  <a:pt x="0" y="844201"/>
                </a:cubicBezTo>
                <a:cubicBezTo>
                  <a:pt x="0" y="377962"/>
                  <a:pt x="358860" y="0"/>
                  <a:pt x="801537" y="0"/>
                </a:cubicBezTo>
                <a:close/>
              </a:path>
            </a:pathLst>
          </a:custGeom>
          <a:solidFill>
            <a:srgbClr val="4BACC6">
              <a:alpha val="100000"/>
            </a:srgbClr>
          </a:solidFill>
          <a:ln w="76200" cap="flat" cmpd="sng">
            <a:solidFill>
              <a:srgbClr val="E9E175">
                <a:alpha val="100000"/>
              </a:srgbClr>
            </a:solidFill>
            <a:prstDash val="solid"/>
            <a:round/>
            <a:headEnd type="none" w="med" len="med"/>
            <a:tailEnd type="none" w="med" len="med"/>
          </a:ln>
        </p:spPr>
        <p:txBody>
          <a:bodyPr/>
          <a:p>
            <a:endParaRPr lang="zh-CN" altLang="en-US"/>
          </a:p>
        </p:txBody>
      </p:sp>
      <p:grpSp>
        <p:nvGrpSpPr>
          <p:cNvPr id="2052" name="组合 7"/>
          <p:cNvGrpSpPr/>
          <p:nvPr/>
        </p:nvGrpSpPr>
        <p:grpSpPr>
          <a:xfrm>
            <a:off x="-1187450" y="-568325"/>
            <a:ext cx="5989638" cy="6308725"/>
            <a:chOff x="0" y="0"/>
            <a:chExt cx="5990998" cy="6309891"/>
          </a:xfrm>
        </p:grpSpPr>
        <p:grpSp>
          <p:nvGrpSpPr>
            <p:cNvPr id="2070" name="组合 3"/>
            <p:cNvGrpSpPr/>
            <p:nvPr/>
          </p:nvGrpSpPr>
          <p:grpSpPr>
            <a:xfrm>
              <a:off x="0" y="0"/>
              <a:ext cx="5990998" cy="6309891"/>
              <a:chOff x="0" y="0"/>
              <a:chExt cx="6677398" cy="6298561"/>
            </a:xfrm>
          </p:grpSpPr>
          <p:sp>
            <p:nvSpPr>
              <p:cNvPr id="2072" name="椭圆 64"/>
              <p:cNvSpPr/>
              <p:nvPr/>
            </p:nvSpPr>
            <p:spPr>
              <a:xfrm>
                <a:off x="0" y="0"/>
                <a:ext cx="6677398" cy="6298561"/>
              </a:xfrm>
              <a:prstGeom prst="ellipse">
                <a:avLst/>
              </a:prstGeom>
              <a:solidFill>
                <a:srgbClr val="E9E175"/>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2073" name="椭圆 2"/>
              <p:cNvSpPr/>
              <p:nvPr/>
            </p:nvSpPr>
            <p:spPr>
              <a:xfrm>
                <a:off x="371556" y="340677"/>
                <a:ext cx="5953747" cy="5617207"/>
              </a:xfrm>
              <a:prstGeom prst="ellipse">
                <a:avLst/>
              </a:prstGeom>
              <a:solidFill>
                <a:srgbClr val="4BACC6"/>
              </a:solidFill>
              <a:ln w="9525">
                <a:noFill/>
              </a:ln>
            </p:spPr>
            <p:txBody>
              <a:bodyPr anchor="ctr"/>
              <a:p>
                <a:pPr algn="ctr"/>
                <a:endParaRPr lang="zh-CN" altLang="en-US" dirty="0">
                  <a:solidFill>
                    <a:srgbClr val="FFFFFF"/>
                  </a:solidFill>
                  <a:latin typeface="微软雅黑" panose="020B0503020204020204" pitchFamily="34" charset="-122"/>
                </a:endParaRPr>
              </a:p>
            </p:txBody>
          </p:sp>
        </p:grpSp>
        <p:pic>
          <p:nvPicPr>
            <p:cNvPr id="2071" name="图片 1"/>
            <p:cNvPicPr>
              <a:picLocks noChangeAspect="1"/>
            </p:cNvPicPr>
            <p:nvPr/>
          </p:nvPicPr>
          <p:blipFill>
            <a:blip r:embed="rId1"/>
            <a:stretch>
              <a:fillRect/>
            </a:stretch>
          </p:blipFill>
          <p:spPr>
            <a:xfrm>
              <a:off x="1444035" y="1147682"/>
              <a:ext cx="4003987" cy="4192992"/>
            </a:xfrm>
            <a:prstGeom prst="rect">
              <a:avLst/>
            </a:prstGeom>
            <a:noFill/>
            <a:ln w="9525">
              <a:noFill/>
            </a:ln>
          </p:spPr>
        </p:pic>
      </p:grpSp>
      <p:sp>
        <p:nvSpPr>
          <p:cNvPr id="2053" name="矩形 34"/>
          <p:cNvSpPr/>
          <p:nvPr/>
        </p:nvSpPr>
        <p:spPr>
          <a:xfrm>
            <a:off x="7956550" y="204788"/>
            <a:ext cx="1223963" cy="523875"/>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2054" name="七角星 35"/>
          <p:cNvSpPr/>
          <p:nvPr/>
        </p:nvSpPr>
        <p:spPr>
          <a:xfrm>
            <a:off x="7524750" y="195263"/>
            <a:ext cx="442913" cy="441325"/>
          </a:xfrm>
          <a:custGeom>
            <a:avLst/>
            <a:gdLst/>
            <a:ahLst/>
            <a:cxnLst>
              <a:cxn ang="0">
                <a:pos x="-1" y="283819"/>
              </a:cxn>
              <a:cxn ang="0">
                <a:pos x="68203" y="196409"/>
              </a:cxn>
              <a:cxn ang="0">
                <a:pos x="43862" y="87410"/>
              </a:cxn>
              <a:cxn ang="0">
                <a:pos x="153253" y="87410"/>
              </a:cxn>
              <a:cxn ang="0">
                <a:pos x="221457" y="0"/>
              </a:cxn>
              <a:cxn ang="0">
                <a:pos x="289660" y="87410"/>
              </a:cxn>
              <a:cxn ang="0">
                <a:pos x="399051" y="87410"/>
              </a:cxn>
              <a:cxn ang="0">
                <a:pos x="374710" y="196409"/>
              </a:cxn>
              <a:cxn ang="0">
                <a:pos x="442914" y="283819"/>
              </a:cxn>
              <a:cxn ang="0">
                <a:pos x="344355" y="332328"/>
              </a:cxn>
              <a:cxn ang="0">
                <a:pos x="320013" y="441327"/>
              </a:cxn>
              <a:cxn ang="0">
                <a:pos x="221457" y="392818"/>
              </a:cxn>
              <a:cxn ang="0">
                <a:pos x="122900" y="441327"/>
              </a:cxn>
              <a:cxn ang="0">
                <a:pos x="98558" y="332328"/>
              </a:cxn>
              <a:cxn ang="0">
                <a:pos x="-1" y="283819"/>
              </a:cxn>
            </a:cxnLst>
            <a:pathLst>
              <a:path w="442913" h="441325">
                <a:moveTo>
                  <a:pt x="-1" y="283819"/>
                </a:moveTo>
                <a:lnTo>
                  <a:pt x="68203" y="196409"/>
                </a:lnTo>
                <a:lnTo>
                  <a:pt x="43862" y="87410"/>
                </a:lnTo>
                <a:lnTo>
                  <a:pt x="153253" y="87410"/>
                </a:lnTo>
                <a:lnTo>
                  <a:pt x="221457" y="0"/>
                </a:lnTo>
                <a:lnTo>
                  <a:pt x="289660" y="87410"/>
                </a:lnTo>
                <a:lnTo>
                  <a:pt x="399051" y="87410"/>
                </a:lnTo>
                <a:lnTo>
                  <a:pt x="374710" y="196409"/>
                </a:lnTo>
                <a:lnTo>
                  <a:pt x="442914" y="283819"/>
                </a:lnTo>
                <a:lnTo>
                  <a:pt x="344355" y="332328"/>
                </a:lnTo>
                <a:lnTo>
                  <a:pt x="320013" y="441327"/>
                </a:lnTo>
                <a:lnTo>
                  <a:pt x="221457" y="392818"/>
                </a:lnTo>
                <a:lnTo>
                  <a:pt x="122900" y="441327"/>
                </a:lnTo>
                <a:lnTo>
                  <a:pt x="98558" y="332328"/>
                </a:lnTo>
                <a:lnTo>
                  <a:pt x="-1" y="283819"/>
                </a:lnTo>
                <a:close/>
              </a:path>
            </a:pathLst>
          </a:custGeom>
          <a:solidFill>
            <a:schemeClr val="bg1">
              <a:alpha val="100000"/>
            </a:schemeClr>
          </a:solidFill>
          <a:ln w="9525">
            <a:noFill/>
          </a:ln>
        </p:spPr>
        <p:txBody>
          <a:bodyPr/>
          <a:p>
            <a:endParaRPr lang="zh-CN" altLang="en-US"/>
          </a:p>
        </p:txBody>
      </p:sp>
      <p:sp>
        <p:nvSpPr>
          <p:cNvPr id="2055" name="矩形 36"/>
          <p:cNvSpPr/>
          <p:nvPr/>
        </p:nvSpPr>
        <p:spPr>
          <a:xfrm>
            <a:off x="5114925" y="3070225"/>
            <a:ext cx="2946400" cy="521970"/>
          </a:xfrm>
          <a:prstGeom prst="rect">
            <a:avLst/>
          </a:prstGeom>
          <a:solidFill>
            <a:srgbClr val="C75151"/>
          </a:solidFill>
          <a:ln w="9525">
            <a:noFill/>
          </a:ln>
        </p:spPr>
        <p:txBody>
          <a:bodyPr>
            <a:spAutoFit/>
          </a:bodyPr>
          <a:p>
            <a:pPr eaLnBrk="1" hangingPunct="1"/>
            <a:r>
              <a:rPr lang="en-US" sz="2800" dirty="0">
                <a:latin typeface="微软雅黑" panose="020B0503020204020204" pitchFamily="34" charset="-122"/>
                <a:sym typeface="+mn-lt"/>
              </a:rPr>
              <a:t>freeppt7.com</a:t>
            </a:r>
            <a:endParaRPr lang="en-US" sz="2800" dirty="0">
              <a:latin typeface="微软雅黑" panose="020B0503020204020204" pitchFamily="34" charset="-122"/>
              <a:sym typeface="+mn-lt"/>
            </a:endParaRPr>
          </a:p>
        </p:txBody>
      </p:sp>
      <p:sp>
        <p:nvSpPr>
          <p:cNvPr id="2056" name="TextBox 394"/>
          <p:cNvSpPr txBox="1"/>
          <p:nvPr/>
        </p:nvSpPr>
        <p:spPr>
          <a:xfrm>
            <a:off x="4715510" y="2497455"/>
            <a:ext cx="5044440" cy="521970"/>
          </a:xfrm>
          <a:prstGeom prst="rect">
            <a:avLst/>
          </a:prstGeom>
          <a:noFill/>
          <a:ln w="9525">
            <a:noFill/>
          </a:ln>
        </p:spPr>
        <p:txBody>
          <a:bodyPr wrap="square">
            <a:spAutoFit/>
          </a:bodyPr>
          <a:p>
            <a:pPr algn="l" eaLnBrk="1" hangingPunct="1"/>
            <a:r>
              <a:rPr lang="zh-CN" altLang="en-US" sz="2800" dirty="0">
                <a:solidFill>
                  <a:schemeClr val="bg1"/>
                </a:solidFill>
                <a:latin typeface="微软雅黑" panose="020B0503020204020204" pitchFamily="34" charset="-122"/>
                <a:sym typeface="+mn-lt"/>
              </a:rPr>
              <a:t>Business general template</a:t>
            </a:r>
            <a:endParaRPr lang="zh-CN" altLang="en-US" sz="2800" dirty="0">
              <a:solidFill>
                <a:schemeClr val="bg1"/>
              </a:solidFill>
              <a:latin typeface="微软雅黑" panose="020B0503020204020204" pitchFamily="34" charset="-122"/>
              <a:sym typeface="+mn-lt"/>
            </a:endParaRPr>
          </a:p>
        </p:txBody>
      </p:sp>
      <p:sp>
        <p:nvSpPr>
          <p:cNvPr id="2057" name="矩形 38"/>
          <p:cNvSpPr/>
          <p:nvPr/>
        </p:nvSpPr>
        <p:spPr>
          <a:xfrm>
            <a:off x="4624705" y="3621405"/>
            <a:ext cx="4887913" cy="306705"/>
          </a:xfrm>
          <a:prstGeom prst="rect">
            <a:avLst/>
          </a:prstGeom>
          <a:noFill/>
          <a:ln w="9525">
            <a:noFill/>
          </a:ln>
        </p:spPr>
        <p:txBody>
          <a:bodyPr>
            <a:spAutoFit/>
          </a:bodyPr>
          <a:p>
            <a:pPr eaLnBrk="1" hangingPunct="1"/>
            <a:r>
              <a:rPr lang="en-US" altLang="zh-CN" sz="1400" dirty="0">
                <a:solidFill>
                  <a:schemeClr val="bg1"/>
                </a:solidFill>
                <a:latin typeface="微软雅黑" panose="020B0503020204020204" pitchFamily="34" charset="-122"/>
                <a:sym typeface="+mn-lt"/>
              </a:rPr>
              <a:t>【</a:t>
            </a:r>
            <a:r>
              <a:rPr sz="1000" dirty="0">
                <a:solidFill>
                  <a:schemeClr val="bg1"/>
                </a:solidFill>
                <a:latin typeface="微软雅黑" panose="020B0503020204020204" pitchFamily="34" charset="-122"/>
                <a:sym typeface="+mn-lt"/>
              </a:rPr>
              <a:t>Business exhibition</a:t>
            </a:r>
            <a:r>
              <a:rPr lang="en-US" sz="1000" dirty="0">
                <a:solidFill>
                  <a:schemeClr val="bg1"/>
                </a:solidFill>
                <a:latin typeface="微软雅黑" panose="020B0503020204020204" pitchFamily="34" charset="-122"/>
                <a:sym typeface="+mn-lt"/>
              </a:rPr>
              <a:t>|</a:t>
            </a:r>
            <a:r>
              <a:rPr sz="1000" dirty="0">
                <a:solidFill>
                  <a:schemeClr val="bg1"/>
                </a:solidFill>
                <a:latin typeface="微软雅黑" panose="020B0503020204020204" pitchFamily="34" charset="-122"/>
                <a:sym typeface="+mn-lt"/>
              </a:rPr>
              <a:t>enterprise training</a:t>
            </a:r>
            <a:r>
              <a:rPr lang="en-US" sz="1000" dirty="0">
                <a:solidFill>
                  <a:schemeClr val="bg1"/>
                </a:solidFill>
                <a:latin typeface="微软雅黑" panose="020B0503020204020204" pitchFamily="34" charset="-122"/>
                <a:sym typeface="+mn-lt"/>
              </a:rPr>
              <a:t>|</a:t>
            </a:r>
            <a:r>
              <a:rPr sz="1000" dirty="0">
                <a:solidFill>
                  <a:schemeClr val="bg1"/>
                </a:solidFill>
                <a:latin typeface="微软雅黑" panose="020B0503020204020204" pitchFamily="34" charset="-122"/>
                <a:sym typeface="+mn-lt"/>
              </a:rPr>
              <a:t>year-end summary</a:t>
            </a:r>
            <a:r>
              <a:rPr lang="en-US" sz="1000" dirty="0">
                <a:solidFill>
                  <a:schemeClr val="bg1"/>
                </a:solidFill>
                <a:latin typeface="微软雅黑" panose="020B0503020204020204" pitchFamily="34" charset="-122"/>
                <a:sym typeface="+mn-lt"/>
              </a:rPr>
              <a:t>|</a:t>
            </a:r>
            <a:r>
              <a:rPr sz="1000" dirty="0">
                <a:solidFill>
                  <a:schemeClr val="bg1"/>
                </a:solidFill>
                <a:latin typeface="微软雅黑" panose="020B0503020204020204" pitchFamily="34" charset="-122"/>
                <a:sym typeface="+mn-lt"/>
              </a:rPr>
              <a:t>work plan</a:t>
            </a:r>
            <a:r>
              <a:rPr lang="en-US" altLang="zh-CN" sz="1400" dirty="0">
                <a:solidFill>
                  <a:schemeClr val="bg1"/>
                </a:solidFill>
                <a:latin typeface="微软雅黑" panose="020B0503020204020204" pitchFamily="34" charset="-122"/>
                <a:sym typeface="+mn-lt"/>
              </a:rPr>
              <a:t>】</a:t>
            </a:r>
            <a:endParaRPr lang="en-US" altLang="zh-CN" sz="1400" dirty="0">
              <a:solidFill>
                <a:schemeClr val="bg1"/>
              </a:solidFill>
              <a:latin typeface="微软雅黑" panose="020B0503020204020204" pitchFamily="34" charset="-122"/>
              <a:sym typeface="+mn-lt"/>
            </a:endParaRPr>
          </a:p>
        </p:txBody>
      </p:sp>
      <p:grpSp>
        <p:nvGrpSpPr>
          <p:cNvPr id="2058" name="组合 113"/>
          <p:cNvGrpSpPr/>
          <p:nvPr/>
        </p:nvGrpSpPr>
        <p:grpSpPr>
          <a:xfrm>
            <a:off x="5013325" y="1758950"/>
            <a:ext cx="649288" cy="649288"/>
            <a:chOff x="0" y="0"/>
            <a:chExt cx="4693188" cy="4691098"/>
          </a:xfrm>
        </p:grpSpPr>
        <p:sp>
          <p:nvSpPr>
            <p:cNvPr id="2068" name="椭圆 59"/>
            <p:cNvSpPr/>
            <p:nvPr/>
          </p:nvSpPr>
          <p:spPr>
            <a:xfrm>
              <a:off x="0" y="0"/>
              <a:ext cx="4693188" cy="4691098"/>
            </a:xfrm>
            <a:prstGeom prst="ellipse">
              <a:avLst/>
            </a:prstGeom>
            <a:solidFill>
              <a:srgbClr val="DE4A21"/>
            </a:solidFill>
            <a:ln w="9525">
              <a:noFill/>
            </a:ln>
          </p:spPr>
          <p:txBody>
            <a:bodyPr tIns="108000" anchor="ctr"/>
            <a:p>
              <a:pPr algn="ctr" eaLnBrk="1" hangingPunct="1"/>
              <a:endParaRPr lang="zh-CN" altLang="en-US" sz="3200" dirty="0">
                <a:latin typeface="微软雅黑" panose="020B0503020204020204" pitchFamily="34" charset="-122"/>
                <a:sym typeface="+mn-lt"/>
              </a:endParaRPr>
            </a:p>
          </p:txBody>
        </p:sp>
        <p:sp>
          <p:nvSpPr>
            <p:cNvPr id="2069" name="椭圆 60"/>
            <p:cNvSpPr/>
            <p:nvPr/>
          </p:nvSpPr>
          <p:spPr>
            <a:xfrm>
              <a:off x="493419" y="493199"/>
              <a:ext cx="3706350" cy="3704699"/>
            </a:xfrm>
            <a:prstGeom prst="ellipse">
              <a:avLst/>
            </a:prstGeom>
            <a:solidFill>
              <a:srgbClr val="E6FA6F"/>
            </a:solidFill>
            <a:ln w="9525">
              <a:noFill/>
            </a:ln>
          </p:spPr>
          <p:txBody>
            <a:bodyPr tIns="108000" anchor="ctr"/>
            <a:p>
              <a:pPr algn="ctr" eaLnBrk="1" hangingPunct="1"/>
              <a:r>
                <a:rPr lang="en-US" altLang="zh-CN" sz="3200" dirty="0">
                  <a:latin typeface="微软雅黑" panose="020B0503020204020204" pitchFamily="34" charset="-122"/>
                  <a:sym typeface="+mn-lt"/>
                </a:rPr>
                <a:t>I</a:t>
              </a:r>
              <a:endParaRPr lang="zh-CN" altLang="en-US" sz="3200" dirty="0">
                <a:latin typeface="微软雅黑" panose="020B0503020204020204" pitchFamily="34" charset="-122"/>
                <a:sym typeface="+mn-lt"/>
              </a:endParaRPr>
            </a:p>
          </p:txBody>
        </p:sp>
      </p:grpSp>
      <p:grpSp>
        <p:nvGrpSpPr>
          <p:cNvPr id="2059" name="组合 118"/>
          <p:cNvGrpSpPr/>
          <p:nvPr/>
        </p:nvGrpSpPr>
        <p:grpSpPr>
          <a:xfrm>
            <a:off x="5835650" y="1758950"/>
            <a:ext cx="649288" cy="649288"/>
            <a:chOff x="0" y="0"/>
            <a:chExt cx="4693188" cy="4691098"/>
          </a:xfrm>
        </p:grpSpPr>
        <p:sp>
          <p:nvSpPr>
            <p:cNvPr id="2066" name="椭圆 62"/>
            <p:cNvSpPr/>
            <p:nvPr/>
          </p:nvSpPr>
          <p:spPr>
            <a:xfrm>
              <a:off x="0" y="0"/>
              <a:ext cx="4693188" cy="4691098"/>
            </a:xfrm>
            <a:prstGeom prst="ellipse">
              <a:avLst/>
            </a:prstGeom>
            <a:solidFill>
              <a:srgbClr val="DE4A21"/>
            </a:solidFill>
            <a:ln w="9525">
              <a:noFill/>
            </a:ln>
          </p:spPr>
          <p:txBody>
            <a:bodyPr tIns="108000" anchor="ctr"/>
            <a:p>
              <a:pPr algn="ctr" eaLnBrk="1" hangingPunct="1"/>
              <a:endParaRPr lang="zh-CN" altLang="en-US" sz="3200" dirty="0">
                <a:latin typeface="微软雅黑" panose="020B0503020204020204" pitchFamily="34" charset="-122"/>
                <a:sym typeface="+mn-lt"/>
              </a:endParaRPr>
            </a:p>
          </p:txBody>
        </p:sp>
        <p:sp>
          <p:nvSpPr>
            <p:cNvPr id="2067" name="椭圆 63"/>
            <p:cNvSpPr/>
            <p:nvPr/>
          </p:nvSpPr>
          <p:spPr>
            <a:xfrm>
              <a:off x="493419" y="493199"/>
              <a:ext cx="3706350" cy="3704699"/>
            </a:xfrm>
            <a:prstGeom prst="ellipse">
              <a:avLst/>
            </a:prstGeom>
            <a:solidFill>
              <a:srgbClr val="E6FA6F"/>
            </a:solidFill>
            <a:ln w="9525">
              <a:noFill/>
            </a:ln>
          </p:spPr>
          <p:txBody>
            <a:bodyPr tIns="108000" anchor="ctr"/>
            <a:p>
              <a:pPr algn="ctr" eaLnBrk="1" hangingPunct="1"/>
              <a:r>
                <a:rPr lang="en-US" altLang="zh-CN" sz="3200" dirty="0">
                  <a:latin typeface="微软雅黑" panose="020B0503020204020204" pitchFamily="34" charset="-122"/>
                  <a:sym typeface="+mn-lt"/>
                </a:rPr>
                <a:t>D</a:t>
              </a:r>
              <a:endParaRPr lang="zh-CN" altLang="en-US" sz="3200" dirty="0">
                <a:latin typeface="微软雅黑" panose="020B0503020204020204" pitchFamily="34" charset="-122"/>
                <a:sym typeface="+mn-lt"/>
              </a:endParaRPr>
            </a:p>
          </p:txBody>
        </p:sp>
      </p:grpSp>
      <p:grpSp>
        <p:nvGrpSpPr>
          <p:cNvPr id="2060" name="组合 121"/>
          <p:cNvGrpSpPr/>
          <p:nvPr/>
        </p:nvGrpSpPr>
        <p:grpSpPr>
          <a:xfrm>
            <a:off x="6657975" y="1758950"/>
            <a:ext cx="649288" cy="649288"/>
            <a:chOff x="0" y="0"/>
            <a:chExt cx="4693188" cy="4691098"/>
          </a:xfrm>
        </p:grpSpPr>
        <p:sp>
          <p:nvSpPr>
            <p:cNvPr id="2064" name="椭圆 65"/>
            <p:cNvSpPr/>
            <p:nvPr/>
          </p:nvSpPr>
          <p:spPr>
            <a:xfrm>
              <a:off x="0" y="0"/>
              <a:ext cx="4693188" cy="4691098"/>
            </a:xfrm>
            <a:prstGeom prst="ellipse">
              <a:avLst/>
            </a:prstGeom>
            <a:solidFill>
              <a:srgbClr val="DE4A21"/>
            </a:solidFill>
            <a:ln w="9525">
              <a:noFill/>
            </a:ln>
          </p:spPr>
          <p:txBody>
            <a:bodyPr tIns="108000" anchor="ctr"/>
            <a:p>
              <a:pPr algn="ctr" eaLnBrk="1" hangingPunct="1"/>
              <a:endParaRPr lang="zh-CN" altLang="en-US" sz="3200" dirty="0">
                <a:latin typeface="微软雅黑" panose="020B0503020204020204" pitchFamily="34" charset="-122"/>
                <a:sym typeface="+mn-lt"/>
              </a:endParaRPr>
            </a:p>
          </p:txBody>
        </p:sp>
        <p:sp>
          <p:nvSpPr>
            <p:cNvPr id="2065" name="椭圆 66"/>
            <p:cNvSpPr/>
            <p:nvPr/>
          </p:nvSpPr>
          <p:spPr>
            <a:xfrm>
              <a:off x="493419" y="493199"/>
              <a:ext cx="3706350" cy="3704699"/>
            </a:xfrm>
            <a:prstGeom prst="ellipse">
              <a:avLst/>
            </a:prstGeom>
            <a:solidFill>
              <a:srgbClr val="E6FA6F"/>
            </a:solidFill>
            <a:ln w="9525">
              <a:noFill/>
            </a:ln>
          </p:spPr>
          <p:txBody>
            <a:bodyPr tIns="108000" anchor="ctr"/>
            <a:p>
              <a:pPr algn="ctr" eaLnBrk="1" hangingPunct="1"/>
              <a:r>
                <a:rPr lang="en-US" altLang="zh-CN" sz="3200" dirty="0">
                  <a:latin typeface="微软雅黑" panose="020B0503020204020204" pitchFamily="34" charset="-122"/>
                  <a:sym typeface="+mn-lt"/>
                </a:rPr>
                <a:t>E</a:t>
              </a:r>
              <a:endParaRPr lang="zh-CN" altLang="en-US" sz="3200" dirty="0">
                <a:latin typeface="微软雅黑" panose="020B0503020204020204" pitchFamily="34" charset="-122"/>
                <a:sym typeface="+mn-lt"/>
              </a:endParaRPr>
            </a:p>
          </p:txBody>
        </p:sp>
      </p:grpSp>
      <p:grpSp>
        <p:nvGrpSpPr>
          <p:cNvPr id="2061" name="组合 124"/>
          <p:cNvGrpSpPr/>
          <p:nvPr/>
        </p:nvGrpSpPr>
        <p:grpSpPr>
          <a:xfrm>
            <a:off x="7480300" y="1758950"/>
            <a:ext cx="649288" cy="649288"/>
            <a:chOff x="0" y="0"/>
            <a:chExt cx="4693188" cy="4691098"/>
          </a:xfrm>
        </p:grpSpPr>
        <p:sp>
          <p:nvSpPr>
            <p:cNvPr id="2062" name="椭圆 68"/>
            <p:cNvSpPr/>
            <p:nvPr/>
          </p:nvSpPr>
          <p:spPr>
            <a:xfrm>
              <a:off x="0" y="0"/>
              <a:ext cx="4693188" cy="4691098"/>
            </a:xfrm>
            <a:prstGeom prst="ellipse">
              <a:avLst/>
            </a:prstGeom>
            <a:solidFill>
              <a:srgbClr val="DE4A21"/>
            </a:solidFill>
            <a:ln w="9525">
              <a:noFill/>
            </a:ln>
          </p:spPr>
          <p:txBody>
            <a:bodyPr tIns="108000" anchor="ctr"/>
            <a:p>
              <a:pPr algn="ctr" eaLnBrk="1" hangingPunct="1"/>
              <a:endParaRPr lang="zh-CN" altLang="en-US" sz="3200" dirty="0">
                <a:latin typeface="微软雅黑" panose="020B0503020204020204" pitchFamily="34" charset="-122"/>
                <a:sym typeface="+mn-lt"/>
              </a:endParaRPr>
            </a:p>
          </p:txBody>
        </p:sp>
        <p:sp>
          <p:nvSpPr>
            <p:cNvPr id="2063" name="椭圆 69"/>
            <p:cNvSpPr/>
            <p:nvPr/>
          </p:nvSpPr>
          <p:spPr>
            <a:xfrm>
              <a:off x="493419" y="493199"/>
              <a:ext cx="3706350" cy="3704699"/>
            </a:xfrm>
            <a:prstGeom prst="ellipse">
              <a:avLst/>
            </a:prstGeom>
            <a:solidFill>
              <a:srgbClr val="E6FA6F"/>
            </a:solidFill>
            <a:ln w="9525">
              <a:noFill/>
            </a:ln>
          </p:spPr>
          <p:txBody>
            <a:bodyPr tIns="108000" anchor="ctr"/>
            <a:p>
              <a:pPr algn="ctr" eaLnBrk="1" hangingPunct="1"/>
              <a:r>
                <a:rPr lang="en-US" altLang="zh-CN" sz="3200" dirty="0">
                  <a:latin typeface="微软雅黑" panose="020B0503020204020204" pitchFamily="34" charset="-122"/>
                  <a:sym typeface="+mn-lt"/>
                </a:rPr>
                <a:t>A</a:t>
              </a:r>
              <a:endParaRPr lang="zh-CN" altLang="en-US" sz="3200" dirty="0">
                <a:latin typeface="微软雅黑" panose="020B0503020204020204" pitchFamily="34" charset="-122"/>
                <a:sym typeface="+mn-lt"/>
              </a:endParaRPr>
            </a:p>
          </p:txBody>
        </p:sp>
      </p:gr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矩形 201"/>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1267" name="矩形 202"/>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11268" name="七角星 203"/>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11269" name="图片 204"/>
          <p:cNvPicPr>
            <a:picLocks noChangeAspect="1"/>
          </p:cNvPicPr>
          <p:nvPr/>
        </p:nvPicPr>
        <p:blipFill>
          <a:blip r:embed="rId1"/>
          <a:stretch>
            <a:fillRect/>
          </a:stretch>
        </p:blipFill>
        <p:spPr>
          <a:xfrm>
            <a:off x="7753350" y="114300"/>
            <a:ext cx="1047750" cy="511175"/>
          </a:xfrm>
          <a:prstGeom prst="rect">
            <a:avLst/>
          </a:prstGeom>
          <a:noFill/>
          <a:ln w="9525">
            <a:noFill/>
          </a:ln>
        </p:spPr>
      </p:pic>
      <p:grpSp>
        <p:nvGrpSpPr>
          <p:cNvPr id="13318" name="组合 247"/>
          <p:cNvGrpSpPr/>
          <p:nvPr/>
        </p:nvGrpSpPr>
        <p:grpSpPr>
          <a:xfrm>
            <a:off x="684213" y="2992438"/>
            <a:ext cx="2597150" cy="1882775"/>
            <a:chOff x="0" y="0"/>
            <a:chExt cx="2597150" cy="1881188"/>
          </a:xfrm>
        </p:grpSpPr>
        <p:sp>
          <p:nvSpPr>
            <p:cNvPr id="11298" name="矩形 32"/>
            <p:cNvSpPr/>
            <p:nvPr/>
          </p:nvSpPr>
          <p:spPr>
            <a:xfrm>
              <a:off x="730250" y="0"/>
              <a:ext cx="1069975" cy="522288"/>
            </a:xfrm>
            <a:prstGeom prst="rect">
              <a:avLst/>
            </a:prstGeom>
            <a:noFill/>
            <a:ln w="9525">
              <a:noFill/>
            </a:ln>
          </p:spPr>
          <p:txBody>
            <a:bodyPr wrap="none">
              <a:spAutoFit/>
            </a:bodyPr>
            <a:p>
              <a:pPr eaLnBrk="1" hangingPunct="1"/>
              <a:r>
                <a:rPr lang="en-US" altLang="zh-CN" sz="2800" b="1" dirty="0">
                  <a:solidFill>
                    <a:schemeClr val="bg1"/>
                  </a:solidFill>
                  <a:latin typeface="微软雅黑" panose="020B0503020204020204" pitchFamily="34" charset="-122"/>
                </a:rPr>
                <a:t>2012</a:t>
              </a:r>
              <a:endParaRPr lang="en-US" altLang="zh-CN" sz="2800" b="1" dirty="0">
                <a:solidFill>
                  <a:schemeClr val="bg1"/>
                </a:solidFill>
                <a:latin typeface="微软雅黑" panose="020B0503020204020204" pitchFamily="34" charset="-122"/>
              </a:endParaRPr>
            </a:p>
          </p:txBody>
        </p:sp>
        <p:sp>
          <p:nvSpPr>
            <p:cNvPr id="11299" name="Lorem Ipsum"/>
            <p:cNvSpPr/>
            <p:nvPr/>
          </p:nvSpPr>
          <p:spPr>
            <a:xfrm>
              <a:off x="0" y="521847"/>
              <a:ext cx="2597150" cy="1359341"/>
            </a:xfrm>
            <a:prstGeom prst="rect">
              <a:avLst/>
            </a:prstGeom>
            <a:noFill/>
            <a:ln w="9525">
              <a:noFill/>
            </a:ln>
          </p:spPr>
          <p:txBody>
            <a:bodyPr lIns="72000" tIns="32399" rIns="72000" bIns="32399">
              <a:spAutoFit/>
            </a:bodyPr>
            <a:p>
              <a:pPr eaLnBrk="1" hangingPunct="1">
                <a:spcAft>
                  <a:spcPts val="600"/>
                </a:spcAft>
              </a:pPr>
              <a:r>
                <a:rPr lang="en-US" altLang="zh-CN" sz="1400" dirty="0">
                  <a:solidFill>
                    <a:schemeClr val="bg1"/>
                  </a:solidFill>
                  <a:latin typeface="微软雅黑" panose="020B0503020204020204" pitchFamily="34" charset="-122"/>
                </a:rPr>
                <a:t>Lorem ipsum dolor sit amet, consectetur adipisicing elit, sed do eiusmod tempor incididunt ut labore et dolore magna aliqua. Lorem ipsum dolor sit amet.</a:t>
              </a:r>
              <a:endParaRPr lang="en-US" altLang="zh-CN" sz="1400" dirty="0">
                <a:solidFill>
                  <a:schemeClr val="bg1"/>
                </a:solidFill>
                <a:latin typeface="微软雅黑" panose="020B0503020204020204" pitchFamily="34" charset="-122"/>
              </a:endParaRPr>
            </a:p>
          </p:txBody>
        </p:sp>
      </p:grpSp>
      <p:grpSp>
        <p:nvGrpSpPr>
          <p:cNvPr id="13321" name="组合 250"/>
          <p:cNvGrpSpPr/>
          <p:nvPr/>
        </p:nvGrpSpPr>
        <p:grpSpPr>
          <a:xfrm>
            <a:off x="3341688" y="2995613"/>
            <a:ext cx="2598737" cy="1879600"/>
            <a:chOff x="0" y="0"/>
            <a:chExt cx="2598737" cy="1881187"/>
          </a:xfrm>
        </p:grpSpPr>
        <p:sp>
          <p:nvSpPr>
            <p:cNvPr id="11296" name="矩形 35"/>
            <p:cNvSpPr/>
            <p:nvPr/>
          </p:nvSpPr>
          <p:spPr>
            <a:xfrm>
              <a:off x="700087" y="0"/>
              <a:ext cx="1069975" cy="523875"/>
            </a:xfrm>
            <a:prstGeom prst="rect">
              <a:avLst/>
            </a:prstGeom>
            <a:noFill/>
            <a:ln w="9525">
              <a:noFill/>
            </a:ln>
          </p:spPr>
          <p:txBody>
            <a:bodyPr wrap="none">
              <a:spAutoFit/>
            </a:bodyPr>
            <a:p>
              <a:pPr eaLnBrk="1" hangingPunct="1"/>
              <a:r>
                <a:rPr lang="en-US" altLang="zh-CN" sz="2800" b="1" dirty="0">
                  <a:solidFill>
                    <a:schemeClr val="bg1"/>
                  </a:solidFill>
                  <a:latin typeface="微软雅黑" panose="020B0503020204020204" pitchFamily="34" charset="-122"/>
                </a:rPr>
                <a:t>2013</a:t>
              </a:r>
              <a:endParaRPr lang="en-US" altLang="zh-CN" sz="2800" b="1" dirty="0">
                <a:solidFill>
                  <a:schemeClr val="bg1"/>
                </a:solidFill>
                <a:latin typeface="微软雅黑" panose="020B0503020204020204" pitchFamily="34" charset="-122"/>
              </a:endParaRPr>
            </a:p>
          </p:txBody>
        </p:sp>
        <p:sp>
          <p:nvSpPr>
            <p:cNvPr id="11297" name="Lorem Ipsum"/>
            <p:cNvSpPr/>
            <p:nvPr/>
          </p:nvSpPr>
          <p:spPr>
            <a:xfrm>
              <a:off x="0" y="524317"/>
              <a:ext cx="2598737" cy="1356870"/>
            </a:xfrm>
            <a:prstGeom prst="rect">
              <a:avLst/>
            </a:prstGeom>
            <a:noFill/>
            <a:ln w="9525">
              <a:noFill/>
            </a:ln>
          </p:spPr>
          <p:txBody>
            <a:bodyPr lIns="72000" tIns="32399" rIns="72000" bIns="32399">
              <a:spAutoFit/>
            </a:bodyPr>
            <a:p>
              <a:pPr eaLnBrk="1" hangingPunct="1">
                <a:spcAft>
                  <a:spcPts val="600"/>
                </a:spcAft>
              </a:pPr>
              <a:r>
                <a:rPr lang="en-US" altLang="zh-CN" sz="1400" dirty="0">
                  <a:solidFill>
                    <a:schemeClr val="bg1"/>
                  </a:solidFill>
                  <a:latin typeface="微软雅黑" panose="020B0503020204020204" pitchFamily="34" charset="-122"/>
                </a:rPr>
                <a:t>Lorem ipsum dolor sit amet, consectetur adipisicing elit, sed do eiusmod tempor incididunt ut labore et dolore magna aliqua. Lorem ipsum dolor sit amet.</a:t>
              </a:r>
              <a:endParaRPr lang="en-US" altLang="zh-CN" sz="1400" dirty="0">
                <a:solidFill>
                  <a:schemeClr val="bg1"/>
                </a:solidFill>
                <a:latin typeface="微软雅黑" panose="020B0503020204020204" pitchFamily="34" charset="-122"/>
              </a:endParaRPr>
            </a:p>
          </p:txBody>
        </p:sp>
      </p:grpSp>
      <p:grpSp>
        <p:nvGrpSpPr>
          <p:cNvPr id="13324" name="组合 253"/>
          <p:cNvGrpSpPr/>
          <p:nvPr/>
        </p:nvGrpSpPr>
        <p:grpSpPr>
          <a:xfrm>
            <a:off x="6011863" y="2995613"/>
            <a:ext cx="2598737" cy="1879600"/>
            <a:chOff x="0" y="0"/>
            <a:chExt cx="2598737" cy="1881187"/>
          </a:xfrm>
        </p:grpSpPr>
        <p:sp>
          <p:nvSpPr>
            <p:cNvPr id="11294" name="矩形 37"/>
            <p:cNvSpPr/>
            <p:nvPr/>
          </p:nvSpPr>
          <p:spPr>
            <a:xfrm>
              <a:off x="652462" y="0"/>
              <a:ext cx="1069975" cy="523875"/>
            </a:xfrm>
            <a:prstGeom prst="rect">
              <a:avLst/>
            </a:prstGeom>
            <a:noFill/>
            <a:ln w="9525">
              <a:noFill/>
            </a:ln>
          </p:spPr>
          <p:txBody>
            <a:bodyPr wrap="none">
              <a:spAutoFit/>
            </a:bodyPr>
            <a:p>
              <a:pPr eaLnBrk="1" hangingPunct="1"/>
              <a:r>
                <a:rPr lang="en-US" altLang="zh-CN" sz="2800" b="1" dirty="0">
                  <a:solidFill>
                    <a:schemeClr val="bg1"/>
                  </a:solidFill>
                  <a:latin typeface="微软雅黑" panose="020B0503020204020204" pitchFamily="34" charset="-122"/>
                </a:rPr>
                <a:t>2014</a:t>
              </a:r>
              <a:endParaRPr lang="en-US" altLang="zh-CN" sz="2800" b="1" dirty="0">
                <a:solidFill>
                  <a:schemeClr val="bg1"/>
                </a:solidFill>
                <a:latin typeface="微软雅黑" panose="020B0503020204020204" pitchFamily="34" charset="-122"/>
              </a:endParaRPr>
            </a:p>
          </p:txBody>
        </p:sp>
        <p:sp>
          <p:nvSpPr>
            <p:cNvPr id="11295" name="Lorem Ipsum"/>
            <p:cNvSpPr/>
            <p:nvPr/>
          </p:nvSpPr>
          <p:spPr>
            <a:xfrm>
              <a:off x="0" y="524317"/>
              <a:ext cx="2598737" cy="1356870"/>
            </a:xfrm>
            <a:prstGeom prst="rect">
              <a:avLst/>
            </a:prstGeom>
            <a:noFill/>
            <a:ln w="9525">
              <a:noFill/>
            </a:ln>
          </p:spPr>
          <p:txBody>
            <a:bodyPr lIns="72000" tIns="32399" rIns="72000" bIns="32399">
              <a:spAutoFit/>
            </a:bodyPr>
            <a:p>
              <a:pPr eaLnBrk="1" hangingPunct="1">
                <a:spcAft>
                  <a:spcPts val="600"/>
                </a:spcAft>
              </a:pPr>
              <a:r>
                <a:rPr lang="en-US" altLang="zh-CN" sz="1400" dirty="0">
                  <a:solidFill>
                    <a:schemeClr val="bg1"/>
                  </a:solidFill>
                  <a:latin typeface="微软雅黑" panose="020B0503020204020204" pitchFamily="34" charset="-122"/>
                </a:rPr>
                <a:t>Lorem ipsum dolor sit amet, consectetur adipisicing elit, sed do eiusmod tempor incididunt ut labore et dolore magna aliqua. Lorem ipsum dolor sit amet.</a:t>
              </a:r>
              <a:endParaRPr lang="en-US" altLang="zh-CN" sz="1400" dirty="0">
                <a:solidFill>
                  <a:schemeClr val="bg1"/>
                </a:solidFill>
                <a:latin typeface="微软雅黑" panose="020B0503020204020204" pitchFamily="34" charset="-122"/>
              </a:endParaRPr>
            </a:p>
          </p:txBody>
        </p:sp>
      </p:grpSp>
      <p:grpSp>
        <p:nvGrpSpPr>
          <p:cNvPr id="13327" name="组合 258"/>
          <p:cNvGrpSpPr/>
          <p:nvPr/>
        </p:nvGrpSpPr>
        <p:grpSpPr>
          <a:xfrm>
            <a:off x="6288088" y="1030288"/>
            <a:ext cx="1955800" cy="1962150"/>
            <a:chOff x="0" y="0"/>
            <a:chExt cx="1955800" cy="1963737"/>
          </a:xfrm>
        </p:grpSpPr>
        <p:grpSp>
          <p:nvGrpSpPr>
            <p:cNvPr id="11288" name="组合 29"/>
            <p:cNvGrpSpPr/>
            <p:nvPr/>
          </p:nvGrpSpPr>
          <p:grpSpPr>
            <a:xfrm>
              <a:off x="0" y="0"/>
              <a:ext cx="1955800" cy="1963737"/>
              <a:chOff x="0" y="0"/>
              <a:chExt cx="2080172" cy="2088232"/>
            </a:xfrm>
          </p:grpSpPr>
          <p:sp>
            <p:nvSpPr>
              <p:cNvPr id="11292" name="五边形 263"/>
              <p:cNvSpPr/>
              <p:nvPr/>
            </p:nvSpPr>
            <p:spPr>
              <a:xfrm rot="5400000">
                <a:off x="500287" y="523544"/>
                <a:ext cx="1079596" cy="2049780"/>
              </a:xfrm>
              <a:prstGeom prst="homePlate">
                <a:avLst>
                  <a:gd name="adj" fmla="val 50000"/>
                </a:avLst>
              </a:prstGeom>
              <a:solidFill>
                <a:srgbClr val="E9E175"/>
              </a:solidFill>
              <a:ln w="9525">
                <a:noFill/>
              </a:ln>
            </p:spPr>
            <p:txBody>
              <a:bodyPr anchor="ctr"/>
              <a:p>
                <a:pPr algn="ctr" eaLnBrk="1" hangingPunct="1"/>
                <a:endParaRPr lang="zh-CN" altLang="en-US" dirty="0">
                  <a:solidFill>
                    <a:srgbClr val="FFFFFF"/>
                  </a:solidFill>
                  <a:latin typeface="微软雅黑" panose="020B0503020204020204" pitchFamily="34" charset="-122"/>
                </a:endParaRPr>
              </a:p>
            </p:txBody>
          </p:sp>
          <p:sp>
            <p:nvSpPr>
              <p:cNvPr id="11293" name="五边形 264"/>
              <p:cNvSpPr/>
              <p:nvPr/>
            </p:nvSpPr>
            <p:spPr>
              <a:xfrm rot="5400000" flipH="1">
                <a:off x="567869" y="-567869"/>
                <a:ext cx="944434" cy="2080172"/>
              </a:xfrm>
              <a:prstGeom prst="homePlate">
                <a:avLst>
                  <a:gd name="adj" fmla="val 50000"/>
                </a:avLst>
              </a:prstGeom>
              <a:solidFill>
                <a:srgbClr val="C75151"/>
              </a:solidFill>
              <a:ln w="9525">
                <a:noFill/>
              </a:ln>
            </p:spPr>
            <p:txBody>
              <a:bodyPr anchor="ctr"/>
              <a:p>
                <a:pPr algn="ctr" eaLnBrk="1" hangingPunct="1"/>
                <a:endParaRPr lang="zh-CN" altLang="en-US" dirty="0">
                  <a:solidFill>
                    <a:srgbClr val="FFFFFF"/>
                  </a:solidFill>
                  <a:latin typeface="微软雅黑" panose="020B0503020204020204" pitchFamily="34" charset="-122"/>
                </a:endParaRPr>
              </a:p>
            </p:txBody>
          </p:sp>
        </p:grpSp>
        <p:sp>
          <p:nvSpPr>
            <p:cNvPr id="11289" name="虚尾箭头 260"/>
            <p:cNvSpPr/>
            <p:nvPr/>
          </p:nvSpPr>
          <p:spPr>
            <a:xfrm rot="-5400000">
              <a:off x="290348" y="387823"/>
              <a:ext cx="400374" cy="403225"/>
            </a:xfrm>
            <a:custGeom>
              <a:avLst/>
              <a:gdLst/>
              <a:ahLst/>
              <a:cxnLst>
                <a:cxn ang="0">
                  <a:pos x="0" y="100806"/>
                </a:cxn>
                <a:cxn ang="0">
                  <a:pos x="12512" y="100806"/>
                </a:cxn>
                <a:cxn ang="0">
                  <a:pos x="12512" y="302419"/>
                </a:cxn>
                <a:cxn ang="0">
                  <a:pos x="0" y="302419"/>
                </a:cxn>
                <a:cxn ang="0">
                  <a:pos x="0" y="100806"/>
                </a:cxn>
                <a:cxn ang="0">
                  <a:pos x="25023" y="100806"/>
                </a:cxn>
                <a:cxn ang="0">
                  <a:pos x="50047" y="100806"/>
                </a:cxn>
                <a:cxn ang="0">
                  <a:pos x="50047" y="302419"/>
                </a:cxn>
                <a:cxn ang="0">
                  <a:pos x="25023" y="302419"/>
                </a:cxn>
                <a:cxn ang="0">
                  <a:pos x="25023" y="100806"/>
                </a:cxn>
                <a:cxn ang="0">
                  <a:pos x="62558" y="100806"/>
                </a:cxn>
                <a:cxn ang="0">
                  <a:pos x="200187" y="100806"/>
                </a:cxn>
                <a:cxn ang="0">
                  <a:pos x="200187" y="0"/>
                </a:cxn>
                <a:cxn ang="0">
                  <a:pos x="400374" y="201613"/>
                </a:cxn>
                <a:cxn ang="0">
                  <a:pos x="200187" y="403225"/>
                </a:cxn>
                <a:cxn ang="0">
                  <a:pos x="200187" y="302419"/>
                </a:cxn>
                <a:cxn ang="0">
                  <a:pos x="62558" y="302419"/>
                </a:cxn>
                <a:cxn ang="0">
                  <a:pos x="62558" y="100806"/>
                </a:cxn>
              </a:cxnLst>
              <a:pathLst>
                <a:path w="400374" h="403225">
                  <a:moveTo>
                    <a:pt x="0" y="100806"/>
                  </a:moveTo>
                  <a:lnTo>
                    <a:pt x="12512" y="100806"/>
                  </a:lnTo>
                  <a:lnTo>
                    <a:pt x="12512" y="302419"/>
                  </a:lnTo>
                  <a:lnTo>
                    <a:pt x="0" y="302419"/>
                  </a:lnTo>
                  <a:lnTo>
                    <a:pt x="0" y="100806"/>
                  </a:lnTo>
                  <a:close/>
                  <a:moveTo>
                    <a:pt x="25023" y="100806"/>
                  </a:moveTo>
                  <a:lnTo>
                    <a:pt x="50047" y="100806"/>
                  </a:lnTo>
                  <a:lnTo>
                    <a:pt x="50047" y="302419"/>
                  </a:lnTo>
                  <a:lnTo>
                    <a:pt x="25023" y="302419"/>
                  </a:lnTo>
                  <a:lnTo>
                    <a:pt x="25023" y="100806"/>
                  </a:lnTo>
                  <a:close/>
                  <a:moveTo>
                    <a:pt x="62558" y="100806"/>
                  </a:moveTo>
                  <a:lnTo>
                    <a:pt x="200187" y="100806"/>
                  </a:lnTo>
                  <a:lnTo>
                    <a:pt x="200187" y="0"/>
                  </a:lnTo>
                  <a:lnTo>
                    <a:pt x="400374" y="201613"/>
                  </a:lnTo>
                  <a:lnTo>
                    <a:pt x="200187" y="403225"/>
                  </a:lnTo>
                  <a:lnTo>
                    <a:pt x="200187" y="302419"/>
                  </a:lnTo>
                  <a:lnTo>
                    <a:pt x="62558" y="302419"/>
                  </a:lnTo>
                  <a:lnTo>
                    <a:pt x="62558" y="100806"/>
                  </a:lnTo>
                  <a:close/>
                </a:path>
              </a:pathLst>
            </a:custGeom>
            <a:solidFill>
              <a:schemeClr val="bg1">
                <a:alpha val="100000"/>
              </a:schemeClr>
            </a:solidFill>
            <a:ln w="9525">
              <a:noFill/>
            </a:ln>
          </p:spPr>
          <p:txBody>
            <a:bodyPr/>
            <a:p>
              <a:endParaRPr lang="zh-CN" altLang="en-US"/>
            </a:p>
          </p:txBody>
        </p:sp>
        <p:sp>
          <p:nvSpPr>
            <p:cNvPr id="11290" name="矩形 44"/>
            <p:cNvSpPr/>
            <p:nvPr/>
          </p:nvSpPr>
          <p:spPr>
            <a:xfrm>
              <a:off x="731837" y="363537"/>
              <a:ext cx="962025" cy="522288"/>
            </a:xfrm>
            <a:prstGeom prst="rect">
              <a:avLst/>
            </a:prstGeom>
            <a:noFill/>
            <a:ln w="9525">
              <a:noFill/>
            </a:ln>
          </p:spPr>
          <p:txBody>
            <a:bodyPr wrap="none">
              <a:spAutoFit/>
            </a:bodyPr>
            <a:p>
              <a:pPr eaLnBrk="1" hangingPunct="1"/>
              <a:r>
                <a:rPr lang="en-US" altLang="zh-CN" sz="2800" b="1" dirty="0">
                  <a:solidFill>
                    <a:schemeClr val="bg1"/>
                  </a:solidFill>
                  <a:latin typeface="微软雅黑" panose="020B0503020204020204" pitchFamily="34" charset="-122"/>
                </a:rPr>
                <a:t>64%</a:t>
              </a:r>
              <a:endParaRPr lang="en-US" altLang="zh-CN" sz="2800" b="1" dirty="0">
                <a:solidFill>
                  <a:schemeClr val="bg1"/>
                </a:solidFill>
                <a:latin typeface="微软雅黑" panose="020B0503020204020204" pitchFamily="34" charset="-122"/>
              </a:endParaRPr>
            </a:p>
          </p:txBody>
        </p:sp>
        <p:sp>
          <p:nvSpPr>
            <p:cNvPr id="11291" name="Freeform 5598"/>
            <p:cNvSpPr>
              <a:spLocks noEditPoints="1"/>
            </p:cNvSpPr>
            <p:nvPr/>
          </p:nvSpPr>
          <p:spPr>
            <a:xfrm>
              <a:off x="515937" y="1011237"/>
              <a:ext cx="873125" cy="744538"/>
            </a:xfrm>
            <a:custGeom>
              <a:avLst/>
              <a:gdLst/>
              <a:ahLst/>
              <a:cxnLst>
                <a:cxn ang="0">
                  <a:pos x="1603395921" y="1149537758"/>
                </a:cxn>
                <a:cxn ang="0">
                  <a:pos x="2147483647" y="1149537758"/>
                </a:cxn>
                <a:cxn ang="0">
                  <a:pos x="2147483647" y="1149537758"/>
                </a:cxn>
                <a:cxn ang="0">
                  <a:pos x="2147483647" y="2147483647"/>
                </a:cxn>
                <a:cxn ang="0">
                  <a:pos x="1420154734" y="1201785531"/>
                </a:cxn>
                <a:cxn ang="0">
                  <a:pos x="1603395921" y="1149537758"/>
                </a:cxn>
                <a:cxn ang="0">
                  <a:pos x="870417636" y="2147483647"/>
                </a:cxn>
                <a:cxn ang="0">
                  <a:pos x="1007850218" y="2147483647"/>
                </a:cxn>
                <a:cxn ang="0">
                  <a:pos x="1191098173" y="2147483647"/>
                </a:cxn>
                <a:cxn ang="0">
                  <a:pos x="1191098173" y="2147483647"/>
                </a:cxn>
                <a:cxn ang="0">
                  <a:pos x="0" y="2147483647"/>
                </a:cxn>
                <a:cxn ang="0">
                  <a:pos x="137432582" y="2147483647"/>
                </a:cxn>
                <a:cxn ang="0">
                  <a:pos x="1191098173" y="2147483647"/>
                </a:cxn>
                <a:cxn ang="0">
                  <a:pos x="1236906778" y="2147483647"/>
                </a:cxn>
                <a:cxn ang="0">
                  <a:pos x="2147483647" y="2147483647"/>
                </a:cxn>
                <a:cxn ang="0">
                  <a:pos x="1191098173" y="1567548859"/>
                </a:cxn>
                <a:cxn ang="0">
                  <a:pos x="1191098173" y="1567548859"/>
                </a:cxn>
                <a:cxn ang="0">
                  <a:pos x="1191098173" y="2147483647"/>
                </a:cxn>
                <a:cxn ang="0">
                  <a:pos x="870417636" y="2147483647"/>
                </a:cxn>
                <a:cxn ang="0">
                  <a:pos x="778793658" y="2147483647"/>
                </a:cxn>
                <a:cxn ang="0">
                  <a:pos x="2147483647" y="2147483647"/>
                </a:cxn>
                <a:cxn ang="0">
                  <a:pos x="2147483647" y="2147483647"/>
                </a:cxn>
                <a:cxn ang="0">
                  <a:pos x="870417636" y="2147483647"/>
                </a:cxn>
                <a:cxn ang="0">
                  <a:pos x="778793658" y="2147483647"/>
                </a:cxn>
                <a:cxn ang="0">
                  <a:pos x="1924076458" y="0"/>
                </a:cxn>
                <a:cxn ang="0">
                  <a:pos x="2147483647" y="0"/>
                </a:cxn>
                <a:cxn ang="0">
                  <a:pos x="2147483647" y="418011102"/>
                </a:cxn>
                <a:cxn ang="0">
                  <a:pos x="2147483647" y="418011102"/>
                </a:cxn>
                <a:cxn ang="0">
                  <a:pos x="2147483647" y="836022203"/>
                </a:cxn>
                <a:cxn ang="0">
                  <a:pos x="503928493" y="836022203"/>
                </a:cxn>
                <a:cxn ang="0">
                  <a:pos x="412304516" y="313508326"/>
                </a:cxn>
                <a:cxn ang="0">
                  <a:pos x="1969891831" y="313508326"/>
                </a:cxn>
                <a:cxn ang="0">
                  <a:pos x="1924076458" y="0"/>
                </a:cxn>
                <a:cxn ang="0">
                  <a:pos x="2147483647" y="1515293858"/>
                </a:cxn>
                <a:cxn ang="0">
                  <a:pos x="2147483647" y="2147483647"/>
                </a:cxn>
                <a:cxn ang="0">
                  <a:pos x="2147483647" y="2147483647"/>
                </a:cxn>
                <a:cxn ang="0">
                  <a:pos x="2147483647" y="2147483647"/>
                </a:cxn>
                <a:cxn ang="0">
                  <a:pos x="2147483647" y="1567548859"/>
                </a:cxn>
                <a:cxn ang="0">
                  <a:pos x="2147483647" y="1515293858"/>
                </a:cxn>
                <a:cxn ang="0">
                  <a:pos x="2147483647" y="2147483647"/>
                </a:cxn>
                <a:cxn ang="0">
                  <a:pos x="2147483647" y="2147483647"/>
                </a:cxn>
                <a:cxn ang="0">
                  <a:pos x="1603395921" y="2147483647"/>
                </a:cxn>
                <a:cxn ang="0">
                  <a:pos x="1511778711"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129" h="103">
                  <a:moveTo>
                    <a:pt x="35" y="22"/>
                  </a:moveTo>
                  <a:cubicBezTo>
                    <a:pt x="120" y="22"/>
                    <a:pt x="120" y="22"/>
                    <a:pt x="120" y="22"/>
                  </a:cubicBezTo>
                  <a:cubicBezTo>
                    <a:pt x="121" y="22"/>
                    <a:pt x="122" y="22"/>
                    <a:pt x="123" y="22"/>
                  </a:cubicBezTo>
                  <a:cubicBezTo>
                    <a:pt x="78" y="58"/>
                    <a:pt x="78" y="58"/>
                    <a:pt x="78" y="58"/>
                  </a:cubicBezTo>
                  <a:cubicBezTo>
                    <a:pt x="31" y="23"/>
                    <a:pt x="31" y="23"/>
                    <a:pt x="31" y="23"/>
                  </a:cubicBezTo>
                  <a:cubicBezTo>
                    <a:pt x="32" y="22"/>
                    <a:pt x="33" y="22"/>
                    <a:pt x="35" y="22"/>
                  </a:cubicBezTo>
                  <a:close/>
                  <a:moveTo>
                    <a:pt x="19" y="50"/>
                  </a:moveTo>
                  <a:cubicBezTo>
                    <a:pt x="22" y="58"/>
                    <a:pt x="22" y="58"/>
                    <a:pt x="22" y="58"/>
                  </a:cubicBezTo>
                  <a:cubicBezTo>
                    <a:pt x="26" y="58"/>
                    <a:pt x="26" y="58"/>
                    <a:pt x="26" y="58"/>
                  </a:cubicBezTo>
                  <a:cubicBezTo>
                    <a:pt x="26" y="70"/>
                    <a:pt x="26" y="70"/>
                    <a:pt x="26" y="70"/>
                  </a:cubicBezTo>
                  <a:cubicBezTo>
                    <a:pt x="0" y="70"/>
                    <a:pt x="0" y="70"/>
                    <a:pt x="0" y="70"/>
                  </a:cubicBezTo>
                  <a:cubicBezTo>
                    <a:pt x="3" y="78"/>
                    <a:pt x="3" y="78"/>
                    <a:pt x="3" y="78"/>
                  </a:cubicBezTo>
                  <a:cubicBezTo>
                    <a:pt x="26" y="78"/>
                    <a:pt x="26" y="78"/>
                    <a:pt x="26" y="78"/>
                  </a:cubicBezTo>
                  <a:cubicBezTo>
                    <a:pt x="26" y="79"/>
                    <a:pt x="27" y="80"/>
                    <a:pt x="27" y="81"/>
                  </a:cubicBezTo>
                  <a:cubicBezTo>
                    <a:pt x="61" y="56"/>
                    <a:pt x="61" y="56"/>
                    <a:pt x="61" y="56"/>
                  </a:cubicBezTo>
                  <a:cubicBezTo>
                    <a:pt x="26" y="30"/>
                    <a:pt x="26" y="30"/>
                    <a:pt x="26" y="30"/>
                  </a:cubicBezTo>
                  <a:cubicBezTo>
                    <a:pt x="26" y="30"/>
                    <a:pt x="26" y="30"/>
                    <a:pt x="26" y="30"/>
                  </a:cubicBezTo>
                  <a:cubicBezTo>
                    <a:pt x="26" y="50"/>
                    <a:pt x="26" y="50"/>
                    <a:pt x="26" y="50"/>
                  </a:cubicBezTo>
                  <a:cubicBezTo>
                    <a:pt x="19" y="50"/>
                    <a:pt x="19" y="50"/>
                    <a:pt x="19" y="50"/>
                  </a:cubicBezTo>
                  <a:close/>
                  <a:moveTo>
                    <a:pt x="17" y="95"/>
                  </a:moveTo>
                  <a:cubicBezTo>
                    <a:pt x="75" y="95"/>
                    <a:pt x="75" y="95"/>
                    <a:pt x="75" y="95"/>
                  </a:cubicBezTo>
                  <a:cubicBezTo>
                    <a:pt x="77" y="103"/>
                    <a:pt x="77" y="103"/>
                    <a:pt x="77" y="103"/>
                  </a:cubicBezTo>
                  <a:cubicBezTo>
                    <a:pt x="19" y="103"/>
                    <a:pt x="19" y="103"/>
                    <a:pt x="19" y="103"/>
                  </a:cubicBezTo>
                  <a:cubicBezTo>
                    <a:pt x="17" y="95"/>
                    <a:pt x="17" y="95"/>
                    <a:pt x="17" y="95"/>
                  </a:cubicBezTo>
                  <a:close/>
                  <a:moveTo>
                    <a:pt x="42" y="0"/>
                  </a:moveTo>
                  <a:cubicBezTo>
                    <a:pt x="99" y="0"/>
                    <a:pt x="99" y="0"/>
                    <a:pt x="99" y="0"/>
                  </a:cubicBezTo>
                  <a:cubicBezTo>
                    <a:pt x="101" y="8"/>
                    <a:pt x="101" y="8"/>
                    <a:pt x="101" y="8"/>
                  </a:cubicBezTo>
                  <a:cubicBezTo>
                    <a:pt x="75" y="8"/>
                    <a:pt x="75" y="8"/>
                    <a:pt x="75" y="8"/>
                  </a:cubicBezTo>
                  <a:cubicBezTo>
                    <a:pt x="77" y="16"/>
                    <a:pt x="77" y="16"/>
                    <a:pt x="77" y="16"/>
                  </a:cubicBezTo>
                  <a:cubicBezTo>
                    <a:pt x="11" y="16"/>
                    <a:pt x="11" y="16"/>
                    <a:pt x="11" y="16"/>
                  </a:cubicBezTo>
                  <a:cubicBezTo>
                    <a:pt x="9" y="6"/>
                    <a:pt x="9" y="6"/>
                    <a:pt x="9" y="6"/>
                  </a:cubicBezTo>
                  <a:cubicBezTo>
                    <a:pt x="43" y="6"/>
                    <a:pt x="43" y="6"/>
                    <a:pt x="43" y="6"/>
                  </a:cubicBezTo>
                  <a:cubicBezTo>
                    <a:pt x="42" y="0"/>
                    <a:pt x="42" y="0"/>
                    <a:pt x="42" y="0"/>
                  </a:cubicBezTo>
                  <a:close/>
                  <a:moveTo>
                    <a:pt x="129" y="29"/>
                  </a:moveTo>
                  <a:cubicBezTo>
                    <a:pt x="94" y="55"/>
                    <a:pt x="94" y="55"/>
                    <a:pt x="94" y="55"/>
                  </a:cubicBezTo>
                  <a:cubicBezTo>
                    <a:pt x="128" y="81"/>
                    <a:pt x="128" y="81"/>
                    <a:pt x="128" y="81"/>
                  </a:cubicBezTo>
                  <a:cubicBezTo>
                    <a:pt x="129" y="80"/>
                    <a:pt x="129" y="79"/>
                    <a:pt x="129" y="78"/>
                  </a:cubicBezTo>
                  <a:cubicBezTo>
                    <a:pt x="129" y="30"/>
                    <a:pt x="129" y="30"/>
                    <a:pt x="129" y="30"/>
                  </a:cubicBezTo>
                  <a:cubicBezTo>
                    <a:pt x="129" y="30"/>
                    <a:pt x="129" y="29"/>
                    <a:pt x="129" y="29"/>
                  </a:cubicBezTo>
                  <a:close/>
                  <a:moveTo>
                    <a:pt x="123" y="86"/>
                  </a:moveTo>
                  <a:cubicBezTo>
                    <a:pt x="122" y="87"/>
                    <a:pt x="121" y="87"/>
                    <a:pt x="120" y="87"/>
                  </a:cubicBezTo>
                  <a:cubicBezTo>
                    <a:pt x="35" y="87"/>
                    <a:pt x="35" y="87"/>
                    <a:pt x="35" y="87"/>
                  </a:cubicBezTo>
                  <a:cubicBezTo>
                    <a:pt x="34" y="87"/>
                    <a:pt x="34" y="87"/>
                    <a:pt x="33" y="87"/>
                  </a:cubicBezTo>
                  <a:cubicBezTo>
                    <a:pt x="68" y="61"/>
                    <a:pt x="68" y="61"/>
                    <a:pt x="68" y="61"/>
                  </a:cubicBezTo>
                  <a:cubicBezTo>
                    <a:pt x="75" y="66"/>
                    <a:pt x="75" y="66"/>
                    <a:pt x="75" y="66"/>
                  </a:cubicBezTo>
                  <a:cubicBezTo>
                    <a:pt x="78" y="68"/>
                    <a:pt x="78" y="68"/>
                    <a:pt x="78" y="68"/>
                  </a:cubicBezTo>
                  <a:cubicBezTo>
                    <a:pt x="80" y="66"/>
                    <a:pt x="80" y="66"/>
                    <a:pt x="80" y="66"/>
                  </a:cubicBezTo>
                  <a:cubicBezTo>
                    <a:pt x="87" y="61"/>
                    <a:pt x="87" y="61"/>
                    <a:pt x="87" y="61"/>
                  </a:cubicBezTo>
                  <a:lnTo>
                    <a:pt x="123" y="86"/>
                  </a:lnTo>
                  <a:close/>
                </a:path>
              </a:pathLst>
            </a:custGeom>
            <a:solidFill>
              <a:schemeClr val="tx1">
                <a:alpha val="100000"/>
              </a:schemeClr>
            </a:solidFill>
            <a:ln w="9525">
              <a:noFill/>
            </a:ln>
          </p:spPr>
          <p:txBody>
            <a:bodyPr/>
            <a:p>
              <a:endParaRPr lang="zh-CN" altLang="en-US"/>
            </a:p>
          </p:txBody>
        </p:sp>
      </p:grpSp>
      <p:grpSp>
        <p:nvGrpSpPr>
          <p:cNvPr id="13334" name="组合 265"/>
          <p:cNvGrpSpPr/>
          <p:nvPr/>
        </p:nvGrpSpPr>
        <p:grpSpPr>
          <a:xfrm>
            <a:off x="3611563" y="1030288"/>
            <a:ext cx="1955800" cy="1962150"/>
            <a:chOff x="0" y="0"/>
            <a:chExt cx="1955800" cy="1963737"/>
          </a:xfrm>
        </p:grpSpPr>
        <p:grpSp>
          <p:nvGrpSpPr>
            <p:cNvPr id="11282" name="组合 26"/>
            <p:cNvGrpSpPr/>
            <p:nvPr/>
          </p:nvGrpSpPr>
          <p:grpSpPr>
            <a:xfrm>
              <a:off x="0" y="0"/>
              <a:ext cx="1955800" cy="1963737"/>
              <a:chOff x="0" y="0"/>
              <a:chExt cx="2080172" cy="2088232"/>
            </a:xfrm>
          </p:grpSpPr>
          <p:sp>
            <p:nvSpPr>
              <p:cNvPr id="11286" name="五边形 390"/>
              <p:cNvSpPr/>
              <p:nvPr/>
            </p:nvSpPr>
            <p:spPr>
              <a:xfrm rot="5400000">
                <a:off x="500287" y="523544"/>
                <a:ext cx="1079596" cy="2049780"/>
              </a:xfrm>
              <a:prstGeom prst="homePlate">
                <a:avLst>
                  <a:gd name="adj" fmla="val 50000"/>
                </a:avLst>
              </a:prstGeom>
              <a:solidFill>
                <a:srgbClr val="4BACC6"/>
              </a:solidFill>
              <a:ln w="9525">
                <a:noFill/>
              </a:ln>
            </p:spPr>
            <p:txBody>
              <a:bodyPr anchor="ctr"/>
              <a:p>
                <a:pPr algn="ctr" eaLnBrk="1" hangingPunct="1"/>
                <a:endParaRPr lang="zh-CN" altLang="en-US" dirty="0">
                  <a:solidFill>
                    <a:srgbClr val="FFFFFF"/>
                  </a:solidFill>
                  <a:latin typeface="微软雅黑" panose="020B0503020204020204" pitchFamily="34" charset="-122"/>
                </a:endParaRPr>
              </a:p>
            </p:txBody>
          </p:sp>
          <p:sp>
            <p:nvSpPr>
              <p:cNvPr id="11287" name="五边形 391"/>
              <p:cNvSpPr/>
              <p:nvPr/>
            </p:nvSpPr>
            <p:spPr>
              <a:xfrm rot="5400000" flipH="1">
                <a:off x="567869" y="-567869"/>
                <a:ext cx="944434" cy="2080172"/>
              </a:xfrm>
              <a:prstGeom prst="homePlate">
                <a:avLst>
                  <a:gd name="adj" fmla="val 50000"/>
                </a:avLst>
              </a:prstGeom>
              <a:solidFill>
                <a:srgbClr val="C75151"/>
              </a:solidFill>
              <a:ln w="9525">
                <a:noFill/>
              </a:ln>
            </p:spPr>
            <p:txBody>
              <a:bodyPr anchor="ctr"/>
              <a:p>
                <a:pPr algn="ctr" eaLnBrk="1" hangingPunct="1"/>
                <a:endParaRPr lang="zh-CN" altLang="en-US" dirty="0">
                  <a:solidFill>
                    <a:srgbClr val="FFFFFF"/>
                  </a:solidFill>
                  <a:latin typeface="微软雅黑" panose="020B0503020204020204" pitchFamily="34" charset="-122"/>
                </a:endParaRPr>
              </a:p>
            </p:txBody>
          </p:sp>
        </p:grpSp>
        <p:sp>
          <p:nvSpPr>
            <p:cNvPr id="11283" name="虚尾箭头 267"/>
            <p:cNvSpPr/>
            <p:nvPr/>
          </p:nvSpPr>
          <p:spPr>
            <a:xfrm rot="-5400000">
              <a:off x="284792" y="382263"/>
              <a:ext cx="401963" cy="403225"/>
            </a:xfrm>
            <a:custGeom>
              <a:avLst/>
              <a:gdLst/>
              <a:ahLst/>
              <a:cxnLst>
                <a:cxn ang="0">
                  <a:pos x="0" y="100806"/>
                </a:cxn>
                <a:cxn ang="0">
                  <a:pos x="12561" y="100806"/>
                </a:cxn>
                <a:cxn ang="0">
                  <a:pos x="12561" y="302419"/>
                </a:cxn>
                <a:cxn ang="0">
                  <a:pos x="0" y="302419"/>
                </a:cxn>
                <a:cxn ang="0">
                  <a:pos x="0" y="100806"/>
                </a:cxn>
                <a:cxn ang="0">
                  <a:pos x="25123" y="100806"/>
                </a:cxn>
                <a:cxn ang="0">
                  <a:pos x="50245" y="100806"/>
                </a:cxn>
                <a:cxn ang="0">
                  <a:pos x="50245" y="302419"/>
                </a:cxn>
                <a:cxn ang="0">
                  <a:pos x="25123" y="302419"/>
                </a:cxn>
                <a:cxn ang="0">
                  <a:pos x="25123" y="100806"/>
                </a:cxn>
                <a:cxn ang="0">
                  <a:pos x="62807" y="100806"/>
                </a:cxn>
                <a:cxn ang="0">
                  <a:pos x="200982" y="100806"/>
                </a:cxn>
                <a:cxn ang="0">
                  <a:pos x="200982" y="0"/>
                </a:cxn>
                <a:cxn ang="0">
                  <a:pos x="401963" y="201613"/>
                </a:cxn>
                <a:cxn ang="0">
                  <a:pos x="200982" y="403225"/>
                </a:cxn>
                <a:cxn ang="0">
                  <a:pos x="200982" y="302419"/>
                </a:cxn>
                <a:cxn ang="0">
                  <a:pos x="62807" y="302419"/>
                </a:cxn>
                <a:cxn ang="0">
                  <a:pos x="62807" y="100806"/>
                </a:cxn>
              </a:cxnLst>
              <a:pathLst>
                <a:path w="401963" h="403225">
                  <a:moveTo>
                    <a:pt x="0" y="100806"/>
                  </a:moveTo>
                  <a:lnTo>
                    <a:pt x="12561" y="100806"/>
                  </a:lnTo>
                  <a:lnTo>
                    <a:pt x="12561" y="302419"/>
                  </a:lnTo>
                  <a:lnTo>
                    <a:pt x="0" y="302419"/>
                  </a:lnTo>
                  <a:lnTo>
                    <a:pt x="0" y="100806"/>
                  </a:lnTo>
                  <a:close/>
                  <a:moveTo>
                    <a:pt x="25123" y="100806"/>
                  </a:moveTo>
                  <a:lnTo>
                    <a:pt x="50245" y="100806"/>
                  </a:lnTo>
                  <a:lnTo>
                    <a:pt x="50245" y="302419"/>
                  </a:lnTo>
                  <a:lnTo>
                    <a:pt x="25123" y="302419"/>
                  </a:lnTo>
                  <a:lnTo>
                    <a:pt x="25123" y="100806"/>
                  </a:lnTo>
                  <a:close/>
                  <a:moveTo>
                    <a:pt x="62807" y="100806"/>
                  </a:moveTo>
                  <a:lnTo>
                    <a:pt x="200982" y="100806"/>
                  </a:lnTo>
                  <a:lnTo>
                    <a:pt x="200982" y="0"/>
                  </a:lnTo>
                  <a:lnTo>
                    <a:pt x="401963" y="201613"/>
                  </a:lnTo>
                  <a:lnTo>
                    <a:pt x="200982" y="403225"/>
                  </a:lnTo>
                  <a:lnTo>
                    <a:pt x="200982" y="302419"/>
                  </a:lnTo>
                  <a:lnTo>
                    <a:pt x="62807" y="302419"/>
                  </a:lnTo>
                  <a:lnTo>
                    <a:pt x="62807" y="100806"/>
                  </a:lnTo>
                  <a:close/>
                </a:path>
              </a:pathLst>
            </a:custGeom>
            <a:solidFill>
              <a:schemeClr val="bg1">
                <a:alpha val="100000"/>
              </a:schemeClr>
            </a:solidFill>
            <a:ln w="9525">
              <a:noFill/>
            </a:ln>
          </p:spPr>
          <p:txBody>
            <a:bodyPr/>
            <a:p>
              <a:endParaRPr lang="zh-CN" altLang="en-US"/>
            </a:p>
          </p:txBody>
        </p:sp>
        <p:sp>
          <p:nvSpPr>
            <p:cNvPr id="11284" name="矩形 43"/>
            <p:cNvSpPr/>
            <p:nvPr/>
          </p:nvSpPr>
          <p:spPr>
            <a:xfrm>
              <a:off x="744537" y="365125"/>
              <a:ext cx="962025" cy="522287"/>
            </a:xfrm>
            <a:prstGeom prst="rect">
              <a:avLst/>
            </a:prstGeom>
            <a:noFill/>
            <a:ln w="9525">
              <a:noFill/>
            </a:ln>
          </p:spPr>
          <p:txBody>
            <a:bodyPr wrap="none">
              <a:spAutoFit/>
            </a:bodyPr>
            <a:p>
              <a:pPr eaLnBrk="1" hangingPunct="1"/>
              <a:r>
                <a:rPr lang="en-US" altLang="zh-CN" sz="2800" b="1" dirty="0">
                  <a:solidFill>
                    <a:schemeClr val="bg1"/>
                  </a:solidFill>
                  <a:latin typeface="微软雅黑" panose="020B0503020204020204" pitchFamily="34" charset="-122"/>
                </a:rPr>
                <a:t>85%</a:t>
              </a:r>
              <a:endParaRPr lang="en-US" altLang="zh-CN" sz="2800" b="1" dirty="0">
                <a:solidFill>
                  <a:schemeClr val="bg1"/>
                </a:solidFill>
                <a:latin typeface="微软雅黑" panose="020B0503020204020204" pitchFamily="34" charset="-122"/>
              </a:endParaRPr>
            </a:p>
          </p:txBody>
        </p:sp>
        <p:sp>
          <p:nvSpPr>
            <p:cNvPr id="11285" name="Freeform 5569"/>
            <p:cNvSpPr>
              <a:spLocks noEditPoints="1"/>
            </p:cNvSpPr>
            <p:nvPr/>
          </p:nvSpPr>
          <p:spPr>
            <a:xfrm>
              <a:off x="733425" y="995362"/>
              <a:ext cx="514350" cy="808038"/>
            </a:xfrm>
            <a:custGeom>
              <a:avLst/>
              <a:gdLst/>
              <a:ahLst/>
              <a:cxnLst>
                <a:cxn ang="0">
                  <a:pos x="412429098" y="2147483647"/>
                </a:cxn>
                <a:cxn ang="0">
                  <a:pos x="2147483647" y="474732179"/>
                </a:cxn>
                <a:cxn ang="0">
                  <a:pos x="1274785859" y="2147483647"/>
                </a:cxn>
                <a:cxn ang="0">
                  <a:pos x="1199800977" y="2147483647"/>
                </a:cxn>
                <a:cxn ang="0">
                  <a:pos x="1912181850" y="2147483647"/>
                </a:cxn>
                <a:cxn ang="0">
                  <a:pos x="1949674291" y="2147483647"/>
                </a:cxn>
                <a:cxn ang="0">
                  <a:pos x="1274785859" y="2147483647"/>
                </a:cxn>
                <a:cxn ang="0">
                  <a:pos x="1799698404" y="1467344453"/>
                </a:cxn>
                <a:cxn ang="0">
                  <a:pos x="2147483647" y="1985231117"/>
                </a:cxn>
                <a:cxn ang="0">
                  <a:pos x="2147483647" y="2147483647"/>
                </a:cxn>
                <a:cxn ang="0">
                  <a:pos x="2147483647" y="2147483647"/>
                </a:cxn>
                <a:cxn ang="0">
                  <a:pos x="1837196968" y="1683130015"/>
                </a:cxn>
                <a:cxn ang="0">
                  <a:pos x="1799698404" y="1467344453"/>
                </a:cxn>
                <a:cxn ang="0">
                  <a:pos x="1649722516" y="2147483647"/>
                </a:cxn>
                <a:cxn ang="0">
                  <a:pos x="1537245193" y="2147483647"/>
                </a:cxn>
                <a:cxn ang="0">
                  <a:pos x="1649722516" y="2147483647"/>
                </a:cxn>
                <a:cxn ang="0">
                  <a:pos x="1762205963" y="2147483647"/>
                </a:cxn>
                <a:cxn ang="0">
                  <a:pos x="1312284423" y="2147483647"/>
                </a:cxn>
                <a:cxn ang="0">
                  <a:pos x="599897427" y="2028385601"/>
                </a:cxn>
                <a:cxn ang="0">
                  <a:pos x="824864320" y="1683130015"/>
                </a:cxn>
                <a:cxn ang="0">
                  <a:pos x="899849202" y="1639975530"/>
                </a:cxn>
                <a:cxn ang="0">
                  <a:pos x="1049825089" y="1510505507"/>
                </a:cxn>
                <a:cxn ang="0">
                  <a:pos x="1274785859" y="2147483647"/>
                </a:cxn>
                <a:cxn ang="0">
                  <a:pos x="1012332648" y="2147483647"/>
                </a:cxn>
                <a:cxn ang="0">
                  <a:pos x="1424761746" y="2147483647"/>
                </a:cxn>
                <a:cxn ang="0">
                  <a:pos x="1537245193" y="2147483647"/>
                </a:cxn>
                <a:cxn ang="0">
                  <a:pos x="1649722516" y="2147483647"/>
                </a:cxn>
                <a:cxn ang="0">
                  <a:pos x="1874689409" y="2147483647"/>
                </a:cxn>
                <a:cxn ang="0">
                  <a:pos x="1687221080" y="1855761093"/>
                </a:cxn>
                <a:cxn ang="0">
                  <a:pos x="2099650179" y="2147483647"/>
                </a:cxn>
                <a:cxn ang="0">
                  <a:pos x="2099650179" y="2147483647"/>
                </a:cxn>
                <a:cxn ang="0">
                  <a:pos x="1949674291" y="2147483647"/>
                </a:cxn>
                <a:cxn ang="0">
                  <a:pos x="1724713521" y="2071546655"/>
                </a:cxn>
                <a:cxn ang="0">
                  <a:pos x="1687221080" y="1855761093"/>
                </a:cxn>
                <a:cxn ang="0">
                  <a:pos x="2147483647" y="0"/>
                </a:cxn>
                <a:cxn ang="0">
                  <a:pos x="2147483647" y="2147483647"/>
                </a:cxn>
                <a:cxn ang="0">
                  <a:pos x="187468329" y="2147483647"/>
                </a:cxn>
                <a:cxn ang="0">
                  <a:pos x="0" y="215785562"/>
                </a:cxn>
              </a:cxnLst>
              <a:pathLst>
                <a:path w="84" h="123">
                  <a:moveTo>
                    <a:pt x="11" y="11"/>
                  </a:moveTo>
                  <a:cubicBezTo>
                    <a:pt x="11" y="103"/>
                    <a:pt x="11" y="103"/>
                    <a:pt x="11" y="103"/>
                  </a:cubicBezTo>
                  <a:cubicBezTo>
                    <a:pt x="73" y="103"/>
                    <a:pt x="73" y="103"/>
                    <a:pt x="73" y="103"/>
                  </a:cubicBezTo>
                  <a:cubicBezTo>
                    <a:pt x="73" y="11"/>
                    <a:pt x="73" y="11"/>
                    <a:pt x="73" y="11"/>
                  </a:cubicBezTo>
                  <a:cubicBezTo>
                    <a:pt x="11" y="11"/>
                    <a:pt x="11" y="11"/>
                    <a:pt x="11" y="11"/>
                  </a:cubicBezTo>
                  <a:close/>
                  <a:moveTo>
                    <a:pt x="34" y="111"/>
                  </a:moveTo>
                  <a:cubicBezTo>
                    <a:pt x="33" y="111"/>
                    <a:pt x="32" y="111"/>
                    <a:pt x="32" y="112"/>
                  </a:cubicBezTo>
                  <a:cubicBezTo>
                    <a:pt x="32" y="114"/>
                    <a:pt x="32" y="114"/>
                    <a:pt x="32" y="114"/>
                  </a:cubicBezTo>
                  <a:cubicBezTo>
                    <a:pt x="32" y="115"/>
                    <a:pt x="33" y="116"/>
                    <a:pt x="34" y="116"/>
                  </a:cubicBezTo>
                  <a:cubicBezTo>
                    <a:pt x="51" y="116"/>
                    <a:pt x="51" y="116"/>
                    <a:pt x="51" y="116"/>
                  </a:cubicBezTo>
                  <a:cubicBezTo>
                    <a:pt x="52" y="116"/>
                    <a:pt x="52" y="115"/>
                    <a:pt x="52" y="114"/>
                  </a:cubicBezTo>
                  <a:cubicBezTo>
                    <a:pt x="52" y="112"/>
                    <a:pt x="52" y="112"/>
                    <a:pt x="52" y="112"/>
                  </a:cubicBezTo>
                  <a:cubicBezTo>
                    <a:pt x="52" y="111"/>
                    <a:pt x="52" y="111"/>
                    <a:pt x="51" y="111"/>
                  </a:cubicBezTo>
                  <a:cubicBezTo>
                    <a:pt x="34" y="111"/>
                    <a:pt x="34" y="111"/>
                    <a:pt x="34" y="111"/>
                  </a:cubicBezTo>
                  <a:close/>
                  <a:moveTo>
                    <a:pt x="48" y="34"/>
                  </a:moveTo>
                  <a:cubicBezTo>
                    <a:pt x="48" y="34"/>
                    <a:pt x="48" y="34"/>
                    <a:pt x="48" y="34"/>
                  </a:cubicBezTo>
                  <a:cubicBezTo>
                    <a:pt x="49" y="34"/>
                    <a:pt x="50" y="34"/>
                    <a:pt x="51" y="35"/>
                  </a:cubicBezTo>
                  <a:cubicBezTo>
                    <a:pt x="56" y="37"/>
                    <a:pt x="61" y="41"/>
                    <a:pt x="64" y="46"/>
                  </a:cubicBezTo>
                  <a:cubicBezTo>
                    <a:pt x="67" y="51"/>
                    <a:pt x="68" y="57"/>
                    <a:pt x="66" y="64"/>
                  </a:cubicBezTo>
                  <a:cubicBezTo>
                    <a:pt x="66" y="66"/>
                    <a:pt x="66" y="67"/>
                    <a:pt x="65" y="68"/>
                  </a:cubicBezTo>
                  <a:cubicBezTo>
                    <a:pt x="61" y="67"/>
                    <a:pt x="61" y="67"/>
                    <a:pt x="61" y="67"/>
                  </a:cubicBezTo>
                  <a:cubicBezTo>
                    <a:pt x="61" y="66"/>
                    <a:pt x="62" y="64"/>
                    <a:pt x="62" y="63"/>
                  </a:cubicBezTo>
                  <a:cubicBezTo>
                    <a:pt x="63" y="57"/>
                    <a:pt x="62" y="52"/>
                    <a:pt x="60" y="48"/>
                  </a:cubicBezTo>
                  <a:cubicBezTo>
                    <a:pt x="57" y="44"/>
                    <a:pt x="54" y="41"/>
                    <a:pt x="49" y="39"/>
                  </a:cubicBezTo>
                  <a:cubicBezTo>
                    <a:pt x="48" y="39"/>
                    <a:pt x="47" y="38"/>
                    <a:pt x="47" y="38"/>
                  </a:cubicBezTo>
                  <a:cubicBezTo>
                    <a:pt x="48" y="34"/>
                    <a:pt x="48" y="34"/>
                    <a:pt x="48" y="34"/>
                  </a:cubicBezTo>
                  <a:close/>
                  <a:moveTo>
                    <a:pt x="44" y="54"/>
                  </a:moveTo>
                  <a:cubicBezTo>
                    <a:pt x="44" y="54"/>
                    <a:pt x="44" y="54"/>
                    <a:pt x="44" y="54"/>
                  </a:cubicBezTo>
                  <a:cubicBezTo>
                    <a:pt x="46" y="55"/>
                    <a:pt x="48" y="57"/>
                    <a:pt x="47" y="60"/>
                  </a:cubicBezTo>
                  <a:cubicBezTo>
                    <a:pt x="46" y="62"/>
                    <a:pt x="44" y="63"/>
                    <a:pt x="41" y="63"/>
                  </a:cubicBezTo>
                  <a:cubicBezTo>
                    <a:pt x="39" y="62"/>
                    <a:pt x="38" y="59"/>
                    <a:pt x="39" y="57"/>
                  </a:cubicBezTo>
                  <a:cubicBezTo>
                    <a:pt x="39" y="55"/>
                    <a:pt x="42" y="53"/>
                    <a:pt x="44" y="54"/>
                  </a:cubicBezTo>
                  <a:close/>
                  <a:moveTo>
                    <a:pt x="50" y="84"/>
                  </a:moveTo>
                  <a:cubicBezTo>
                    <a:pt x="47" y="86"/>
                    <a:pt x="47" y="86"/>
                    <a:pt x="47" y="86"/>
                  </a:cubicBezTo>
                  <a:cubicBezTo>
                    <a:pt x="46" y="87"/>
                    <a:pt x="46" y="87"/>
                    <a:pt x="46" y="87"/>
                  </a:cubicBezTo>
                  <a:cubicBezTo>
                    <a:pt x="41" y="89"/>
                    <a:pt x="38" y="89"/>
                    <a:pt x="35" y="86"/>
                  </a:cubicBezTo>
                  <a:cubicBezTo>
                    <a:pt x="25" y="75"/>
                    <a:pt x="19" y="63"/>
                    <a:pt x="16" y="47"/>
                  </a:cubicBezTo>
                  <a:cubicBezTo>
                    <a:pt x="16" y="47"/>
                    <a:pt x="16" y="47"/>
                    <a:pt x="16" y="47"/>
                  </a:cubicBezTo>
                  <a:cubicBezTo>
                    <a:pt x="16" y="47"/>
                    <a:pt x="16" y="47"/>
                    <a:pt x="16" y="47"/>
                  </a:cubicBezTo>
                  <a:cubicBezTo>
                    <a:pt x="16" y="44"/>
                    <a:pt x="18" y="41"/>
                    <a:pt x="22" y="39"/>
                  </a:cubicBezTo>
                  <a:cubicBezTo>
                    <a:pt x="23" y="38"/>
                    <a:pt x="23" y="38"/>
                    <a:pt x="23" y="38"/>
                  </a:cubicBezTo>
                  <a:cubicBezTo>
                    <a:pt x="24" y="38"/>
                    <a:pt x="24" y="38"/>
                    <a:pt x="24" y="38"/>
                  </a:cubicBezTo>
                  <a:cubicBezTo>
                    <a:pt x="26" y="37"/>
                    <a:pt x="26" y="37"/>
                    <a:pt x="26" y="37"/>
                  </a:cubicBezTo>
                  <a:cubicBezTo>
                    <a:pt x="28" y="35"/>
                    <a:pt x="28" y="35"/>
                    <a:pt x="28" y="35"/>
                  </a:cubicBezTo>
                  <a:cubicBezTo>
                    <a:pt x="32" y="38"/>
                    <a:pt x="36" y="49"/>
                    <a:pt x="35" y="52"/>
                  </a:cubicBezTo>
                  <a:cubicBezTo>
                    <a:pt x="34" y="52"/>
                    <a:pt x="34" y="52"/>
                    <a:pt x="34" y="52"/>
                  </a:cubicBezTo>
                  <a:cubicBezTo>
                    <a:pt x="30" y="54"/>
                    <a:pt x="30" y="54"/>
                    <a:pt x="30" y="54"/>
                  </a:cubicBezTo>
                  <a:cubicBezTo>
                    <a:pt x="27" y="56"/>
                    <a:pt x="27" y="56"/>
                    <a:pt x="27" y="56"/>
                  </a:cubicBezTo>
                  <a:cubicBezTo>
                    <a:pt x="30" y="63"/>
                    <a:pt x="31" y="66"/>
                    <a:pt x="35" y="72"/>
                  </a:cubicBezTo>
                  <a:cubicBezTo>
                    <a:pt x="38" y="71"/>
                    <a:pt x="38" y="71"/>
                    <a:pt x="38" y="71"/>
                  </a:cubicBezTo>
                  <a:cubicBezTo>
                    <a:pt x="39" y="71"/>
                    <a:pt x="39" y="71"/>
                    <a:pt x="39" y="71"/>
                  </a:cubicBezTo>
                  <a:cubicBezTo>
                    <a:pt x="41" y="70"/>
                    <a:pt x="41" y="70"/>
                    <a:pt x="41" y="70"/>
                  </a:cubicBezTo>
                  <a:cubicBezTo>
                    <a:pt x="42" y="69"/>
                    <a:pt x="42" y="69"/>
                    <a:pt x="42" y="69"/>
                  </a:cubicBezTo>
                  <a:cubicBezTo>
                    <a:pt x="44" y="68"/>
                    <a:pt x="44" y="68"/>
                    <a:pt x="44" y="68"/>
                  </a:cubicBezTo>
                  <a:cubicBezTo>
                    <a:pt x="45" y="68"/>
                    <a:pt x="51" y="76"/>
                    <a:pt x="53" y="83"/>
                  </a:cubicBezTo>
                  <a:cubicBezTo>
                    <a:pt x="50" y="84"/>
                    <a:pt x="50" y="84"/>
                    <a:pt x="50" y="84"/>
                  </a:cubicBezTo>
                  <a:close/>
                  <a:moveTo>
                    <a:pt x="45" y="43"/>
                  </a:moveTo>
                  <a:cubicBezTo>
                    <a:pt x="45" y="43"/>
                    <a:pt x="45" y="43"/>
                    <a:pt x="45" y="43"/>
                  </a:cubicBezTo>
                  <a:cubicBezTo>
                    <a:pt x="46" y="43"/>
                    <a:pt x="47" y="44"/>
                    <a:pt x="48" y="44"/>
                  </a:cubicBezTo>
                  <a:cubicBezTo>
                    <a:pt x="52" y="46"/>
                    <a:pt x="55" y="49"/>
                    <a:pt x="56" y="52"/>
                  </a:cubicBezTo>
                  <a:cubicBezTo>
                    <a:pt x="58" y="55"/>
                    <a:pt x="58" y="59"/>
                    <a:pt x="57" y="63"/>
                  </a:cubicBezTo>
                  <a:cubicBezTo>
                    <a:pt x="57" y="64"/>
                    <a:pt x="56" y="65"/>
                    <a:pt x="56" y="65"/>
                  </a:cubicBezTo>
                  <a:cubicBezTo>
                    <a:pt x="52" y="64"/>
                    <a:pt x="52" y="64"/>
                    <a:pt x="52" y="64"/>
                  </a:cubicBezTo>
                  <a:cubicBezTo>
                    <a:pt x="52" y="63"/>
                    <a:pt x="52" y="62"/>
                    <a:pt x="52" y="62"/>
                  </a:cubicBezTo>
                  <a:cubicBezTo>
                    <a:pt x="53" y="59"/>
                    <a:pt x="53" y="56"/>
                    <a:pt x="52" y="54"/>
                  </a:cubicBezTo>
                  <a:cubicBezTo>
                    <a:pt x="51" y="52"/>
                    <a:pt x="49" y="50"/>
                    <a:pt x="46" y="48"/>
                  </a:cubicBezTo>
                  <a:cubicBezTo>
                    <a:pt x="45" y="48"/>
                    <a:pt x="44" y="48"/>
                    <a:pt x="44" y="48"/>
                  </a:cubicBezTo>
                  <a:cubicBezTo>
                    <a:pt x="45" y="43"/>
                    <a:pt x="45" y="43"/>
                    <a:pt x="45" y="43"/>
                  </a:cubicBezTo>
                  <a:close/>
                  <a:moveTo>
                    <a:pt x="5" y="0"/>
                  </a:moveTo>
                  <a:cubicBezTo>
                    <a:pt x="79" y="0"/>
                    <a:pt x="79" y="0"/>
                    <a:pt x="79" y="0"/>
                  </a:cubicBezTo>
                  <a:cubicBezTo>
                    <a:pt x="82" y="0"/>
                    <a:pt x="84" y="2"/>
                    <a:pt x="84" y="5"/>
                  </a:cubicBezTo>
                  <a:cubicBezTo>
                    <a:pt x="84" y="118"/>
                    <a:pt x="84" y="118"/>
                    <a:pt x="84" y="118"/>
                  </a:cubicBezTo>
                  <a:cubicBezTo>
                    <a:pt x="84" y="121"/>
                    <a:pt x="82" y="123"/>
                    <a:pt x="79" y="123"/>
                  </a:cubicBezTo>
                  <a:cubicBezTo>
                    <a:pt x="5" y="123"/>
                    <a:pt x="5" y="123"/>
                    <a:pt x="5" y="123"/>
                  </a:cubicBezTo>
                  <a:cubicBezTo>
                    <a:pt x="2" y="123"/>
                    <a:pt x="0" y="121"/>
                    <a:pt x="0" y="118"/>
                  </a:cubicBezTo>
                  <a:cubicBezTo>
                    <a:pt x="0" y="5"/>
                    <a:pt x="0" y="5"/>
                    <a:pt x="0" y="5"/>
                  </a:cubicBezTo>
                  <a:cubicBezTo>
                    <a:pt x="0" y="2"/>
                    <a:pt x="2" y="0"/>
                    <a:pt x="5" y="0"/>
                  </a:cubicBezTo>
                  <a:close/>
                </a:path>
              </a:pathLst>
            </a:custGeom>
            <a:solidFill>
              <a:schemeClr val="tx1">
                <a:alpha val="100000"/>
              </a:schemeClr>
            </a:solidFill>
            <a:ln w="9525">
              <a:noFill/>
            </a:ln>
          </p:spPr>
          <p:txBody>
            <a:bodyPr/>
            <a:p>
              <a:endParaRPr lang="zh-CN" altLang="en-US"/>
            </a:p>
          </p:txBody>
        </p:sp>
      </p:grpSp>
      <p:grpSp>
        <p:nvGrpSpPr>
          <p:cNvPr id="13341" name="组合 392"/>
          <p:cNvGrpSpPr/>
          <p:nvPr/>
        </p:nvGrpSpPr>
        <p:grpSpPr>
          <a:xfrm>
            <a:off x="933450" y="1030288"/>
            <a:ext cx="1957388" cy="1962150"/>
            <a:chOff x="0" y="0"/>
            <a:chExt cx="1957388" cy="1963737"/>
          </a:xfrm>
        </p:grpSpPr>
        <p:grpSp>
          <p:nvGrpSpPr>
            <p:cNvPr id="11276" name="组合 23"/>
            <p:cNvGrpSpPr/>
            <p:nvPr/>
          </p:nvGrpSpPr>
          <p:grpSpPr>
            <a:xfrm>
              <a:off x="0" y="0"/>
              <a:ext cx="1957388" cy="1963737"/>
              <a:chOff x="0" y="0"/>
              <a:chExt cx="2080172" cy="2088232"/>
            </a:xfrm>
          </p:grpSpPr>
          <p:sp>
            <p:nvSpPr>
              <p:cNvPr id="11280" name="五边形 397"/>
              <p:cNvSpPr/>
              <p:nvPr/>
            </p:nvSpPr>
            <p:spPr>
              <a:xfrm rot="5400000">
                <a:off x="500284" y="523531"/>
                <a:ext cx="1079596" cy="2049803"/>
              </a:xfrm>
              <a:prstGeom prst="homePlate">
                <a:avLst>
                  <a:gd name="adj" fmla="val 50000"/>
                </a:avLst>
              </a:prstGeom>
              <a:solidFill>
                <a:srgbClr val="E9E175"/>
              </a:solidFill>
              <a:ln w="9525">
                <a:noFill/>
              </a:ln>
            </p:spPr>
            <p:txBody>
              <a:bodyPr anchor="ctr"/>
              <a:p>
                <a:pPr algn="ctr" eaLnBrk="1" hangingPunct="1"/>
                <a:endParaRPr lang="zh-CN" altLang="en-US" dirty="0">
                  <a:solidFill>
                    <a:srgbClr val="FFFFFF"/>
                  </a:solidFill>
                  <a:latin typeface="微软雅黑" panose="020B0503020204020204" pitchFamily="34" charset="-122"/>
                </a:endParaRPr>
              </a:p>
            </p:txBody>
          </p:sp>
          <p:sp>
            <p:nvSpPr>
              <p:cNvPr id="11281" name="五边形 398"/>
              <p:cNvSpPr/>
              <p:nvPr/>
            </p:nvSpPr>
            <p:spPr>
              <a:xfrm rot="5400000" flipH="1">
                <a:off x="567869" y="-567869"/>
                <a:ext cx="944434" cy="2080172"/>
              </a:xfrm>
              <a:prstGeom prst="homePlate">
                <a:avLst>
                  <a:gd name="adj" fmla="val 50000"/>
                </a:avLst>
              </a:prstGeom>
              <a:solidFill>
                <a:srgbClr val="C75151"/>
              </a:solidFill>
              <a:ln w="9525">
                <a:noFill/>
              </a:ln>
            </p:spPr>
            <p:txBody>
              <a:bodyPr anchor="ctr"/>
              <a:p>
                <a:pPr algn="ctr" eaLnBrk="1" hangingPunct="1"/>
                <a:endParaRPr lang="zh-CN" altLang="en-US" dirty="0">
                  <a:solidFill>
                    <a:srgbClr val="FFFFFF"/>
                  </a:solidFill>
                  <a:latin typeface="微软雅黑" panose="020B0503020204020204" pitchFamily="34" charset="-122"/>
                </a:endParaRPr>
              </a:p>
            </p:txBody>
          </p:sp>
        </p:grpSp>
        <p:sp>
          <p:nvSpPr>
            <p:cNvPr id="11277" name="虚尾箭头 394"/>
            <p:cNvSpPr/>
            <p:nvPr/>
          </p:nvSpPr>
          <p:spPr>
            <a:xfrm rot="-5400000">
              <a:off x="283205" y="382263"/>
              <a:ext cx="401963" cy="403225"/>
            </a:xfrm>
            <a:custGeom>
              <a:avLst/>
              <a:gdLst/>
              <a:ahLst/>
              <a:cxnLst>
                <a:cxn ang="0">
                  <a:pos x="0" y="100806"/>
                </a:cxn>
                <a:cxn ang="0">
                  <a:pos x="12561" y="100806"/>
                </a:cxn>
                <a:cxn ang="0">
                  <a:pos x="12561" y="302419"/>
                </a:cxn>
                <a:cxn ang="0">
                  <a:pos x="0" y="302419"/>
                </a:cxn>
                <a:cxn ang="0">
                  <a:pos x="0" y="100806"/>
                </a:cxn>
                <a:cxn ang="0">
                  <a:pos x="25123" y="100806"/>
                </a:cxn>
                <a:cxn ang="0">
                  <a:pos x="50245" y="100806"/>
                </a:cxn>
                <a:cxn ang="0">
                  <a:pos x="50245" y="302419"/>
                </a:cxn>
                <a:cxn ang="0">
                  <a:pos x="25123" y="302419"/>
                </a:cxn>
                <a:cxn ang="0">
                  <a:pos x="25123" y="100806"/>
                </a:cxn>
                <a:cxn ang="0">
                  <a:pos x="62807" y="100806"/>
                </a:cxn>
                <a:cxn ang="0">
                  <a:pos x="200982" y="100806"/>
                </a:cxn>
                <a:cxn ang="0">
                  <a:pos x="200982" y="0"/>
                </a:cxn>
                <a:cxn ang="0">
                  <a:pos x="401963" y="201613"/>
                </a:cxn>
                <a:cxn ang="0">
                  <a:pos x="200982" y="403225"/>
                </a:cxn>
                <a:cxn ang="0">
                  <a:pos x="200982" y="302419"/>
                </a:cxn>
                <a:cxn ang="0">
                  <a:pos x="62807" y="302419"/>
                </a:cxn>
                <a:cxn ang="0">
                  <a:pos x="62807" y="100806"/>
                </a:cxn>
              </a:cxnLst>
              <a:pathLst>
                <a:path w="401963" h="403225">
                  <a:moveTo>
                    <a:pt x="0" y="100806"/>
                  </a:moveTo>
                  <a:lnTo>
                    <a:pt x="12561" y="100806"/>
                  </a:lnTo>
                  <a:lnTo>
                    <a:pt x="12561" y="302419"/>
                  </a:lnTo>
                  <a:lnTo>
                    <a:pt x="0" y="302419"/>
                  </a:lnTo>
                  <a:lnTo>
                    <a:pt x="0" y="100806"/>
                  </a:lnTo>
                  <a:close/>
                  <a:moveTo>
                    <a:pt x="25123" y="100806"/>
                  </a:moveTo>
                  <a:lnTo>
                    <a:pt x="50245" y="100806"/>
                  </a:lnTo>
                  <a:lnTo>
                    <a:pt x="50245" y="302419"/>
                  </a:lnTo>
                  <a:lnTo>
                    <a:pt x="25123" y="302419"/>
                  </a:lnTo>
                  <a:lnTo>
                    <a:pt x="25123" y="100806"/>
                  </a:lnTo>
                  <a:close/>
                  <a:moveTo>
                    <a:pt x="62807" y="100806"/>
                  </a:moveTo>
                  <a:lnTo>
                    <a:pt x="200982" y="100806"/>
                  </a:lnTo>
                  <a:lnTo>
                    <a:pt x="200982" y="0"/>
                  </a:lnTo>
                  <a:lnTo>
                    <a:pt x="401963" y="201613"/>
                  </a:lnTo>
                  <a:lnTo>
                    <a:pt x="200982" y="403225"/>
                  </a:lnTo>
                  <a:lnTo>
                    <a:pt x="200982" y="302419"/>
                  </a:lnTo>
                  <a:lnTo>
                    <a:pt x="62807" y="302419"/>
                  </a:lnTo>
                  <a:lnTo>
                    <a:pt x="62807" y="100806"/>
                  </a:lnTo>
                  <a:close/>
                </a:path>
              </a:pathLst>
            </a:custGeom>
            <a:solidFill>
              <a:schemeClr val="bg1">
                <a:alpha val="100000"/>
              </a:schemeClr>
            </a:solidFill>
            <a:ln w="9525">
              <a:noFill/>
            </a:ln>
          </p:spPr>
          <p:txBody>
            <a:bodyPr/>
            <a:p>
              <a:endParaRPr lang="zh-CN" altLang="en-US"/>
            </a:p>
          </p:txBody>
        </p:sp>
        <p:sp>
          <p:nvSpPr>
            <p:cNvPr id="11278" name="矩形 42"/>
            <p:cNvSpPr/>
            <p:nvPr/>
          </p:nvSpPr>
          <p:spPr>
            <a:xfrm>
              <a:off x="731838" y="322262"/>
              <a:ext cx="962025" cy="522288"/>
            </a:xfrm>
            <a:prstGeom prst="rect">
              <a:avLst/>
            </a:prstGeom>
            <a:noFill/>
            <a:ln w="9525">
              <a:noFill/>
            </a:ln>
          </p:spPr>
          <p:txBody>
            <a:bodyPr wrap="none">
              <a:spAutoFit/>
            </a:bodyPr>
            <a:p>
              <a:pPr eaLnBrk="1" hangingPunct="1"/>
              <a:r>
                <a:rPr lang="en-US" altLang="zh-CN" sz="2800" b="1" dirty="0">
                  <a:solidFill>
                    <a:schemeClr val="bg1"/>
                  </a:solidFill>
                  <a:latin typeface="微软雅黑" panose="020B0503020204020204" pitchFamily="34" charset="-122"/>
                </a:rPr>
                <a:t>45%</a:t>
              </a:r>
              <a:endParaRPr lang="en-US" altLang="zh-CN" sz="2800" b="1" dirty="0">
                <a:solidFill>
                  <a:schemeClr val="bg1"/>
                </a:solidFill>
                <a:latin typeface="微软雅黑" panose="020B0503020204020204" pitchFamily="34" charset="-122"/>
              </a:endParaRPr>
            </a:p>
          </p:txBody>
        </p:sp>
        <p:sp>
          <p:nvSpPr>
            <p:cNvPr id="11279" name="Freeform 5607"/>
            <p:cNvSpPr>
              <a:spLocks noEditPoints="1"/>
            </p:cNvSpPr>
            <p:nvPr/>
          </p:nvSpPr>
          <p:spPr>
            <a:xfrm>
              <a:off x="671513" y="1027112"/>
              <a:ext cx="614362" cy="776288"/>
            </a:xfrm>
            <a:custGeom>
              <a:avLst/>
              <a:gdLst/>
              <a:ahLst/>
              <a:cxnLst>
                <a:cxn ang="0">
                  <a:pos x="2147483647" y="227748113"/>
                </a:cxn>
                <a:cxn ang="0">
                  <a:pos x="2147483647" y="2147483647"/>
                </a:cxn>
                <a:cxn ang="0">
                  <a:pos x="1617435181" y="2147483647"/>
                </a:cxn>
                <a:cxn ang="0">
                  <a:pos x="1001273535" y="2147483647"/>
                </a:cxn>
                <a:cxn ang="0">
                  <a:pos x="1964034640" y="2147483647"/>
                </a:cxn>
                <a:cxn ang="0">
                  <a:pos x="1925522210" y="2147483647"/>
                </a:cxn>
                <a:cxn ang="0">
                  <a:pos x="1925522210" y="2147483647"/>
                </a:cxn>
                <a:cxn ang="0">
                  <a:pos x="1039779759" y="2147483647"/>
                </a:cxn>
                <a:cxn ang="0">
                  <a:pos x="847230021" y="2147483647"/>
                </a:cxn>
                <a:cxn ang="0">
                  <a:pos x="770211366" y="2147483647"/>
                </a:cxn>
                <a:cxn ang="0">
                  <a:pos x="1732966266" y="2147483647"/>
                </a:cxn>
                <a:cxn ang="0">
                  <a:pos x="924248675" y="2147483647"/>
                </a:cxn>
                <a:cxn ang="0">
                  <a:pos x="2147483647" y="2147483647"/>
                </a:cxn>
                <a:cxn ang="0">
                  <a:pos x="2118071949" y="2147483647"/>
                </a:cxn>
                <a:cxn ang="0">
                  <a:pos x="2147483647" y="2147483647"/>
                </a:cxn>
                <a:cxn ang="0">
                  <a:pos x="2147483647" y="2147483647"/>
                </a:cxn>
                <a:cxn ang="0">
                  <a:pos x="2147483647" y="2147483647"/>
                </a:cxn>
                <a:cxn ang="0">
                  <a:pos x="1964034640" y="2147483647"/>
                </a:cxn>
                <a:cxn ang="0">
                  <a:pos x="2147483647" y="2147483647"/>
                </a:cxn>
                <a:cxn ang="0">
                  <a:pos x="2147483647" y="2147483647"/>
                </a:cxn>
                <a:cxn ang="0">
                  <a:pos x="2147483647" y="2147483647"/>
                </a:cxn>
                <a:cxn ang="0">
                  <a:pos x="2147483647" y="2049739176"/>
                </a:cxn>
                <a:cxn ang="0">
                  <a:pos x="462124338" y="2147483647"/>
                </a:cxn>
                <a:cxn ang="0">
                  <a:pos x="0" y="2049739176"/>
                </a:cxn>
                <a:cxn ang="0">
                  <a:pos x="346593253" y="2147483647"/>
                </a:cxn>
                <a:cxn ang="0">
                  <a:pos x="770211366" y="2147483647"/>
                </a:cxn>
                <a:cxn ang="0">
                  <a:pos x="462124338" y="2147483647"/>
                </a:cxn>
                <a:cxn ang="0">
                  <a:pos x="1193823274" y="721202357"/>
                </a:cxn>
                <a:cxn ang="0">
                  <a:pos x="2147483647" y="569370282"/>
                </a:cxn>
                <a:cxn ang="0">
                  <a:pos x="1424885443" y="1480368894"/>
                </a:cxn>
                <a:cxn ang="0">
                  <a:pos x="2147483647" y="1670158988"/>
                </a:cxn>
                <a:cxn ang="0">
                  <a:pos x="1424885443" y="1480368894"/>
                </a:cxn>
                <a:cxn ang="0">
                  <a:pos x="1270841928" y="1176698583"/>
                </a:cxn>
                <a:cxn ang="0">
                  <a:pos x="2147483647" y="986908489"/>
                </a:cxn>
              </a:cxnLst>
              <a:pathLst>
                <a:path w="99" h="126">
                  <a:moveTo>
                    <a:pt x="17" y="6"/>
                  </a:moveTo>
                  <a:cubicBezTo>
                    <a:pt x="38" y="0"/>
                    <a:pt x="60" y="0"/>
                    <a:pt x="82" y="6"/>
                  </a:cubicBezTo>
                  <a:cubicBezTo>
                    <a:pt x="81" y="26"/>
                    <a:pt x="78" y="43"/>
                    <a:pt x="73" y="57"/>
                  </a:cubicBezTo>
                  <a:cubicBezTo>
                    <a:pt x="58" y="57"/>
                    <a:pt x="58" y="57"/>
                    <a:pt x="58" y="57"/>
                  </a:cubicBezTo>
                  <a:cubicBezTo>
                    <a:pt x="58" y="70"/>
                    <a:pt x="58" y="70"/>
                    <a:pt x="58" y="70"/>
                  </a:cubicBezTo>
                  <a:cubicBezTo>
                    <a:pt x="42" y="70"/>
                    <a:pt x="42" y="70"/>
                    <a:pt x="42" y="70"/>
                  </a:cubicBezTo>
                  <a:cubicBezTo>
                    <a:pt x="42" y="57"/>
                    <a:pt x="42" y="57"/>
                    <a:pt x="42" y="57"/>
                  </a:cubicBezTo>
                  <a:cubicBezTo>
                    <a:pt x="26" y="57"/>
                    <a:pt x="26" y="57"/>
                    <a:pt x="26" y="57"/>
                  </a:cubicBezTo>
                  <a:cubicBezTo>
                    <a:pt x="22" y="43"/>
                    <a:pt x="18" y="27"/>
                    <a:pt x="17" y="6"/>
                  </a:cubicBezTo>
                  <a:close/>
                  <a:moveTo>
                    <a:pt x="51" y="115"/>
                  </a:moveTo>
                  <a:cubicBezTo>
                    <a:pt x="53" y="115"/>
                    <a:pt x="56" y="118"/>
                    <a:pt x="56" y="121"/>
                  </a:cubicBezTo>
                  <a:cubicBezTo>
                    <a:pt x="56" y="124"/>
                    <a:pt x="53" y="126"/>
                    <a:pt x="50" y="126"/>
                  </a:cubicBezTo>
                  <a:cubicBezTo>
                    <a:pt x="47" y="126"/>
                    <a:pt x="45" y="124"/>
                    <a:pt x="45" y="121"/>
                  </a:cubicBezTo>
                  <a:cubicBezTo>
                    <a:pt x="45" y="118"/>
                    <a:pt x="47" y="115"/>
                    <a:pt x="50" y="115"/>
                  </a:cubicBezTo>
                  <a:cubicBezTo>
                    <a:pt x="50" y="115"/>
                    <a:pt x="50" y="115"/>
                    <a:pt x="50" y="115"/>
                  </a:cubicBezTo>
                  <a:cubicBezTo>
                    <a:pt x="42" y="115"/>
                    <a:pt x="35" y="116"/>
                    <a:pt x="27" y="119"/>
                  </a:cubicBezTo>
                  <a:cubicBezTo>
                    <a:pt x="28" y="119"/>
                    <a:pt x="28" y="120"/>
                    <a:pt x="28" y="121"/>
                  </a:cubicBezTo>
                  <a:cubicBezTo>
                    <a:pt x="28" y="124"/>
                    <a:pt x="25" y="126"/>
                    <a:pt x="22" y="126"/>
                  </a:cubicBezTo>
                  <a:cubicBezTo>
                    <a:pt x="19" y="126"/>
                    <a:pt x="17" y="124"/>
                    <a:pt x="17" y="121"/>
                  </a:cubicBezTo>
                  <a:cubicBezTo>
                    <a:pt x="17" y="119"/>
                    <a:pt x="18" y="117"/>
                    <a:pt x="20" y="116"/>
                  </a:cubicBezTo>
                  <a:cubicBezTo>
                    <a:pt x="19" y="114"/>
                    <a:pt x="19" y="114"/>
                    <a:pt x="19" y="114"/>
                  </a:cubicBezTo>
                  <a:cubicBezTo>
                    <a:pt x="27" y="110"/>
                    <a:pt x="36" y="108"/>
                    <a:pt x="45" y="108"/>
                  </a:cubicBezTo>
                  <a:cubicBezTo>
                    <a:pt x="45" y="88"/>
                    <a:pt x="45" y="88"/>
                    <a:pt x="45" y="88"/>
                  </a:cubicBezTo>
                  <a:cubicBezTo>
                    <a:pt x="38" y="88"/>
                    <a:pt x="31" y="87"/>
                    <a:pt x="24" y="86"/>
                  </a:cubicBezTo>
                  <a:cubicBezTo>
                    <a:pt x="24" y="82"/>
                    <a:pt x="24" y="80"/>
                    <a:pt x="24" y="77"/>
                  </a:cubicBezTo>
                  <a:cubicBezTo>
                    <a:pt x="41" y="77"/>
                    <a:pt x="58" y="77"/>
                    <a:pt x="75" y="77"/>
                  </a:cubicBezTo>
                  <a:cubicBezTo>
                    <a:pt x="75" y="80"/>
                    <a:pt x="75" y="82"/>
                    <a:pt x="75" y="86"/>
                  </a:cubicBezTo>
                  <a:cubicBezTo>
                    <a:pt x="68" y="87"/>
                    <a:pt x="62" y="88"/>
                    <a:pt x="55" y="88"/>
                  </a:cubicBezTo>
                  <a:cubicBezTo>
                    <a:pt x="55" y="108"/>
                    <a:pt x="55" y="108"/>
                    <a:pt x="55" y="108"/>
                  </a:cubicBezTo>
                  <a:cubicBezTo>
                    <a:pt x="64" y="108"/>
                    <a:pt x="74" y="110"/>
                    <a:pt x="84" y="114"/>
                  </a:cubicBezTo>
                  <a:cubicBezTo>
                    <a:pt x="83" y="116"/>
                    <a:pt x="83" y="116"/>
                    <a:pt x="83" y="116"/>
                  </a:cubicBezTo>
                  <a:cubicBezTo>
                    <a:pt x="84" y="117"/>
                    <a:pt x="85" y="119"/>
                    <a:pt x="85" y="121"/>
                  </a:cubicBezTo>
                  <a:cubicBezTo>
                    <a:pt x="85" y="124"/>
                    <a:pt x="83" y="126"/>
                    <a:pt x="79" y="126"/>
                  </a:cubicBezTo>
                  <a:cubicBezTo>
                    <a:pt x="76" y="126"/>
                    <a:pt x="74" y="124"/>
                    <a:pt x="74" y="121"/>
                  </a:cubicBezTo>
                  <a:cubicBezTo>
                    <a:pt x="74" y="120"/>
                    <a:pt x="74" y="119"/>
                    <a:pt x="74" y="119"/>
                  </a:cubicBezTo>
                  <a:cubicBezTo>
                    <a:pt x="66" y="116"/>
                    <a:pt x="58" y="115"/>
                    <a:pt x="51" y="115"/>
                  </a:cubicBezTo>
                  <a:close/>
                  <a:moveTo>
                    <a:pt x="87" y="60"/>
                  </a:moveTo>
                  <a:cubicBezTo>
                    <a:pt x="86" y="64"/>
                    <a:pt x="86" y="68"/>
                    <a:pt x="84" y="71"/>
                  </a:cubicBezTo>
                  <a:cubicBezTo>
                    <a:pt x="83" y="74"/>
                    <a:pt x="81" y="77"/>
                    <a:pt x="79" y="79"/>
                  </a:cubicBezTo>
                  <a:cubicBezTo>
                    <a:pt x="83" y="84"/>
                    <a:pt x="83" y="84"/>
                    <a:pt x="83" y="84"/>
                  </a:cubicBezTo>
                  <a:cubicBezTo>
                    <a:pt x="86" y="81"/>
                    <a:pt x="88" y="77"/>
                    <a:pt x="90" y="73"/>
                  </a:cubicBezTo>
                  <a:cubicBezTo>
                    <a:pt x="91" y="70"/>
                    <a:pt x="92" y="65"/>
                    <a:pt x="93" y="60"/>
                  </a:cubicBezTo>
                  <a:cubicBezTo>
                    <a:pt x="96" y="59"/>
                    <a:pt x="98" y="57"/>
                    <a:pt x="99" y="54"/>
                  </a:cubicBezTo>
                  <a:cubicBezTo>
                    <a:pt x="81" y="54"/>
                    <a:pt x="81" y="54"/>
                    <a:pt x="81" y="54"/>
                  </a:cubicBezTo>
                  <a:cubicBezTo>
                    <a:pt x="81" y="57"/>
                    <a:pt x="84" y="59"/>
                    <a:pt x="87" y="60"/>
                  </a:cubicBezTo>
                  <a:close/>
                  <a:moveTo>
                    <a:pt x="12" y="60"/>
                  </a:moveTo>
                  <a:cubicBezTo>
                    <a:pt x="15" y="59"/>
                    <a:pt x="18" y="57"/>
                    <a:pt x="18" y="54"/>
                  </a:cubicBezTo>
                  <a:cubicBezTo>
                    <a:pt x="0" y="54"/>
                    <a:pt x="0" y="54"/>
                    <a:pt x="0" y="54"/>
                  </a:cubicBezTo>
                  <a:cubicBezTo>
                    <a:pt x="1" y="57"/>
                    <a:pt x="3" y="59"/>
                    <a:pt x="6" y="60"/>
                  </a:cubicBezTo>
                  <a:cubicBezTo>
                    <a:pt x="7" y="65"/>
                    <a:pt x="8" y="70"/>
                    <a:pt x="9" y="73"/>
                  </a:cubicBezTo>
                  <a:cubicBezTo>
                    <a:pt x="11" y="77"/>
                    <a:pt x="13" y="81"/>
                    <a:pt x="16" y="84"/>
                  </a:cubicBezTo>
                  <a:cubicBezTo>
                    <a:pt x="20" y="79"/>
                    <a:pt x="20" y="79"/>
                    <a:pt x="20" y="79"/>
                  </a:cubicBezTo>
                  <a:cubicBezTo>
                    <a:pt x="18" y="77"/>
                    <a:pt x="16" y="74"/>
                    <a:pt x="15" y="71"/>
                  </a:cubicBezTo>
                  <a:cubicBezTo>
                    <a:pt x="13" y="68"/>
                    <a:pt x="13" y="64"/>
                    <a:pt x="12" y="60"/>
                  </a:cubicBezTo>
                  <a:close/>
                  <a:moveTo>
                    <a:pt x="31" y="15"/>
                  </a:moveTo>
                  <a:cubicBezTo>
                    <a:pt x="31" y="19"/>
                    <a:pt x="31" y="19"/>
                    <a:pt x="31" y="19"/>
                  </a:cubicBezTo>
                  <a:cubicBezTo>
                    <a:pt x="71" y="19"/>
                    <a:pt x="71" y="19"/>
                    <a:pt x="71" y="19"/>
                  </a:cubicBezTo>
                  <a:cubicBezTo>
                    <a:pt x="71" y="15"/>
                    <a:pt x="71" y="15"/>
                    <a:pt x="71" y="15"/>
                  </a:cubicBezTo>
                  <a:cubicBezTo>
                    <a:pt x="31" y="15"/>
                    <a:pt x="31" y="15"/>
                    <a:pt x="31" y="15"/>
                  </a:cubicBezTo>
                  <a:close/>
                  <a:moveTo>
                    <a:pt x="37" y="39"/>
                  </a:moveTo>
                  <a:cubicBezTo>
                    <a:pt x="37" y="44"/>
                    <a:pt x="37" y="44"/>
                    <a:pt x="37" y="44"/>
                  </a:cubicBezTo>
                  <a:cubicBezTo>
                    <a:pt x="65" y="44"/>
                    <a:pt x="65" y="44"/>
                    <a:pt x="65" y="44"/>
                  </a:cubicBezTo>
                  <a:cubicBezTo>
                    <a:pt x="65" y="39"/>
                    <a:pt x="65" y="39"/>
                    <a:pt x="65" y="39"/>
                  </a:cubicBezTo>
                  <a:cubicBezTo>
                    <a:pt x="37" y="39"/>
                    <a:pt x="37" y="39"/>
                    <a:pt x="37" y="39"/>
                  </a:cubicBezTo>
                  <a:close/>
                  <a:moveTo>
                    <a:pt x="33" y="26"/>
                  </a:moveTo>
                  <a:cubicBezTo>
                    <a:pt x="33" y="31"/>
                    <a:pt x="33" y="31"/>
                    <a:pt x="33" y="31"/>
                  </a:cubicBezTo>
                  <a:cubicBezTo>
                    <a:pt x="68" y="31"/>
                    <a:pt x="68" y="31"/>
                    <a:pt x="68" y="31"/>
                  </a:cubicBezTo>
                  <a:cubicBezTo>
                    <a:pt x="68" y="26"/>
                    <a:pt x="68" y="26"/>
                    <a:pt x="68" y="26"/>
                  </a:cubicBezTo>
                  <a:lnTo>
                    <a:pt x="33" y="26"/>
                  </a:lnTo>
                  <a:close/>
                </a:path>
              </a:pathLst>
            </a:custGeom>
            <a:solidFill>
              <a:schemeClr val="tx1">
                <a:alpha val="100000"/>
              </a:schemeClr>
            </a:solidFill>
            <a:ln w="9525">
              <a:noFill/>
            </a:ln>
          </p:spPr>
          <p:txBody>
            <a:bodyPr/>
            <a:p>
              <a:endParaRPr lang="zh-CN" altLang="en-US"/>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afterEffect">
                                  <p:stCondLst>
                                    <p:cond delay="0"/>
                                  </p:stCondLst>
                                  <p:childTnLst>
                                    <p:set>
                                      <p:cBhvr>
                                        <p:cTn id="6" dur="1" fill="hold">
                                          <p:stCondLst>
                                            <p:cond delay="0"/>
                                          </p:stCondLst>
                                        </p:cTn>
                                        <p:tgtEl>
                                          <p:spTgt spid="13341"/>
                                        </p:tgtEl>
                                        <p:attrNameLst>
                                          <p:attrName>style.visibility</p:attrName>
                                        </p:attrNameLst>
                                      </p:cBhvr>
                                      <p:to>
                                        <p:strVal val="visible"/>
                                      </p:to>
                                    </p:set>
                                    <p:anim calcmode="lin" valueType="num">
                                      <p:cBhvr additive="base">
                                        <p:cTn id="7" dur="500"/>
                                        <p:tgtEl>
                                          <p:spTgt spid="13341"/>
                                        </p:tgtEl>
                                        <p:attrNameLst>
                                          <p:attrName>ppt_y</p:attrName>
                                        </p:attrNameLst>
                                      </p:cBhvr>
                                      <p:tavLst>
                                        <p:tav tm="0">
                                          <p:val>
                                            <p:strVal val="#ppt_y-#ppt_h*1.125000"/>
                                          </p:val>
                                        </p:tav>
                                        <p:tav tm="100000">
                                          <p:val>
                                            <p:strVal val="#ppt_y"/>
                                          </p:val>
                                        </p:tav>
                                      </p:tavLst>
                                    </p:anim>
                                    <p:animEffect transition="in" filter="wipe(down)">
                                      <p:cBhvr>
                                        <p:cTn id="8" dur="500"/>
                                        <p:tgtEl>
                                          <p:spTgt spid="13341"/>
                                        </p:tgtEl>
                                      </p:cBhvr>
                                    </p:animEffect>
                                  </p:childTnLst>
                                </p:cTn>
                              </p:par>
                            </p:childTnLst>
                          </p:cTn>
                        </p:par>
                        <p:par>
                          <p:cTn id="9" fill="hold">
                            <p:stCondLst>
                              <p:cond delay="500"/>
                            </p:stCondLst>
                            <p:childTnLst>
                              <p:par>
                                <p:cTn id="10" presetID="42" presetClass="entr" presetSubtype="0" fill="hold" nodeType="afterEffect">
                                  <p:stCondLst>
                                    <p:cond delay="0"/>
                                  </p:stCondLst>
                                  <p:childTnLst>
                                    <p:set>
                                      <p:cBhvr>
                                        <p:cTn id="11" dur="1" fill="hold">
                                          <p:stCondLst>
                                            <p:cond delay="0"/>
                                          </p:stCondLst>
                                        </p:cTn>
                                        <p:tgtEl>
                                          <p:spTgt spid="13318"/>
                                        </p:tgtEl>
                                        <p:attrNameLst>
                                          <p:attrName>style.visibility</p:attrName>
                                        </p:attrNameLst>
                                      </p:cBhvr>
                                      <p:to>
                                        <p:strVal val="visible"/>
                                      </p:to>
                                    </p:set>
                                    <p:animEffect transition="in" filter="fade">
                                      <p:cBhvr>
                                        <p:cTn id="12" dur="500"/>
                                        <p:tgtEl>
                                          <p:spTgt spid="13318"/>
                                        </p:tgtEl>
                                      </p:cBhvr>
                                    </p:animEffect>
                                    <p:anim calcmode="lin" valueType="num">
                                      <p:cBhvr>
                                        <p:cTn id="13" dur="500" fill="hold"/>
                                        <p:tgtEl>
                                          <p:spTgt spid="13318"/>
                                        </p:tgtEl>
                                        <p:attrNameLst>
                                          <p:attrName>ppt_x</p:attrName>
                                        </p:attrNameLst>
                                      </p:cBhvr>
                                      <p:tavLst>
                                        <p:tav tm="0">
                                          <p:val>
                                            <p:strVal val="#ppt_x"/>
                                          </p:val>
                                        </p:tav>
                                        <p:tav tm="100000">
                                          <p:val>
                                            <p:strVal val="#ppt_x"/>
                                          </p:val>
                                        </p:tav>
                                      </p:tavLst>
                                    </p:anim>
                                    <p:anim calcmode="lin" valueType="num">
                                      <p:cBhvr>
                                        <p:cTn id="14" dur="500" fill="hold"/>
                                        <p:tgtEl>
                                          <p:spTgt spid="13318"/>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12" presetClass="entr" presetSubtype="1" fill="hold" nodeType="afterEffect">
                                  <p:stCondLst>
                                    <p:cond delay="0"/>
                                  </p:stCondLst>
                                  <p:childTnLst>
                                    <p:set>
                                      <p:cBhvr>
                                        <p:cTn id="17" dur="1" fill="hold">
                                          <p:stCondLst>
                                            <p:cond delay="0"/>
                                          </p:stCondLst>
                                        </p:cTn>
                                        <p:tgtEl>
                                          <p:spTgt spid="13334"/>
                                        </p:tgtEl>
                                        <p:attrNameLst>
                                          <p:attrName>style.visibility</p:attrName>
                                        </p:attrNameLst>
                                      </p:cBhvr>
                                      <p:to>
                                        <p:strVal val="visible"/>
                                      </p:to>
                                    </p:set>
                                    <p:anim calcmode="lin" valueType="num">
                                      <p:cBhvr additive="base">
                                        <p:cTn id="18" dur="500"/>
                                        <p:tgtEl>
                                          <p:spTgt spid="13334"/>
                                        </p:tgtEl>
                                        <p:attrNameLst>
                                          <p:attrName>ppt_y</p:attrName>
                                        </p:attrNameLst>
                                      </p:cBhvr>
                                      <p:tavLst>
                                        <p:tav tm="0">
                                          <p:val>
                                            <p:strVal val="#ppt_y-#ppt_h*1.125000"/>
                                          </p:val>
                                        </p:tav>
                                        <p:tav tm="100000">
                                          <p:val>
                                            <p:strVal val="#ppt_y"/>
                                          </p:val>
                                        </p:tav>
                                      </p:tavLst>
                                    </p:anim>
                                    <p:animEffect transition="in" filter="wipe(down)">
                                      <p:cBhvr>
                                        <p:cTn id="19" dur="500"/>
                                        <p:tgtEl>
                                          <p:spTgt spid="13334"/>
                                        </p:tgtEl>
                                      </p:cBhvr>
                                    </p:animEffect>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13321"/>
                                        </p:tgtEl>
                                        <p:attrNameLst>
                                          <p:attrName>style.visibility</p:attrName>
                                        </p:attrNameLst>
                                      </p:cBhvr>
                                      <p:to>
                                        <p:strVal val="visible"/>
                                      </p:to>
                                    </p:set>
                                    <p:animEffect transition="in" filter="fade">
                                      <p:cBhvr>
                                        <p:cTn id="23" dur="500"/>
                                        <p:tgtEl>
                                          <p:spTgt spid="13321"/>
                                        </p:tgtEl>
                                      </p:cBhvr>
                                    </p:animEffect>
                                    <p:anim calcmode="lin" valueType="num">
                                      <p:cBhvr>
                                        <p:cTn id="24" dur="500" fill="hold"/>
                                        <p:tgtEl>
                                          <p:spTgt spid="13321"/>
                                        </p:tgtEl>
                                        <p:attrNameLst>
                                          <p:attrName>ppt_x</p:attrName>
                                        </p:attrNameLst>
                                      </p:cBhvr>
                                      <p:tavLst>
                                        <p:tav tm="0">
                                          <p:val>
                                            <p:strVal val="#ppt_x"/>
                                          </p:val>
                                        </p:tav>
                                        <p:tav tm="100000">
                                          <p:val>
                                            <p:strVal val="#ppt_x"/>
                                          </p:val>
                                        </p:tav>
                                      </p:tavLst>
                                    </p:anim>
                                    <p:anim calcmode="lin" valueType="num">
                                      <p:cBhvr>
                                        <p:cTn id="25" dur="500" fill="hold"/>
                                        <p:tgtEl>
                                          <p:spTgt spid="13321"/>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12" presetClass="entr" presetSubtype="1" fill="hold" nodeType="afterEffect">
                                  <p:stCondLst>
                                    <p:cond delay="0"/>
                                  </p:stCondLst>
                                  <p:childTnLst>
                                    <p:set>
                                      <p:cBhvr>
                                        <p:cTn id="28" dur="1" fill="hold">
                                          <p:stCondLst>
                                            <p:cond delay="0"/>
                                          </p:stCondLst>
                                        </p:cTn>
                                        <p:tgtEl>
                                          <p:spTgt spid="13327"/>
                                        </p:tgtEl>
                                        <p:attrNameLst>
                                          <p:attrName>style.visibility</p:attrName>
                                        </p:attrNameLst>
                                      </p:cBhvr>
                                      <p:to>
                                        <p:strVal val="visible"/>
                                      </p:to>
                                    </p:set>
                                    <p:anim calcmode="lin" valueType="num">
                                      <p:cBhvr additive="base">
                                        <p:cTn id="29" dur="500"/>
                                        <p:tgtEl>
                                          <p:spTgt spid="13327"/>
                                        </p:tgtEl>
                                        <p:attrNameLst>
                                          <p:attrName>ppt_y</p:attrName>
                                        </p:attrNameLst>
                                      </p:cBhvr>
                                      <p:tavLst>
                                        <p:tav tm="0">
                                          <p:val>
                                            <p:strVal val="#ppt_y-#ppt_h*1.125000"/>
                                          </p:val>
                                        </p:tav>
                                        <p:tav tm="100000">
                                          <p:val>
                                            <p:strVal val="#ppt_y"/>
                                          </p:val>
                                        </p:tav>
                                      </p:tavLst>
                                    </p:anim>
                                    <p:animEffect transition="in" filter="wipe(down)">
                                      <p:cBhvr>
                                        <p:cTn id="30" dur="500"/>
                                        <p:tgtEl>
                                          <p:spTgt spid="13327"/>
                                        </p:tgtEl>
                                      </p:cBhvr>
                                    </p:animEffect>
                                  </p:childTnLst>
                                </p:cTn>
                              </p:par>
                            </p:childTnLst>
                          </p:cTn>
                        </p:par>
                        <p:par>
                          <p:cTn id="31" fill="hold">
                            <p:stCondLst>
                              <p:cond delay="2500"/>
                            </p:stCondLst>
                            <p:childTnLst>
                              <p:par>
                                <p:cTn id="32" presetID="42" presetClass="entr" presetSubtype="0" fill="hold" nodeType="afterEffect">
                                  <p:stCondLst>
                                    <p:cond delay="0"/>
                                  </p:stCondLst>
                                  <p:childTnLst>
                                    <p:set>
                                      <p:cBhvr>
                                        <p:cTn id="33" dur="1" fill="hold">
                                          <p:stCondLst>
                                            <p:cond delay="0"/>
                                          </p:stCondLst>
                                        </p:cTn>
                                        <p:tgtEl>
                                          <p:spTgt spid="13324"/>
                                        </p:tgtEl>
                                        <p:attrNameLst>
                                          <p:attrName>style.visibility</p:attrName>
                                        </p:attrNameLst>
                                      </p:cBhvr>
                                      <p:to>
                                        <p:strVal val="visible"/>
                                      </p:to>
                                    </p:set>
                                    <p:animEffect transition="in" filter="fade">
                                      <p:cBhvr>
                                        <p:cTn id="34" dur="500"/>
                                        <p:tgtEl>
                                          <p:spTgt spid="13324"/>
                                        </p:tgtEl>
                                      </p:cBhvr>
                                    </p:animEffect>
                                    <p:anim calcmode="lin" valueType="num">
                                      <p:cBhvr>
                                        <p:cTn id="35" dur="500" fill="hold"/>
                                        <p:tgtEl>
                                          <p:spTgt spid="13324"/>
                                        </p:tgtEl>
                                        <p:attrNameLst>
                                          <p:attrName>ppt_x</p:attrName>
                                        </p:attrNameLst>
                                      </p:cBhvr>
                                      <p:tavLst>
                                        <p:tav tm="0">
                                          <p:val>
                                            <p:strVal val="#ppt_x"/>
                                          </p:val>
                                        </p:tav>
                                        <p:tav tm="100000">
                                          <p:val>
                                            <p:strVal val="#ppt_x"/>
                                          </p:val>
                                        </p:tav>
                                      </p:tavLst>
                                    </p:anim>
                                    <p:anim calcmode="lin" valueType="num">
                                      <p:cBhvr>
                                        <p:cTn id="36" dur="500" fill="hold"/>
                                        <p:tgtEl>
                                          <p:spTgt spid="133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矩形 190"/>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2291" name="矩形 191"/>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12292" name="七角星 192"/>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12293" name="图片 193"/>
          <p:cNvPicPr>
            <a:picLocks noChangeAspect="1"/>
          </p:cNvPicPr>
          <p:nvPr/>
        </p:nvPicPr>
        <p:blipFill>
          <a:blip r:embed="rId1"/>
          <a:stretch>
            <a:fillRect/>
          </a:stretch>
        </p:blipFill>
        <p:spPr>
          <a:xfrm>
            <a:off x="7753350" y="114300"/>
            <a:ext cx="1047750" cy="511175"/>
          </a:xfrm>
          <a:prstGeom prst="rect">
            <a:avLst/>
          </a:prstGeom>
          <a:noFill/>
          <a:ln w="9525">
            <a:noFill/>
          </a:ln>
        </p:spPr>
      </p:pic>
      <p:grpSp>
        <p:nvGrpSpPr>
          <p:cNvPr id="12294" name="矩形 17"/>
          <p:cNvGrpSpPr/>
          <p:nvPr/>
        </p:nvGrpSpPr>
        <p:grpSpPr>
          <a:xfrm>
            <a:off x="2816225" y="1639888"/>
            <a:ext cx="5132388" cy="2432050"/>
            <a:chOff x="0" y="0"/>
            <a:chExt cx="3233" cy="1532"/>
          </a:xfrm>
        </p:grpSpPr>
        <p:pic>
          <p:nvPicPr>
            <p:cNvPr id="12308" name="矩形 17"/>
            <p:cNvPicPr/>
            <p:nvPr/>
          </p:nvPicPr>
          <p:blipFill>
            <a:blip r:embed="rId2"/>
            <a:stretch>
              <a:fillRect/>
            </a:stretch>
          </p:blipFill>
          <p:spPr>
            <a:xfrm>
              <a:off x="0" y="0"/>
              <a:ext cx="3233" cy="1532"/>
            </a:xfrm>
            <a:prstGeom prst="rect">
              <a:avLst/>
            </a:prstGeom>
            <a:noFill/>
            <a:ln w="9525">
              <a:noFill/>
            </a:ln>
          </p:spPr>
        </p:pic>
        <p:sp>
          <p:nvSpPr>
            <p:cNvPr id="12309" name="Text Box 8"/>
            <p:cNvSpPr txBox="1"/>
            <p:nvPr/>
          </p:nvSpPr>
          <p:spPr>
            <a:xfrm>
              <a:off x="2" y="-1"/>
              <a:ext cx="3231" cy="1532"/>
            </a:xfrm>
            <a:prstGeom prst="rect">
              <a:avLst/>
            </a:prstGeom>
            <a:noFill/>
            <a:ln w="9525">
              <a:noFill/>
            </a:ln>
          </p:spPr>
          <p:txBody>
            <a:bodyPr anchor="ctr"/>
            <a:p>
              <a:pPr algn="ctr"/>
              <a:endParaRPr lang="zh-CN" altLang="en-US" dirty="0">
                <a:solidFill>
                  <a:srgbClr val="FFFFFF"/>
                </a:solidFill>
                <a:latin typeface="微软雅黑" panose="020B0503020204020204" pitchFamily="34" charset="-122"/>
              </a:endParaRPr>
            </a:p>
          </p:txBody>
        </p:sp>
      </p:grpSp>
      <p:sp>
        <p:nvSpPr>
          <p:cNvPr id="12295" name="Case"/>
          <p:cNvSpPr/>
          <p:nvPr/>
        </p:nvSpPr>
        <p:spPr>
          <a:xfrm>
            <a:off x="1338263" y="1047750"/>
            <a:ext cx="1838325" cy="3611563"/>
          </a:xfrm>
          <a:prstGeom prst="roundRect">
            <a:avLst>
              <a:gd name="adj" fmla="val 13148"/>
            </a:avLst>
          </a:prstGeom>
          <a:solidFill>
            <a:srgbClr val="4BACC6"/>
          </a:solidFill>
          <a:ln w="9525">
            <a:noFill/>
          </a:ln>
          <a:effectLst>
            <a:outerShdw dist="63500" dir="2699999" algn="ctr" rotWithShape="0">
              <a:srgbClr val="000000">
                <a:alpha val="37999"/>
              </a:srgbClr>
            </a:outerShdw>
          </a:effectLst>
        </p:spPr>
        <p:txBody>
          <a:bodyPr anchor="ctr"/>
          <a:p>
            <a:pPr algn="ctr" eaLnBrk="1" hangingPunct="1"/>
            <a:endParaRPr lang="en-US" altLang="zh-CN" dirty="0">
              <a:solidFill>
                <a:srgbClr val="FFFFFF"/>
              </a:solidFill>
              <a:latin typeface="微软雅黑" panose="020B0503020204020204" pitchFamily="34" charset="-122"/>
            </a:endParaRPr>
          </a:p>
        </p:txBody>
      </p:sp>
      <p:sp>
        <p:nvSpPr>
          <p:cNvPr id="12296" name="Display"/>
          <p:cNvSpPr/>
          <p:nvPr/>
        </p:nvSpPr>
        <p:spPr>
          <a:xfrm>
            <a:off x="1446213" y="1652588"/>
            <a:ext cx="1624012" cy="2432050"/>
          </a:xfrm>
          <a:prstGeom prst="rect">
            <a:avLst/>
          </a:prstGeom>
          <a:solidFill>
            <a:schemeClr val="bg1"/>
          </a:solidFill>
          <a:ln w="9525">
            <a:noFill/>
          </a:ln>
        </p:spPr>
        <p:txBody>
          <a:bodyPr anchor="ctr"/>
          <a:p>
            <a:pPr algn="ctr" eaLnBrk="1" hangingPunct="1"/>
            <a:endParaRPr lang="en-US" altLang="zh-CN" sz="900" dirty="0">
              <a:solidFill>
                <a:srgbClr val="262626"/>
              </a:solidFill>
              <a:latin typeface="Calibri" panose="020F0502020204030204" pitchFamily="34" charset="0"/>
              <a:ea typeface="Calibri" panose="020F0502020204030204" pitchFamily="34" charset="0"/>
            </a:endParaRPr>
          </a:p>
        </p:txBody>
      </p:sp>
      <p:sp>
        <p:nvSpPr>
          <p:cNvPr id="12297" name="Speaker"/>
          <p:cNvSpPr/>
          <p:nvPr/>
        </p:nvSpPr>
        <p:spPr>
          <a:xfrm>
            <a:off x="2082800" y="1322388"/>
            <a:ext cx="350838" cy="68262"/>
          </a:xfrm>
          <a:prstGeom prst="roundRect">
            <a:avLst>
              <a:gd name="adj" fmla="val 50000"/>
            </a:avLst>
          </a:prstGeom>
          <a:solidFill>
            <a:schemeClr val="bg1"/>
          </a:solidFill>
          <a:ln w="9525">
            <a:noFill/>
          </a:ln>
        </p:spPr>
        <p:txBody>
          <a:bodyPr anchor="ctr"/>
          <a:p>
            <a:pPr algn="ctr" eaLnBrk="1" hangingPunct="1"/>
            <a:endParaRPr lang="en-US" altLang="zh-CN" sz="900" dirty="0">
              <a:solidFill>
                <a:srgbClr val="262626"/>
              </a:solidFill>
              <a:latin typeface="Calibri" panose="020F0502020204030204" pitchFamily="34" charset="0"/>
              <a:ea typeface="Calibri" panose="020F0502020204030204" pitchFamily="34" charset="0"/>
            </a:endParaRPr>
          </a:p>
        </p:txBody>
      </p:sp>
      <p:grpSp>
        <p:nvGrpSpPr>
          <p:cNvPr id="12298" name="Camera"/>
          <p:cNvGrpSpPr/>
          <p:nvPr/>
        </p:nvGrpSpPr>
        <p:grpSpPr>
          <a:xfrm>
            <a:off x="1874838" y="1320800"/>
            <a:ext cx="73025" cy="73025"/>
            <a:chOff x="0" y="0"/>
            <a:chExt cx="90490" cy="90490"/>
          </a:xfrm>
        </p:grpSpPr>
        <p:sp>
          <p:nvSpPr>
            <p:cNvPr id="12306" name="Camera Outer"/>
            <p:cNvSpPr/>
            <p:nvPr/>
          </p:nvSpPr>
          <p:spPr>
            <a:xfrm>
              <a:off x="0" y="0"/>
              <a:ext cx="90490" cy="90490"/>
            </a:xfrm>
            <a:prstGeom prst="ellipse">
              <a:avLst/>
            </a:prstGeom>
            <a:solidFill>
              <a:schemeClr val="bg1"/>
            </a:solidFill>
            <a:ln w="9525">
              <a:noFill/>
            </a:ln>
          </p:spPr>
          <p:txBody>
            <a:bodyPr anchor="ctr"/>
            <a:p>
              <a:pPr algn="ctr" eaLnBrk="1" hangingPunct="1"/>
              <a:endParaRPr lang="en-US" altLang="zh-CN" sz="900" dirty="0">
                <a:solidFill>
                  <a:srgbClr val="333333"/>
                </a:solidFill>
                <a:latin typeface="Calibri" panose="020F0502020204030204" pitchFamily="34" charset="0"/>
                <a:ea typeface="Calibri" panose="020F0502020204030204" pitchFamily="34" charset="0"/>
              </a:endParaRPr>
            </a:p>
          </p:txBody>
        </p:sp>
        <p:sp>
          <p:nvSpPr>
            <p:cNvPr id="12307" name="Camera Inner"/>
            <p:cNvSpPr/>
            <p:nvPr/>
          </p:nvSpPr>
          <p:spPr>
            <a:xfrm>
              <a:off x="30845" y="30845"/>
              <a:ext cx="28800" cy="28800"/>
            </a:xfrm>
            <a:prstGeom prst="ellipse">
              <a:avLst/>
            </a:prstGeom>
            <a:solidFill>
              <a:srgbClr val="A6A6A6"/>
            </a:solidFill>
            <a:ln w="9525">
              <a:noFill/>
            </a:ln>
          </p:spPr>
          <p:txBody>
            <a:bodyPr anchor="ctr"/>
            <a:p>
              <a:pPr algn="ctr" eaLnBrk="1" hangingPunct="1"/>
              <a:endParaRPr lang="en-US" altLang="zh-CN" sz="900" dirty="0">
                <a:solidFill>
                  <a:srgbClr val="333333"/>
                </a:solidFill>
                <a:latin typeface="Calibri" panose="020F0502020204030204" pitchFamily="34" charset="0"/>
                <a:ea typeface="Calibri" panose="020F0502020204030204" pitchFamily="34" charset="0"/>
              </a:endParaRPr>
            </a:p>
          </p:txBody>
        </p:sp>
      </p:grpSp>
      <p:grpSp>
        <p:nvGrpSpPr>
          <p:cNvPr id="12299" name="Button"/>
          <p:cNvGrpSpPr/>
          <p:nvPr/>
        </p:nvGrpSpPr>
        <p:grpSpPr>
          <a:xfrm>
            <a:off x="2095500" y="4213225"/>
            <a:ext cx="325438" cy="327025"/>
            <a:chOff x="0" y="0"/>
            <a:chExt cx="406400" cy="406400"/>
          </a:xfrm>
        </p:grpSpPr>
        <p:sp>
          <p:nvSpPr>
            <p:cNvPr id="12304" name="Button Outer"/>
            <p:cNvSpPr/>
            <p:nvPr/>
          </p:nvSpPr>
          <p:spPr>
            <a:xfrm>
              <a:off x="0" y="0"/>
              <a:ext cx="406400" cy="406400"/>
            </a:xfrm>
            <a:prstGeom prst="ellipse">
              <a:avLst/>
            </a:prstGeom>
            <a:solidFill>
              <a:schemeClr val="bg1"/>
            </a:solidFill>
            <a:ln w="9525">
              <a:noFill/>
            </a:ln>
          </p:spPr>
          <p:txBody>
            <a:bodyPr anchor="ctr"/>
            <a:p>
              <a:pPr algn="ctr" eaLnBrk="1" hangingPunct="1"/>
              <a:endParaRPr lang="en-US" altLang="zh-CN" sz="900" dirty="0">
                <a:solidFill>
                  <a:srgbClr val="333333"/>
                </a:solidFill>
                <a:latin typeface="Calibri" panose="020F0502020204030204" pitchFamily="34" charset="0"/>
                <a:ea typeface="Calibri" panose="020F0502020204030204" pitchFamily="34" charset="0"/>
              </a:endParaRPr>
            </a:p>
          </p:txBody>
        </p:sp>
        <p:sp>
          <p:nvSpPr>
            <p:cNvPr id="12305" name="Button Inner"/>
            <p:cNvSpPr/>
            <p:nvPr/>
          </p:nvSpPr>
          <p:spPr>
            <a:xfrm>
              <a:off x="135446" y="134800"/>
              <a:ext cx="135508" cy="136800"/>
            </a:xfrm>
            <a:prstGeom prst="roundRect">
              <a:avLst>
                <a:gd name="adj" fmla="val 32088"/>
              </a:avLst>
            </a:prstGeom>
            <a:solidFill>
              <a:srgbClr val="A6A6A6"/>
            </a:solidFill>
            <a:ln w="9525">
              <a:noFill/>
            </a:ln>
          </p:spPr>
          <p:txBody>
            <a:bodyPr anchor="ctr"/>
            <a:p>
              <a:pPr algn="ctr" eaLnBrk="1" hangingPunct="1"/>
              <a:endParaRPr lang="en-US" altLang="zh-CN" sz="900" dirty="0">
                <a:solidFill>
                  <a:srgbClr val="262626"/>
                </a:solidFill>
                <a:latin typeface="Calibri" panose="020F0502020204030204" pitchFamily="34" charset="0"/>
                <a:ea typeface="Calibri" panose="020F0502020204030204" pitchFamily="34" charset="0"/>
              </a:endParaRPr>
            </a:p>
          </p:txBody>
        </p:sp>
      </p:grpSp>
      <p:grpSp>
        <p:nvGrpSpPr>
          <p:cNvPr id="12300" name="Lorem Ipsum"/>
          <p:cNvGrpSpPr/>
          <p:nvPr/>
        </p:nvGrpSpPr>
        <p:grpSpPr>
          <a:xfrm>
            <a:off x="3297238" y="1609725"/>
            <a:ext cx="4657725" cy="2481263"/>
            <a:chOff x="0" y="0"/>
            <a:chExt cx="2934" cy="1563"/>
          </a:xfrm>
        </p:grpSpPr>
        <p:pic>
          <p:nvPicPr>
            <p:cNvPr id="12302" name="Lorem Ipsum"/>
            <p:cNvPicPr/>
            <p:nvPr/>
          </p:nvPicPr>
          <p:blipFill>
            <a:blip r:embed="rId3"/>
            <a:stretch>
              <a:fillRect/>
            </a:stretch>
          </p:blipFill>
          <p:spPr>
            <a:xfrm>
              <a:off x="0" y="0"/>
              <a:ext cx="2934" cy="1563"/>
            </a:xfrm>
            <a:prstGeom prst="rect">
              <a:avLst/>
            </a:prstGeom>
            <a:noFill/>
            <a:ln w="9525">
              <a:noFill/>
            </a:ln>
          </p:spPr>
        </p:pic>
        <p:sp>
          <p:nvSpPr>
            <p:cNvPr id="12303" name="Text Box 20"/>
            <p:cNvSpPr txBox="1"/>
            <p:nvPr/>
          </p:nvSpPr>
          <p:spPr>
            <a:xfrm>
              <a:off x="-1" y="0"/>
              <a:ext cx="2936" cy="1563"/>
            </a:xfrm>
            <a:prstGeom prst="rect">
              <a:avLst/>
            </a:prstGeom>
            <a:noFill/>
            <a:ln w="9525">
              <a:noFill/>
            </a:ln>
          </p:spPr>
          <p:txBody>
            <a:bodyPr lIns="72000" tIns="32399" rIns="72000" bIns="32399">
              <a:spAutoFit/>
            </a:bodyPr>
            <a:p>
              <a:pPr eaLnBrk="1" hangingPunct="1">
                <a:spcAft>
                  <a:spcPts val="600"/>
                </a:spcAft>
              </a:pPr>
              <a:r>
                <a:rPr lang="en-US" altLang="zh-CN" sz="2400" dirty="0">
                  <a:latin typeface="微软雅黑" panose="020B0503020204020204" pitchFamily="34" charset="-122"/>
                </a:rPr>
                <a:t>Lorem ipsum </a:t>
              </a:r>
              <a:r>
                <a:rPr lang="en-US" altLang="zh-CN" sz="1600" dirty="0">
                  <a:latin typeface="微软雅黑" panose="020B0503020204020204" pitchFamily="34" charset="-122"/>
                </a:rPr>
                <a:t>dolor sit amet, consectetur adipisicing elit, sed do eiusmod tempor incididunt ut labore et dolore magna aliqua.</a:t>
              </a:r>
              <a:endParaRPr lang="en-US" altLang="zh-CN" sz="1600" dirty="0">
                <a:latin typeface="微软雅黑" panose="020B0503020204020204" pitchFamily="34" charset="-122"/>
              </a:endParaRPr>
            </a:p>
            <a:p>
              <a:pPr eaLnBrk="1" hangingPunct="1">
                <a:spcAft>
                  <a:spcPts val="600"/>
                </a:spcAft>
              </a:pPr>
              <a:r>
                <a:rPr lang="en-US" altLang="zh-CN" sz="1600" dirty="0">
                  <a:latin typeface="微软雅黑" panose="020B0503020204020204" pitchFamily="34" charset="-122"/>
                </a:rPr>
                <a:t>Ut enim ad minim veniam, quis nostrud exercitation ullamco laboris nisi ut aliquip ex ea commodo consequat. Duis aute irure dolor in reprehenderit in voluptate velit esse cillum dolore eu fugiat nulla pariatur. </a:t>
              </a:r>
              <a:endParaRPr lang="en-US" altLang="zh-CN" sz="1600" dirty="0">
                <a:latin typeface="微软雅黑" panose="020B0503020204020204" pitchFamily="34" charset="-122"/>
              </a:endParaRPr>
            </a:p>
          </p:txBody>
        </p:sp>
      </p:grpSp>
      <p:pic>
        <p:nvPicPr>
          <p:cNvPr id="12301" name="Picture 7"/>
          <p:cNvPicPr>
            <a:picLocks noChangeAspect="1"/>
          </p:cNvPicPr>
          <p:nvPr/>
        </p:nvPicPr>
        <p:blipFill>
          <a:blip r:embed="rId4"/>
          <a:stretch>
            <a:fillRect/>
          </a:stretch>
        </p:blipFill>
        <p:spPr>
          <a:xfrm>
            <a:off x="1481138" y="2046288"/>
            <a:ext cx="1554162" cy="1616075"/>
          </a:xfrm>
          <a:prstGeom prst="rect">
            <a:avLst/>
          </a:prstGeom>
          <a:noFill/>
          <a:ln w="9525">
            <a:noFill/>
          </a:ln>
        </p:spPr>
      </p:pic>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矩形 191"/>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3315" name="矩形 194"/>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13316" name="七角星 197"/>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13317" name="图片 200"/>
          <p:cNvPicPr>
            <a:picLocks noChangeAspect="1"/>
          </p:cNvPicPr>
          <p:nvPr/>
        </p:nvPicPr>
        <p:blipFill>
          <a:blip r:embed="rId1"/>
          <a:stretch>
            <a:fillRect/>
          </a:stretch>
        </p:blipFill>
        <p:spPr>
          <a:xfrm>
            <a:off x="7753350" y="114300"/>
            <a:ext cx="1047750" cy="511175"/>
          </a:xfrm>
          <a:prstGeom prst="rect">
            <a:avLst/>
          </a:prstGeom>
          <a:noFill/>
          <a:ln w="9525">
            <a:noFill/>
          </a:ln>
        </p:spPr>
      </p:pic>
      <p:sp>
        <p:nvSpPr>
          <p:cNvPr id="13318" name="椭圆 6"/>
          <p:cNvSpPr/>
          <p:nvPr/>
        </p:nvSpPr>
        <p:spPr>
          <a:xfrm>
            <a:off x="3295650" y="3243263"/>
            <a:ext cx="744538" cy="746125"/>
          </a:xfrm>
          <a:prstGeom prst="ellipse">
            <a:avLst/>
          </a:prstGeom>
          <a:solidFill>
            <a:srgbClr val="00B0F0"/>
          </a:solidFill>
          <a:ln w="9525">
            <a:noFill/>
          </a:ln>
        </p:spPr>
        <p:txBody>
          <a:bodyPr tIns="648000" anchor="ctr"/>
          <a:p>
            <a:pPr algn="ctr"/>
            <a:endParaRPr lang="zh-CN" altLang="en-US" sz="800" dirty="0">
              <a:solidFill>
                <a:schemeClr val="bg1"/>
              </a:solidFill>
              <a:latin typeface="微软雅黑" panose="020B0503020204020204" pitchFamily="34" charset="-122"/>
            </a:endParaRPr>
          </a:p>
        </p:txBody>
      </p:sp>
      <p:sp>
        <p:nvSpPr>
          <p:cNvPr id="13319" name="椭圆 7"/>
          <p:cNvSpPr/>
          <p:nvPr/>
        </p:nvSpPr>
        <p:spPr>
          <a:xfrm>
            <a:off x="5287963" y="3243263"/>
            <a:ext cx="744537" cy="746125"/>
          </a:xfrm>
          <a:prstGeom prst="ellipse">
            <a:avLst/>
          </a:prstGeom>
          <a:solidFill>
            <a:srgbClr val="D47676"/>
          </a:solidFill>
          <a:ln w="9525">
            <a:noFill/>
          </a:ln>
        </p:spPr>
        <p:txBody>
          <a:bodyPr tIns="648000" anchor="ctr"/>
          <a:p>
            <a:pPr algn="ctr"/>
            <a:endParaRPr lang="zh-CN" altLang="en-US" sz="800" dirty="0">
              <a:solidFill>
                <a:schemeClr val="bg1"/>
              </a:solidFill>
              <a:latin typeface="微软雅黑" panose="020B0503020204020204" pitchFamily="34" charset="-122"/>
            </a:endParaRPr>
          </a:p>
        </p:txBody>
      </p:sp>
      <p:sp>
        <p:nvSpPr>
          <p:cNvPr id="13320" name="椭圆 8"/>
          <p:cNvSpPr/>
          <p:nvPr/>
        </p:nvSpPr>
        <p:spPr>
          <a:xfrm>
            <a:off x="7331075" y="2667000"/>
            <a:ext cx="744538" cy="746125"/>
          </a:xfrm>
          <a:prstGeom prst="ellipse">
            <a:avLst/>
          </a:prstGeom>
          <a:solidFill>
            <a:srgbClr val="00B0F0"/>
          </a:solidFill>
          <a:ln w="9525">
            <a:noFill/>
          </a:ln>
        </p:spPr>
        <p:txBody>
          <a:bodyPr tIns="648000" anchor="ctr"/>
          <a:p>
            <a:pPr algn="ctr"/>
            <a:endParaRPr lang="zh-CN" altLang="en-US" sz="800" dirty="0">
              <a:solidFill>
                <a:schemeClr val="bg1"/>
              </a:solidFill>
              <a:latin typeface="微软雅黑" panose="020B0503020204020204" pitchFamily="34" charset="-122"/>
            </a:endParaRPr>
          </a:p>
        </p:txBody>
      </p:sp>
      <p:sp>
        <p:nvSpPr>
          <p:cNvPr id="13321" name="椭圆 9"/>
          <p:cNvSpPr/>
          <p:nvPr/>
        </p:nvSpPr>
        <p:spPr>
          <a:xfrm>
            <a:off x="1303338" y="2667000"/>
            <a:ext cx="744537" cy="746125"/>
          </a:xfrm>
          <a:prstGeom prst="ellipse">
            <a:avLst/>
          </a:prstGeom>
          <a:solidFill>
            <a:srgbClr val="D47676"/>
          </a:solidFill>
          <a:ln w="9525">
            <a:noFill/>
          </a:ln>
        </p:spPr>
        <p:txBody>
          <a:bodyPr tIns="648000" anchor="ctr"/>
          <a:p>
            <a:pPr algn="ctr"/>
            <a:endParaRPr lang="zh-CN" altLang="en-US" sz="800" dirty="0">
              <a:solidFill>
                <a:schemeClr val="bg1"/>
              </a:solidFill>
              <a:latin typeface="微软雅黑" panose="020B0503020204020204" pitchFamily="34" charset="-122"/>
            </a:endParaRPr>
          </a:p>
        </p:txBody>
      </p:sp>
      <p:sp>
        <p:nvSpPr>
          <p:cNvPr id="13322" name="Freeform 5745"/>
          <p:cNvSpPr>
            <a:spLocks noEditPoints="1"/>
          </p:cNvSpPr>
          <p:nvPr/>
        </p:nvSpPr>
        <p:spPr>
          <a:xfrm>
            <a:off x="3533775" y="3463925"/>
            <a:ext cx="268288" cy="341313"/>
          </a:xfrm>
          <a:custGeom>
            <a:avLst/>
            <a:gdLst/>
            <a:ahLst/>
            <a:cxnLst>
              <a:cxn ang="0">
                <a:pos x="954971136" y="503981048"/>
              </a:cxn>
              <a:cxn ang="0">
                <a:pos x="954971136" y="503981048"/>
              </a:cxn>
              <a:cxn ang="0">
                <a:pos x="973695042" y="503981048"/>
              </a:cxn>
              <a:cxn ang="0">
                <a:pos x="973695042" y="522649573"/>
              </a:cxn>
              <a:cxn ang="0">
                <a:pos x="954971136" y="653311966"/>
              </a:cxn>
              <a:cxn ang="0">
                <a:pos x="898795091" y="709308900"/>
              </a:cxn>
              <a:cxn ang="0">
                <a:pos x="786443000" y="895968227"/>
              </a:cxn>
              <a:cxn ang="0">
                <a:pos x="580471379" y="989297891"/>
              </a:cxn>
              <a:cxn ang="0">
                <a:pos x="374499757" y="895968227"/>
              </a:cxn>
              <a:cxn ang="0">
                <a:pos x="262147667" y="709308900"/>
              </a:cxn>
              <a:cxn ang="0">
                <a:pos x="205971621" y="653311966"/>
              </a:cxn>
              <a:cxn ang="0">
                <a:pos x="187247715" y="522649573"/>
              </a:cxn>
              <a:cxn ang="0">
                <a:pos x="187247715" y="503981048"/>
              </a:cxn>
              <a:cxn ang="0">
                <a:pos x="205971621" y="503981048"/>
              </a:cxn>
              <a:cxn ang="0">
                <a:pos x="205971621" y="503981048"/>
              </a:cxn>
              <a:cxn ang="0">
                <a:pos x="299599806" y="130662393"/>
              </a:cxn>
              <a:cxn ang="0">
                <a:pos x="842619045" y="111998189"/>
              </a:cxn>
              <a:cxn ang="0">
                <a:pos x="954971136" y="503981048"/>
              </a:cxn>
              <a:cxn ang="0">
                <a:pos x="168523809" y="989297891"/>
              </a:cxn>
              <a:cxn ang="0">
                <a:pos x="318323712" y="989297891"/>
              </a:cxn>
              <a:cxn ang="0">
                <a:pos x="580471379" y="1101296079"/>
              </a:cxn>
              <a:cxn ang="0">
                <a:pos x="823895139" y="989297891"/>
              </a:cxn>
              <a:cxn ang="0">
                <a:pos x="992418948" y="989297891"/>
              </a:cxn>
              <a:cxn ang="0">
                <a:pos x="1142218851" y="1474614734"/>
              </a:cxn>
              <a:cxn ang="0">
                <a:pos x="0" y="1474614734"/>
              </a:cxn>
              <a:cxn ang="0">
                <a:pos x="168523809" y="989297891"/>
              </a:cxn>
              <a:cxn ang="0">
                <a:pos x="898795091" y="541313777"/>
              </a:cxn>
              <a:cxn ang="0">
                <a:pos x="861342951" y="541313777"/>
              </a:cxn>
              <a:cxn ang="0">
                <a:pos x="823895139" y="466648318"/>
              </a:cxn>
              <a:cxn ang="0">
                <a:pos x="374499757" y="447984114"/>
              </a:cxn>
              <a:cxn ang="0">
                <a:pos x="318323712" y="541313777"/>
              </a:cxn>
              <a:cxn ang="0">
                <a:pos x="262147667" y="541313777"/>
              </a:cxn>
              <a:cxn ang="0">
                <a:pos x="262147667" y="541313777"/>
              </a:cxn>
              <a:cxn ang="0">
                <a:pos x="243423761" y="541313777"/>
              </a:cxn>
              <a:cxn ang="0">
                <a:pos x="262147667" y="634643441"/>
              </a:cxn>
              <a:cxn ang="0">
                <a:pos x="299599806" y="653311966"/>
              </a:cxn>
              <a:cxn ang="0">
                <a:pos x="299599806" y="671976170"/>
              </a:cxn>
              <a:cxn ang="0">
                <a:pos x="318323712" y="690640375"/>
              </a:cxn>
              <a:cxn ang="0">
                <a:pos x="411947570" y="858635498"/>
              </a:cxn>
              <a:cxn ang="0">
                <a:pos x="580471379" y="914632432"/>
              </a:cxn>
              <a:cxn ang="0">
                <a:pos x="748995188" y="858635498"/>
              </a:cxn>
              <a:cxn ang="0">
                <a:pos x="842619045" y="690640375"/>
              </a:cxn>
              <a:cxn ang="0">
                <a:pos x="861342951" y="671976170"/>
              </a:cxn>
              <a:cxn ang="0">
                <a:pos x="861342951" y="653311966"/>
              </a:cxn>
              <a:cxn ang="0">
                <a:pos x="898795091" y="634643441"/>
              </a:cxn>
              <a:cxn ang="0">
                <a:pos x="917518997" y="541313777"/>
              </a:cxn>
              <a:cxn ang="0">
                <a:pos x="898795091" y="541313777"/>
              </a:cxn>
            </a:cxnLst>
            <a:pathLst>
              <a:path w="62" h="79">
                <a:moveTo>
                  <a:pt x="51" y="27"/>
                </a:moveTo>
                <a:cubicBezTo>
                  <a:pt x="51" y="27"/>
                  <a:pt x="51" y="27"/>
                  <a:pt x="51" y="27"/>
                </a:cubicBezTo>
                <a:cubicBezTo>
                  <a:pt x="52" y="27"/>
                  <a:pt x="52" y="27"/>
                  <a:pt x="52" y="27"/>
                </a:cubicBezTo>
                <a:cubicBezTo>
                  <a:pt x="52" y="28"/>
                  <a:pt x="52" y="28"/>
                  <a:pt x="52" y="28"/>
                </a:cubicBezTo>
                <a:cubicBezTo>
                  <a:pt x="52" y="31"/>
                  <a:pt x="52" y="33"/>
                  <a:pt x="51" y="35"/>
                </a:cubicBezTo>
                <a:cubicBezTo>
                  <a:pt x="50" y="36"/>
                  <a:pt x="50" y="37"/>
                  <a:pt x="48" y="38"/>
                </a:cubicBezTo>
                <a:cubicBezTo>
                  <a:pt x="47" y="42"/>
                  <a:pt x="45" y="46"/>
                  <a:pt x="42" y="48"/>
                </a:cubicBezTo>
                <a:cubicBezTo>
                  <a:pt x="39" y="51"/>
                  <a:pt x="35" y="53"/>
                  <a:pt x="31" y="53"/>
                </a:cubicBezTo>
                <a:cubicBezTo>
                  <a:pt x="27" y="53"/>
                  <a:pt x="23" y="51"/>
                  <a:pt x="20" y="48"/>
                </a:cubicBezTo>
                <a:cubicBezTo>
                  <a:pt x="17" y="46"/>
                  <a:pt x="15" y="42"/>
                  <a:pt x="14" y="38"/>
                </a:cubicBezTo>
                <a:cubicBezTo>
                  <a:pt x="13" y="37"/>
                  <a:pt x="12" y="36"/>
                  <a:pt x="11" y="35"/>
                </a:cubicBezTo>
                <a:cubicBezTo>
                  <a:pt x="10" y="33"/>
                  <a:pt x="10" y="31"/>
                  <a:pt x="10" y="28"/>
                </a:cubicBezTo>
                <a:cubicBezTo>
                  <a:pt x="10" y="27"/>
                  <a:pt x="10" y="27"/>
                  <a:pt x="10" y="27"/>
                </a:cubicBezTo>
                <a:cubicBezTo>
                  <a:pt x="11" y="27"/>
                  <a:pt x="11" y="27"/>
                  <a:pt x="11" y="27"/>
                </a:cubicBezTo>
                <a:cubicBezTo>
                  <a:pt x="11" y="27"/>
                  <a:pt x="11" y="27"/>
                  <a:pt x="11" y="27"/>
                </a:cubicBezTo>
                <a:cubicBezTo>
                  <a:pt x="9" y="16"/>
                  <a:pt x="11" y="11"/>
                  <a:pt x="16" y="7"/>
                </a:cubicBezTo>
                <a:cubicBezTo>
                  <a:pt x="23" y="0"/>
                  <a:pt x="37" y="0"/>
                  <a:pt x="45" y="6"/>
                </a:cubicBezTo>
                <a:cubicBezTo>
                  <a:pt x="50" y="10"/>
                  <a:pt x="52" y="16"/>
                  <a:pt x="51" y="27"/>
                </a:cubicBezTo>
                <a:close/>
                <a:moveTo>
                  <a:pt x="9" y="53"/>
                </a:moveTo>
                <a:cubicBezTo>
                  <a:pt x="12" y="53"/>
                  <a:pt x="15" y="53"/>
                  <a:pt x="17" y="53"/>
                </a:cubicBezTo>
                <a:cubicBezTo>
                  <a:pt x="21" y="57"/>
                  <a:pt x="25" y="59"/>
                  <a:pt x="31" y="59"/>
                </a:cubicBezTo>
                <a:cubicBezTo>
                  <a:pt x="36" y="59"/>
                  <a:pt x="41" y="57"/>
                  <a:pt x="44" y="53"/>
                </a:cubicBezTo>
                <a:cubicBezTo>
                  <a:pt x="47" y="53"/>
                  <a:pt x="50" y="53"/>
                  <a:pt x="53" y="53"/>
                </a:cubicBezTo>
                <a:cubicBezTo>
                  <a:pt x="58" y="58"/>
                  <a:pt x="62" y="71"/>
                  <a:pt x="61" y="79"/>
                </a:cubicBezTo>
                <a:cubicBezTo>
                  <a:pt x="41" y="79"/>
                  <a:pt x="21" y="79"/>
                  <a:pt x="0" y="79"/>
                </a:cubicBezTo>
                <a:cubicBezTo>
                  <a:pt x="1" y="72"/>
                  <a:pt x="2" y="60"/>
                  <a:pt x="9" y="53"/>
                </a:cubicBezTo>
                <a:close/>
                <a:moveTo>
                  <a:pt x="48" y="29"/>
                </a:moveTo>
                <a:cubicBezTo>
                  <a:pt x="47" y="29"/>
                  <a:pt x="46" y="29"/>
                  <a:pt x="46" y="29"/>
                </a:cubicBezTo>
                <a:cubicBezTo>
                  <a:pt x="45" y="28"/>
                  <a:pt x="45" y="27"/>
                  <a:pt x="44" y="25"/>
                </a:cubicBezTo>
                <a:cubicBezTo>
                  <a:pt x="38" y="27"/>
                  <a:pt x="30" y="27"/>
                  <a:pt x="20" y="24"/>
                </a:cubicBezTo>
                <a:cubicBezTo>
                  <a:pt x="19" y="26"/>
                  <a:pt x="18" y="28"/>
                  <a:pt x="17" y="29"/>
                </a:cubicBezTo>
                <a:cubicBezTo>
                  <a:pt x="16" y="29"/>
                  <a:pt x="15" y="29"/>
                  <a:pt x="14" y="29"/>
                </a:cubicBezTo>
                <a:cubicBezTo>
                  <a:pt x="14" y="29"/>
                  <a:pt x="14" y="29"/>
                  <a:pt x="14" y="29"/>
                </a:cubicBezTo>
                <a:cubicBezTo>
                  <a:pt x="13" y="29"/>
                  <a:pt x="13" y="29"/>
                  <a:pt x="13" y="29"/>
                </a:cubicBezTo>
                <a:cubicBezTo>
                  <a:pt x="13" y="31"/>
                  <a:pt x="13" y="32"/>
                  <a:pt x="14" y="34"/>
                </a:cubicBezTo>
                <a:cubicBezTo>
                  <a:pt x="14" y="35"/>
                  <a:pt x="15" y="35"/>
                  <a:pt x="16" y="35"/>
                </a:cubicBezTo>
                <a:cubicBezTo>
                  <a:pt x="16" y="36"/>
                  <a:pt x="16" y="36"/>
                  <a:pt x="16" y="36"/>
                </a:cubicBezTo>
                <a:cubicBezTo>
                  <a:pt x="17" y="37"/>
                  <a:pt x="17" y="37"/>
                  <a:pt x="17" y="37"/>
                </a:cubicBezTo>
                <a:cubicBezTo>
                  <a:pt x="18" y="40"/>
                  <a:pt x="20" y="44"/>
                  <a:pt x="22" y="46"/>
                </a:cubicBezTo>
                <a:cubicBezTo>
                  <a:pt x="25" y="48"/>
                  <a:pt x="28" y="49"/>
                  <a:pt x="31" y="49"/>
                </a:cubicBezTo>
                <a:cubicBezTo>
                  <a:pt x="34" y="49"/>
                  <a:pt x="37" y="48"/>
                  <a:pt x="40" y="46"/>
                </a:cubicBezTo>
                <a:cubicBezTo>
                  <a:pt x="42" y="44"/>
                  <a:pt x="44" y="40"/>
                  <a:pt x="45" y="37"/>
                </a:cubicBezTo>
                <a:cubicBezTo>
                  <a:pt x="46" y="36"/>
                  <a:pt x="46" y="36"/>
                  <a:pt x="46" y="36"/>
                </a:cubicBezTo>
                <a:cubicBezTo>
                  <a:pt x="46" y="35"/>
                  <a:pt x="46" y="35"/>
                  <a:pt x="46" y="35"/>
                </a:cubicBezTo>
                <a:cubicBezTo>
                  <a:pt x="47" y="35"/>
                  <a:pt x="48" y="35"/>
                  <a:pt x="48" y="34"/>
                </a:cubicBezTo>
                <a:cubicBezTo>
                  <a:pt x="49" y="32"/>
                  <a:pt x="49" y="31"/>
                  <a:pt x="49" y="29"/>
                </a:cubicBezTo>
                <a:cubicBezTo>
                  <a:pt x="49" y="29"/>
                  <a:pt x="49" y="29"/>
                  <a:pt x="48" y="29"/>
                </a:cubicBezTo>
                <a:close/>
              </a:path>
            </a:pathLst>
          </a:custGeom>
          <a:solidFill>
            <a:srgbClr val="000000">
              <a:alpha val="100000"/>
            </a:srgbClr>
          </a:solidFill>
          <a:ln w="9525">
            <a:noFill/>
          </a:ln>
        </p:spPr>
        <p:txBody>
          <a:bodyPr/>
          <a:p>
            <a:endParaRPr lang="zh-CN" altLang="en-US"/>
          </a:p>
        </p:txBody>
      </p:sp>
      <p:sp>
        <p:nvSpPr>
          <p:cNvPr id="13323" name="Freeform 5746"/>
          <p:cNvSpPr>
            <a:spLocks noEditPoints="1"/>
          </p:cNvSpPr>
          <p:nvPr/>
        </p:nvSpPr>
        <p:spPr>
          <a:xfrm>
            <a:off x="1535113" y="2868613"/>
            <a:ext cx="280987" cy="341312"/>
          </a:xfrm>
          <a:custGeom>
            <a:avLst/>
            <a:gdLst/>
            <a:ahLst/>
            <a:cxnLst>
              <a:cxn ang="0">
                <a:pos x="784865857" y="877297132"/>
              </a:cxn>
              <a:cxn ang="0">
                <a:pos x="635367804" y="951962372"/>
              </a:cxn>
              <a:cxn ang="0">
                <a:pos x="616680007" y="951962372"/>
              </a:cxn>
              <a:cxn ang="0">
                <a:pos x="616680007" y="951962372"/>
              </a:cxn>
              <a:cxn ang="0">
                <a:pos x="467181955" y="877297132"/>
              </a:cxn>
              <a:cxn ang="0">
                <a:pos x="186873647" y="877297132"/>
              </a:cxn>
              <a:cxn ang="0">
                <a:pos x="205561443" y="615973111"/>
              </a:cxn>
              <a:cxn ang="0">
                <a:pos x="205561443" y="615973111"/>
              </a:cxn>
              <a:cxn ang="0">
                <a:pos x="336371699" y="111993540"/>
              </a:cxn>
              <a:cxn ang="0">
                <a:pos x="859612722" y="111993540"/>
              </a:cxn>
              <a:cxn ang="0">
                <a:pos x="1027798571" y="615973111"/>
              </a:cxn>
              <a:cxn ang="0">
                <a:pos x="1027798571" y="615973111"/>
              </a:cxn>
              <a:cxn ang="0">
                <a:pos x="1046486368" y="877297132"/>
              </a:cxn>
              <a:cxn ang="0">
                <a:pos x="784865857" y="877297132"/>
              </a:cxn>
              <a:cxn ang="0">
                <a:pos x="355059496" y="970626522"/>
              </a:cxn>
              <a:cxn ang="0">
                <a:pos x="616680007" y="1082620062"/>
              </a:cxn>
              <a:cxn ang="0">
                <a:pos x="878300519" y="970626522"/>
              </a:cxn>
              <a:cxn ang="0">
                <a:pos x="1195984421" y="1474606093"/>
              </a:cxn>
              <a:cxn ang="0">
                <a:pos x="18687797" y="1474606093"/>
              </a:cxn>
              <a:cxn ang="0">
                <a:pos x="355059496" y="970626522"/>
              </a:cxn>
              <a:cxn ang="0">
                <a:pos x="878300519" y="653305731"/>
              </a:cxn>
              <a:cxn ang="0">
                <a:pos x="878300519" y="429314331"/>
              </a:cxn>
              <a:cxn ang="0">
                <a:pos x="355059496" y="429314331"/>
              </a:cxn>
              <a:cxn ang="0">
                <a:pos x="336371699" y="597308961"/>
              </a:cxn>
              <a:cxn ang="0">
                <a:pos x="355059496" y="615973111"/>
              </a:cxn>
              <a:cxn ang="0">
                <a:pos x="616680007" y="877297132"/>
              </a:cxn>
              <a:cxn ang="0">
                <a:pos x="878300519" y="653305731"/>
              </a:cxn>
            </a:cxnLst>
            <a:pathLst>
              <a:path w="65" h="79">
                <a:moveTo>
                  <a:pt x="42" y="47"/>
                </a:moveTo>
                <a:cubicBezTo>
                  <a:pt x="39" y="49"/>
                  <a:pt x="37" y="50"/>
                  <a:pt x="34" y="51"/>
                </a:cubicBezTo>
                <a:cubicBezTo>
                  <a:pt x="33" y="51"/>
                  <a:pt x="33" y="51"/>
                  <a:pt x="33" y="51"/>
                </a:cubicBezTo>
                <a:cubicBezTo>
                  <a:pt x="33" y="51"/>
                  <a:pt x="33" y="51"/>
                  <a:pt x="33" y="51"/>
                </a:cubicBezTo>
                <a:cubicBezTo>
                  <a:pt x="30" y="50"/>
                  <a:pt x="27" y="49"/>
                  <a:pt x="25" y="47"/>
                </a:cubicBezTo>
                <a:cubicBezTo>
                  <a:pt x="10" y="47"/>
                  <a:pt x="10" y="47"/>
                  <a:pt x="10" y="47"/>
                </a:cubicBezTo>
                <a:cubicBezTo>
                  <a:pt x="11" y="33"/>
                  <a:pt x="11" y="33"/>
                  <a:pt x="11" y="33"/>
                </a:cubicBezTo>
                <a:cubicBezTo>
                  <a:pt x="11" y="33"/>
                  <a:pt x="11" y="33"/>
                  <a:pt x="11" y="33"/>
                </a:cubicBezTo>
                <a:cubicBezTo>
                  <a:pt x="11" y="22"/>
                  <a:pt x="14" y="10"/>
                  <a:pt x="18" y="6"/>
                </a:cubicBezTo>
                <a:cubicBezTo>
                  <a:pt x="25" y="1"/>
                  <a:pt x="39" y="0"/>
                  <a:pt x="46" y="6"/>
                </a:cubicBezTo>
                <a:cubicBezTo>
                  <a:pt x="51" y="9"/>
                  <a:pt x="55" y="22"/>
                  <a:pt x="55" y="33"/>
                </a:cubicBezTo>
                <a:cubicBezTo>
                  <a:pt x="55" y="33"/>
                  <a:pt x="55" y="33"/>
                  <a:pt x="55" y="33"/>
                </a:cubicBezTo>
                <a:cubicBezTo>
                  <a:pt x="56" y="47"/>
                  <a:pt x="56" y="47"/>
                  <a:pt x="56" y="47"/>
                </a:cubicBezTo>
                <a:cubicBezTo>
                  <a:pt x="42" y="47"/>
                  <a:pt x="42" y="47"/>
                  <a:pt x="42" y="47"/>
                </a:cubicBezTo>
                <a:close/>
                <a:moveTo>
                  <a:pt x="19" y="52"/>
                </a:moveTo>
                <a:cubicBezTo>
                  <a:pt x="22" y="56"/>
                  <a:pt x="27" y="58"/>
                  <a:pt x="33" y="58"/>
                </a:cubicBezTo>
                <a:cubicBezTo>
                  <a:pt x="38" y="58"/>
                  <a:pt x="43" y="56"/>
                  <a:pt x="47" y="52"/>
                </a:cubicBezTo>
                <a:cubicBezTo>
                  <a:pt x="61" y="57"/>
                  <a:pt x="65" y="71"/>
                  <a:pt x="64" y="79"/>
                </a:cubicBezTo>
                <a:cubicBezTo>
                  <a:pt x="43" y="79"/>
                  <a:pt x="22" y="79"/>
                  <a:pt x="1" y="79"/>
                </a:cubicBezTo>
                <a:cubicBezTo>
                  <a:pt x="0" y="71"/>
                  <a:pt x="2" y="58"/>
                  <a:pt x="19" y="52"/>
                </a:cubicBezTo>
                <a:close/>
                <a:moveTo>
                  <a:pt x="47" y="35"/>
                </a:moveTo>
                <a:cubicBezTo>
                  <a:pt x="47" y="31"/>
                  <a:pt x="47" y="24"/>
                  <a:pt x="47" y="23"/>
                </a:cubicBezTo>
                <a:cubicBezTo>
                  <a:pt x="40" y="24"/>
                  <a:pt x="29" y="25"/>
                  <a:pt x="19" y="23"/>
                </a:cubicBezTo>
                <a:cubicBezTo>
                  <a:pt x="18" y="32"/>
                  <a:pt x="18" y="32"/>
                  <a:pt x="18" y="32"/>
                </a:cubicBezTo>
                <a:cubicBezTo>
                  <a:pt x="18" y="33"/>
                  <a:pt x="19" y="33"/>
                  <a:pt x="19" y="33"/>
                </a:cubicBezTo>
                <a:cubicBezTo>
                  <a:pt x="20" y="40"/>
                  <a:pt x="25" y="46"/>
                  <a:pt x="33" y="47"/>
                </a:cubicBezTo>
                <a:cubicBezTo>
                  <a:pt x="40" y="46"/>
                  <a:pt x="45" y="41"/>
                  <a:pt x="47" y="35"/>
                </a:cubicBezTo>
                <a:close/>
              </a:path>
            </a:pathLst>
          </a:custGeom>
          <a:solidFill>
            <a:srgbClr val="000000">
              <a:alpha val="100000"/>
            </a:srgbClr>
          </a:solidFill>
          <a:ln w="9525">
            <a:noFill/>
          </a:ln>
        </p:spPr>
        <p:txBody>
          <a:bodyPr/>
          <a:p>
            <a:endParaRPr lang="zh-CN" altLang="en-US"/>
          </a:p>
        </p:txBody>
      </p:sp>
      <p:sp>
        <p:nvSpPr>
          <p:cNvPr id="13324" name="Freeform 5748"/>
          <p:cNvSpPr>
            <a:spLocks noEditPoints="1"/>
          </p:cNvSpPr>
          <p:nvPr/>
        </p:nvSpPr>
        <p:spPr>
          <a:xfrm>
            <a:off x="5522913" y="3424238"/>
            <a:ext cx="274637" cy="333375"/>
          </a:xfrm>
          <a:custGeom>
            <a:avLst/>
            <a:gdLst/>
            <a:ahLst/>
            <a:cxnLst>
              <a:cxn ang="0">
                <a:pos x="920720543" y="431136136"/>
              </a:cxn>
              <a:cxn ang="0">
                <a:pos x="920720543" y="431136136"/>
              </a:cxn>
              <a:cxn ang="0">
                <a:pos x="939134095" y="431136136"/>
              </a:cxn>
              <a:cxn ang="0">
                <a:pos x="939134095" y="449878739"/>
              </a:cxn>
              <a:cxn ang="0">
                <a:pos x="920720543" y="562347341"/>
              </a:cxn>
              <a:cxn ang="0">
                <a:pos x="883893437" y="618583807"/>
              </a:cxn>
              <a:cxn ang="0">
                <a:pos x="828648488" y="768541943"/>
              </a:cxn>
              <a:cxn ang="0">
                <a:pos x="699749329" y="862267943"/>
              </a:cxn>
              <a:cxn ang="0">
                <a:pos x="570845878" y="881014875"/>
              </a:cxn>
              <a:cxn ang="0">
                <a:pos x="441946719" y="862267943"/>
              </a:cxn>
              <a:cxn ang="0">
                <a:pos x="331461112" y="749799341"/>
              </a:cxn>
              <a:cxn ang="0">
                <a:pos x="276216163" y="618583807"/>
              </a:cxn>
              <a:cxn ang="0">
                <a:pos x="239389058" y="562347341"/>
              </a:cxn>
              <a:cxn ang="0">
                <a:pos x="220971214" y="449878739"/>
              </a:cxn>
              <a:cxn ang="0">
                <a:pos x="220971214" y="431136136"/>
              </a:cxn>
              <a:cxn ang="0">
                <a:pos x="239389058" y="431136136"/>
              </a:cxn>
              <a:cxn ang="0">
                <a:pos x="239389058" y="431136136"/>
              </a:cxn>
              <a:cxn ang="0">
                <a:pos x="294629715" y="93726000"/>
              </a:cxn>
              <a:cxn ang="0">
                <a:pos x="847062041" y="93726000"/>
              </a:cxn>
              <a:cxn ang="0">
                <a:pos x="920720543" y="431136136"/>
              </a:cxn>
              <a:cxn ang="0">
                <a:pos x="644504380" y="937247011"/>
              </a:cxn>
              <a:cxn ang="0">
                <a:pos x="644504380" y="974736545"/>
              </a:cxn>
              <a:cxn ang="0">
                <a:pos x="626090827" y="1030973011"/>
              </a:cxn>
              <a:cxn ang="0">
                <a:pos x="662917932" y="1237167614"/>
              </a:cxn>
              <a:cxn ang="0">
                <a:pos x="791821383" y="955993943"/>
              </a:cxn>
              <a:cxn ang="0">
                <a:pos x="994379044" y="937247011"/>
              </a:cxn>
              <a:cxn ang="0">
                <a:pos x="1160109600" y="1443362216"/>
              </a:cxn>
              <a:cxn ang="0">
                <a:pos x="0" y="1443362216"/>
              </a:cxn>
              <a:cxn ang="0">
                <a:pos x="165730556" y="937247011"/>
              </a:cxn>
              <a:cxn ang="0">
                <a:pos x="349874664" y="955993943"/>
              </a:cxn>
              <a:cxn ang="0">
                <a:pos x="534018773" y="1237167614"/>
              </a:cxn>
              <a:cxn ang="0">
                <a:pos x="570845878" y="1030973011"/>
              </a:cxn>
              <a:cxn ang="0">
                <a:pos x="534018773" y="974736545"/>
              </a:cxn>
              <a:cxn ang="0">
                <a:pos x="534018773" y="937247011"/>
              </a:cxn>
              <a:cxn ang="0">
                <a:pos x="644504380" y="937247011"/>
              </a:cxn>
              <a:cxn ang="0">
                <a:pos x="810234936" y="356152739"/>
              </a:cxn>
              <a:cxn ang="0">
                <a:pos x="497187376" y="337410136"/>
              </a:cxn>
              <a:cxn ang="0">
                <a:pos x="368288217" y="356152739"/>
              </a:cxn>
              <a:cxn ang="0">
                <a:pos x="331461112" y="449878739"/>
              </a:cxn>
              <a:cxn ang="0">
                <a:pos x="331461112" y="468625670"/>
              </a:cxn>
              <a:cxn ang="0">
                <a:pos x="294629715" y="468625670"/>
              </a:cxn>
              <a:cxn ang="0">
                <a:pos x="276216163" y="468625670"/>
              </a:cxn>
              <a:cxn ang="0">
                <a:pos x="276216163" y="468625670"/>
              </a:cxn>
              <a:cxn ang="0">
                <a:pos x="294629715" y="543604739"/>
              </a:cxn>
              <a:cxn ang="0">
                <a:pos x="313043268" y="581094273"/>
              </a:cxn>
              <a:cxn ang="0">
                <a:pos x="331461112" y="581094273"/>
              </a:cxn>
              <a:cxn ang="0">
                <a:pos x="331461112" y="599836875"/>
              </a:cxn>
              <a:cxn ang="0">
                <a:pos x="386701770" y="731052409"/>
              </a:cxn>
              <a:cxn ang="0">
                <a:pos x="460360271" y="806031477"/>
              </a:cxn>
              <a:cxn ang="0">
                <a:pos x="570845878" y="824778409"/>
              </a:cxn>
              <a:cxn ang="0">
                <a:pos x="681335776" y="806031477"/>
              </a:cxn>
              <a:cxn ang="0">
                <a:pos x="773407830" y="731052409"/>
              </a:cxn>
              <a:cxn ang="0">
                <a:pos x="828648488" y="599836875"/>
              </a:cxn>
              <a:cxn ang="0">
                <a:pos x="828648488" y="581094273"/>
              </a:cxn>
              <a:cxn ang="0">
                <a:pos x="847062041" y="581094273"/>
              </a:cxn>
              <a:cxn ang="0">
                <a:pos x="865479885" y="543604739"/>
              </a:cxn>
              <a:cxn ang="0">
                <a:pos x="883893437" y="468625670"/>
              </a:cxn>
              <a:cxn ang="0">
                <a:pos x="883893437" y="468625670"/>
              </a:cxn>
              <a:cxn ang="0">
                <a:pos x="865479885" y="468625670"/>
              </a:cxn>
              <a:cxn ang="0">
                <a:pos x="828648488" y="468625670"/>
              </a:cxn>
              <a:cxn ang="0">
                <a:pos x="828648488" y="449878739"/>
              </a:cxn>
              <a:cxn ang="0">
                <a:pos x="810234936" y="356152739"/>
              </a:cxn>
            </a:cxnLst>
            <a:pathLst>
              <a:path w="64" h="77">
                <a:moveTo>
                  <a:pt x="50" y="23"/>
                </a:moveTo>
                <a:cubicBezTo>
                  <a:pt x="50" y="23"/>
                  <a:pt x="50" y="23"/>
                  <a:pt x="50" y="23"/>
                </a:cubicBezTo>
                <a:cubicBezTo>
                  <a:pt x="51" y="23"/>
                  <a:pt x="51" y="23"/>
                  <a:pt x="51" y="23"/>
                </a:cubicBezTo>
                <a:cubicBezTo>
                  <a:pt x="51" y="24"/>
                  <a:pt x="51" y="24"/>
                  <a:pt x="51" y="24"/>
                </a:cubicBezTo>
                <a:cubicBezTo>
                  <a:pt x="51" y="27"/>
                  <a:pt x="51" y="29"/>
                  <a:pt x="50" y="30"/>
                </a:cubicBezTo>
                <a:cubicBezTo>
                  <a:pt x="50" y="32"/>
                  <a:pt x="49" y="33"/>
                  <a:pt x="48" y="33"/>
                </a:cubicBezTo>
                <a:cubicBezTo>
                  <a:pt x="47" y="36"/>
                  <a:pt x="46" y="39"/>
                  <a:pt x="45" y="41"/>
                </a:cubicBezTo>
                <a:cubicBezTo>
                  <a:pt x="43" y="43"/>
                  <a:pt x="41" y="45"/>
                  <a:pt x="38" y="46"/>
                </a:cubicBezTo>
                <a:cubicBezTo>
                  <a:pt x="37" y="47"/>
                  <a:pt x="34" y="47"/>
                  <a:pt x="31" y="47"/>
                </a:cubicBezTo>
                <a:cubicBezTo>
                  <a:pt x="28" y="47"/>
                  <a:pt x="25" y="47"/>
                  <a:pt x="24" y="46"/>
                </a:cubicBezTo>
                <a:cubicBezTo>
                  <a:pt x="21" y="45"/>
                  <a:pt x="19" y="43"/>
                  <a:pt x="18" y="40"/>
                </a:cubicBezTo>
                <a:cubicBezTo>
                  <a:pt x="17" y="38"/>
                  <a:pt x="16" y="36"/>
                  <a:pt x="15" y="33"/>
                </a:cubicBezTo>
                <a:cubicBezTo>
                  <a:pt x="14" y="33"/>
                  <a:pt x="13" y="32"/>
                  <a:pt x="13" y="30"/>
                </a:cubicBezTo>
                <a:cubicBezTo>
                  <a:pt x="12" y="29"/>
                  <a:pt x="12" y="27"/>
                  <a:pt x="12" y="24"/>
                </a:cubicBezTo>
                <a:cubicBezTo>
                  <a:pt x="12" y="23"/>
                  <a:pt x="12" y="23"/>
                  <a:pt x="12" y="23"/>
                </a:cubicBezTo>
                <a:cubicBezTo>
                  <a:pt x="13" y="23"/>
                  <a:pt x="13" y="23"/>
                  <a:pt x="13" y="23"/>
                </a:cubicBezTo>
                <a:cubicBezTo>
                  <a:pt x="13" y="23"/>
                  <a:pt x="13" y="23"/>
                  <a:pt x="13" y="23"/>
                </a:cubicBezTo>
                <a:cubicBezTo>
                  <a:pt x="12" y="13"/>
                  <a:pt x="13" y="10"/>
                  <a:pt x="16" y="5"/>
                </a:cubicBezTo>
                <a:cubicBezTo>
                  <a:pt x="23" y="0"/>
                  <a:pt x="39" y="0"/>
                  <a:pt x="46" y="5"/>
                </a:cubicBezTo>
                <a:cubicBezTo>
                  <a:pt x="51" y="10"/>
                  <a:pt x="51" y="15"/>
                  <a:pt x="50" y="23"/>
                </a:cubicBezTo>
                <a:close/>
                <a:moveTo>
                  <a:pt x="35" y="50"/>
                </a:moveTo>
                <a:cubicBezTo>
                  <a:pt x="35" y="52"/>
                  <a:pt x="35" y="52"/>
                  <a:pt x="35" y="52"/>
                </a:cubicBezTo>
                <a:cubicBezTo>
                  <a:pt x="34" y="55"/>
                  <a:pt x="34" y="55"/>
                  <a:pt x="34" y="55"/>
                </a:cubicBezTo>
                <a:cubicBezTo>
                  <a:pt x="36" y="66"/>
                  <a:pt x="36" y="66"/>
                  <a:pt x="36" y="66"/>
                </a:cubicBezTo>
                <a:cubicBezTo>
                  <a:pt x="43" y="51"/>
                  <a:pt x="43" y="51"/>
                  <a:pt x="43" y="51"/>
                </a:cubicBezTo>
                <a:cubicBezTo>
                  <a:pt x="54" y="50"/>
                  <a:pt x="54" y="50"/>
                  <a:pt x="54" y="50"/>
                </a:cubicBezTo>
                <a:cubicBezTo>
                  <a:pt x="60" y="56"/>
                  <a:pt x="64" y="69"/>
                  <a:pt x="63" y="77"/>
                </a:cubicBezTo>
                <a:cubicBezTo>
                  <a:pt x="42" y="77"/>
                  <a:pt x="21" y="77"/>
                  <a:pt x="0" y="77"/>
                </a:cubicBezTo>
                <a:cubicBezTo>
                  <a:pt x="0" y="70"/>
                  <a:pt x="2" y="57"/>
                  <a:pt x="9" y="50"/>
                </a:cubicBezTo>
                <a:cubicBezTo>
                  <a:pt x="19" y="51"/>
                  <a:pt x="19" y="51"/>
                  <a:pt x="19" y="51"/>
                </a:cubicBezTo>
                <a:cubicBezTo>
                  <a:pt x="29" y="66"/>
                  <a:pt x="29" y="66"/>
                  <a:pt x="29" y="66"/>
                </a:cubicBezTo>
                <a:cubicBezTo>
                  <a:pt x="31" y="55"/>
                  <a:pt x="31" y="55"/>
                  <a:pt x="31" y="55"/>
                </a:cubicBezTo>
                <a:cubicBezTo>
                  <a:pt x="29" y="52"/>
                  <a:pt x="29" y="52"/>
                  <a:pt x="29" y="52"/>
                </a:cubicBezTo>
                <a:cubicBezTo>
                  <a:pt x="29" y="50"/>
                  <a:pt x="29" y="50"/>
                  <a:pt x="29" y="50"/>
                </a:cubicBezTo>
                <a:cubicBezTo>
                  <a:pt x="32" y="50"/>
                  <a:pt x="33" y="50"/>
                  <a:pt x="35" y="50"/>
                </a:cubicBezTo>
                <a:close/>
                <a:moveTo>
                  <a:pt x="44" y="19"/>
                </a:moveTo>
                <a:cubicBezTo>
                  <a:pt x="39" y="20"/>
                  <a:pt x="32" y="21"/>
                  <a:pt x="27" y="18"/>
                </a:cubicBezTo>
                <a:cubicBezTo>
                  <a:pt x="25" y="17"/>
                  <a:pt x="22" y="19"/>
                  <a:pt x="20" y="19"/>
                </a:cubicBezTo>
                <a:cubicBezTo>
                  <a:pt x="19" y="20"/>
                  <a:pt x="18" y="22"/>
                  <a:pt x="18" y="24"/>
                </a:cubicBezTo>
                <a:cubicBezTo>
                  <a:pt x="18" y="25"/>
                  <a:pt x="18" y="25"/>
                  <a:pt x="18" y="25"/>
                </a:cubicBezTo>
                <a:cubicBezTo>
                  <a:pt x="16" y="25"/>
                  <a:pt x="16" y="25"/>
                  <a:pt x="16" y="25"/>
                </a:cubicBezTo>
                <a:cubicBezTo>
                  <a:pt x="16" y="25"/>
                  <a:pt x="16" y="25"/>
                  <a:pt x="15" y="25"/>
                </a:cubicBezTo>
                <a:cubicBezTo>
                  <a:pt x="15" y="25"/>
                  <a:pt x="15" y="25"/>
                  <a:pt x="15" y="25"/>
                </a:cubicBezTo>
                <a:cubicBezTo>
                  <a:pt x="15" y="27"/>
                  <a:pt x="15" y="28"/>
                  <a:pt x="16" y="29"/>
                </a:cubicBezTo>
                <a:cubicBezTo>
                  <a:pt x="16" y="30"/>
                  <a:pt x="17" y="31"/>
                  <a:pt x="17" y="31"/>
                </a:cubicBezTo>
                <a:cubicBezTo>
                  <a:pt x="18" y="31"/>
                  <a:pt x="18" y="31"/>
                  <a:pt x="18" y="31"/>
                </a:cubicBezTo>
                <a:cubicBezTo>
                  <a:pt x="18" y="32"/>
                  <a:pt x="18" y="32"/>
                  <a:pt x="18" y="32"/>
                </a:cubicBezTo>
                <a:cubicBezTo>
                  <a:pt x="19" y="34"/>
                  <a:pt x="20" y="37"/>
                  <a:pt x="21" y="39"/>
                </a:cubicBezTo>
                <a:cubicBezTo>
                  <a:pt x="22" y="41"/>
                  <a:pt x="23" y="42"/>
                  <a:pt x="25" y="43"/>
                </a:cubicBezTo>
                <a:cubicBezTo>
                  <a:pt x="26" y="44"/>
                  <a:pt x="28" y="44"/>
                  <a:pt x="31" y="44"/>
                </a:cubicBezTo>
                <a:cubicBezTo>
                  <a:pt x="34" y="44"/>
                  <a:pt x="36" y="44"/>
                  <a:pt x="37" y="43"/>
                </a:cubicBezTo>
                <a:cubicBezTo>
                  <a:pt x="39" y="43"/>
                  <a:pt x="41" y="41"/>
                  <a:pt x="42" y="39"/>
                </a:cubicBezTo>
                <a:cubicBezTo>
                  <a:pt x="43" y="37"/>
                  <a:pt x="44" y="35"/>
                  <a:pt x="45" y="32"/>
                </a:cubicBezTo>
                <a:cubicBezTo>
                  <a:pt x="45" y="31"/>
                  <a:pt x="45" y="31"/>
                  <a:pt x="45" y="31"/>
                </a:cubicBezTo>
                <a:cubicBezTo>
                  <a:pt x="46" y="31"/>
                  <a:pt x="46" y="31"/>
                  <a:pt x="46" y="31"/>
                </a:cubicBezTo>
                <a:cubicBezTo>
                  <a:pt x="46" y="30"/>
                  <a:pt x="47" y="30"/>
                  <a:pt x="47" y="29"/>
                </a:cubicBezTo>
                <a:cubicBezTo>
                  <a:pt x="48" y="28"/>
                  <a:pt x="48" y="27"/>
                  <a:pt x="48" y="25"/>
                </a:cubicBezTo>
                <a:cubicBezTo>
                  <a:pt x="48" y="25"/>
                  <a:pt x="48" y="25"/>
                  <a:pt x="48" y="25"/>
                </a:cubicBezTo>
                <a:cubicBezTo>
                  <a:pt x="47" y="25"/>
                  <a:pt x="47" y="25"/>
                  <a:pt x="47" y="25"/>
                </a:cubicBezTo>
                <a:cubicBezTo>
                  <a:pt x="45" y="25"/>
                  <a:pt x="45" y="25"/>
                  <a:pt x="45" y="25"/>
                </a:cubicBezTo>
                <a:cubicBezTo>
                  <a:pt x="45" y="24"/>
                  <a:pt x="45" y="24"/>
                  <a:pt x="45" y="24"/>
                </a:cubicBezTo>
                <a:cubicBezTo>
                  <a:pt x="45" y="22"/>
                  <a:pt x="44" y="21"/>
                  <a:pt x="44" y="19"/>
                </a:cubicBezTo>
                <a:close/>
              </a:path>
            </a:pathLst>
          </a:custGeom>
          <a:solidFill>
            <a:srgbClr val="000000">
              <a:alpha val="100000"/>
            </a:srgbClr>
          </a:solidFill>
          <a:ln w="9525">
            <a:noFill/>
          </a:ln>
        </p:spPr>
        <p:txBody>
          <a:bodyPr/>
          <a:p>
            <a:endParaRPr lang="zh-CN" altLang="en-US"/>
          </a:p>
        </p:txBody>
      </p:sp>
      <p:sp>
        <p:nvSpPr>
          <p:cNvPr id="13325" name="Freeform 5768"/>
          <p:cNvSpPr>
            <a:spLocks noEditPoints="1"/>
          </p:cNvSpPr>
          <p:nvPr/>
        </p:nvSpPr>
        <p:spPr>
          <a:xfrm>
            <a:off x="7566025" y="2865438"/>
            <a:ext cx="274638" cy="323850"/>
          </a:xfrm>
          <a:custGeom>
            <a:avLst/>
            <a:gdLst/>
            <a:ahLst/>
            <a:cxnLst>
              <a:cxn ang="0">
                <a:pos x="773410647" y="223741488"/>
              </a:cxn>
              <a:cxn ang="0">
                <a:pos x="883900947" y="428837852"/>
              </a:cxn>
              <a:cxn ang="0">
                <a:pos x="828655797" y="540708596"/>
              </a:cxn>
              <a:cxn ang="0">
                <a:pos x="810242177" y="559353720"/>
              </a:cxn>
              <a:cxn ang="0">
                <a:pos x="681338257" y="764450084"/>
              </a:cxn>
              <a:cxn ang="0">
                <a:pos x="460361948" y="764450084"/>
              </a:cxn>
              <a:cxn ang="0">
                <a:pos x="331462319" y="559353720"/>
              </a:cxn>
              <a:cxn ang="0">
                <a:pos x="313048699" y="540708596"/>
              </a:cxn>
              <a:cxn ang="0">
                <a:pos x="276217169" y="428837852"/>
              </a:cxn>
              <a:cxn ang="0">
                <a:pos x="368289558" y="223741488"/>
              </a:cxn>
              <a:cxn ang="0">
                <a:pos x="257803549" y="913611076"/>
              </a:cxn>
              <a:cxn ang="0">
                <a:pos x="202558399" y="969546448"/>
              </a:cxn>
              <a:cxn ang="0">
                <a:pos x="257803549" y="1081417192"/>
              </a:cxn>
              <a:cxn ang="0">
                <a:pos x="276217169" y="1081417192"/>
              </a:cxn>
              <a:cxn ang="0">
                <a:pos x="294635079" y="1118707440"/>
              </a:cxn>
              <a:cxn ang="0">
                <a:pos x="294635079" y="1137352564"/>
              </a:cxn>
              <a:cxn ang="0">
                <a:pos x="313048699" y="1118707440"/>
              </a:cxn>
              <a:cxn ang="0">
                <a:pos x="368289558" y="1044126944"/>
              </a:cxn>
              <a:cxn ang="0">
                <a:pos x="276217169" y="1062772068"/>
              </a:cxn>
              <a:cxn ang="0">
                <a:pos x="276217169" y="913611076"/>
              </a:cxn>
              <a:cxn ang="0">
                <a:pos x="607679487" y="1323803804"/>
              </a:cxn>
              <a:cxn ang="0">
                <a:pos x="865483036" y="894965952"/>
              </a:cxn>
              <a:cxn ang="0">
                <a:pos x="865483036" y="1062772068"/>
              </a:cxn>
              <a:cxn ang="0">
                <a:pos x="773410647" y="1044126944"/>
              </a:cxn>
              <a:cxn ang="0">
                <a:pos x="828655797" y="1118707440"/>
              </a:cxn>
              <a:cxn ang="0">
                <a:pos x="865483036" y="1137352564"/>
              </a:cxn>
              <a:cxn ang="0">
                <a:pos x="865483036" y="1118707440"/>
              </a:cxn>
              <a:cxn ang="0">
                <a:pos x="883900947" y="1081417192"/>
              </a:cxn>
              <a:cxn ang="0">
                <a:pos x="883900947" y="1081417192"/>
              </a:cxn>
              <a:cxn ang="0">
                <a:pos x="939141806" y="969546448"/>
              </a:cxn>
              <a:cxn ang="0">
                <a:pos x="902314567" y="894965952"/>
              </a:cxn>
              <a:cxn ang="0">
                <a:pos x="1160118115" y="1398384300"/>
              </a:cxn>
              <a:cxn ang="0">
                <a:pos x="165731159" y="913611076"/>
              </a:cxn>
              <a:cxn ang="0">
                <a:pos x="920728186" y="391547604"/>
              </a:cxn>
              <a:cxn ang="0">
                <a:pos x="644511018" y="18645124"/>
              </a:cxn>
              <a:cxn ang="0">
                <a:pos x="239389929" y="391547604"/>
              </a:cxn>
              <a:cxn ang="0">
                <a:pos x="220976310" y="391547604"/>
              </a:cxn>
              <a:cxn ang="0">
                <a:pos x="239389929" y="522063472"/>
              </a:cxn>
              <a:cxn ang="0">
                <a:pos x="331462319" y="727159836"/>
              </a:cxn>
              <a:cxn ang="0">
                <a:pos x="570852248" y="839030580"/>
              </a:cxn>
              <a:cxn ang="0">
                <a:pos x="810242177" y="727159836"/>
              </a:cxn>
              <a:cxn ang="0">
                <a:pos x="920728186" y="522063472"/>
              </a:cxn>
              <a:cxn ang="0">
                <a:pos x="939141806" y="391547604"/>
              </a:cxn>
              <a:cxn ang="0">
                <a:pos x="920728186" y="391547604"/>
              </a:cxn>
            </a:cxnLst>
            <a:pathLst>
              <a:path w="64" h="75">
                <a:moveTo>
                  <a:pt x="20" y="12"/>
                </a:moveTo>
                <a:cubicBezTo>
                  <a:pt x="21" y="11"/>
                  <a:pt x="42" y="12"/>
                  <a:pt x="42" y="12"/>
                </a:cubicBezTo>
                <a:cubicBezTo>
                  <a:pt x="44" y="23"/>
                  <a:pt x="44" y="23"/>
                  <a:pt x="44" y="23"/>
                </a:cubicBezTo>
                <a:cubicBezTo>
                  <a:pt x="45" y="23"/>
                  <a:pt x="47" y="23"/>
                  <a:pt x="48" y="23"/>
                </a:cubicBezTo>
                <a:cubicBezTo>
                  <a:pt x="48" y="25"/>
                  <a:pt x="47" y="26"/>
                  <a:pt x="47" y="27"/>
                </a:cubicBezTo>
                <a:cubicBezTo>
                  <a:pt x="47" y="28"/>
                  <a:pt x="46" y="29"/>
                  <a:pt x="45" y="29"/>
                </a:cubicBezTo>
                <a:cubicBezTo>
                  <a:pt x="45" y="29"/>
                  <a:pt x="45" y="29"/>
                  <a:pt x="45" y="29"/>
                </a:cubicBezTo>
                <a:cubicBezTo>
                  <a:pt x="44" y="30"/>
                  <a:pt x="44" y="30"/>
                  <a:pt x="44" y="30"/>
                </a:cubicBezTo>
                <a:cubicBezTo>
                  <a:pt x="44" y="33"/>
                  <a:pt x="43" y="35"/>
                  <a:pt x="42" y="37"/>
                </a:cubicBezTo>
                <a:cubicBezTo>
                  <a:pt x="41" y="39"/>
                  <a:pt x="39" y="41"/>
                  <a:pt x="37" y="41"/>
                </a:cubicBezTo>
                <a:cubicBezTo>
                  <a:pt x="36" y="42"/>
                  <a:pt x="33" y="42"/>
                  <a:pt x="31" y="42"/>
                </a:cubicBezTo>
                <a:cubicBezTo>
                  <a:pt x="28" y="42"/>
                  <a:pt x="26" y="42"/>
                  <a:pt x="25" y="41"/>
                </a:cubicBezTo>
                <a:cubicBezTo>
                  <a:pt x="23" y="40"/>
                  <a:pt x="22" y="39"/>
                  <a:pt x="21" y="37"/>
                </a:cubicBezTo>
                <a:cubicBezTo>
                  <a:pt x="20" y="35"/>
                  <a:pt x="19" y="33"/>
                  <a:pt x="18" y="30"/>
                </a:cubicBezTo>
                <a:cubicBezTo>
                  <a:pt x="18" y="29"/>
                  <a:pt x="18" y="29"/>
                  <a:pt x="18" y="29"/>
                </a:cubicBezTo>
                <a:cubicBezTo>
                  <a:pt x="17" y="29"/>
                  <a:pt x="17" y="29"/>
                  <a:pt x="17" y="29"/>
                </a:cubicBezTo>
                <a:cubicBezTo>
                  <a:pt x="16" y="29"/>
                  <a:pt x="16" y="28"/>
                  <a:pt x="15" y="27"/>
                </a:cubicBezTo>
                <a:cubicBezTo>
                  <a:pt x="15" y="26"/>
                  <a:pt x="15" y="25"/>
                  <a:pt x="15" y="23"/>
                </a:cubicBezTo>
                <a:cubicBezTo>
                  <a:pt x="16" y="23"/>
                  <a:pt x="17" y="23"/>
                  <a:pt x="18" y="23"/>
                </a:cubicBezTo>
                <a:cubicBezTo>
                  <a:pt x="19" y="20"/>
                  <a:pt x="19" y="14"/>
                  <a:pt x="20" y="12"/>
                </a:cubicBezTo>
                <a:close/>
                <a:moveTo>
                  <a:pt x="9" y="49"/>
                </a:moveTo>
                <a:cubicBezTo>
                  <a:pt x="14" y="49"/>
                  <a:pt x="14" y="49"/>
                  <a:pt x="14" y="49"/>
                </a:cubicBezTo>
                <a:cubicBezTo>
                  <a:pt x="12" y="52"/>
                  <a:pt x="12" y="52"/>
                  <a:pt x="12" y="52"/>
                </a:cubicBezTo>
                <a:cubicBezTo>
                  <a:pt x="11" y="52"/>
                  <a:pt x="11" y="52"/>
                  <a:pt x="11" y="52"/>
                </a:cubicBezTo>
                <a:cubicBezTo>
                  <a:pt x="11" y="52"/>
                  <a:pt x="11" y="52"/>
                  <a:pt x="11" y="52"/>
                </a:cubicBezTo>
                <a:cubicBezTo>
                  <a:pt x="14" y="58"/>
                  <a:pt x="14" y="58"/>
                  <a:pt x="14" y="58"/>
                </a:cubicBezTo>
                <a:cubicBezTo>
                  <a:pt x="14" y="58"/>
                  <a:pt x="14" y="58"/>
                  <a:pt x="14" y="58"/>
                </a:cubicBezTo>
                <a:cubicBezTo>
                  <a:pt x="15" y="58"/>
                  <a:pt x="15" y="58"/>
                  <a:pt x="15" y="58"/>
                </a:cubicBezTo>
                <a:cubicBezTo>
                  <a:pt x="17" y="58"/>
                  <a:pt x="17" y="58"/>
                  <a:pt x="17" y="58"/>
                </a:cubicBezTo>
                <a:cubicBezTo>
                  <a:pt x="16" y="60"/>
                  <a:pt x="16" y="60"/>
                  <a:pt x="16" y="60"/>
                </a:cubicBezTo>
                <a:cubicBezTo>
                  <a:pt x="15" y="60"/>
                  <a:pt x="15" y="60"/>
                  <a:pt x="15" y="60"/>
                </a:cubicBezTo>
                <a:cubicBezTo>
                  <a:pt x="16" y="61"/>
                  <a:pt x="16" y="61"/>
                  <a:pt x="16" y="61"/>
                </a:cubicBezTo>
                <a:cubicBezTo>
                  <a:pt x="28" y="72"/>
                  <a:pt x="28" y="72"/>
                  <a:pt x="28" y="72"/>
                </a:cubicBezTo>
                <a:cubicBezTo>
                  <a:pt x="17" y="60"/>
                  <a:pt x="17" y="60"/>
                  <a:pt x="17" y="60"/>
                </a:cubicBezTo>
                <a:cubicBezTo>
                  <a:pt x="19" y="58"/>
                  <a:pt x="19" y="58"/>
                  <a:pt x="19" y="58"/>
                </a:cubicBezTo>
                <a:cubicBezTo>
                  <a:pt x="20" y="56"/>
                  <a:pt x="20" y="56"/>
                  <a:pt x="20" y="56"/>
                </a:cubicBezTo>
                <a:cubicBezTo>
                  <a:pt x="18" y="57"/>
                  <a:pt x="18" y="57"/>
                  <a:pt x="18" y="57"/>
                </a:cubicBezTo>
                <a:cubicBezTo>
                  <a:pt x="15" y="57"/>
                  <a:pt x="15" y="57"/>
                  <a:pt x="15" y="57"/>
                </a:cubicBezTo>
                <a:cubicBezTo>
                  <a:pt x="13" y="52"/>
                  <a:pt x="13" y="52"/>
                  <a:pt x="13" y="52"/>
                </a:cubicBezTo>
                <a:cubicBezTo>
                  <a:pt x="15" y="49"/>
                  <a:pt x="15" y="49"/>
                  <a:pt x="15" y="49"/>
                </a:cubicBezTo>
                <a:cubicBezTo>
                  <a:pt x="19" y="49"/>
                  <a:pt x="19" y="49"/>
                  <a:pt x="19" y="49"/>
                </a:cubicBezTo>
                <a:cubicBezTo>
                  <a:pt x="33" y="71"/>
                  <a:pt x="33" y="71"/>
                  <a:pt x="33" y="71"/>
                </a:cubicBezTo>
                <a:cubicBezTo>
                  <a:pt x="43" y="49"/>
                  <a:pt x="43" y="49"/>
                  <a:pt x="43" y="49"/>
                </a:cubicBezTo>
                <a:cubicBezTo>
                  <a:pt x="47" y="48"/>
                  <a:pt x="47" y="48"/>
                  <a:pt x="47" y="48"/>
                </a:cubicBezTo>
                <a:cubicBezTo>
                  <a:pt x="50" y="52"/>
                  <a:pt x="50" y="52"/>
                  <a:pt x="50" y="52"/>
                </a:cubicBezTo>
                <a:cubicBezTo>
                  <a:pt x="47" y="57"/>
                  <a:pt x="47" y="57"/>
                  <a:pt x="47" y="57"/>
                </a:cubicBezTo>
                <a:cubicBezTo>
                  <a:pt x="44" y="57"/>
                  <a:pt x="44" y="57"/>
                  <a:pt x="44" y="57"/>
                </a:cubicBezTo>
                <a:cubicBezTo>
                  <a:pt x="42" y="56"/>
                  <a:pt x="42" y="56"/>
                  <a:pt x="42" y="56"/>
                </a:cubicBezTo>
                <a:cubicBezTo>
                  <a:pt x="43" y="58"/>
                  <a:pt x="43" y="58"/>
                  <a:pt x="43" y="58"/>
                </a:cubicBezTo>
                <a:cubicBezTo>
                  <a:pt x="45" y="60"/>
                  <a:pt x="45" y="60"/>
                  <a:pt x="45" y="60"/>
                </a:cubicBezTo>
                <a:cubicBezTo>
                  <a:pt x="37" y="72"/>
                  <a:pt x="37" y="72"/>
                  <a:pt x="37" y="72"/>
                </a:cubicBezTo>
                <a:cubicBezTo>
                  <a:pt x="47" y="61"/>
                  <a:pt x="47" y="61"/>
                  <a:pt x="47" y="61"/>
                </a:cubicBezTo>
                <a:cubicBezTo>
                  <a:pt x="47" y="60"/>
                  <a:pt x="47" y="60"/>
                  <a:pt x="47" y="60"/>
                </a:cubicBezTo>
                <a:cubicBezTo>
                  <a:pt x="47" y="60"/>
                  <a:pt x="47" y="60"/>
                  <a:pt x="47" y="60"/>
                </a:cubicBezTo>
                <a:cubicBezTo>
                  <a:pt x="46" y="58"/>
                  <a:pt x="46" y="58"/>
                  <a:pt x="46" y="58"/>
                </a:cubicBezTo>
                <a:cubicBezTo>
                  <a:pt x="48" y="58"/>
                  <a:pt x="48" y="58"/>
                  <a:pt x="48" y="58"/>
                </a:cubicBezTo>
                <a:cubicBezTo>
                  <a:pt x="48" y="58"/>
                  <a:pt x="48" y="58"/>
                  <a:pt x="48" y="58"/>
                </a:cubicBezTo>
                <a:cubicBezTo>
                  <a:pt x="48" y="58"/>
                  <a:pt x="48" y="58"/>
                  <a:pt x="48" y="58"/>
                </a:cubicBezTo>
                <a:cubicBezTo>
                  <a:pt x="51" y="52"/>
                  <a:pt x="51" y="52"/>
                  <a:pt x="51" y="52"/>
                </a:cubicBezTo>
                <a:cubicBezTo>
                  <a:pt x="51" y="52"/>
                  <a:pt x="51" y="52"/>
                  <a:pt x="51" y="52"/>
                </a:cubicBezTo>
                <a:cubicBezTo>
                  <a:pt x="51" y="52"/>
                  <a:pt x="51" y="52"/>
                  <a:pt x="51" y="52"/>
                </a:cubicBezTo>
                <a:cubicBezTo>
                  <a:pt x="49" y="48"/>
                  <a:pt x="49" y="48"/>
                  <a:pt x="49" y="48"/>
                </a:cubicBezTo>
                <a:cubicBezTo>
                  <a:pt x="54" y="48"/>
                  <a:pt x="54" y="48"/>
                  <a:pt x="54" y="48"/>
                </a:cubicBezTo>
                <a:cubicBezTo>
                  <a:pt x="60" y="54"/>
                  <a:pt x="64" y="67"/>
                  <a:pt x="63" y="75"/>
                </a:cubicBezTo>
                <a:cubicBezTo>
                  <a:pt x="42" y="75"/>
                  <a:pt x="21" y="75"/>
                  <a:pt x="0" y="75"/>
                </a:cubicBezTo>
                <a:cubicBezTo>
                  <a:pt x="0" y="68"/>
                  <a:pt x="1" y="55"/>
                  <a:pt x="9" y="49"/>
                </a:cubicBezTo>
                <a:close/>
                <a:moveTo>
                  <a:pt x="50" y="21"/>
                </a:moveTo>
                <a:cubicBezTo>
                  <a:pt x="50" y="21"/>
                  <a:pt x="50" y="21"/>
                  <a:pt x="50" y="21"/>
                </a:cubicBezTo>
                <a:cubicBezTo>
                  <a:pt x="50" y="21"/>
                  <a:pt x="49" y="8"/>
                  <a:pt x="48" y="6"/>
                </a:cubicBezTo>
                <a:cubicBezTo>
                  <a:pt x="47" y="4"/>
                  <a:pt x="40" y="1"/>
                  <a:pt x="35" y="1"/>
                </a:cubicBezTo>
                <a:cubicBezTo>
                  <a:pt x="31" y="0"/>
                  <a:pt x="19" y="1"/>
                  <a:pt x="16" y="4"/>
                </a:cubicBezTo>
                <a:cubicBezTo>
                  <a:pt x="13" y="6"/>
                  <a:pt x="13" y="17"/>
                  <a:pt x="13" y="21"/>
                </a:cubicBezTo>
                <a:cubicBezTo>
                  <a:pt x="13" y="21"/>
                  <a:pt x="13" y="21"/>
                  <a:pt x="12" y="21"/>
                </a:cubicBezTo>
                <a:cubicBezTo>
                  <a:pt x="12" y="21"/>
                  <a:pt x="12" y="21"/>
                  <a:pt x="12" y="21"/>
                </a:cubicBezTo>
                <a:cubicBezTo>
                  <a:pt x="12" y="22"/>
                  <a:pt x="12" y="22"/>
                  <a:pt x="12" y="22"/>
                </a:cubicBezTo>
                <a:cubicBezTo>
                  <a:pt x="12" y="25"/>
                  <a:pt x="12" y="27"/>
                  <a:pt x="13" y="28"/>
                </a:cubicBezTo>
                <a:cubicBezTo>
                  <a:pt x="13" y="30"/>
                  <a:pt x="14" y="31"/>
                  <a:pt x="15" y="31"/>
                </a:cubicBezTo>
                <a:cubicBezTo>
                  <a:pt x="16" y="34"/>
                  <a:pt x="17" y="36"/>
                  <a:pt x="18" y="39"/>
                </a:cubicBezTo>
                <a:cubicBezTo>
                  <a:pt x="19" y="41"/>
                  <a:pt x="21" y="43"/>
                  <a:pt x="24" y="44"/>
                </a:cubicBezTo>
                <a:cubicBezTo>
                  <a:pt x="25" y="45"/>
                  <a:pt x="28" y="45"/>
                  <a:pt x="31" y="45"/>
                </a:cubicBezTo>
                <a:cubicBezTo>
                  <a:pt x="34" y="45"/>
                  <a:pt x="37" y="45"/>
                  <a:pt x="38" y="44"/>
                </a:cubicBezTo>
                <a:cubicBezTo>
                  <a:pt x="41" y="43"/>
                  <a:pt x="43" y="41"/>
                  <a:pt x="44" y="39"/>
                </a:cubicBezTo>
                <a:cubicBezTo>
                  <a:pt x="46" y="37"/>
                  <a:pt x="47" y="34"/>
                  <a:pt x="47" y="31"/>
                </a:cubicBezTo>
                <a:cubicBezTo>
                  <a:pt x="49" y="31"/>
                  <a:pt x="49" y="30"/>
                  <a:pt x="50" y="28"/>
                </a:cubicBezTo>
                <a:cubicBezTo>
                  <a:pt x="51" y="27"/>
                  <a:pt x="51" y="25"/>
                  <a:pt x="51" y="22"/>
                </a:cubicBezTo>
                <a:cubicBezTo>
                  <a:pt x="51" y="21"/>
                  <a:pt x="51" y="21"/>
                  <a:pt x="51" y="21"/>
                </a:cubicBezTo>
                <a:cubicBezTo>
                  <a:pt x="50" y="21"/>
                  <a:pt x="50" y="21"/>
                  <a:pt x="50" y="21"/>
                </a:cubicBezTo>
                <a:cubicBezTo>
                  <a:pt x="50" y="21"/>
                  <a:pt x="50" y="21"/>
                  <a:pt x="50" y="21"/>
                </a:cubicBezTo>
                <a:close/>
              </a:path>
            </a:pathLst>
          </a:custGeom>
          <a:solidFill>
            <a:srgbClr val="000000">
              <a:alpha val="100000"/>
            </a:srgbClr>
          </a:solidFill>
          <a:ln w="9525">
            <a:noFill/>
          </a:ln>
        </p:spPr>
        <p:txBody>
          <a:bodyPr/>
          <a:p>
            <a:endParaRPr lang="zh-CN" altLang="en-US"/>
          </a:p>
        </p:txBody>
      </p:sp>
      <p:cxnSp>
        <p:nvCxnSpPr>
          <p:cNvPr id="13326" name="直接连接符 14"/>
          <p:cNvCxnSpPr/>
          <p:nvPr/>
        </p:nvCxnSpPr>
        <p:spPr>
          <a:xfrm flipV="1">
            <a:off x="2033588" y="1587500"/>
            <a:ext cx="2524125" cy="1219200"/>
          </a:xfrm>
          <a:prstGeom prst="line">
            <a:avLst/>
          </a:prstGeom>
          <a:ln w="19050" cap="flat" cmpd="sng">
            <a:solidFill>
              <a:schemeClr val="bg1"/>
            </a:solidFill>
            <a:prstDash val="sysDot"/>
            <a:headEnd type="oval" w="med" len="med"/>
            <a:tailEnd type="none" w="med" len="med"/>
          </a:ln>
        </p:spPr>
      </p:cxnSp>
      <p:cxnSp>
        <p:nvCxnSpPr>
          <p:cNvPr id="13327" name="直接连接符 15"/>
          <p:cNvCxnSpPr/>
          <p:nvPr/>
        </p:nvCxnSpPr>
        <p:spPr>
          <a:xfrm flipH="1" flipV="1">
            <a:off x="4814888" y="1587500"/>
            <a:ext cx="2524125" cy="1219200"/>
          </a:xfrm>
          <a:prstGeom prst="line">
            <a:avLst/>
          </a:prstGeom>
          <a:ln w="19050" cap="flat" cmpd="sng">
            <a:solidFill>
              <a:schemeClr val="bg1"/>
            </a:solidFill>
            <a:prstDash val="sysDot"/>
            <a:headEnd type="oval" w="med" len="med"/>
            <a:tailEnd type="none" w="med" len="med"/>
          </a:ln>
        </p:spPr>
      </p:cxnSp>
      <p:cxnSp>
        <p:nvCxnSpPr>
          <p:cNvPr id="13328" name="直接连接符 16"/>
          <p:cNvCxnSpPr/>
          <p:nvPr/>
        </p:nvCxnSpPr>
        <p:spPr>
          <a:xfrm flipV="1">
            <a:off x="3802063" y="1646238"/>
            <a:ext cx="755650" cy="1563687"/>
          </a:xfrm>
          <a:prstGeom prst="line">
            <a:avLst/>
          </a:prstGeom>
          <a:ln w="19050" cap="flat" cmpd="sng">
            <a:solidFill>
              <a:schemeClr val="bg1"/>
            </a:solidFill>
            <a:prstDash val="sysDot"/>
            <a:headEnd type="oval" w="med" len="med"/>
            <a:tailEnd type="none" w="med" len="med"/>
          </a:ln>
        </p:spPr>
      </p:cxnSp>
      <p:cxnSp>
        <p:nvCxnSpPr>
          <p:cNvPr id="13329" name="直接连接符 17"/>
          <p:cNvCxnSpPr/>
          <p:nvPr/>
        </p:nvCxnSpPr>
        <p:spPr>
          <a:xfrm flipH="1" flipV="1">
            <a:off x="4667250" y="1646238"/>
            <a:ext cx="755650" cy="1563687"/>
          </a:xfrm>
          <a:prstGeom prst="line">
            <a:avLst/>
          </a:prstGeom>
          <a:ln w="19050" cap="flat" cmpd="sng">
            <a:solidFill>
              <a:schemeClr val="bg1"/>
            </a:solidFill>
            <a:prstDash val="sysDot"/>
            <a:headEnd type="oval" w="med" len="med"/>
            <a:tailEnd type="none" w="med" len="med"/>
          </a:ln>
        </p:spPr>
      </p:cxnSp>
      <p:sp>
        <p:nvSpPr>
          <p:cNvPr id="13330" name="矩形 19"/>
          <p:cNvSpPr/>
          <p:nvPr/>
        </p:nvSpPr>
        <p:spPr>
          <a:xfrm>
            <a:off x="625475" y="3652838"/>
            <a:ext cx="2100263" cy="508000"/>
          </a:xfrm>
          <a:prstGeom prst="rect">
            <a:avLst/>
          </a:prstGeom>
          <a:noFill/>
          <a:ln w="9525">
            <a:noFill/>
          </a:ln>
        </p:spPr>
        <p:txBody>
          <a:bodyPr>
            <a:spAutoFit/>
          </a:bodyPr>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p:txBody>
      </p:sp>
      <p:sp>
        <p:nvSpPr>
          <p:cNvPr id="13331" name="矩形 20"/>
          <p:cNvSpPr/>
          <p:nvPr/>
        </p:nvSpPr>
        <p:spPr>
          <a:xfrm>
            <a:off x="1244600" y="3452813"/>
            <a:ext cx="885825" cy="261937"/>
          </a:xfrm>
          <a:prstGeom prst="rect">
            <a:avLst/>
          </a:prstGeom>
          <a:noFill/>
          <a:ln w="9525">
            <a:noFill/>
          </a:ln>
        </p:spPr>
        <p:txBody>
          <a:bodyPr wrap="none">
            <a:spAutoFit/>
          </a:bodyPr>
          <a:p>
            <a:pPr algn="ctr"/>
            <a:r>
              <a:rPr lang="en-US" altLang="zh-CN" sz="1100" b="1" dirty="0">
                <a:solidFill>
                  <a:schemeClr val="bg1"/>
                </a:solidFill>
                <a:latin typeface="微软雅黑" panose="020B0503020204020204" pitchFamily="34" charset="-122"/>
                <a:sym typeface="Impact" panose="020B0806030902050204" pitchFamily="34" charset="0"/>
              </a:rPr>
              <a:t>Type here</a:t>
            </a:r>
            <a:endParaRPr lang="en-US" altLang="zh-CN" sz="1100" b="1" dirty="0">
              <a:solidFill>
                <a:schemeClr val="bg1"/>
              </a:solidFill>
              <a:latin typeface="微软雅黑" panose="020B0503020204020204" pitchFamily="34" charset="-122"/>
              <a:sym typeface="Impact" panose="020B0806030902050204" pitchFamily="34" charset="0"/>
            </a:endParaRPr>
          </a:p>
        </p:txBody>
      </p:sp>
      <p:sp>
        <p:nvSpPr>
          <p:cNvPr id="13332" name="矩形 21"/>
          <p:cNvSpPr/>
          <p:nvPr/>
        </p:nvSpPr>
        <p:spPr>
          <a:xfrm>
            <a:off x="2543175" y="4224338"/>
            <a:ext cx="2100263" cy="508000"/>
          </a:xfrm>
          <a:prstGeom prst="rect">
            <a:avLst/>
          </a:prstGeom>
          <a:noFill/>
          <a:ln w="9525">
            <a:noFill/>
          </a:ln>
        </p:spPr>
        <p:txBody>
          <a:bodyPr>
            <a:spAutoFit/>
          </a:bodyPr>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p:txBody>
      </p:sp>
      <p:sp>
        <p:nvSpPr>
          <p:cNvPr id="13333" name="矩形 22"/>
          <p:cNvSpPr/>
          <p:nvPr/>
        </p:nvSpPr>
        <p:spPr>
          <a:xfrm>
            <a:off x="3160713" y="4024313"/>
            <a:ext cx="887412" cy="261937"/>
          </a:xfrm>
          <a:prstGeom prst="rect">
            <a:avLst/>
          </a:prstGeom>
          <a:noFill/>
          <a:ln w="9525">
            <a:noFill/>
          </a:ln>
        </p:spPr>
        <p:txBody>
          <a:bodyPr wrap="none">
            <a:spAutoFit/>
          </a:bodyPr>
          <a:p>
            <a:pPr algn="ctr"/>
            <a:r>
              <a:rPr lang="en-US" altLang="zh-CN" sz="1100" b="1" dirty="0">
                <a:solidFill>
                  <a:schemeClr val="bg1"/>
                </a:solidFill>
                <a:latin typeface="微软雅黑" panose="020B0503020204020204" pitchFamily="34" charset="-122"/>
                <a:sym typeface="Impact" panose="020B0806030902050204" pitchFamily="34" charset="0"/>
              </a:rPr>
              <a:t>Type here</a:t>
            </a:r>
            <a:endParaRPr lang="en-US" altLang="zh-CN" sz="1100" b="1" dirty="0">
              <a:solidFill>
                <a:schemeClr val="bg1"/>
              </a:solidFill>
              <a:latin typeface="微软雅黑" panose="020B0503020204020204" pitchFamily="34" charset="-122"/>
              <a:sym typeface="Impact" panose="020B0806030902050204" pitchFamily="34" charset="0"/>
            </a:endParaRPr>
          </a:p>
        </p:txBody>
      </p:sp>
      <p:sp>
        <p:nvSpPr>
          <p:cNvPr id="13334" name="矩形 23"/>
          <p:cNvSpPr/>
          <p:nvPr/>
        </p:nvSpPr>
        <p:spPr>
          <a:xfrm>
            <a:off x="4775200" y="4219575"/>
            <a:ext cx="2100263" cy="506413"/>
          </a:xfrm>
          <a:prstGeom prst="rect">
            <a:avLst/>
          </a:prstGeom>
          <a:noFill/>
          <a:ln w="9525">
            <a:noFill/>
          </a:ln>
        </p:spPr>
        <p:txBody>
          <a:bodyPr>
            <a:spAutoFit/>
          </a:bodyPr>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p:txBody>
      </p:sp>
      <p:sp>
        <p:nvSpPr>
          <p:cNvPr id="13335" name="矩形 24"/>
          <p:cNvSpPr/>
          <p:nvPr/>
        </p:nvSpPr>
        <p:spPr>
          <a:xfrm>
            <a:off x="5394325" y="4019550"/>
            <a:ext cx="885825" cy="261938"/>
          </a:xfrm>
          <a:prstGeom prst="rect">
            <a:avLst/>
          </a:prstGeom>
          <a:noFill/>
          <a:ln w="9525">
            <a:noFill/>
          </a:ln>
        </p:spPr>
        <p:txBody>
          <a:bodyPr wrap="none">
            <a:spAutoFit/>
          </a:bodyPr>
          <a:p>
            <a:pPr algn="ctr"/>
            <a:r>
              <a:rPr lang="en-US" altLang="zh-CN" sz="1100" b="1" dirty="0">
                <a:solidFill>
                  <a:schemeClr val="bg1"/>
                </a:solidFill>
                <a:latin typeface="微软雅黑" panose="020B0503020204020204" pitchFamily="34" charset="-122"/>
                <a:sym typeface="Impact" panose="020B0806030902050204" pitchFamily="34" charset="0"/>
              </a:rPr>
              <a:t>Type here</a:t>
            </a:r>
            <a:endParaRPr lang="en-US" altLang="zh-CN" sz="1100" b="1" dirty="0">
              <a:solidFill>
                <a:schemeClr val="bg1"/>
              </a:solidFill>
              <a:latin typeface="微软雅黑" panose="020B0503020204020204" pitchFamily="34" charset="-122"/>
              <a:sym typeface="Impact" panose="020B0806030902050204" pitchFamily="34" charset="0"/>
            </a:endParaRPr>
          </a:p>
        </p:txBody>
      </p:sp>
      <p:sp>
        <p:nvSpPr>
          <p:cNvPr id="13336" name="矩形 25"/>
          <p:cNvSpPr/>
          <p:nvPr/>
        </p:nvSpPr>
        <p:spPr>
          <a:xfrm>
            <a:off x="6653213" y="3613150"/>
            <a:ext cx="2100262" cy="508000"/>
          </a:xfrm>
          <a:prstGeom prst="rect">
            <a:avLst/>
          </a:prstGeom>
          <a:noFill/>
          <a:ln w="9525">
            <a:noFill/>
          </a:ln>
        </p:spPr>
        <p:txBody>
          <a:bodyPr>
            <a:spAutoFit/>
          </a:bodyPr>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a:p>
            <a:pPr algn="ctr"/>
            <a:r>
              <a:rPr lang="en-US" altLang="zh-CN" sz="900" b="1" dirty="0">
                <a:solidFill>
                  <a:schemeClr val="bg1"/>
                </a:solidFill>
                <a:latin typeface="微软雅黑" panose="020B0503020204020204" pitchFamily="34" charset="-122"/>
                <a:sym typeface="微软雅黑" panose="020B0503020204020204" pitchFamily="34" charset="-122"/>
              </a:rPr>
              <a:t>Type something here</a:t>
            </a:r>
            <a:endParaRPr lang="en-US" altLang="zh-CN" sz="900" b="1" dirty="0">
              <a:solidFill>
                <a:schemeClr val="bg1"/>
              </a:solidFill>
              <a:latin typeface="微软雅黑" panose="020B0503020204020204" pitchFamily="34" charset="-122"/>
              <a:sym typeface="微软雅黑" panose="020B0503020204020204" pitchFamily="34" charset="-122"/>
            </a:endParaRPr>
          </a:p>
        </p:txBody>
      </p:sp>
      <p:sp>
        <p:nvSpPr>
          <p:cNvPr id="13337" name="矩形 26"/>
          <p:cNvSpPr/>
          <p:nvPr/>
        </p:nvSpPr>
        <p:spPr>
          <a:xfrm>
            <a:off x="7270750" y="3413125"/>
            <a:ext cx="887413" cy="261938"/>
          </a:xfrm>
          <a:prstGeom prst="rect">
            <a:avLst/>
          </a:prstGeom>
          <a:noFill/>
          <a:ln w="9525">
            <a:noFill/>
          </a:ln>
        </p:spPr>
        <p:txBody>
          <a:bodyPr wrap="none">
            <a:spAutoFit/>
          </a:bodyPr>
          <a:p>
            <a:pPr algn="ctr"/>
            <a:r>
              <a:rPr lang="en-US" altLang="zh-CN" sz="1100" b="1" dirty="0">
                <a:solidFill>
                  <a:schemeClr val="bg1"/>
                </a:solidFill>
                <a:latin typeface="微软雅黑" panose="020B0503020204020204" pitchFamily="34" charset="-122"/>
                <a:sym typeface="Impact" panose="020B0806030902050204" pitchFamily="34" charset="0"/>
              </a:rPr>
              <a:t>Type here</a:t>
            </a:r>
            <a:endParaRPr lang="en-US" altLang="zh-CN" sz="1100" b="1" dirty="0">
              <a:solidFill>
                <a:schemeClr val="bg1"/>
              </a:solidFill>
              <a:latin typeface="微软雅黑" panose="020B0503020204020204" pitchFamily="34" charset="-122"/>
              <a:sym typeface="Impact" panose="020B0806030902050204" pitchFamily="34" charset="0"/>
            </a:endParaRPr>
          </a:p>
        </p:txBody>
      </p:sp>
      <p:sp>
        <p:nvSpPr>
          <p:cNvPr id="13338" name="云形 5"/>
          <p:cNvSpPr/>
          <p:nvPr/>
        </p:nvSpPr>
        <p:spPr>
          <a:xfrm>
            <a:off x="2916238" y="1214438"/>
            <a:ext cx="3311525" cy="1439862"/>
          </a:xfrm>
          <a:custGeom>
            <a:avLst/>
            <a:gdLst/>
            <a:ahLst/>
            <a:cxnLst>
              <a:cxn ang="0">
                <a:pos x="22916750" y="15963603"/>
              </a:cxn>
              <a:cxn ang="0">
                <a:pos x="33041277" y="7672965"/>
              </a:cxn>
              <a:cxn ang="0">
                <a:pos x="82294692" y="5778879"/>
              </a:cxn>
              <a:cxn ang="0">
                <a:pos x="131953539" y="3812601"/>
              </a:cxn>
              <a:cxn ang="0">
                <a:pos x="151303501" y="222179"/>
              </a:cxn>
              <a:cxn ang="0">
                <a:pos x="175301478" y="2756136"/>
              </a:cxn>
              <a:cxn ang="0">
                <a:pos x="208383843" y="766527"/>
              </a:cxn>
              <a:cxn ang="0">
                <a:pos x="225160090" y="6194373"/>
              </a:cxn>
              <a:cxn ang="0">
                <a:pos x="246690062" y="11462235"/>
              </a:cxn>
              <a:cxn ang="0">
                <a:pos x="245726423" y="17174487"/>
              </a:cxn>
              <a:cxn ang="0">
                <a:pos x="252765944" y="25908350"/>
              </a:cxn>
              <a:cxn ang="0">
                <a:pos x="219789364" y="33553584"/>
              </a:cxn>
              <a:cxn ang="0">
                <a:pos x="207984237" y="40104523"/>
              </a:cxn>
              <a:cxn ang="0">
                <a:pos x="167791829" y="40897714"/>
              </a:cxn>
              <a:cxn ang="0">
                <a:pos x="139069485" y="47886377"/>
              </a:cxn>
              <a:cxn ang="0">
                <a:pos x="96837960" y="43620519"/>
              </a:cxn>
              <a:cxn ang="0">
                <a:pos x="34104875" y="39405790"/>
              </a:cxn>
              <a:cxn ang="0">
                <a:pos x="6522478" y="34715573"/>
              </a:cxn>
              <a:cxn ang="0">
                <a:pos x="12416149" y="28384546"/>
              </a:cxn>
              <a:cxn ang="0">
                <a:pos x="-29359" y="21889135"/>
              </a:cxn>
              <a:cxn ang="0">
                <a:pos x="22699354" y="16115789"/>
              </a:cxn>
              <a:cxn ang="0">
                <a:pos x="22916750" y="15963603"/>
              </a:cxn>
              <a:cxn ang="0">
                <a:pos x="27576494" y="29079980"/>
              </a:cxn>
              <a:cxn ang="0">
                <a:pos x="12692339" y="28194598"/>
              </a:cxn>
              <a:cxn ang="0">
                <a:pos x="40709527" y="38769251"/>
              </a:cxn>
              <a:cxn ang="0">
                <a:pos x="34198855" y="39192477"/>
              </a:cxn>
              <a:cxn ang="0">
                <a:pos x="96826231" y="43425005"/>
              </a:cxn>
              <a:cxn ang="0">
                <a:pos x="92901001" y="41492057"/>
              </a:cxn>
              <a:cxn ang="0">
                <a:pos x="169390100" y="38604833"/>
              </a:cxn>
              <a:cxn ang="0">
                <a:pos x="167821188" y="40725530"/>
              </a:cxn>
              <a:cxn ang="0">
                <a:pos x="200545111" y="25499556"/>
              </a:cxn>
              <a:cxn ang="0">
                <a:pos x="219648317" y="33426930"/>
              </a:cxn>
              <a:cxn ang="0">
                <a:pos x="245608910" y="17056732"/>
              </a:cxn>
              <a:cxn ang="0">
                <a:pos x="237100284" y="20029480"/>
              </a:cxn>
              <a:cxn ang="0">
                <a:pos x="225195352" y="6027722"/>
              </a:cxn>
              <a:cxn ang="0">
                <a:pos x="225641948" y="7431921"/>
              </a:cxn>
              <a:cxn ang="0">
                <a:pos x="170865031" y="4390279"/>
              </a:cxn>
              <a:cxn ang="0">
                <a:pos x="175225053" y="2599518"/>
              </a:cxn>
              <a:cxn ang="0">
                <a:pos x="130102535" y="5243431"/>
              </a:cxn>
              <a:cxn ang="0">
                <a:pos x="132212099" y="3699279"/>
              </a:cxn>
              <a:cxn ang="0">
                <a:pos x="82265257" y="5767781"/>
              </a:cxn>
              <a:cxn ang="0">
                <a:pos x="89904224" y="7265270"/>
              </a:cxn>
              <a:cxn ang="0">
                <a:pos x="24250635" y="17539986"/>
              </a:cxn>
              <a:cxn ang="0">
                <a:pos x="22916750" y="15963603"/>
              </a:cxn>
            </a:cxnLst>
            <a:pathLst>
              <a:path w="43200" h="43200">
                <a:moveTo>
                  <a:pt x="3900" y="14370"/>
                </a:moveTo>
                <a:cubicBezTo>
                  <a:pt x="3629" y="11657"/>
                  <a:pt x="4261" y="8921"/>
                  <a:pt x="5623" y="6907"/>
                </a:cubicBezTo>
                <a:cubicBezTo>
                  <a:pt x="7775" y="3726"/>
                  <a:pt x="11264" y="3017"/>
                  <a:pt x="14005" y="5202"/>
                </a:cubicBezTo>
                <a:cubicBezTo>
                  <a:pt x="15678" y="909"/>
                  <a:pt x="19914" y="22"/>
                  <a:pt x="22456" y="3432"/>
                </a:cubicBezTo>
                <a:cubicBezTo>
                  <a:pt x="23097" y="1683"/>
                  <a:pt x="24328" y="474"/>
                  <a:pt x="25749" y="200"/>
                </a:cubicBezTo>
                <a:cubicBezTo>
                  <a:pt x="27313" y="-102"/>
                  <a:pt x="28875" y="770"/>
                  <a:pt x="29833" y="2481"/>
                </a:cubicBezTo>
                <a:cubicBezTo>
                  <a:pt x="31215" y="267"/>
                  <a:pt x="33501" y="-460"/>
                  <a:pt x="35463" y="690"/>
                </a:cubicBezTo>
                <a:cubicBezTo>
                  <a:pt x="36958" y="1566"/>
                  <a:pt x="38030" y="3400"/>
                  <a:pt x="38318" y="5576"/>
                </a:cubicBezTo>
                <a:cubicBezTo>
                  <a:pt x="40046" y="6218"/>
                  <a:pt x="41422" y="7998"/>
                  <a:pt x="41982" y="10318"/>
                </a:cubicBezTo>
                <a:cubicBezTo>
                  <a:pt x="42389" y="12002"/>
                  <a:pt x="42331" y="13831"/>
                  <a:pt x="41818" y="15460"/>
                </a:cubicBezTo>
                <a:cubicBezTo>
                  <a:pt x="43079" y="17694"/>
                  <a:pt x="43520" y="20590"/>
                  <a:pt x="43016" y="23322"/>
                </a:cubicBezTo>
                <a:cubicBezTo>
                  <a:pt x="42346" y="26954"/>
                  <a:pt x="40128" y="29674"/>
                  <a:pt x="37404" y="30204"/>
                </a:cubicBezTo>
                <a:cubicBezTo>
                  <a:pt x="37391" y="32471"/>
                  <a:pt x="36658" y="34621"/>
                  <a:pt x="35395" y="36101"/>
                </a:cubicBezTo>
                <a:cubicBezTo>
                  <a:pt x="33476" y="38350"/>
                  <a:pt x="30704" y="38639"/>
                  <a:pt x="28555" y="36815"/>
                </a:cubicBezTo>
                <a:cubicBezTo>
                  <a:pt x="27860" y="39948"/>
                  <a:pt x="25999" y="42343"/>
                  <a:pt x="23667" y="43106"/>
                </a:cubicBezTo>
                <a:cubicBezTo>
                  <a:pt x="20919" y="44005"/>
                  <a:pt x="18051" y="42473"/>
                  <a:pt x="16480" y="39266"/>
                </a:cubicBezTo>
                <a:cubicBezTo>
                  <a:pt x="12772" y="42310"/>
                  <a:pt x="7956" y="40599"/>
                  <a:pt x="5804" y="35472"/>
                </a:cubicBezTo>
                <a:cubicBezTo>
                  <a:pt x="3690" y="35809"/>
                  <a:pt x="1705" y="34024"/>
                  <a:pt x="1110" y="31250"/>
                </a:cubicBezTo>
                <a:cubicBezTo>
                  <a:pt x="679" y="29243"/>
                  <a:pt x="1060" y="27077"/>
                  <a:pt x="2113" y="25551"/>
                </a:cubicBezTo>
                <a:cubicBezTo>
                  <a:pt x="619" y="24354"/>
                  <a:pt x="-213" y="22057"/>
                  <a:pt x="-5" y="19704"/>
                </a:cubicBezTo>
                <a:cubicBezTo>
                  <a:pt x="239" y="16949"/>
                  <a:pt x="1845" y="14791"/>
                  <a:pt x="3863" y="14507"/>
                </a:cubicBezTo>
                <a:cubicBezTo>
                  <a:pt x="3875" y="14461"/>
                  <a:pt x="3888" y="14416"/>
                  <a:pt x="3900" y="14370"/>
                </a:cubicBezTo>
                <a:close/>
              </a:path>
              <a:path w="43200" h="43200" fill="none">
                <a:moveTo>
                  <a:pt x="4693" y="26177"/>
                </a:moveTo>
                <a:cubicBezTo>
                  <a:pt x="3809" y="26271"/>
                  <a:pt x="2925" y="25993"/>
                  <a:pt x="2160" y="25380"/>
                </a:cubicBezTo>
                <a:moveTo>
                  <a:pt x="6928" y="34899"/>
                </a:moveTo>
                <a:cubicBezTo>
                  <a:pt x="6573" y="35092"/>
                  <a:pt x="6200" y="35220"/>
                  <a:pt x="5820" y="35280"/>
                </a:cubicBezTo>
                <a:moveTo>
                  <a:pt x="16478" y="39090"/>
                </a:moveTo>
                <a:cubicBezTo>
                  <a:pt x="16211" y="38544"/>
                  <a:pt x="15987" y="37961"/>
                  <a:pt x="15810" y="37350"/>
                </a:cubicBezTo>
                <a:moveTo>
                  <a:pt x="28827" y="34751"/>
                </a:moveTo>
                <a:cubicBezTo>
                  <a:pt x="28788" y="35398"/>
                  <a:pt x="28698" y="36038"/>
                  <a:pt x="28560" y="36660"/>
                </a:cubicBezTo>
                <a:moveTo>
                  <a:pt x="34129" y="22954"/>
                </a:moveTo>
                <a:cubicBezTo>
                  <a:pt x="36133" y="24282"/>
                  <a:pt x="37398" y="27058"/>
                  <a:pt x="37380" y="30090"/>
                </a:cubicBezTo>
                <a:moveTo>
                  <a:pt x="41798" y="15354"/>
                </a:moveTo>
                <a:cubicBezTo>
                  <a:pt x="41473" y="16386"/>
                  <a:pt x="40978" y="17302"/>
                  <a:pt x="40350" y="18030"/>
                </a:cubicBezTo>
                <a:moveTo>
                  <a:pt x="38324" y="5426"/>
                </a:moveTo>
                <a:cubicBezTo>
                  <a:pt x="38379" y="5843"/>
                  <a:pt x="38405" y="6266"/>
                  <a:pt x="38400" y="6690"/>
                </a:cubicBezTo>
                <a:moveTo>
                  <a:pt x="29078" y="3952"/>
                </a:moveTo>
                <a:cubicBezTo>
                  <a:pt x="29267" y="3369"/>
                  <a:pt x="29516" y="2826"/>
                  <a:pt x="29820" y="2340"/>
                </a:cubicBezTo>
                <a:moveTo>
                  <a:pt x="22141" y="4720"/>
                </a:moveTo>
                <a:cubicBezTo>
                  <a:pt x="22218" y="4238"/>
                  <a:pt x="22339" y="3771"/>
                  <a:pt x="22500" y="3330"/>
                </a:cubicBezTo>
                <a:moveTo>
                  <a:pt x="14000" y="5192"/>
                </a:moveTo>
                <a:cubicBezTo>
                  <a:pt x="14472" y="5568"/>
                  <a:pt x="14908" y="6021"/>
                  <a:pt x="15300" y="6540"/>
                </a:cubicBezTo>
                <a:moveTo>
                  <a:pt x="4127" y="15789"/>
                </a:moveTo>
                <a:cubicBezTo>
                  <a:pt x="4024" y="15325"/>
                  <a:pt x="3948" y="14851"/>
                  <a:pt x="3900" y="14370"/>
                </a:cubicBezTo>
              </a:path>
            </a:pathLst>
          </a:custGeom>
          <a:solidFill>
            <a:srgbClr val="E9E175">
              <a:alpha val="100000"/>
            </a:srgbClr>
          </a:solidFill>
          <a:ln w="25400" cap="flat" cmpd="sng">
            <a:solidFill>
              <a:schemeClr val="bg1">
                <a:alpha val="100000"/>
              </a:schemeClr>
            </a:solidFill>
            <a:prstDash val="solid"/>
            <a:round/>
            <a:headEnd type="none" w="med" len="med"/>
            <a:tailEnd type="none" w="med" len="med"/>
          </a:ln>
        </p:spPr>
        <p:txBody>
          <a:bodyPr/>
          <a:p>
            <a:endParaRPr lang="zh-CN" altLang="en-US"/>
          </a:p>
        </p:txBody>
      </p:sp>
      <p:sp>
        <p:nvSpPr>
          <p:cNvPr id="13339" name="矩形 18"/>
          <p:cNvSpPr/>
          <p:nvPr/>
        </p:nvSpPr>
        <p:spPr>
          <a:xfrm>
            <a:off x="3216275" y="1779588"/>
            <a:ext cx="2903538" cy="400050"/>
          </a:xfrm>
          <a:prstGeom prst="rect">
            <a:avLst/>
          </a:prstGeom>
          <a:noFill/>
          <a:ln w="9525">
            <a:noFill/>
          </a:ln>
        </p:spPr>
        <p:txBody>
          <a:bodyPr wrap="none">
            <a:spAutoFit/>
          </a:bodyPr>
          <a:p>
            <a:r>
              <a:rPr lang="en-US" altLang="zh-CN" sz="2000" b="1" dirty="0">
                <a:latin typeface="微软雅黑" panose="020B0503020204020204" pitchFamily="34" charset="-122"/>
              </a:rPr>
              <a:t>Type something here</a:t>
            </a:r>
            <a:endParaRPr lang="en-US" altLang="zh-CN" sz="2000" b="1" dirty="0">
              <a:latin typeface="微软雅黑" panose="020B0503020204020204" pitchFamily="34" charset="-122"/>
            </a:endParaRPr>
          </a:p>
        </p:txBody>
      </p:sp>
    </p:spTree>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4338" name="组合 207"/>
          <p:cNvGrpSpPr/>
          <p:nvPr/>
        </p:nvGrpSpPr>
        <p:grpSpPr>
          <a:xfrm>
            <a:off x="5310188" y="1225550"/>
            <a:ext cx="5991225" cy="6310313"/>
            <a:chOff x="0" y="0"/>
            <a:chExt cx="6677398" cy="6298561"/>
          </a:xfrm>
        </p:grpSpPr>
        <p:sp>
          <p:nvSpPr>
            <p:cNvPr id="14350" name="椭圆 209"/>
            <p:cNvSpPr/>
            <p:nvPr/>
          </p:nvSpPr>
          <p:spPr>
            <a:xfrm>
              <a:off x="0" y="0"/>
              <a:ext cx="6677398" cy="6298561"/>
            </a:xfrm>
            <a:prstGeom prst="ellipse">
              <a:avLst/>
            </a:prstGeom>
            <a:solidFill>
              <a:srgbClr val="E9E175"/>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4351" name="椭圆 210"/>
            <p:cNvSpPr/>
            <p:nvPr/>
          </p:nvSpPr>
          <p:spPr>
            <a:xfrm>
              <a:off x="267166" y="286803"/>
              <a:ext cx="5955517" cy="5617206"/>
            </a:xfrm>
            <a:prstGeom prst="ellipse">
              <a:avLst/>
            </a:prstGeom>
            <a:solidFill>
              <a:srgbClr val="4BACC6"/>
            </a:solidFill>
            <a:ln w="9525">
              <a:noFill/>
            </a:ln>
          </p:spPr>
          <p:txBody>
            <a:bodyPr anchor="ctr"/>
            <a:p>
              <a:pPr algn="ctr"/>
              <a:endParaRPr lang="zh-CN" altLang="en-US" dirty="0">
                <a:solidFill>
                  <a:srgbClr val="FFFFFF"/>
                </a:solidFill>
                <a:latin typeface="微软雅黑" panose="020B0503020204020204" pitchFamily="34" charset="-122"/>
              </a:endParaRPr>
            </a:p>
          </p:txBody>
        </p:sp>
      </p:grpSp>
      <p:sp>
        <p:nvSpPr>
          <p:cNvPr id="14339" name="矩形 202"/>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4340" name="矩形 55"/>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14341" name="七角星 59"/>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sp>
        <p:nvSpPr>
          <p:cNvPr id="14342" name="矩形 205"/>
          <p:cNvSpPr/>
          <p:nvPr/>
        </p:nvSpPr>
        <p:spPr>
          <a:xfrm>
            <a:off x="214313" y="1203325"/>
            <a:ext cx="5503862" cy="2216150"/>
          </a:xfrm>
          <a:prstGeom prst="rect">
            <a:avLst/>
          </a:prstGeom>
          <a:noFill/>
          <a:ln w="9525">
            <a:noFill/>
          </a:ln>
        </p:spPr>
        <p:txBody>
          <a:bodyPr>
            <a:spAutoFit/>
          </a:bodyPr>
          <a:p>
            <a:pPr eaLnBrk="1" hangingPunct="1"/>
            <a:r>
              <a:rPr lang="en-US" altLang="zh-CN" sz="13800" b="1" dirty="0">
                <a:solidFill>
                  <a:schemeClr val="bg1"/>
                </a:solidFill>
                <a:latin typeface="微软雅黑" panose="020B0503020204020204" pitchFamily="34" charset="-122"/>
                <a:sym typeface="+mn-lt"/>
              </a:rPr>
              <a:t>Part</a:t>
            </a:r>
            <a:endParaRPr lang="en-US" altLang="zh-CN" sz="13800" b="1" dirty="0">
              <a:solidFill>
                <a:schemeClr val="bg1"/>
              </a:solidFill>
              <a:latin typeface="微软雅黑" panose="020B0503020204020204" pitchFamily="34" charset="-122"/>
              <a:sym typeface="+mn-lt"/>
            </a:endParaRPr>
          </a:p>
        </p:txBody>
      </p:sp>
      <p:sp>
        <p:nvSpPr>
          <p:cNvPr id="14343" name="矩形 94"/>
          <p:cNvSpPr/>
          <p:nvPr/>
        </p:nvSpPr>
        <p:spPr>
          <a:xfrm>
            <a:off x="373063" y="3048000"/>
            <a:ext cx="4454525" cy="1323975"/>
          </a:xfrm>
          <a:prstGeom prst="rect">
            <a:avLst/>
          </a:prstGeom>
          <a:noFill/>
          <a:ln w="9525">
            <a:noFill/>
          </a:ln>
        </p:spPr>
        <p:txBody>
          <a:bodyPr>
            <a:spAutoFit/>
          </a:bodyPr>
          <a:p>
            <a:pPr eaLnBrk="1" hangingPunct="1"/>
            <a:r>
              <a:rPr lang="en-US" altLang="zh-CN" sz="2000" dirty="0">
                <a:solidFill>
                  <a:schemeClr val="bg1"/>
                </a:solidFill>
                <a:latin typeface="微软雅黑" panose="020B0503020204020204" pitchFamily="34" charset="-122"/>
              </a:rPr>
              <a:t>Lorem ipsum dolor sit amet, consectetur adipisicing elit, sed do eiusmod tempor incididunt ut labore et dolore magna aliqua.</a:t>
            </a:r>
            <a:endParaRPr lang="en-US" altLang="zh-CN" sz="2000" dirty="0">
              <a:solidFill>
                <a:schemeClr val="bg1"/>
              </a:solidFill>
              <a:latin typeface="微软雅黑" panose="020B0503020204020204" pitchFamily="34" charset="-122"/>
            </a:endParaRPr>
          </a:p>
        </p:txBody>
      </p:sp>
      <p:pic>
        <p:nvPicPr>
          <p:cNvPr id="14344" name="图片 1"/>
          <p:cNvPicPr>
            <a:picLocks noChangeAspect="1"/>
          </p:cNvPicPr>
          <p:nvPr/>
        </p:nvPicPr>
        <p:blipFill>
          <a:blip r:embed="rId1"/>
          <a:stretch>
            <a:fillRect/>
          </a:stretch>
        </p:blipFill>
        <p:spPr>
          <a:xfrm>
            <a:off x="7753350" y="114300"/>
            <a:ext cx="1047750" cy="511175"/>
          </a:xfrm>
          <a:prstGeom prst="rect">
            <a:avLst/>
          </a:prstGeom>
          <a:noFill/>
          <a:ln w="9525">
            <a:noFill/>
          </a:ln>
        </p:spPr>
      </p:pic>
      <p:grpSp>
        <p:nvGrpSpPr>
          <p:cNvPr id="14345" name="组合 12"/>
          <p:cNvGrpSpPr/>
          <p:nvPr/>
        </p:nvGrpSpPr>
        <p:grpSpPr>
          <a:xfrm>
            <a:off x="4165600" y="1649413"/>
            <a:ext cx="1325563" cy="1323975"/>
            <a:chOff x="0" y="0"/>
            <a:chExt cx="4693188" cy="4691098"/>
          </a:xfrm>
        </p:grpSpPr>
        <p:sp>
          <p:nvSpPr>
            <p:cNvPr id="14348" name="椭圆 16"/>
            <p:cNvSpPr/>
            <p:nvPr/>
          </p:nvSpPr>
          <p:spPr>
            <a:xfrm>
              <a:off x="0" y="0"/>
              <a:ext cx="4693188" cy="4691098"/>
            </a:xfrm>
            <a:prstGeom prst="ellipse">
              <a:avLst/>
            </a:prstGeom>
            <a:solidFill>
              <a:schemeClr val="bg1"/>
            </a:solidFill>
            <a:ln w="9525">
              <a:noFill/>
            </a:ln>
          </p:spPr>
          <p:txBody>
            <a:bodyPr tIns="108000" anchor="ctr"/>
            <a:p>
              <a:pPr algn="ctr" eaLnBrk="1" hangingPunct="1"/>
              <a:endParaRPr lang="zh-CN" altLang="en-US" sz="3600" dirty="0">
                <a:latin typeface="微软雅黑" panose="020B0503020204020204" pitchFamily="34" charset="-122"/>
                <a:sym typeface="+mn-lt"/>
              </a:endParaRPr>
            </a:p>
          </p:txBody>
        </p:sp>
        <p:sp>
          <p:nvSpPr>
            <p:cNvPr id="14349" name="椭圆 17"/>
            <p:cNvSpPr/>
            <p:nvPr/>
          </p:nvSpPr>
          <p:spPr>
            <a:xfrm>
              <a:off x="207963" y="174368"/>
              <a:ext cx="4277261" cy="4342359"/>
            </a:xfrm>
            <a:prstGeom prst="ellipse">
              <a:avLst/>
            </a:prstGeom>
            <a:solidFill>
              <a:srgbClr val="262626"/>
            </a:solidFill>
            <a:ln w="9525">
              <a:noFill/>
            </a:ln>
          </p:spPr>
          <p:txBody>
            <a:bodyPr tIns="108000" anchor="ctr"/>
            <a:p>
              <a:pPr algn="ctr" eaLnBrk="1" hangingPunct="1"/>
              <a:endParaRPr lang="zh-CN" altLang="en-US" sz="3600" dirty="0">
                <a:latin typeface="微软雅黑" panose="020B0503020204020204" pitchFamily="34" charset="-122"/>
                <a:sym typeface="+mn-lt"/>
              </a:endParaRPr>
            </a:p>
          </p:txBody>
        </p:sp>
      </p:grpSp>
      <p:pic>
        <p:nvPicPr>
          <p:cNvPr id="14346" name="图片 1"/>
          <p:cNvPicPr>
            <a:picLocks noChangeAspect="1"/>
          </p:cNvPicPr>
          <p:nvPr/>
        </p:nvPicPr>
        <p:blipFill>
          <a:blip r:embed="rId2"/>
          <a:stretch>
            <a:fillRect/>
          </a:stretch>
        </p:blipFill>
        <p:spPr>
          <a:xfrm>
            <a:off x="4427538" y="1943100"/>
            <a:ext cx="784225" cy="827088"/>
          </a:xfrm>
          <a:prstGeom prst="rect">
            <a:avLst/>
          </a:prstGeom>
          <a:noFill/>
          <a:ln w="9525">
            <a:noFill/>
          </a:ln>
        </p:spPr>
      </p:pic>
      <p:pic>
        <p:nvPicPr>
          <p:cNvPr id="14347" name="图片 2"/>
          <p:cNvPicPr>
            <a:picLocks noChangeAspect="1"/>
          </p:cNvPicPr>
          <p:nvPr/>
        </p:nvPicPr>
        <p:blipFill>
          <a:blip r:embed="rId3"/>
          <a:stretch>
            <a:fillRect/>
          </a:stretch>
        </p:blipFill>
        <p:spPr>
          <a:xfrm>
            <a:off x="5986463" y="2292350"/>
            <a:ext cx="3059112" cy="2635250"/>
          </a:xfrm>
          <a:prstGeom prst="rect">
            <a:avLst/>
          </a:prstGeom>
          <a:noFill/>
          <a:ln w="9525">
            <a:noFill/>
          </a:ln>
        </p:spPr>
      </p:pic>
    </p:spTree>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矩形 176"/>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5363" name="矩形 177"/>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15364" name="七角星 178"/>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15365" name="图片 179"/>
          <p:cNvPicPr>
            <a:picLocks noChangeAspect="1"/>
          </p:cNvPicPr>
          <p:nvPr/>
        </p:nvPicPr>
        <p:blipFill>
          <a:blip r:embed="rId1"/>
          <a:stretch>
            <a:fillRect/>
          </a:stretch>
        </p:blipFill>
        <p:spPr>
          <a:xfrm>
            <a:off x="7753350" y="114300"/>
            <a:ext cx="1047750" cy="511175"/>
          </a:xfrm>
          <a:prstGeom prst="rect">
            <a:avLst/>
          </a:prstGeom>
          <a:noFill/>
          <a:ln w="9525">
            <a:noFill/>
          </a:ln>
        </p:spPr>
      </p:pic>
      <p:sp>
        <p:nvSpPr>
          <p:cNvPr id="15366" name="圆角矩形 5"/>
          <p:cNvSpPr/>
          <p:nvPr/>
        </p:nvSpPr>
        <p:spPr>
          <a:xfrm rot="-2721282">
            <a:off x="1684338" y="1347788"/>
            <a:ext cx="1658937" cy="1658937"/>
          </a:xfrm>
          <a:prstGeom prst="roundRect">
            <a:avLst>
              <a:gd name="adj" fmla="val 16667"/>
            </a:avLst>
          </a:prstGeom>
          <a:solidFill>
            <a:srgbClr val="C75151"/>
          </a:solidFill>
          <a:ln w="9525">
            <a:noFill/>
          </a:ln>
          <a:effectLst>
            <a:outerShdw dist="38100" dir="2699999" algn="ctr" rotWithShape="0">
              <a:srgbClr val="000000">
                <a:alpha val="37999"/>
              </a:srgbClr>
            </a:outerShdw>
          </a:effectLst>
        </p:spPr>
        <p:txBody>
          <a:bodyPr anchor="ctr"/>
          <a:p>
            <a:pPr algn="ctr" eaLnBrk="1" hangingPunct="1"/>
            <a:endParaRPr lang="zh-CN" altLang="en-US" dirty="0">
              <a:solidFill>
                <a:srgbClr val="FFFFFF"/>
              </a:solidFill>
              <a:latin typeface="微软雅黑" panose="020B0503020204020204" pitchFamily="34" charset="-122"/>
            </a:endParaRPr>
          </a:p>
        </p:txBody>
      </p:sp>
      <p:sp>
        <p:nvSpPr>
          <p:cNvPr id="15367" name="圆角矩形 6"/>
          <p:cNvSpPr/>
          <p:nvPr/>
        </p:nvSpPr>
        <p:spPr>
          <a:xfrm rot="-2721282">
            <a:off x="3773488" y="3036888"/>
            <a:ext cx="1658937" cy="1658937"/>
          </a:xfrm>
          <a:prstGeom prst="roundRect">
            <a:avLst>
              <a:gd name="adj" fmla="val 16667"/>
            </a:avLst>
          </a:prstGeom>
          <a:solidFill>
            <a:srgbClr val="E9E175"/>
          </a:solidFill>
          <a:ln w="9525">
            <a:noFill/>
          </a:ln>
          <a:effectLst>
            <a:outerShdw dist="38100" dir="2699999" algn="ctr" rotWithShape="0">
              <a:srgbClr val="000000">
                <a:alpha val="37999"/>
              </a:srgbClr>
            </a:outerShdw>
          </a:effectLst>
        </p:spPr>
        <p:txBody>
          <a:bodyPr anchor="ctr"/>
          <a:p>
            <a:pPr algn="ctr" eaLnBrk="1" hangingPunct="1"/>
            <a:endParaRPr lang="zh-CN" altLang="en-US" sz="900" dirty="0">
              <a:solidFill>
                <a:srgbClr val="262626"/>
              </a:solidFill>
              <a:latin typeface="微软雅黑" panose="020B0503020204020204" pitchFamily="34" charset="-122"/>
              <a:ea typeface="Calibri" panose="020F0502020204030204" pitchFamily="34" charset="0"/>
            </a:endParaRPr>
          </a:p>
        </p:txBody>
      </p:sp>
      <p:sp>
        <p:nvSpPr>
          <p:cNvPr id="15368" name="圆角矩形 7"/>
          <p:cNvSpPr/>
          <p:nvPr/>
        </p:nvSpPr>
        <p:spPr>
          <a:xfrm rot="-2721282">
            <a:off x="5789613" y="1347788"/>
            <a:ext cx="1658937" cy="1658937"/>
          </a:xfrm>
          <a:prstGeom prst="roundRect">
            <a:avLst>
              <a:gd name="adj" fmla="val 16667"/>
            </a:avLst>
          </a:prstGeom>
          <a:solidFill>
            <a:srgbClr val="4BACC6"/>
          </a:solidFill>
          <a:ln w="9525">
            <a:noFill/>
          </a:ln>
          <a:effectLst>
            <a:outerShdw dist="63500" dir="2699999" algn="ctr" rotWithShape="0">
              <a:srgbClr val="000000">
                <a:alpha val="37999"/>
              </a:srgbClr>
            </a:outerShdw>
          </a:effectLst>
        </p:spPr>
        <p:txBody>
          <a:bodyPr anchor="ctr"/>
          <a:p>
            <a:pPr algn="ctr" eaLnBrk="1" hangingPunct="1"/>
            <a:endParaRPr lang="zh-CN" altLang="en-US" dirty="0">
              <a:solidFill>
                <a:srgbClr val="FFFFFF"/>
              </a:solidFill>
              <a:latin typeface="微软雅黑" panose="020B0503020204020204" pitchFamily="34" charset="-122"/>
            </a:endParaRPr>
          </a:p>
        </p:txBody>
      </p:sp>
      <p:sp>
        <p:nvSpPr>
          <p:cNvPr id="15369" name="圆角矩形 8"/>
          <p:cNvSpPr/>
          <p:nvPr/>
        </p:nvSpPr>
        <p:spPr>
          <a:xfrm rot="2721688">
            <a:off x="330200" y="2936875"/>
            <a:ext cx="2322513" cy="515938"/>
          </a:xfrm>
          <a:prstGeom prst="roundRect">
            <a:avLst>
              <a:gd name="adj" fmla="val 50000"/>
            </a:avLst>
          </a:prstGeom>
          <a:solidFill>
            <a:schemeClr val="bg1"/>
          </a:solidFill>
          <a:ln w="9525">
            <a:noFill/>
          </a:ln>
        </p:spPr>
        <p:txBody>
          <a:bodyPr anchor="ctr"/>
          <a:p>
            <a:pPr algn="ctr"/>
            <a:r>
              <a:rPr lang="en-US" altLang="zh-CN" sz="1600" dirty="0">
                <a:latin typeface="微软雅黑" panose="020B0503020204020204" pitchFamily="34" charset="-122"/>
              </a:rPr>
              <a:t>Type something here</a:t>
            </a:r>
            <a:endParaRPr lang="en-US" altLang="zh-CN" sz="1600" dirty="0">
              <a:latin typeface="微软雅黑" panose="020B0503020204020204" pitchFamily="34" charset="-122"/>
            </a:endParaRPr>
          </a:p>
        </p:txBody>
      </p:sp>
      <p:sp>
        <p:nvSpPr>
          <p:cNvPr id="15370" name="圆角矩形 9"/>
          <p:cNvSpPr/>
          <p:nvPr/>
        </p:nvSpPr>
        <p:spPr>
          <a:xfrm rot="-2721688" flipH="1">
            <a:off x="2384425" y="2936875"/>
            <a:ext cx="2322513" cy="515938"/>
          </a:xfrm>
          <a:prstGeom prst="roundRect">
            <a:avLst>
              <a:gd name="adj" fmla="val 50000"/>
            </a:avLst>
          </a:prstGeom>
          <a:solidFill>
            <a:schemeClr val="bg1"/>
          </a:solidFill>
          <a:ln w="9525">
            <a:noFill/>
          </a:ln>
        </p:spPr>
        <p:txBody>
          <a:bodyPr anchor="ctr"/>
          <a:p>
            <a:pPr algn="ctr"/>
            <a:r>
              <a:rPr lang="en-US" altLang="zh-CN" sz="1600" dirty="0">
                <a:latin typeface="微软雅黑" panose="020B0503020204020204" pitchFamily="34" charset="-122"/>
              </a:rPr>
              <a:t>Type something here</a:t>
            </a:r>
            <a:endParaRPr lang="en-US" altLang="zh-CN" sz="1600" dirty="0">
              <a:latin typeface="微软雅黑" panose="020B0503020204020204" pitchFamily="34" charset="-122"/>
            </a:endParaRPr>
          </a:p>
        </p:txBody>
      </p:sp>
      <p:sp>
        <p:nvSpPr>
          <p:cNvPr id="15371" name="圆角矩形 10"/>
          <p:cNvSpPr/>
          <p:nvPr/>
        </p:nvSpPr>
        <p:spPr>
          <a:xfrm rot="2721688">
            <a:off x="4437063" y="2936875"/>
            <a:ext cx="2322512" cy="515938"/>
          </a:xfrm>
          <a:prstGeom prst="roundRect">
            <a:avLst>
              <a:gd name="adj" fmla="val 50000"/>
            </a:avLst>
          </a:prstGeom>
          <a:solidFill>
            <a:schemeClr val="bg1"/>
          </a:solidFill>
          <a:ln w="9525">
            <a:noFill/>
          </a:ln>
        </p:spPr>
        <p:txBody>
          <a:bodyPr anchor="ctr"/>
          <a:p>
            <a:pPr algn="ctr"/>
            <a:r>
              <a:rPr lang="en-US" altLang="zh-CN" sz="1600" dirty="0">
                <a:latin typeface="微软雅黑" panose="020B0503020204020204" pitchFamily="34" charset="-122"/>
              </a:rPr>
              <a:t>Type something here</a:t>
            </a:r>
            <a:endParaRPr lang="en-US" altLang="zh-CN" sz="1600" dirty="0">
              <a:latin typeface="微软雅黑" panose="020B0503020204020204" pitchFamily="34" charset="-122"/>
            </a:endParaRPr>
          </a:p>
        </p:txBody>
      </p:sp>
      <p:sp>
        <p:nvSpPr>
          <p:cNvPr id="15372" name="圆角矩形 11"/>
          <p:cNvSpPr/>
          <p:nvPr/>
        </p:nvSpPr>
        <p:spPr>
          <a:xfrm rot="-2721688" flipH="1">
            <a:off x="6491288" y="2936875"/>
            <a:ext cx="2322512" cy="515938"/>
          </a:xfrm>
          <a:prstGeom prst="roundRect">
            <a:avLst>
              <a:gd name="adj" fmla="val 50000"/>
            </a:avLst>
          </a:prstGeom>
          <a:solidFill>
            <a:schemeClr val="bg1"/>
          </a:solidFill>
          <a:ln w="9525">
            <a:noFill/>
          </a:ln>
        </p:spPr>
        <p:txBody>
          <a:bodyPr anchor="ctr"/>
          <a:p>
            <a:pPr algn="ctr"/>
            <a:r>
              <a:rPr lang="en-US" altLang="zh-CN" sz="1600" dirty="0">
                <a:latin typeface="微软雅黑" panose="020B0503020204020204" pitchFamily="34" charset="-122"/>
              </a:rPr>
              <a:t>Type something here</a:t>
            </a:r>
            <a:endParaRPr lang="en-US" altLang="zh-CN" sz="1600" dirty="0">
              <a:latin typeface="微软雅黑" panose="020B0503020204020204" pitchFamily="34" charset="-122"/>
            </a:endParaRPr>
          </a:p>
        </p:txBody>
      </p:sp>
      <p:sp>
        <p:nvSpPr>
          <p:cNvPr id="15373" name="TextBox 17"/>
          <p:cNvSpPr txBox="1"/>
          <p:nvPr/>
        </p:nvSpPr>
        <p:spPr>
          <a:xfrm>
            <a:off x="2249488" y="2509838"/>
            <a:ext cx="592137" cy="461962"/>
          </a:xfrm>
          <a:prstGeom prst="rect">
            <a:avLst/>
          </a:prstGeom>
          <a:noFill/>
          <a:ln w="9525">
            <a:noFill/>
          </a:ln>
        </p:spPr>
        <p:txBody>
          <a:bodyPr>
            <a:spAutoFit/>
          </a:bodyPr>
          <a:p>
            <a:r>
              <a:rPr lang="en-US" altLang="zh-CN" sz="2400" b="1" dirty="0">
                <a:solidFill>
                  <a:schemeClr val="bg1"/>
                </a:solidFill>
                <a:latin typeface="微软雅黑" panose="020B0503020204020204" pitchFamily="34" charset="-122"/>
                <a:sym typeface="Impact" panose="020B0806030902050204" pitchFamily="34" charset="0"/>
              </a:rPr>
              <a:t>01</a:t>
            </a:r>
            <a:endParaRPr lang="zh-CN" altLang="en-US" sz="2400" b="1" dirty="0">
              <a:solidFill>
                <a:schemeClr val="bg1"/>
              </a:solidFill>
              <a:latin typeface="微软雅黑" panose="020B0503020204020204" pitchFamily="34" charset="-122"/>
              <a:sym typeface="Impact" panose="020B0806030902050204" pitchFamily="34" charset="0"/>
            </a:endParaRPr>
          </a:p>
        </p:txBody>
      </p:sp>
      <p:sp>
        <p:nvSpPr>
          <p:cNvPr id="15374" name="TextBox 18"/>
          <p:cNvSpPr txBox="1"/>
          <p:nvPr/>
        </p:nvSpPr>
        <p:spPr>
          <a:xfrm>
            <a:off x="4208463" y="4032250"/>
            <a:ext cx="593725" cy="461963"/>
          </a:xfrm>
          <a:prstGeom prst="rect">
            <a:avLst/>
          </a:prstGeom>
          <a:noFill/>
          <a:ln w="9525">
            <a:noFill/>
          </a:ln>
        </p:spPr>
        <p:txBody>
          <a:bodyPr>
            <a:spAutoFit/>
          </a:bodyPr>
          <a:p>
            <a:r>
              <a:rPr lang="en-US" altLang="zh-CN" sz="2400" b="1" dirty="0">
                <a:latin typeface="微软雅黑" panose="020B0503020204020204" pitchFamily="34" charset="-122"/>
                <a:sym typeface="Impact" panose="020B0806030902050204" pitchFamily="34" charset="0"/>
              </a:rPr>
              <a:t>02</a:t>
            </a:r>
            <a:endParaRPr lang="zh-CN" altLang="en-US" sz="2400" b="1" dirty="0">
              <a:latin typeface="微软雅黑" panose="020B0503020204020204" pitchFamily="34" charset="-122"/>
              <a:sym typeface="Impact" panose="020B0806030902050204" pitchFamily="34" charset="0"/>
            </a:endParaRPr>
          </a:p>
        </p:txBody>
      </p:sp>
      <p:sp>
        <p:nvSpPr>
          <p:cNvPr id="15375" name="TextBox 19"/>
          <p:cNvSpPr txBox="1"/>
          <p:nvPr/>
        </p:nvSpPr>
        <p:spPr>
          <a:xfrm>
            <a:off x="6302375" y="2354263"/>
            <a:ext cx="592138" cy="461962"/>
          </a:xfrm>
          <a:prstGeom prst="rect">
            <a:avLst/>
          </a:prstGeom>
          <a:noFill/>
          <a:ln w="9525">
            <a:noFill/>
          </a:ln>
        </p:spPr>
        <p:txBody>
          <a:bodyPr>
            <a:spAutoFit/>
          </a:bodyPr>
          <a:p>
            <a:r>
              <a:rPr lang="en-US" altLang="zh-CN" sz="2400" b="1" dirty="0">
                <a:solidFill>
                  <a:schemeClr val="bg1"/>
                </a:solidFill>
                <a:latin typeface="微软雅黑" panose="020B0503020204020204" pitchFamily="34" charset="-122"/>
                <a:sym typeface="Impact" panose="020B0806030902050204" pitchFamily="34" charset="0"/>
              </a:rPr>
              <a:t>03</a:t>
            </a:r>
            <a:endParaRPr lang="zh-CN" altLang="en-US" sz="2400" b="1" dirty="0">
              <a:solidFill>
                <a:schemeClr val="bg1"/>
              </a:solidFill>
              <a:latin typeface="微软雅黑" panose="020B0503020204020204" pitchFamily="34" charset="-122"/>
              <a:sym typeface="Impact" panose="020B0806030902050204" pitchFamily="34" charset="0"/>
            </a:endParaRPr>
          </a:p>
        </p:txBody>
      </p:sp>
      <p:sp>
        <p:nvSpPr>
          <p:cNvPr id="15376" name="Freeform 5551"/>
          <p:cNvSpPr>
            <a:spLocks noEditPoints="1"/>
          </p:cNvSpPr>
          <p:nvPr/>
        </p:nvSpPr>
        <p:spPr>
          <a:xfrm>
            <a:off x="6302375" y="1554163"/>
            <a:ext cx="815975" cy="800100"/>
          </a:xfrm>
          <a:custGeom>
            <a:avLst/>
            <a:gdLst/>
            <a:ahLst/>
            <a:cxnLst>
              <a:cxn ang="0">
                <a:pos x="2147483647" y="2147483647"/>
              </a:cxn>
              <a:cxn ang="0">
                <a:pos x="2147483647" y="2147483647"/>
              </a:cxn>
              <a:cxn ang="0">
                <a:pos x="2147483647" y="2147483647"/>
              </a:cxn>
              <a:cxn ang="0">
                <a:pos x="0" y="1822557616"/>
              </a:cxn>
              <a:cxn ang="0">
                <a:pos x="1848274039" y="935906447"/>
              </a:cxn>
              <a:cxn ang="0">
                <a:pos x="583666220" y="2147483647"/>
              </a:cxn>
              <a:cxn ang="0">
                <a:pos x="972774709" y="2147483647"/>
              </a:cxn>
              <a:cxn ang="0">
                <a:pos x="583666220" y="2147483647"/>
              </a:cxn>
              <a:cxn ang="0">
                <a:pos x="2147483647" y="2147483647"/>
              </a:cxn>
              <a:cxn ang="0">
                <a:pos x="535028531" y="2147483647"/>
              </a:cxn>
              <a:cxn ang="0">
                <a:pos x="1021412398"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945549418" y="2147483647"/>
              </a:cxn>
              <a:cxn ang="0">
                <a:pos x="2147483647" y="2147483647"/>
              </a:cxn>
              <a:cxn ang="0">
                <a:pos x="1215970129" y="2147483647"/>
              </a:cxn>
              <a:cxn ang="0">
                <a:pos x="1702353997" y="2147483647"/>
              </a:cxn>
              <a:cxn ang="0">
                <a:pos x="486383867" y="2147483647"/>
              </a:cxn>
              <a:cxn ang="0">
                <a:pos x="340470799" y="2147483647"/>
              </a:cxn>
              <a:cxn ang="0">
                <a:pos x="486383867" y="2147483647"/>
              </a:cxn>
              <a:cxn ang="0">
                <a:pos x="389108489" y="2147483647"/>
              </a:cxn>
              <a:cxn ang="0">
                <a:pos x="389108489" y="2147483647"/>
              </a:cxn>
              <a:cxn ang="0">
                <a:pos x="486383867" y="2147483647"/>
              </a:cxn>
              <a:cxn ang="0">
                <a:pos x="340470799" y="2147483647"/>
              </a:cxn>
              <a:cxn ang="0">
                <a:pos x="486383867" y="2147483647"/>
              </a:cxn>
              <a:cxn ang="0">
                <a:pos x="340470799" y="2147483647"/>
              </a:cxn>
              <a:cxn ang="0">
                <a:pos x="48638386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994187107" y="2147483647"/>
              </a:cxn>
              <a:cxn ang="0">
                <a:pos x="2147483647" y="2147483647"/>
              </a:cxn>
              <a:cxn ang="0">
                <a:pos x="1215970129" y="2147483647"/>
              </a:cxn>
              <a:cxn ang="0">
                <a:pos x="1702353997" y="2147483647"/>
              </a:cxn>
              <a:cxn ang="0">
                <a:pos x="1361883197" y="1674777742"/>
              </a:cxn>
              <a:cxn ang="0">
                <a:pos x="2147483647" y="2147483647"/>
              </a:cxn>
              <a:cxn ang="0">
                <a:pos x="2147483647" y="49255279"/>
              </a:cxn>
              <a:cxn ang="0">
                <a:pos x="2147483647" y="2147483647"/>
              </a:cxn>
              <a:cxn ang="0">
                <a:pos x="2147483647" y="2147483647"/>
              </a:cxn>
              <a:cxn ang="0">
                <a:pos x="2147483647" y="2147483647"/>
              </a:cxn>
            </a:cxnLst>
            <a:pathLst>
              <a:path w="117" h="114">
                <a:moveTo>
                  <a:pt x="12" y="37"/>
                </a:moveTo>
                <a:cubicBezTo>
                  <a:pt x="91" y="37"/>
                  <a:pt x="91" y="37"/>
                  <a:pt x="91" y="37"/>
                </a:cubicBezTo>
                <a:cubicBezTo>
                  <a:pt x="96" y="37"/>
                  <a:pt x="100" y="41"/>
                  <a:pt x="100" y="46"/>
                </a:cubicBezTo>
                <a:cubicBezTo>
                  <a:pt x="100" y="58"/>
                  <a:pt x="100" y="58"/>
                  <a:pt x="100" y="58"/>
                </a:cubicBezTo>
                <a:cubicBezTo>
                  <a:pt x="61" y="58"/>
                  <a:pt x="61" y="58"/>
                  <a:pt x="61" y="58"/>
                </a:cubicBezTo>
                <a:cubicBezTo>
                  <a:pt x="58" y="58"/>
                  <a:pt x="56" y="59"/>
                  <a:pt x="54" y="61"/>
                </a:cubicBezTo>
                <a:cubicBezTo>
                  <a:pt x="52" y="62"/>
                  <a:pt x="51" y="65"/>
                  <a:pt x="51" y="68"/>
                </a:cubicBezTo>
                <a:cubicBezTo>
                  <a:pt x="51" y="79"/>
                  <a:pt x="51" y="79"/>
                  <a:pt x="51" y="79"/>
                </a:cubicBezTo>
                <a:cubicBezTo>
                  <a:pt x="51" y="82"/>
                  <a:pt x="52" y="84"/>
                  <a:pt x="54" y="86"/>
                </a:cubicBezTo>
                <a:cubicBezTo>
                  <a:pt x="56" y="88"/>
                  <a:pt x="58" y="89"/>
                  <a:pt x="61" y="89"/>
                </a:cubicBezTo>
                <a:cubicBezTo>
                  <a:pt x="100" y="89"/>
                  <a:pt x="100" y="89"/>
                  <a:pt x="100" y="89"/>
                </a:cubicBezTo>
                <a:cubicBezTo>
                  <a:pt x="100" y="104"/>
                  <a:pt x="100" y="104"/>
                  <a:pt x="100" y="104"/>
                </a:cubicBezTo>
                <a:cubicBezTo>
                  <a:pt x="100" y="109"/>
                  <a:pt x="96" y="113"/>
                  <a:pt x="91" y="113"/>
                </a:cubicBezTo>
                <a:cubicBezTo>
                  <a:pt x="12" y="113"/>
                  <a:pt x="12" y="113"/>
                  <a:pt x="12" y="113"/>
                </a:cubicBezTo>
                <a:cubicBezTo>
                  <a:pt x="5" y="114"/>
                  <a:pt x="1" y="111"/>
                  <a:pt x="0" y="104"/>
                </a:cubicBezTo>
                <a:cubicBezTo>
                  <a:pt x="0" y="37"/>
                  <a:pt x="0" y="37"/>
                  <a:pt x="0" y="37"/>
                </a:cubicBezTo>
                <a:cubicBezTo>
                  <a:pt x="0" y="28"/>
                  <a:pt x="3" y="21"/>
                  <a:pt x="10" y="19"/>
                </a:cubicBezTo>
                <a:cubicBezTo>
                  <a:pt x="10" y="19"/>
                  <a:pt x="10" y="19"/>
                  <a:pt x="10" y="19"/>
                </a:cubicBezTo>
                <a:cubicBezTo>
                  <a:pt x="11" y="19"/>
                  <a:pt x="11" y="19"/>
                  <a:pt x="11" y="19"/>
                </a:cubicBezTo>
                <a:cubicBezTo>
                  <a:pt x="38" y="19"/>
                  <a:pt x="38" y="19"/>
                  <a:pt x="38" y="19"/>
                </a:cubicBezTo>
                <a:cubicBezTo>
                  <a:pt x="19" y="28"/>
                  <a:pt x="19" y="28"/>
                  <a:pt x="19" y="28"/>
                </a:cubicBezTo>
                <a:cubicBezTo>
                  <a:pt x="11" y="28"/>
                  <a:pt x="11" y="28"/>
                  <a:pt x="11" y="28"/>
                </a:cubicBezTo>
                <a:cubicBezTo>
                  <a:pt x="9" y="29"/>
                  <a:pt x="9" y="36"/>
                  <a:pt x="12" y="37"/>
                </a:cubicBezTo>
                <a:close/>
                <a:moveTo>
                  <a:pt x="12" y="105"/>
                </a:moveTo>
                <a:cubicBezTo>
                  <a:pt x="11" y="105"/>
                  <a:pt x="11" y="105"/>
                  <a:pt x="11" y="106"/>
                </a:cubicBezTo>
                <a:cubicBezTo>
                  <a:pt x="11" y="106"/>
                  <a:pt x="11" y="106"/>
                  <a:pt x="11" y="106"/>
                </a:cubicBezTo>
                <a:cubicBezTo>
                  <a:pt x="11" y="107"/>
                  <a:pt x="11" y="107"/>
                  <a:pt x="12" y="107"/>
                </a:cubicBezTo>
                <a:cubicBezTo>
                  <a:pt x="20" y="107"/>
                  <a:pt x="20" y="107"/>
                  <a:pt x="20" y="107"/>
                </a:cubicBezTo>
                <a:cubicBezTo>
                  <a:pt x="21" y="107"/>
                  <a:pt x="21" y="107"/>
                  <a:pt x="21" y="106"/>
                </a:cubicBezTo>
                <a:cubicBezTo>
                  <a:pt x="21" y="106"/>
                  <a:pt x="21" y="106"/>
                  <a:pt x="21" y="106"/>
                </a:cubicBezTo>
                <a:cubicBezTo>
                  <a:pt x="21" y="105"/>
                  <a:pt x="21" y="105"/>
                  <a:pt x="20" y="105"/>
                </a:cubicBezTo>
                <a:cubicBezTo>
                  <a:pt x="12" y="105"/>
                  <a:pt x="12" y="105"/>
                  <a:pt x="12" y="105"/>
                </a:cubicBezTo>
                <a:close/>
                <a:moveTo>
                  <a:pt x="68" y="66"/>
                </a:moveTo>
                <a:cubicBezTo>
                  <a:pt x="64" y="66"/>
                  <a:pt x="61" y="69"/>
                  <a:pt x="61" y="73"/>
                </a:cubicBezTo>
                <a:cubicBezTo>
                  <a:pt x="61" y="77"/>
                  <a:pt x="64" y="80"/>
                  <a:pt x="68" y="80"/>
                </a:cubicBezTo>
                <a:cubicBezTo>
                  <a:pt x="72" y="80"/>
                  <a:pt x="75" y="77"/>
                  <a:pt x="75" y="73"/>
                </a:cubicBezTo>
                <a:cubicBezTo>
                  <a:pt x="75" y="69"/>
                  <a:pt x="72" y="66"/>
                  <a:pt x="68" y="66"/>
                </a:cubicBezTo>
                <a:close/>
                <a:moveTo>
                  <a:pt x="12" y="45"/>
                </a:moveTo>
                <a:cubicBezTo>
                  <a:pt x="11" y="45"/>
                  <a:pt x="11" y="46"/>
                  <a:pt x="11" y="46"/>
                </a:cubicBezTo>
                <a:cubicBezTo>
                  <a:pt x="11" y="46"/>
                  <a:pt x="11" y="46"/>
                  <a:pt x="11" y="46"/>
                </a:cubicBezTo>
                <a:cubicBezTo>
                  <a:pt x="11" y="47"/>
                  <a:pt x="11" y="48"/>
                  <a:pt x="12" y="48"/>
                </a:cubicBezTo>
                <a:cubicBezTo>
                  <a:pt x="20" y="48"/>
                  <a:pt x="20" y="48"/>
                  <a:pt x="20" y="48"/>
                </a:cubicBezTo>
                <a:cubicBezTo>
                  <a:pt x="21" y="48"/>
                  <a:pt x="21" y="47"/>
                  <a:pt x="21" y="46"/>
                </a:cubicBezTo>
                <a:cubicBezTo>
                  <a:pt x="21" y="46"/>
                  <a:pt x="21" y="46"/>
                  <a:pt x="21" y="46"/>
                </a:cubicBezTo>
                <a:cubicBezTo>
                  <a:pt x="21" y="46"/>
                  <a:pt x="21" y="45"/>
                  <a:pt x="20" y="45"/>
                </a:cubicBezTo>
                <a:cubicBezTo>
                  <a:pt x="12" y="45"/>
                  <a:pt x="12" y="45"/>
                  <a:pt x="12" y="45"/>
                </a:cubicBezTo>
                <a:close/>
                <a:moveTo>
                  <a:pt x="84" y="45"/>
                </a:moveTo>
                <a:cubicBezTo>
                  <a:pt x="83" y="45"/>
                  <a:pt x="82" y="46"/>
                  <a:pt x="82" y="46"/>
                </a:cubicBezTo>
                <a:cubicBezTo>
                  <a:pt x="82" y="46"/>
                  <a:pt x="82" y="46"/>
                  <a:pt x="82" y="46"/>
                </a:cubicBezTo>
                <a:cubicBezTo>
                  <a:pt x="82" y="47"/>
                  <a:pt x="83" y="48"/>
                  <a:pt x="84" y="48"/>
                </a:cubicBezTo>
                <a:cubicBezTo>
                  <a:pt x="91" y="48"/>
                  <a:pt x="91" y="48"/>
                  <a:pt x="91" y="48"/>
                </a:cubicBezTo>
                <a:cubicBezTo>
                  <a:pt x="92" y="48"/>
                  <a:pt x="93" y="47"/>
                  <a:pt x="93" y="46"/>
                </a:cubicBezTo>
                <a:cubicBezTo>
                  <a:pt x="93" y="46"/>
                  <a:pt x="93" y="46"/>
                  <a:pt x="93" y="46"/>
                </a:cubicBezTo>
                <a:cubicBezTo>
                  <a:pt x="93" y="46"/>
                  <a:pt x="92" y="45"/>
                  <a:pt x="91" y="45"/>
                </a:cubicBezTo>
                <a:cubicBezTo>
                  <a:pt x="84" y="45"/>
                  <a:pt x="84" y="45"/>
                  <a:pt x="84" y="45"/>
                </a:cubicBezTo>
                <a:close/>
                <a:moveTo>
                  <a:pt x="69" y="45"/>
                </a:moveTo>
                <a:cubicBezTo>
                  <a:pt x="69" y="45"/>
                  <a:pt x="68" y="46"/>
                  <a:pt x="68" y="46"/>
                </a:cubicBezTo>
                <a:cubicBezTo>
                  <a:pt x="68" y="46"/>
                  <a:pt x="68" y="46"/>
                  <a:pt x="68" y="46"/>
                </a:cubicBezTo>
                <a:cubicBezTo>
                  <a:pt x="68" y="47"/>
                  <a:pt x="69" y="48"/>
                  <a:pt x="69" y="48"/>
                </a:cubicBezTo>
                <a:cubicBezTo>
                  <a:pt x="77" y="48"/>
                  <a:pt x="77" y="48"/>
                  <a:pt x="77" y="48"/>
                </a:cubicBezTo>
                <a:cubicBezTo>
                  <a:pt x="78" y="48"/>
                  <a:pt x="79" y="47"/>
                  <a:pt x="79" y="46"/>
                </a:cubicBezTo>
                <a:cubicBezTo>
                  <a:pt x="79" y="46"/>
                  <a:pt x="79" y="46"/>
                  <a:pt x="79" y="46"/>
                </a:cubicBezTo>
                <a:cubicBezTo>
                  <a:pt x="79" y="46"/>
                  <a:pt x="78" y="45"/>
                  <a:pt x="77" y="45"/>
                </a:cubicBezTo>
                <a:cubicBezTo>
                  <a:pt x="69" y="45"/>
                  <a:pt x="69" y="45"/>
                  <a:pt x="69" y="45"/>
                </a:cubicBezTo>
                <a:close/>
                <a:moveTo>
                  <a:pt x="56" y="45"/>
                </a:moveTo>
                <a:cubicBezTo>
                  <a:pt x="55" y="45"/>
                  <a:pt x="54" y="46"/>
                  <a:pt x="54" y="46"/>
                </a:cubicBezTo>
                <a:cubicBezTo>
                  <a:pt x="54" y="46"/>
                  <a:pt x="54" y="46"/>
                  <a:pt x="54" y="46"/>
                </a:cubicBezTo>
                <a:cubicBezTo>
                  <a:pt x="54" y="47"/>
                  <a:pt x="55" y="48"/>
                  <a:pt x="56" y="48"/>
                </a:cubicBezTo>
                <a:cubicBezTo>
                  <a:pt x="63" y="48"/>
                  <a:pt x="63" y="48"/>
                  <a:pt x="63" y="48"/>
                </a:cubicBezTo>
                <a:cubicBezTo>
                  <a:pt x="64" y="48"/>
                  <a:pt x="65" y="47"/>
                  <a:pt x="65" y="46"/>
                </a:cubicBezTo>
                <a:cubicBezTo>
                  <a:pt x="65" y="46"/>
                  <a:pt x="65" y="46"/>
                  <a:pt x="65" y="46"/>
                </a:cubicBezTo>
                <a:cubicBezTo>
                  <a:pt x="65" y="46"/>
                  <a:pt x="64" y="45"/>
                  <a:pt x="63" y="45"/>
                </a:cubicBezTo>
                <a:cubicBezTo>
                  <a:pt x="56" y="45"/>
                  <a:pt x="56" y="45"/>
                  <a:pt x="56" y="45"/>
                </a:cubicBezTo>
                <a:close/>
                <a:moveTo>
                  <a:pt x="41" y="45"/>
                </a:moveTo>
                <a:cubicBezTo>
                  <a:pt x="41" y="45"/>
                  <a:pt x="40" y="46"/>
                  <a:pt x="40" y="46"/>
                </a:cubicBezTo>
                <a:cubicBezTo>
                  <a:pt x="40" y="46"/>
                  <a:pt x="40" y="46"/>
                  <a:pt x="40" y="46"/>
                </a:cubicBezTo>
                <a:cubicBezTo>
                  <a:pt x="40" y="47"/>
                  <a:pt x="41" y="48"/>
                  <a:pt x="41" y="48"/>
                </a:cubicBezTo>
                <a:cubicBezTo>
                  <a:pt x="49" y="48"/>
                  <a:pt x="49" y="48"/>
                  <a:pt x="49" y="48"/>
                </a:cubicBezTo>
                <a:cubicBezTo>
                  <a:pt x="50" y="48"/>
                  <a:pt x="51" y="47"/>
                  <a:pt x="51" y="46"/>
                </a:cubicBezTo>
                <a:cubicBezTo>
                  <a:pt x="51" y="46"/>
                  <a:pt x="51" y="46"/>
                  <a:pt x="51" y="46"/>
                </a:cubicBezTo>
                <a:cubicBezTo>
                  <a:pt x="51" y="46"/>
                  <a:pt x="50" y="45"/>
                  <a:pt x="49" y="45"/>
                </a:cubicBezTo>
                <a:cubicBezTo>
                  <a:pt x="41" y="45"/>
                  <a:pt x="41" y="45"/>
                  <a:pt x="41" y="45"/>
                </a:cubicBezTo>
                <a:close/>
                <a:moveTo>
                  <a:pt x="26" y="45"/>
                </a:moveTo>
                <a:cubicBezTo>
                  <a:pt x="26" y="45"/>
                  <a:pt x="25" y="46"/>
                  <a:pt x="25" y="46"/>
                </a:cubicBezTo>
                <a:cubicBezTo>
                  <a:pt x="25" y="46"/>
                  <a:pt x="25" y="46"/>
                  <a:pt x="25" y="46"/>
                </a:cubicBezTo>
                <a:cubicBezTo>
                  <a:pt x="25" y="47"/>
                  <a:pt x="26" y="48"/>
                  <a:pt x="26" y="48"/>
                </a:cubicBezTo>
                <a:cubicBezTo>
                  <a:pt x="34" y="48"/>
                  <a:pt x="34" y="48"/>
                  <a:pt x="34" y="48"/>
                </a:cubicBezTo>
                <a:cubicBezTo>
                  <a:pt x="35" y="48"/>
                  <a:pt x="35" y="47"/>
                  <a:pt x="35" y="46"/>
                </a:cubicBezTo>
                <a:cubicBezTo>
                  <a:pt x="35" y="46"/>
                  <a:pt x="35" y="46"/>
                  <a:pt x="35" y="46"/>
                </a:cubicBezTo>
                <a:cubicBezTo>
                  <a:pt x="35" y="46"/>
                  <a:pt x="35" y="45"/>
                  <a:pt x="34" y="45"/>
                </a:cubicBezTo>
                <a:cubicBezTo>
                  <a:pt x="26" y="45"/>
                  <a:pt x="26" y="45"/>
                  <a:pt x="26" y="45"/>
                </a:cubicBezTo>
                <a:close/>
                <a:moveTo>
                  <a:pt x="10" y="51"/>
                </a:moveTo>
                <a:cubicBezTo>
                  <a:pt x="10" y="51"/>
                  <a:pt x="9" y="50"/>
                  <a:pt x="8" y="50"/>
                </a:cubicBezTo>
                <a:cubicBezTo>
                  <a:pt x="8" y="50"/>
                  <a:pt x="8" y="50"/>
                  <a:pt x="8" y="50"/>
                </a:cubicBezTo>
                <a:cubicBezTo>
                  <a:pt x="8" y="50"/>
                  <a:pt x="7" y="51"/>
                  <a:pt x="7" y="51"/>
                </a:cubicBezTo>
                <a:cubicBezTo>
                  <a:pt x="7" y="59"/>
                  <a:pt x="7" y="59"/>
                  <a:pt x="7" y="59"/>
                </a:cubicBezTo>
                <a:cubicBezTo>
                  <a:pt x="7" y="60"/>
                  <a:pt x="8" y="61"/>
                  <a:pt x="8" y="61"/>
                </a:cubicBezTo>
                <a:cubicBezTo>
                  <a:pt x="8" y="61"/>
                  <a:pt x="8" y="61"/>
                  <a:pt x="8" y="61"/>
                </a:cubicBezTo>
                <a:cubicBezTo>
                  <a:pt x="9" y="61"/>
                  <a:pt x="10" y="60"/>
                  <a:pt x="10" y="59"/>
                </a:cubicBezTo>
                <a:cubicBezTo>
                  <a:pt x="10" y="51"/>
                  <a:pt x="10" y="51"/>
                  <a:pt x="10" y="51"/>
                </a:cubicBezTo>
                <a:close/>
                <a:moveTo>
                  <a:pt x="8" y="108"/>
                </a:moveTo>
                <a:cubicBezTo>
                  <a:pt x="15" y="108"/>
                  <a:pt x="2" y="108"/>
                  <a:pt x="8" y="108"/>
                </a:cubicBezTo>
                <a:close/>
                <a:moveTo>
                  <a:pt x="10" y="95"/>
                </a:moveTo>
                <a:cubicBezTo>
                  <a:pt x="10" y="94"/>
                  <a:pt x="9" y="94"/>
                  <a:pt x="8" y="94"/>
                </a:cubicBezTo>
                <a:cubicBezTo>
                  <a:pt x="8" y="94"/>
                  <a:pt x="8" y="94"/>
                  <a:pt x="8" y="94"/>
                </a:cubicBezTo>
                <a:cubicBezTo>
                  <a:pt x="8" y="94"/>
                  <a:pt x="7" y="94"/>
                  <a:pt x="7" y="95"/>
                </a:cubicBezTo>
                <a:cubicBezTo>
                  <a:pt x="7" y="103"/>
                  <a:pt x="7" y="103"/>
                  <a:pt x="7" y="103"/>
                </a:cubicBezTo>
                <a:cubicBezTo>
                  <a:pt x="7" y="104"/>
                  <a:pt x="8" y="104"/>
                  <a:pt x="8" y="104"/>
                </a:cubicBezTo>
                <a:cubicBezTo>
                  <a:pt x="8" y="104"/>
                  <a:pt x="8" y="104"/>
                  <a:pt x="8" y="104"/>
                </a:cubicBezTo>
                <a:cubicBezTo>
                  <a:pt x="9" y="104"/>
                  <a:pt x="10" y="104"/>
                  <a:pt x="10" y="103"/>
                </a:cubicBezTo>
                <a:cubicBezTo>
                  <a:pt x="10" y="95"/>
                  <a:pt x="10" y="95"/>
                  <a:pt x="10" y="95"/>
                </a:cubicBezTo>
                <a:close/>
                <a:moveTo>
                  <a:pt x="10" y="81"/>
                </a:moveTo>
                <a:cubicBezTo>
                  <a:pt x="10" y="80"/>
                  <a:pt x="9" y="80"/>
                  <a:pt x="8" y="80"/>
                </a:cubicBezTo>
                <a:cubicBezTo>
                  <a:pt x="8" y="80"/>
                  <a:pt x="8" y="80"/>
                  <a:pt x="8" y="80"/>
                </a:cubicBezTo>
                <a:cubicBezTo>
                  <a:pt x="8" y="80"/>
                  <a:pt x="7" y="80"/>
                  <a:pt x="7" y="81"/>
                </a:cubicBezTo>
                <a:cubicBezTo>
                  <a:pt x="7" y="89"/>
                  <a:pt x="7" y="89"/>
                  <a:pt x="7" y="89"/>
                </a:cubicBezTo>
                <a:cubicBezTo>
                  <a:pt x="7" y="89"/>
                  <a:pt x="8" y="90"/>
                  <a:pt x="8" y="90"/>
                </a:cubicBezTo>
                <a:cubicBezTo>
                  <a:pt x="8" y="90"/>
                  <a:pt x="8" y="90"/>
                  <a:pt x="8" y="90"/>
                </a:cubicBezTo>
                <a:cubicBezTo>
                  <a:pt x="9" y="90"/>
                  <a:pt x="10" y="89"/>
                  <a:pt x="10" y="89"/>
                </a:cubicBezTo>
                <a:cubicBezTo>
                  <a:pt x="10" y="81"/>
                  <a:pt x="10" y="81"/>
                  <a:pt x="10" y="81"/>
                </a:cubicBezTo>
                <a:close/>
                <a:moveTo>
                  <a:pt x="10" y="66"/>
                </a:moveTo>
                <a:cubicBezTo>
                  <a:pt x="10" y="65"/>
                  <a:pt x="9" y="64"/>
                  <a:pt x="8" y="64"/>
                </a:cubicBezTo>
                <a:cubicBezTo>
                  <a:pt x="8" y="64"/>
                  <a:pt x="8" y="64"/>
                  <a:pt x="8" y="64"/>
                </a:cubicBezTo>
                <a:cubicBezTo>
                  <a:pt x="8" y="64"/>
                  <a:pt x="7" y="65"/>
                  <a:pt x="7" y="66"/>
                </a:cubicBezTo>
                <a:cubicBezTo>
                  <a:pt x="7" y="73"/>
                  <a:pt x="7" y="73"/>
                  <a:pt x="7" y="73"/>
                </a:cubicBezTo>
                <a:cubicBezTo>
                  <a:pt x="7" y="74"/>
                  <a:pt x="8" y="75"/>
                  <a:pt x="8" y="75"/>
                </a:cubicBezTo>
                <a:cubicBezTo>
                  <a:pt x="8" y="75"/>
                  <a:pt x="8" y="75"/>
                  <a:pt x="8" y="75"/>
                </a:cubicBezTo>
                <a:cubicBezTo>
                  <a:pt x="9" y="75"/>
                  <a:pt x="10" y="74"/>
                  <a:pt x="10" y="73"/>
                </a:cubicBezTo>
                <a:cubicBezTo>
                  <a:pt x="10" y="66"/>
                  <a:pt x="10" y="66"/>
                  <a:pt x="10" y="66"/>
                </a:cubicBezTo>
                <a:close/>
                <a:moveTo>
                  <a:pt x="84" y="105"/>
                </a:moveTo>
                <a:cubicBezTo>
                  <a:pt x="83" y="105"/>
                  <a:pt x="82" y="105"/>
                  <a:pt x="82" y="106"/>
                </a:cubicBezTo>
                <a:cubicBezTo>
                  <a:pt x="82" y="106"/>
                  <a:pt x="82" y="106"/>
                  <a:pt x="82" y="106"/>
                </a:cubicBezTo>
                <a:cubicBezTo>
                  <a:pt x="82" y="107"/>
                  <a:pt x="83" y="107"/>
                  <a:pt x="84" y="107"/>
                </a:cubicBezTo>
                <a:cubicBezTo>
                  <a:pt x="91" y="107"/>
                  <a:pt x="91" y="107"/>
                  <a:pt x="91" y="107"/>
                </a:cubicBezTo>
                <a:cubicBezTo>
                  <a:pt x="92" y="107"/>
                  <a:pt x="93" y="107"/>
                  <a:pt x="93" y="106"/>
                </a:cubicBezTo>
                <a:cubicBezTo>
                  <a:pt x="93" y="106"/>
                  <a:pt x="93" y="106"/>
                  <a:pt x="93" y="106"/>
                </a:cubicBezTo>
                <a:cubicBezTo>
                  <a:pt x="93" y="105"/>
                  <a:pt x="92" y="105"/>
                  <a:pt x="91" y="105"/>
                </a:cubicBezTo>
                <a:cubicBezTo>
                  <a:pt x="84" y="105"/>
                  <a:pt x="84" y="105"/>
                  <a:pt x="84" y="105"/>
                </a:cubicBezTo>
                <a:close/>
                <a:moveTo>
                  <a:pt x="69" y="105"/>
                </a:moveTo>
                <a:cubicBezTo>
                  <a:pt x="69" y="105"/>
                  <a:pt x="68" y="105"/>
                  <a:pt x="68" y="106"/>
                </a:cubicBezTo>
                <a:cubicBezTo>
                  <a:pt x="68" y="106"/>
                  <a:pt x="68" y="106"/>
                  <a:pt x="68" y="106"/>
                </a:cubicBezTo>
                <a:cubicBezTo>
                  <a:pt x="68" y="107"/>
                  <a:pt x="69" y="107"/>
                  <a:pt x="69" y="107"/>
                </a:cubicBezTo>
                <a:cubicBezTo>
                  <a:pt x="77" y="107"/>
                  <a:pt x="77" y="107"/>
                  <a:pt x="77" y="107"/>
                </a:cubicBezTo>
                <a:cubicBezTo>
                  <a:pt x="78" y="107"/>
                  <a:pt x="79" y="107"/>
                  <a:pt x="79" y="106"/>
                </a:cubicBezTo>
                <a:cubicBezTo>
                  <a:pt x="79" y="106"/>
                  <a:pt x="79" y="106"/>
                  <a:pt x="79" y="106"/>
                </a:cubicBezTo>
                <a:cubicBezTo>
                  <a:pt x="79" y="105"/>
                  <a:pt x="78" y="105"/>
                  <a:pt x="77" y="105"/>
                </a:cubicBezTo>
                <a:cubicBezTo>
                  <a:pt x="69" y="105"/>
                  <a:pt x="69" y="105"/>
                  <a:pt x="69" y="105"/>
                </a:cubicBezTo>
                <a:close/>
                <a:moveTo>
                  <a:pt x="56" y="105"/>
                </a:moveTo>
                <a:cubicBezTo>
                  <a:pt x="55" y="105"/>
                  <a:pt x="54" y="105"/>
                  <a:pt x="54" y="106"/>
                </a:cubicBezTo>
                <a:cubicBezTo>
                  <a:pt x="54" y="106"/>
                  <a:pt x="54" y="106"/>
                  <a:pt x="54" y="106"/>
                </a:cubicBezTo>
                <a:cubicBezTo>
                  <a:pt x="54" y="107"/>
                  <a:pt x="55" y="107"/>
                  <a:pt x="56" y="107"/>
                </a:cubicBezTo>
                <a:cubicBezTo>
                  <a:pt x="63" y="107"/>
                  <a:pt x="63" y="107"/>
                  <a:pt x="63" y="107"/>
                </a:cubicBezTo>
                <a:cubicBezTo>
                  <a:pt x="64" y="107"/>
                  <a:pt x="65" y="107"/>
                  <a:pt x="65" y="106"/>
                </a:cubicBezTo>
                <a:cubicBezTo>
                  <a:pt x="65" y="106"/>
                  <a:pt x="65" y="106"/>
                  <a:pt x="65" y="106"/>
                </a:cubicBezTo>
                <a:cubicBezTo>
                  <a:pt x="65" y="105"/>
                  <a:pt x="64" y="105"/>
                  <a:pt x="63" y="105"/>
                </a:cubicBezTo>
                <a:cubicBezTo>
                  <a:pt x="56" y="105"/>
                  <a:pt x="56" y="105"/>
                  <a:pt x="56" y="105"/>
                </a:cubicBezTo>
                <a:close/>
                <a:moveTo>
                  <a:pt x="41" y="105"/>
                </a:moveTo>
                <a:cubicBezTo>
                  <a:pt x="41" y="105"/>
                  <a:pt x="40" y="105"/>
                  <a:pt x="40" y="106"/>
                </a:cubicBezTo>
                <a:cubicBezTo>
                  <a:pt x="40" y="106"/>
                  <a:pt x="40" y="106"/>
                  <a:pt x="40" y="106"/>
                </a:cubicBezTo>
                <a:cubicBezTo>
                  <a:pt x="40" y="107"/>
                  <a:pt x="41" y="107"/>
                  <a:pt x="41" y="107"/>
                </a:cubicBezTo>
                <a:cubicBezTo>
                  <a:pt x="49" y="107"/>
                  <a:pt x="49" y="107"/>
                  <a:pt x="49" y="107"/>
                </a:cubicBezTo>
                <a:cubicBezTo>
                  <a:pt x="50" y="107"/>
                  <a:pt x="51" y="107"/>
                  <a:pt x="51" y="106"/>
                </a:cubicBezTo>
                <a:cubicBezTo>
                  <a:pt x="51" y="106"/>
                  <a:pt x="51" y="106"/>
                  <a:pt x="51" y="106"/>
                </a:cubicBezTo>
                <a:cubicBezTo>
                  <a:pt x="51" y="105"/>
                  <a:pt x="50" y="105"/>
                  <a:pt x="49" y="105"/>
                </a:cubicBezTo>
                <a:cubicBezTo>
                  <a:pt x="41" y="105"/>
                  <a:pt x="41" y="105"/>
                  <a:pt x="41" y="105"/>
                </a:cubicBezTo>
                <a:close/>
                <a:moveTo>
                  <a:pt x="26" y="105"/>
                </a:moveTo>
                <a:cubicBezTo>
                  <a:pt x="26" y="105"/>
                  <a:pt x="25" y="105"/>
                  <a:pt x="25" y="106"/>
                </a:cubicBezTo>
                <a:cubicBezTo>
                  <a:pt x="25" y="106"/>
                  <a:pt x="25" y="106"/>
                  <a:pt x="25" y="106"/>
                </a:cubicBezTo>
                <a:cubicBezTo>
                  <a:pt x="25" y="107"/>
                  <a:pt x="26" y="107"/>
                  <a:pt x="26" y="107"/>
                </a:cubicBezTo>
                <a:cubicBezTo>
                  <a:pt x="34" y="107"/>
                  <a:pt x="34" y="107"/>
                  <a:pt x="34" y="107"/>
                </a:cubicBezTo>
                <a:cubicBezTo>
                  <a:pt x="35" y="107"/>
                  <a:pt x="35" y="107"/>
                  <a:pt x="35" y="106"/>
                </a:cubicBezTo>
                <a:cubicBezTo>
                  <a:pt x="35" y="106"/>
                  <a:pt x="35" y="106"/>
                  <a:pt x="35" y="106"/>
                </a:cubicBezTo>
                <a:cubicBezTo>
                  <a:pt x="35" y="105"/>
                  <a:pt x="35" y="105"/>
                  <a:pt x="34" y="105"/>
                </a:cubicBezTo>
                <a:cubicBezTo>
                  <a:pt x="26" y="105"/>
                  <a:pt x="26" y="105"/>
                  <a:pt x="26" y="105"/>
                </a:cubicBezTo>
                <a:close/>
                <a:moveTo>
                  <a:pt x="12" y="34"/>
                </a:moveTo>
                <a:cubicBezTo>
                  <a:pt x="28" y="34"/>
                  <a:pt x="28" y="34"/>
                  <a:pt x="28" y="34"/>
                </a:cubicBezTo>
                <a:cubicBezTo>
                  <a:pt x="90" y="8"/>
                  <a:pt x="90" y="8"/>
                  <a:pt x="90" y="8"/>
                </a:cubicBezTo>
                <a:cubicBezTo>
                  <a:pt x="108" y="49"/>
                  <a:pt x="108" y="49"/>
                  <a:pt x="108" y="49"/>
                </a:cubicBezTo>
                <a:cubicBezTo>
                  <a:pt x="103" y="51"/>
                  <a:pt x="103" y="51"/>
                  <a:pt x="103" y="51"/>
                </a:cubicBezTo>
                <a:cubicBezTo>
                  <a:pt x="104" y="59"/>
                  <a:pt x="104" y="59"/>
                  <a:pt x="104" y="59"/>
                </a:cubicBezTo>
                <a:cubicBezTo>
                  <a:pt x="117" y="52"/>
                  <a:pt x="117" y="52"/>
                  <a:pt x="117" y="52"/>
                </a:cubicBezTo>
                <a:cubicBezTo>
                  <a:pt x="95" y="3"/>
                  <a:pt x="95" y="3"/>
                  <a:pt x="95" y="3"/>
                </a:cubicBezTo>
                <a:cubicBezTo>
                  <a:pt x="94" y="0"/>
                  <a:pt x="94" y="0"/>
                  <a:pt x="94" y="0"/>
                </a:cubicBezTo>
                <a:cubicBezTo>
                  <a:pt x="91" y="1"/>
                  <a:pt x="91" y="1"/>
                  <a:pt x="91" y="1"/>
                </a:cubicBezTo>
                <a:cubicBezTo>
                  <a:pt x="12" y="34"/>
                  <a:pt x="12" y="34"/>
                  <a:pt x="12" y="34"/>
                </a:cubicBezTo>
                <a:close/>
                <a:moveTo>
                  <a:pt x="103" y="62"/>
                </a:moveTo>
                <a:cubicBezTo>
                  <a:pt x="100" y="62"/>
                  <a:pt x="100" y="62"/>
                  <a:pt x="100" y="62"/>
                </a:cubicBezTo>
                <a:cubicBezTo>
                  <a:pt x="61" y="62"/>
                  <a:pt x="61" y="62"/>
                  <a:pt x="61" y="62"/>
                </a:cubicBezTo>
                <a:cubicBezTo>
                  <a:pt x="59" y="62"/>
                  <a:pt x="58" y="63"/>
                  <a:pt x="57" y="64"/>
                </a:cubicBezTo>
                <a:cubicBezTo>
                  <a:pt x="56" y="65"/>
                  <a:pt x="55" y="66"/>
                  <a:pt x="55" y="68"/>
                </a:cubicBezTo>
                <a:cubicBezTo>
                  <a:pt x="55" y="79"/>
                  <a:pt x="55" y="79"/>
                  <a:pt x="55" y="79"/>
                </a:cubicBezTo>
                <a:cubicBezTo>
                  <a:pt x="55" y="80"/>
                  <a:pt x="56" y="82"/>
                  <a:pt x="57" y="83"/>
                </a:cubicBezTo>
                <a:cubicBezTo>
                  <a:pt x="58" y="84"/>
                  <a:pt x="59" y="85"/>
                  <a:pt x="61" y="85"/>
                </a:cubicBezTo>
                <a:cubicBezTo>
                  <a:pt x="100" y="85"/>
                  <a:pt x="100" y="85"/>
                  <a:pt x="100" y="85"/>
                </a:cubicBezTo>
                <a:cubicBezTo>
                  <a:pt x="103" y="85"/>
                  <a:pt x="103" y="85"/>
                  <a:pt x="103" y="85"/>
                </a:cubicBezTo>
                <a:lnTo>
                  <a:pt x="103" y="62"/>
                </a:lnTo>
                <a:close/>
              </a:path>
            </a:pathLst>
          </a:custGeom>
          <a:solidFill>
            <a:schemeClr val="bg1">
              <a:alpha val="100000"/>
            </a:schemeClr>
          </a:solidFill>
          <a:ln w="9525">
            <a:noFill/>
          </a:ln>
        </p:spPr>
        <p:txBody>
          <a:bodyPr/>
          <a:p>
            <a:endParaRPr lang="zh-CN" altLang="en-US"/>
          </a:p>
        </p:txBody>
      </p:sp>
      <p:sp>
        <p:nvSpPr>
          <p:cNvPr id="15377" name="Freeform 5553"/>
          <p:cNvSpPr>
            <a:spLocks noEditPoints="1"/>
          </p:cNvSpPr>
          <p:nvPr/>
        </p:nvSpPr>
        <p:spPr>
          <a:xfrm>
            <a:off x="4191000" y="3203575"/>
            <a:ext cx="909638" cy="679450"/>
          </a:xfrm>
          <a:custGeom>
            <a:avLst/>
            <a:gdLst/>
            <a:ahLst/>
            <a:cxnLst>
              <a:cxn ang="0">
                <a:pos x="636494700" y="2147483647"/>
              </a:cxn>
              <a:cxn ang="0">
                <a:pos x="2147483647" y="2147483647"/>
              </a:cxn>
              <a:cxn ang="0">
                <a:pos x="2147483647" y="0"/>
              </a:cxn>
              <a:cxn ang="0">
                <a:pos x="587535184" y="735977438"/>
              </a:cxn>
              <a:cxn ang="0">
                <a:pos x="636494700" y="686909941"/>
              </a:cxn>
              <a:cxn ang="0">
                <a:pos x="881299278" y="686909941"/>
              </a:cxn>
              <a:cxn ang="0">
                <a:pos x="1028184823" y="735977438"/>
              </a:cxn>
              <a:cxn ang="0">
                <a:pos x="1126103855" y="637842443"/>
              </a:cxn>
              <a:cxn ang="0">
                <a:pos x="1321948917" y="588781951"/>
              </a:cxn>
              <a:cxn ang="0">
                <a:pos x="1517793978" y="490646956"/>
              </a:cxn>
              <a:cxn ang="0">
                <a:pos x="1664672526" y="637842443"/>
              </a:cxn>
              <a:cxn ang="0">
                <a:pos x="1615713010" y="588781951"/>
              </a:cxn>
              <a:cxn ang="0">
                <a:pos x="1909477104" y="588781951"/>
              </a:cxn>
              <a:cxn ang="0">
                <a:pos x="2105322165" y="588781951"/>
              </a:cxn>
              <a:cxn ang="0">
                <a:pos x="2007403133" y="686909941"/>
              </a:cxn>
              <a:cxn ang="0">
                <a:pos x="2056362649" y="735977438"/>
              </a:cxn>
              <a:cxn ang="0">
                <a:pos x="2147483647" y="588781951"/>
              </a:cxn>
              <a:cxn ang="0">
                <a:pos x="2147483647" y="637842443"/>
              </a:cxn>
              <a:cxn ang="0">
                <a:pos x="2147483647" y="735977438"/>
              </a:cxn>
              <a:cxn ang="0">
                <a:pos x="734413732"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762598555" y="2147483647"/>
              </a:cxn>
              <a:cxn ang="0">
                <a:pos x="186051758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007403133" y="2147483647"/>
              </a:cxn>
              <a:cxn ang="0">
                <a:pos x="1762598555" y="2147483647"/>
              </a:cxn>
              <a:cxn ang="0">
                <a:pos x="1370908433" y="2147483647"/>
              </a:cxn>
              <a:cxn ang="0">
                <a:pos x="1468827465" y="2147483647"/>
              </a:cxn>
              <a:cxn ang="0">
                <a:pos x="1419867949" y="2147483647"/>
              </a:cxn>
              <a:cxn ang="0">
                <a:pos x="1126103855" y="2147483647"/>
              </a:cxn>
              <a:cxn ang="0">
                <a:pos x="1077144339" y="2147483647"/>
              </a:cxn>
              <a:cxn ang="0">
                <a:pos x="1175063371" y="2147483647"/>
              </a:cxn>
              <a:cxn ang="0">
                <a:pos x="979218310" y="2147483647"/>
              </a:cxn>
              <a:cxn ang="0">
                <a:pos x="930258794" y="2147483647"/>
              </a:cxn>
              <a:cxn ang="0">
                <a:pos x="587535184" y="2147483647"/>
              </a:cxn>
              <a:cxn ang="0">
                <a:pos x="1175063371" y="2011662325"/>
              </a:cxn>
              <a:cxn ang="0">
                <a:pos x="1468827465" y="1619143359"/>
              </a:cxn>
              <a:cxn ang="0">
                <a:pos x="587535184" y="1815406344"/>
              </a:cxn>
              <a:cxn ang="0">
                <a:pos x="587535184" y="1570075862"/>
              </a:cxn>
            </a:cxnLst>
            <a:pathLst>
              <a:path w="130" h="97">
                <a:moveTo>
                  <a:pt x="120" y="23"/>
                </a:moveTo>
                <a:cubicBezTo>
                  <a:pt x="123" y="23"/>
                  <a:pt x="125" y="24"/>
                  <a:pt x="127" y="26"/>
                </a:cubicBezTo>
                <a:cubicBezTo>
                  <a:pt x="127" y="26"/>
                  <a:pt x="127" y="26"/>
                  <a:pt x="127" y="26"/>
                </a:cubicBezTo>
                <a:cubicBezTo>
                  <a:pt x="129" y="28"/>
                  <a:pt x="130" y="31"/>
                  <a:pt x="130" y="34"/>
                </a:cubicBezTo>
                <a:cubicBezTo>
                  <a:pt x="130" y="86"/>
                  <a:pt x="130" y="86"/>
                  <a:pt x="130" y="86"/>
                </a:cubicBezTo>
                <a:cubicBezTo>
                  <a:pt x="130" y="89"/>
                  <a:pt x="129" y="92"/>
                  <a:pt x="127" y="94"/>
                </a:cubicBezTo>
                <a:cubicBezTo>
                  <a:pt x="127" y="94"/>
                  <a:pt x="127" y="94"/>
                  <a:pt x="127" y="94"/>
                </a:cubicBezTo>
                <a:cubicBezTo>
                  <a:pt x="125" y="96"/>
                  <a:pt x="122" y="97"/>
                  <a:pt x="119" y="97"/>
                </a:cubicBezTo>
                <a:cubicBezTo>
                  <a:pt x="24" y="97"/>
                  <a:pt x="24" y="97"/>
                  <a:pt x="24" y="97"/>
                </a:cubicBezTo>
                <a:cubicBezTo>
                  <a:pt x="21" y="97"/>
                  <a:pt x="19" y="96"/>
                  <a:pt x="17" y="94"/>
                </a:cubicBezTo>
                <a:cubicBezTo>
                  <a:pt x="17" y="94"/>
                  <a:pt x="17" y="94"/>
                  <a:pt x="17" y="94"/>
                </a:cubicBezTo>
                <a:cubicBezTo>
                  <a:pt x="15" y="92"/>
                  <a:pt x="13" y="89"/>
                  <a:pt x="13" y="86"/>
                </a:cubicBezTo>
                <a:cubicBezTo>
                  <a:pt x="13" y="78"/>
                  <a:pt x="13" y="78"/>
                  <a:pt x="13" y="78"/>
                </a:cubicBezTo>
                <a:cubicBezTo>
                  <a:pt x="20" y="78"/>
                  <a:pt x="20" y="78"/>
                  <a:pt x="20" y="78"/>
                </a:cubicBezTo>
                <a:cubicBezTo>
                  <a:pt x="20" y="86"/>
                  <a:pt x="20" y="86"/>
                  <a:pt x="20" y="86"/>
                </a:cubicBezTo>
                <a:cubicBezTo>
                  <a:pt x="20" y="87"/>
                  <a:pt x="20" y="89"/>
                  <a:pt x="21" y="89"/>
                </a:cubicBezTo>
                <a:cubicBezTo>
                  <a:pt x="22" y="90"/>
                  <a:pt x="23" y="91"/>
                  <a:pt x="24" y="91"/>
                </a:cubicBezTo>
                <a:cubicBezTo>
                  <a:pt x="119" y="91"/>
                  <a:pt x="119" y="91"/>
                  <a:pt x="119" y="91"/>
                </a:cubicBezTo>
                <a:cubicBezTo>
                  <a:pt x="120" y="91"/>
                  <a:pt x="122" y="90"/>
                  <a:pt x="122" y="89"/>
                </a:cubicBezTo>
                <a:cubicBezTo>
                  <a:pt x="123" y="89"/>
                  <a:pt x="124" y="87"/>
                  <a:pt x="124" y="86"/>
                </a:cubicBezTo>
                <a:cubicBezTo>
                  <a:pt x="124" y="85"/>
                  <a:pt x="124" y="85"/>
                  <a:pt x="124" y="85"/>
                </a:cubicBezTo>
                <a:cubicBezTo>
                  <a:pt x="37" y="85"/>
                  <a:pt x="37" y="85"/>
                  <a:pt x="37" y="85"/>
                </a:cubicBezTo>
                <a:cubicBezTo>
                  <a:pt x="37" y="78"/>
                  <a:pt x="37" y="78"/>
                  <a:pt x="37" y="78"/>
                </a:cubicBezTo>
                <a:cubicBezTo>
                  <a:pt x="108" y="78"/>
                  <a:pt x="108" y="78"/>
                  <a:pt x="108" y="78"/>
                </a:cubicBezTo>
                <a:cubicBezTo>
                  <a:pt x="115" y="78"/>
                  <a:pt x="120" y="72"/>
                  <a:pt x="120" y="65"/>
                </a:cubicBezTo>
                <a:cubicBezTo>
                  <a:pt x="120" y="64"/>
                  <a:pt x="120" y="64"/>
                  <a:pt x="120" y="64"/>
                </a:cubicBezTo>
                <a:cubicBezTo>
                  <a:pt x="124" y="64"/>
                  <a:pt x="124" y="64"/>
                  <a:pt x="124" y="64"/>
                </a:cubicBezTo>
                <a:cubicBezTo>
                  <a:pt x="124" y="34"/>
                  <a:pt x="124" y="34"/>
                  <a:pt x="124" y="34"/>
                </a:cubicBezTo>
                <a:cubicBezTo>
                  <a:pt x="124" y="33"/>
                  <a:pt x="123" y="32"/>
                  <a:pt x="122" y="31"/>
                </a:cubicBezTo>
                <a:cubicBezTo>
                  <a:pt x="122" y="30"/>
                  <a:pt x="121" y="30"/>
                  <a:pt x="120" y="29"/>
                </a:cubicBezTo>
                <a:cubicBezTo>
                  <a:pt x="120" y="23"/>
                  <a:pt x="120" y="23"/>
                  <a:pt x="120" y="23"/>
                </a:cubicBezTo>
                <a:close/>
                <a:moveTo>
                  <a:pt x="5" y="0"/>
                </a:moveTo>
                <a:cubicBezTo>
                  <a:pt x="2" y="0"/>
                  <a:pt x="0" y="2"/>
                  <a:pt x="0" y="5"/>
                </a:cubicBezTo>
                <a:cubicBezTo>
                  <a:pt x="0" y="63"/>
                  <a:pt x="0" y="63"/>
                  <a:pt x="0" y="63"/>
                </a:cubicBezTo>
                <a:cubicBezTo>
                  <a:pt x="0" y="66"/>
                  <a:pt x="2" y="69"/>
                  <a:pt x="5" y="69"/>
                </a:cubicBezTo>
                <a:cubicBezTo>
                  <a:pt x="106" y="69"/>
                  <a:pt x="106" y="69"/>
                  <a:pt x="106" y="69"/>
                </a:cubicBezTo>
                <a:cubicBezTo>
                  <a:pt x="109" y="69"/>
                  <a:pt x="112" y="66"/>
                  <a:pt x="112" y="63"/>
                </a:cubicBezTo>
                <a:cubicBezTo>
                  <a:pt x="112" y="5"/>
                  <a:pt x="112" y="5"/>
                  <a:pt x="112" y="5"/>
                </a:cubicBezTo>
                <a:cubicBezTo>
                  <a:pt x="112" y="2"/>
                  <a:pt x="109" y="0"/>
                  <a:pt x="106" y="0"/>
                </a:cubicBezTo>
                <a:cubicBezTo>
                  <a:pt x="5" y="0"/>
                  <a:pt x="5" y="0"/>
                  <a:pt x="5" y="0"/>
                </a:cubicBezTo>
                <a:close/>
                <a:moveTo>
                  <a:pt x="15" y="24"/>
                </a:moveTo>
                <a:cubicBezTo>
                  <a:pt x="13" y="24"/>
                  <a:pt x="12" y="25"/>
                  <a:pt x="12" y="27"/>
                </a:cubicBezTo>
                <a:cubicBezTo>
                  <a:pt x="12" y="28"/>
                  <a:pt x="12" y="28"/>
                  <a:pt x="12" y="28"/>
                </a:cubicBezTo>
                <a:cubicBezTo>
                  <a:pt x="16" y="28"/>
                  <a:pt x="16" y="28"/>
                  <a:pt x="16" y="28"/>
                </a:cubicBezTo>
                <a:cubicBezTo>
                  <a:pt x="16" y="24"/>
                  <a:pt x="16" y="24"/>
                  <a:pt x="16" y="24"/>
                </a:cubicBezTo>
                <a:cubicBezTo>
                  <a:pt x="15" y="24"/>
                  <a:pt x="15" y="24"/>
                  <a:pt x="15" y="24"/>
                </a:cubicBezTo>
                <a:close/>
                <a:moveTo>
                  <a:pt x="15" y="13"/>
                </a:moveTo>
                <a:cubicBezTo>
                  <a:pt x="16" y="14"/>
                  <a:pt x="16" y="14"/>
                  <a:pt x="16" y="14"/>
                </a:cubicBezTo>
                <a:cubicBezTo>
                  <a:pt x="16" y="14"/>
                  <a:pt x="16" y="14"/>
                  <a:pt x="16" y="15"/>
                </a:cubicBezTo>
                <a:cubicBezTo>
                  <a:pt x="15" y="15"/>
                  <a:pt x="15" y="15"/>
                  <a:pt x="15" y="15"/>
                </a:cubicBezTo>
                <a:cubicBezTo>
                  <a:pt x="14" y="15"/>
                  <a:pt x="14" y="15"/>
                  <a:pt x="14" y="15"/>
                </a:cubicBezTo>
                <a:cubicBezTo>
                  <a:pt x="13" y="15"/>
                  <a:pt x="13" y="15"/>
                  <a:pt x="12" y="15"/>
                </a:cubicBezTo>
                <a:cubicBezTo>
                  <a:pt x="12" y="15"/>
                  <a:pt x="12" y="15"/>
                  <a:pt x="11" y="14"/>
                </a:cubicBezTo>
                <a:cubicBezTo>
                  <a:pt x="11" y="14"/>
                  <a:pt x="11" y="13"/>
                  <a:pt x="11" y="13"/>
                </a:cubicBezTo>
                <a:cubicBezTo>
                  <a:pt x="11" y="12"/>
                  <a:pt x="11" y="11"/>
                  <a:pt x="12" y="11"/>
                </a:cubicBezTo>
                <a:cubicBezTo>
                  <a:pt x="12" y="10"/>
                  <a:pt x="13" y="10"/>
                  <a:pt x="14" y="10"/>
                </a:cubicBezTo>
                <a:cubicBezTo>
                  <a:pt x="14" y="10"/>
                  <a:pt x="15" y="10"/>
                  <a:pt x="15" y="10"/>
                </a:cubicBezTo>
                <a:cubicBezTo>
                  <a:pt x="15" y="11"/>
                  <a:pt x="16" y="11"/>
                  <a:pt x="16" y="12"/>
                </a:cubicBezTo>
                <a:cubicBezTo>
                  <a:pt x="15" y="12"/>
                  <a:pt x="15" y="12"/>
                  <a:pt x="15" y="12"/>
                </a:cubicBezTo>
                <a:cubicBezTo>
                  <a:pt x="14" y="12"/>
                  <a:pt x="14" y="12"/>
                  <a:pt x="14" y="12"/>
                </a:cubicBezTo>
                <a:cubicBezTo>
                  <a:pt x="14" y="12"/>
                  <a:pt x="14" y="11"/>
                  <a:pt x="14" y="11"/>
                </a:cubicBezTo>
                <a:cubicBezTo>
                  <a:pt x="14" y="11"/>
                  <a:pt x="14" y="11"/>
                  <a:pt x="14" y="11"/>
                </a:cubicBezTo>
                <a:cubicBezTo>
                  <a:pt x="13" y="11"/>
                  <a:pt x="13" y="11"/>
                  <a:pt x="13" y="12"/>
                </a:cubicBezTo>
                <a:cubicBezTo>
                  <a:pt x="13" y="12"/>
                  <a:pt x="13" y="12"/>
                  <a:pt x="13" y="13"/>
                </a:cubicBezTo>
                <a:cubicBezTo>
                  <a:pt x="13" y="13"/>
                  <a:pt x="13" y="14"/>
                  <a:pt x="13" y="14"/>
                </a:cubicBezTo>
                <a:cubicBezTo>
                  <a:pt x="13" y="14"/>
                  <a:pt x="13" y="14"/>
                  <a:pt x="14" y="14"/>
                </a:cubicBezTo>
                <a:cubicBezTo>
                  <a:pt x="14" y="14"/>
                  <a:pt x="14" y="14"/>
                  <a:pt x="14" y="14"/>
                </a:cubicBezTo>
                <a:cubicBezTo>
                  <a:pt x="14" y="14"/>
                  <a:pt x="15" y="14"/>
                  <a:pt x="15" y="13"/>
                </a:cubicBezTo>
                <a:close/>
                <a:moveTo>
                  <a:pt x="17" y="12"/>
                </a:moveTo>
                <a:cubicBezTo>
                  <a:pt x="18" y="12"/>
                  <a:pt x="18" y="12"/>
                  <a:pt x="18" y="12"/>
                </a:cubicBezTo>
                <a:cubicBezTo>
                  <a:pt x="18" y="12"/>
                  <a:pt x="18" y="12"/>
                  <a:pt x="18" y="12"/>
                </a:cubicBezTo>
                <a:cubicBezTo>
                  <a:pt x="18" y="12"/>
                  <a:pt x="18" y="12"/>
                  <a:pt x="18" y="12"/>
                </a:cubicBezTo>
                <a:cubicBezTo>
                  <a:pt x="19" y="12"/>
                  <a:pt x="19" y="12"/>
                  <a:pt x="19" y="12"/>
                </a:cubicBezTo>
                <a:cubicBezTo>
                  <a:pt x="19" y="12"/>
                  <a:pt x="19" y="12"/>
                  <a:pt x="20" y="12"/>
                </a:cubicBezTo>
                <a:cubicBezTo>
                  <a:pt x="19" y="13"/>
                  <a:pt x="19" y="13"/>
                  <a:pt x="19" y="13"/>
                </a:cubicBezTo>
                <a:cubicBezTo>
                  <a:pt x="19" y="13"/>
                  <a:pt x="19" y="13"/>
                  <a:pt x="19" y="13"/>
                </a:cubicBezTo>
                <a:cubicBezTo>
                  <a:pt x="19" y="13"/>
                  <a:pt x="18" y="13"/>
                  <a:pt x="18" y="13"/>
                </a:cubicBezTo>
                <a:cubicBezTo>
                  <a:pt x="18" y="13"/>
                  <a:pt x="18" y="14"/>
                  <a:pt x="18" y="14"/>
                </a:cubicBezTo>
                <a:cubicBezTo>
                  <a:pt x="18" y="15"/>
                  <a:pt x="18" y="15"/>
                  <a:pt x="18" y="15"/>
                </a:cubicBezTo>
                <a:cubicBezTo>
                  <a:pt x="17" y="15"/>
                  <a:pt x="17" y="15"/>
                  <a:pt x="17" y="15"/>
                </a:cubicBezTo>
                <a:cubicBezTo>
                  <a:pt x="17" y="12"/>
                  <a:pt x="17" y="12"/>
                  <a:pt x="17" y="12"/>
                </a:cubicBezTo>
                <a:close/>
                <a:moveTo>
                  <a:pt x="24" y="14"/>
                </a:moveTo>
                <a:cubicBezTo>
                  <a:pt x="21" y="14"/>
                  <a:pt x="21" y="14"/>
                  <a:pt x="21" y="14"/>
                </a:cubicBezTo>
                <a:cubicBezTo>
                  <a:pt x="21" y="14"/>
                  <a:pt x="21" y="14"/>
                  <a:pt x="22" y="14"/>
                </a:cubicBezTo>
                <a:cubicBezTo>
                  <a:pt x="22" y="15"/>
                  <a:pt x="22" y="15"/>
                  <a:pt x="22" y="15"/>
                </a:cubicBezTo>
                <a:cubicBezTo>
                  <a:pt x="22" y="15"/>
                  <a:pt x="22" y="15"/>
                  <a:pt x="22" y="15"/>
                </a:cubicBezTo>
                <a:cubicBezTo>
                  <a:pt x="23" y="14"/>
                  <a:pt x="23" y="14"/>
                  <a:pt x="23" y="14"/>
                </a:cubicBezTo>
                <a:cubicBezTo>
                  <a:pt x="24" y="14"/>
                  <a:pt x="24" y="14"/>
                  <a:pt x="24" y="14"/>
                </a:cubicBezTo>
                <a:cubicBezTo>
                  <a:pt x="24" y="15"/>
                  <a:pt x="24" y="15"/>
                  <a:pt x="23" y="15"/>
                </a:cubicBezTo>
                <a:cubicBezTo>
                  <a:pt x="23" y="15"/>
                  <a:pt x="23" y="15"/>
                  <a:pt x="22" y="15"/>
                </a:cubicBezTo>
                <a:cubicBezTo>
                  <a:pt x="22" y="15"/>
                  <a:pt x="21" y="15"/>
                  <a:pt x="21" y="15"/>
                </a:cubicBezTo>
                <a:cubicBezTo>
                  <a:pt x="21" y="15"/>
                  <a:pt x="20" y="15"/>
                  <a:pt x="20" y="15"/>
                </a:cubicBezTo>
                <a:cubicBezTo>
                  <a:pt x="20" y="14"/>
                  <a:pt x="20" y="14"/>
                  <a:pt x="20" y="13"/>
                </a:cubicBezTo>
                <a:cubicBezTo>
                  <a:pt x="20" y="13"/>
                  <a:pt x="20" y="12"/>
                  <a:pt x="20" y="12"/>
                </a:cubicBezTo>
                <a:cubicBezTo>
                  <a:pt x="21" y="12"/>
                  <a:pt x="21" y="12"/>
                  <a:pt x="22" y="12"/>
                </a:cubicBezTo>
                <a:cubicBezTo>
                  <a:pt x="23" y="12"/>
                  <a:pt x="23" y="12"/>
                  <a:pt x="23" y="12"/>
                </a:cubicBezTo>
                <a:cubicBezTo>
                  <a:pt x="24" y="12"/>
                  <a:pt x="24" y="12"/>
                  <a:pt x="24" y="12"/>
                </a:cubicBezTo>
                <a:cubicBezTo>
                  <a:pt x="24" y="13"/>
                  <a:pt x="24" y="13"/>
                  <a:pt x="24" y="14"/>
                </a:cubicBezTo>
                <a:cubicBezTo>
                  <a:pt x="24" y="14"/>
                  <a:pt x="24" y="14"/>
                  <a:pt x="24" y="14"/>
                </a:cubicBezTo>
                <a:close/>
                <a:moveTo>
                  <a:pt x="23" y="13"/>
                </a:moveTo>
                <a:cubicBezTo>
                  <a:pt x="21" y="13"/>
                  <a:pt x="21" y="13"/>
                  <a:pt x="21" y="13"/>
                </a:cubicBezTo>
                <a:cubicBezTo>
                  <a:pt x="21" y="13"/>
                  <a:pt x="21" y="13"/>
                  <a:pt x="22" y="13"/>
                </a:cubicBezTo>
                <a:cubicBezTo>
                  <a:pt x="22" y="12"/>
                  <a:pt x="22" y="12"/>
                  <a:pt x="22" y="12"/>
                </a:cubicBezTo>
                <a:cubicBezTo>
                  <a:pt x="22" y="12"/>
                  <a:pt x="22" y="12"/>
                  <a:pt x="23" y="13"/>
                </a:cubicBezTo>
                <a:cubicBezTo>
                  <a:pt x="23" y="13"/>
                  <a:pt x="23" y="13"/>
                  <a:pt x="23" y="13"/>
                </a:cubicBezTo>
                <a:close/>
                <a:moveTo>
                  <a:pt x="29" y="10"/>
                </a:moveTo>
                <a:cubicBezTo>
                  <a:pt x="29" y="15"/>
                  <a:pt x="29" y="15"/>
                  <a:pt x="29" y="15"/>
                </a:cubicBezTo>
                <a:cubicBezTo>
                  <a:pt x="28" y="15"/>
                  <a:pt x="28" y="15"/>
                  <a:pt x="28" y="15"/>
                </a:cubicBezTo>
                <a:cubicBezTo>
                  <a:pt x="28" y="15"/>
                  <a:pt x="28" y="15"/>
                  <a:pt x="28" y="15"/>
                </a:cubicBezTo>
                <a:cubicBezTo>
                  <a:pt x="27" y="15"/>
                  <a:pt x="27" y="15"/>
                  <a:pt x="27" y="15"/>
                </a:cubicBezTo>
                <a:cubicBezTo>
                  <a:pt x="27" y="15"/>
                  <a:pt x="27" y="15"/>
                  <a:pt x="26" y="15"/>
                </a:cubicBezTo>
                <a:cubicBezTo>
                  <a:pt x="26" y="15"/>
                  <a:pt x="25" y="15"/>
                  <a:pt x="25" y="15"/>
                </a:cubicBezTo>
                <a:cubicBezTo>
                  <a:pt x="25" y="14"/>
                  <a:pt x="25" y="14"/>
                  <a:pt x="25" y="13"/>
                </a:cubicBezTo>
                <a:cubicBezTo>
                  <a:pt x="25" y="13"/>
                  <a:pt x="25" y="12"/>
                  <a:pt x="25" y="12"/>
                </a:cubicBezTo>
                <a:cubicBezTo>
                  <a:pt x="25" y="12"/>
                  <a:pt x="26" y="12"/>
                  <a:pt x="26" y="12"/>
                </a:cubicBezTo>
                <a:cubicBezTo>
                  <a:pt x="27" y="12"/>
                  <a:pt x="27" y="12"/>
                  <a:pt x="27" y="12"/>
                </a:cubicBezTo>
                <a:cubicBezTo>
                  <a:pt x="27" y="12"/>
                  <a:pt x="27" y="12"/>
                  <a:pt x="27" y="12"/>
                </a:cubicBezTo>
                <a:cubicBezTo>
                  <a:pt x="27" y="10"/>
                  <a:pt x="27" y="10"/>
                  <a:pt x="27" y="10"/>
                </a:cubicBezTo>
                <a:cubicBezTo>
                  <a:pt x="29" y="10"/>
                  <a:pt x="29" y="10"/>
                  <a:pt x="29" y="10"/>
                </a:cubicBezTo>
                <a:close/>
                <a:moveTo>
                  <a:pt x="27" y="13"/>
                </a:moveTo>
                <a:cubicBezTo>
                  <a:pt x="27" y="14"/>
                  <a:pt x="27" y="14"/>
                  <a:pt x="27" y="14"/>
                </a:cubicBezTo>
                <a:cubicBezTo>
                  <a:pt x="27" y="14"/>
                  <a:pt x="27" y="14"/>
                  <a:pt x="27" y="14"/>
                </a:cubicBezTo>
                <a:cubicBezTo>
                  <a:pt x="27" y="14"/>
                  <a:pt x="26" y="14"/>
                  <a:pt x="26" y="14"/>
                </a:cubicBezTo>
                <a:cubicBezTo>
                  <a:pt x="26" y="14"/>
                  <a:pt x="26" y="14"/>
                  <a:pt x="26" y="14"/>
                </a:cubicBezTo>
                <a:cubicBezTo>
                  <a:pt x="26" y="13"/>
                  <a:pt x="26" y="13"/>
                  <a:pt x="26" y="13"/>
                </a:cubicBezTo>
                <a:cubicBezTo>
                  <a:pt x="26" y="13"/>
                  <a:pt x="27" y="13"/>
                  <a:pt x="27" y="13"/>
                </a:cubicBezTo>
                <a:cubicBezTo>
                  <a:pt x="27" y="13"/>
                  <a:pt x="27" y="13"/>
                  <a:pt x="27" y="13"/>
                </a:cubicBezTo>
                <a:cubicBezTo>
                  <a:pt x="27" y="13"/>
                  <a:pt x="27" y="13"/>
                  <a:pt x="27" y="13"/>
                </a:cubicBezTo>
                <a:close/>
                <a:moveTo>
                  <a:pt x="30" y="10"/>
                </a:moveTo>
                <a:cubicBezTo>
                  <a:pt x="31" y="10"/>
                  <a:pt x="31" y="10"/>
                  <a:pt x="31" y="10"/>
                </a:cubicBezTo>
                <a:cubicBezTo>
                  <a:pt x="31" y="11"/>
                  <a:pt x="31" y="11"/>
                  <a:pt x="31" y="11"/>
                </a:cubicBezTo>
                <a:cubicBezTo>
                  <a:pt x="30" y="11"/>
                  <a:pt x="30" y="11"/>
                  <a:pt x="30" y="11"/>
                </a:cubicBezTo>
                <a:cubicBezTo>
                  <a:pt x="30" y="10"/>
                  <a:pt x="30" y="10"/>
                  <a:pt x="30" y="10"/>
                </a:cubicBezTo>
                <a:close/>
                <a:moveTo>
                  <a:pt x="30" y="12"/>
                </a:moveTo>
                <a:cubicBezTo>
                  <a:pt x="31" y="12"/>
                  <a:pt x="31" y="12"/>
                  <a:pt x="31" y="12"/>
                </a:cubicBezTo>
                <a:cubicBezTo>
                  <a:pt x="31" y="15"/>
                  <a:pt x="31" y="15"/>
                  <a:pt x="31" y="15"/>
                </a:cubicBezTo>
                <a:cubicBezTo>
                  <a:pt x="30" y="15"/>
                  <a:pt x="30" y="15"/>
                  <a:pt x="30" y="15"/>
                </a:cubicBezTo>
                <a:cubicBezTo>
                  <a:pt x="30" y="12"/>
                  <a:pt x="30" y="12"/>
                  <a:pt x="30" y="12"/>
                </a:cubicBezTo>
                <a:close/>
                <a:moveTo>
                  <a:pt x="34" y="10"/>
                </a:moveTo>
                <a:cubicBezTo>
                  <a:pt x="34" y="12"/>
                  <a:pt x="34" y="12"/>
                  <a:pt x="34" y="12"/>
                </a:cubicBezTo>
                <a:cubicBezTo>
                  <a:pt x="35" y="12"/>
                  <a:pt x="35" y="12"/>
                  <a:pt x="35" y="12"/>
                </a:cubicBezTo>
                <a:cubicBezTo>
                  <a:pt x="35" y="13"/>
                  <a:pt x="35" y="13"/>
                  <a:pt x="35" y="13"/>
                </a:cubicBezTo>
                <a:cubicBezTo>
                  <a:pt x="34" y="13"/>
                  <a:pt x="34" y="13"/>
                  <a:pt x="34" y="13"/>
                </a:cubicBezTo>
                <a:cubicBezTo>
                  <a:pt x="34" y="14"/>
                  <a:pt x="34" y="14"/>
                  <a:pt x="34" y="14"/>
                </a:cubicBezTo>
                <a:cubicBezTo>
                  <a:pt x="34" y="14"/>
                  <a:pt x="34" y="14"/>
                  <a:pt x="34" y="14"/>
                </a:cubicBezTo>
                <a:cubicBezTo>
                  <a:pt x="34" y="14"/>
                  <a:pt x="34" y="14"/>
                  <a:pt x="34" y="14"/>
                </a:cubicBezTo>
                <a:cubicBezTo>
                  <a:pt x="34" y="14"/>
                  <a:pt x="35" y="14"/>
                  <a:pt x="35" y="14"/>
                </a:cubicBezTo>
                <a:cubicBezTo>
                  <a:pt x="35" y="15"/>
                  <a:pt x="35" y="15"/>
                  <a:pt x="35" y="15"/>
                </a:cubicBezTo>
                <a:cubicBezTo>
                  <a:pt x="34" y="15"/>
                  <a:pt x="34" y="15"/>
                  <a:pt x="34" y="15"/>
                </a:cubicBezTo>
                <a:cubicBezTo>
                  <a:pt x="33" y="15"/>
                  <a:pt x="33" y="15"/>
                  <a:pt x="33" y="15"/>
                </a:cubicBezTo>
                <a:cubicBezTo>
                  <a:pt x="33" y="15"/>
                  <a:pt x="33" y="15"/>
                  <a:pt x="33" y="15"/>
                </a:cubicBezTo>
                <a:cubicBezTo>
                  <a:pt x="33" y="15"/>
                  <a:pt x="33" y="14"/>
                  <a:pt x="33" y="14"/>
                </a:cubicBezTo>
                <a:cubicBezTo>
                  <a:pt x="33" y="13"/>
                  <a:pt x="33" y="13"/>
                  <a:pt x="33" y="13"/>
                </a:cubicBezTo>
                <a:cubicBezTo>
                  <a:pt x="32" y="13"/>
                  <a:pt x="32" y="13"/>
                  <a:pt x="32" y="13"/>
                </a:cubicBezTo>
                <a:cubicBezTo>
                  <a:pt x="32" y="12"/>
                  <a:pt x="32" y="12"/>
                  <a:pt x="32" y="12"/>
                </a:cubicBezTo>
                <a:cubicBezTo>
                  <a:pt x="33" y="12"/>
                  <a:pt x="33" y="12"/>
                  <a:pt x="33" y="12"/>
                </a:cubicBezTo>
                <a:cubicBezTo>
                  <a:pt x="33" y="11"/>
                  <a:pt x="33" y="11"/>
                  <a:pt x="33" y="11"/>
                </a:cubicBezTo>
                <a:cubicBezTo>
                  <a:pt x="34" y="10"/>
                  <a:pt x="34" y="10"/>
                  <a:pt x="34" y="10"/>
                </a:cubicBezTo>
                <a:close/>
                <a:moveTo>
                  <a:pt x="39" y="13"/>
                </a:moveTo>
                <a:cubicBezTo>
                  <a:pt x="40" y="14"/>
                  <a:pt x="40" y="14"/>
                  <a:pt x="40" y="14"/>
                </a:cubicBezTo>
                <a:cubicBezTo>
                  <a:pt x="40" y="14"/>
                  <a:pt x="39" y="15"/>
                  <a:pt x="39" y="15"/>
                </a:cubicBezTo>
                <a:cubicBezTo>
                  <a:pt x="39" y="15"/>
                  <a:pt x="38" y="15"/>
                  <a:pt x="38" y="15"/>
                </a:cubicBezTo>
                <a:cubicBezTo>
                  <a:pt x="37" y="15"/>
                  <a:pt x="36" y="15"/>
                  <a:pt x="36" y="15"/>
                </a:cubicBezTo>
                <a:cubicBezTo>
                  <a:pt x="36" y="14"/>
                  <a:pt x="35" y="14"/>
                  <a:pt x="35" y="13"/>
                </a:cubicBezTo>
                <a:cubicBezTo>
                  <a:pt x="35" y="12"/>
                  <a:pt x="36" y="11"/>
                  <a:pt x="36" y="11"/>
                </a:cubicBezTo>
                <a:cubicBezTo>
                  <a:pt x="36" y="10"/>
                  <a:pt x="37" y="10"/>
                  <a:pt x="38" y="10"/>
                </a:cubicBezTo>
                <a:cubicBezTo>
                  <a:pt x="38" y="10"/>
                  <a:pt x="39" y="10"/>
                  <a:pt x="39" y="11"/>
                </a:cubicBezTo>
                <a:cubicBezTo>
                  <a:pt x="40" y="11"/>
                  <a:pt x="40" y="11"/>
                  <a:pt x="40" y="12"/>
                </a:cubicBezTo>
                <a:cubicBezTo>
                  <a:pt x="39" y="12"/>
                  <a:pt x="39" y="12"/>
                  <a:pt x="39" y="12"/>
                </a:cubicBezTo>
                <a:cubicBezTo>
                  <a:pt x="39" y="12"/>
                  <a:pt x="39" y="11"/>
                  <a:pt x="38" y="11"/>
                </a:cubicBezTo>
                <a:cubicBezTo>
                  <a:pt x="38" y="11"/>
                  <a:pt x="38" y="11"/>
                  <a:pt x="38" y="11"/>
                </a:cubicBezTo>
                <a:cubicBezTo>
                  <a:pt x="37" y="11"/>
                  <a:pt x="37" y="11"/>
                  <a:pt x="37" y="11"/>
                </a:cubicBezTo>
                <a:cubicBezTo>
                  <a:pt x="37" y="12"/>
                  <a:pt x="36" y="12"/>
                  <a:pt x="36" y="13"/>
                </a:cubicBezTo>
                <a:cubicBezTo>
                  <a:pt x="36" y="13"/>
                  <a:pt x="37" y="14"/>
                  <a:pt x="37" y="14"/>
                </a:cubicBezTo>
                <a:cubicBezTo>
                  <a:pt x="37" y="14"/>
                  <a:pt x="37" y="15"/>
                  <a:pt x="38" y="15"/>
                </a:cubicBezTo>
                <a:cubicBezTo>
                  <a:pt x="38" y="15"/>
                  <a:pt x="38" y="14"/>
                  <a:pt x="38" y="14"/>
                </a:cubicBezTo>
                <a:cubicBezTo>
                  <a:pt x="39" y="14"/>
                  <a:pt x="39" y="14"/>
                  <a:pt x="39" y="13"/>
                </a:cubicBezTo>
                <a:close/>
                <a:moveTo>
                  <a:pt x="42" y="13"/>
                </a:moveTo>
                <a:cubicBezTo>
                  <a:pt x="41" y="13"/>
                  <a:pt x="41" y="13"/>
                  <a:pt x="41" y="13"/>
                </a:cubicBezTo>
                <a:cubicBezTo>
                  <a:pt x="41" y="12"/>
                  <a:pt x="41" y="12"/>
                  <a:pt x="41" y="12"/>
                </a:cubicBezTo>
                <a:cubicBezTo>
                  <a:pt x="41" y="12"/>
                  <a:pt x="42" y="12"/>
                  <a:pt x="42" y="12"/>
                </a:cubicBezTo>
                <a:cubicBezTo>
                  <a:pt x="43" y="12"/>
                  <a:pt x="43" y="12"/>
                  <a:pt x="43" y="12"/>
                </a:cubicBezTo>
                <a:cubicBezTo>
                  <a:pt x="43" y="12"/>
                  <a:pt x="44" y="12"/>
                  <a:pt x="44" y="12"/>
                </a:cubicBezTo>
                <a:cubicBezTo>
                  <a:pt x="44" y="12"/>
                  <a:pt x="44" y="13"/>
                  <a:pt x="44" y="13"/>
                </a:cubicBezTo>
                <a:cubicBezTo>
                  <a:pt x="44" y="14"/>
                  <a:pt x="44" y="14"/>
                  <a:pt x="44" y="14"/>
                </a:cubicBezTo>
                <a:cubicBezTo>
                  <a:pt x="44" y="14"/>
                  <a:pt x="44" y="15"/>
                  <a:pt x="44" y="15"/>
                </a:cubicBezTo>
                <a:cubicBezTo>
                  <a:pt x="44" y="15"/>
                  <a:pt x="44" y="15"/>
                  <a:pt x="44" y="15"/>
                </a:cubicBezTo>
                <a:cubicBezTo>
                  <a:pt x="43" y="15"/>
                  <a:pt x="43" y="15"/>
                  <a:pt x="43" y="15"/>
                </a:cubicBezTo>
                <a:cubicBezTo>
                  <a:pt x="43" y="15"/>
                  <a:pt x="43" y="15"/>
                  <a:pt x="43" y="15"/>
                </a:cubicBezTo>
                <a:cubicBezTo>
                  <a:pt x="43" y="15"/>
                  <a:pt x="43" y="15"/>
                  <a:pt x="43" y="15"/>
                </a:cubicBezTo>
                <a:cubicBezTo>
                  <a:pt x="43" y="15"/>
                  <a:pt x="43" y="15"/>
                  <a:pt x="42" y="15"/>
                </a:cubicBezTo>
                <a:cubicBezTo>
                  <a:pt x="42" y="15"/>
                  <a:pt x="42" y="15"/>
                  <a:pt x="42" y="15"/>
                </a:cubicBezTo>
                <a:cubicBezTo>
                  <a:pt x="41" y="15"/>
                  <a:pt x="41" y="15"/>
                  <a:pt x="41" y="15"/>
                </a:cubicBezTo>
                <a:cubicBezTo>
                  <a:pt x="41" y="15"/>
                  <a:pt x="41" y="15"/>
                  <a:pt x="41" y="14"/>
                </a:cubicBezTo>
                <a:cubicBezTo>
                  <a:pt x="41" y="14"/>
                  <a:pt x="41" y="14"/>
                  <a:pt x="41" y="14"/>
                </a:cubicBezTo>
                <a:cubicBezTo>
                  <a:pt x="41" y="14"/>
                  <a:pt x="41" y="13"/>
                  <a:pt x="41" y="13"/>
                </a:cubicBezTo>
                <a:cubicBezTo>
                  <a:pt x="41" y="13"/>
                  <a:pt x="42" y="13"/>
                  <a:pt x="42" y="13"/>
                </a:cubicBezTo>
                <a:cubicBezTo>
                  <a:pt x="42" y="13"/>
                  <a:pt x="43" y="13"/>
                  <a:pt x="43" y="13"/>
                </a:cubicBezTo>
                <a:cubicBezTo>
                  <a:pt x="43" y="13"/>
                  <a:pt x="43" y="13"/>
                  <a:pt x="43" y="13"/>
                </a:cubicBezTo>
                <a:cubicBezTo>
                  <a:pt x="43" y="13"/>
                  <a:pt x="43" y="12"/>
                  <a:pt x="43" y="12"/>
                </a:cubicBezTo>
                <a:cubicBezTo>
                  <a:pt x="43" y="12"/>
                  <a:pt x="42" y="12"/>
                  <a:pt x="42" y="12"/>
                </a:cubicBezTo>
                <a:cubicBezTo>
                  <a:pt x="42" y="12"/>
                  <a:pt x="42" y="12"/>
                  <a:pt x="42" y="12"/>
                </a:cubicBezTo>
                <a:cubicBezTo>
                  <a:pt x="42" y="12"/>
                  <a:pt x="42" y="13"/>
                  <a:pt x="42" y="13"/>
                </a:cubicBezTo>
                <a:close/>
                <a:moveTo>
                  <a:pt x="43" y="14"/>
                </a:moveTo>
                <a:cubicBezTo>
                  <a:pt x="43" y="14"/>
                  <a:pt x="43" y="14"/>
                  <a:pt x="43" y="14"/>
                </a:cubicBezTo>
                <a:cubicBezTo>
                  <a:pt x="43" y="14"/>
                  <a:pt x="43" y="14"/>
                  <a:pt x="43" y="14"/>
                </a:cubicBezTo>
                <a:cubicBezTo>
                  <a:pt x="43" y="14"/>
                  <a:pt x="43" y="15"/>
                  <a:pt x="43" y="15"/>
                </a:cubicBezTo>
                <a:cubicBezTo>
                  <a:pt x="42" y="15"/>
                  <a:pt x="42" y="15"/>
                  <a:pt x="42" y="15"/>
                </a:cubicBezTo>
                <a:cubicBezTo>
                  <a:pt x="42" y="15"/>
                  <a:pt x="42" y="15"/>
                  <a:pt x="42" y="15"/>
                </a:cubicBezTo>
                <a:cubicBezTo>
                  <a:pt x="42" y="15"/>
                  <a:pt x="42" y="14"/>
                  <a:pt x="42" y="14"/>
                </a:cubicBezTo>
                <a:cubicBezTo>
                  <a:pt x="42" y="14"/>
                  <a:pt x="42" y="14"/>
                  <a:pt x="42" y="14"/>
                </a:cubicBezTo>
                <a:cubicBezTo>
                  <a:pt x="42" y="14"/>
                  <a:pt x="42" y="14"/>
                  <a:pt x="42" y="14"/>
                </a:cubicBezTo>
                <a:cubicBezTo>
                  <a:pt x="43" y="14"/>
                  <a:pt x="43" y="14"/>
                  <a:pt x="43" y="14"/>
                </a:cubicBezTo>
                <a:close/>
                <a:moveTo>
                  <a:pt x="46" y="15"/>
                </a:moveTo>
                <a:cubicBezTo>
                  <a:pt x="45" y="15"/>
                  <a:pt x="45" y="15"/>
                  <a:pt x="45" y="15"/>
                </a:cubicBezTo>
                <a:cubicBezTo>
                  <a:pt x="45" y="12"/>
                  <a:pt x="45" y="12"/>
                  <a:pt x="45" y="12"/>
                </a:cubicBezTo>
                <a:cubicBezTo>
                  <a:pt x="46" y="12"/>
                  <a:pt x="46" y="12"/>
                  <a:pt x="46" y="12"/>
                </a:cubicBezTo>
                <a:cubicBezTo>
                  <a:pt x="46" y="12"/>
                  <a:pt x="46" y="12"/>
                  <a:pt x="46" y="12"/>
                </a:cubicBezTo>
                <a:cubicBezTo>
                  <a:pt x="46" y="12"/>
                  <a:pt x="46" y="12"/>
                  <a:pt x="46" y="12"/>
                </a:cubicBezTo>
                <a:cubicBezTo>
                  <a:pt x="46" y="12"/>
                  <a:pt x="46" y="12"/>
                  <a:pt x="47" y="12"/>
                </a:cubicBezTo>
                <a:cubicBezTo>
                  <a:pt x="47" y="12"/>
                  <a:pt x="47" y="12"/>
                  <a:pt x="47" y="12"/>
                </a:cubicBezTo>
                <a:cubicBezTo>
                  <a:pt x="47" y="13"/>
                  <a:pt x="47" y="13"/>
                  <a:pt x="47" y="13"/>
                </a:cubicBezTo>
                <a:cubicBezTo>
                  <a:pt x="47" y="12"/>
                  <a:pt x="47" y="12"/>
                  <a:pt x="46" y="12"/>
                </a:cubicBezTo>
                <a:cubicBezTo>
                  <a:pt x="46" y="12"/>
                  <a:pt x="46" y="12"/>
                  <a:pt x="46" y="13"/>
                </a:cubicBezTo>
                <a:cubicBezTo>
                  <a:pt x="46" y="13"/>
                  <a:pt x="46" y="13"/>
                  <a:pt x="46" y="13"/>
                </a:cubicBezTo>
                <a:cubicBezTo>
                  <a:pt x="46" y="13"/>
                  <a:pt x="46" y="14"/>
                  <a:pt x="46" y="14"/>
                </a:cubicBezTo>
                <a:cubicBezTo>
                  <a:pt x="46" y="15"/>
                  <a:pt x="46" y="15"/>
                  <a:pt x="46" y="15"/>
                </a:cubicBezTo>
                <a:close/>
                <a:moveTo>
                  <a:pt x="51" y="15"/>
                </a:moveTo>
                <a:cubicBezTo>
                  <a:pt x="50" y="15"/>
                  <a:pt x="50" y="15"/>
                  <a:pt x="50" y="15"/>
                </a:cubicBezTo>
                <a:cubicBezTo>
                  <a:pt x="50" y="15"/>
                  <a:pt x="50" y="15"/>
                  <a:pt x="50" y="15"/>
                </a:cubicBezTo>
                <a:cubicBezTo>
                  <a:pt x="50" y="15"/>
                  <a:pt x="50" y="15"/>
                  <a:pt x="50" y="15"/>
                </a:cubicBezTo>
                <a:cubicBezTo>
                  <a:pt x="49" y="15"/>
                  <a:pt x="49" y="15"/>
                  <a:pt x="49" y="15"/>
                </a:cubicBezTo>
                <a:cubicBezTo>
                  <a:pt x="49" y="15"/>
                  <a:pt x="48" y="15"/>
                  <a:pt x="48" y="15"/>
                </a:cubicBezTo>
                <a:cubicBezTo>
                  <a:pt x="48" y="15"/>
                  <a:pt x="47" y="14"/>
                  <a:pt x="47" y="13"/>
                </a:cubicBezTo>
                <a:cubicBezTo>
                  <a:pt x="47" y="13"/>
                  <a:pt x="48" y="12"/>
                  <a:pt x="48" y="12"/>
                </a:cubicBezTo>
                <a:cubicBezTo>
                  <a:pt x="48" y="12"/>
                  <a:pt x="49" y="12"/>
                  <a:pt x="49" y="12"/>
                </a:cubicBezTo>
                <a:cubicBezTo>
                  <a:pt x="49" y="12"/>
                  <a:pt x="50" y="12"/>
                  <a:pt x="50" y="12"/>
                </a:cubicBezTo>
                <a:cubicBezTo>
                  <a:pt x="50" y="10"/>
                  <a:pt x="50" y="10"/>
                  <a:pt x="50" y="10"/>
                </a:cubicBezTo>
                <a:cubicBezTo>
                  <a:pt x="51" y="10"/>
                  <a:pt x="51" y="10"/>
                  <a:pt x="51" y="10"/>
                </a:cubicBezTo>
                <a:cubicBezTo>
                  <a:pt x="51" y="15"/>
                  <a:pt x="51" y="15"/>
                  <a:pt x="51" y="15"/>
                </a:cubicBezTo>
                <a:close/>
                <a:moveTo>
                  <a:pt x="49" y="13"/>
                </a:moveTo>
                <a:cubicBezTo>
                  <a:pt x="49" y="13"/>
                  <a:pt x="49" y="13"/>
                  <a:pt x="49" y="13"/>
                </a:cubicBezTo>
                <a:cubicBezTo>
                  <a:pt x="49" y="12"/>
                  <a:pt x="49" y="12"/>
                  <a:pt x="49" y="12"/>
                </a:cubicBezTo>
                <a:cubicBezTo>
                  <a:pt x="50" y="12"/>
                  <a:pt x="50" y="12"/>
                  <a:pt x="50" y="13"/>
                </a:cubicBezTo>
                <a:cubicBezTo>
                  <a:pt x="50" y="13"/>
                  <a:pt x="50" y="13"/>
                  <a:pt x="50" y="14"/>
                </a:cubicBezTo>
                <a:cubicBezTo>
                  <a:pt x="50" y="14"/>
                  <a:pt x="50" y="14"/>
                  <a:pt x="50" y="14"/>
                </a:cubicBezTo>
                <a:cubicBezTo>
                  <a:pt x="50" y="15"/>
                  <a:pt x="50" y="15"/>
                  <a:pt x="49" y="15"/>
                </a:cubicBezTo>
                <a:cubicBezTo>
                  <a:pt x="49" y="15"/>
                  <a:pt x="49" y="15"/>
                  <a:pt x="49" y="14"/>
                </a:cubicBezTo>
                <a:cubicBezTo>
                  <a:pt x="49" y="14"/>
                  <a:pt x="49" y="14"/>
                  <a:pt x="49" y="13"/>
                </a:cubicBezTo>
                <a:close/>
                <a:moveTo>
                  <a:pt x="13" y="50"/>
                </a:moveTo>
                <a:cubicBezTo>
                  <a:pt x="13" y="50"/>
                  <a:pt x="12" y="51"/>
                  <a:pt x="12" y="51"/>
                </a:cubicBezTo>
                <a:cubicBezTo>
                  <a:pt x="12" y="51"/>
                  <a:pt x="12" y="51"/>
                  <a:pt x="12" y="51"/>
                </a:cubicBezTo>
                <a:cubicBezTo>
                  <a:pt x="12" y="51"/>
                  <a:pt x="12" y="51"/>
                  <a:pt x="12" y="52"/>
                </a:cubicBezTo>
                <a:cubicBezTo>
                  <a:pt x="12" y="55"/>
                  <a:pt x="12" y="55"/>
                  <a:pt x="12" y="55"/>
                </a:cubicBezTo>
                <a:cubicBezTo>
                  <a:pt x="12" y="55"/>
                  <a:pt x="12" y="55"/>
                  <a:pt x="12" y="56"/>
                </a:cubicBezTo>
                <a:cubicBezTo>
                  <a:pt x="12" y="56"/>
                  <a:pt x="13" y="56"/>
                  <a:pt x="13" y="56"/>
                </a:cubicBezTo>
                <a:cubicBezTo>
                  <a:pt x="14" y="56"/>
                  <a:pt x="14" y="56"/>
                  <a:pt x="14" y="56"/>
                </a:cubicBezTo>
                <a:cubicBezTo>
                  <a:pt x="14" y="56"/>
                  <a:pt x="15" y="56"/>
                  <a:pt x="15" y="56"/>
                </a:cubicBezTo>
                <a:cubicBezTo>
                  <a:pt x="15" y="56"/>
                  <a:pt x="15" y="56"/>
                  <a:pt x="15" y="56"/>
                </a:cubicBezTo>
                <a:cubicBezTo>
                  <a:pt x="15" y="55"/>
                  <a:pt x="15" y="55"/>
                  <a:pt x="15" y="55"/>
                </a:cubicBezTo>
                <a:cubicBezTo>
                  <a:pt x="15" y="52"/>
                  <a:pt x="15" y="52"/>
                  <a:pt x="15" y="52"/>
                </a:cubicBezTo>
                <a:cubicBezTo>
                  <a:pt x="15" y="51"/>
                  <a:pt x="15" y="51"/>
                  <a:pt x="15" y="51"/>
                </a:cubicBezTo>
                <a:cubicBezTo>
                  <a:pt x="15" y="51"/>
                  <a:pt x="15" y="51"/>
                  <a:pt x="15" y="51"/>
                </a:cubicBezTo>
                <a:cubicBezTo>
                  <a:pt x="15" y="51"/>
                  <a:pt x="15" y="51"/>
                  <a:pt x="15" y="51"/>
                </a:cubicBezTo>
                <a:cubicBezTo>
                  <a:pt x="15" y="51"/>
                  <a:pt x="14" y="50"/>
                  <a:pt x="14" y="50"/>
                </a:cubicBezTo>
                <a:cubicBezTo>
                  <a:pt x="13" y="50"/>
                  <a:pt x="13" y="50"/>
                  <a:pt x="13" y="50"/>
                </a:cubicBezTo>
                <a:close/>
                <a:moveTo>
                  <a:pt x="85" y="50"/>
                </a:moveTo>
                <a:cubicBezTo>
                  <a:pt x="84" y="50"/>
                  <a:pt x="84" y="51"/>
                  <a:pt x="83" y="51"/>
                </a:cubicBezTo>
                <a:cubicBezTo>
                  <a:pt x="83" y="51"/>
                  <a:pt x="83" y="51"/>
                  <a:pt x="83" y="51"/>
                </a:cubicBezTo>
                <a:cubicBezTo>
                  <a:pt x="83" y="51"/>
                  <a:pt x="83" y="51"/>
                  <a:pt x="83" y="52"/>
                </a:cubicBezTo>
                <a:cubicBezTo>
                  <a:pt x="83" y="55"/>
                  <a:pt x="83" y="55"/>
                  <a:pt x="83" y="55"/>
                </a:cubicBezTo>
                <a:cubicBezTo>
                  <a:pt x="83" y="55"/>
                  <a:pt x="83" y="55"/>
                  <a:pt x="83" y="56"/>
                </a:cubicBezTo>
                <a:cubicBezTo>
                  <a:pt x="84" y="56"/>
                  <a:pt x="84" y="56"/>
                  <a:pt x="85" y="56"/>
                </a:cubicBezTo>
                <a:cubicBezTo>
                  <a:pt x="85" y="56"/>
                  <a:pt x="85" y="56"/>
                  <a:pt x="85" y="56"/>
                </a:cubicBezTo>
                <a:cubicBezTo>
                  <a:pt x="86" y="56"/>
                  <a:pt x="86" y="56"/>
                  <a:pt x="87" y="56"/>
                </a:cubicBezTo>
                <a:cubicBezTo>
                  <a:pt x="87" y="56"/>
                  <a:pt x="87" y="56"/>
                  <a:pt x="87" y="56"/>
                </a:cubicBezTo>
                <a:cubicBezTo>
                  <a:pt x="87" y="55"/>
                  <a:pt x="87" y="55"/>
                  <a:pt x="87" y="55"/>
                </a:cubicBezTo>
                <a:cubicBezTo>
                  <a:pt x="87" y="52"/>
                  <a:pt x="87" y="52"/>
                  <a:pt x="87" y="52"/>
                </a:cubicBezTo>
                <a:cubicBezTo>
                  <a:pt x="87" y="51"/>
                  <a:pt x="87" y="51"/>
                  <a:pt x="87" y="51"/>
                </a:cubicBezTo>
                <a:cubicBezTo>
                  <a:pt x="87" y="51"/>
                  <a:pt x="87" y="51"/>
                  <a:pt x="87" y="51"/>
                </a:cubicBezTo>
                <a:cubicBezTo>
                  <a:pt x="87" y="51"/>
                  <a:pt x="87" y="51"/>
                  <a:pt x="87" y="51"/>
                </a:cubicBezTo>
                <a:cubicBezTo>
                  <a:pt x="86" y="51"/>
                  <a:pt x="86" y="50"/>
                  <a:pt x="85" y="50"/>
                </a:cubicBezTo>
                <a:cubicBezTo>
                  <a:pt x="85" y="50"/>
                  <a:pt x="85" y="50"/>
                  <a:pt x="85" y="50"/>
                </a:cubicBezTo>
                <a:close/>
                <a:moveTo>
                  <a:pt x="99" y="50"/>
                </a:moveTo>
                <a:cubicBezTo>
                  <a:pt x="99" y="50"/>
                  <a:pt x="98" y="51"/>
                  <a:pt x="98" y="51"/>
                </a:cubicBezTo>
                <a:cubicBezTo>
                  <a:pt x="98" y="51"/>
                  <a:pt x="98" y="51"/>
                  <a:pt x="98" y="51"/>
                </a:cubicBezTo>
                <a:cubicBezTo>
                  <a:pt x="98" y="51"/>
                  <a:pt x="98" y="51"/>
                  <a:pt x="98" y="52"/>
                </a:cubicBezTo>
                <a:cubicBezTo>
                  <a:pt x="98" y="55"/>
                  <a:pt x="98" y="55"/>
                  <a:pt x="98" y="55"/>
                </a:cubicBezTo>
                <a:cubicBezTo>
                  <a:pt x="98" y="55"/>
                  <a:pt x="98" y="55"/>
                  <a:pt x="98" y="56"/>
                </a:cubicBezTo>
                <a:cubicBezTo>
                  <a:pt x="98" y="56"/>
                  <a:pt x="99" y="56"/>
                  <a:pt x="99" y="56"/>
                </a:cubicBezTo>
                <a:cubicBezTo>
                  <a:pt x="100" y="56"/>
                  <a:pt x="100" y="56"/>
                  <a:pt x="100" y="56"/>
                </a:cubicBezTo>
                <a:cubicBezTo>
                  <a:pt x="101" y="56"/>
                  <a:pt x="101" y="56"/>
                  <a:pt x="101" y="56"/>
                </a:cubicBezTo>
                <a:cubicBezTo>
                  <a:pt x="101" y="56"/>
                  <a:pt x="101" y="56"/>
                  <a:pt x="101" y="56"/>
                </a:cubicBezTo>
                <a:cubicBezTo>
                  <a:pt x="101" y="55"/>
                  <a:pt x="102" y="55"/>
                  <a:pt x="102" y="55"/>
                </a:cubicBezTo>
                <a:cubicBezTo>
                  <a:pt x="102" y="52"/>
                  <a:pt x="102" y="52"/>
                  <a:pt x="102" y="52"/>
                </a:cubicBezTo>
                <a:cubicBezTo>
                  <a:pt x="102" y="51"/>
                  <a:pt x="101" y="51"/>
                  <a:pt x="101" y="51"/>
                </a:cubicBezTo>
                <a:cubicBezTo>
                  <a:pt x="101" y="51"/>
                  <a:pt x="101" y="51"/>
                  <a:pt x="101" y="51"/>
                </a:cubicBezTo>
                <a:cubicBezTo>
                  <a:pt x="101" y="51"/>
                  <a:pt x="101" y="51"/>
                  <a:pt x="101" y="51"/>
                </a:cubicBezTo>
                <a:cubicBezTo>
                  <a:pt x="101" y="51"/>
                  <a:pt x="101" y="50"/>
                  <a:pt x="100" y="50"/>
                </a:cubicBezTo>
                <a:cubicBezTo>
                  <a:pt x="99" y="50"/>
                  <a:pt x="99" y="50"/>
                  <a:pt x="99" y="50"/>
                </a:cubicBezTo>
                <a:close/>
                <a:moveTo>
                  <a:pt x="100" y="51"/>
                </a:moveTo>
                <a:cubicBezTo>
                  <a:pt x="99" y="51"/>
                  <a:pt x="99" y="51"/>
                  <a:pt x="99" y="51"/>
                </a:cubicBezTo>
                <a:cubicBezTo>
                  <a:pt x="99" y="51"/>
                  <a:pt x="99" y="51"/>
                  <a:pt x="99" y="51"/>
                </a:cubicBezTo>
                <a:cubicBezTo>
                  <a:pt x="99" y="51"/>
                  <a:pt x="99" y="51"/>
                  <a:pt x="99" y="51"/>
                </a:cubicBezTo>
                <a:cubicBezTo>
                  <a:pt x="99" y="51"/>
                  <a:pt x="99" y="52"/>
                  <a:pt x="99" y="52"/>
                </a:cubicBezTo>
                <a:cubicBezTo>
                  <a:pt x="99" y="55"/>
                  <a:pt x="99" y="55"/>
                  <a:pt x="99" y="55"/>
                </a:cubicBezTo>
                <a:cubicBezTo>
                  <a:pt x="99" y="55"/>
                  <a:pt x="99" y="55"/>
                  <a:pt x="99" y="55"/>
                </a:cubicBezTo>
                <a:cubicBezTo>
                  <a:pt x="99" y="55"/>
                  <a:pt x="99" y="55"/>
                  <a:pt x="99" y="55"/>
                </a:cubicBezTo>
                <a:cubicBezTo>
                  <a:pt x="100" y="55"/>
                  <a:pt x="100" y="55"/>
                  <a:pt x="100" y="55"/>
                </a:cubicBezTo>
                <a:cubicBezTo>
                  <a:pt x="100" y="55"/>
                  <a:pt x="101" y="55"/>
                  <a:pt x="101" y="55"/>
                </a:cubicBezTo>
                <a:cubicBezTo>
                  <a:pt x="101" y="55"/>
                  <a:pt x="101" y="55"/>
                  <a:pt x="101" y="55"/>
                </a:cubicBezTo>
                <a:cubicBezTo>
                  <a:pt x="101" y="55"/>
                  <a:pt x="101" y="55"/>
                  <a:pt x="101" y="55"/>
                </a:cubicBezTo>
                <a:cubicBezTo>
                  <a:pt x="101" y="52"/>
                  <a:pt x="101" y="52"/>
                  <a:pt x="101" y="52"/>
                </a:cubicBezTo>
                <a:cubicBezTo>
                  <a:pt x="101" y="52"/>
                  <a:pt x="101" y="51"/>
                  <a:pt x="101" y="51"/>
                </a:cubicBezTo>
                <a:cubicBezTo>
                  <a:pt x="101" y="51"/>
                  <a:pt x="101" y="51"/>
                  <a:pt x="101" y="51"/>
                </a:cubicBezTo>
                <a:cubicBezTo>
                  <a:pt x="101" y="51"/>
                  <a:pt x="100" y="51"/>
                  <a:pt x="100" y="51"/>
                </a:cubicBezTo>
                <a:close/>
                <a:moveTo>
                  <a:pt x="94" y="50"/>
                </a:moveTo>
                <a:cubicBezTo>
                  <a:pt x="94" y="50"/>
                  <a:pt x="94" y="51"/>
                  <a:pt x="93" y="51"/>
                </a:cubicBezTo>
                <a:cubicBezTo>
                  <a:pt x="93" y="51"/>
                  <a:pt x="93" y="51"/>
                  <a:pt x="93" y="51"/>
                </a:cubicBezTo>
                <a:cubicBezTo>
                  <a:pt x="93" y="51"/>
                  <a:pt x="93" y="51"/>
                  <a:pt x="93" y="52"/>
                </a:cubicBezTo>
                <a:cubicBezTo>
                  <a:pt x="93" y="55"/>
                  <a:pt x="93" y="55"/>
                  <a:pt x="93" y="55"/>
                </a:cubicBezTo>
                <a:cubicBezTo>
                  <a:pt x="93" y="55"/>
                  <a:pt x="93" y="55"/>
                  <a:pt x="93" y="56"/>
                </a:cubicBezTo>
                <a:cubicBezTo>
                  <a:pt x="94" y="56"/>
                  <a:pt x="94" y="56"/>
                  <a:pt x="94" y="56"/>
                </a:cubicBezTo>
                <a:cubicBezTo>
                  <a:pt x="95" y="56"/>
                  <a:pt x="95" y="56"/>
                  <a:pt x="95" y="56"/>
                </a:cubicBezTo>
                <a:cubicBezTo>
                  <a:pt x="96" y="56"/>
                  <a:pt x="96" y="56"/>
                  <a:pt x="96" y="56"/>
                </a:cubicBezTo>
                <a:cubicBezTo>
                  <a:pt x="96" y="56"/>
                  <a:pt x="96" y="56"/>
                  <a:pt x="96" y="56"/>
                </a:cubicBezTo>
                <a:cubicBezTo>
                  <a:pt x="97" y="55"/>
                  <a:pt x="97" y="55"/>
                  <a:pt x="97" y="55"/>
                </a:cubicBezTo>
                <a:cubicBezTo>
                  <a:pt x="97" y="52"/>
                  <a:pt x="97" y="52"/>
                  <a:pt x="97" y="52"/>
                </a:cubicBezTo>
                <a:cubicBezTo>
                  <a:pt x="97" y="51"/>
                  <a:pt x="97" y="51"/>
                  <a:pt x="96" y="51"/>
                </a:cubicBezTo>
                <a:cubicBezTo>
                  <a:pt x="96" y="51"/>
                  <a:pt x="96" y="51"/>
                  <a:pt x="96" y="51"/>
                </a:cubicBezTo>
                <a:cubicBezTo>
                  <a:pt x="96" y="51"/>
                  <a:pt x="96" y="51"/>
                  <a:pt x="96" y="51"/>
                </a:cubicBezTo>
                <a:cubicBezTo>
                  <a:pt x="96" y="51"/>
                  <a:pt x="96" y="50"/>
                  <a:pt x="95" y="50"/>
                </a:cubicBezTo>
                <a:cubicBezTo>
                  <a:pt x="94" y="50"/>
                  <a:pt x="94" y="50"/>
                  <a:pt x="94" y="50"/>
                </a:cubicBezTo>
                <a:close/>
                <a:moveTo>
                  <a:pt x="95" y="51"/>
                </a:moveTo>
                <a:cubicBezTo>
                  <a:pt x="94" y="51"/>
                  <a:pt x="94" y="51"/>
                  <a:pt x="94" y="51"/>
                </a:cubicBezTo>
                <a:cubicBezTo>
                  <a:pt x="94" y="51"/>
                  <a:pt x="94" y="51"/>
                  <a:pt x="94" y="51"/>
                </a:cubicBezTo>
                <a:cubicBezTo>
                  <a:pt x="94" y="51"/>
                  <a:pt x="94" y="51"/>
                  <a:pt x="94" y="51"/>
                </a:cubicBezTo>
                <a:cubicBezTo>
                  <a:pt x="94" y="51"/>
                  <a:pt x="94" y="52"/>
                  <a:pt x="94" y="52"/>
                </a:cubicBezTo>
                <a:cubicBezTo>
                  <a:pt x="94" y="55"/>
                  <a:pt x="94" y="55"/>
                  <a:pt x="94" y="55"/>
                </a:cubicBezTo>
                <a:cubicBezTo>
                  <a:pt x="94" y="55"/>
                  <a:pt x="94" y="55"/>
                  <a:pt x="94" y="55"/>
                </a:cubicBezTo>
                <a:cubicBezTo>
                  <a:pt x="94" y="55"/>
                  <a:pt x="94" y="55"/>
                  <a:pt x="94" y="55"/>
                </a:cubicBezTo>
                <a:cubicBezTo>
                  <a:pt x="95" y="55"/>
                  <a:pt x="95" y="55"/>
                  <a:pt x="95" y="55"/>
                </a:cubicBezTo>
                <a:cubicBezTo>
                  <a:pt x="95" y="55"/>
                  <a:pt x="96" y="55"/>
                  <a:pt x="96" y="55"/>
                </a:cubicBezTo>
                <a:cubicBezTo>
                  <a:pt x="96" y="55"/>
                  <a:pt x="96" y="55"/>
                  <a:pt x="96" y="55"/>
                </a:cubicBezTo>
                <a:cubicBezTo>
                  <a:pt x="96" y="55"/>
                  <a:pt x="96" y="55"/>
                  <a:pt x="96" y="55"/>
                </a:cubicBezTo>
                <a:cubicBezTo>
                  <a:pt x="96" y="52"/>
                  <a:pt x="96" y="52"/>
                  <a:pt x="96" y="52"/>
                </a:cubicBezTo>
                <a:cubicBezTo>
                  <a:pt x="96" y="52"/>
                  <a:pt x="96" y="51"/>
                  <a:pt x="96" y="51"/>
                </a:cubicBezTo>
                <a:cubicBezTo>
                  <a:pt x="96" y="51"/>
                  <a:pt x="96" y="51"/>
                  <a:pt x="96" y="51"/>
                </a:cubicBezTo>
                <a:cubicBezTo>
                  <a:pt x="96" y="51"/>
                  <a:pt x="95" y="51"/>
                  <a:pt x="95" y="51"/>
                </a:cubicBezTo>
                <a:close/>
                <a:moveTo>
                  <a:pt x="89" y="50"/>
                </a:moveTo>
                <a:cubicBezTo>
                  <a:pt x="89" y="50"/>
                  <a:pt x="89" y="51"/>
                  <a:pt x="88" y="51"/>
                </a:cubicBezTo>
                <a:cubicBezTo>
                  <a:pt x="88" y="51"/>
                  <a:pt x="88" y="51"/>
                  <a:pt x="88" y="51"/>
                </a:cubicBezTo>
                <a:cubicBezTo>
                  <a:pt x="88" y="51"/>
                  <a:pt x="88" y="51"/>
                  <a:pt x="88" y="52"/>
                </a:cubicBezTo>
                <a:cubicBezTo>
                  <a:pt x="88" y="55"/>
                  <a:pt x="88" y="55"/>
                  <a:pt x="88" y="55"/>
                </a:cubicBezTo>
                <a:cubicBezTo>
                  <a:pt x="88" y="55"/>
                  <a:pt x="88" y="55"/>
                  <a:pt x="88" y="56"/>
                </a:cubicBezTo>
                <a:cubicBezTo>
                  <a:pt x="89" y="56"/>
                  <a:pt x="89" y="56"/>
                  <a:pt x="89" y="56"/>
                </a:cubicBezTo>
                <a:cubicBezTo>
                  <a:pt x="90" y="56"/>
                  <a:pt x="90" y="56"/>
                  <a:pt x="90" y="56"/>
                </a:cubicBezTo>
                <a:cubicBezTo>
                  <a:pt x="91" y="56"/>
                  <a:pt x="91" y="56"/>
                  <a:pt x="91" y="56"/>
                </a:cubicBezTo>
                <a:cubicBezTo>
                  <a:pt x="91" y="56"/>
                  <a:pt x="91" y="56"/>
                  <a:pt x="91" y="56"/>
                </a:cubicBezTo>
                <a:cubicBezTo>
                  <a:pt x="92" y="55"/>
                  <a:pt x="92" y="55"/>
                  <a:pt x="92" y="55"/>
                </a:cubicBezTo>
                <a:cubicBezTo>
                  <a:pt x="92" y="52"/>
                  <a:pt x="92" y="52"/>
                  <a:pt x="92" y="52"/>
                </a:cubicBezTo>
                <a:cubicBezTo>
                  <a:pt x="92" y="51"/>
                  <a:pt x="92" y="51"/>
                  <a:pt x="91" y="51"/>
                </a:cubicBezTo>
                <a:cubicBezTo>
                  <a:pt x="91" y="51"/>
                  <a:pt x="91" y="51"/>
                  <a:pt x="91" y="51"/>
                </a:cubicBezTo>
                <a:cubicBezTo>
                  <a:pt x="91" y="51"/>
                  <a:pt x="91" y="51"/>
                  <a:pt x="91" y="51"/>
                </a:cubicBezTo>
                <a:cubicBezTo>
                  <a:pt x="91" y="51"/>
                  <a:pt x="91" y="50"/>
                  <a:pt x="90" y="50"/>
                </a:cubicBezTo>
                <a:cubicBezTo>
                  <a:pt x="89" y="50"/>
                  <a:pt x="89" y="50"/>
                  <a:pt x="89" y="50"/>
                </a:cubicBezTo>
                <a:close/>
                <a:moveTo>
                  <a:pt x="90" y="51"/>
                </a:moveTo>
                <a:cubicBezTo>
                  <a:pt x="89" y="51"/>
                  <a:pt x="89" y="51"/>
                  <a:pt x="89" y="51"/>
                </a:cubicBezTo>
                <a:cubicBezTo>
                  <a:pt x="89" y="51"/>
                  <a:pt x="89" y="51"/>
                  <a:pt x="89" y="51"/>
                </a:cubicBezTo>
                <a:cubicBezTo>
                  <a:pt x="89" y="51"/>
                  <a:pt x="89" y="51"/>
                  <a:pt x="89" y="51"/>
                </a:cubicBezTo>
                <a:cubicBezTo>
                  <a:pt x="89" y="51"/>
                  <a:pt x="89" y="52"/>
                  <a:pt x="89" y="52"/>
                </a:cubicBezTo>
                <a:cubicBezTo>
                  <a:pt x="89" y="55"/>
                  <a:pt x="89" y="55"/>
                  <a:pt x="89" y="55"/>
                </a:cubicBezTo>
                <a:cubicBezTo>
                  <a:pt x="89" y="55"/>
                  <a:pt x="89" y="55"/>
                  <a:pt x="89" y="55"/>
                </a:cubicBezTo>
                <a:cubicBezTo>
                  <a:pt x="89" y="55"/>
                  <a:pt x="89" y="55"/>
                  <a:pt x="89" y="55"/>
                </a:cubicBezTo>
                <a:cubicBezTo>
                  <a:pt x="90" y="55"/>
                  <a:pt x="90" y="55"/>
                  <a:pt x="90" y="55"/>
                </a:cubicBezTo>
                <a:cubicBezTo>
                  <a:pt x="91" y="55"/>
                  <a:pt x="91" y="55"/>
                  <a:pt x="91" y="55"/>
                </a:cubicBezTo>
                <a:cubicBezTo>
                  <a:pt x="91" y="55"/>
                  <a:pt x="91" y="55"/>
                  <a:pt x="91" y="55"/>
                </a:cubicBezTo>
                <a:cubicBezTo>
                  <a:pt x="91" y="55"/>
                  <a:pt x="91" y="55"/>
                  <a:pt x="91" y="55"/>
                </a:cubicBezTo>
                <a:cubicBezTo>
                  <a:pt x="91" y="52"/>
                  <a:pt x="91" y="52"/>
                  <a:pt x="91" y="52"/>
                </a:cubicBezTo>
                <a:cubicBezTo>
                  <a:pt x="91" y="52"/>
                  <a:pt x="91" y="51"/>
                  <a:pt x="91" y="51"/>
                </a:cubicBezTo>
                <a:cubicBezTo>
                  <a:pt x="91" y="51"/>
                  <a:pt x="91" y="51"/>
                  <a:pt x="91" y="51"/>
                </a:cubicBezTo>
                <a:cubicBezTo>
                  <a:pt x="91" y="51"/>
                  <a:pt x="91" y="51"/>
                  <a:pt x="90" y="51"/>
                </a:cubicBezTo>
                <a:close/>
                <a:moveTo>
                  <a:pt x="85" y="51"/>
                </a:moveTo>
                <a:cubicBezTo>
                  <a:pt x="85" y="51"/>
                  <a:pt x="85" y="51"/>
                  <a:pt x="85" y="51"/>
                </a:cubicBezTo>
                <a:cubicBezTo>
                  <a:pt x="84" y="51"/>
                  <a:pt x="84" y="51"/>
                  <a:pt x="84" y="51"/>
                </a:cubicBezTo>
                <a:cubicBezTo>
                  <a:pt x="84" y="51"/>
                  <a:pt x="84" y="51"/>
                  <a:pt x="84" y="51"/>
                </a:cubicBezTo>
                <a:cubicBezTo>
                  <a:pt x="84" y="51"/>
                  <a:pt x="84" y="52"/>
                  <a:pt x="84" y="52"/>
                </a:cubicBezTo>
                <a:cubicBezTo>
                  <a:pt x="84" y="55"/>
                  <a:pt x="84" y="55"/>
                  <a:pt x="84" y="55"/>
                </a:cubicBezTo>
                <a:cubicBezTo>
                  <a:pt x="84" y="55"/>
                  <a:pt x="84" y="55"/>
                  <a:pt x="84" y="55"/>
                </a:cubicBezTo>
                <a:cubicBezTo>
                  <a:pt x="84" y="55"/>
                  <a:pt x="84" y="55"/>
                  <a:pt x="85" y="55"/>
                </a:cubicBezTo>
                <a:cubicBezTo>
                  <a:pt x="85" y="55"/>
                  <a:pt x="85" y="55"/>
                  <a:pt x="85" y="55"/>
                </a:cubicBezTo>
                <a:cubicBezTo>
                  <a:pt x="86" y="55"/>
                  <a:pt x="86" y="55"/>
                  <a:pt x="86" y="55"/>
                </a:cubicBezTo>
                <a:cubicBezTo>
                  <a:pt x="86" y="55"/>
                  <a:pt x="86" y="55"/>
                  <a:pt x="86" y="55"/>
                </a:cubicBezTo>
                <a:cubicBezTo>
                  <a:pt x="86" y="55"/>
                  <a:pt x="86" y="55"/>
                  <a:pt x="86" y="55"/>
                </a:cubicBezTo>
                <a:cubicBezTo>
                  <a:pt x="86" y="52"/>
                  <a:pt x="86" y="52"/>
                  <a:pt x="86" y="52"/>
                </a:cubicBezTo>
                <a:cubicBezTo>
                  <a:pt x="86" y="52"/>
                  <a:pt x="86" y="51"/>
                  <a:pt x="86" y="51"/>
                </a:cubicBezTo>
                <a:cubicBezTo>
                  <a:pt x="86" y="51"/>
                  <a:pt x="86" y="51"/>
                  <a:pt x="86" y="51"/>
                </a:cubicBezTo>
                <a:cubicBezTo>
                  <a:pt x="86" y="51"/>
                  <a:pt x="86" y="51"/>
                  <a:pt x="85" y="51"/>
                </a:cubicBezTo>
                <a:close/>
                <a:moveTo>
                  <a:pt x="61" y="50"/>
                </a:moveTo>
                <a:cubicBezTo>
                  <a:pt x="60" y="50"/>
                  <a:pt x="60" y="51"/>
                  <a:pt x="60" y="51"/>
                </a:cubicBezTo>
                <a:cubicBezTo>
                  <a:pt x="60" y="51"/>
                  <a:pt x="60" y="51"/>
                  <a:pt x="60" y="51"/>
                </a:cubicBezTo>
                <a:cubicBezTo>
                  <a:pt x="59" y="51"/>
                  <a:pt x="59" y="51"/>
                  <a:pt x="59" y="52"/>
                </a:cubicBezTo>
                <a:cubicBezTo>
                  <a:pt x="59" y="55"/>
                  <a:pt x="59" y="55"/>
                  <a:pt x="59" y="55"/>
                </a:cubicBezTo>
                <a:cubicBezTo>
                  <a:pt x="59" y="55"/>
                  <a:pt x="59" y="55"/>
                  <a:pt x="60" y="56"/>
                </a:cubicBezTo>
                <a:cubicBezTo>
                  <a:pt x="60" y="56"/>
                  <a:pt x="60" y="56"/>
                  <a:pt x="61" y="56"/>
                </a:cubicBezTo>
                <a:cubicBezTo>
                  <a:pt x="62" y="56"/>
                  <a:pt x="62" y="56"/>
                  <a:pt x="62" y="56"/>
                </a:cubicBezTo>
                <a:cubicBezTo>
                  <a:pt x="62" y="56"/>
                  <a:pt x="62" y="56"/>
                  <a:pt x="63" y="56"/>
                </a:cubicBezTo>
                <a:cubicBezTo>
                  <a:pt x="63" y="56"/>
                  <a:pt x="63" y="56"/>
                  <a:pt x="63" y="56"/>
                </a:cubicBezTo>
                <a:cubicBezTo>
                  <a:pt x="63" y="55"/>
                  <a:pt x="63" y="55"/>
                  <a:pt x="63" y="55"/>
                </a:cubicBezTo>
                <a:cubicBezTo>
                  <a:pt x="63" y="52"/>
                  <a:pt x="63" y="52"/>
                  <a:pt x="63" y="52"/>
                </a:cubicBezTo>
                <a:cubicBezTo>
                  <a:pt x="63" y="51"/>
                  <a:pt x="63" y="51"/>
                  <a:pt x="63" y="51"/>
                </a:cubicBezTo>
                <a:cubicBezTo>
                  <a:pt x="63" y="51"/>
                  <a:pt x="63" y="51"/>
                  <a:pt x="63" y="51"/>
                </a:cubicBezTo>
                <a:cubicBezTo>
                  <a:pt x="63" y="51"/>
                  <a:pt x="63" y="51"/>
                  <a:pt x="63" y="51"/>
                </a:cubicBezTo>
                <a:cubicBezTo>
                  <a:pt x="62" y="51"/>
                  <a:pt x="62" y="50"/>
                  <a:pt x="62" y="50"/>
                </a:cubicBezTo>
                <a:cubicBezTo>
                  <a:pt x="61" y="50"/>
                  <a:pt x="61" y="50"/>
                  <a:pt x="61" y="50"/>
                </a:cubicBezTo>
                <a:close/>
                <a:moveTo>
                  <a:pt x="75" y="50"/>
                </a:moveTo>
                <a:cubicBezTo>
                  <a:pt x="75" y="50"/>
                  <a:pt x="75" y="51"/>
                  <a:pt x="74" y="51"/>
                </a:cubicBezTo>
                <a:cubicBezTo>
                  <a:pt x="74" y="51"/>
                  <a:pt x="74" y="51"/>
                  <a:pt x="74" y="51"/>
                </a:cubicBezTo>
                <a:cubicBezTo>
                  <a:pt x="74" y="51"/>
                  <a:pt x="74" y="51"/>
                  <a:pt x="74" y="52"/>
                </a:cubicBezTo>
                <a:cubicBezTo>
                  <a:pt x="74" y="55"/>
                  <a:pt x="74" y="55"/>
                  <a:pt x="74" y="55"/>
                </a:cubicBezTo>
                <a:cubicBezTo>
                  <a:pt x="74" y="55"/>
                  <a:pt x="74" y="55"/>
                  <a:pt x="74" y="56"/>
                </a:cubicBezTo>
                <a:cubicBezTo>
                  <a:pt x="75" y="56"/>
                  <a:pt x="75" y="56"/>
                  <a:pt x="75" y="56"/>
                </a:cubicBezTo>
                <a:cubicBezTo>
                  <a:pt x="76" y="56"/>
                  <a:pt x="76" y="56"/>
                  <a:pt x="76" y="56"/>
                </a:cubicBezTo>
                <a:cubicBezTo>
                  <a:pt x="77" y="56"/>
                  <a:pt x="77" y="56"/>
                  <a:pt x="77" y="56"/>
                </a:cubicBezTo>
                <a:cubicBezTo>
                  <a:pt x="77" y="56"/>
                  <a:pt x="77" y="56"/>
                  <a:pt x="77" y="56"/>
                </a:cubicBezTo>
                <a:cubicBezTo>
                  <a:pt x="78" y="55"/>
                  <a:pt x="78" y="55"/>
                  <a:pt x="78" y="55"/>
                </a:cubicBezTo>
                <a:cubicBezTo>
                  <a:pt x="78" y="52"/>
                  <a:pt x="78" y="52"/>
                  <a:pt x="78" y="52"/>
                </a:cubicBezTo>
                <a:cubicBezTo>
                  <a:pt x="78" y="51"/>
                  <a:pt x="78" y="51"/>
                  <a:pt x="77" y="51"/>
                </a:cubicBezTo>
                <a:cubicBezTo>
                  <a:pt x="77" y="51"/>
                  <a:pt x="77" y="51"/>
                  <a:pt x="77" y="51"/>
                </a:cubicBezTo>
                <a:cubicBezTo>
                  <a:pt x="77" y="51"/>
                  <a:pt x="77" y="51"/>
                  <a:pt x="77" y="51"/>
                </a:cubicBezTo>
                <a:cubicBezTo>
                  <a:pt x="77" y="51"/>
                  <a:pt x="77" y="50"/>
                  <a:pt x="76" y="50"/>
                </a:cubicBezTo>
                <a:cubicBezTo>
                  <a:pt x="75" y="50"/>
                  <a:pt x="75" y="50"/>
                  <a:pt x="75" y="50"/>
                </a:cubicBezTo>
                <a:close/>
                <a:moveTo>
                  <a:pt x="76" y="51"/>
                </a:moveTo>
                <a:cubicBezTo>
                  <a:pt x="75" y="51"/>
                  <a:pt x="75" y="51"/>
                  <a:pt x="75" y="51"/>
                </a:cubicBezTo>
                <a:cubicBezTo>
                  <a:pt x="75" y="51"/>
                  <a:pt x="75" y="51"/>
                  <a:pt x="75" y="51"/>
                </a:cubicBezTo>
                <a:cubicBezTo>
                  <a:pt x="75" y="51"/>
                  <a:pt x="75" y="51"/>
                  <a:pt x="75" y="51"/>
                </a:cubicBezTo>
                <a:cubicBezTo>
                  <a:pt x="75" y="51"/>
                  <a:pt x="75" y="52"/>
                  <a:pt x="75" y="52"/>
                </a:cubicBezTo>
                <a:cubicBezTo>
                  <a:pt x="75" y="55"/>
                  <a:pt x="75" y="55"/>
                  <a:pt x="75" y="55"/>
                </a:cubicBezTo>
                <a:cubicBezTo>
                  <a:pt x="75" y="55"/>
                  <a:pt x="75" y="55"/>
                  <a:pt x="75" y="55"/>
                </a:cubicBezTo>
                <a:cubicBezTo>
                  <a:pt x="75" y="55"/>
                  <a:pt x="75" y="55"/>
                  <a:pt x="75" y="55"/>
                </a:cubicBezTo>
                <a:cubicBezTo>
                  <a:pt x="76" y="55"/>
                  <a:pt x="76" y="55"/>
                  <a:pt x="76" y="55"/>
                </a:cubicBezTo>
                <a:cubicBezTo>
                  <a:pt x="77" y="55"/>
                  <a:pt x="77" y="55"/>
                  <a:pt x="77" y="55"/>
                </a:cubicBezTo>
                <a:cubicBezTo>
                  <a:pt x="77" y="55"/>
                  <a:pt x="77" y="55"/>
                  <a:pt x="77" y="55"/>
                </a:cubicBezTo>
                <a:cubicBezTo>
                  <a:pt x="77" y="55"/>
                  <a:pt x="77" y="55"/>
                  <a:pt x="77" y="55"/>
                </a:cubicBezTo>
                <a:cubicBezTo>
                  <a:pt x="77" y="52"/>
                  <a:pt x="77" y="52"/>
                  <a:pt x="77" y="52"/>
                </a:cubicBezTo>
                <a:cubicBezTo>
                  <a:pt x="77" y="52"/>
                  <a:pt x="77" y="51"/>
                  <a:pt x="77" y="51"/>
                </a:cubicBezTo>
                <a:cubicBezTo>
                  <a:pt x="77" y="51"/>
                  <a:pt x="77" y="51"/>
                  <a:pt x="77" y="51"/>
                </a:cubicBezTo>
                <a:cubicBezTo>
                  <a:pt x="77" y="51"/>
                  <a:pt x="77" y="51"/>
                  <a:pt x="76" y="51"/>
                </a:cubicBezTo>
                <a:close/>
                <a:moveTo>
                  <a:pt x="71" y="50"/>
                </a:moveTo>
                <a:cubicBezTo>
                  <a:pt x="70" y="50"/>
                  <a:pt x="70" y="51"/>
                  <a:pt x="69" y="51"/>
                </a:cubicBezTo>
                <a:cubicBezTo>
                  <a:pt x="69" y="51"/>
                  <a:pt x="69" y="51"/>
                  <a:pt x="69" y="51"/>
                </a:cubicBezTo>
                <a:cubicBezTo>
                  <a:pt x="69" y="51"/>
                  <a:pt x="69" y="51"/>
                  <a:pt x="69" y="52"/>
                </a:cubicBezTo>
                <a:cubicBezTo>
                  <a:pt x="69" y="55"/>
                  <a:pt x="69" y="55"/>
                  <a:pt x="69" y="55"/>
                </a:cubicBezTo>
                <a:cubicBezTo>
                  <a:pt x="69" y="55"/>
                  <a:pt x="69" y="55"/>
                  <a:pt x="69" y="56"/>
                </a:cubicBezTo>
                <a:cubicBezTo>
                  <a:pt x="70" y="56"/>
                  <a:pt x="70" y="56"/>
                  <a:pt x="71" y="56"/>
                </a:cubicBezTo>
                <a:cubicBezTo>
                  <a:pt x="71" y="56"/>
                  <a:pt x="71" y="56"/>
                  <a:pt x="71" y="56"/>
                </a:cubicBezTo>
                <a:cubicBezTo>
                  <a:pt x="72" y="56"/>
                  <a:pt x="72" y="56"/>
                  <a:pt x="73" y="56"/>
                </a:cubicBezTo>
                <a:cubicBezTo>
                  <a:pt x="73" y="56"/>
                  <a:pt x="73" y="56"/>
                  <a:pt x="73" y="56"/>
                </a:cubicBezTo>
                <a:cubicBezTo>
                  <a:pt x="73" y="55"/>
                  <a:pt x="73" y="55"/>
                  <a:pt x="73" y="55"/>
                </a:cubicBezTo>
                <a:cubicBezTo>
                  <a:pt x="73" y="52"/>
                  <a:pt x="73" y="52"/>
                  <a:pt x="73" y="52"/>
                </a:cubicBezTo>
                <a:cubicBezTo>
                  <a:pt x="73" y="51"/>
                  <a:pt x="73" y="51"/>
                  <a:pt x="73" y="51"/>
                </a:cubicBezTo>
                <a:cubicBezTo>
                  <a:pt x="73" y="51"/>
                  <a:pt x="73" y="51"/>
                  <a:pt x="73" y="51"/>
                </a:cubicBezTo>
                <a:cubicBezTo>
                  <a:pt x="73" y="51"/>
                  <a:pt x="73" y="51"/>
                  <a:pt x="73" y="51"/>
                </a:cubicBezTo>
                <a:cubicBezTo>
                  <a:pt x="72" y="51"/>
                  <a:pt x="72" y="50"/>
                  <a:pt x="71" y="50"/>
                </a:cubicBezTo>
                <a:cubicBezTo>
                  <a:pt x="71" y="50"/>
                  <a:pt x="71" y="50"/>
                  <a:pt x="71" y="50"/>
                </a:cubicBezTo>
                <a:close/>
                <a:moveTo>
                  <a:pt x="71" y="51"/>
                </a:moveTo>
                <a:cubicBezTo>
                  <a:pt x="71" y="51"/>
                  <a:pt x="71" y="51"/>
                  <a:pt x="71" y="51"/>
                </a:cubicBezTo>
                <a:cubicBezTo>
                  <a:pt x="70" y="51"/>
                  <a:pt x="70" y="51"/>
                  <a:pt x="70" y="51"/>
                </a:cubicBezTo>
                <a:cubicBezTo>
                  <a:pt x="70" y="51"/>
                  <a:pt x="70" y="51"/>
                  <a:pt x="70" y="51"/>
                </a:cubicBezTo>
                <a:cubicBezTo>
                  <a:pt x="70" y="51"/>
                  <a:pt x="70" y="52"/>
                  <a:pt x="70" y="52"/>
                </a:cubicBezTo>
                <a:cubicBezTo>
                  <a:pt x="70" y="55"/>
                  <a:pt x="70" y="55"/>
                  <a:pt x="70" y="55"/>
                </a:cubicBezTo>
                <a:cubicBezTo>
                  <a:pt x="70" y="55"/>
                  <a:pt x="70" y="55"/>
                  <a:pt x="70" y="55"/>
                </a:cubicBezTo>
                <a:cubicBezTo>
                  <a:pt x="70" y="55"/>
                  <a:pt x="70" y="55"/>
                  <a:pt x="71" y="55"/>
                </a:cubicBezTo>
                <a:cubicBezTo>
                  <a:pt x="71" y="55"/>
                  <a:pt x="71" y="55"/>
                  <a:pt x="71" y="55"/>
                </a:cubicBezTo>
                <a:cubicBezTo>
                  <a:pt x="72" y="55"/>
                  <a:pt x="72" y="55"/>
                  <a:pt x="72" y="55"/>
                </a:cubicBezTo>
                <a:cubicBezTo>
                  <a:pt x="72" y="55"/>
                  <a:pt x="72" y="55"/>
                  <a:pt x="72" y="55"/>
                </a:cubicBezTo>
                <a:cubicBezTo>
                  <a:pt x="72" y="55"/>
                  <a:pt x="72" y="55"/>
                  <a:pt x="72" y="55"/>
                </a:cubicBezTo>
                <a:cubicBezTo>
                  <a:pt x="72" y="52"/>
                  <a:pt x="72" y="52"/>
                  <a:pt x="72" y="52"/>
                </a:cubicBezTo>
                <a:cubicBezTo>
                  <a:pt x="72" y="52"/>
                  <a:pt x="72" y="51"/>
                  <a:pt x="72" y="51"/>
                </a:cubicBezTo>
                <a:cubicBezTo>
                  <a:pt x="72" y="51"/>
                  <a:pt x="72" y="51"/>
                  <a:pt x="72" y="51"/>
                </a:cubicBezTo>
                <a:cubicBezTo>
                  <a:pt x="72" y="51"/>
                  <a:pt x="72" y="51"/>
                  <a:pt x="71" y="51"/>
                </a:cubicBezTo>
                <a:close/>
                <a:moveTo>
                  <a:pt x="66" y="50"/>
                </a:moveTo>
                <a:cubicBezTo>
                  <a:pt x="65" y="50"/>
                  <a:pt x="65" y="51"/>
                  <a:pt x="65" y="51"/>
                </a:cubicBezTo>
                <a:cubicBezTo>
                  <a:pt x="65" y="51"/>
                  <a:pt x="65" y="51"/>
                  <a:pt x="65" y="51"/>
                </a:cubicBezTo>
                <a:cubicBezTo>
                  <a:pt x="64" y="51"/>
                  <a:pt x="64" y="51"/>
                  <a:pt x="64" y="52"/>
                </a:cubicBezTo>
                <a:cubicBezTo>
                  <a:pt x="64" y="55"/>
                  <a:pt x="64" y="55"/>
                  <a:pt x="64" y="55"/>
                </a:cubicBezTo>
                <a:cubicBezTo>
                  <a:pt x="64" y="55"/>
                  <a:pt x="64" y="55"/>
                  <a:pt x="65" y="56"/>
                </a:cubicBezTo>
                <a:cubicBezTo>
                  <a:pt x="65" y="56"/>
                  <a:pt x="65" y="56"/>
                  <a:pt x="66" y="56"/>
                </a:cubicBezTo>
                <a:cubicBezTo>
                  <a:pt x="67" y="56"/>
                  <a:pt x="67" y="56"/>
                  <a:pt x="67" y="56"/>
                </a:cubicBezTo>
                <a:cubicBezTo>
                  <a:pt x="67" y="56"/>
                  <a:pt x="67" y="56"/>
                  <a:pt x="68" y="56"/>
                </a:cubicBezTo>
                <a:cubicBezTo>
                  <a:pt x="68" y="56"/>
                  <a:pt x="68" y="56"/>
                  <a:pt x="68" y="56"/>
                </a:cubicBezTo>
                <a:cubicBezTo>
                  <a:pt x="68" y="55"/>
                  <a:pt x="68" y="55"/>
                  <a:pt x="68" y="55"/>
                </a:cubicBezTo>
                <a:cubicBezTo>
                  <a:pt x="68" y="52"/>
                  <a:pt x="68" y="52"/>
                  <a:pt x="68" y="52"/>
                </a:cubicBezTo>
                <a:cubicBezTo>
                  <a:pt x="68" y="51"/>
                  <a:pt x="68" y="51"/>
                  <a:pt x="68" y="51"/>
                </a:cubicBezTo>
                <a:cubicBezTo>
                  <a:pt x="68" y="51"/>
                  <a:pt x="68" y="51"/>
                  <a:pt x="68" y="51"/>
                </a:cubicBezTo>
                <a:cubicBezTo>
                  <a:pt x="68" y="51"/>
                  <a:pt x="68" y="51"/>
                  <a:pt x="68" y="51"/>
                </a:cubicBezTo>
                <a:cubicBezTo>
                  <a:pt x="67" y="51"/>
                  <a:pt x="67" y="50"/>
                  <a:pt x="67" y="50"/>
                </a:cubicBezTo>
                <a:cubicBezTo>
                  <a:pt x="66" y="50"/>
                  <a:pt x="66" y="50"/>
                  <a:pt x="66" y="50"/>
                </a:cubicBezTo>
                <a:close/>
                <a:moveTo>
                  <a:pt x="67" y="51"/>
                </a:moveTo>
                <a:cubicBezTo>
                  <a:pt x="66" y="51"/>
                  <a:pt x="66" y="51"/>
                  <a:pt x="66" y="51"/>
                </a:cubicBezTo>
                <a:cubicBezTo>
                  <a:pt x="65" y="51"/>
                  <a:pt x="65" y="51"/>
                  <a:pt x="65" y="51"/>
                </a:cubicBezTo>
                <a:cubicBezTo>
                  <a:pt x="65" y="51"/>
                  <a:pt x="65" y="51"/>
                  <a:pt x="65" y="51"/>
                </a:cubicBezTo>
                <a:cubicBezTo>
                  <a:pt x="65" y="51"/>
                  <a:pt x="65" y="52"/>
                  <a:pt x="65" y="52"/>
                </a:cubicBezTo>
                <a:cubicBezTo>
                  <a:pt x="65" y="55"/>
                  <a:pt x="65" y="55"/>
                  <a:pt x="65" y="55"/>
                </a:cubicBezTo>
                <a:cubicBezTo>
                  <a:pt x="65" y="55"/>
                  <a:pt x="65" y="55"/>
                  <a:pt x="65" y="55"/>
                </a:cubicBezTo>
                <a:cubicBezTo>
                  <a:pt x="65" y="55"/>
                  <a:pt x="65" y="55"/>
                  <a:pt x="66" y="55"/>
                </a:cubicBezTo>
                <a:cubicBezTo>
                  <a:pt x="67" y="55"/>
                  <a:pt x="67" y="55"/>
                  <a:pt x="67" y="55"/>
                </a:cubicBezTo>
                <a:cubicBezTo>
                  <a:pt x="67" y="55"/>
                  <a:pt x="67" y="55"/>
                  <a:pt x="67" y="55"/>
                </a:cubicBezTo>
                <a:cubicBezTo>
                  <a:pt x="67" y="55"/>
                  <a:pt x="67" y="55"/>
                  <a:pt x="67" y="55"/>
                </a:cubicBezTo>
                <a:cubicBezTo>
                  <a:pt x="67" y="55"/>
                  <a:pt x="67" y="55"/>
                  <a:pt x="67" y="55"/>
                </a:cubicBezTo>
                <a:cubicBezTo>
                  <a:pt x="67" y="52"/>
                  <a:pt x="67" y="52"/>
                  <a:pt x="67" y="52"/>
                </a:cubicBezTo>
                <a:cubicBezTo>
                  <a:pt x="67" y="52"/>
                  <a:pt x="67" y="51"/>
                  <a:pt x="67" y="51"/>
                </a:cubicBezTo>
                <a:cubicBezTo>
                  <a:pt x="67" y="51"/>
                  <a:pt x="67" y="51"/>
                  <a:pt x="67" y="51"/>
                </a:cubicBezTo>
                <a:cubicBezTo>
                  <a:pt x="67" y="51"/>
                  <a:pt x="67" y="51"/>
                  <a:pt x="67" y="51"/>
                </a:cubicBezTo>
                <a:close/>
                <a:moveTo>
                  <a:pt x="62" y="51"/>
                </a:moveTo>
                <a:cubicBezTo>
                  <a:pt x="61" y="51"/>
                  <a:pt x="61" y="51"/>
                  <a:pt x="61" y="51"/>
                </a:cubicBezTo>
                <a:cubicBezTo>
                  <a:pt x="61" y="51"/>
                  <a:pt x="60" y="51"/>
                  <a:pt x="60" y="51"/>
                </a:cubicBezTo>
                <a:cubicBezTo>
                  <a:pt x="60" y="51"/>
                  <a:pt x="60" y="51"/>
                  <a:pt x="60" y="51"/>
                </a:cubicBezTo>
                <a:cubicBezTo>
                  <a:pt x="60" y="51"/>
                  <a:pt x="60" y="52"/>
                  <a:pt x="60" y="52"/>
                </a:cubicBezTo>
                <a:cubicBezTo>
                  <a:pt x="60" y="55"/>
                  <a:pt x="60" y="55"/>
                  <a:pt x="60" y="55"/>
                </a:cubicBezTo>
                <a:cubicBezTo>
                  <a:pt x="60" y="55"/>
                  <a:pt x="60" y="55"/>
                  <a:pt x="60" y="55"/>
                </a:cubicBezTo>
                <a:cubicBezTo>
                  <a:pt x="60" y="55"/>
                  <a:pt x="61" y="55"/>
                  <a:pt x="61" y="55"/>
                </a:cubicBezTo>
                <a:cubicBezTo>
                  <a:pt x="62" y="55"/>
                  <a:pt x="62" y="55"/>
                  <a:pt x="62" y="55"/>
                </a:cubicBezTo>
                <a:cubicBezTo>
                  <a:pt x="62" y="55"/>
                  <a:pt x="62" y="55"/>
                  <a:pt x="62" y="55"/>
                </a:cubicBezTo>
                <a:cubicBezTo>
                  <a:pt x="62" y="55"/>
                  <a:pt x="62" y="55"/>
                  <a:pt x="62" y="55"/>
                </a:cubicBezTo>
                <a:cubicBezTo>
                  <a:pt x="62" y="55"/>
                  <a:pt x="62" y="55"/>
                  <a:pt x="62" y="55"/>
                </a:cubicBezTo>
                <a:cubicBezTo>
                  <a:pt x="62" y="52"/>
                  <a:pt x="62" y="52"/>
                  <a:pt x="62" y="52"/>
                </a:cubicBezTo>
                <a:cubicBezTo>
                  <a:pt x="62" y="52"/>
                  <a:pt x="62" y="51"/>
                  <a:pt x="62" y="51"/>
                </a:cubicBezTo>
                <a:cubicBezTo>
                  <a:pt x="62" y="51"/>
                  <a:pt x="62" y="51"/>
                  <a:pt x="62" y="51"/>
                </a:cubicBezTo>
                <a:cubicBezTo>
                  <a:pt x="62" y="51"/>
                  <a:pt x="62" y="51"/>
                  <a:pt x="62" y="51"/>
                </a:cubicBezTo>
                <a:close/>
                <a:moveTo>
                  <a:pt x="37" y="50"/>
                </a:moveTo>
                <a:cubicBezTo>
                  <a:pt x="36" y="50"/>
                  <a:pt x="36" y="51"/>
                  <a:pt x="36" y="51"/>
                </a:cubicBezTo>
                <a:cubicBezTo>
                  <a:pt x="36" y="51"/>
                  <a:pt x="36" y="51"/>
                  <a:pt x="36" y="51"/>
                </a:cubicBezTo>
                <a:cubicBezTo>
                  <a:pt x="36" y="51"/>
                  <a:pt x="35" y="51"/>
                  <a:pt x="35" y="52"/>
                </a:cubicBezTo>
                <a:cubicBezTo>
                  <a:pt x="35" y="55"/>
                  <a:pt x="35" y="55"/>
                  <a:pt x="35" y="55"/>
                </a:cubicBezTo>
                <a:cubicBezTo>
                  <a:pt x="35" y="55"/>
                  <a:pt x="36" y="55"/>
                  <a:pt x="36" y="56"/>
                </a:cubicBezTo>
                <a:cubicBezTo>
                  <a:pt x="36" y="56"/>
                  <a:pt x="36" y="56"/>
                  <a:pt x="37" y="56"/>
                </a:cubicBezTo>
                <a:cubicBezTo>
                  <a:pt x="38" y="56"/>
                  <a:pt x="38" y="56"/>
                  <a:pt x="38" y="56"/>
                </a:cubicBezTo>
                <a:cubicBezTo>
                  <a:pt x="38" y="56"/>
                  <a:pt x="39" y="56"/>
                  <a:pt x="39" y="56"/>
                </a:cubicBezTo>
                <a:cubicBezTo>
                  <a:pt x="39" y="56"/>
                  <a:pt x="39" y="56"/>
                  <a:pt x="39" y="56"/>
                </a:cubicBezTo>
                <a:cubicBezTo>
                  <a:pt x="39" y="55"/>
                  <a:pt x="39" y="55"/>
                  <a:pt x="39" y="55"/>
                </a:cubicBezTo>
                <a:cubicBezTo>
                  <a:pt x="39" y="52"/>
                  <a:pt x="39" y="52"/>
                  <a:pt x="39" y="52"/>
                </a:cubicBezTo>
                <a:cubicBezTo>
                  <a:pt x="39" y="51"/>
                  <a:pt x="39" y="51"/>
                  <a:pt x="39" y="51"/>
                </a:cubicBezTo>
                <a:cubicBezTo>
                  <a:pt x="39" y="51"/>
                  <a:pt x="39" y="51"/>
                  <a:pt x="39" y="51"/>
                </a:cubicBezTo>
                <a:cubicBezTo>
                  <a:pt x="39" y="51"/>
                  <a:pt x="39" y="51"/>
                  <a:pt x="39" y="51"/>
                </a:cubicBezTo>
                <a:cubicBezTo>
                  <a:pt x="39" y="51"/>
                  <a:pt x="38" y="50"/>
                  <a:pt x="38" y="50"/>
                </a:cubicBezTo>
                <a:cubicBezTo>
                  <a:pt x="37" y="50"/>
                  <a:pt x="37" y="50"/>
                  <a:pt x="37" y="50"/>
                </a:cubicBezTo>
                <a:close/>
                <a:moveTo>
                  <a:pt x="52" y="50"/>
                </a:moveTo>
                <a:cubicBezTo>
                  <a:pt x="51" y="50"/>
                  <a:pt x="51" y="51"/>
                  <a:pt x="51" y="51"/>
                </a:cubicBezTo>
                <a:cubicBezTo>
                  <a:pt x="51" y="51"/>
                  <a:pt x="51" y="51"/>
                  <a:pt x="51" y="51"/>
                </a:cubicBezTo>
                <a:cubicBezTo>
                  <a:pt x="50" y="51"/>
                  <a:pt x="50" y="51"/>
                  <a:pt x="50" y="52"/>
                </a:cubicBezTo>
                <a:cubicBezTo>
                  <a:pt x="50" y="55"/>
                  <a:pt x="50" y="55"/>
                  <a:pt x="50" y="55"/>
                </a:cubicBezTo>
                <a:cubicBezTo>
                  <a:pt x="50" y="55"/>
                  <a:pt x="50" y="55"/>
                  <a:pt x="51" y="56"/>
                </a:cubicBezTo>
                <a:cubicBezTo>
                  <a:pt x="51" y="56"/>
                  <a:pt x="51" y="56"/>
                  <a:pt x="52" y="56"/>
                </a:cubicBezTo>
                <a:cubicBezTo>
                  <a:pt x="53" y="56"/>
                  <a:pt x="53" y="56"/>
                  <a:pt x="53" y="56"/>
                </a:cubicBezTo>
                <a:cubicBezTo>
                  <a:pt x="53" y="56"/>
                  <a:pt x="53" y="56"/>
                  <a:pt x="54" y="56"/>
                </a:cubicBezTo>
                <a:cubicBezTo>
                  <a:pt x="54" y="56"/>
                  <a:pt x="54" y="56"/>
                  <a:pt x="54" y="56"/>
                </a:cubicBezTo>
                <a:cubicBezTo>
                  <a:pt x="54" y="55"/>
                  <a:pt x="54" y="55"/>
                  <a:pt x="54" y="55"/>
                </a:cubicBezTo>
                <a:cubicBezTo>
                  <a:pt x="54" y="52"/>
                  <a:pt x="54" y="52"/>
                  <a:pt x="54" y="52"/>
                </a:cubicBezTo>
                <a:cubicBezTo>
                  <a:pt x="54" y="51"/>
                  <a:pt x="54" y="51"/>
                  <a:pt x="54" y="51"/>
                </a:cubicBezTo>
                <a:cubicBezTo>
                  <a:pt x="54" y="51"/>
                  <a:pt x="54" y="51"/>
                  <a:pt x="54" y="51"/>
                </a:cubicBezTo>
                <a:cubicBezTo>
                  <a:pt x="54" y="51"/>
                  <a:pt x="54" y="51"/>
                  <a:pt x="54" y="51"/>
                </a:cubicBezTo>
                <a:cubicBezTo>
                  <a:pt x="53" y="51"/>
                  <a:pt x="53" y="50"/>
                  <a:pt x="53" y="50"/>
                </a:cubicBezTo>
                <a:cubicBezTo>
                  <a:pt x="52" y="50"/>
                  <a:pt x="52" y="50"/>
                  <a:pt x="52" y="50"/>
                </a:cubicBezTo>
                <a:close/>
                <a:moveTo>
                  <a:pt x="53" y="51"/>
                </a:moveTo>
                <a:cubicBezTo>
                  <a:pt x="52" y="51"/>
                  <a:pt x="52" y="51"/>
                  <a:pt x="52" y="51"/>
                </a:cubicBezTo>
                <a:cubicBezTo>
                  <a:pt x="51" y="51"/>
                  <a:pt x="51" y="51"/>
                  <a:pt x="51" y="51"/>
                </a:cubicBezTo>
                <a:cubicBezTo>
                  <a:pt x="51" y="51"/>
                  <a:pt x="51" y="51"/>
                  <a:pt x="51" y="51"/>
                </a:cubicBezTo>
                <a:cubicBezTo>
                  <a:pt x="51" y="51"/>
                  <a:pt x="51" y="52"/>
                  <a:pt x="51" y="52"/>
                </a:cubicBezTo>
                <a:cubicBezTo>
                  <a:pt x="51" y="55"/>
                  <a:pt x="51" y="55"/>
                  <a:pt x="51" y="55"/>
                </a:cubicBezTo>
                <a:cubicBezTo>
                  <a:pt x="51" y="55"/>
                  <a:pt x="51" y="55"/>
                  <a:pt x="51" y="55"/>
                </a:cubicBezTo>
                <a:cubicBezTo>
                  <a:pt x="51" y="55"/>
                  <a:pt x="51" y="55"/>
                  <a:pt x="52" y="55"/>
                </a:cubicBezTo>
                <a:cubicBezTo>
                  <a:pt x="53" y="55"/>
                  <a:pt x="53" y="55"/>
                  <a:pt x="53" y="55"/>
                </a:cubicBezTo>
                <a:cubicBezTo>
                  <a:pt x="53" y="55"/>
                  <a:pt x="53" y="55"/>
                  <a:pt x="53" y="55"/>
                </a:cubicBezTo>
                <a:cubicBezTo>
                  <a:pt x="53" y="55"/>
                  <a:pt x="53" y="55"/>
                  <a:pt x="53" y="55"/>
                </a:cubicBezTo>
                <a:cubicBezTo>
                  <a:pt x="53" y="55"/>
                  <a:pt x="53" y="55"/>
                  <a:pt x="53" y="55"/>
                </a:cubicBezTo>
                <a:cubicBezTo>
                  <a:pt x="53" y="52"/>
                  <a:pt x="53" y="52"/>
                  <a:pt x="53" y="52"/>
                </a:cubicBezTo>
                <a:cubicBezTo>
                  <a:pt x="53" y="52"/>
                  <a:pt x="53" y="51"/>
                  <a:pt x="53" y="51"/>
                </a:cubicBezTo>
                <a:cubicBezTo>
                  <a:pt x="53" y="51"/>
                  <a:pt x="53" y="51"/>
                  <a:pt x="53" y="51"/>
                </a:cubicBezTo>
                <a:cubicBezTo>
                  <a:pt x="53" y="51"/>
                  <a:pt x="53" y="51"/>
                  <a:pt x="53" y="51"/>
                </a:cubicBezTo>
                <a:close/>
                <a:moveTo>
                  <a:pt x="47" y="50"/>
                </a:moveTo>
                <a:cubicBezTo>
                  <a:pt x="46" y="50"/>
                  <a:pt x="46" y="51"/>
                  <a:pt x="46" y="51"/>
                </a:cubicBezTo>
                <a:cubicBezTo>
                  <a:pt x="46" y="51"/>
                  <a:pt x="46" y="51"/>
                  <a:pt x="46" y="51"/>
                </a:cubicBezTo>
                <a:cubicBezTo>
                  <a:pt x="45" y="51"/>
                  <a:pt x="45" y="51"/>
                  <a:pt x="45" y="52"/>
                </a:cubicBezTo>
                <a:cubicBezTo>
                  <a:pt x="45" y="55"/>
                  <a:pt x="45" y="55"/>
                  <a:pt x="45" y="55"/>
                </a:cubicBezTo>
                <a:cubicBezTo>
                  <a:pt x="45" y="55"/>
                  <a:pt x="45" y="55"/>
                  <a:pt x="46" y="56"/>
                </a:cubicBezTo>
                <a:cubicBezTo>
                  <a:pt x="46" y="56"/>
                  <a:pt x="46" y="56"/>
                  <a:pt x="47" y="56"/>
                </a:cubicBezTo>
                <a:cubicBezTo>
                  <a:pt x="48" y="56"/>
                  <a:pt x="48" y="56"/>
                  <a:pt x="48" y="56"/>
                </a:cubicBezTo>
                <a:cubicBezTo>
                  <a:pt x="48" y="56"/>
                  <a:pt x="48" y="56"/>
                  <a:pt x="49" y="56"/>
                </a:cubicBezTo>
                <a:cubicBezTo>
                  <a:pt x="49" y="56"/>
                  <a:pt x="49" y="56"/>
                  <a:pt x="49" y="56"/>
                </a:cubicBezTo>
                <a:cubicBezTo>
                  <a:pt x="49" y="55"/>
                  <a:pt x="49" y="55"/>
                  <a:pt x="49" y="55"/>
                </a:cubicBezTo>
                <a:cubicBezTo>
                  <a:pt x="49" y="52"/>
                  <a:pt x="49" y="52"/>
                  <a:pt x="49" y="52"/>
                </a:cubicBezTo>
                <a:cubicBezTo>
                  <a:pt x="49" y="51"/>
                  <a:pt x="49" y="51"/>
                  <a:pt x="49" y="51"/>
                </a:cubicBezTo>
                <a:cubicBezTo>
                  <a:pt x="49" y="51"/>
                  <a:pt x="49" y="51"/>
                  <a:pt x="49" y="51"/>
                </a:cubicBezTo>
                <a:cubicBezTo>
                  <a:pt x="49" y="51"/>
                  <a:pt x="49" y="51"/>
                  <a:pt x="49" y="51"/>
                </a:cubicBezTo>
                <a:cubicBezTo>
                  <a:pt x="48" y="51"/>
                  <a:pt x="48" y="50"/>
                  <a:pt x="48" y="50"/>
                </a:cubicBezTo>
                <a:cubicBezTo>
                  <a:pt x="47" y="50"/>
                  <a:pt x="47" y="50"/>
                  <a:pt x="47" y="50"/>
                </a:cubicBezTo>
                <a:close/>
                <a:moveTo>
                  <a:pt x="48" y="51"/>
                </a:moveTo>
                <a:cubicBezTo>
                  <a:pt x="47" y="51"/>
                  <a:pt x="47" y="51"/>
                  <a:pt x="47" y="51"/>
                </a:cubicBezTo>
                <a:cubicBezTo>
                  <a:pt x="46" y="51"/>
                  <a:pt x="46" y="51"/>
                  <a:pt x="46" y="51"/>
                </a:cubicBezTo>
                <a:cubicBezTo>
                  <a:pt x="46" y="51"/>
                  <a:pt x="46" y="51"/>
                  <a:pt x="46" y="51"/>
                </a:cubicBezTo>
                <a:cubicBezTo>
                  <a:pt x="46" y="51"/>
                  <a:pt x="46" y="52"/>
                  <a:pt x="46" y="52"/>
                </a:cubicBezTo>
                <a:cubicBezTo>
                  <a:pt x="46" y="55"/>
                  <a:pt x="46" y="55"/>
                  <a:pt x="46" y="55"/>
                </a:cubicBezTo>
                <a:cubicBezTo>
                  <a:pt x="46" y="55"/>
                  <a:pt x="46" y="55"/>
                  <a:pt x="46" y="55"/>
                </a:cubicBezTo>
                <a:cubicBezTo>
                  <a:pt x="46" y="55"/>
                  <a:pt x="46" y="55"/>
                  <a:pt x="47" y="55"/>
                </a:cubicBezTo>
                <a:cubicBezTo>
                  <a:pt x="48" y="55"/>
                  <a:pt x="48" y="55"/>
                  <a:pt x="48" y="55"/>
                </a:cubicBezTo>
                <a:cubicBezTo>
                  <a:pt x="48" y="55"/>
                  <a:pt x="48" y="55"/>
                  <a:pt x="48" y="55"/>
                </a:cubicBezTo>
                <a:cubicBezTo>
                  <a:pt x="48" y="55"/>
                  <a:pt x="48" y="55"/>
                  <a:pt x="48" y="55"/>
                </a:cubicBezTo>
                <a:cubicBezTo>
                  <a:pt x="48" y="55"/>
                  <a:pt x="48" y="55"/>
                  <a:pt x="48" y="55"/>
                </a:cubicBezTo>
                <a:cubicBezTo>
                  <a:pt x="48" y="52"/>
                  <a:pt x="48" y="52"/>
                  <a:pt x="48" y="52"/>
                </a:cubicBezTo>
                <a:cubicBezTo>
                  <a:pt x="48" y="52"/>
                  <a:pt x="48" y="51"/>
                  <a:pt x="48" y="51"/>
                </a:cubicBezTo>
                <a:cubicBezTo>
                  <a:pt x="48" y="51"/>
                  <a:pt x="48" y="51"/>
                  <a:pt x="48" y="51"/>
                </a:cubicBezTo>
                <a:cubicBezTo>
                  <a:pt x="48" y="51"/>
                  <a:pt x="48" y="51"/>
                  <a:pt x="48" y="51"/>
                </a:cubicBezTo>
                <a:close/>
                <a:moveTo>
                  <a:pt x="42" y="50"/>
                </a:moveTo>
                <a:cubicBezTo>
                  <a:pt x="41" y="50"/>
                  <a:pt x="41" y="51"/>
                  <a:pt x="41" y="51"/>
                </a:cubicBezTo>
                <a:cubicBezTo>
                  <a:pt x="41" y="51"/>
                  <a:pt x="41" y="51"/>
                  <a:pt x="41" y="51"/>
                </a:cubicBezTo>
                <a:cubicBezTo>
                  <a:pt x="40" y="51"/>
                  <a:pt x="40" y="51"/>
                  <a:pt x="40" y="52"/>
                </a:cubicBezTo>
                <a:cubicBezTo>
                  <a:pt x="40" y="55"/>
                  <a:pt x="40" y="55"/>
                  <a:pt x="40" y="55"/>
                </a:cubicBezTo>
                <a:cubicBezTo>
                  <a:pt x="40" y="55"/>
                  <a:pt x="40" y="55"/>
                  <a:pt x="41" y="56"/>
                </a:cubicBezTo>
                <a:cubicBezTo>
                  <a:pt x="41" y="56"/>
                  <a:pt x="41" y="56"/>
                  <a:pt x="42" y="56"/>
                </a:cubicBezTo>
                <a:cubicBezTo>
                  <a:pt x="43" y="56"/>
                  <a:pt x="43" y="56"/>
                  <a:pt x="43" y="56"/>
                </a:cubicBezTo>
                <a:cubicBezTo>
                  <a:pt x="43" y="56"/>
                  <a:pt x="43" y="56"/>
                  <a:pt x="44" y="56"/>
                </a:cubicBezTo>
                <a:cubicBezTo>
                  <a:pt x="44" y="56"/>
                  <a:pt x="44" y="56"/>
                  <a:pt x="44" y="56"/>
                </a:cubicBezTo>
                <a:cubicBezTo>
                  <a:pt x="44" y="55"/>
                  <a:pt x="44" y="55"/>
                  <a:pt x="44" y="55"/>
                </a:cubicBezTo>
                <a:cubicBezTo>
                  <a:pt x="44" y="52"/>
                  <a:pt x="44" y="52"/>
                  <a:pt x="44" y="52"/>
                </a:cubicBezTo>
                <a:cubicBezTo>
                  <a:pt x="44" y="51"/>
                  <a:pt x="44" y="51"/>
                  <a:pt x="44" y="51"/>
                </a:cubicBezTo>
                <a:cubicBezTo>
                  <a:pt x="44" y="51"/>
                  <a:pt x="44" y="51"/>
                  <a:pt x="44" y="51"/>
                </a:cubicBezTo>
                <a:cubicBezTo>
                  <a:pt x="44" y="51"/>
                  <a:pt x="44" y="51"/>
                  <a:pt x="44" y="51"/>
                </a:cubicBezTo>
                <a:cubicBezTo>
                  <a:pt x="43" y="51"/>
                  <a:pt x="43" y="50"/>
                  <a:pt x="43" y="50"/>
                </a:cubicBezTo>
                <a:cubicBezTo>
                  <a:pt x="42" y="50"/>
                  <a:pt x="42" y="50"/>
                  <a:pt x="42" y="50"/>
                </a:cubicBezTo>
                <a:close/>
                <a:moveTo>
                  <a:pt x="43" y="51"/>
                </a:moveTo>
                <a:cubicBezTo>
                  <a:pt x="42" y="51"/>
                  <a:pt x="42" y="51"/>
                  <a:pt x="42" y="51"/>
                </a:cubicBezTo>
                <a:cubicBezTo>
                  <a:pt x="42" y="51"/>
                  <a:pt x="41" y="51"/>
                  <a:pt x="41" y="51"/>
                </a:cubicBezTo>
                <a:cubicBezTo>
                  <a:pt x="41" y="51"/>
                  <a:pt x="41" y="51"/>
                  <a:pt x="41" y="51"/>
                </a:cubicBezTo>
                <a:cubicBezTo>
                  <a:pt x="41" y="51"/>
                  <a:pt x="41" y="52"/>
                  <a:pt x="41" y="52"/>
                </a:cubicBezTo>
                <a:cubicBezTo>
                  <a:pt x="41" y="55"/>
                  <a:pt x="41" y="55"/>
                  <a:pt x="41" y="55"/>
                </a:cubicBezTo>
                <a:cubicBezTo>
                  <a:pt x="41" y="55"/>
                  <a:pt x="41" y="55"/>
                  <a:pt x="41" y="55"/>
                </a:cubicBezTo>
                <a:cubicBezTo>
                  <a:pt x="41" y="55"/>
                  <a:pt x="42" y="55"/>
                  <a:pt x="42" y="55"/>
                </a:cubicBezTo>
                <a:cubicBezTo>
                  <a:pt x="43" y="55"/>
                  <a:pt x="43" y="55"/>
                  <a:pt x="43" y="55"/>
                </a:cubicBezTo>
                <a:cubicBezTo>
                  <a:pt x="43" y="55"/>
                  <a:pt x="43" y="55"/>
                  <a:pt x="43" y="55"/>
                </a:cubicBezTo>
                <a:cubicBezTo>
                  <a:pt x="43" y="55"/>
                  <a:pt x="43" y="55"/>
                  <a:pt x="43" y="55"/>
                </a:cubicBezTo>
                <a:cubicBezTo>
                  <a:pt x="43" y="55"/>
                  <a:pt x="43" y="55"/>
                  <a:pt x="43" y="55"/>
                </a:cubicBezTo>
                <a:cubicBezTo>
                  <a:pt x="43" y="52"/>
                  <a:pt x="43" y="52"/>
                  <a:pt x="43" y="52"/>
                </a:cubicBezTo>
                <a:cubicBezTo>
                  <a:pt x="43" y="52"/>
                  <a:pt x="43" y="51"/>
                  <a:pt x="43" y="51"/>
                </a:cubicBezTo>
                <a:cubicBezTo>
                  <a:pt x="43" y="51"/>
                  <a:pt x="43" y="51"/>
                  <a:pt x="43" y="51"/>
                </a:cubicBezTo>
                <a:cubicBezTo>
                  <a:pt x="43" y="51"/>
                  <a:pt x="43" y="51"/>
                  <a:pt x="43" y="51"/>
                </a:cubicBezTo>
                <a:close/>
                <a:moveTo>
                  <a:pt x="38" y="51"/>
                </a:moveTo>
                <a:cubicBezTo>
                  <a:pt x="37" y="51"/>
                  <a:pt x="37" y="51"/>
                  <a:pt x="37" y="51"/>
                </a:cubicBezTo>
                <a:cubicBezTo>
                  <a:pt x="37" y="51"/>
                  <a:pt x="37" y="51"/>
                  <a:pt x="36" y="51"/>
                </a:cubicBezTo>
                <a:cubicBezTo>
                  <a:pt x="36" y="51"/>
                  <a:pt x="36" y="51"/>
                  <a:pt x="36" y="51"/>
                </a:cubicBezTo>
                <a:cubicBezTo>
                  <a:pt x="36" y="51"/>
                  <a:pt x="36" y="52"/>
                  <a:pt x="36" y="52"/>
                </a:cubicBezTo>
                <a:cubicBezTo>
                  <a:pt x="36" y="55"/>
                  <a:pt x="36" y="55"/>
                  <a:pt x="36" y="55"/>
                </a:cubicBezTo>
                <a:cubicBezTo>
                  <a:pt x="36" y="55"/>
                  <a:pt x="36" y="55"/>
                  <a:pt x="36" y="55"/>
                </a:cubicBezTo>
                <a:cubicBezTo>
                  <a:pt x="37" y="55"/>
                  <a:pt x="37" y="55"/>
                  <a:pt x="37" y="55"/>
                </a:cubicBezTo>
                <a:cubicBezTo>
                  <a:pt x="38" y="55"/>
                  <a:pt x="38" y="55"/>
                  <a:pt x="38" y="55"/>
                </a:cubicBezTo>
                <a:cubicBezTo>
                  <a:pt x="38" y="55"/>
                  <a:pt x="38" y="55"/>
                  <a:pt x="38" y="55"/>
                </a:cubicBezTo>
                <a:cubicBezTo>
                  <a:pt x="38" y="55"/>
                  <a:pt x="38" y="55"/>
                  <a:pt x="38" y="55"/>
                </a:cubicBezTo>
                <a:cubicBezTo>
                  <a:pt x="38" y="55"/>
                  <a:pt x="39" y="55"/>
                  <a:pt x="39" y="55"/>
                </a:cubicBezTo>
                <a:cubicBezTo>
                  <a:pt x="39" y="52"/>
                  <a:pt x="39" y="52"/>
                  <a:pt x="39" y="52"/>
                </a:cubicBezTo>
                <a:cubicBezTo>
                  <a:pt x="39" y="52"/>
                  <a:pt x="38" y="51"/>
                  <a:pt x="38" y="51"/>
                </a:cubicBezTo>
                <a:cubicBezTo>
                  <a:pt x="38" y="51"/>
                  <a:pt x="38" y="51"/>
                  <a:pt x="38" y="51"/>
                </a:cubicBezTo>
                <a:cubicBezTo>
                  <a:pt x="38" y="51"/>
                  <a:pt x="38" y="51"/>
                  <a:pt x="38" y="51"/>
                </a:cubicBezTo>
                <a:close/>
                <a:moveTo>
                  <a:pt x="28" y="50"/>
                </a:moveTo>
                <a:cubicBezTo>
                  <a:pt x="27" y="50"/>
                  <a:pt x="27" y="51"/>
                  <a:pt x="27" y="51"/>
                </a:cubicBezTo>
                <a:cubicBezTo>
                  <a:pt x="27" y="51"/>
                  <a:pt x="27" y="51"/>
                  <a:pt x="27" y="51"/>
                </a:cubicBezTo>
                <a:cubicBezTo>
                  <a:pt x="26" y="51"/>
                  <a:pt x="26" y="51"/>
                  <a:pt x="26" y="52"/>
                </a:cubicBezTo>
                <a:cubicBezTo>
                  <a:pt x="26" y="55"/>
                  <a:pt x="26" y="55"/>
                  <a:pt x="26" y="55"/>
                </a:cubicBezTo>
                <a:cubicBezTo>
                  <a:pt x="26" y="55"/>
                  <a:pt x="26" y="55"/>
                  <a:pt x="27" y="56"/>
                </a:cubicBezTo>
                <a:cubicBezTo>
                  <a:pt x="27" y="56"/>
                  <a:pt x="27" y="56"/>
                  <a:pt x="28" y="56"/>
                </a:cubicBezTo>
                <a:cubicBezTo>
                  <a:pt x="29" y="56"/>
                  <a:pt x="29" y="56"/>
                  <a:pt x="29" y="56"/>
                </a:cubicBezTo>
                <a:cubicBezTo>
                  <a:pt x="29" y="56"/>
                  <a:pt x="29" y="56"/>
                  <a:pt x="30" y="56"/>
                </a:cubicBezTo>
                <a:cubicBezTo>
                  <a:pt x="30" y="56"/>
                  <a:pt x="30" y="56"/>
                  <a:pt x="30" y="56"/>
                </a:cubicBezTo>
                <a:cubicBezTo>
                  <a:pt x="30" y="55"/>
                  <a:pt x="30" y="55"/>
                  <a:pt x="30" y="55"/>
                </a:cubicBezTo>
                <a:cubicBezTo>
                  <a:pt x="30" y="52"/>
                  <a:pt x="30" y="52"/>
                  <a:pt x="30" y="52"/>
                </a:cubicBezTo>
                <a:cubicBezTo>
                  <a:pt x="30" y="51"/>
                  <a:pt x="30" y="51"/>
                  <a:pt x="30" y="51"/>
                </a:cubicBezTo>
                <a:cubicBezTo>
                  <a:pt x="30" y="51"/>
                  <a:pt x="30" y="51"/>
                  <a:pt x="30" y="51"/>
                </a:cubicBezTo>
                <a:cubicBezTo>
                  <a:pt x="30" y="51"/>
                  <a:pt x="30" y="51"/>
                  <a:pt x="30" y="51"/>
                </a:cubicBezTo>
                <a:cubicBezTo>
                  <a:pt x="29" y="51"/>
                  <a:pt x="29" y="50"/>
                  <a:pt x="29" y="50"/>
                </a:cubicBezTo>
                <a:cubicBezTo>
                  <a:pt x="28" y="50"/>
                  <a:pt x="28" y="50"/>
                  <a:pt x="28" y="50"/>
                </a:cubicBezTo>
                <a:close/>
                <a:moveTo>
                  <a:pt x="29" y="51"/>
                </a:moveTo>
                <a:cubicBezTo>
                  <a:pt x="28" y="51"/>
                  <a:pt x="28" y="51"/>
                  <a:pt x="28" y="51"/>
                </a:cubicBezTo>
                <a:cubicBezTo>
                  <a:pt x="28" y="51"/>
                  <a:pt x="27" y="51"/>
                  <a:pt x="27" y="51"/>
                </a:cubicBezTo>
                <a:cubicBezTo>
                  <a:pt x="27" y="51"/>
                  <a:pt x="27" y="51"/>
                  <a:pt x="27" y="51"/>
                </a:cubicBezTo>
                <a:cubicBezTo>
                  <a:pt x="27" y="51"/>
                  <a:pt x="27" y="52"/>
                  <a:pt x="27" y="52"/>
                </a:cubicBezTo>
                <a:cubicBezTo>
                  <a:pt x="27" y="55"/>
                  <a:pt x="27" y="55"/>
                  <a:pt x="27" y="55"/>
                </a:cubicBezTo>
                <a:cubicBezTo>
                  <a:pt x="27" y="55"/>
                  <a:pt x="27" y="55"/>
                  <a:pt x="27" y="55"/>
                </a:cubicBezTo>
                <a:cubicBezTo>
                  <a:pt x="27" y="55"/>
                  <a:pt x="28" y="55"/>
                  <a:pt x="28" y="55"/>
                </a:cubicBezTo>
                <a:cubicBezTo>
                  <a:pt x="29" y="55"/>
                  <a:pt x="29" y="55"/>
                  <a:pt x="29" y="55"/>
                </a:cubicBezTo>
                <a:cubicBezTo>
                  <a:pt x="29" y="55"/>
                  <a:pt x="29" y="55"/>
                  <a:pt x="29" y="55"/>
                </a:cubicBezTo>
                <a:cubicBezTo>
                  <a:pt x="29" y="55"/>
                  <a:pt x="29" y="55"/>
                  <a:pt x="29" y="55"/>
                </a:cubicBezTo>
                <a:cubicBezTo>
                  <a:pt x="29" y="55"/>
                  <a:pt x="29" y="55"/>
                  <a:pt x="29" y="55"/>
                </a:cubicBezTo>
                <a:cubicBezTo>
                  <a:pt x="29" y="52"/>
                  <a:pt x="29" y="52"/>
                  <a:pt x="29" y="52"/>
                </a:cubicBezTo>
                <a:cubicBezTo>
                  <a:pt x="29" y="52"/>
                  <a:pt x="29" y="51"/>
                  <a:pt x="29" y="51"/>
                </a:cubicBezTo>
                <a:cubicBezTo>
                  <a:pt x="29" y="51"/>
                  <a:pt x="29" y="51"/>
                  <a:pt x="29" y="51"/>
                </a:cubicBezTo>
                <a:cubicBezTo>
                  <a:pt x="29" y="51"/>
                  <a:pt x="29" y="51"/>
                  <a:pt x="29" y="51"/>
                </a:cubicBezTo>
                <a:close/>
                <a:moveTo>
                  <a:pt x="23" y="50"/>
                </a:moveTo>
                <a:cubicBezTo>
                  <a:pt x="22" y="50"/>
                  <a:pt x="22" y="51"/>
                  <a:pt x="22" y="51"/>
                </a:cubicBezTo>
                <a:cubicBezTo>
                  <a:pt x="22" y="51"/>
                  <a:pt x="22" y="51"/>
                  <a:pt x="22" y="51"/>
                </a:cubicBezTo>
                <a:cubicBezTo>
                  <a:pt x="22" y="51"/>
                  <a:pt x="21" y="51"/>
                  <a:pt x="21" y="52"/>
                </a:cubicBezTo>
                <a:cubicBezTo>
                  <a:pt x="21" y="55"/>
                  <a:pt x="21" y="55"/>
                  <a:pt x="21" y="55"/>
                </a:cubicBezTo>
                <a:cubicBezTo>
                  <a:pt x="21" y="55"/>
                  <a:pt x="22" y="55"/>
                  <a:pt x="22" y="56"/>
                </a:cubicBezTo>
                <a:cubicBezTo>
                  <a:pt x="22" y="56"/>
                  <a:pt x="22" y="56"/>
                  <a:pt x="23" y="56"/>
                </a:cubicBezTo>
                <a:cubicBezTo>
                  <a:pt x="24" y="56"/>
                  <a:pt x="24" y="56"/>
                  <a:pt x="24" y="56"/>
                </a:cubicBezTo>
                <a:cubicBezTo>
                  <a:pt x="24" y="56"/>
                  <a:pt x="25" y="56"/>
                  <a:pt x="25" y="56"/>
                </a:cubicBezTo>
                <a:cubicBezTo>
                  <a:pt x="25" y="56"/>
                  <a:pt x="25" y="56"/>
                  <a:pt x="25" y="56"/>
                </a:cubicBezTo>
                <a:cubicBezTo>
                  <a:pt x="25" y="55"/>
                  <a:pt x="25" y="55"/>
                  <a:pt x="25" y="55"/>
                </a:cubicBezTo>
                <a:cubicBezTo>
                  <a:pt x="25" y="52"/>
                  <a:pt x="25" y="52"/>
                  <a:pt x="25" y="52"/>
                </a:cubicBezTo>
                <a:cubicBezTo>
                  <a:pt x="25" y="51"/>
                  <a:pt x="25" y="51"/>
                  <a:pt x="25" y="51"/>
                </a:cubicBezTo>
                <a:cubicBezTo>
                  <a:pt x="25" y="51"/>
                  <a:pt x="25" y="51"/>
                  <a:pt x="25" y="51"/>
                </a:cubicBezTo>
                <a:cubicBezTo>
                  <a:pt x="25" y="51"/>
                  <a:pt x="25" y="51"/>
                  <a:pt x="25" y="51"/>
                </a:cubicBezTo>
                <a:cubicBezTo>
                  <a:pt x="25" y="51"/>
                  <a:pt x="24" y="50"/>
                  <a:pt x="24" y="50"/>
                </a:cubicBezTo>
                <a:cubicBezTo>
                  <a:pt x="23" y="50"/>
                  <a:pt x="23" y="50"/>
                  <a:pt x="23" y="50"/>
                </a:cubicBezTo>
                <a:close/>
                <a:moveTo>
                  <a:pt x="24" y="51"/>
                </a:moveTo>
                <a:cubicBezTo>
                  <a:pt x="23" y="51"/>
                  <a:pt x="23" y="51"/>
                  <a:pt x="23" y="51"/>
                </a:cubicBezTo>
                <a:cubicBezTo>
                  <a:pt x="23" y="51"/>
                  <a:pt x="23" y="51"/>
                  <a:pt x="22" y="51"/>
                </a:cubicBezTo>
                <a:cubicBezTo>
                  <a:pt x="22" y="51"/>
                  <a:pt x="22" y="51"/>
                  <a:pt x="22" y="51"/>
                </a:cubicBezTo>
                <a:cubicBezTo>
                  <a:pt x="22" y="51"/>
                  <a:pt x="22" y="52"/>
                  <a:pt x="22" y="52"/>
                </a:cubicBezTo>
                <a:cubicBezTo>
                  <a:pt x="22" y="55"/>
                  <a:pt x="22" y="55"/>
                  <a:pt x="22" y="55"/>
                </a:cubicBezTo>
                <a:cubicBezTo>
                  <a:pt x="22" y="55"/>
                  <a:pt x="22" y="55"/>
                  <a:pt x="22" y="55"/>
                </a:cubicBezTo>
                <a:cubicBezTo>
                  <a:pt x="23" y="55"/>
                  <a:pt x="23" y="55"/>
                  <a:pt x="23" y="55"/>
                </a:cubicBezTo>
                <a:cubicBezTo>
                  <a:pt x="24" y="55"/>
                  <a:pt x="24" y="55"/>
                  <a:pt x="24" y="55"/>
                </a:cubicBezTo>
                <a:cubicBezTo>
                  <a:pt x="24" y="55"/>
                  <a:pt x="24" y="55"/>
                  <a:pt x="24" y="55"/>
                </a:cubicBezTo>
                <a:cubicBezTo>
                  <a:pt x="24" y="55"/>
                  <a:pt x="24" y="55"/>
                  <a:pt x="24" y="55"/>
                </a:cubicBezTo>
                <a:cubicBezTo>
                  <a:pt x="24" y="55"/>
                  <a:pt x="24" y="55"/>
                  <a:pt x="24" y="55"/>
                </a:cubicBezTo>
                <a:cubicBezTo>
                  <a:pt x="24" y="52"/>
                  <a:pt x="24" y="52"/>
                  <a:pt x="24" y="52"/>
                </a:cubicBezTo>
                <a:cubicBezTo>
                  <a:pt x="24" y="52"/>
                  <a:pt x="24" y="51"/>
                  <a:pt x="24" y="51"/>
                </a:cubicBezTo>
                <a:cubicBezTo>
                  <a:pt x="24" y="51"/>
                  <a:pt x="24" y="51"/>
                  <a:pt x="24" y="51"/>
                </a:cubicBezTo>
                <a:cubicBezTo>
                  <a:pt x="24" y="51"/>
                  <a:pt x="24" y="51"/>
                  <a:pt x="24" y="51"/>
                </a:cubicBezTo>
                <a:close/>
                <a:moveTo>
                  <a:pt x="18" y="50"/>
                </a:moveTo>
                <a:cubicBezTo>
                  <a:pt x="18" y="50"/>
                  <a:pt x="17" y="51"/>
                  <a:pt x="17" y="51"/>
                </a:cubicBezTo>
                <a:cubicBezTo>
                  <a:pt x="17" y="51"/>
                  <a:pt x="17" y="51"/>
                  <a:pt x="17" y="51"/>
                </a:cubicBezTo>
                <a:cubicBezTo>
                  <a:pt x="17" y="51"/>
                  <a:pt x="16" y="51"/>
                  <a:pt x="16" y="52"/>
                </a:cubicBezTo>
                <a:cubicBezTo>
                  <a:pt x="16" y="55"/>
                  <a:pt x="16" y="55"/>
                  <a:pt x="16" y="55"/>
                </a:cubicBezTo>
                <a:cubicBezTo>
                  <a:pt x="16" y="55"/>
                  <a:pt x="17" y="55"/>
                  <a:pt x="17" y="56"/>
                </a:cubicBezTo>
                <a:cubicBezTo>
                  <a:pt x="17" y="56"/>
                  <a:pt x="18" y="56"/>
                  <a:pt x="18" y="56"/>
                </a:cubicBezTo>
                <a:cubicBezTo>
                  <a:pt x="19" y="56"/>
                  <a:pt x="19" y="56"/>
                  <a:pt x="19" y="56"/>
                </a:cubicBezTo>
                <a:cubicBezTo>
                  <a:pt x="19" y="56"/>
                  <a:pt x="20" y="56"/>
                  <a:pt x="20" y="56"/>
                </a:cubicBezTo>
                <a:cubicBezTo>
                  <a:pt x="20" y="56"/>
                  <a:pt x="20" y="56"/>
                  <a:pt x="20" y="56"/>
                </a:cubicBezTo>
                <a:cubicBezTo>
                  <a:pt x="20" y="55"/>
                  <a:pt x="20" y="55"/>
                  <a:pt x="20" y="55"/>
                </a:cubicBezTo>
                <a:cubicBezTo>
                  <a:pt x="20" y="52"/>
                  <a:pt x="20" y="52"/>
                  <a:pt x="20" y="52"/>
                </a:cubicBezTo>
                <a:cubicBezTo>
                  <a:pt x="20" y="51"/>
                  <a:pt x="20" y="51"/>
                  <a:pt x="20" y="51"/>
                </a:cubicBezTo>
                <a:cubicBezTo>
                  <a:pt x="20" y="51"/>
                  <a:pt x="20" y="51"/>
                  <a:pt x="20" y="51"/>
                </a:cubicBezTo>
                <a:cubicBezTo>
                  <a:pt x="20" y="51"/>
                  <a:pt x="20" y="51"/>
                  <a:pt x="20" y="51"/>
                </a:cubicBezTo>
                <a:cubicBezTo>
                  <a:pt x="20" y="51"/>
                  <a:pt x="19" y="50"/>
                  <a:pt x="19" y="50"/>
                </a:cubicBezTo>
                <a:cubicBezTo>
                  <a:pt x="18" y="50"/>
                  <a:pt x="18" y="50"/>
                  <a:pt x="18" y="50"/>
                </a:cubicBezTo>
                <a:close/>
                <a:moveTo>
                  <a:pt x="19" y="51"/>
                </a:moveTo>
                <a:cubicBezTo>
                  <a:pt x="18" y="51"/>
                  <a:pt x="18" y="51"/>
                  <a:pt x="18" y="51"/>
                </a:cubicBezTo>
                <a:cubicBezTo>
                  <a:pt x="18" y="51"/>
                  <a:pt x="18" y="51"/>
                  <a:pt x="17" y="51"/>
                </a:cubicBezTo>
                <a:cubicBezTo>
                  <a:pt x="17" y="51"/>
                  <a:pt x="17" y="51"/>
                  <a:pt x="17" y="51"/>
                </a:cubicBezTo>
                <a:cubicBezTo>
                  <a:pt x="17" y="51"/>
                  <a:pt x="17" y="52"/>
                  <a:pt x="17" y="52"/>
                </a:cubicBezTo>
                <a:cubicBezTo>
                  <a:pt x="17" y="55"/>
                  <a:pt x="17" y="55"/>
                  <a:pt x="17" y="55"/>
                </a:cubicBezTo>
                <a:cubicBezTo>
                  <a:pt x="17" y="55"/>
                  <a:pt x="17" y="55"/>
                  <a:pt x="17" y="55"/>
                </a:cubicBezTo>
                <a:cubicBezTo>
                  <a:pt x="18" y="55"/>
                  <a:pt x="18" y="55"/>
                  <a:pt x="18" y="55"/>
                </a:cubicBezTo>
                <a:cubicBezTo>
                  <a:pt x="19" y="55"/>
                  <a:pt x="19" y="55"/>
                  <a:pt x="19" y="55"/>
                </a:cubicBezTo>
                <a:cubicBezTo>
                  <a:pt x="19" y="55"/>
                  <a:pt x="19" y="55"/>
                  <a:pt x="19" y="55"/>
                </a:cubicBezTo>
                <a:cubicBezTo>
                  <a:pt x="19" y="55"/>
                  <a:pt x="19" y="55"/>
                  <a:pt x="19" y="55"/>
                </a:cubicBezTo>
                <a:cubicBezTo>
                  <a:pt x="19" y="55"/>
                  <a:pt x="20" y="55"/>
                  <a:pt x="20" y="55"/>
                </a:cubicBezTo>
                <a:cubicBezTo>
                  <a:pt x="20" y="52"/>
                  <a:pt x="20" y="52"/>
                  <a:pt x="20" y="52"/>
                </a:cubicBezTo>
                <a:cubicBezTo>
                  <a:pt x="20" y="52"/>
                  <a:pt x="19" y="51"/>
                  <a:pt x="19" y="51"/>
                </a:cubicBezTo>
                <a:cubicBezTo>
                  <a:pt x="19" y="51"/>
                  <a:pt x="19" y="51"/>
                  <a:pt x="19" y="51"/>
                </a:cubicBezTo>
                <a:cubicBezTo>
                  <a:pt x="19" y="51"/>
                  <a:pt x="19" y="51"/>
                  <a:pt x="19" y="51"/>
                </a:cubicBezTo>
                <a:close/>
                <a:moveTo>
                  <a:pt x="14" y="51"/>
                </a:moveTo>
                <a:cubicBezTo>
                  <a:pt x="13" y="51"/>
                  <a:pt x="13" y="51"/>
                  <a:pt x="13" y="51"/>
                </a:cubicBezTo>
                <a:cubicBezTo>
                  <a:pt x="13" y="51"/>
                  <a:pt x="13" y="51"/>
                  <a:pt x="13" y="51"/>
                </a:cubicBezTo>
                <a:cubicBezTo>
                  <a:pt x="13" y="51"/>
                  <a:pt x="13" y="51"/>
                  <a:pt x="13" y="51"/>
                </a:cubicBezTo>
                <a:cubicBezTo>
                  <a:pt x="12" y="51"/>
                  <a:pt x="12" y="52"/>
                  <a:pt x="12" y="52"/>
                </a:cubicBezTo>
                <a:cubicBezTo>
                  <a:pt x="12" y="55"/>
                  <a:pt x="12" y="55"/>
                  <a:pt x="12" y="55"/>
                </a:cubicBezTo>
                <a:cubicBezTo>
                  <a:pt x="12" y="55"/>
                  <a:pt x="12" y="55"/>
                  <a:pt x="13" y="55"/>
                </a:cubicBezTo>
                <a:cubicBezTo>
                  <a:pt x="13" y="55"/>
                  <a:pt x="13" y="55"/>
                  <a:pt x="13" y="55"/>
                </a:cubicBezTo>
                <a:cubicBezTo>
                  <a:pt x="14" y="55"/>
                  <a:pt x="14" y="55"/>
                  <a:pt x="14" y="55"/>
                </a:cubicBezTo>
                <a:cubicBezTo>
                  <a:pt x="14" y="55"/>
                  <a:pt x="14" y="55"/>
                  <a:pt x="14" y="55"/>
                </a:cubicBezTo>
                <a:cubicBezTo>
                  <a:pt x="14" y="55"/>
                  <a:pt x="14" y="55"/>
                  <a:pt x="14" y="55"/>
                </a:cubicBezTo>
                <a:cubicBezTo>
                  <a:pt x="15" y="55"/>
                  <a:pt x="15" y="55"/>
                  <a:pt x="15" y="55"/>
                </a:cubicBezTo>
                <a:cubicBezTo>
                  <a:pt x="15" y="52"/>
                  <a:pt x="15" y="52"/>
                  <a:pt x="15" y="52"/>
                </a:cubicBezTo>
                <a:cubicBezTo>
                  <a:pt x="15" y="52"/>
                  <a:pt x="15" y="51"/>
                  <a:pt x="14" y="51"/>
                </a:cubicBezTo>
                <a:cubicBezTo>
                  <a:pt x="14" y="51"/>
                  <a:pt x="14" y="51"/>
                  <a:pt x="14" y="51"/>
                </a:cubicBezTo>
                <a:cubicBezTo>
                  <a:pt x="14" y="51"/>
                  <a:pt x="14" y="51"/>
                  <a:pt x="14" y="51"/>
                </a:cubicBezTo>
                <a:close/>
                <a:moveTo>
                  <a:pt x="17" y="24"/>
                </a:moveTo>
                <a:cubicBezTo>
                  <a:pt x="17" y="41"/>
                  <a:pt x="17" y="41"/>
                  <a:pt x="17" y="41"/>
                </a:cubicBezTo>
                <a:cubicBezTo>
                  <a:pt x="24" y="41"/>
                  <a:pt x="24" y="41"/>
                  <a:pt x="24" y="41"/>
                </a:cubicBezTo>
                <a:cubicBezTo>
                  <a:pt x="24" y="28"/>
                  <a:pt x="24" y="28"/>
                  <a:pt x="24" y="28"/>
                </a:cubicBezTo>
                <a:cubicBezTo>
                  <a:pt x="25" y="28"/>
                  <a:pt x="25" y="28"/>
                  <a:pt x="25" y="28"/>
                </a:cubicBezTo>
                <a:cubicBezTo>
                  <a:pt x="25" y="28"/>
                  <a:pt x="25" y="28"/>
                  <a:pt x="25" y="28"/>
                </a:cubicBezTo>
                <a:cubicBezTo>
                  <a:pt x="30" y="28"/>
                  <a:pt x="30" y="28"/>
                  <a:pt x="30" y="28"/>
                </a:cubicBezTo>
                <a:cubicBezTo>
                  <a:pt x="30" y="27"/>
                  <a:pt x="30" y="27"/>
                  <a:pt x="30" y="27"/>
                </a:cubicBezTo>
                <a:cubicBezTo>
                  <a:pt x="30" y="25"/>
                  <a:pt x="29" y="24"/>
                  <a:pt x="27" y="24"/>
                </a:cubicBezTo>
                <a:cubicBezTo>
                  <a:pt x="17" y="24"/>
                  <a:pt x="17" y="24"/>
                  <a:pt x="17" y="24"/>
                </a:cubicBezTo>
                <a:close/>
                <a:moveTo>
                  <a:pt x="30" y="29"/>
                </a:moveTo>
                <a:cubicBezTo>
                  <a:pt x="25" y="29"/>
                  <a:pt x="25" y="29"/>
                  <a:pt x="25" y="29"/>
                </a:cubicBezTo>
                <a:cubicBezTo>
                  <a:pt x="25" y="32"/>
                  <a:pt x="25" y="32"/>
                  <a:pt x="25" y="32"/>
                </a:cubicBezTo>
                <a:cubicBezTo>
                  <a:pt x="30" y="32"/>
                  <a:pt x="30" y="32"/>
                  <a:pt x="30" y="32"/>
                </a:cubicBezTo>
                <a:cubicBezTo>
                  <a:pt x="30" y="29"/>
                  <a:pt x="30" y="29"/>
                  <a:pt x="30" y="29"/>
                </a:cubicBezTo>
                <a:close/>
                <a:moveTo>
                  <a:pt x="30" y="33"/>
                </a:moveTo>
                <a:cubicBezTo>
                  <a:pt x="25" y="33"/>
                  <a:pt x="25" y="33"/>
                  <a:pt x="25" y="33"/>
                </a:cubicBezTo>
                <a:cubicBezTo>
                  <a:pt x="25" y="36"/>
                  <a:pt x="25" y="36"/>
                  <a:pt x="25" y="36"/>
                </a:cubicBezTo>
                <a:cubicBezTo>
                  <a:pt x="30" y="36"/>
                  <a:pt x="30" y="36"/>
                  <a:pt x="30" y="36"/>
                </a:cubicBezTo>
                <a:cubicBezTo>
                  <a:pt x="30" y="33"/>
                  <a:pt x="30" y="33"/>
                  <a:pt x="30" y="33"/>
                </a:cubicBezTo>
                <a:close/>
                <a:moveTo>
                  <a:pt x="30" y="37"/>
                </a:moveTo>
                <a:cubicBezTo>
                  <a:pt x="25" y="37"/>
                  <a:pt x="25" y="37"/>
                  <a:pt x="25" y="37"/>
                </a:cubicBezTo>
                <a:cubicBezTo>
                  <a:pt x="25" y="41"/>
                  <a:pt x="25" y="41"/>
                  <a:pt x="25" y="41"/>
                </a:cubicBezTo>
                <a:cubicBezTo>
                  <a:pt x="27" y="41"/>
                  <a:pt x="27" y="41"/>
                  <a:pt x="27" y="41"/>
                </a:cubicBezTo>
                <a:cubicBezTo>
                  <a:pt x="29" y="41"/>
                  <a:pt x="30" y="40"/>
                  <a:pt x="30" y="38"/>
                </a:cubicBezTo>
                <a:cubicBezTo>
                  <a:pt x="30" y="37"/>
                  <a:pt x="30" y="37"/>
                  <a:pt x="30" y="37"/>
                </a:cubicBezTo>
                <a:close/>
                <a:moveTo>
                  <a:pt x="16" y="41"/>
                </a:moveTo>
                <a:cubicBezTo>
                  <a:pt x="16" y="37"/>
                  <a:pt x="16" y="37"/>
                  <a:pt x="16" y="37"/>
                </a:cubicBezTo>
                <a:cubicBezTo>
                  <a:pt x="12" y="37"/>
                  <a:pt x="12" y="37"/>
                  <a:pt x="12" y="37"/>
                </a:cubicBezTo>
                <a:cubicBezTo>
                  <a:pt x="12" y="38"/>
                  <a:pt x="12" y="38"/>
                  <a:pt x="12" y="38"/>
                </a:cubicBezTo>
                <a:cubicBezTo>
                  <a:pt x="12" y="40"/>
                  <a:pt x="13" y="41"/>
                  <a:pt x="15" y="41"/>
                </a:cubicBezTo>
                <a:cubicBezTo>
                  <a:pt x="16" y="41"/>
                  <a:pt x="16" y="41"/>
                  <a:pt x="16" y="41"/>
                </a:cubicBezTo>
                <a:close/>
                <a:moveTo>
                  <a:pt x="12" y="36"/>
                </a:moveTo>
                <a:cubicBezTo>
                  <a:pt x="16" y="36"/>
                  <a:pt x="16" y="36"/>
                  <a:pt x="16" y="36"/>
                </a:cubicBezTo>
                <a:cubicBezTo>
                  <a:pt x="16" y="33"/>
                  <a:pt x="16" y="33"/>
                  <a:pt x="16" y="33"/>
                </a:cubicBezTo>
                <a:cubicBezTo>
                  <a:pt x="12" y="33"/>
                  <a:pt x="12" y="33"/>
                  <a:pt x="12" y="33"/>
                </a:cubicBezTo>
                <a:cubicBezTo>
                  <a:pt x="12" y="36"/>
                  <a:pt x="12" y="36"/>
                  <a:pt x="12" y="36"/>
                </a:cubicBezTo>
                <a:close/>
                <a:moveTo>
                  <a:pt x="12" y="32"/>
                </a:moveTo>
                <a:cubicBezTo>
                  <a:pt x="16" y="32"/>
                  <a:pt x="16" y="32"/>
                  <a:pt x="16" y="32"/>
                </a:cubicBezTo>
                <a:cubicBezTo>
                  <a:pt x="16" y="29"/>
                  <a:pt x="16" y="29"/>
                  <a:pt x="16" y="29"/>
                </a:cubicBezTo>
                <a:cubicBezTo>
                  <a:pt x="12" y="29"/>
                  <a:pt x="12" y="29"/>
                  <a:pt x="12" y="29"/>
                </a:cubicBezTo>
                <a:lnTo>
                  <a:pt x="12" y="32"/>
                </a:lnTo>
                <a:close/>
              </a:path>
            </a:pathLst>
          </a:custGeom>
          <a:solidFill>
            <a:schemeClr val="tx1">
              <a:alpha val="100000"/>
            </a:schemeClr>
          </a:solidFill>
          <a:ln w="9525">
            <a:noFill/>
          </a:ln>
        </p:spPr>
        <p:txBody>
          <a:bodyPr/>
          <a:p>
            <a:endParaRPr lang="zh-CN" altLang="en-US"/>
          </a:p>
        </p:txBody>
      </p:sp>
      <p:sp>
        <p:nvSpPr>
          <p:cNvPr id="15378" name="Freeform 5554"/>
          <p:cNvSpPr>
            <a:spLocks noEditPoints="1"/>
          </p:cNvSpPr>
          <p:nvPr/>
        </p:nvSpPr>
        <p:spPr>
          <a:xfrm>
            <a:off x="2046288" y="1636713"/>
            <a:ext cx="936625" cy="717550"/>
          </a:xfrm>
          <a:custGeom>
            <a:avLst/>
            <a:gdLst/>
            <a:ahLst/>
            <a:cxnLst>
              <a:cxn ang="0">
                <a:pos x="2147483647" y="1213307385"/>
              </a:cxn>
              <a:cxn ang="0">
                <a:pos x="293135666" y="1553028994"/>
              </a:cxn>
              <a:cxn ang="0">
                <a:pos x="2147483647" y="2147483647"/>
              </a:cxn>
              <a:cxn ang="0">
                <a:pos x="2147483647" y="2147483647"/>
              </a:cxn>
              <a:cxn ang="0">
                <a:pos x="2147483647" y="2147483647"/>
              </a:cxn>
              <a:cxn ang="0">
                <a:pos x="2147483647" y="2147483647"/>
              </a:cxn>
              <a:cxn ang="0">
                <a:pos x="2147483647" y="2147483647"/>
              </a:cxn>
              <a:cxn ang="0">
                <a:pos x="146567833" y="2147483647"/>
              </a:cxn>
              <a:cxn ang="0">
                <a:pos x="0" y="2147483647"/>
              </a:cxn>
              <a:cxn ang="0">
                <a:pos x="0" y="1213307385"/>
              </a:cxn>
              <a:cxn ang="0">
                <a:pos x="830562703" y="2147483647"/>
              </a:cxn>
              <a:cxn ang="0">
                <a:pos x="2147483647" y="2147483647"/>
              </a:cxn>
              <a:cxn ang="0">
                <a:pos x="830562703" y="2147483647"/>
              </a:cxn>
              <a:cxn ang="0">
                <a:pos x="830562703" y="2147483647"/>
              </a:cxn>
              <a:cxn ang="0">
                <a:pos x="2147483647" y="2147483647"/>
              </a:cxn>
              <a:cxn ang="0">
                <a:pos x="830562703" y="1844221931"/>
              </a:cxn>
              <a:cxn ang="0">
                <a:pos x="2147483647" y="2086886194"/>
              </a:cxn>
              <a:cxn ang="0">
                <a:pos x="830562703" y="1844221931"/>
              </a:cxn>
              <a:cxn ang="0">
                <a:pos x="2147483647" y="776514497"/>
              </a:cxn>
              <a:cxn ang="0">
                <a:pos x="2147483647" y="2086886194"/>
              </a:cxn>
              <a:cxn ang="0">
                <a:pos x="2147483647" y="2038350555"/>
              </a:cxn>
              <a:cxn ang="0">
                <a:pos x="2147483647" y="825050136"/>
              </a:cxn>
              <a:cxn ang="0">
                <a:pos x="2147483647" y="679450185"/>
              </a:cxn>
              <a:cxn ang="0">
                <a:pos x="2147483647" y="77651449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051970632"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1905402799" y="2147483647"/>
              </a:cxn>
            </a:cxnLst>
            <a:pathLst>
              <a:path w="134" h="103">
                <a:moveTo>
                  <a:pt x="3" y="25"/>
                </a:moveTo>
                <a:cubicBezTo>
                  <a:pt x="96" y="25"/>
                  <a:pt x="96" y="25"/>
                  <a:pt x="96" y="25"/>
                </a:cubicBezTo>
                <a:cubicBezTo>
                  <a:pt x="96" y="27"/>
                  <a:pt x="95" y="30"/>
                  <a:pt x="94" y="32"/>
                </a:cubicBezTo>
                <a:cubicBezTo>
                  <a:pt x="6" y="32"/>
                  <a:pt x="6" y="32"/>
                  <a:pt x="6" y="32"/>
                </a:cubicBezTo>
                <a:cubicBezTo>
                  <a:pt x="6" y="97"/>
                  <a:pt x="6" y="97"/>
                  <a:pt x="6" y="97"/>
                </a:cubicBezTo>
                <a:cubicBezTo>
                  <a:pt x="113" y="97"/>
                  <a:pt x="113" y="97"/>
                  <a:pt x="113" y="97"/>
                </a:cubicBezTo>
                <a:cubicBezTo>
                  <a:pt x="113" y="69"/>
                  <a:pt x="113" y="69"/>
                  <a:pt x="113" y="69"/>
                </a:cubicBezTo>
                <a:cubicBezTo>
                  <a:pt x="114" y="66"/>
                  <a:pt x="115" y="63"/>
                  <a:pt x="117" y="60"/>
                </a:cubicBezTo>
                <a:cubicBezTo>
                  <a:pt x="117" y="60"/>
                  <a:pt x="117" y="60"/>
                  <a:pt x="117" y="60"/>
                </a:cubicBezTo>
                <a:cubicBezTo>
                  <a:pt x="119" y="55"/>
                  <a:pt x="119" y="55"/>
                  <a:pt x="119" y="55"/>
                </a:cubicBezTo>
                <a:cubicBezTo>
                  <a:pt x="119" y="54"/>
                  <a:pt x="119" y="54"/>
                  <a:pt x="119" y="54"/>
                </a:cubicBezTo>
                <a:cubicBezTo>
                  <a:pt x="119" y="54"/>
                  <a:pt x="119" y="54"/>
                  <a:pt x="119" y="55"/>
                </a:cubicBezTo>
                <a:cubicBezTo>
                  <a:pt x="119" y="100"/>
                  <a:pt x="119" y="100"/>
                  <a:pt x="119" y="100"/>
                </a:cubicBezTo>
                <a:cubicBezTo>
                  <a:pt x="119" y="103"/>
                  <a:pt x="119" y="103"/>
                  <a:pt x="119" y="103"/>
                </a:cubicBezTo>
                <a:cubicBezTo>
                  <a:pt x="116" y="103"/>
                  <a:pt x="116" y="103"/>
                  <a:pt x="116" y="103"/>
                </a:cubicBezTo>
                <a:cubicBezTo>
                  <a:pt x="3" y="103"/>
                  <a:pt x="3" y="103"/>
                  <a:pt x="3" y="103"/>
                </a:cubicBezTo>
                <a:cubicBezTo>
                  <a:pt x="0" y="103"/>
                  <a:pt x="0" y="103"/>
                  <a:pt x="0" y="103"/>
                </a:cubicBezTo>
                <a:cubicBezTo>
                  <a:pt x="0" y="100"/>
                  <a:pt x="0" y="100"/>
                  <a:pt x="0" y="100"/>
                </a:cubicBezTo>
                <a:cubicBezTo>
                  <a:pt x="0" y="28"/>
                  <a:pt x="0" y="28"/>
                  <a:pt x="0" y="28"/>
                </a:cubicBezTo>
                <a:cubicBezTo>
                  <a:pt x="0" y="25"/>
                  <a:pt x="0" y="25"/>
                  <a:pt x="0" y="25"/>
                </a:cubicBezTo>
                <a:cubicBezTo>
                  <a:pt x="3" y="25"/>
                  <a:pt x="3" y="25"/>
                  <a:pt x="3" y="25"/>
                </a:cubicBezTo>
                <a:close/>
                <a:moveTo>
                  <a:pt x="17" y="66"/>
                </a:moveTo>
                <a:cubicBezTo>
                  <a:pt x="17" y="71"/>
                  <a:pt x="17" y="71"/>
                  <a:pt x="17" y="71"/>
                </a:cubicBezTo>
                <a:cubicBezTo>
                  <a:pt x="51" y="71"/>
                  <a:pt x="51" y="71"/>
                  <a:pt x="51" y="71"/>
                </a:cubicBezTo>
                <a:cubicBezTo>
                  <a:pt x="51" y="66"/>
                  <a:pt x="51" y="66"/>
                  <a:pt x="51" y="66"/>
                </a:cubicBezTo>
                <a:cubicBezTo>
                  <a:pt x="17" y="66"/>
                  <a:pt x="17" y="66"/>
                  <a:pt x="17" y="66"/>
                </a:cubicBezTo>
                <a:close/>
                <a:moveTo>
                  <a:pt x="17" y="52"/>
                </a:moveTo>
                <a:cubicBezTo>
                  <a:pt x="17" y="57"/>
                  <a:pt x="17" y="57"/>
                  <a:pt x="17" y="57"/>
                </a:cubicBezTo>
                <a:cubicBezTo>
                  <a:pt x="75" y="57"/>
                  <a:pt x="75" y="57"/>
                  <a:pt x="75" y="57"/>
                </a:cubicBezTo>
                <a:cubicBezTo>
                  <a:pt x="75" y="52"/>
                  <a:pt x="75" y="52"/>
                  <a:pt x="75" y="52"/>
                </a:cubicBezTo>
                <a:cubicBezTo>
                  <a:pt x="17" y="52"/>
                  <a:pt x="17" y="52"/>
                  <a:pt x="17" y="52"/>
                </a:cubicBezTo>
                <a:close/>
                <a:moveTo>
                  <a:pt x="17" y="38"/>
                </a:moveTo>
                <a:cubicBezTo>
                  <a:pt x="17" y="43"/>
                  <a:pt x="17" y="43"/>
                  <a:pt x="17" y="43"/>
                </a:cubicBezTo>
                <a:cubicBezTo>
                  <a:pt x="75" y="43"/>
                  <a:pt x="75" y="43"/>
                  <a:pt x="75" y="43"/>
                </a:cubicBezTo>
                <a:cubicBezTo>
                  <a:pt x="75" y="38"/>
                  <a:pt x="75" y="38"/>
                  <a:pt x="75" y="38"/>
                </a:cubicBezTo>
                <a:cubicBezTo>
                  <a:pt x="17" y="38"/>
                  <a:pt x="17" y="38"/>
                  <a:pt x="17" y="38"/>
                </a:cubicBezTo>
                <a:close/>
                <a:moveTo>
                  <a:pt x="123" y="21"/>
                </a:moveTo>
                <a:cubicBezTo>
                  <a:pt x="123" y="19"/>
                  <a:pt x="124" y="18"/>
                  <a:pt x="124" y="16"/>
                </a:cubicBezTo>
                <a:cubicBezTo>
                  <a:pt x="128" y="17"/>
                  <a:pt x="128" y="17"/>
                  <a:pt x="128" y="17"/>
                </a:cubicBezTo>
                <a:cubicBezTo>
                  <a:pt x="125" y="23"/>
                  <a:pt x="116" y="41"/>
                  <a:pt x="117" y="43"/>
                </a:cubicBezTo>
                <a:cubicBezTo>
                  <a:pt x="118" y="46"/>
                  <a:pt x="121" y="46"/>
                  <a:pt x="121" y="46"/>
                </a:cubicBezTo>
                <a:cubicBezTo>
                  <a:pt x="122" y="42"/>
                  <a:pt x="122" y="42"/>
                  <a:pt x="122" y="42"/>
                </a:cubicBezTo>
                <a:cubicBezTo>
                  <a:pt x="122" y="42"/>
                  <a:pt x="121" y="43"/>
                  <a:pt x="121" y="42"/>
                </a:cubicBezTo>
                <a:cubicBezTo>
                  <a:pt x="120" y="41"/>
                  <a:pt x="133" y="17"/>
                  <a:pt x="133" y="17"/>
                </a:cubicBezTo>
                <a:cubicBezTo>
                  <a:pt x="134" y="15"/>
                  <a:pt x="134" y="15"/>
                  <a:pt x="134" y="15"/>
                </a:cubicBezTo>
                <a:cubicBezTo>
                  <a:pt x="132" y="14"/>
                  <a:pt x="132" y="14"/>
                  <a:pt x="132" y="14"/>
                </a:cubicBezTo>
                <a:cubicBezTo>
                  <a:pt x="124" y="12"/>
                  <a:pt x="124" y="12"/>
                  <a:pt x="124" y="12"/>
                </a:cubicBezTo>
                <a:cubicBezTo>
                  <a:pt x="124" y="0"/>
                  <a:pt x="114" y="0"/>
                  <a:pt x="107" y="16"/>
                </a:cubicBezTo>
                <a:cubicBezTo>
                  <a:pt x="103" y="25"/>
                  <a:pt x="99" y="35"/>
                  <a:pt x="96" y="44"/>
                </a:cubicBezTo>
                <a:cubicBezTo>
                  <a:pt x="113" y="50"/>
                  <a:pt x="113" y="50"/>
                  <a:pt x="113" y="50"/>
                </a:cubicBezTo>
                <a:cubicBezTo>
                  <a:pt x="117" y="41"/>
                  <a:pt x="120" y="31"/>
                  <a:pt x="123" y="21"/>
                </a:cubicBezTo>
                <a:close/>
                <a:moveTo>
                  <a:pt x="90" y="69"/>
                </a:moveTo>
                <a:cubicBezTo>
                  <a:pt x="86" y="74"/>
                  <a:pt x="86" y="74"/>
                  <a:pt x="86" y="74"/>
                </a:cubicBezTo>
                <a:cubicBezTo>
                  <a:pt x="88" y="85"/>
                  <a:pt x="88" y="85"/>
                  <a:pt x="88" y="85"/>
                </a:cubicBezTo>
                <a:cubicBezTo>
                  <a:pt x="90" y="86"/>
                  <a:pt x="90" y="86"/>
                  <a:pt x="90" y="86"/>
                </a:cubicBezTo>
                <a:cubicBezTo>
                  <a:pt x="92" y="79"/>
                  <a:pt x="92" y="79"/>
                  <a:pt x="92" y="79"/>
                </a:cubicBezTo>
                <a:cubicBezTo>
                  <a:pt x="91" y="78"/>
                  <a:pt x="91" y="77"/>
                  <a:pt x="91" y="76"/>
                </a:cubicBezTo>
                <a:cubicBezTo>
                  <a:pt x="92" y="75"/>
                  <a:pt x="93" y="74"/>
                  <a:pt x="95" y="74"/>
                </a:cubicBezTo>
                <a:cubicBezTo>
                  <a:pt x="96" y="75"/>
                  <a:pt x="97" y="76"/>
                  <a:pt x="96" y="78"/>
                </a:cubicBezTo>
                <a:cubicBezTo>
                  <a:pt x="96" y="79"/>
                  <a:pt x="95" y="79"/>
                  <a:pt x="94" y="79"/>
                </a:cubicBezTo>
                <a:cubicBezTo>
                  <a:pt x="91" y="87"/>
                  <a:pt x="91" y="87"/>
                  <a:pt x="91" y="87"/>
                </a:cubicBezTo>
                <a:cubicBezTo>
                  <a:pt x="93" y="87"/>
                  <a:pt x="93" y="87"/>
                  <a:pt x="93" y="87"/>
                </a:cubicBezTo>
                <a:cubicBezTo>
                  <a:pt x="102" y="80"/>
                  <a:pt x="102" y="80"/>
                  <a:pt x="102" y="80"/>
                </a:cubicBezTo>
                <a:cubicBezTo>
                  <a:pt x="102" y="73"/>
                  <a:pt x="102" y="73"/>
                  <a:pt x="102" y="73"/>
                </a:cubicBezTo>
                <a:cubicBezTo>
                  <a:pt x="90" y="69"/>
                  <a:pt x="90" y="69"/>
                  <a:pt x="90" y="69"/>
                </a:cubicBezTo>
                <a:close/>
                <a:moveTo>
                  <a:pt x="112" y="52"/>
                </a:moveTo>
                <a:cubicBezTo>
                  <a:pt x="96" y="46"/>
                  <a:pt x="96" y="46"/>
                  <a:pt x="96" y="46"/>
                </a:cubicBezTo>
                <a:cubicBezTo>
                  <a:pt x="93" y="53"/>
                  <a:pt x="92" y="60"/>
                  <a:pt x="90" y="67"/>
                </a:cubicBezTo>
                <a:cubicBezTo>
                  <a:pt x="94" y="69"/>
                  <a:pt x="99" y="70"/>
                  <a:pt x="103" y="72"/>
                </a:cubicBezTo>
                <a:cubicBezTo>
                  <a:pt x="107" y="65"/>
                  <a:pt x="109" y="59"/>
                  <a:pt x="112" y="52"/>
                </a:cubicBezTo>
                <a:close/>
                <a:moveTo>
                  <a:pt x="39" y="87"/>
                </a:moveTo>
                <a:cubicBezTo>
                  <a:pt x="42" y="91"/>
                  <a:pt x="42" y="91"/>
                  <a:pt x="42" y="91"/>
                </a:cubicBezTo>
                <a:cubicBezTo>
                  <a:pt x="42" y="91"/>
                  <a:pt x="53" y="80"/>
                  <a:pt x="53" y="81"/>
                </a:cubicBezTo>
                <a:cubicBezTo>
                  <a:pt x="53" y="82"/>
                  <a:pt x="51" y="83"/>
                  <a:pt x="51" y="84"/>
                </a:cubicBezTo>
                <a:cubicBezTo>
                  <a:pt x="49" y="85"/>
                  <a:pt x="48" y="86"/>
                  <a:pt x="48" y="87"/>
                </a:cubicBezTo>
                <a:cubicBezTo>
                  <a:pt x="48" y="89"/>
                  <a:pt x="49" y="90"/>
                  <a:pt x="52" y="90"/>
                </a:cubicBezTo>
                <a:cubicBezTo>
                  <a:pt x="55" y="91"/>
                  <a:pt x="57" y="90"/>
                  <a:pt x="60" y="89"/>
                </a:cubicBezTo>
                <a:cubicBezTo>
                  <a:pt x="61" y="88"/>
                  <a:pt x="63" y="88"/>
                  <a:pt x="64" y="88"/>
                </a:cubicBezTo>
                <a:cubicBezTo>
                  <a:pt x="64" y="89"/>
                  <a:pt x="65" y="89"/>
                  <a:pt x="66" y="90"/>
                </a:cubicBezTo>
                <a:cubicBezTo>
                  <a:pt x="67" y="90"/>
                  <a:pt x="68" y="89"/>
                  <a:pt x="69" y="89"/>
                </a:cubicBezTo>
                <a:cubicBezTo>
                  <a:pt x="70" y="89"/>
                  <a:pt x="70" y="89"/>
                  <a:pt x="70" y="89"/>
                </a:cubicBezTo>
                <a:cubicBezTo>
                  <a:pt x="70" y="89"/>
                  <a:pt x="70" y="89"/>
                  <a:pt x="70" y="89"/>
                </a:cubicBezTo>
                <a:cubicBezTo>
                  <a:pt x="70" y="89"/>
                  <a:pt x="70" y="89"/>
                  <a:pt x="70" y="89"/>
                </a:cubicBezTo>
                <a:cubicBezTo>
                  <a:pt x="69" y="91"/>
                  <a:pt x="69" y="93"/>
                  <a:pt x="70" y="94"/>
                </a:cubicBezTo>
                <a:cubicBezTo>
                  <a:pt x="70" y="96"/>
                  <a:pt x="72" y="96"/>
                  <a:pt x="74" y="95"/>
                </a:cubicBezTo>
                <a:cubicBezTo>
                  <a:pt x="76" y="95"/>
                  <a:pt x="80" y="95"/>
                  <a:pt x="80" y="95"/>
                </a:cubicBezTo>
                <a:cubicBezTo>
                  <a:pt x="81" y="91"/>
                  <a:pt x="81" y="91"/>
                  <a:pt x="81" y="91"/>
                </a:cubicBezTo>
                <a:cubicBezTo>
                  <a:pt x="81" y="91"/>
                  <a:pt x="77" y="90"/>
                  <a:pt x="74" y="91"/>
                </a:cubicBezTo>
                <a:cubicBezTo>
                  <a:pt x="74" y="90"/>
                  <a:pt x="74" y="90"/>
                  <a:pt x="74" y="90"/>
                </a:cubicBezTo>
                <a:cubicBezTo>
                  <a:pt x="74" y="90"/>
                  <a:pt x="74" y="90"/>
                  <a:pt x="74" y="90"/>
                </a:cubicBezTo>
                <a:cubicBezTo>
                  <a:pt x="74" y="89"/>
                  <a:pt x="75" y="89"/>
                  <a:pt x="75" y="88"/>
                </a:cubicBezTo>
                <a:cubicBezTo>
                  <a:pt x="75" y="85"/>
                  <a:pt x="74" y="84"/>
                  <a:pt x="72" y="84"/>
                </a:cubicBezTo>
                <a:cubicBezTo>
                  <a:pt x="71" y="83"/>
                  <a:pt x="69" y="84"/>
                  <a:pt x="68" y="85"/>
                </a:cubicBezTo>
                <a:cubicBezTo>
                  <a:pt x="68" y="85"/>
                  <a:pt x="67" y="85"/>
                  <a:pt x="67" y="85"/>
                </a:cubicBezTo>
                <a:cubicBezTo>
                  <a:pt x="65" y="83"/>
                  <a:pt x="62" y="84"/>
                  <a:pt x="58" y="85"/>
                </a:cubicBezTo>
                <a:cubicBezTo>
                  <a:pt x="57" y="85"/>
                  <a:pt x="56" y="86"/>
                  <a:pt x="55" y="86"/>
                </a:cubicBezTo>
                <a:cubicBezTo>
                  <a:pt x="56" y="85"/>
                  <a:pt x="57" y="83"/>
                  <a:pt x="57" y="81"/>
                </a:cubicBezTo>
                <a:cubicBezTo>
                  <a:pt x="57" y="73"/>
                  <a:pt x="39" y="87"/>
                  <a:pt x="39" y="87"/>
                </a:cubicBezTo>
                <a:close/>
              </a:path>
            </a:pathLst>
          </a:custGeom>
          <a:solidFill>
            <a:schemeClr val="bg1">
              <a:alpha val="100000"/>
            </a:schemeClr>
          </a:solidFill>
          <a:ln w="9525">
            <a:noFill/>
          </a:ln>
        </p:spPr>
        <p:txBody>
          <a:bodyPr/>
          <a:p>
            <a:endParaRPr lang="zh-CN" altLang="en-US"/>
          </a:p>
        </p:txBody>
      </p:sp>
    </p:spTree>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矩形 185"/>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6387" name="矩形 186"/>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16388" name="七角星 187"/>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16389" name="图片 188"/>
          <p:cNvPicPr>
            <a:picLocks noChangeAspect="1"/>
          </p:cNvPicPr>
          <p:nvPr/>
        </p:nvPicPr>
        <p:blipFill>
          <a:blip r:embed="rId1"/>
          <a:stretch>
            <a:fillRect/>
          </a:stretch>
        </p:blipFill>
        <p:spPr>
          <a:xfrm>
            <a:off x="7753350" y="114300"/>
            <a:ext cx="1047750" cy="511175"/>
          </a:xfrm>
          <a:prstGeom prst="rect">
            <a:avLst/>
          </a:prstGeom>
          <a:noFill/>
          <a:ln w="9525">
            <a:noFill/>
          </a:ln>
        </p:spPr>
      </p:pic>
      <p:grpSp>
        <p:nvGrpSpPr>
          <p:cNvPr id="18438" name="组合 189"/>
          <p:cNvGrpSpPr/>
          <p:nvPr/>
        </p:nvGrpSpPr>
        <p:grpSpPr>
          <a:xfrm>
            <a:off x="3052763" y="1090613"/>
            <a:ext cx="3338512" cy="3300412"/>
            <a:chOff x="0" y="0"/>
            <a:chExt cx="3339239" cy="3299760"/>
          </a:xfrm>
        </p:grpSpPr>
        <p:grpSp>
          <p:nvGrpSpPr>
            <p:cNvPr id="16399" name="椭圆 190"/>
            <p:cNvGrpSpPr/>
            <p:nvPr/>
          </p:nvGrpSpPr>
          <p:grpSpPr>
            <a:xfrm>
              <a:off x="757402" y="1640071"/>
              <a:ext cx="1664570" cy="1663879"/>
              <a:chOff x="0" y="0"/>
              <a:chExt cx="1664208" cy="1664208"/>
            </a:xfrm>
          </p:grpSpPr>
          <p:pic>
            <p:nvPicPr>
              <p:cNvPr id="16417" name="椭圆 190"/>
              <p:cNvPicPr/>
              <p:nvPr/>
            </p:nvPicPr>
            <p:blipFill>
              <a:blip r:embed="rId2"/>
              <a:stretch>
                <a:fillRect/>
              </a:stretch>
            </p:blipFill>
            <p:spPr>
              <a:xfrm>
                <a:off x="0" y="0"/>
                <a:ext cx="1664208" cy="1664208"/>
              </a:xfrm>
              <a:prstGeom prst="rect">
                <a:avLst/>
              </a:prstGeom>
              <a:noFill/>
              <a:ln w="9525">
                <a:noFill/>
              </a:ln>
            </p:spPr>
          </p:pic>
          <p:sp>
            <p:nvSpPr>
              <p:cNvPr id="16418" name="Text Box 9"/>
              <p:cNvSpPr txBox="1"/>
              <p:nvPr/>
            </p:nvSpPr>
            <p:spPr>
              <a:xfrm rot="274458">
                <a:off x="248399" y="246096"/>
                <a:ext cx="1170843" cy="1171331"/>
              </a:xfrm>
              <a:prstGeom prst="rect">
                <a:avLst/>
              </a:prstGeom>
              <a:noFill/>
              <a:ln w="9525">
                <a:noFill/>
              </a:ln>
            </p:spPr>
            <p:txBody>
              <a:bodyPr anchor="ctr"/>
              <a:p>
                <a:pPr algn="ctr" eaLnBrk="1" hangingPunct="1"/>
                <a:endParaRPr lang="zh-CN" altLang="en-US" sz="1600" dirty="0">
                  <a:solidFill>
                    <a:srgbClr val="FFFFFF"/>
                  </a:solidFill>
                  <a:latin typeface="微软雅黑" panose="020B0503020204020204" pitchFamily="34" charset="-122"/>
                </a:endParaRPr>
              </a:p>
            </p:txBody>
          </p:sp>
        </p:grpSp>
        <p:grpSp>
          <p:nvGrpSpPr>
            <p:cNvPr id="16400" name="椭圆 191"/>
            <p:cNvGrpSpPr/>
            <p:nvPr/>
          </p:nvGrpSpPr>
          <p:grpSpPr>
            <a:xfrm>
              <a:off x="1653709" y="805084"/>
              <a:ext cx="1658473" cy="1663879"/>
              <a:chOff x="0" y="0"/>
              <a:chExt cx="1658112" cy="1664208"/>
            </a:xfrm>
          </p:grpSpPr>
          <p:pic>
            <p:nvPicPr>
              <p:cNvPr id="16415" name="椭圆 191"/>
              <p:cNvPicPr/>
              <p:nvPr/>
            </p:nvPicPr>
            <p:blipFill>
              <a:blip r:embed="rId3"/>
              <a:stretch>
                <a:fillRect/>
              </a:stretch>
            </p:blipFill>
            <p:spPr>
              <a:xfrm>
                <a:off x="0" y="0"/>
                <a:ext cx="1658112" cy="1664208"/>
              </a:xfrm>
              <a:prstGeom prst="rect">
                <a:avLst/>
              </a:prstGeom>
              <a:noFill/>
              <a:ln w="9525">
                <a:noFill/>
              </a:ln>
            </p:spPr>
          </p:pic>
          <p:sp>
            <p:nvSpPr>
              <p:cNvPr id="16416" name="Text Box 12"/>
              <p:cNvSpPr txBox="1"/>
              <p:nvPr/>
            </p:nvSpPr>
            <p:spPr>
              <a:xfrm rot="274458">
                <a:off x="243586" y="246815"/>
                <a:ext cx="1170843" cy="1171331"/>
              </a:xfrm>
              <a:prstGeom prst="rect">
                <a:avLst/>
              </a:prstGeom>
              <a:noFill/>
              <a:ln w="9525">
                <a:noFill/>
              </a:ln>
            </p:spPr>
            <p:txBody>
              <a:bodyPr anchor="ctr"/>
              <a:p>
                <a:pPr algn="ctr" eaLnBrk="1" hangingPunct="1"/>
                <a:endParaRPr lang="zh-CN" altLang="en-US" sz="1600" dirty="0">
                  <a:solidFill>
                    <a:srgbClr val="FFFFFF"/>
                  </a:solidFill>
                  <a:latin typeface="微软雅黑" panose="020B0503020204020204" pitchFamily="34" charset="-122"/>
                </a:endParaRPr>
              </a:p>
            </p:txBody>
          </p:sp>
        </p:grpSp>
        <p:grpSp>
          <p:nvGrpSpPr>
            <p:cNvPr id="16401" name="椭圆 192"/>
            <p:cNvGrpSpPr/>
            <p:nvPr/>
          </p:nvGrpSpPr>
          <p:grpSpPr>
            <a:xfrm>
              <a:off x="757402" y="-5524"/>
              <a:ext cx="1664570" cy="1663879"/>
              <a:chOff x="0" y="0"/>
              <a:chExt cx="1664208" cy="1664208"/>
            </a:xfrm>
          </p:grpSpPr>
          <p:pic>
            <p:nvPicPr>
              <p:cNvPr id="16413" name="椭圆 192"/>
              <p:cNvPicPr/>
              <p:nvPr/>
            </p:nvPicPr>
            <p:blipFill>
              <a:blip r:embed="rId4"/>
              <a:stretch>
                <a:fillRect/>
              </a:stretch>
            </p:blipFill>
            <p:spPr>
              <a:xfrm>
                <a:off x="0" y="0"/>
                <a:ext cx="1664208" cy="1664208"/>
              </a:xfrm>
              <a:prstGeom prst="rect">
                <a:avLst/>
              </a:prstGeom>
              <a:noFill/>
              <a:ln w="9525">
                <a:noFill/>
              </a:ln>
            </p:spPr>
          </p:pic>
          <p:sp>
            <p:nvSpPr>
              <p:cNvPr id="16414" name="Text Box 15"/>
              <p:cNvSpPr txBox="1"/>
              <p:nvPr/>
            </p:nvSpPr>
            <p:spPr>
              <a:xfrm rot="274458">
                <a:off x="248398" y="248115"/>
                <a:ext cx="1170843" cy="1171331"/>
              </a:xfrm>
              <a:prstGeom prst="rect">
                <a:avLst/>
              </a:prstGeom>
              <a:noFill/>
              <a:ln w="9525">
                <a:noFill/>
              </a:ln>
            </p:spPr>
            <p:txBody>
              <a:bodyPr anchor="ctr"/>
              <a:p>
                <a:pPr algn="ctr" eaLnBrk="1" hangingPunct="1"/>
                <a:endParaRPr lang="zh-CN" altLang="en-US" sz="1600" dirty="0">
                  <a:solidFill>
                    <a:srgbClr val="FFFFFF"/>
                  </a:solidFill>
                  <a:latin typeface="微软雅黑" panose="020B0503020204020204" pitchFamily="34" charset="-122"/>
                </a:endParaRPr>
              </a:p>
            </p:txBody>
          </p:sp>
        </p:grpSp>
        <p:grpSp>
          <p:nvGrpSpPr>
            <p:cNvPr id="16402" name="椭圆 76"/>
            <p:cNvGrpSpPr/>
            <p:nvPr/>
          </p:nvGrpSpPr>
          <p:grpSpPr>
            <a:xfrm>
              <a:off x="-4764" y="933075"/>
              <a:ext cx="1658473" cy="1657784"/>
              <a:chOff x="0" y="0"/>
              <a:chExt cx="1658112" cy="1658112"/>
            </a:xfrm>
          </p:grpSpPr>
          <p:pic>
            <p:nvPicPr>
              <p:cNvPr id="16411" name="椭圆 76"/>
              <p:cNvPicPr/>
              <p:nvPr/>
            </p:nvPicPr>
            <p:blipFill>
              <a:blip r:embed="rId5"/>
              <a:stretch>
                <a:fillRect/>
              </a:stretch>
            </p:blipFill>
            <p:spPr>
              <a:xfrm>
                <a:off x="0" y="0"/>
                <a:ext cx="1658112" cy="1658112"/>
              </a:xfrm>
              <a:prstGeom prst="rect">
                <a:avLst/>
              </a:prstGeom>
              <a:noFill/>
              <a:ln w="9525">
                <a:noFill/>
              </a:ln>
            </p:spPr>
          </p:pic>
          <p:sp>
            <p:nvSpPr>
              <p:cNvPr id="16412" name="Text Box 18"/>
              <p:cNvSpPr txBox="1"/>
              <p:nvPr/>
            </p:nvSpPr>
            <p:spPr>
              <a:xfrm rot="274458">
                <a:off x="4763" y="2526"/>
                <a:ext cx="1643200" cy="1656511"/>
              </a:xfrm>
              <a:prstGeom prst="rect">
                <a:avLst/>
              </a:prstGeom>
              <a:noFill/>
              <a:ln w="9525">
                <a:noFill/>
              </a:ln>
            </p:spPr>
            <p:txBody>
              <a:bodyPr anchor="ctr"/>
              <a:p>
                <a:pPr algn="ctr" eaLnBrk="1" hangingPunct="1"/>
                <a:endParaRPr lang="zh-CN" altLang="en-US" sz="1600" dirty="0">
                  <a:solidFill>
                    <a:srgbClr val="FFFFFF"/>
                  </a:solidFill>
                  <a:latin typeface="微软雅黑" panose="020B0503020204020204" pitchFamily="34" charset="-122"/>
                </a:endParaRPr>
              </a:p>
            </p:txBody>
          </p:sp>
        </p:grpSp>
        <p:sp>
          <p:nvSpPr>
            <p:cNvPr id="16403" name="Freeform 5551"/>
            <p:cNvSpPr>
              <a:spLocks noEditPoints="1"/>
            </p:cNvSpPr>
            <p:nvPr/>
          </p:nvSpPr>
          <p:spPr>
            <a:xfrm>
              <a:off x="2467702" y="1179012"/>
              <a:ext cx="503237" cy="492125"/>
            </a:xfrm>
            <a:custGeom>
              <a:avLst/>
              <a:gdLst/>
              <a:ahLst/>
              <a:cxnLst>
                <a:cxn ang="0">
                  <a:pos x="1850006741" y="1080857591"/>
                </a:cxn>
                <a:cxn ang="0">
                  <a:pos x="943504857" y="1472204888"/>
                </a:cxn>
                <a:cxn ang="0">
                  <a:pos x="1850006741" y="1938091855"/>
                </a:cxn>
                <a:cxn ang="0">
                  <a:pos x="0" y="689514611"/>
                </a:cxn>
                <a:cxn ang="0">
                  <a:pos x="703000583" y="354075304"/>
                </a:cxn>
                <a:cxn ang="0">
                  <a:pos x="222000637" y="1956727852"/>
                </a:cxn>
                <a:cxn ang="0">
                  <a:pos x="369999628" y="1993999845"/>
                </a:cxn>
                <a:cxn ang="0">
                  <a:pos x="222000637" y="1956727852"/>
                </a:cxn>
                <a:cxn ang="0">
                  <a:pos x="1387506131" y="1360393225"/>
                </a:cxn>
                <a:cxn ang="0">
                  <a:pos x="203501301" y="857234264"/>
                </a:cxn>
                <a:cxn ang="0">
                  <a:pos x="388503265" y="857234264"/>
                </a:cxn>
                <a:cxn ang="0">
                  <a:pos x="1517005786" y="857234264"/>
                </a:cxn>
                <a:cxn ang="0">
                  <a:pos x="1720507087" y="857234264"/>
                </a:cxn>
                <a:cxn ang="0">
                  <a:pos x="1276505813" y="838598268"/>
                </a:cxn>
                <a:cxn ang="0">
                  <a:pos x="1424504804" y="894506258"/>
                </a:cxn>
                <a:cxn ang="0">
                  <a:pos x="1276505813" y="838598268"/>
                </a:cxn>
                <a:cxn ang="0">
                  <a:pos x="1036005840" y="894506258"/>
                </a:cxn>
                <a:cxn ang="0">
                  <a:pos x="1165505494" y="838598268"/>
                </a:cxn>
                <a:cxn ang="0">
                  <a:pos x="740003557" y="857234264"/>
                </a:cxn>
                <a:cxn ang="0">
                  <a:pos x="943504857" y="857234264"/>
                </a:cxn>
                <a:cxn ang="0">
                  <a:pos x="462500610" y="857234264"/>
                </a:cxn>
                <a:cxn ang="0">
                  <a:pos x="647502575" y="857234264"/>
                </a:cxn>
                <a:cxn ang="0">
                  <a:pos x="185001964" y="950409931"/>
                </a:cxn>
                <a:cxn ang="0">
                  <a:pos x="129499655" y="1099493588"/>
                </a:cxn>
                <a:cxn ang="0">
                  <a:pos x="185001964" y="950409931"/>
                </a:cxn>
                <a:cxn ang="0">
                  <a:pos x="147998991" y="1751736205"/>
                </a:cxn>
                <a:cxn ang="0">
                  <a:pos x="147998991" y="1938091855"/>
                </a:cxn>
                <a:cxn ang="0">
                  <a:pos x="185001964" y="1509476882"/>
                </a:cxn>
                <a:cxn ang="0">
                  <a:pos x="129499655" y="1658560538"/>
                </a:cxn>
                <a:cxn ang="0">
                  <a:pos x="185001964" y="1509476882"/>
                </a:cxn>
                <a:cxn ang="0">
                  <a:pos x="129499655" y="1229941248"/>
                </a:cxn>
                <a:cxn ang="0">
                  <a:pos x="185001964" y="1360393225"/>
                </a:cxn>
                <a:cxn ang="0">
                  <a:pos x="1517005786" y="1975363849"/>
                </a:cxn>
                <a:cxn ang="0">
                  <a:pos x="1720507087" y="1975363849"/>
                </a:cxn>
                <a:cxn ang="0">
                  <a:pos x="1258006477" y="1975363849"/>
                </a:cxn>
                <a:cxn ang="0">
                  <a:pos x="1461507777" y="1975363849"/>
                </a:cxn>
                <a:cxn ang="0">
                  <a:pos x="1036005840" y="1956727852"/>
                </a:cxn>
                <a:cxn ang="0">
                  <a:pos x="1165505494" y="1993999845"/>
                </a:cxn>
                <a:cxn ang="0">
                  <a:pos x="1036005840" y="1956727852"/>
                </a:cxn>
                <a:cxn ang="0">
                  <a:pos x="758502893" y="1993999845"/>
                </a:cxn>
                <a:cxn ang="0">
                  <a:pos x="906501884" y="1956727852"/>
                </a:cxn>
                <a:cxn ang="0">
                  <a:pos x="462500610" y="1975363849"/>
                </a:cxn>
                <a:cxn ang="0">
                  <a:pos x="647502575" y="1975363849"/>
                </a:cxn>
                <a:cxn ang="0">
                  <a:pos x="518002920" y="633606621"/>
                </a:cxn>
                <a:cxn ang="0">
                  <a:pos x="1924008387" y="1099493588"/>
                </a:cxn>
                <a:cxn ang="0">
                  <a:pos x="1683508414" y="18635997"/>
                </a:cxn>
                <a:cxn ang="0">
                  <a:pos x="1128502521" y="1155401578"/>
                </a:cxn>
                <a:cxn ang="0">
                  <a:pos x="1054505176" y="1546748875"/>
                </a:cxn>
                <a:cxn ang="0">
                  <a:pos x="1905509051" y="1155401578"/>
                </a:cxn>
              </a:cxnLst>
              <a:pathLst>
                <a:path w="117" h="114">
                  <a:moveTo>
                    <a:pt x="12" y="37"/>
                  </a:moveTo>
                  <a:cubicBezTo>
                    <a:pt x="91" y="37"/>
                    <a:pt x="91" y="37"/>
                    <a:pt x="91" y="37"/>
                  </a:cubicBezTo>
                  <a:cubicBezTo>
                    <a:pt x="96" y="37"/>
                    <a:pt x="100" y="41"/>
                    <a:pt x="100" y="46"/>
                  </a:cubicBezTo>
                  <a:cubicBezTo>
                    <a:pt x="100" y="58"/>
                    <a:pt x="100" y="58"/>
                    <a:pt x="100" y="58"/>
                  </a:cubicBezTo>
                  <a:cubicBezTo>
                    <a:pt x="61" y="58"/>
                    <a:pt x="61" y="58"/>
                    <a:pt x="61" y="58"/>
                  </a:cubicBezTo>
                  <a:cubicBezTo>
                    <a:pt x="58" y="58"/>
                    <a:pt x="56" y="59"/>
                    <a:pt x="54" y="61"/>
                  </a:cubicBezTo>
                  <a:cubicBezTo>
                    <a:pt x="52" y="62"/>
                    <a:pt x="51" y="65"/>
                    <a:pt x="51" y="68"/>
                  </a:cubicBezTo>
                  <a:cubicBezTo>
                    <a:pt x="51" y="79"/>
                    <a:pt x="51" y="79"/>
                    <a:pt x="51" y="79"/>
                  </a:cubicBezTo>
                  <a:cubicBezTo>
                    <a:pt x="51" y="82"/>
                    <a:pt x="52" y="84"/>
                    <a:pt x="54" y="86"/>
                  </a:cubicBezTo>
                  <a:cubicBezTo>
                    <a:pt x="56" y="88"/>
                    <a:pt x="58" y="89"/>
                    <a:pt x="61" y="89"/>
                  </a:cubicBezTo>
                  <a:cubicBezTo>
                    <a:pt x="100" y="89"/>
                    <a:pt x="100" y="89"/>
                    <a:pt x="100" y="89"/>
                  </a:cubicBezTo>
                  <a:cubicBezTo>
                    <a:pt x="100" y="104"/>
                    <a:pt x="100" y="104"/>
                    <a:pt x="100" y="104"/>
                  </a:cubicBezTo>
                  <a:cubicBezTo>
                    <a:pt x="100" y="109"/>
                    <a:pt x="96" y="113"/>
                    <a:pt x="91" y="113"/>
                  </a:cubicBezTo>
                  <a:cubicBezTo>
                    <a:pt x="12" y="113"/>
                    <a:pt x="12" y="113"/>
                    <a:pt x="12" y="113"/>
                  </a:cubicBezTo>
                  <a:cubicBezTo>
                    <a:pt x="5" y="114"/>
                    <a:pt x="1" y="111"/>
                    <a:pt x="0" y="104"/>
                  </a:cubicBezTo>
                  <a:cubicBezTo>
                    <a:pt x="0" y="37"/>
                    <a:pt x="0" y="37"/>
                    <a:pt x="0" y="37"/>
                  </a:cubicBezTo>
                  <a:cubicBezTo>
                    <a:pt x="0" y="28"/>
                    <a:pt x="3" y="21"/>
                    <a:pt x="10" y="19"/>
                  </a:cubicBezTo>
                  <a:cubicBezTo>
                    <a:pt x="10" y="19"/>
                    <a:pt x="10" y="19"/>
                    <a:pt x="10" y="19"/>
                  </a:cubicBezTo>
                  <a:cubicBezTo>
                    <a:pt x="11" y="19"/>
                    <a:pt x="11" y="19"/>
                    <a:pt x="11" y="19"/>
                  </a:cubicBezTo>
                  <a:cubicBezTo>
                    <a:pt x="38" y="19"/>
                    <a:pt x="38" y="19"/>
                    <a:pt x="38" y="19"/>
                  </a:cubicBezTo>
                  <a:cubicBezTo>
                    <a:pt x="19" y="28"/>
                    <a:pt x="19" y="28"/>
                    <a:pt x="19" y="28"/>
                  </a:cubicBezTo>
                  <a:cubicBezTo>
                    <a:pt x="11" y="28"/>
                    <a:pt x="11" y="28"/>
                    <a:pt x="11" y="28"/>
                  </a:cubicBezTo>
                  <a:cubicBezTo>
                    <a:pt x="9" y="29"/>
                    <a:pt x="9" y="36"/>
                    <a:pt x="12" y="37"/>
                  </a:cubicBezTo>
                  <a:close/>
                  <a:moveTo>
                    <a:pt x="12" y="105"/>
                  </a:moveTo>
                  <a:cubicBezTo>
                    <a:pt x="11" y="105"/>
                    <a:pt x="11" y="105"/>
                    <a:pt x="11" y="106"/>
                  </a:cubicBezTo>
                  <a:cubicBezTo>
                    <a:pt x="11" y="106"/>
                    <a:pt x="11" y="106"/>
                    <a:pt x="11" y="106"/>
                  </a:cubicBezTo>
                  <a:cubicBezTo>
                    <a:pt x="11" y="107"/>
                    <a:pt x="11" y="107"/>
                    <a:pt x="12" y="107"/>
                  </a:cubicBezTo>
                  <a:cubicBezTo>
                    <a:pt x="20" y="107"/>
                    <a:pt x="20" y="107"/>
                    <a:pt x="20" y="107"/>
                  </a:cubicBezTo>
                  <a:cubicBezTo>
                    <a:pt x="21" y="107"/>
                    <a:pt x="21" y="107"/>
                    <a:pt x="21" y="106"/>
                  </a:cubicBezTo>
                  <a:cubicBezTo>
                    <a:pt x="21" y="106"/>
                    <a:pt x="21" y="106"/>
                    <a:pt x="21" y="106"/>
                  </a:cubicBezTo>
                  <a:cubicBezTo>
                    <a:pt x="21" y="105"/>
                    <a:pt x="21" y="105"/>
                    <a:pt x="20" y="105"/>
                  </a:cubicBezTo>
                  <a:cubicBezTo>
                    <a:pt x="12" y="105"/>
                    <a:pt x="12" y="105"/>
                    <a:pt x="12" y="105"/>
                  </a:cubicBezTo>
                  <a:close/>
                  <a:moveTo>
                    <a:pt x="68" y="66"/>
                  </a:moveTo>
                  <a:cubicBezTo>
                    <a:pt x="64" y="66"/>
                    <a:pt x="61" y="69"/>
                    <a:pt x="61" y="73"/>
                  </a:cubicBezTo>
                  <a:cubicBezTo>
                    <a:pt x="61" y="77"/>
                    <a:pt x="64" y="80"/>
                    <a:pt x="68" y="80"/>
                  </a:cubicBezTo>
                  <a:cubicBezTo>
                    <a:pt x="72" y="80"/>
                    <a:pt x="75" y="77"/>
                    <a:pt x="75" y="73"/>
                  </a:cubicBezTo>
                  <a:cubicBezTo>
                    <a:pt x="75" y="69"/>
                    <a:pt x="72" y="66"/>
                    <a:pt x="68" y="66"/>
                  </a:cubicBezTo>
                  <a:close/>
                  <a:moveTo>
                    <a:pt x="12" y="45"/>
                  </a:moveTo>
                  <a:cubicBezTo>
                    <a:pt x="11" y="45"/>
                    <a:pt x="11" y="46"/>
                    <a:pt x="11" y="46"/>
                  </a:cubicBezTo>
                  <a:cubicBezTo>
                    <a:pt x="11" y="46"/>
                    <a:pt x="11" y="46"/>
                    <a:pt x="11" y="46"/>
                  </a:cubicBezTo>
                  <a:cubicBezTo>
                    <a:pt x="11" y="47"/>
                    <a:pt x="11" y="48"/>
                    <a:pt x="12" y="48"/>
                  </a:cubicBezTo>
                  <a:cubicBezTo>
                    <a:pt x="20" y="48"/>
                    <a:pt x="20" y="48"/>
                    <a:pt x="20" y="48"/>
                  </a:cubicBezTo>
                  <a:cubicBezTo>
                    <a:pt x="21" y="48"/>
                    <a:pt x="21" y="47"/>
                    <a:pt x="21" y="46"/>
                  </a:cubicBezTo>
                  <a:cubicBezTo>
                    <a:pt x="21" y="46"/>
                    <a:pt x="21" y="46"/>
                    <a:pt x="21" y="46"/>
                  </a:cubicBezTo>
                  <a:cubicBezTo>
                    <a:pt x="21" y="46"/>
                    <a:pt x="21" y="45"/>
                    <a:pt x="20" y="45"/>
                  </a:cubicBezTo>
                  <a:cubicBezTo>
                    <a:pt x="12" y="45"/>
                    <a:pt x="12" y="45"/>
                    <a:pt x="12" y="45"/>
                  </a:cubicBezTo>
                  <a:close/>
                  <a:moveTo>
                    <a:pt x="84" y="45"/>
                  </a:moveTo>
                  <a:cubicBezTo>
                    <a:pt x="83" y="45"/>
                    <a:pt x="82" y="46"/>
                    <a:pt x="82" y="46"/>
                  </a:cubicBezTo>
                  <a:cubicBezTo>
                    <a:pt x="82" y="46"/>
                    <a:pt x="82" y="46"/>
                    <a:pt x="82" y="46"/>
                  </a:cubicBezTo>
                  <a:cubicBezTo>
                    <a:pt x="82" y="47"/>
                    <a:pt x="83" y="48"/>
                    <a:pt x="84" y="48"/>
                  </a:cubicBezTo>
                  <a:cubicBezTo>
                    <a:pt x="91" y="48"/>
                    <a:pt x="91" y="48"/>
                    <a:pt x="91" y="48"/>
                  </a:cubicBezTo>
                  <a:cubicBezTo>
                    <a:pt x="92" y="48"/>
                    <a:pt x="93" y="47"/>
                    <a:pt x="93" y="46"/>
                  </a:cubicBezTo>
                  <a:cubicBezTo>
                    <a:pt x="93" y="46"/>
                    <a:pt x="93" y="46"/>
                    <a:pt x="93" y="46"/>
                  </a:cubicBezTo>
                  <a:cubicBezTo>
                    <a:pt x="93" y="46"/>
                    <a:pt x="92" y="45"/>
                    <a:pt x="91" y="45"/>
                  </a:cubicBezTo>
                  <a:cubicBezTo>
                    <a:pt x="84" y="45"/>
                    <a:pt x="84" y="45"/>
                    <a:pt x="84" y="45"/>
                  </a:cubicBezTo>
                  <a:close/>
                  <a:moveTo>
                    <a:pt x="69" y="45"/>
                  </a:moveTo>
                  <a:cubicBezTo>
                    <a:pt x="69" y="45"/>
                    <a:pt x="68" y="46"/>
                    <a:pt x="68" y="46"/>
                  </a:cubicBezTo>
                  <a:cubicBezTo>
                    <a:pt x="68" y="46"/>
                    <a:pt x="68" y="46"/>
                    <a:pt x="68" y="46"/>
                  </a:cubicBezTo>
                  <a:cubicBezTo>
                    <a:pt x="68" y="47"/>
                    <a:pt x="69" y="48"/>
                    <a:pt x="69" y="48"/>
                  </a:cubicBezTo>
                  <a:cubicBezTo>
                    <a:pt x="77" y="48"/>
                    <a:pt x="77" y="48"/>
                    <a:pt x="77" y="48"/>
                  </a:cubicBezTo>
                  <a:cubicBezTo>
                    <a:pt x="78" y="48"/>
                    <a:pt x="79" y="47"/>
                    <a:pt x="79" y="46"/>
                  </a:cubicBezTo>
                  <a:cubicBezTo>
                    <a:pt x="79" y="46"/>
                    <a:pt x="79" y="46"/>
                    <a:pt x="79" y="46"/>
                  </a:cubicBezTo>
                  <a:cubicBezTo>
                    <a:pt x="79" y="46"/>
                    <a:pt x="78" y="45"/>
                    <a:pt x="77" y="45"/>
                  </a:cubicBezTo>
                  <a:cubicBezTo>
                    <a:pt x="69" y="45"/>
                    <a:pt x="69" y="45"/>
                    <a:pt x="69" y="45"/>
                  </a:cubicBezTo>
                  <a:close/>
                  <a:moveTo>
                    <a:pt x="56" y="45"/>
                  </a:moveTo>
                  <a:cubicBezTo>
                    <a:pt x="55" y="45"/>
                    <a:pt x="54" y="46"/>
                    <a:pt x="54" y="46"/>
                  </a:cubicBezTo>
                  <a:cubicBezTo>
                    <a:pt x="54" y="46"/>
                    <a:pt x="54" y="46"/>
                    <a:pt x="54" y="46"/>
                  </a:cubicBezTo>
                  <a:cubicBezTo>
                    <a:pt x="54" y="47"/>
                    <a:pt x="55" y="48"/>
                    <a:pt x="56" y="48"/>
                  </a:cubicBezTo>
                  <a:cubicBezTo>
                    <a:pt x="63" y="48"/>
                    <a:pt x="63" y="48"/>
                    <a:pt x="63" y="48"/>
                  </a:cubicBezTo>
                  <a:cubicBezTo>
                    <a:pt x="64" y="48"/>
                    <a:pt x="65" y="47"/>
                    <a:pt x="65" y="46"/>
                  </a:cubicBezTo>
                  <a:cubicBezTo>
                    <a:pt x="65" y="46"/>
                    <a:pt x="65" y="46"/>
                    <a:pt x="65" y="46"/>
                  </a:cubicBezTo>
                  <a:cubicBezTo>
                    <a:pt x="65" y="46"/>
                    <a:pt x="64" y="45"/>
                    <a:pt x="63" y="45"/>
                  </a:cubicBezTo>
                  <a:cubicBezTo>
                    <a:pt x="56" y="45"/>
                    <a:pt x="56" y="45"/>
                    <a:pt x="56" y="45"/>
                  </a:cubicBezTo>
                  <a:close/>
                  <a:moveTo>
                    <a:pt x="41" y="45"/>
                  </a:moveTo>
                  <a:cubicBezTo>
                    <a:pt x="41" y="45"/>
                    <a:pt x="40" y="46"/>
                    <a:pt x="40" y="46"/>
                  </a:cubicBezTo>
                  <a:cubicBezTo>
                    <a:pt x="40" y="46"/>
                    <a:pt x="40" y="46"/>
                    <a:pt x="40" y="46"/>
                  </a:cubicBezTo>
                  <a:cubicBezTo>
                    <a:pt x="40" y="47"/>
                    <a:pt x="41" y="48"/>
                    <a:pt x="41" y="48"/>
                  </a:cubicBezTo>
                  <a:cubicBezTo>
                    <a:pt x="49" y="48"/>
                    <a:pt x="49" y="48"/>
                    <a:pt x="49" y="48"/>
                  </a:cubicBezTo>
                  <a:cubicBezTo>
                    <a:pt x="50" y="48"/>
                    <a:pt x="51" y="47"/>
                    <a:pt x="51" y="46"/>
                  </a:cubicBezTo>
                  <a:cubicBezTo>
                    <a:pt x="51" y="46"/>
                    <a:pt x="51" y="46"/>
                    <a:pt x="51" y="46"/>
                  </a:cubicBezTo>
                  <a:cubicBezTo>
                    <a:pt x="51" y="46"/>
                    <a:pt x="50" y="45"/>
                    <a:pt x="49" y="45"/>
                  </a:cubicBezTo>
                  <a:cubicBezTo>
                    <a:pt x="41" y="45"/>
                    <a:pt x="41" y="45"/>
                    <a:pt x="41" y="45"/>
                  </a:cubicBezTo>
                  <a:close/>
                  <a:moveTo>
                    <a:pt x="26" y="45"/>
                  </a:moveTo>
                  <a:cubicBezTo>
                    <a:pt x="26" y="45"/>
                    <a:pt x="25" y="46"/>
                    <a:pt x="25" y="46"/>
                  </a:cubicBezTo>
                  <a:cubicBezTo>
                    <a:pt x="25" y="46"/>
                    <a:pt x="25" y="46"/>
                    <a:pt x="25" y="46"/>
                  </a:cubicBezTo>
                  <a:cubicBezTo>
                    <a:pt x="25" y="47"/>
                    <a:pt x="26" y="48"/>
                    <a:pt x="26" y="48"/>
                  </a:cubicBezTo>
                  <a:cubicBezTo>
                    <a:pt x="34" y="48"/>
                    <a:pt x="34" y="48"/>
                    <a:pt x="34" y="48"/>
                  </a:cubicBezTo>
                  <a:cubicBezTo>
                    <a:pt x="35" y="48"/>
                    <a:pt x="35" y="47"/>
                    <a:pt x="35" y="46"/>
                  </a:cubicBezTo>
                  <a:cubicBezTo>
                    <a:pt x="35" y="46"/>
                    <a:pt x="35" y="46"/>
                    <a:pt x="35" y="46"/>
                  </a:cubicBezTo>
                  <a:cubicBezTo>
                    <a:pt x="35" y="46"/>
                    <a:pt x="35" y="45"/>
                    <a:pt x="34" y="45"/>
                  </a:cubicBezTo>
                  <a:cubicBezTo>
                    <a:pt x="26" y="45"/>
                    <a:pt x="26" y="45"/>
                    <a:pt x="26" y="45"/>
                  </a:cubicBezTo>
                  <a:close/>
                  <a:moveTo>
                    <a:pt x="10" y="51"/>
                  </a:moveTo>
                  <a:cubicBezTo>
                    <a:pt x="10" y="51"/>
                    <a:pt x="9" y="50"/>
                    <a:pt x="8" y="50"/>
                  </a:cubicBezTo>
                  <a:cubicBezTo>
                    <a:pt x="8" y="50"/>
                    <a:pt x="8" y="50"/>
                    <a:pt x="8" y="50"/>
                  </a:cubicBezTo>
                  <a:cubicBezTo>
                    <a:pt x="8" y="50"/>
                    <a:pt x="7" y="51"/>
                    <a:pt x="7" y="51"/>
                  </a:cubicBezTo>
                  <a:cubicBezTo>
                    <a:pt x="7" y="59"/>
                    <a:pt x="7" y="59"/>
                    <a:pt x="7" y="59"/>
                  </a:cubicBezTo>
                  <a:cubicBezTo>
                    <a:pt x="7" y="60"/>
                    <a:pt x="8" y="61"/>
                    <a:pt x="8" y="61"/>
                  </a:cubicBezTo>
                  <a:cubicBezTo>
                    <a:pt x="8" y="61"/>
                    <a:pt x="8" y="61"/>
                    <a:pt x="8" y="61"/>
                  </a:cubicBezTo>
                  <a:cubicBezTo>
                    <a:pt x="9" y="61"/>
                    <a:pt x="10" y="60"/>
                    <a:pt x="10" y="59"/>
                  </a:cubicBezTo>
                  <a:cubicBezTo>
                    <a:pt x="10" y="51"/>
                    <a:pt x="10" y="51"/>
                    <a:pt x="10" y="51"/>
                  </a:cubicBezTo>
                  <a:close/>
                  <a:moveTo>
                    <a:pt x="8" y="108"/>
                  </a:moveTo>
                  <a:cubicBezTo>
                    <a:pt x="15" y="108"/>
                    <a:pt x="2" y="108"/>
                    <a:pt x="8" y="108"/>
                  </a:cubicBezTo>
                  <a:close/>
                  <a:moveTo>
                    <a:pt x="10" y="95"/>
                  </a:moveTo>
                  <a:cubicBezTo>
                    <a:pt x="10" y="94"/>
                    <a:pt x="9" y="94"/>
                    <a:pt x="8" y="94"/>
                  </a:cubicBezTo>
                  <a:cubicBezTo>
                    <a:pt x="8" y="94"/>
                    <a:pt x="8" y="94"/>
                    <a:pt x="8" y="94"/>
                  </a:cubicBezTo>
                  <a:cubicBezTo>
                    <a:pt x="8" y="94"/>
                    <a:pt x="7" y="94"/>
                    <a:pt x="7" y="95"/>
                  </a:cubicBezTo>
                  <a:cubicBezTo>
                    <a:pt x="7" y="103"/>
                    <a:pt x="7" y="103"/>
                    <a:pt x="7" y="103"/>
                  </a:cubicBezTo>
                  <a:cubicBezTo>
                    <a:pt x="7" y="104"/>
                    <a:pt x="8" y="104"/>
                    <a:pt x="8" y="104"/>
                  </a:cubicBezTo>
                  <a:cubicBezTo>
                    <a:pt x="8" y="104"/>
                    <a:pt x="8" y="104"/>
                    <a:pt x="8" y="104"/>
                  </a:cubicBezTo>
                  <a:cubicBezTo>
                    <a:pt x="9" y="104"/>
                    <a:pt x="10" y="104"/>
                    <a:pt x="10" y="103"/>
                  </a:cubicBezTo>
                  <a:cubicBezTo>
                    <a:pt x="10" y="95"/>
                    <a:pt x="10" y="95"/>
                    <a:pt x="10" y="95"/>
                  </a:cubicBezTo>
                  <a:close/>
                  <a:moveTo>
                    <a:pt x="10" y="81"/>
                  </a:moveTo>
                  <a:cubicBezTo>
                    <a:pt x="10" y="80"/>
                    <a:pt x="9" y="80"/>
                    <a:pt x="8" y="80"/>
                  </a:cubicBezTo>
                  <a:cubicBezTo>
                    <a:pt x="8" y="80"/>
                    <a:pt x="8" y="80"/>
                    <a:pt x="8" y="80"/>
                  </a:cubicBezTo>
                  <a:cubicBezTo>
                    <a:pt x="8" y="80"/>
                    <a:pt x="7" y="80"/>
                    <a:pt x="7" y="81"/>
                  </a:cubicBezTo>
                  <a:cubicBezTo>
                    <a:pt x="7" y="89"/>
                    <a:pt x="7" y="89"/>
                    <a:pt x="7" y="89"/>
                  </a:cubicBezTo>
                  <a:cubicBezTo>
                    <a:pt x="7" y="89"/>
                    <a:pt x="8" y="90"/>
                    <a:pt x="8" y="90"/>
                  </a:cubicBezTo>
                  <a:cubicBezTo>
                    <a:pt x="8" y="90"/>
                    <a:pt x="8" y="90"/>
                    <a:pt x="8" y="90"/>
                  </a:cubicBezTo>
                  <a:cubicBezTo>
                    <a:pt x="9" y="90"/>
                    <a:pt x="10" y="89"/>
                    <a:pt x="10" y="89"/>
                  </a:cubicBezTo>
                  <a:cubicBezTo>
                    <a:pt x="10" y="81"/>
                    <a:pt x="10" y="81"/>
                    <a:pt x="10" y="81"/>
                  </a:cubicBezTo>
                  <a:close/>
                  <a:moveTo>
                    <a:pt x="10" y="66"/>
                  </a:moveTo>
                  <a:cubicBezTo>
                    <a:pt x="10" y="65"/>
                    <a:pt x="9" y="64"/>
                    <a:pt x="8" y="64"/>
                  </a:cubicBezTo>
                  <a:cubicBezTo>
                    <a:pt x="8" y="64"/>
                    <a:pt x="8" y="64"/>
                    <a:pt x="8" y="64"/>
                  </a:cubicBezTo>
                  <a:cubicBezTo>
                    <a:pt x="8" y="64"/>
                    <a:pt x="7" y="65"/>
                    <a:pt x="7" y="66"/>
                  </a:cubicBezTo>
                  <a:cubicBezTo>
                    <a:pt x="7" y="73"/>
                    <a:pt x="7" y="73"/>
                    <a:pt x="7" y="73"/>
                  </a:cubicBezTo>
                  <a:cubicBezTo>
                    <a:pt x="7" y="74"/>
                    <a:pt x="8" y="75"/>
                    <a:pt x="8" y="75"/>
                  </a:cubicBezTo>
                  <a:cubicBezTo>
                    <a:pt x="8" y="75"/>
                    <a:pt x="8" y="75"/>
                    <a:pt x="8" y="75"/>
                  </a:cubicBezTo>
                  <a:cubicBezTo>
                    <a:pt x="9" y="75"/>
                    <a:pt x="10" y="74"/>
                    <a:pt x="10" y="73"/>
                  </a:cubicBezTo>
                  <a:cubicBezTo>
                    <a:pt x="10" y="66"/>
                    <a:pt x="10" y="66"/>
                    <a:pt x="10" y="66"/>
                  </a:cubicBezTo>
                  <a:close/>
                  <a:moveTo>
                    <a:pt x="84" y="105"/>
                  </a:moveTo>
                  <a:cubicBezTo>
                    <a:pt x="83" y="105"/>
                    <a:pt x="82" y="105"/>
                    <a:pt x="82" y="106"/>
                  </a:cubicBezTo>
                  <a:cubicBezTo>
                    <a:pt x="82" y="106"/>
                    <a:pt x="82" y="106"/>
                    <a:pt x="82" y="106"/>
                  </a:cubicBezTo>
                  <a:cubicBezTo>
                    <a:pt x="82" y="107"/>
                    <a:pt x="83" y="107"/>
                    <a:pt x="84" y="107"/>
                  </a:cubicBezTo>
                  <a:cubicBezTo>
                    <a:pt x="91" y="107"/>
                    <a:pt x="91" y="107"/>
                    <a:pt x="91" y="107"/>
                  </a:cubicBezTo>
                  <a:cubicBezTo>
                    <a:pt x="92" y="107"/>
                    <a:pt x="93" y="107"/>
                    <a:pt x="93" y="106"/>
                  </a:cubicBezTo>
                  <a:cubicBezTo>
                    <a:pt x="93" y="106"/>
                    <a:pt x="93" y="106"/>
                    <a:pt x="93" y="106"/>
                  </a:cubicBezTo>
                  <a:cubicBezTo>
                    <a:pt x="93" y="105"/>
                    <a:pt x="92" y="105"/>
                    <a:pt x="91" y="105"/>
                  </a:cubicBezTo>
                  <a:cubicBezTo>
                    <a:pt x="84" y="105"/>
                    <a:pt x="84" y="105"/>
                    <a:pt x="84" y="105"/>
                  </a:cubicBezTo>
                  <a:close/>
                  <a:moveTo>
                    <a:pt x="69" y="105"/>
                  </a:moveTo>
                  <a:cubicBezTo>
                    <a:pt x="69" y="105"/>
                    <a:pt x="68" y="105"/>
                    <a:pt x="68" y="106"/>
                  </a:cubicBezTo>
                  <a:cubicBezTo>
                    <a:pt x="68" y="106"/>
                    <a:pt x="68" y="106"/>
                    <a:pt x="68" y="106"/>
                  </a:cubicBezTo>
                  <a:cubicBezTo>
                    <a:pt x="68" y="107"/>
                    <a:pt x="69" y="107"/>
                    <a:pt x="69" y="107"/>
                  </a:cubicBezTo>
                  <a:cubicBezTo>
                    <a:pt x="77" y="107"/>
                    <a:pt x="77" y="107"/>
                    <a:pt x="77" y="107"/>
                  </a:cubicBezTo>
                  <a:cubicBezTo>
                    <a:pt x="78" y="107"/>
                    <a:pt x="79" y="107"/>
                    <a:pt x="79" y="106"/>
                  </a:cubicBezTo>
                  <a:cubicBezTo>
                    <a:pt x="79" y="106"/>
                    <a:pt x="79" y="106"/>
                    <a:pt x="79" y="106"/>
                  </a:cubicBezTo>
                  <a:cubicBezTo>
                    <a:pt x="79" y="105"/>
                    <a:pt x="78" y="105"/>
                    <a:pt x="77" y="105"/>
                  </a:cubicBezTo>
                  <a:cubicBezTo>
                    <a:pt x="69" y="105"/>
                    <a:pt x="69" y="105"/>
                    <a:pt x="69" y="105"/>
                  </a:cubicBezTo>
                  <a:close/>
                  <a:moveTo>
                    <a:pt x="56" y="105"/>
                  </a:moveTo>
                  <a:cubicBezTo>
                    <a:pt x="55" y="105"/>
                    <a:pt x="54" y="105"/>
                    <a:pt x="54" y="106"/>
                  </a:cubicBezTo>
                  <a:cubicBezTo>
                    <a:pt x="54" y="106"/>
                    <a:pt x="54" y="106"/>
                    <a:pt x="54" y="106"/>
                  </a:cubicBezTo>
                  <a:cubicBezTo>
                    <a:pt x="54" y="107"/>
                    <a:pt x="55" y="107"/>
                    <a:pt x="56" y="107"/>
                  </a:cubicBezTo>
                  <a:cubicBezTo>
                    <a:pt x="63" y="107"/>
                    <a:pt x="63" y="107"/>
                    <a:pt x="63" y="107"/>
                  </a:cubicBezTo>
                  <a:cubicBezTo>
                    <a:pt x="64" y="107"/>
                    <a:pt x="65" y="107"/>
                    <a:pt x="65" y="106"/>
                  </a:cubicBezTo>
                  <a:cubicBezTo>
                    <a:pt x="65" y="106"/>
                    <a:pt x="65" y="106"/>
                    <a:pt x="65" y="106"/>
                  </a:cubicBezTo>
                  <a:cubicBezTo>
                    <a:pt x="65" y="105"/>
                    <a:pt x="64" y="105"/>
                    <a:pt x="63" y="105"/>
                  </a:cubicBezTo>
                  <a:cubicBezTo>
                    <a:pt x="56" y="105"/>
                    <a:pt x="56" y="105"/>
                    <a:pt x="56" y="105"/>
                  </a:cubicBezTo>
                  <a:close/>
                  <a:moveTo>
                    <a:pt x="41" y="105"/>
                  </a:moveTo>
                  <a:cubicBezTo>
                    <a:pt x="41" y="105"/>
                    <a:pt x="40" y="105"/>
                    <a:pt x="40" y="106"/>
                  </a:cubicBezTo>
                  <a:cubicBezTo>
                    <a:pt x="40" y="106"/>
                    <a:pt x="40" y="106"/>
                    <a:pt x="40" y="106"/>
                  </a:cubicBezTo>
                  <a:cubicBezTo>
                    <a:pt x="40" y="107"/>
                    <a:pt x="41" y="107"/>
                    <a:pt x="41" y="107"/>
                  </a:cubicBezTo>
                  <a:cubicBezTo>
                    <a:pt x="49" y="107"/>
                    <a:pt x="49" y="107"/>
                    <a:pt x="49" y="107"/>
                  </a:cubicBezTo>
                  <a:cubicBezTo>
                    <a:pt x="50" y="107"/>
                    <a:pt x="51" y="107"/>
                    <a:pt x="51" y="106"/>
                  </a:cubicBezTo>
                  <a:cubicBezTo>
                    <a:pt x="51" y="106"/>
                    <a:pt x="51" y="106"/>
                    <a:pt x="51" y="106"/>
                  </a:cubicBezTo>
                  <a:cubicBezTo>
                    <a:pt x="51" y="105"/>
                    <a:pt x="50" y="105"/>
                    <a:pt x="49" y="105"/>
                  </a:cubicBezTo>
                  <a:cubicBezTo>
                    <a:pt x="41" y="105"/>
                    <a:pt x="41" y="105"/>
                    <a:pt x="41" y="105"/>
                  </a:cubicBezTo>
                  <a:close/>
                  <a:moveTo>
                    <a:pt x="26" y="105"/>
                  </a:moveTo>
                  <a:cubicBezTo>
                    <a:pt x="26" y="105"/>
                    <a:pt x="25" y="105"/>
                    <a:pt x="25" y="106"/>
                  </a:cubicBezTo>
                  <a:cubicBezTo>
                    <a:pt x="25" y="106"/>
                    <a:pt x="25" y="106"/>
                    <a:pt x="25" y="106"/>
                  </a:cubicBezTo>
                  <a:cubicBezTo>
                    <a:pt x="25" y="107"/>
                    <a:pt x="26" y="107"/>
                    <a:pt x="26" y="107"/>
                  </a:cubicBezTo>
                  <a:cubicBezTo>
                    <a:pt x="34" y="107"/>
                    <a:pt x="34" y="107"/>
                    <a:pt x="34" y="107"/>
                  </a:cubicBezTo>
                  <a:cubicBezTo>
                    <a:pt x="35" y="107"/>
                    <a:pt x="35" y="107"/>
                    <a:pt x="35" y="106"/>
                  </a:cubicBezTo>
                  <a:cubicBezTo>
                    <a:pt x="35" y="106"/>
                    <a:pt x="35" y="106"/>
                    <a:pt x="35" y="106"/>
                  </a:cubicBezTo>
                  <a:cubicBezTo>
                    <a:pt x="35" y="105"/>
                    <a:pt x="35" y="105"/>
                    <a:pt x="34" y="105"/>
                  </a:cubicBezTo>
                  <a:cubicBezTo>
                    <a:pt x="26" y="105"/>
                    <a:pt x="26" y="105"/>
                    <a:pt x="26" y="105"/>
                  </a:cubicBezTo>
                  <a:close/>
                  <a:moveTo>
                    <a:pt x="12" y="34"/>
                  </a:moveTo>
                  <a:cubicBezTo>
                    <a:pt x="28" y="34"/>
                    <a:pt x="28" y="34"/>
                    <a:pt x="28" y="34"/>
                  </a:cubicBezTo>
                  <a:cubicBezTo>
                    <a:pt x="90" y="8"/>
                    <a:pt x="90" y="8"/>
                    <a:pt x="90" y="8"/>
                  </a:cubicBezTo>
                  <a:cubicBezTo>
                    <a:pt x="108" y="49"/>
                    <a:pt x="108" y="49"/>
                    <a:pt x="108" y="49"/>
                  </a:cubicBezTo>
                  <a:cubicBezTo>
                    <a:pt x="103" y="51"/>
                    <a:pt x="103" y="51"/>
                    <a:pt x="103" y="51"/>
                  </a:cubicBezTo>
                  <a:cubicBezTo>
                    <a:pt x="104" y="59"/>
                    <a:pt x="104" y="59"/>
                    <a:pt x="104" y="59"/>
                  </a:cubicBezTo>
                  <a:cubicBezTo>
                    <a:pt x="117" y="52"/>
                    <a:pt x="117" y="52"/>
                    <a:pt x="117" y="52"/>
                  </a:cubicBezTo>
                  <a:cubicBezTo>
                    <a:pt x="95" y="3"/>
                    <a:pt x="95" y="3"/>
                    <a:pt x="95" y="3"/>
                  </a:cubicBezTo>
                  <a:cubicBezTo>
                    <a:pt x="94" y="0"/>
                    <a:pt x="94" y="0"/>
                    <a:pt x="94" y="0"/>
                  </a:cubicBezTo>
                  <a:cubicBezTo>
                    <a:pt x="91" y="1"/>
                    <a:pt x="91" y="1"/>
                    <a:pt x="91" y="1"/>
                  </a:cubicBezTo>
                  <a:cubicBezTo>
                    <a:pt x="12" y="34"/>
                    <a:pt x="12" y="34"/>
                    <a:pt x="12" y="34"/>
                  </a:cubicBezTo>
                  <a:close/>
                  <a:moveTo>
                    <a:pt x="103" y="62"/>
                  </a:moveTo>
                  <a:cubicBezTo>
                    <a:pt x="100" y="62"/>
                    <a:pt x="100" y="62"/>
                    <a:pt x="100" y="62"/>
                  </a:cubicBezTo>
                  <a:cubicBezTo>
                    <a:pt x="61" y="62"/>
                    <a:pt x="61" y="62"/>
                    <a:pt x="61" y="62"/>
                  </a:cubicBezTo>
                  <a:cubicBezTo>
                    <a:pt x="59" y="62"/>
                    <a:pt x="58" y="63"/>
                    <a:pt x="57" y="64"/>
                  </a:cubicBezTo>
                  <a:cubicBezTo>
                    <a:pt x="56" y="65"/>
                    <a:pt x="55" y="66"/>
                    <a:pt x="55" y="68"/>
                  </a:cubicBezTo>
                  <a:cubicBezTo>
                    <a:pt x="55" y="79"/>
                    <a:pt x="55" y="79"/>
                    <a:pt x="55" y="79"/>
                  </a:cubicBezTo>
                  <a:cubicBezTo>
                    <a:pt x="55" y="80"/>
                    <a:pt x="56" y="82"/>
                    <a:pt x="57" y="83"/>
                  </a:cubicBezTo>
                  <a:cubicBezTo>
                    <a:pt x="58" y="84"/>
                    <a:pt x="59" y="85"/>
                    <a:pt x="61" y="85"/>
                  </a:cubicBezTo>
                  <a:cubicBezTo>
                    <a:pt x="100" y="85"/>
                    <a:pt x="100" y="85"/>
                    <a:pt x="100" y="85"/>
                  </a:cubicBezTo>
                  <a:cubicBezTo>
                    <a:pt x="103" y="85"/>
                    <a:pt x="103" y="85"/>
                    <a:pt x="103" y="85"/>
                  </a:cubicBezTo>
                  <a:lnTo>
                    <a:pt x="103" y="62"/>
                  </a:lnTo>
                  <a:close/>
                </a:path>
              </a:pathLst>
            </a:custGeom>
            <a:solidFill>
              <a:schemeClr val="bg1">
                <a:alpha val="100000"/>
              </a:schemeClr>
            </a:solidFill>
            <a:ln w="9525">
              <a:noFill/>
            </a:ln>
          </p:spPr>
          <p:txBody>
            <a:bodyPr/>
            <a:p>
              <a:endParaRPr lang="zh-CN" altLang="en-US"/>
            </a:p>
          </p:txBody>
        </p:sp>
        <p:sp>
          <p:nvSpPr>
            <p:cNvPr id="16404" name="Freeform 5553"/>
            <p:cNvSpPr>
              <a:spLocks noEditPoints="1"/>
            </p:cNvSpPr>
            <p:nvPr/>
          </p:nvSpPr>
          <p:spPr>
            <a:xfrm>
              <a:off x="1264377" y="2275975"/>
              <a:ext cx="560387" cy="419100"/>
            </a:xfrm>
            <a:custGeom>
              <a:avLst/>
              <a:gdLst/>
              <a:ahLst/>
              <a:cxnLst>
                <a:cxn ang="0">
                  <a:pos x="241565593" y="1456083019"/>
                </a:cxn>
                <a:cxn ang="0">
                  <a:pos x="2147483647" y="1194737443"/>
                </a:cxn>
                <a:cxn ang="0">
                  <a:pos x="1969678402" y="0"/>
                </a:cxn>
                <a:cxn ang="0">
                  <a:pos x="222982298" y="280014968"/>
                </a:cxn>
                <a:cxn ang="0">
                  <a:pos x="241565593" y="261349896"/>
                </a:cxn>
                <a:cxn ang="0">
                  <a:pos x="334473447" y="261349896"/>
                </a:cxn>
                <a:cxn ang="0">
                  <a:pos x="390219021" y="280014968"/>
                </a:cxn>
                <a:cxn ang="0">
                  <a:pos x="427381301" y="242680503"/>
                </a:cxn>
                <a:cxn ang="0">
                  <a:pos x="501710170" y="224011110"/>
                </a:cxn>
                <a:cxn ang="0">
                  <a:pos x="576039040" y="186676645"/>
                </a:cxn>
                <a:cxn ang="0">
                  <a:pos x="631784614" y="242680503"/>
                </a:cxn>
                <a:cxn ang="0">
                  <a:pos x="613201319" y="224011110"/>
                </a:cxn>
                <a:cxn ang="0">
                  <a:pos x="724692468" y="224011110"/>
                </a:cxn>
                <a:cxn ang="0">
                  <a:pos x="799021338" y="224011110"/>
                </a:cxn>
                <a:cxn ang="0">
                  <a:pos x="761854748" y="261349896"/>
                </a:cxn>
                <a:cxn ang="0">
                  <a:pos x="780438043" y="280014968"/>
                </a:cxn>
                <a:cxn ang="0">
                  <a:pos x="873345897" y="224011110"/>
                </a:cxn>
                <a:cxn ang="0">
                  <a:pos x="873345897" y="242680503"/>
                </a:cxn>
                <a:cxn ang="0">
                  <a:pos x="910512487" y="280014968"/>
                </a:cxn>
                <a:cxn ang="0">
                  <a:pos x="278727872" y="1026725870"/>
                </a:cxn>
                <a:cxn ang="0">
                  <a:pos x="1579459381" y="1045395263"/>
                </a:cxn>
                <a:cxn ang="0">
                  <a:pos x="1821024974" y="952056940"/>
                </a:cxn>
                <a:cxn ang="0">
                  <a:pos x="1858187253" y="933387547"/>
                </a:cxn>
                <a:cxn ang="0">
                  <a:pos x="1876770548" y="1026725870"/>
                </a:cxn>
                <a:cxn ang="0">
                  <a:pos x="1783858384" y="1045395263"/>
                </a:cxn>
                <a:cxn ang="0">
                  <a:pos x="1746696104" y="970722012"/>
                </a:cxn>
                <a:cxn ang="0">
                  <a:pos x="1635204955" y="952056940"/>
                </a:cxn>
                <a:cxn ang="0">
                  <a:pos x="1690950530" y="952056940"/>
                </a:cxn>
                <a:cxn ang="0">
                  <a:pos x="1690950530" y="1026725870"/>
                </a:cxn>
                <a:cxn ang="0">
                  <a:pos x="1579459381" y="1026725870"/>
                </a:cxn>
                <a:cxn ang="0">
                  <a:pos x="1096328195" y="1026725870"/>
                </a:cxn>
                <a:cxn ang="0">
                  <a:pos x="1393639362" y="933387547"/>
                </a:cxn>
                <a:cxn ang="0">
                  <a:pos x="1430805952" y="952056940"/>
                </a:cxn>
                <a:cxn ang="0">
                  <a:pos x="1430805952" y="1026725870"/>
                </a:cxn>
                <a:cxn ang="0">
                  <a:pos x="1319314803" y="1045395263"/>
                </a:cxn>
                <a:cxn ang="0">
                  <a:pos x="1300731508" y="952056940"/>
                </a:cxn>
                <a:cxn ang="0">
                  <a:pos x="1319314803" y="952056940"/>
                </a:cxn>
                <a:cxn ang="0">
                  <a:pos x="1263569229" y="952056940"/>
                </a:cxn>
                <a:cxn ang="0">
                  <a:pos x="1244985934" y="1026725870"/>
                </a:cxn>
                <a:cxn ang="0">
                  <a:pos x="1114911490" y="1026725870"/>
                </a:cxn>
                <a:cxn ang="0">
                  <a:pos x="668946894" y="952056940"/>
                </a:cxn>
                <a:cxn ang="0">
                  <a:pos x="706109173" y="933387547"/>
                </a:cxn>
                <a:cxn ang="0">
                  <a:pos x="1003420341" y="970722012"/>
                </a:cxn>
                <a:cxn ang="0">
                  <a:pos x="966258061" y="1026725870"/>
                </a:cxn>
                <a:cxn ang="0">
                  <a:pos x="836183617" y="1026725870"/>
                </a:cxn>
                <a:cxn ang="0">
                  <a:pos x="891929192" y="952056940"/>
                </a:cxn>
                <a:cxn ang="0">
                  <a:pos x="891929192" y="952056940"/>
                </a:cxn>
                <a:cxn ang="0">
                  <a:pos x="817600322" y="1026725870"/>
                </a:cxn>
                <a:cxn ang="0">
                  <a:pos x="761854748" y="1026725870"/>
                </a:cxn>
                <a:cxn ang="0">
                  <a:pos x="668946894" y="952056940"/>
                </a:cxn>
                <a:cxn ang="0">
                  <a:pos x="520293465" y="933387547"/>
                </a:cxn>
                <a:cxn ang="0">
                  <a:pos x="557455745" y="952056940"/>
                </a:cxn>
                <a:cxn ang="0">
                  <a:pos x="538872450" y="1026725870"/>
                </a:cxn>
                <a:cxn ang="0">
                  <a:pos x="427381301" y="1045395263"/>
                </a:cxn>
                <a:cxn ang="0">
                  <a:pos x="408802317" y="952056940"/>
                </a:cxn>
                <a:cxn ang="0">
                  <a:pos x="445964596" y="952056940"/>
                </a:cxn>
                <a:cxn ang="0">
                  <a:pos x="371635726" y="952056940"/>
                </a:cxn>
                <a:cxn ang="0">
                  <a:pos x="353056742" y="1026725870"/>
                </a:cxn>
                <a:cxn ang="0">
                  <a:pos x="222982298" y="1026725870"/>
                </a:cxn>
                <a:cxn ang="0">
                  <a:pos x="445964596" y="765375974"/>
                </a:cxn>
                <a:cxn ang="0">
                  <a:pos x="557455745" y="616033794"/>
                </a:cxn>
                <a:cxn ang="0">
                  <a:pos x="222982298" y="690707044"/>
                </a:cxn>
                <a:cxn ang="0">
                  <a:pos x="222982298" y="597368722"/>
                </a:cxn>
              </a:cxnLst>
              <a:pathLst>
                <a:path w="130" h="97">
                  <a:moveTo>
                    <a:pt x="120" y="23"/>
                  </a:moveTo>
                  <a:cubicBezTo>
                    <a:pt x="123" y="23"/>
                    <a:pt x="125" y="24"/>
                    <a:pt x="127" y="26"/>
                  </a:cubicBezTo>
                  <a:cubicBezTo>
                    <a:pt x="127" y="26"/>
                    <a:pt x="127" y="26"/>
                    <a:pt x="127" y="26"/>
                  </a:cubicBezTo>
                  <a:cubicBezTo>
                    <a:pt x="129" y="28"/>
                    <a:pt x="130" y="31"/>
                    <a:pt x="130" y="34"/>
                  </a:cubicBezTo>
                  <a:cubicBezTo>
                    <a:pt x="130" y="86"/>
                    <a:pt x="130" y="86"/>
                    <a:pt x="130" y="86"/>
                  </a:cubicBezTo>
                  <a:cubicBezTo>
                    <a:pt x="130" y="89"/>
                    <a:pt x="129" y="92"/>
                    <a:pt x="127" y="94"/>
                  </a:cubicBezTo>
                  <a:cubicBezTo>
                    <a:pt x="127" y="94"/>
                    <a:pt x="127" y="94"/>
                    <a:pt x="127" y="94"/>
                  </a:cubicBezTo>
                  <a:cubicBezTo>
                    <a:pt x="125" y="96"/>
                    <a:pt x="122" y="97"/>
                    <a:pt x="119" y="97"/>
                  </a:cubicBezTo>
                  <a:cubicBezTo>
                    <a:pt x="24" y="97"/>
                    <a:pt x="24" y="97"/>
                    <a:pt x="24" y="97"/>
                  </a:cubicBezTo>
                  <a:cubicBezTo>
                    <a:pt x="21" y="97"/>
                    <a:pt x="19" y="96"/>
                    <a:pt x="17" y="94"/>
                  </a:cubicBezTo>
                  <a:cubicBezTo>
                    <a:pt x="17" y="94"/>
                    <a:pt x="17" y="94"/>
                    <a:pt x="17" y="94"/>
                  </a:cubicBezTo>
                  <a:cubicBezTo>
                    <a:pt x="15" y="92"/>
                    <a:pt x="13" y="89"/>
                    <a:pt x="13" y="86"/>
                  </a:cubicBezTo>
                  <a:cubicBezTo>
                    <a:pt x="13" y="78"/>
                    <a:pt x="13" y="78"/>
                    <a:pt x="13" y="78"/>
                  </a:cubicBezTo>
                  <a:cubicBezTo>
                    <a:pt x="20" y="78"/>
                    <a:pt x="20" y="78"/>
                    <a:pt x="20" y="78"/>
                  </a:cubicBezTo>
                  <a:cubicBezTo>
                    <a:pt x="20" y="86"/>
                    <a:pt x="20" y="86"/>
                    <a:pt x="20" y="86"/>
                  </a:cubicBezTo>
                  <a:cubicBezTo>
                    <a:pt x="20" y="87"/>
                    <a:pt x="20" y="89"/>
                    <a:pt x="21" y="89"/>
                  </a:cubicBezTo>
                  <a:cubicBezTo>
                    <a:pt x="22" y="90"/>
                    <a:pt x="23" y="91"/>
                    <a:pt x="24" y="91"/>
                  </a:cubicBezTo>
                  <a:cubicBezTo>
                    <a:pt x="119" y="91"/>
                    <a:pt x="119" y="91"/>
                    <a:pt x="119" y="91"/>
                  </a:cubicBezTo>
                  <a:cubicBezTo>
                    <a:pt x="120" y="91"/>
                    <a:pt x="122" y="90"/>
                    <a:pt x="122" y="89"/>
                  </a:cubicBezTo>
                  <a:cubicBezTo>
                    <a:pt x="123" y="89"/>
                    <a:pt x="124" y="87"/>
                    <a:pt x="124" y="86"/>
                  </a:cubicBezTo>
                  <a:cubicBezTo>
                    <a:pt x="124" y="85"/>
                    <a:pt x="124" y="85"/>
                    <a:pt x="124" y="85"/>
                  </a:cubicBezTo>
                  <a:cubicBezTo>
                    <a:pt x="37" y="85"/>
                    <a:pt x="37" y="85"/>
                    <a:pt x="37" y="85"/>
                  </a:cubicBezTo>
                  <a:cubicBezTo>
                    <a:pt x="37" y="78"/>
                    <a:pt x="37" y="78"/>
                    <a:pt x="37" y="78"/>
                  </a:cubicBezTo>
                  <a:cubicBezTo>
                    <a:pt x="108" y="78"/>
                    <a:pt x="108" y="78"/>
                    <a:pt x="108" y="78"/>
                  </a:cubicBezTo>
                  <a:cubicBezTo>
                    <a:pt x="115" y="78"/>
                    <a:pt x="120" y="72"/>
                    <a:pt x="120" y="65"/>
                  </a:cubicBezTo>
                  <a:cubicBezTo>
                    <a:pt x="120" y="64"/>
                    <a:pt x="120" y="64"/>
                    <a:pt x="120" y="64"/>
                  </a:cubicBezTo>
                  <a:cubicBezTo>
                    <a:pt x="124" y="64"/>
                    <a:pt x="124" y="64"/>
                    <a:pt x="124" y="64"/>
                  </a:cubicBezTo>
                  <a:cubicBezTo>
                    <a:pt x="124" y="34"/>
                    <a:pt x="124" y="34"/>
                    <a:pt x="124" y="34"/>
                  </a:cubicBezTo>
                  <a:cubicBezTo>
                    <a:pt x="124" y="33"/>
                    <a:pt x="123" y="32"/>
                    <a:pt x="122" y="31"/>
                  </a:cubicBezTo>
                  <a:cubicBezTo>
                    <a:pt x="122" y="30"/>
                    <a:pt x="121" y="30"/>
                    <a:pt x="120" y="29"/>
                  </a:cubicBezTo>
                  <a:cubicBezTo>
                    <a:pt x="120" y="23"/>
                    <a:pt x="120" y="23"/>
                    <a:pt x="120" y="23"/>
                  </a:cubicBezTo>
                  <a:close/>
                  <a:moveTo>
                    <a:pt x="5" y="0"/>
                  </a:moveTo>
                  <a:cubicBezTo>
                    <a:pt x="2" y="0"/>
                    <a:pt x="0" y="2"/>
                    <a:pt x="0" y="5"/>
                  </a:cubicBezTo>
                  <a:cubicBezTo>
                    <a:pt x="0" y="63"/>
                    <a:pt x="0" y="63"/>
                    <a:pt x="0" y="63"/>
                  </a:cubicBezTo>
                  <a:cubicBezTo>
                    <a:pt x="0" y="66"/>
                    <a:pt x="2" y="69"/>
                    <a:pt x="5" y="69"/>
                  </a:cubicBezTo>
                  <a:cubicBezTo>
                    <a:pt x="106" y="69"/>
                    <a:pt x="106" y="69"/>
                    <a:pt x="106" y="69"/>
                  </a:cubicBezTo>
                  <a:cubicBezTo>
                    <a:pt x="109" y="69"/>
                    <a:pt x="112" y="66"/>
                    <a:pt x="112" y="63"/>
                  </a:cubicBezTo>
                  <a:cubicBezTo>
                    <a:pt x="112" y="5"/>
                    <a:pt x="112" y="5"/>
                    <a:pt x="112" y="5"/>
                  </a:cubicBezTo>
                  <a:cubicBezTo>
                    <a:pt x="112" y="2"/>
                    <a:pt x="109" y="0"/>
                    <a:pt x="106" y="0"/>
                  </a:cubicBezTo>
                  <a:cubicBezTo>
                    <a:pt x="5" y="0"/>
                    <a:pt x="5" y="0"/>
                    <a:pt x="5" y="0"/>
                  </a:cubicBezTo>
                  <a:close/>
                  <a:moveTo>
                    <a:pt x="15" y="24"/>
                  </a:moveTo>
                  <a:cubicBezTo>
                    <a:pt x="13" y="24"/>
                    <a:pt x="12" y="25"/>
                    <a:pt x="12" y="27"/>
                  </a:cubicBezTo>
                  <a:cubicBezTo>
                    <a:pt x="12" y="28"/>
                    <a:pt x="12" y="28"/>
                    <a:pt x="12" y="28"/>
                  </a:cubicBezTo>
                  <a:cubicBezTo>
                    <a:pt x="16" y="28"/>
                    <a:pt x="16" y="28"/>
                    <a:pt x="16" y="28"/>
                  </a:cubicBezTo>
                  <a:cubicBezTo>
                    <a:pt x="16" y="24"/>
                    <a:pt x="16" y="24"/>
                    <a:pt x="16" y="24"/>
                  </a:cubicBezTo>
                  <a:cubicBezTo>
                    <a:pt x="15" y="24"/>
                    <a:pt x="15" y="24"/>
                    <a:pt x="15" y="24"/>
                  </a:cubicBezTo>
                  <a:close/>
                  <a:moveTo>
                    <a:pt x="15" y="13"/>
                  </a:moveTo>
                  <a:cubicBezTo>
                    <a:pt x="16" y="14"/>
                    <a:pt x="16" y="14"/>
                    <a:pt x="16" y="14"/>
                  </a:cubicBezTo>
                  <a:cubicBezTo>
                    <a:pt x="16" y="14"/>
                    <a:pt x="16" y="14"/>
                    <a:pt x="16" y="15"/>
                  </a:cubicBezTo>
                  <a:cubicBezTo>
                    <a:pt x="15" y="15"/>
                    <a:pt x="15" y="15"/>
                    <a:pt x="15" y="15"/>
                  </a:cubicBezTo>
                  <a:cubicBezTo>
                    <a:pt x="14" y="15"/>
                    <a:pt x="14" y="15"/>
                    <a:pt x="14" y="15"/>
                  </a:cubicBezTo>
                  <a:cubicBezTo>
                    <a:pt x="13" y="15"/>
                    <a:pt x="13" y="15"/>
                    <a:pt x="12" y="15"/>
                  </a:cubicBezTo>
                  <a:cubicBezTo>
                    <a:pt x="12" y="15"/>
                    <a:pt x="12" y="15"/>
                    <a:pt x="11" y="14"/>
                  </a:cubicBezTo>
                  <a:cubicBezTo>
                    <a:pt x="11" y="14"/>
                    <a:pt x="11" y="13"/>
                    <a:pt x="11" y="13"/>
                  </a:cubicBezTo>
                  <a:cubicBezTo>
                    <a:pt x="11" y="12"/>
                    <a:pt x="11" y="11"/>
                    <a:pt x="12" y="11"/>
                  </a:cubicBezTo>
                  <a:cubicBezTo>
                    <a:pt x="12" y="10"/>
                    <a:pt x="13" y="10"/>
                    <a:pt x="14" y="10"/>
                  </a:cubicBezTo>
                  <a:cubicBezTo>
                    <a:pt x="14" y="10"/>
                    <a:pt x="15" y="10"/>
                    <a:pt x="15" y="10"/>
                  </a:cubicBezTo>
                  <a:cubicBezTo>
                    <a:pt x="15" y="11"/>
                    <a:pt x="16" y="11"/>
                    <a:pt x="16" y="12"/>
                  </a:cubicBezTo>
                  <a:cubicBezTo>
                    <a:pt x="15" y="12"/>
                    <a:pt x="15" y="12"/>
                    <a:pt x="15" y="12"/>
                  </a:cubicBezTo>
                  <a:cubicBezTo>
                    <a:pt x="14" y="12"/>
                    <a:pt x="14" y="12"/>
                    <a:pt x="14" y="12"/>
                  </a:cubicBezTo>
                  <a:cubicBezTo>
                    <a:pt x="14" y="12"/>
                    <a:pt x="14" y="11"/>
                    <a:pt x="14" y="11"/>
                  </a:cubicBezTo>
                  <a:cubicBezTo>
                    <a:pt x="14" y="11"/>
                    <a:pt x="14" y="11"/>
                    <a:pt x="14" y="11"/>
                  </a:cubicBezTo>
                  <a:cubicBezTo>
                    <a:pt x="13" y="11"/>
                    <a:pt x="13" y="11"/>
                    <a:pt x="13" y="12"/>
                  </a:cubicBezTo>
                  <a:cubicBezTo>
                    <a:pt x="13" y="12"/>
                    <a:pt x="13" y="12"/>
                    <a:pt x="13" y="13"/>
                  </a:cubicBezTo>
                  <a:cubicBezTo>
                    <a:pt x="13" y="13"/>
                    <a:pt x="13" y="14"/>
                    <a:pt x="13" y="14"/>
                  </a:cubicBezTo>
                  <a:cubicBezTo>
                    <a:pt x="13" y="14"/>
                    <a:pt x="13" y="14"/>
                    <a:pt x="14" y="14"/>
                  </a:cubicBezTo>
                  <a:cubicBezTo>
                    <a:pt x="14" y="14"/>
                    <a:pt x="14" y="14"/>
                    <a:pt x="14" y="14"/>
                  </a:cubicBezTo>
                  <a:cubicBezTo>
                    <a:pt x="14" y="14"/>
                    <a:pt x="15" y="14"/>
                    <a:pt x="15" y="13"/>
                  </a:cubicBezTo>
                  <a:close/>
                  <a:moveTo>
                    <a:pt x="17" y="12"/>
                  </a:moveTo>
                  <a:cubicBezTo>
                    <a:pt x="18" y="12"/>
                    <a:pt x="18" y="12"/>
                    <a:pt x="18" y="12"/>
                  </a:cubicBezTo>
                  <a:cubicBezTo>
                    <a:pt x="18" y="12"/>
                    <a:pt x="18" y="12"/>
                    <a:pt x="18" y="12"/>
                  </a:cubicBezTo>
                  <a:cubicBezTo>
                    <a:pt x="18" y="12"/>
                    <a:pt x="18" y="12"/>
                    <a:pt x="18" y="12"/>
                  </a:cubicBezTo>
                  <a:cubicBezTo>
                    <a:pt x="19" y="12"/>
                    <a:pt x="19" y="12"/>
                    <a:pt x="19" y="12"/>
                  </a:cubicBezTo>
                  <a:cubicBezTo>
                    <a:pt x="19" y="12"/>
                    <a:pt x="19" y="12"/>
                    <a:pt x="20" y="12"/>
                  </a:cubicBezTo>
                  <a:cubicBezTo>
                    <a:pt x="19" y="13"/>
                    <a:pt x="19" y="13"/>
                    <a:pt x="19" y="13"/>
                  </a:cubicBezTo>
                  <a:cubicBezTo>
                    <a:pt x="19" y="13"/>
                    <a:pt x="19" y="13"/>
                    <a:pt x="19" y="13"/>
                  </a:cubicBezTo>
                  <a:cubicBezTo>
                    <a:pt x="19" y="13"/>
                    <a:pt x="18" y="13"/>
                    <a:pt x="18" y="13"/>
                  </a:cubicBezTo>
                  <a:cubicBezTo>
                    <a:pt x="18" y="13"/>
                    <a:pt x="18" y="14"/>
                    <a:pt x="18" y="14"/>
                  </a:cubicBezTo>
                  <a:cubicBezTo>
                    <a:pt x="18" y="15"/>
                    <a:pt x="18" y="15"/>
                    <a:pt x="18" y="15"/>
                  </a:cubicBezTo>
                  <a:cubicBezTo>
                    <a:pt x="17" y="15"/>
                    <a:pt x="17" y="15"/>
                    <a:pt x="17" y="15"/>
                  </a:cubicBezTo>
                  <a:cubicBezTo>
                    <a:pt x="17" y="12"/>
                    <a:pt x="17" y="12"/>
                    <a:pt x="17" y="12"/>
                  </a:cubicBezTo>
                  <a:close/>
                  <a:moveTo>
                    <a:pt x="24" y="14"/>
                  </a:moveTo>
                  <a:cubicBezTo>
                    <a:pt x="21" y="14"/>
                    <a:pt x="21" y="14"/>
                    <a:pt x="21" y="14"/>
                  </a:cubicBezTo>
                  <a:cubicBezTo>
                    <a:pt x="21" y="14"/>
                    <a:pt x="21" y="14"/>
                    <a:pt x="22" y="14"/>
                  </a:cubicBezTo>
                  <a:cubicBezTo>
                    <a:pt x="22" y="15"/>
                    <a:pt x="22" y="15"/>
                    <a:pt x="22" y="15"/>
                  </a:cubicBezTo>
                  <a:cubicBezTo>
                    <a:pt x="22" y="15"/>
                    <a:pt x="22" y="15"/>
                    <a:pt x="22" y="15"/>
                  </a:cubicBezTo>
                  <a:cubicBezTo>
                    <a:pt x="23" y="14"/>
                    <a:pt x="23" y="14"/>
                    <a:pt x="23" y="14"/>
                  </a:cubicBezTo>
                  <a:cubicBezTo>
                    <a:pt x="24" y="14"/>
                    <a:pt x="24" y="14"/>
                    <a:pt x="24" y="14"/>
                  </a:cubicBezTo>
                  <a:cubicBezTo>
                    <a:pt x="24" y="15"/>
                    <a:pt x="24" y="15"/>
                    <a:pt x="23" y="15"/>
                  </a:cubicBezTo>
                  <a:cubicBezTo>
                    <a:pt x="23" y="15"/>
                    <a:pt x="23" y="15"/>
                    <a:pt x="22" y="15"/>
                  </a:cubicBezTo>
                  <a:cubicBezTo>
                    <a:pt x="22" y="15"/>
                    <a:pt x="21" y="15"/>
                    <a:pt x="21" y="15"/>
                  </a:cubicBezTo>
                  <a:cubicBezTo>
                    <a:pt x="21" y="15"/>
                    <a:pt x="20" y="15"/>
                    <a:pt x="20" y="15"/>
                  </a:cubicBezTo>
                  <a:cubicBezTo>
                    <a:pt x="20" y="14"/>
                    <a:pt x="20" y="14"/>
                    <a:pt x="20" y="13"/>
                  </a:cubicBezTo>
                  <a:cubicBezTo>
                    <a:pt x="20" y="13"/>
                    <a:pt x="20" y="12"/>
                    <a:pt x="20" y="12"/>
                  </a:cubicBezTo>
                  <a:cubicBezTo>
                    <a:pt x="21" y="12"/>
                    <a:pt x="21" y="12"/>
                    <a:pt x="22" y="12"/>
                  </a:cubicBezTo>
                  <a:cubicBezTo>
                    <a:pt x="23" y="12"/>
                    <a:pt x="23" y="12"/>
                    <a:pt x="23" y="12"/>
                  </a:cubicBezTo>
                  <a:cubicBezTo>
                    <a:pt x="24" y="12"/>
                    <a:pt x="24" y="12"/>
                    <a:pt x="24" y="12"/>
                  </a:cubicBezTo>
                  <a:cubicBezTo>
                    <a:pt x="24" y="13"/>
                    <a:pt x="24" y="13"/>
                    <a:pt x="24" y="14"/>
                  </a:cubicBezTo>
                  <a:cubicBezTo>
                    <a:pt x="24" y="14"/>
                    <a:pt x="24" y="14"/>
                    <a:pt x="24" y="14"/>
                  </a:cubicBezTo>
                  <a:close/>
                  <a:moveTo>
                    <a:pt x="23" y="13"/>
                  </a:moveTo>
                  <a:cubicBezTo>
                    <a:pt x="21" y="13"/>
                    <a:pt x="21" y="13"/>
                    <a:pt x="21" y="13"/>
                  </a:cubicBezTo>
                  <a:cubicBezTo>
                    <a:pt x="21" y="13"/>
                    <a:pt x="21" y="13"/>
                    <a:pt x="22" y="13"/>
                  </a:cubicBezTo>
                  <a:cubicBezTo>
                    <a:pt x="22" y="12"/>
                    <a:pt x="22" y="12"/>
                    <a:pt x="22" y="12"/>
                  </a:cubicBezTo>
                  <a:cubicBezTo>
                    <a:pt x="22" y="12"/>
                    <a:pt x="22" y="12"/>
                    <a:pt x="23" y="13"/>
                  </a:cubicBezTo>
                  <a:cubicBezTo>
                    <a:pt x="23" y="13"/>
                    <a:pt x="23" y="13"/>
                    <a:pt x="23" y="13"/>
                  </a:cubicBezTo>
                  <a:close/>
                  <a:moveTo>
                    <a:pt x="29" y="10"/>
                  </a:moveTo>
                  <a:cubicBezTo>
                    <a:pt x="29" y="15"/>
                    <a:pt x="29" y="15"/>
                    <a:pt x="29" y="15"/>
                  </a:cubicBezTo>
                  <a:cubicBezTo>
                    <a:pt x="28" y="15"/>
                    <a:pt x="28" y="15"/>
                    <a:pt x="28" y="15"/>
                  </a:cubicBezTo>
                  <a:cubicBezTo>
                    <a:pt x="28" y="15"/>
                    <a:pt x="28" y="15"/>
                    <a:pt x="28" y="15"/>
                  </a:cubicBezTo>
                  <a:cubicBezTo>
                    <a:pt x="27" y="15"/>
                    <a:pt x="27" y="15"/>
                    <a:pt x="27" y="15"/>
                  </a:cubicBezTo>
                  <a:cubicBezTo>
                    <a:pt x="27" y="15"/>
                    <a:pt x="27" y="15"/>
                    <a:pt x="26" y="15"/>
                  </a:cubicBezTo>
                  <a:cubicBezTo>
                    <a:pt x="26" y="15"/>
                    <a:pt x="25" y="15"/>
                    <a:pt x="25" y="15"/>
                  </a:cubicBezTo>
                  <a:cubicBezTo>
                    <a:pt x="25" y="14"/>
                    <a:pt x="25" y="14"/>
                    <a:pt x="25" y="13"/>
                  </a:cubicBezTo>
                  <a:cubicBezTo>
                    <a:pt x="25" y="13"/>
                    <a:pt x="25" y="12"/>
                    <a:pt x="25" y="12"/>
                  </a:cubicBezTo>
                  <a:cubicBezTo>
                    <a:pt x="25" y="12"/>
                    <a:pt x="26" y="12"/>
                    <a:pt x="26" y="12"/>
                  </a:cubicBezTo>
                  <a:cubicBezTo>
                    <a:pt x="27" y="12"/>
                    <a:pt x="27" y="12"/>
                    <a:pt x="27" y="12"/>
                  </a:cubicBezTo>
                  <a:cubicBezTo>
                    <a:pt x="27" y="12"/>
                    <a:pt x="27" y="12"/>
                    <a:pt x="27" y="12"/>
                  </a:cubicBezTo>
                  <a:cubicBezTo>
                    <a:pt x="27" y="10"/>
                    <a:pt x="27" y="10"/>
                    <a:pt x="27" y="10"/>
                  </a:cubicBezTo>
                  <a:cubicBezTo>
                    <a:pt x="29" y="10"/>
                    <a:pt x="29" y="10"/>
                    <a:pt x="29" y="10"/>
                  </a:cubicBezTo>
                  <a:close/>
                  <a:moveTo>
                    <a:pt x="27" y="13"/>
                  </a:moveTo>
                  <a:cubicBezTo>
                    <a:pt x="27" y="14"/>
                    <a:pt x="27" y="14"/>
                    <a:pt x="27" y="14"/>
                  </a:cubicBezTo>
                  <a:cubicBezTo>
                    <a:pt x="27" y="14"/>
                    <a:pt x="27" y="14"/>
                    <a:pt x="27" y="14"/>
                  </a:cubicBezTo>
                  <a:cubicBezTo>
                    <a:pt x="27" y="14"/>
                    <a:pt x="26" y="14"/>
                    <a:pt x="26" y="14"/>
                  </a:cubicBezTo>
                  <a:cubicBezTo>
                    <a:pt x="26" y="14"/>
                    <a:pt x="26" y="14"/>
                    <a:pt x="26" y="14"/>
                  </a:cubicBezTo>
                  <a:cubicBezTo>
                    <a:pt x="26" y="13"/>
                    <a:pt x="26" y="13"/>
                    <a:pt x="26" y="13"/>
                  </a:cubicBezTo>
                  <a:cubicBezTo>
                    <a:pt x="26" y="13"/>
                    <a:pt x="27" y="13"/>
                    <a:pt x="27" y="13"/>
                  </a:cubicBezTo>
                  <a:cubicBezTo>
                    <a:pt x="27" y="13"/>
                    <a:pt x="27" y="13"/>
                    <a:pt x="27" y="13"/>
                  </a:cubicBezTo>
                  <a:cubicBezTo>
                    <a:pt x="27" y="13"/>
                    <a:pt x="27" y="13"/>
                    <a:pt x="27" y="13"/>
                  </a:cubicBezTo>
                  <a:close/>
                  <a:moveTo>
                    <a:pt x="30" y="10"/>
                  </a:moveTo>
                  <a:cubicBezTo>
                    <a:pt x="31" y="10"/>
                    <a:pt x="31" y="10"/>
                    <a:pt x="31" y="10"/>
                  </a:cubicBezTo>
                  <a:cubicBezTo>
                    <a:pt x="31" y="11"/>
                    <a:pt x="31" y="11"/>
                    <a:pt x="31" y="11"/>
                  </a:cubicBezTo>
                  <a:cubicBezTo>
                    <a:pt x="30" y="11"/>
                    <a:pt x="30" y="11"/>
                    <a:pt x="30" y="11"/>
                  </a:cubicBezTo>
                  <a:cubicBezTo>
                    <a:pt x="30" y="10"/>
                    <a:pt x="30" y="10"/>
                    <a:pt x="30" y="10"/>
                  </a:cubicBezTo>
                  <a:close/>
                  <a:moveTo>
                    <a:pt x="30" y="12"/>
                  </a:moveTo>
                  <a:cubicBezTo>
                    <a:pt x="31" y="12"/>
                    <a:pt x="31" y="12"/>
                    <a:pt x="31" y="12"/>
                  </a:cubicBezTo>
                  <a:cubicBezTo>
                    <a:pt x="31" y="15"/>
                    <a:pt x="31" y="15"/>
                    <a:pt x="31" y="15"/>
                  </a:cubicBezTo>
                  <a:cubicBezTo>
                    <a:pt x="30" y="15"/>
                    <a:pt x="30" y="15"/>
                    <a:pt x="30" y="15"/>
                  </a:cubicBezTo>
                  <a:cubicBezTo>
                    <a:pt x="30" y="12"/>
                    <a:pt x="30" y="12"/>
                    <a:pt x="30" y="12"/>
                  </a:cubicBezTo>
                  <a:close/>
                  <a:moveTo>
                    <a:pt x="34" y="10"/>
                  </a:moveTo>
                  <a:cubicBezTo>
                    <a:pt x="34" y="12"/>
                    <a:pt x="34" y="12"/>
                    <a:pt x="34" y="12"/>
                  </a:cubicBezTo>
                  <a:cubicBezTo>
                    <a:pt x="35" y="12"/>
                    <a:pt x="35" y="12"/>
                    <a:pt x="35" y="12"/>
                  </a:cubicBezTo>
                  <a:cubicBezTo>
                    <a:pt x="35" y="13"/>
                    <a:pt x="35" y="13"/>
                    <a:pt x="35" y="13"/>
                  </a:cubicBezTo>
                  <a:cubicBezTo>
                    <a:pt x="34" y="13"/>
                    <a:pt x="34" y="13"/>
                    <a:pt x="34" y="13"/>
                  </a:cubicBezTo>
                  <a:cubicBezTo>
                    <a:pt x="34" y="14"/>
                    <a:pt x="34" y="14"/>
                    <a:pt x="34" y="14"/>
                  </a:cubicBezTo>
                  <a:cubicBezTo>
                    <a:pt x="34" y="14"/>
                    <a:pt x="34" y="14"/>
                    <a:pt x="34" y="14"/>
                  </a:cubicBezTo>
                  <a:cubicBezTo>
                    <a:pt x="34" y="14"/>
                    <a:pt x="34" y="14"/>
                    <a:pt x="34" y="14"/>
                  </a:cubicBezTo>
                  <a:cubicBezTo>
                    <a:pt x="34" y="14"/>
                    <a:pt x="35" y="14"/>
                    <a:pt x="35" y="14"/>
                  </a:cubicBezTo>
                  <a:cubicBezTo>
                    <a:pt x="35" y="15"/>
                    <a:pt x="35" y="15"/>
                    <a:pt x="35" y="15"/>
                  </a:cubicBezTo>
                  <a:cubicBezTo>
                    <a:pt x="34" y="15"/>
                    <a:pt x="34" y="15"/>
                    <a:pt x="34" y="15"/>
                  </a:cubicBezTo>
                  <a:cubicBezTo>
                    <a:pt x="33" y="15"/>
                    <a:pt x="33" y="15"/>
                    <a:pt x="33" y="15"/>
                  </a:cubicBezTo>
                  <a:cubicBezTo>
                    <a:pt x="33" y="15"/>
                    <a:pt x="33" y="15"/>
                    <a:pt x="33" y="15"/>
                  </a:cubicBezTo>
                  <a:cubicBezTo>
                    <a:pt x="33" y="15"/>
                    <a:pt x="33" y="14"/>
                    <a:pt x="33" y="14"/>
                  </a:cubicBezTo>
                  <a:cubicBezTo>
                    <a:pt x="33" y="13"/>
                    <a:pt x="33" y="13"/>
                    <a:pt x="33" y="13"/>
                  </a:cubicBezTo>
                  <a:cubicBezTo>
                    <a:pt x="32" y="13"/>
                    <a:pt x="32" y="13"/>
                    <a:pt x="32" y="13"/>
                  </a:cubicBezTo>
                  <a:cubicBezTo>
                    <a:pt x="32" y="12"/>
                    <a:pt x="32" y="12"/>
                    <a:pt x="32" y="12"/>
                  </a:cubicBezTo>
                  <a:cubicBezTo>
                    <a:pt x="33" y="12"/>
                    <a:pt x="33" y="12"/>
                    <a:pt x="33" y="12"/>
                  </a:cubicBezTo>
                  <a:cubicBezTo>
                    <a:pt x="33" y="11"/>
                    <a:pt x="33" y="11"/>
                    <a:pt x="33" y="11"/>
                  </a:cubicBezTo>
                  <a:cubicBezTo>
                    <a:pt x="34" y="10"/>
                    <a:pt x="34" y="10"/>
                    <a:pt x="34" y="10"/>
                  </a:cubicBezTo>
                  <a:close/>
                  <a:moveTo>
                    <a:pt x="39" y="13"/>
                  </a:moveTo>
                  <a:cubicBezTo>
                    <a:pt x="40" y="14"/>
                    <a:pt x="40" y="14"/>
                    <a:pt x="40" y="14"/>
                  </a:cubicBezTo>
                  <a:cubicBezTo>
                    <a:pt x="40" y="14"/>
                    <a:pt x="39" y="15"/>
                    <a:pt x="39" y="15"/>
                  </a:cubicBezTo>
                  <a:cubicBezTo>
                    <a:pt x="39" y="15"/>
                    <a:pt x="38" y="15"/>
                    <a:pt x="38" y="15"/>
                  </a:cubicBezTo>
                  <a:cubicBezTo>
                    <a:pt x="37" y="15"/>
                    <a:pt x="36" y="15"/>
                    <a:pt x="36" y="15"/>
                  </a:cubicBezTo>
                  <a:cubicBezTo>
                    <a:pt x="36" y="14"/>
                    <a:pt x="35" y="14"/>
                    <a:pt x="35" y="13"/>
                  </a:cubicBezTo>
                  <a:cubicBezTo>
                    <a:pt x="35" y="12"/>
                    <a:pt x="36" y="11"/>
                    <a:pt x="36" y="11"/>
                  </a:cubicBezTo>
                  <a:cubicBezTo>
                    <a:pt x="36" y="10"/>
                    <a:pt x="37" y="10"/>
                    <a:pt x="38" y="10"/>
                  </a:cubicBezTo>
                  <a:cubicBezTo>
                    <a:pt x="38" y="10"/>
                    <a:pt x="39" y="10"/>
                    <a:pt x="39" y="11"/>
                  </a:cubicBezTo>
                  <a:cubicBezTo>
                    <a:pt x="40" y="11"/>
                    <a:pt x="40" y="11"/>
                    <a:pt x="40" y="12"/>
                  </a:cubicBezTo>
                  <a:cubicBezTo>
                    <a:pt x="39" y="12"/>
                    <a:pt x="39" y="12"/>
                    <a:pt x="39" y="12"/>
                  </a:cubicBezTo>
                  <a:cubicBezTo>
                    <a:pt x="39" y="12"/>
                    <a:pt x="39" y="11"/>
                    <a:pt x="38" y="11"/>
                  </a:cubicBezTo>
                  <a:cubicBezTo>
                    <a:pt x="38" y="11"/>
                    <a:pt x="38" y="11"/>
                    <a:pt x="38" y="11"/>
                  </a:cubicBezTo>
                  <a:cubicBezTo>
                    <a:pt x="37" y="11"/>
                    <a:pt x="37" y="11"/>
                    <a:pt x="37" y="11"/>
                  </a:cubicBezTo>
                  <a:cubicBezTo>
                    <a:pt x="37" y="12"/>
                    <a:pt x="36" y="12"/>
                    <a:pt x="36" y="13"/>
                  </a:cubicBezTo>
                  <a:cubicBezTo>
                    <a:pt x="36" y="13"/>
                    <a:pt x="37" y="14"/>
                    <a:pt x="37" y="14"/>
                  </a:cubicBezTo>
                  <a:cubicBezTo>
                    <a:pt x="37" y="14"/>
                    <a:pt x="37" y="15"/>
                    <a:pt x="38" y="15"/>
                  </a:cubicBezTo>
                  <a:cubicBezTo>
                    <a:pt x="38" y="15"/>
                    <a:pt x="38" y="14"/>
                    <a:pt x="38" y="14"/>
                  </a:cubicBezTo>
                  <a:cubicBezTo>
                    <a:pt x="39" y="14"/>
                    <a:pt x="39" y="14"/>
                    <a:pt x="39" y="13"/>
                  </a:cubicBezTo>
                  <a:close/>
                  <a:moveTo>
                    <a:pt x="42" y="13"/>
                  </a:moveTo>
                  <a:cubicBezTo>
                    <a:pt x="41" y="13"/>
                    <a:pt x="41" y="13"/>
                    <a:pt x="41" y="13"/>
                  </a:cubicBezTo>
                  <a:cubicBezTo>
                    <a:pt x="41" y="12"/>
                    <a:pt x="41" y="12"/>
                    <a:pt x="41" y="12"/>
                  </a:cubicBezTo>
                  <a:cubicBezTo>
                    <a:pt x="41" y="12"/>
                    <a:pt x="42" y="12"/>
                    <a:pt x="42" y="12"/>
                  </a:cubicBezTo>
                  <a:cubicBezTo>
                    <a:pt x="43" y="12"/>
                    <a:pt x="43" y="12"/>
                    <a:pt x="43" y="12"/>
                  </a:cubicBezTo>
                  <a:cubicBezTo>
                    <a:pt x="43" y="12"/>
                    <a:pt x="44" y="12"/>
                    <a:pt x="44" y="12"/>
                  </a:cubicBezTo>
                  <a:cubicBezTo>
                    <a:pt x="44" y="12"/>
                    <a:pt x="44" y="13"/>
                    <a:pt x="44" y="13"/>
                  </a:cubicBezTo>
                  <a:cubicBezTo>
                    <a:pt x="44" y="14"/>
                    <a:pt x="44" y="14"/>
                    <a:pt x="44" y="14"/>
                  </a:cubicBezTo>
                  <a:cubicBezTo>
                    <a:pt x="44" y="14"/>
                    <a:pt x="44" y="15"/>
                    <a:pt x="44" y="15"/>
                  </a:cubicBezTo>
                  <a:cubicBezTo>
                    <a:pt x="44" y="15"/>
                    <a:pt x="44" y="15"/>
                    <a:pt x="44" y="15"/>
                  </a:cubicBezTo>
                  <a:cubicBezTo>
                    <a:pt x="43" y="15"/>
                    <a:pt x="43" y="15"/>
                    <a:pt x="43" y="15"/>
                  </a:cubicBezTo>
                  <a:cubicBezTo>
                    <a:pt x="43" y="15"/>
                    <a:pt x="43" y="15"/>
                    <a:pt x="43" y="15"/>
                  </a:cubicBezTo>
                  <a:cubicBezTo>
                    <a:pt x="43" y="15"/>
                    <a:pt x="43" y="15"/>
                    <a:pt x="43" y="15"/>
                  </a:cubicBezTo>
                  <a:cubicBezTo>
                    <a:pt x="43" y="15"/>
                    <a:pt x="43" y="15"/>
                    <a:pt x="42" y="15"/>
                  </a:cubicBezTo>
                  <a:cubicBezTo>
                    <a:pt x="42" y="15"/>
                    <a:pt x="42" y="15"/>
                    <a:pt x="42" y="15"/>
                  </a:cubicBezTo>
                  <a:cubicBezTo>
                    <a:pt x="41" y="15"/>
                    <a:pt x="41" y="15"/>
                    <a:pt x="41" y="15"/>
                  </a:cubicBezTo>
                  <a:cubicBezTo>
                    <a:pt x="41" y="15"/>
                    <a:pt x="41" y="15"/>
                    <a:pt x="41" y="14"/>
                  </a:cubicBezTo>
                  <a:cubicBezTo>
                    <a:pt x="41" y="14"/>
                    <a:pt x="41" y="14"/>
                    <a:pt x="41" y="14"/>
                  </a:cubicBezTo>
                  <a:cubicBezTo>
                    <a:pt x="41" y="14"/>
                    <a:pt x="41" y="13"/>
                    <a:pt x="41" y="13"/>
                  </a:cubicBezTo>
                  <a:cubicBezTo>
                    <a:pt x="41" y="13"/>
                    <a:pt x="42" y="13"/>
                    <a:pt x="42" y="13"/>
                  </a:cubicBezTo>
                  <a:cubicBezTo>
                    <a:pt x="42" y="13"/>
                    <a:pt x="43" y="13"/>
                    <a:pt x="43" y="13"/>
                  </a:cubicBezTo>
                  <a:cubicBezTo>
                    <a:pt x="43" y="13"/>
                    <a:pt x="43" y="13"/>
                    <a:pt x="43" y="13"/>
                  </a:cubicBezTo>
                  <a:cubicBezTo>
                    <a:pt x="43" y="13"/>
                    <a:pt x="43" y="12"/>
                    <a:pt x="43" y="12"/>
                  </a:cubicBezTo>
                  <a:cubicBezTo>
                    <a:pt x="43" y="12"/>
                    <a:pt x="42" y="12"/>
                    <a:pt x="42" y="12"/>
                  </a:cubicBezTo>
                  <a:cubicBezTo>
                    <a:pt x="42" y="12"/>
                    <a:pt x="42" y="12"/>
                    <a:pt x="42" y="12"/>
                  </a:cubicBezTo>
                  <a:cubicBezTo>
                    <a:pt x="42" y="12"/>
                    <a:pt x="42" y="13"/>
                    <a:pt x="42" y="13"/>
                  </a:cubicBezTo>
                  <a:close/>
                  <a:moveTo>
                    <a:pt x="43" y="14"/>
                  </a:moveTo>
                  <a:cubicBezTo>
                    <a:pt x="43" y="14"/>
                    <a:pt x="43" y="14"/>
                    <a:pt x="43" y="14"/>
                  </a:cubicBezTo>
                  <a:cubicBezTo>
                    <a:pt x="43" y="14"/>
                    <a:pt x="43" y="14"/>
                    <a:pt x="43" y="14"/>
                  </a:cubicBezTo>
                  <a:cubicBezTo>
                    <a:pt x="43" y="14"/>
                    <a:pt x="43" y="15"/>
                    <a:pt x="43" y="15"/>
                  </a:cubicBezTo>
                  <a:cubicBezTo>
                    <a:pt x="42" y="15"/>
                    <a:pt x="42" y="15"/>
                    <a:pt x="42" y="15"/>
                  </a:cubicBezTo>
                  <a:cubicBezTo>
                    <a:pt x="42" y="15"/>
                    <a:pt x="42" y="15"/>
                    <a:pt x="42" y="15"/>
                  </a:cubicBezTo>
                  <a:cubicBezTo>
                    <a:pt x="42" y="15"/>
                    <a:pt x="42" y="14"/>
                    <a:pt x="42" y="14"/>
                  </a:cubicBezTo>
                  <a:cubicBezTo>
                    <a:pt x="42" y="14"/>
                    <a:pt x="42" y="14"/>
                    <a:pt x="42" y="14"/>
                  </a:cubicBezTo>
                  <a:cubicBezTo>
                    <a:pt x="42" y="14"/>
                    <a:pt x="42" y="14"/>
                    <a:pt x="42" y="14"/>
                  </a:cubicBezTo>
                  <a:cubicBezTo>
                    <a:pt x="43" y="14"/>
                    <a:pt x="43" y="14"/>
                    <a:pt x="43" y="14"/>
                  </a:cubicBezTo>
                  <a:close/>
                  <a:moveTo>
                    <a:pt x="46" y="15"/>
                  </a:moveTo>
                  <a:cubicBezTo>
                    <a:pt x="45" y="15"/>
                    <a:pt x="45" y="15"/>
                    <a:pt x="45" y="15"/>
                  </a:cubicBezTo>
                  <a:cubicBezTo>
                    <a:pt x="45" y="12"/>
                    <a:pt x="45" y="12"/>
                    <a:pt x="45" y="12"/>
                  </a:cubicBezTo>
                  <a:cubicBezTo>
                    <a:pt x="46" y="12"/>
                    <a:pt x="46" y="12"/>
                    <a:pt x="46" y="12"/>
                  </a:cubicBezTo>
                  <a:cubicBezTo>
                    <a:pt x="46" y="12"/>
                    <a:pt x="46" y="12"/>
                    <a:pt x="46" y="12"/>
                  </a:cubicBezTo>
                  <a:cubicBezTo>
                    <a:pt x="46" y="12"/>
                    <a:pt x="46" y="12"/>
                    <a:pt x="46" y="12"/>
                  </a:cubicBezTo>
                  <a:cubicBezTo>
                    <a:pt x="46" y="12"/>
                    <a:pt x="46" y="12"/>
                    <a:pt x="47" y="12"/>
                  </a:cubicBezTo>
                  <a:cubicBezTo>
                    <a:pt x="47" y="12"/>
                    <a:pt x="47" y="12"/>
                    <a:pt x="47" y="12"/>
                  </a:cubicBezTo>
                  <a:cubicBezTo>
                    <a:pt x="47" y="13"/>
                    <a:pt x="47" y="13"/>
                    <a:pt x="47" y="13"/>
                  </a:cubicBezTo>
                  <a:cubicBezTo>
                    <a:pt x="47" y="12"/>
                    <a:pt x="47" y="12"/>
                    <a:pt x="46" y="12"/>
                  </a:cubicBezTo>
                  <a:cubicBezTo>
                    <a:pt x="46" y="12"/>
                    <a:pt x="46" y="12"/>
                    <a:pt x="46" y="13"/>
                  </a:cubicBezTo>
                  <a:cubicBezTo>
                    <a:pt x="46" y="13"/>
                    <a:pt x="46" y="13"/>
                    <a:pt x="46" y="13"/>
                  </a:cubicBezTo>
                  <a:cubicBezTo>
                    <a:pt x="46" y="13"/>
                    <a:pt x="46" y="14"/>
                    <a:pt x="46" y="14"/>
                  </a:cubicBezTo>
                  <a:cubicBezTo>
                    <a:pt x="46" y="15"/>
                    <a:pt x="46" y="15"/>
                    <a:pt x="46" y="15"/>
                  </a:cubicBezTo>
                  <a:close/>
                  <a:moveTo>
                    <a:pt x="51" y="15"/>
                  </a:moveTo>
                  <a:cubicBezTo>
                    <a:pt x="50" y="15"/>
                    <a:pt x="50" y="15"/>
                    <a:pt x="50" y="15"/>
                  </a:cubicBezTo>
                  <a:cubicBezTo>
                    <a:pt x="50" y="15"/>
                    <a:pt x="50" y="15"/>
                    <a:pt x="50" y="15"/>
                  </a:cubicBezTo>
                  <a:cubicBezTo>
                    <a:pt x="50" y="15"/>
                    <a:pt x="50" y="15"/>
                    <a:pt x="50" y="15"/>
                  </a:cubicBezTo>
                  <a:cubicBezTo>
                    <a:pt x="49" y="15"/>
                    <a:pt x="49" y="15"/>
                    <a:pt x="49" y="15"/>
                  </a:cubicBezTo>
                  <a:cubicBezTo>
                    <a:pt x="49" y="15"/>
                    <a:pt x="48" y="15"/>
                    <a:pt x="48" y="15"/>
                  </a:cubicBezTo>
                  <a:cubicBezTo>
                    <a:pt x="48" y="15"/>
                    <a:pt x="47" y="14"/>
                    <a:pt x="47" y="13"/>
                  </a:cubicBezTo>
                  <a:cubicBezTo>
                    <a:pt x="47" y="13"/>
                    <a:pt x="48" y="12"/>
                    <a:pt x="48" y="12"/>
                  </a:cubicBezTo>
                  <a:cubicBezTo>
                    <a:pt x="48" y="12"/>
                    <a:pt x="49" y="12"/>
                    <a:pt x="49" y="12"/>
                  </a:cubicBezTo>
                  <a:cubicBezTo>
                    <a:pt x="49" y="12"/>
                    <a:pt x="50" y="12"/>
                    <a:pt x="50" y="12"/>
                  </a:cubicBezTo>
                  <a:cubicBezTo>
                    <a:pt x="50" y="10"/>
                    <a:pt x="50" y="10"/>
                    <a:pt x="50" y="10"/>
                  </a:cubicBezTo>
                  <a:cubicBezTo>
                    <a:pt x="51" y="10"/>
                    <a:pt x="51" y="10"/>
                    <a:pt x="51" y="10"/>
                  </a:cubicBezTo>
                  <a:cubicBezTo>
                    <a:pt x="51" y="15"/>
                    <a:pt x="51" y="15"/>
                    <a:pt x="51" y="15"/>
                  </a:cubicBezTo>
                  <a:close/>
                  <a:moveTo>
                    <a:pt x="49" y="13"/>
                  </a:moveTo>
                  <a:cubicBezTo>
                    <a:pt x="49" y="13"/>
                    <a:pt x="49" y="13"/>
                    <a:pt x="49" y="13"/>
                  </a:cubicBezTo>
                  <a:cubicBezTo>
                    <a:pt x="49" y="12"/>
                    <a:pt x="49" y="12"/>
                    <a:pt x="49" y="12"/>
                  </a:cubicBezTo>
                  <a:cubicBezTo>
                    <a:pt x="50" y="12"/>
                    <a:pt x="50" y="12"/>
                    <a:pt x="50" y="13"/>
                  </a:cubicBezTo>
                  <a:cubicBezTo>
                    <a:pt x="50" y="13"/>
                    <a:pt x="50" y="13"/>
                    <a:pt x="50" y="14"/>
                  </a:cubicBezTo>
                  <a:cubicBezTo>
                    <a:pt x="50" y="14"/>
                    <a:pt x="50" y="14"/>
                    <a:pt x="50" y="14"/>
                  </a:cubicBezTo>
                  <a:cubicBezTo>
                    <a:pt x="50" y="15"/>
                    <a:pt x="50" y="15"/>
                    <a:pt x="49" y="15"/>
                  </a:cubicBezTo>
                  <a:cubicBezTo>
                    <a:pt x="49" y="15"/>
                    <a:pt x="49" y="15"/>
                    <a:pt x="49" y="14"/>
                  </a:cubicBezTo>
                  <a:cubicBezTo>
                    <a:pt x="49" y="14"/>
                    <a:pt x="49" y="14"/>
                    <a:pt x="49" y="13"/>
                  </a:cubicBezTo>
                  <a:close/>
                  <a:moveTo>
                    <a:pt x="13" y="50"/>
                  </a:moveTo>
                  <a:cubicBezTo>
                    <a:pt x="13" y="50"/>
                    <a:pt x="12" y="51"/>
                    <a:pt x="12" y="51"/>
                  </a:cubicBezTo>
                  <a:cubicBezTo>
                    <a:pt x="12" y="51"/>
                    <a:pt x="12" y="51"/>
                    <a:pt x="12" y="51"/>
                  </a:cubicBezTo>
                  <a:cubicBezTo>
                    <a:pt x="12" y="51"/>
                    <a:pt x="12" y="51"/>
                    <a:pt x="12" y="52"/>
                  </a:cubicBezTo>
                  <a:cubicBezTo>
                    <a:pt x="12" y="55"/>
                    <a:pt x="12" y="55"/>
                    <a:pt x="12" y="55"/>
                  </a:cubicBezTo>
                  <a:cubicBezTo>
                    <a:pt x="12" y="55"/>
                    <a:pt x="12" y="55"/>
                    <a:pt x="12" y="56"/>
                  </a:cubicBezTo>
                  <a:cubicBezTo>
                    <a:pt x="12" y="56"/>
                    <a:pt x="13" y="56"/>
                    <a:pt x="13" y="56"/>
                  </a:cubicBezTo>
                  <a:cubicBezTo>
                    <a:pt x="14" y="56"/>
                    <a:pt x="14" y="56"/>
                    <a:pt x="14" y="56"/>
                  </a:cubicBezTo>
                  <a:cubicBezTo>
                    <a:pt x="14" y="56"/>
                    <a:pt x="15" y="56"/>
                    <a:pt x="15" y="56"/>
                  </a:cubicBezTo>
                  <a:cubicBezTo>
                    <a:pt x="15" y="56"/>
                    <a:pt x="15" y="56"/>
                    <a:pt x="15" y="56"/>
                  </a:cubicBezTo>
                  <a:cubicBezTo>
                    <a:pt x="15" y="55"/>
                    <a:pt x="15" y="55"/>
                    <a:pt x="15" y="55"/>
                  </a:cubicBezTo>
                  <a:cubicBezTo>
                    <a:pt x="15" y="52"/>
                    <a:pt x="15" y="52"/>
                    <a:pt x="15" y="52"/>
                  </a:cubicBezTo>
                  <a:cubicBezTo>
                    <a:pt x="15" y="51"/>
                    <a:pt x="15" y="51"/>
                    <a:pt x="15" y="51"/>
                  </a:cubicBezTo>
                  <a:cubicBezTo>
                    <a:pt x="15" y="51"/>
                    <a:pt x="15" y="51"/>
                    <a:pt x="15" y="51"/>
                  </a:cubicBezTo>
                  <a:cubicBezTo>
                    <a:pt x="15" y="51"/>
                    <a:pt x="15" y="51"/>
                    <a:pt x="15" y="51"/>
                  </a:cubicBezTo>
                  <a:cubicBezTo>
                    <a:pt x="15" y="51"/>
                    <a:pt x="14" y="50"/>
                    <a:pt x="14" y="50"/>
                  </a:cubicBezTo>
                  <a:cubicBezTo>
                    <a:pt x="13" y="50"/>
                    <a:pt x="13" y="50"/>
                    <a:pt x="13" y="50"/>
                  </a:cubicBezTo>
                  <a:close/>
                  <a:moveTo>
                    <a:pt x="85" y="50"/>
                  </a:moveTo>
                  <a:cubicBezTo>
                    <a:pt x="84" y="50"/>
                    <a:pt x="84" y="51"/>
                    <a:pt x="83" y="51"/>
                  </a:cubicBezTo>
                  <a:cubicBezTo>
                    <a:pt x="83" y="51"/>
                    <a:pt x="83" y="51"/>
                    <a:pt x="83" y="51"/>
                  </a:cubicBezTo>
                  <a:cubicBezTo>
                    <a:pt x="83" y="51"/>
                    <a:pt x="83" y="51"/>
                    <a:pt x="83" y="52"/>
                  </a:cubicBezTo>
                  <a:cubicBezTo>
                    <a:pt x="83" y="55"/>
                    <a:pt x="83" y="55"/>
                    <a:pt x="83" y="55"/>
                  </a:cubicBezTo>
                  <a:cubicBezTo>
                    <a:pt x="83" y="55"/>
                    <a:pt x="83" y="55"/>
                    <a:pt x="83" y="56"/>
                  </a:cubicBezTo>
                  <a:cubicBezTo>
                    <a:pt x="84" y="56"/>
                    <a:pt x="84" y="56"/>
                    <a:pt x="85" y="56"/>
                  </a:cubicBezTo>
                  <a:cubicBezTo>
                    <a:pt x="85" y="56"/>
                    <a:pt x="85" y="56"/>
                    <a:pt x="85" y="56"/>
                  </a:cubicBezTo>
                  <a:cubicBezTo>
                    <a:pt x="86" y="56"/>
                    <a:pt x="86" y="56"/>
                    <a:pt x="87" y="56"/>
                  </a:cubicBezTo>
                  <a:cubicBezTo>
                    <a:pt x="87" y="56"/>
                    <a:pt x="87" y="56"/>
                    <a:pt x="87" y="56"/>
                  </a:cubicBezTo>
                  <a:cubicBezTo>
                    <a:pt x="87" y="55"/>
                    <a:pt x="87" y="55"/>
                    <a:pt x="87" y="55"/>
                  </a:cubicBezTo>
                  <a:cubicBezTo>
                    <a:pt x="87" y="52"/>
                    <a:pt x="87" y="52"/>
                    <a:pt x="87" y="52"/>
                  </a:cubicBezTo>
                  <a:cubicBezTo>
                    <a:pt x="87" y="51"/>
                    <a:pt x="87" y="51"/>
                    <a:pt x="87" y="51"/>
                  </a:cubicBezTo>
                  <a:cubicBezTo>
                    <a:pt x="87" y="51"/>
                    <a:pt x="87" y="51"/>
                    <a:pt x="87" y="51"/>
                  </a:cubicBezTo>
                  <a:cubicBezTo>
                    <a:pt x="87" y="51"/>
                    <a:pt x="87" y="51"/>
                    <a:pt x="87" y="51"/>
                  </a:cubicBezTo>
                  <a:cubicBezTo>
                    <a:pt x="86" y="51"/>
                    <a:pt x="86" y="50"/>
                    <a:pt x="85" y="50"/>
                  </a:cubicBezTo>
                  <a:cubicBezTo>
                    <a:pt x="85" y="50"/>
                    <a:pt x="85" y="50"/>
                    <a:pt x="85" y="50"/>
                  </a:cubicBezTo>
                  <a:close/>
                  <a:moveTo>
                    <a:pt x="99" y="50"/>
                  </a:moveTo>
                  <a:cubicBezTo>
                    <a:pt x="99" y="50"/>
                    <a:pt x="98" y="51"/>
                    <a:pt x="98" y="51"/>
                  </a:cubicBezTo>
                  <a:cubicBezTo>
                    <a:pt x="98" y="51"/>
                    <a:pt x="98" y="51"/>
                    <a:pt x="98" y="51"/>
                  </a:cubicBezTo>
                  <a:cubicBezTo>
                    <a:pt x="98" y="51"/>
                    <a:pt x="98" y="51"/>
                    <a:pt x="98" y="52"/>
                  </a:cubicBezTo>
                  <a:cubicBezTo>
                    <a:pt x="98" y="55"/>
                    <a:pt x="98" y="55"/>
                    <a:pt x="98" y="55"/>
                  </a:cubicBezTo>
                  <a:cubicBezTo>
                    <a:pt x="98" y="55"/>
                    <a:pt x="98" y="55"/>
                    <a:pt x="98" y="56"/>
                  </a:cubicBezTo>
                  <a:cubicBezTo>
                    <a:pt x="98" y="56"/>
                    <a:pt x="99" y="56"/>
                    <a:pt x="99" y="56"/>
                  </a:cubicBezTo>
                  <a:cubicBezTo>
                    <a:pt x="100" y="56"/>
                    <a:pt x="100" y="56"/>
                    <a:pt x="100" y="56"/>
                  </a:cubicBezTo>
                  <a:cubicBezTo>
                    <a:pt x="101" y="56"/>
                    <a:pt x="101" y="56"/>
                    <a:pt x="101" y="56"/>
                  </a:cubicBezTo>
                  <a:cubicBezTo>
                    <a:pt x="101" y="56"/>
                    <a:pt x="101" y="56"/>
                    <a:pt x="101" y="56"/>
                  </a:cubicBezTo>
                  <a:cubicBezTo>
                    <a:pt x="101" y="55"/>
                    <a:pt x="102" y="55"/>
                    <a:pt x="102" y="55"/>
                  </a:cubicBezTo>
                  <a:cubicBezTo>
                    <a:pt x="102" y="52"/>
                    <a:pt x="102" y="52"/>
                    <a:pt x="102" y="52"/>
                  </a:cubicBezTo>
                  <a:cubicBezTo>
                    <a:pt x="102" y="51"/>
                    <a:pt x="101" y="51"/>
                    <a:pt x="101" y="51"/>
                  </a:cubicBezTo>
                  <a:cubicBezTo>
                    <a:pt x="101" y="51"/>
                    <a:pt x="101" y="51"/>
                    <a:pt x="101" y="51"/>
                  </a:cubicBezTo>
                  <a:cubicBezTo>
                    <a:pt x="101" y="51"/>
                    <a:pt x="101" y="51"/>
                    <a:pt x="101" y="51"/>
                  </a:cubicBezTo>
                  <a:cubicBezTo>
                    <a:pt x="101" y="51"/>
                    <a:pt x="101" y="50"/>
                    <a:pt x="100" y="50"/>
                  </a:cubicBezTo>
                  <a:cubicBezTo>
                    <a:pt x="99" y="50"/>
                    <a:pt x="99" y="50"/>
                    <a:pt x="99" y="50"/>
                  </a:cubicBezTo>
                  <a:close/>
                  <a:moveTo>
                    <a:pt x="100" y="51"/>
                  </a:moveTo>
                  <a:cubicBezTo>
                    <a:pt x="99" y="51"/>
                    <a:pt x="99" y="51"/>
                    <a:pt x="99" y="51"/>
                  </a:cubicBezTo>
                  <a:cubicBezTo>
                    <a:pt x="99" y="51"/>
                    <a:pt x="99" y="51"/>
                    <a:pt x="99" y="51"/>
                  </a:cubicBezTo>
                  <a:cubicBezTo>
                    <a:pt x="99" y="51"/>
                    <a:pt x="99" y="51"/>
                    <a:pt x="99" y="51"/>
                  </a:cubicBezTo>
                  <a:cubicBezTo>
                    <a:pt x="99" y="51"/>
                    <a:pt x="99" y="52"/>
                    <a:pt x="99" y="52"/>
                  </a:cubicBezTo>
                  <a:cubicBezTo>
                    <a:pt x="99" y="55"/>
                    <a:pt x="99" y="55"/>
                    <a:pt x="99" y="55"/>
                  </a:cubicBezTo>
                  <a:cubicBezTo>
                    <a:pt x="99" y="55"/>
                    <a:pt x="99" y="55"/>
                    <a:pt x="99" y="55"/>
                  </a:cubicBezTo>
                  <a:cubicBezTo>
                    <a:pt x="99" y="55"/>
                    <a:pt x="99" y="55"/>
                    <a:pt x="99" y="55"/>
                  </a:cubicBezTo>
                  <a:cubicBezTo>
                    <a:pt x="100" y="55"/>
                    <a:pt x="100" y="55"/>
                    <a:pt x="100" y="55"/>
                  </a:cubicBezTo>
                  <a:cubicBezTo>
                    <a:pt x="100" y="55"/>
                    <a:pt x="101" y="55"/>
                    <a:pt x="101" y="55"/>
                  </a:cubicBezTo>
                  <a:cubicBezTo>
                    <a:pt x="101" y="55"/>
                    <a:pt x="101" y="55"/>
                    <a:pt x="101" y="55"/>
                  </a:cubicBezTo>
                  <a:cubicBezTo>
                    <a:pt x="101" y="55"/>
                    <a:pt x="101" y="55"/>
                    <a:pt x="101" y="55"/>
                  </a:cubicBezTo>
                  <a:cubicBezTo>
                    <a:pt x="101" y="52"/>
                    <a:pt x="101" y="52"/>
                    <a:pt x="101" y="52"/>
                  </a:cubicBezTo>
                  <a:cubicBezTo>
                    <a:pt x="101" y="52"/>
                    <a:pt x="101" y="51"/>
                    <a:pt x="101" y="51"/>
                  </a:cubicBezTo>
                  <a:cubicBezTo>
                    <a:pt x="101" y="51"/>
                    <a:pt x="101" y="51"/>
                    <a:pt x="101" y="51"/>
                  </a:cubicBezTo>
                  <a:cubicBezTo>
                    <a:pt x="101" y="51"/>
                    <a:pt x="100" y="51"/>
                    <a:pt x="100" y="51"/>
                  </a:cubicBezTo>
                  <a:close/>
                  <a:moveTo>
                    <a:pt x="94" y="50"/>
                  </a:moveTo>
                  <a:cubicBezTo>
                    <a:pt x="94" y="50"/>
                    <a:pt x="94" y="51"/>
                    <a:pt x="93" y="51"/>
                  </a:cubicBezTo>
                  <a:cubicBezTo>
                    <a:pt x="93" y="51"/>
                    <a:pt x="93" y="51"/>
                    <a:pt x="93" y="51"/>
                  </a:cubicBezTo>
                  <a:cubicBezTo>
                    <a:pt x="93" y="51"/>
                    <a:pt x="93" y="51"/>
                    <a:pt x="93" y="52"/>
                  </a:cubicBezTo>
                  <a:cubicBezTo>
                    <a:pt x="93" y="55"/>
                    <a:pt x="93" y="55"/>
                    <a:pt x="93" y="55"/>
                  </a:cubicBezTo>
                  <a:cubicBezTo>
                    <a:pt x="93" y="55"/>
                    <a:pt x="93" y="55"/>
                    <a:pt x="93" y="56"/>
                  </a:cubicBezTo>
                  <a:cubicBezTo>
                    <a:pt x="94" y="56"/>
                    <a:pt x="94" y="56"/>
                    <a:pt x="94" y="56"/>
                  </a:cubicBezTo>
                  <a:cubicBezTo>
                    <a:pt x="95" y="56"/>
                    <a:pt x="95" y="56"/>
                    <a:pt x="95" y="56"/>
                  </a:cubicBezTo>
                  <a:cubicBezTo>
                    <a:pt x="96" y="56"/>
                    <a:pt x="96" y="56"/>
                    <a:pt x="96" y="56"/>
                  </a:cubicBezTo>
                  <a:cubicBezTo>
                    <a:pt x="96" y="56"/>
                    <a:pt x="96" y="56"/>
                    <a:pt x="96" y="56"/>
                  </a:cubicBezTo>
                  <a:cubicBezTo>
                    <a:pt x="97" y="55"/>
                    <a:pt x="97" y="55"/>
                    <a:pt x="97" y="55"/>
                  </a:cubicBezTo>
                  <a:cubicBezTo>
                    <a:pt x="97" y="52"/>
                    <a:pt x="97" y="52"/>
                    <a:pt x="97" y="52"/>
                  </a:cubicBezTo>
                  <a:cubicBezTo>
                    <a:pt x="97" y="51"/>
                    <a:pt x="97" y="51"/>
                    <a:pt x="96" y="51"/>
                  </a:cubicBezTo>
                  <a:cubicBezTo>
                    <a:pt x="96" y="51"/>
                    <a:pt x="96" y="51"/>
                    <a:pt x="96" y="51"/>
                  </a:cubicBezTo>
                  <a:cubicBezTo>
                    <a:pt x="96" y="51"/>
                    <a:pt x="96" y="51"/>
                    <a:pt x="96" y="51"/>
                  </a:cubicBezTo>
                  <a:cubicBezTo>
                    <a:pt x="96" y="51"/>
                    <a:pt x="96" y="50"/>
                    <a:pt x="95" y="50"/>
                  </a:cubicBezTo>
                  <a:cubicBezTo>
                    <a:pt x="94" y="50"/>
                    <a:pt x="94" y="50"/>
                    <a:pt x="94" y="50"/>
                  </a:cubicBezTo>
                  <a:close/>
                  <a:moveTo>
                    <a:pt x="95" y="51"/>
                  </a:moveTo>
                  <a:cubicBezTo>
                    <a:pt x="94" y="51"/>
                    <a:pt x="94" y="51"/>
                    <a:pt x="94" y="51"/>
                  </a:cubicBezTo>
                  <a:cubicBezTo>
                    <a:pt x="94" y="51"/>
                    <a:pt x="94" y="51"/>
                    <a:pt x="94" y="51"/>
                  </a:cubicBezTo>
                  <a:cubicBezTo>
                    <a:pt x="94" y="51"/>
                    <a:pt x="94" y="51"/>
                    <a:pt x="94" y="51"/>
                  </a:cubicBezTo>
                  <a:cubicBezTo>
                    <a:pt x="94" y="51"/>
                    <a:pt x="94" y="52"/>
                    <a:pt x="94" y="52"/>
                  </a:cubicBezTo>
                  <a:cubicBezTo>
                    <a:pt x="94" y="55"/>
                    <a:pt x="94" y="55"/>
                    <a:pt x="94" y="55"/>
                  </a:cubicBezTo>
                  <a:cubicBezTo>
                    <a:pt x="94" y="55"/>
                    <a:pt x="94" y="55"/>
                    <a:pt x="94" y="55"/>
                  </a:cubicBezTo>
                  <a:cubicBezTo>
                    <a:pt x="94" y="55"/>
                    <a:pt x="94" y="55"/>
                    <a:pt x="94" y="55"/>
                  </a:cubicBezTo>
                  <a:cubicBezTo>
                    <a:pt x="95" y="55"/>
                    <a:pt x="95" y="55"/>
                    <a:pt x="95" y="55"/>
                  </a:cubicBezTo>
                  <a:cubicBezTo>
                    <a:pt x="95" y="55"/>
                    <a:pt x="96" y="55"/>
                    <a:pt x="96" y="55"/>
                  </a:cubicBezTo>
                  <a:cubicBezTo>
                    <a:pt x="96" y="55"/>
                    <a:pt x="96" y="55"/>
                    <a:pt x="96" y="55"/>
                  </a:cubicBezTo>
                  <a:cubicBezTo>
                    <a:pt x="96" y="55"/>
                    <a:pt x="96" y="55"/>
                    <a:pt x="96" y="55"/>
                  </a:cubicBezTo>
                  <a:cubicBezTo>
                    <a:pt x="96" y="52"/>
                    <a:pt x="96" y="52"/>
                    <a:pt x="96" y="52"/>
                  </a:cubicBezTo>
                  <a:cubicBezTo>
                    <a:pt x="96" y="52"/>
                    <a:pt x="96" y="51"/>
                    <a:pt x="96" y="51"/>
                  </a:cubicBezTo>
                  <a:cubicBezTo>
                    <a:pt x="96" y="51"/>
                    <a:pt x="96" y="51"/>
                    <a:pt x="96" y="51"/>
                  </a:cubicBezTo>
                  <a:cubicBezTo>
                    <a:pt x="96" y="51"/>
                    <a:pt x="95" y="51"/>
                    <a:pt x="95" y="51"/>
                  </a:cubicBezTo>
                  <a:close/>
                  <a:moveTo>
                    <a:pt x="89" y="50"/>
                  </a:moveTo>
                  <a:cubicBezTo>
                    <a:pt x="89" y="50"/>
                    <a:pt x="89" y="51"/>
                    <a:pt x="88" y="51"/>
                  </a:cubicBezTo>
                  <a:cubicBezTo>
                    <a:pt x="88" y="51"/>
                    <a:pt x="88" y="51"/>
                    <a:pt x="88" y="51"/>
                  </a:cubicBezTo>
                  <a:cubicBezTo>
                    <a:pt x="88" y="51"/>
                    <a:pt x="88" y="51"/>
                    <a:pt x="88" y="52"/>
                  </a:cubicBezTo>
                  <a:cubicBezTo>
                    <a:pt x="88" y="55"/>
                    <a:pt x="88" y="55"/>
                    <a:pt x="88" y="55"/>
                  </a:cubicBezTo>
                  <a:cubicBezTo>
                    <a:pt x="88" y="55"/>
                    <a:pt x="88" y="55"/>
                    <a:pt x="88" y="56"/>
                  </a:cubicBezTo>
                  <a:cubicBezTo>
                    <a:pt x="89" y="56"/>
                    <a:pt x="89" y="56"/>
                    <a:pt x="89" y="56"/>
                  </a:cubicBezTo>
                  <a:cubicBezTo>
                    <a:pt x="90" y="56"/>
                    <a:pt x="90" y="56"/>
                    <a:pt x="90" y="56"/>
                  </a:cubicBezTo>
                  <a:cubicBezTo>
                    <a:pt x="91" y="56"/>
                    <a:pt x="91" y="56"/>
                    <a:pt x="91" y="56"/>
                  </a:cubicBezTo>
                  <a:cubicBezTo>
                    <a:pt x="91" y="56"/>
                    <a:pt x="91" y="56"/>
                    <a:pt x="91" y="56"/>
                  </a:cubicBezTo>
                  <a:cubicBezTo>
                    <a:pt x="92" y="55"/>
                    <a:pt x="92" y="55"/>
                    <a:pt x="92" y="55"/>
                  </a:cubicBezTo>
                  <a:cubicBezTo>
                    <a:pt x="92" y="52"/>
                    <a:pt x="92" y="52"/>
                    <a:pt x="92" y="52"/>
                  </a:cubicBezTo>
                  <a:cubicBezTo>
                    <a:pt x="92" y="51"/>
                    <a:pt x="92" y="51"/>
                    <a:pt x="91" y="51"/>
                  </a:cubicBezTo>
                  <a:cubicBezTo>
                    <a:pt x="91" y="51"/>
                    <a:pt x="91" y="51"/>
                    <a:pt x="91" y="51"/>
                  </a:cubicBezTo>
                  <a:cubicBezTo>
                    <a:pt x="91" y="51"/>
                    <a:pt x="91" y="51"/>
                    <a:pt x="91" y="51"/>
                  </a:cubicBezTo>
                  <a:cubicBezTo>
                    <a:pt x="91" y="51"/>
                    <a:pt x="91" y="50"/>
                    <a:pt x="90" y="50"/>
                  </a:cubicBezTo>
                  <a:cubicBezTo>
                    <a:pt x="89" y="50"/>
                    <a:pt x="89" y="50"/>
                    <a:pt x="89" y="50"/>
                  </a:cubicBezTo>
                  <a:close/>
                  <a:moveTo>
                    <a:pt x="90" y="51"/>
                  </a:moveTo>
                  <a:cubicBezTo>
                    <a:pt x="89" y="51"/>
                    <a:pt x="89" y="51"/>
                    <a:pt x="89" y="51"/>
                  </a:cubicBezTo>
                  <a:cubicBezTo>
                    <a:pt x="89" y="51"/>
                    <a:pt x="89" y="51"/>
                    <a:pt x="89" y="51"/>
                  </a:cubicBezTo>
                  <a:cubicBezTo>
                    <a:pt x="89" y="51"/>
                    <a:pt x="89" y="51"/>
                    <a:pt x="89" y="51"/>
                  </a:cubicBezTo>
                  <a:cubicBezTo>
                    <a:pt x="89" y="51"/>
                    <a:pt x="89" y="52"/>
                    <a:pt x="89" y="52"/>
                  </a:cubicBezTo>
                  <a:cubicBezTo>
                    <a:pt x="89" y="55"/>
                    <a:pt x="89" y="55"/>
                    <a:pt x="89" y="55"/>
                  </a:cubicBezTo>
                  <a:cubicBezTo>
                    <a:pt x="89" y="55"/>
                    <a:pt x="89" y="55"/>
                    <a:pt x="89" y="55"/>
                  </a:cubicBezTo>
                  <a:cubicBezTo>
                    <a:pt x="89" y="55"/>
                    <a:pt x="89" y="55"/>
                    <a:pt x="89" y="55"/>
                  </a:cubicBezTo>
                  <a:cubicBezTo>
                    <a:pt x="90" y="55"/>
                    <a:pt x="90" y="55"/>
                    <a:pt x="90" y="55"/>
                  </a:cubicBezTo>
                  <a:cubicBezTo>
                    <a:pt x="91" y="55"/>
                    <a:pt x="91" y="55"/>
                    <a:pt x="91" y="55"/>
                  </a:cubicBezTo>
                  <a:cubicBezTo>
                    <a:pt x="91" y="55"/>
                    <a:pt x="91" y="55"/>
                    <a:pt x="91" y="55"/>
                  </a:cubicBezTo>
                  <a:cubicBezTo>
                    <a:pt x="91" y="55"/>
                    <a:pt x="91" y="55"/>
                    <a:pt x="91" y="55"/>
                  </a:cubicBezTo>
                  <a:cubicBezTo>
                    <a:pt x="91" y="52"/>
                    <a:pt x="91" y="52"/>
                    <a:pt x="91" y="52"/>
                  </a:cubicBezTo>
                  <a:cubicBezTo>
                    <a:pt x="91" y="52"/>
                    <a:pt x="91" y="51"/>
                    <a:pt x="91" y="51"/>
                  </a:cubicBezTo>
                  <a:cubicBezTo>
                    <a:pt x="91" y="51"/>
                    <a:pt x="91" y="51"/>
                    <a:pt x="91" y="51"/>
                  </a:cubicBezTo>
                  <a:cubicBezTo>
                    <a:pt x="91" y="51"/>
                    <a:pt x="91" y="51"/>
                    <a:pt x="90" y="51"/>
                  </a:cubicBezTo>
                  <a:close/>
                  <a:moveTo>
                    <a:pt x="85" y="51"/>
                  </a:moveTo>
                  <a:cubicBezTo>
                    <a:pt x="85" y="51"/>
                    <a:pt x="85" y="51"/>
                    <a:pt x="85" y="51"/>
                  </a:cubicBezTo>
                  <a:cubicBezTo>
                    <a:pt x="84" y="51"/>
                    <a:pt x="84" y="51"/>
                    <a:pt x="84" y="51"/>
                  </a:cubicBezTo>
                  <a:cubicBezTo>
                    <a:pt x="84" y="51"/>
                    <a:pt x="84" y="51"/>
                    <a:pt x="84" y="51"/>
                  </a:cubicBezTo>
                  <a:cubicBezTo>
                    <a:pt x="84" y="51"/>
                    <a:pt x="84" y="52"/>
                    <a:pt x="84" y="52"/>
                  </a:cubicBezTo>
                  <a:cubicBezTo>
                    <a:pt x="84" y="55"/>
                    <a:pt x="84" y="55"/>
                    <a:pt x="84" y="55"/>
                  </a:cubicBezTo>
                  <a:cubicBezTo>
                    <a:pt x="84" y="55"/>
                    <a:pt x="84" y="55"/>
                    <a:pt x="84" y="55"/>
                  </a:cubicBezTo>
                  <a:cubicBezTo>
                    <a:pt x="84" y="55"/>
                    <a:pt x="84" y="55"/>
                    <a:pt x="85" y="55"/>
                  </a:cubicBezTo>
                  <a:cubicBezTo>
                    <a:pt x="85" y="55"/>
                    <a:pt x="85" y="55"/>
                    <a:pt x="85" y="55"/>
                  </a:cubicBezTo>
                  <a:cubicBezTo>
                    <a:pt x="86" y="55"/>
                    <a:pt x="86" y="55"/>
                    <a:pt x="86" y="55"/>
                  </a:cubicBezTo>
                  <a:cubicBezTo>
                    <a:pt x="86" y="55"/>
                    <a:pt x="86" y="55"/>
                    <a:pt x="86" y="55"/>
                  </a:cubicBezTo>
                  <a:cubicBezTo>
                    <a:pt x="86" y="55"/>
                    <a:pt x="86" y="55"/>
                    <a:pt x="86" y="55"/>
                  </a:cubicBezTo>
                  <a:cubicBezTo>
                    <a:pt x="86" y="52"/>
                    <a:pt x="86" y="52"/>
                    <a:pt x="86" y="52"/>
                  </a:cubicBezTo>
                  <a:cubicBezTo>
                    <a:pt x="86" y="52"/>
                    <a:pt x="86" y="51"/>
                    <a:pt x="86" y="51"/>
                  </a:cubicBezTo>
                  <a:cubicBezTo>
                    <a:pt x="86" y="51"/>
                    <a:pt x="86" y="51"/>
                    <a:pt x="86" y="51"/>
                  </a:cubicBezTo>
                  <a:cubicBezTo>
                    <a:pt x="86" y="51"/>
                    <a:pt x="86" y="51"/>
                    <a:pt x="85" y="51"/>
                  </a:cubicBezTo>
                  <a:close/>
                  <a:moveTo>
                    <a:pt x="61" y="50"/>
                  </a:moveTo>
                  <a:cubicBezTo>
                    <a:pt x="60" y="50"/>
                    <a:pt x="60" y="51"/>
                    <a:pt x="60" y="51"/>
                  </a:cubicBezTo>
                  <a:cubicBezTo>
                    <a:pt x="60" y="51"/>
                    <a:pt x="60" y="51"/>
                    <a:pt x="60" y="51"/>
                  </a:cubicBezTo>
                  <a:cubicBezTo>
                    <a:pt x="59" y="51"/>
                    <a:pt x="59" y="51"/>
                    <a:pt x="59" y="52"/>
                  </a:cubicBezTo>
                  <a:cubicBezTo>
                    <a:pt x="59" y="55"/>
                    <a:pt x="59" y="55"/>
                    <a:pt x="59" y="55"/>
                  </a:cubicBezTo>
                  <a:cubicBezTo>
                    <a:pt x="59" y="55"/>
                    <a:pt x="59" y="55"/>
                    <a:pt x="60" y="56"/>
                  </a:cubicBezTo>
                  <a:cubicBezTo>
                    <a:pt x="60" y="56"/>
                    <a:pt x="60" y="56"/>
                    <a:pt x="61" y="56"/>
                  </a:cubicBezTo>
                  <a:cubicBezTo>
                    <a:pt x="62" y="56"/>
                    <a:pt x="62" y="56"/>
                    <a:pt x="62" y="56"/>
                  </a:cubicBezTo>
                  <a:cubicBezTo>
                    <a:pt x="62" y="56"/>
                    <a:pt x="62" y="56"/>
                    <a:pt x="63" y="56"/>
                  </a:cubicBezTo>
                  <a:cubicBezTo>
                    <a:pt x="63" y="56"/>
                    <a:pt x="63" y="56"/>
                    <a:pt x="63" y="56"/>
                  </a:cubicBezTo>
                  <a:cubicBezTo>
                    <a:pt x="63" y="55"/>
                    <a:pt x="63" y="55"/>
                    <a:pt x="63" y="55"/>
                  </a:cubicBezTo>
                  <a:cubicBezTo>
                    <a:pt x="63" y="52"/>
                    <a:pt x="63" y="52"/>
                    <a:pt x="63" y="52"/>
                  </a:cubicBezTo>
                  <a:cubicBezTo>
                    <a:pt x="63" y="51"/>
                    <a:pt x="63" y="51"/>
                    <a:pt x="63" y="51"/>
                  </a:cubicBezTo>
                  <a:cubicBezTo>
                    <a:pt x="63" y="51"/>
                    <a:pt x="63" y="51"/>
                    <a:pt x="63" y="51"/>
                  </a:cubicBezTo>
                  <a:cubicBezTo>
                    <a:pt x="63" y="51"/>
                    <a:pt x="63" y="51"/>
                    <a:pt x="63" y="51"/>
                  </a:cubicBezTo>
                  <a:cubicBezTo>
                    <a:pt x="62" y="51"/>
                    <a:pt x="62" y="50"/>
                    <a:pt x="62" y="50"/>
                  </a:cubicBezTo>
                  <a:cubicBezTo>
                    <a:pt x="61" y="50"/>
                    <a:pt x="61" y="50"/>
                    <a:pt x="61" y="50"/>
                  </a:cubicBezTo>
                  <a:close/>
                  <a:moveTo>
                    <a:pt x="75" y="50"/>
                  </a:moveTo>
                  <a:cubicBezTo>
                    <a:pt x="75" y="50"/>
                    <a:pt x="75" y="51"/>
                    <a:pt x="74" y="51"/>
                  </a:cubicBezTo>
                  <a:cubicBezTo>
                    <a:pt x="74" y="51"/>
                    <a:pt x="74" y="51"/>
                    <a:pt x="74" y="51"/>
                  </a:cubicBezTo>
                  <a:cubicBezTo>
                    <a:pt x="74" y="51"/>
                    <a:pt x="74" y="51"/>
                    <a:pt x="74" y="52"/>
                  </a:cubicBezTo>
                  <a:cubicBezTo>
                    <a:pt x="74" y="55"/>
                    <a:pt x="74" y="55"/>
                    <a:pt x="74" y="55"/>
                  </a:cubicBezTo>
                  <a:cubicBezTo>
                    <a:pt x="74" y="55"/>
                    <a:pt x="74" y="55"/>
                    <a:pt x="74" y="56"/>
                  </a:cubicBezTo>
                  <a:cubicBezTo>
                    <a:pt x="75" y="56"/>
                    <a:pt x="75" y="56"/>
                    <a:pt x="75" y="56"/>
                  </a:cubicBezTo>
                  <a:cubicBezTo>
                    <a:pt x="76" y="56"/>
                    <a:pt x="76" y="56"/>
                    <a:pt x="76" y="56"/>
                  </a:cubicBezTo>
                  <a:cubicBezTo>
                    <a:pt x="77" y="56"/>
                    <a:pt x="77" y="56"/>
                    <a:pt x="77" y="56"/>
                  </a:cubicBezTo>
                  <a:cubicBezTo>
                    <a:pt x="77" y="56"/>
                    <a:pt x="77" y="56"/>
                    <a:pt x="77" y="56"/>
                  </a:cubicBezTo>
                  <a:cubicBezTo>
                    <a:pt x="78" y="55"/>
                    <a:pt x="78" y="55"/>
                    <a:pt x="78" y="55"/>
                  </a:cubicBezTo>
                  <a:cubicBezTo>
                    <a:pt x="78" y="52"/>
                    <a:pt x="78" y="52"/>
                    <a:pt x="78" y="52"/>
                  </a:cubicBezTo>
                  <a:cubicBezTo>
                    <a:pt x="78" y="51"/>
                    <a:pt x="78" y="51"/>
                    <a:pt x="77" y="51"/>
                  </a:cubicBezTo>
                  <a:cubicBezTo>
                    <a:pt x="77" y="51"/>
                    <a:pt x="77" y="51"/>
                    <a:pt x="77" y="51"/>
                  </a:cubicBezTo>
                  <a:cubicBezTo>
                    <a:pt x="77" y="51"/>
                    <a:pt x="77" y="51"/>
                    <a:pt x="77" y="51"/>
                  </a:cubicBezTo>
                  <a:cubicBezTo>
                    <a:pt x="77" y="51"/>
                    <a:pt x="77" y="50"/>
                    <a:pt x="76" y="50"/>
                  </a:cubicBezTo>
                  <a:cubicBezTo>
                    <a:pt x="75" y="50"/>
                    <a:pt x="75" y="50"/>
                    <a:pt x="75" y="50"/>
                  </a:cubicBezTo>
                  <a:close/>
                  <a:moveTo>
                    <a:pt x="76" y="51"/>
                  </a:moveTo>
                  <a:cubicBezTo>
                    <a:pt x="75" y="51"/>
                    <a:pt x="75" y="51"/>
                    <a:pt x="75" y="51"/>
                  </a:cubicBezTo>
                  <a:cubicBezTo>
                    <a:pt x="75" y="51"/>
                    <a:pt x="75" y="51"/>
                    <a:pt x="75" y="51"/>
                  </a:cubicBezTo>
                  <a:cubicBezTo>
                    <a:pt x="75" y="51"/>
                    <a:pt x="75" y="51"/>
                    <a:pt x="75" y="51"/>
                  </a:cubicBezTo>
                  <a:cubicBezTo>
                    <a:pt x="75" y="51"/>
                    <a:pt x="75" y="52"/>
                    <a:pt x="75" y="52"/>
                  </a:cubicBezTo>
                  <a:cubicBezTo>
                    <a:pt x="75" y="55"/>
                    <a:pt x="75" y="55"/>
                    <a:pt x="75" y="55"/>
                  </a:cubicBezTo>
                  <a:cubicBezTo>
                    <a:pt x="75" y="55"/>
                    <a:pt x="75" y="55"/>
                    <a:pt x="75" y="55"/>
                  </a:cubicBezTo>
                  <a:cubicBezTo>
                    <a:pt x="75" y="55"/>
                    <a:pt x="75" y="55"/>
                    <a:pt x="75" y="55"/>
                  </a:cubicBezTo>
                  <a:cubicBezTo>
                    <a:pt x="76" y="55"/>
                    <a:pt x="76" y="55"/>
                    <a:pt x="76" y="55"/>
                  </a:cubicBezTo>
                  <a:cubicBezTo>
                    <a:pt x="77" y="55"/>
                    <a:pt x="77" y="55"/>
                    <a:pt x="77" y="55"/>
                  </a:cubicBezTo>
                  <a:cubicBezTo>
                    <a:pt x="77" y="55"/>
                    <a:pt x="77" y="55"/>
                    <a:pt x="77" y="55"/>
                  </a:cubicBezTo>
                  <a:cubicBezTo>
                    <a:pt x="77" y="55"/>
                    <a:pt x="77" y="55"/>
                    <a:pt x="77" y="55"/>
                  </a:cubicBezTo>
                  <a:cubicBezTo>
                    <a:pt x="77" y="52"/>
                    <a:pt x="77" y="52"/>
                    <a:pt x="77" y="52"/>
                  </a:cubicBezTo>
                  <a:cubicBezTo>
                    <a:pt x="77" y="52"/>
                    <a:pt x="77" y="51"/>
                    <a:pt x="77" y="51"/>
                  </a:cubicBezTo>
                  <a:cubicBezTo>
                    <a:pt x="77" y="51"/>
                    <a:pt x="77" y="51"/>
                    <a:pt x="77" y="51"/>
                  </a:cubicBezTo>
                  <a:cubicBezTo>
                    <a:pt x="77" y="51"/>
                    <a:pt x="77" y="51"/>
                    <a:pt x="76" y="51"/>
                  </a:cubicBezTo>
                  <a:close/>
                  <a:moveTo>
                    <a:pt x="71" y="50"/>
                  </a:moveTo>
                  <a:cubicBezTo>
                    <a:pt x="70" y="50"/>
                    <a:pt x="70" y="51"/>
                    <a:pt x="69" y="51"/>
                  </a:cubicBezTo>
                  <a:cubicBezTo>
                    <a:pt x="69" y="51"/>
                    <a:pt x="69" y="51"/>
                    <a:pt x="69" y="51"/>
                  </a:cubicBezTo>
                  <a:cubicBezTo>
                    <a:pt x="69" y="51"/>
                    <a:pt x="69" y="51"/>
                    <a:pt x="69" y="52"/>
                  </a:cubicBezTo>
                  <a:cubicBezTo>
                    <a:pt x="69" y="55"/>
                    <a:pt x="69" y="55"/>
                    <a:pt x="69" y="55"/>
                  </a:cubicBezTo>
                  <a:cubicBezTo>
                    <a:pt x="69" y="55"/>
                    <a:pt x="69" y="55"/>
                    <a:pt x="69" y="56"/>
                  </a:cubicBezTo>
                  <a:cubicBezTo>
                    <a:pt x="70" y="56"/>
                    <a:pt x="70" y="56"/>
                    <a:pt x="71" y="56"/>
                  </a:cubicBezTo>
                  <a:cubicBezTo>
                    <a:pt x="71" y="56"/>
                    <a:pt x="71" y="56"/>
                    <a:pt x="71" y="56"/>
                  </a:cubicBezTo>
                  <a:cubicBezTo>
                    <a:pt x="72" y="56"/>
                    <a:pt x="72" y="56"/>
                    <a:pt x="73" y="56"/>
                  </a:cubicBezTo>
                  <a:cubicBezTo>
                    <a:pt x="73" y="56"/>
                    <a:pt x="73" y="56"/>
                    <a:pt x="73" y="56"/>
                  </a:cubicBezTo>
                  <a:cubicBezTo>
                    <a:pt x="73" y="55"/>
                    <a:pt x="73" y="55"/>
                    <a:pt x="73" y="55"/>
                  </a:cubicBezTo>
                  <a:cubicBezTo>
                    <a:pt x="73" y="52"/>
                    <a:pt x="73" y="52"/>
                    <a:pt x="73" y="52"/>
                  </a:cubicBezTo>
                  <a:cubicBezTo>
                    <a:pt x="73" y="51"/>
                    <a:pt x="73" y="51"/>
                    <a:pt x="73" y="51"/>
                  </a:cubicBezTo>
                  <a:cubicBezTo>
                    <a:pt x="73" y="51"/>
                    <a:pt x="73" y="51"/>
                    <a:pt x="73" y="51"/>
                  </a:cubicBezTo>
                  <a:cubicBezTo>
                    <a:pt x="73" y="51"/>
                    <a:pt x="73" y="51"/>
                    <a:pt x="73" y="51"/>
                  </a:cubicBezTo>
                  <a:cubicBezTo>
                    <a:pt x="72" y="51"/>
                    <a:pt x="72" y="50"/>
                    <a:pt x="71" y="50"/>
                  </a:cubicBezTo>
                  <a:cubicBezTo>
                    <a:pt x="71" y="50"/>
                    <a:pt x="71" y="50"/>
                    <a:pt x="71" y="50"/>
                  </a:cubicBezTo>
                  <a:close/>
                  <a:moveTo>
                    <a:pt x="71" y="51"/>
                  </a:moveTo>
                  <a:cubicBezTo>
                    <a:pt x="71" y="51"/>
                    <a:pt x="71" y="51"/>
                    <a:pt x="71" y="51"/>
                  </a:cubicBezTo>
                  <a:cubicBezTo>
                    <a:pt x="70" y="51"/>
                    <a:pt x="70" y="51"/>
                    <a:pt x="70" y="51"/>
                  </a:cubicBezTo>
                  <a:cubicBezTo>
                    <a:pt x="70" y="51"/>
                    <a:pt x="70" y="51"/>
                    <a:pt x="70" y="51"/>
                  </a:cubicBezTo>
                  <a:cubicBezTo>
                    <a:pt x="70" y="51"/>
                    <a:pt x="70" y="52"/>
                    <a:pt x="70" y="52"/>
                  </a:cubicBezTo>
                  <a:cubicBezTo>
                    <a:pt x="70" y="55"/>
                    <a:pt x="70" y="55"/>
                    <a:pt x="70" y="55"/>
                  </a:cubicBezTo>
                  <a:cubicBezTo>
                    <a:pt x="70" y="55"/>
                    <a:pt x="70" y="55"/>
                    <a:pt x="70" y="55"/>
                  </a:cubicBezTo>
                  <a:cubicBezTo>
                    <a:pt x="70" y="55"/>
                    <a:pt x="70" y="55"/>
                    <a:pt x="71" y="55"/>
                  </a:cubicBezTo>
                  <a:cubicBezTo>
                    <a:pt x="71" y="55"/>
                    <a:pt x="71" y="55"/>
                    <a:pt x="71" y="55"/>
                  </a:cubicBezTo>
                  <a:cubicBezTo>
                    <a:pt x="72" y="55"/>
                    <a:pt x="72" y="55"/>
                    <a:pt x="72" y="55"/>
                  </a:cubicBezTo>
                  <a:cubicBezTo>
                    <a:pt x="72" y="55"/>
                    <a:pt x="72" y="55"/>
                    <a:pt x="72" y="55"/>
                  </a:cubicBezTo>
                  <a:cubicBezTo>
                    <a:pt x="72" y="55"/>
                    <a:pt x="72" y="55"/>
                    <a:pt x="72" y="55"/>
                  </a:cubicBezTo>
                  <a:cubicBezTo>
                    <a:pt x="72" y="52"/>
                    <a:pt x="72" y="52"/>
                    <a:pt x="72" y="52"/>
                  </a:cubicBezTo>
                  <a:cubicBezTo>
                    <a:pt x="72" y="52"/>
                    <a:pt x="72" y="51"/>
                    <a:pt x="72" y="51"/>
                  </a:cubicBezTo>
                  <a:cubicBezTo>
                    <a:pt x="72" y="51"/>
                    <a:pt x="72" y="51"/>
                    <a:pt x="72" y="51"/>
                  </a:cubicBezTo>
                  <a:cubicBezTo>
                    <a:pt x="72" y="51"/>
                    <a:pt x="72" y="51"/>
                    <a:pt x="71" y="51"/>
                  </a:cubicBezTo>
                  <a:close/>
                  <a:moveTo>
                    <a:pt x="66" y="50"/>
                  </a:moveTo>
                  <a:cubicBezTo>
                    <a:pt x="65" y="50"/>
                    <a:pt x="65" y="51"/>
                    <a:pt x="65" y="51"/>
                  </a:cubicBezTo>
                  <a:cubicBezTo>
                    <a:pt x="65" y="51"/>
                    <a:pt x="65" y="51"/>
                    <a:pt x="65" y="51"/>
                  </a:cubicBezTo>
                  <a:cubicBezTo>
                    <a:pt x="64" y="51"/>
                    <a:pt x="64" y="51"/>
                    <a:pt x="64" y="52"/>
                  </a:cubicBezTo>
                  <a:cubicBezTo>
                    <a:pt x="64" y="55"/>
                    <a:pt x="64" y="55"/>
                    <a:pt x="64" y="55"/>
                  </a:cubicBezTo>
                  <a:cubicBezTo>
                    <a:pt x="64" y="55"/>
                    <a:pt x="64" y="55"/>
                    <a:pt x="65" y="56"/>
                  </a:cubicBezTo>
                  <a:cubicBezTo>
                    <a:pt x="65" y="56"/>
                    <a:pt x="65" y="56"/>
                    <a:pt x="66" y="56"/>
                  </a:cubicBezTo>
                  <a:cubicBezTo>
                    <a:pt x="67" y="56"/>
                    <a:pt x="67" y="56"/>
                    <a:pt x="67" y="56"/>
                  </a:cubicBezTo>
                  <a:cubicBezTo>
                    <a:pt x="67" y="56"/>
                    <a:pt x="67" y="56"/>
                    <a:pt x="68" y="56"/>
                  </a:cubicBezTo>
                  <a:cubicBezTo>
                    <a:pt x="68" y="56"/>
                    <a:pt x="68" y="56"/>
                    <a:pt x="68" y="56"/>
                  </a:cubicBezTo>
                  <a:cubicBezTo>
                    <a:pt x="68" y="55"/>
                    <a:pt x="68" y="55"/>
                    <a:pt x="68" y="55"/>
                  </a:cubicBezTo>
                  <a:cubicBezTo>
                    <a:pt x="68" y="52"/>
                    <a:pt x="68" y="52"/>
                    <a:pt x="68" y="52"/>
                  </a:cubicBezTo>
                  <a:cubicBezTo>
                    <a:pt x="68" y="51"/>
                    <a:pt x="68" y="51"/>
                    <a:pt x="68" y="51"/>
                  </a:cubicBezTo>
                  <a:cubicBezTo>
                    <a:pt x="68" y="51"/>
                    <a:pt x="68" y="51"/>
                    <a:pt x="68" y="51"/>
                  </a:cubicBezTo>
                  <a:cubicBezTo>
                    <a:pt x="68" y="51"/>
                    <a:pt x="68" y="51"/>
                    <a:pt x="68" y="51"/>
                  </a:cubicBezTo>
                  <a:cubicBezTo>
                    <a:pt x="67" y="51"/>
                    <a:pt x="67" y="50"/>
                    <a:pt x="67" y="50"/>
                  </a:cubicBezTo>
                  <a:cubicBezTo>
                    <a:pt x="66" y="50"/>
                    <a:pt x="66" y="50"/>
                    <a:pt x="66" y="50"/>
                  </a:cubicBezTo>
                  <a:close/>
                  <a:moveTo>
                    <a:pt x="67" y="51"/>
                  </a:moveTo>
                  <a:cubicBezTo>
                    <a:pt x="66" y="51"/>
                    <a:pt x="66" y="51"/>
                    <a:pt x="66" y="51"/>
                  </a:cubicBezTo>
                  <a:cubicBezTo>
                    <a:pt x="65" y="51"/>
                    <a:pt x="65" y="51"/>
                    <a:pt x="65" y="51"/>
                  </a:cubicBezTo>
                  <a:cubicBezTo>
                    <a:pt x="65" y="51"/>
                    <a:pt x="65" y="51"/>
                    <a:pt x="65" y="51"/>
                  </a:cubicBezTo>
                  <a:cubicBezTo>
                    <a:pt x="65" y="51"/>
                    <a:pt x="65" y="52"/>
                    <a:pt x="65" y="52"/>
                  </a:cubicBezTo>
                  <a:cubicBezTo>
                    <a:pt x="65" y="55"/>
                    <a:pt x="65" y="55"/>
                    <a:pt x="65" y="55"/>
                  </a:cubicBezTo>
                  <a:cubicBezTo>
                    <a:pt x="65" y="55"/>
                    <a:pt x="65" y="55"/>
                    <a:pt x="65" y="55"/>
                  </a:cubicBezTo>
                  <a:cubicBezTo>
                    <a:pt x="65" y="55"/>
                    <a:pt x="65" y="55"/>
                    <a:pt x="66" y="55"/>
                  </a:cubicBezTo>
                  <a:cubicBezTo>
                    <a:pt x="67" y="55"/>
                    <a:pt x="67" y="55"/>
                    <a:pt x="67" y="55"/>
                  </a:cubicBezTo>
                  <a:cubicBezTo>
                    <a:pt x="67" y="55"/>
                    <a:pt x="67" y="55"/>
                    <a:pt x="67" y="55"/>
                  </a:cubicBezTo>
                  <a:cubicBezTo>
                    <a:pt x="67" y="55"/>
                    <a:pt x="67" y="55"/>
                    <a:pt x="67" y="55"/>
                  </a:cubicBezTo>
                  <a:cubicBezTo>
                    <a:pt x="67" y="55"/>
                    <a:pt x="67" y="55"/>
                    <a:pt x="67" y="55"/>
                  </a:cubicBezTo>
                  <a:cubicBezTo>
                    <a:pt x="67" y="52"/>
                    <a:pt x="67" y="52"/>
                    <a:pt x="67" y="52"/>
                  </a:cubicBezTo>
                  <a:cubicBezTo>
                    <a:pt x="67" y="52"/>
                    <a:pt x="67" y="51"/>
                    <a:pt x="67" y="51"/>
                  </a:cubicBezTo>
                  <a:cubicBezTo>
                    <a:pt x="67" y="51"/>
                    <a:pt x="67" y="51"/>
                    <a:pt x="67" y="51"/>
                  </a:cubicBezTo>
                  <a:cubicBezTo>
                    <a:pt x="67" y="51"/>
                    <a:pt x="67" y="51"/>
                    <a:pt x="67" y="51"/>
                  </a:cubicBezTo>
                  <a:close/>
                  <a:moveTo>
                    <a:pt x="62" y="51"/>
                  </a:moveTo>
                  <a:cubicBezTo>
                    <a:pt x="61" y="51"/>
                    <a:pt x="61" y="51"/>
                    <a:pt x="61" y="51"/>
                  </a:cubicBezTo>
                  <a:cubicBezTo>
                    <a:pt x="61" y="51"/>
                    <a:pt x="60" y="51"/>
                    <a:pt x="60" y="51"/>
                  </a:cubicBezTo>
                  <a:cubicBezTo>
                    <a:pt x="60" y="51"/>
                    <a:pt x="60" y="51"/>
                    <a:pt x="60" y="51"/>
                  </a:cubicBezTo>
                  <a:cubicBezTo>
                    <a:pt x="60" y="51"/>
                    <a:pt x="60" y="52"/>
                    <a:pt x="60" y="52"/>
                  </a:cubicBezTo>
                  <a:cubicBezTo>
                    <a:pt x="60" y="55"/>
                    <a:pt x="60" y="55"/>
                    <a:pt x="60" y="55"/>
                  </a:cubicBezTo>
                  <a:cubicBezTo>
                    <a:pt x="60" y="55"/>
                    <a:pt x="60" y="55"/>
                    <a:pt x="60" y="55"/>
                  </a:cubicBezTo>
                  <a:cubicBezTo>
                    <a:pt x="60" y="55"/>
                    <a:pt x="61" y="55"/>
                    <a:pt x="61" y="55"/>
                  </a:cubicBezTo>
                  <a:cubicBezTo>
                    <a:pt x="62" y="55"/>
                    <a:pt x="62" y="55"/>
                    <a:pt x="62" y="55"/>
                  </a:cubicBezTo>
                  <a:cubicBezTo>
                    <a:pt x="62" y="55"/>
                    <a:pt x="62" y="55"/>
                    <a:pt x="62" y="55"/>
                  </a:cubicBezTo>
                  <a:cubicBezTo>
                    <a:pt x="62" y="55"/>
                    <a:pt x="62" y="55"/>
                    <a:pt x="62" y="55"/>
                  </a:cubicBezTo>
                  <a:cubicBezTo>
                    <a:pt x="62" y="55"/>
                    <a:pt x="62" y="55"/>
                    <a:pt x="62" y="55"/>
                  </a:cubicBezTo>
                  <a:cubicBezTo>
                    <a:pt x="62" y="52"/>
                    <a:pt x="62" y="52"/>
                    <a:pt x="62" y="52"/>
                  </a:cubicBezTo>
                  <a:cubicBezTo>
                    <a:pt x="62" y="52"/>
                    <a:pt x="62" y="51"/>
                    <a:pt x="62" y="51"/>
                  </a:cubicBezTo>
                  <a:cubicBezTo>
                    <a:pt x="62" y="51"/>
                    <a:pt x="62" y="51"/>
                    <a:pt x="62" y="51"/>
                  </a:cubicBezTo>
                  <a:cubicBezTo>
                    <a:pt x="62" y="51"/>
                    <a:pt x="62" y="51"/>
                    <a:pt x="62" y="51"/>
                  </a:cubicBezTo>
                  <a:close/>
                  <a:moveTo>
                    <a:pt x="37" y="50"/>
                  </a:moveTo>
                  <a:cubicBezTo>
                    <a:pt x="36" y="50"/>
                    <a:pt x="36" y="51"/>
                    <a:pt x="36" y="51"/>
                  </a:cubicBezTo>
                  <a:cubicBezTo>
                    <a:pt x="36" y="51"/>
                    <a:pt x="36" y="51"/>
                    <a:pt x="36" y="51"/>
                  </a:cubicBezTo>
                  <a:cubicBezTo>
                    <a:pt x="36" y="51"/>
                    <a:pt x="35" y="51"/>
                    <a:pt x="35" y="52"/>
                  </a:cubicBezTo>
                  <a:cubicBezTo>
                    <a:pt x="35" y="55"/>
                    <a:pt x="35" y="55"/>
                    <a:pt x="35" y="55"/>
                  </a:cubicBezTo>
                  <a:cubicBezTo>
                    <a:pt x="35" y="55"/>
                    <a:pt x="36" y="55"/>
                    <a:pt x="36" y="56"/>
                  </a:cubicBezTo>
                  <a:cubicBezTo>
                    <a:pt x="36" y="56"/>
                    <a:pt x="36" y="56"/>
                    <a:pt x="37" y="56"/>
                  </a:cubicBezTo>
                  <a:cubicBezTo>
                    <a:pt x="38" y="56"/>
                    <a:pt x="38" y="56"/>
                    <a:pt x="38" y="56"/>
                  </a:cubicBezTo>
                  <a:cubicBezTo>
                    <a:pt x="38" y="56"/>
                    <a:pt x="39" y="56"/>
                    <a:pt x="39" y="56"/>
                  </a:cubicBezTo>
                  <a:cubicBezTo>
                    <a:pt x="39" y="56"/>
                    <a:pt x="39" y="56"/>
                    <a:pt x="39" y="56"/>
                  </a:cubicBezTo>
                  <a:cubicBezTo>
                    <a:pt x="39" y="55"/>
                    <a:pt x="39" y="55"/>
                    <a:pt x="39" y="55"/>
                  </a:cubicBezTo>
                  <a:cubicBezTo>
                    <a:pt x="39" y="52"/>
                    <a:pt x="39" y="52"/>
                    <a:pt x="39" y="52"/>
                  </a:cubicBezTo>
                  <a:cubicBezTo>
                    <a:pt x="39" y="51"/>
                    <a:pt x="39" y="51"/>
                    <a:pt x="39" y="51"/>
                  </a:cubicBezTo>
                  <a:cubicBezTo>
                    <a:pt x="39" y="51"/>
                    <a:pt x="39" y="51"/>
                    <a:pt x="39" y="51"/>
                  </a:cubicBezTo>
                  <a:cubicBezTo>
                    <a:pt x="39" y="51"/>
                    <a:pt x="39" y="51"/>
                    <a:pt x="39" y="51"/>
                  </a:cubicBezTo>
                  <a:cubicBezTo>
                    <a:pt x="39" y="51"/>
                    <a:pt x="38" y="50"/>
                    <a:pt x="38" y="50"/>
                  </a:cubicBezTo>
                  <a:cubicBezTo>
                    <a:pt x="37" y="50"/>
                    <a:pt x="37" y="50"/>
                    <a:pt x="37" y="50"/>
                  </a:cubicBezTo>
                  <a:close/>
                  <a:moveTo>
                    <a:pt x="52" y="50"/>
                  </a:moveTo>
                  <a:cubicBezTo>
                    <a:pt x="51" y="50"/>
                    <a:pt x="51" y="51"/>
                    <a:pt x="51" y="51"/>
                  </a:cubicBezTo>
                  <a:cubicBezTo>
                    <a:pt x="51" y="51"/>
                    <a:pt x="51" y="51"/>
                    <a:pt x="51" y="51"/>
                  </a:cubicBezTo>
                  <a:cubicBezTo>
                    <a:pt x="50" y="51"/>
                    <a:pt x="50" y="51"/>
                    <a:pt x="50" y="52"/>
                  </a:cubicBezTo>
                  <a:cubicBezTo>
                    <a:pt x="50" y="55"/>
                    <a:pt x="50" y="55"/>
                    <a:pt x="50" y="55"/>
                  </a:cubicBezTo>
                  <a:cubicBezTo>
                    <a:pt x="50" y="55"/>
                    <a:pt x="50" y="55"/>
                    <a:pt x="51" y="56"/>
                  </a:cubicBezTo>
                  <a:cubicBezTo>
                    <a:pt x="51" y="56"/>
                    <a:pt x="51" y="56"/>
                    <a:pt x="52" y="56"/>
                  </a:cubicBezTo>
                  <a:cubicBezTo>
                    <a:pt x="53" y="56"/>
                    <a:pt x="53" y="56"/>
                    <a:pt x="53" y="56"/>
                  </a:cubicBezTo>
                  <a:cubicBezTo>
                    <a:pt x="53" y="56"/>
                    <a:pt x="53" y="56"/>
                    <a:pt x="54" y="56"/>
                  </a:cubicBezTo>
                  <a:cubicBezTo>
                    <a:pt x="54" y="56"/>
                    <a:pt x="54" y="56"/>
                    <a:pt x="54" y="56"/>
                  </a:cubicBezTo>
                  <a:cubicBezTo>
                    <a:pt x="54" y="55"/>
                    <a:pt x="54" y="55"/>
                    <a:pt x="54" y="55"/>
                  </a:cubicBezTo>
                  <a:cubicBezTo>
                    <a:pt x="54" y="52"/>
                    <a:pt x="54" y="52"/>
                    <a:pt x="54" y="52"/>
                  </a:cubicBezTo>
                  <a:cubicBezTo>
                    <a:pt x="54" y="51"/>
                    <a:pt x="54" y="51"/>
                    <a:pt x="54" y="51"/>
                  </a:cubicBezTo>
                  <a:cubicBezTo>
                    <a:pt x="54" y="51"/>
                    <a:pt x="54" y="51"/>
                    <a:pt x="54" y="51"/>
                  </a:cubicBezTo>
                  <a:cubicBezTo>
                    <a:pt x="54" y="51"/>
                    <a:pt x="54" y="51"/>
                    <a:pt x="54" y="51"/>
                  </a:cubicBezTo>
                  <a:cubicBezTo>
                    <a:pt x="53" y="51"/>
                    <a:pt x="53" y="50"/>
                    <a:pt x="53" y="50"/>
                  </a:cubicBezTo>
                  <a:cubicBezTo>
                    <a:pt x="52" y="50"/>
                    <a:pt x="52" y="50"/>
                    <a:pt x="52" y="50"/>
                  </a:cubicBezTo>
                  <a:close/>
                  <a:moveTo>
                    <a:pt x="53" y="51"/>
                  </a:moveTo>
                  <a:cubicBezTo>
                    <a:pt x="52" y="51"/>
                    <a:pt x="52" y="51"/>
                    <a:pt x="52" y="51"/>
                  </a:cubicBezTo>
                  <a:cubicBezTo>
                    <a:pt x="51" y="51"/>
                    <a:pt x="51" y="51"/>
                    <a:pt x="51" y="51"/>
                  </a:cubicBezTo>
                  <a:cubicBezTo>
                    <a:pt x="51" y="51"/>
                    <a:pt x="51" y="51"/>
                    <a:pt x="51" y="51"/>
                  </a:cubicBezTo>
                  <a:cubicBezTo>
                    <a:pt x="51" y="51"/>
                    <a:pt x="51" y="52"/>
                    <a:pt x="51" y="52"/>
                  </a:cubicBezTo>
                  <a:cubicBezTo>
                    <a:pt x="51" y="55"/>
                    <a:pt x="51" y="55"/>
                    <a:pt x="51" y="55"/>
                  </a:cubicBezTo>
                  <a:cubicBezTo>
                    <a:pt x="51" y="55"/>
                    <a:pt x="51" y="55"/>
                    <a:pt x="51" y="55"/>
                  </a:cubicBezTo>
                  <a:cubicBezTo>
                    <a:pt x="51" y="55"/>
                    <a:pt x="51" y="55"/>
                    <a:pt x="52" y="55"/>
                  </a:cubicBezTo>
                  <a:cubicBezTo>
                    <a:pt x="53" y="55"/>
                    <a:pt x="53" y="55"/>
                    <a:pt x="53" y="55"/>
                  </a:cubicBezTo>
                  <a:cubicBezTo>
                    <a:pt x="53" y="55"/>
                    <a:pt x="53" y="55"/>
                    <a:pt x="53" y="55"/>
                  </a:cubicBezTo>
                  <a:cubicBezTo>
                    <a:pt x="53" y="55"/>
                    <a:pt x="53" y="55"/>
                    <a:pt x="53" y="55"/>
                  </a:cubicBezTo>
                  <a:cubicBezTo>
                    <a:pt x="53" y="55"/>
                    <a:pt x="53" y="55"/>
                    <a:pt x="53" y="55"/>
                  </a:cubicBezTo>
                  <a:cubicBezTo>
                    <a:pt x="53" y="52"/>
                    <a:pt x="53" y="52"/>
                    <a:pt x="53" y="52"/>
                  </a:cubicBezTo>
                  <a:cubicBezTo>
                    <a:pt x="53" y="52"/>
                    <a:pt x="53" y="51"/>
                    <a:pt x="53" y="51"/>
                  </a:cubicBezTo>
                  <a:cubicBezTo>
                    <a:pt x="53" y="51"/>
                    <a:pt x="53" y="51"/>
                    <a:pt x="53" y="51"/>
                  </a:cubicBezTo>
                  <a:cubicBezTo>
                    <a:pt x="53" y="51"/>
                    <a:pt x="53" y="51"/>
                    <a:pt x="53" y="51"/>
                  </a:cubicBezTo>
                  <a:close/>
                  <a:moveTo>
                    <a:pt x="47" y="50"/>
                  </a:moveTo>
                  <a:cubicBezTo>
                    <a:pt x="46" y="50"/>
                    <a:pt x="46" y="51"/>
                    <a:pt x="46" y="51"/>
                  </a:cubicBezTo>
                  <a:cubicBezTo>
                    <a:pt x="46" y="51"/>
                    <a:pt x="46" y="51"/>
                    <a:pt x="46" y="51"/>
                  </a:cubicBezTo>
                  <a:cubicBezTo>
                    <a:pt x="45" y="51"/>
                    <a:pt x="45" y="51"/>
                    <a:pt x="45" y="52"/>
                  </a:cubicBezTo>
                  <a:cubicBezTo>
                    <a:pt x="45" y="55"/>
                    <a:pt x="45" y="55"/>
                    <a:pt x="45" y="55"/>
                  </a:cubicBezTo>
                  <a:cubicBezTo>
                    <a:pt x="45" y="55"/>
                    <a:pt x="45" y="55"/>
                    <a:pt x="46" y="56"/>
                  </a:cubicBezTo>
                  <a:cubicBezTo>
                    <a:pt x="46" y="56"/>
                    <a:pt x="46" y="56"/>
                    <a:pt x="47" y="56"/>
                  </a:cubicBezTo>
                  <a:cubicBezTo>
                    <a:pt x="48" y="56"/>
                    <a:pt x="48" y="56"/>
                    <a:pt x="48" y="56"/>
                  </a:cubicBezTo>
                  <a:cubicBezTo>
                    <a:pt x="48" y="56"/>
                    <a:pt x="48" y="56"/>
                    <a:pt x="49" y="56"/>
                  </a:cubicBezTo>
                  <a:cubicBezTo>
                    <a:pt x="49" y="56"/>
                    <a:pt x="49" y="56"/>
                    <a:pt x="49" y="56"/>
                  </a:cubicBezTo>
                  <a:cubicBezTo>
                    <a:pt x="49" y="55"/>
                    <a:pt x="49" y="55"/>
                    <a:pt x="49" y="55"/>
                  </a:cubicBezTo>
                  <a:cubicBezTo>
                    <a:pt x="49" y="52"/>
                    <a:pt x="49" y="52"/>
                    <a:pt x="49" y="52"/>
                  </a:cubicBezTo>
                  <a:cubicBezTo>
                    <a:pt x="49" y="51"/>
                    <a:pt x="49" y="51"/>
                    <a:pt x="49" y="51"/>
                  </a:cubicBezTo>
                  <a:cubicBezTo>
                    <a:pt x="49" y="51"/>
                    <a:pt x="49" y="51"/>
                    <a:pt x="49" y="51"/>
                  </a:cubicBezTo>
                  <a:cubicBezTo>
                    <a:pt x="49" y="51"/>
                    <a:pt x="49" y="51"/>
                    <a:pt x="49" y="51"/>
                  </a:cubicBezTo>
                  <a:cubicBezTo>
                    <a:pt x="48" y="51"/>
                    <a:pt x="48" y="50"/>
                    <a:pt x="48" y="50"/>
                  </a:cubicBezTo>
                  <a:cubicBezTo>
                    <a:pt x="47" y="50"/>
                    <a:pt x="47" y="50"/>
                    <a:pt x="47" y="50"/>
                  </a:cubicBezTo>
                  <a:close/>
                  <a:moveTo>
                    <a:pt x="48" y="51"/>
                  </a:moveTo>
                  <a:cubicBezTo>
                    <a:pt x="47" y="51"/>
                    <a:pt x="47" y="51"/>
                    <a:pt x="47" y="51"/>
                  </a:cubicBezTo>
                  <a:cubicBezTo>
                    <a:pt x="46" y="51"/>
                    <a:pt x="46" y="51"/>
                    <a:pt x="46" y="51"/>
                  </a:cubicBezTo>
                  <a:cubicBezTo>
                    <a:pt x="46" y="51"/>
                    <a:pt x="46" y="51"/>
                    <a:pt x="46" y="51"/>
                  </a:cubicBezTo>
                  <a:cubicBezTo>
                    <a:pt x="46" y="51"/>
                    <a:pt x="46" y="52"/>
                    <a:pt x="46" y="52"/>
                  </a:cubicBezTo>
                  <a:cubicBezTo>
                    <a:pt x="46" y="55"/>
                    <a:pt x="46" y="55"/>
                    <a:pt x="46" y="55"/>
                  </a:cubicBezTo>
                  <a:cubicBezTo>
                    <a:pt x="46" y="55"/>
                    <a:pt x="46" y="55"/>
                    <a:pt x="46" y="55"/>
                  </a:cubicBezTo>
                  <a:cubicBezTo>
                    <a:pt x="46" y="55"/>
                    <a:pt x="46" y="55"/>
                    <a:pt x="47" y="55"/>
                  </a:cubicBezTo>
                  <a:cubicBezTo>
                    <a:pt x="48" y="55"/>
                    <a:pt x="48" y="55"/>
                    <a:pt x="48" y="55"/>
                  </a:cubicBezTo>
                  <a:cubicBezTo>
                    <a:pt x="48" y="55"/>
                    <a:pt x="48" y="55"/>
                    <a:pt x="48" y="55"/>
                  </a:cubicBezTo>
                  <a:cubicBezTo>
                    <a:pt x="48" y="55"/>
                    <a:pt x="48" y="55"/>
                    <a:pt x="48" y="55"/>
                  </a:cubicBezTo>
                  <a:cubicBezTo>
                    <a:pt x="48" y="55"/>
                    <a:pt x="48" y="55"/>
                    <a:pt x="48" y="55"/>
                  </a:cubicBezTo>
                  <a:cubicBezTo>
                    <a:pt x="48" y="52"/>
                    <a:pt x="48" y="52"/>
                    <a:pt x="48" y="52"/>
                  </a:cubicBezTo>
                  <a:cubicBezTo>
                    <a:pt x="48" y="52"/>
                    <a:pt x="48" y="51"/>
                    <a:pt x="48" y="51"/>
                  </a:cubicBezTo>
                  <a:cubicBezTo>
                    <a:pt x="48" y="51"/>
                    <a:pt x="48" y="51"/>
                    <a:pt x="48" y="51"/>
                  </a:cubicBezTo>
                  <a:cubicBezTo>
                    <a:pt x="48" y="51"/>
                    <a:pt x="48" y="51"/>
                    <a:pt x="48" y="51"/>
                  </a:cubicBezTo>
                  <a:close/>
                  <a:moveTo>
                    <a:pt x="42" y="50"/>
                  </a:moveTo>
                  <a:cubicBezTo>
                    <a:pt x="41" y="50"/>
                    <a:pt x="41" y="51"/>
                    <a:pt x="41" y="51"/>
                  </a:cubicBezTo>
                  <a:cubicBezTo>
                    <a:pt x="41" y="51"/>
                    <a:pt x="41" y="51"/>
                    <a:pt x="41" y="51"/>
                  </a:cubicBezTo>
                  <a:cubicBezTo>
                    <a:pt x="40" y="51"/>
                    <a:pt x="40" y="51"/>
                    <a:pt x="40" y="52"/>
                  </a:cubicBezTo>
                  <a:cubicBezTo>
                    <a:pt x="40" y="55"/>
                    <a:pt x="40" y="55"/>
                    <a:pt x="40" y="55"/>
                  </a:cubicBezTo>
                  <a:cubicBezTo>
                    <a:pt x="40" y="55"/>
                    <a:pt x="40" y="55"/>
                    <a:pt x="41" y="56"/>
                  </a:cubicBezTo>
                  <a:cubicBezTo>
                    <a:pt x="41" y="56"/>
                    <a:pt x="41" y="56"/>
                    <a:pt x="42" y="56"/>
                  </a:cubicBezTo>
                  <a:cubicBezTo>
                    <a:pt x="43" y="56"/>
                    <a:pt x="43" y="56"/>
                    <a:pt x="43" y="56"/>
                  </a:cubicBezTo>
                  <a:cubicBezTo>
                    <a:pt x="43" y="56"/>
                    <a:pt x="43" y="56"/>
                    <a:pt x="44" y="56"/>
                  </a:cubicBezTo>
                  <a:cubicBezTo>
                    <a:pt x="44" y="56"/>
                    <a:pt x="44" y="56"/>
                    <a:pt x="44" y="56"/>
                  </a:cubicBezTo>
                  <a:cubicBezTo>
                    <a:pt x="44" y="55"/>
                    <a:pt x="44" y="55"/>
                    <a:pt x="44" y="55"/>
                  </a:cubicBezTo>
                  <a:cubicBezTo>
                    <a:pt x="44" y="52"/>
                    <a:pt x="44" y="52"/>
                    <a:pt x="44" y="52"/>
                  </a:cubicBezTo>
                  <a:cubicBezTo>
                    <a:pt x="44" y="51"/>
                    <a:pt x="44" y="51"/>
                    <a:pt x="44" y="51"/>
                  </a:cubicBezTo>
                  <a:cubicBezTo>
                    <a:pt x="44" y="51"/>
                    <a:pt x="44" y="51"/>
                    <a:pt x="44" y="51"/>
                  </a:cubicBezTo>
                  <a:cubicBezTo>
                    <a:pt x="44" y="51"/>
                    <a:pt x="44" y="51"/>
                    <a:pt x="44" y="51"/>
                  </a:cubicBezTo>
                  <a:cubicBezTo>
                    <a:pt x="43" y="51"/>
                    <a:pt x="43" y="50"/>
                    <a:pt x="43" y="50"/>
                  </a:cubicBezTo>
                  <a:cubicBezTo>
                    <a:pt x="42" y="50"/>
                    <a:pt x="42" y="50"/>
                    <a:pt x="42" y="50"/>
                  </a:cubicBezTo>
                  <a:close/>
                  <a:moveTo>
                    <a:pt x="43" y="51"/>
                  </a:moveTo>
                  <a:cubicBezTo>
                    <a:pt x="42" y="51"/>
                    <a:pt x="42" y="51"/>
                    <a:pt x="42" y="51"/>
                  </a:cubicBezTo>
                  <a:cubicBezTo>
                    <a:pt x="42" y="51"/>
                    <a:pt x="41" y="51"/>
                    <a:pt x="41" y="51"/>
                  </a:cubicBezTo>
                  <a:cubicBezTo>
                    <a:pt x="41" y="51"/>
                    <a:pt x="41" y="51"/>
                    <a:pt x="41" y="51"/>
                  </a:cubicBezTo>
                  <a:cubicBezTo>
                    <a:pt x="41" y="51"/>
                    <a:pt x="41" y="52"/>
                    <a:pt x="41" y="52"/>
                  </a:cubicBezTo>
                  <a:cubicBezTo>
                    <a:pt x="41" y="55"/>
                    <a:pt x="41" y="55"/>
                    <a:pt x="41" y="55"/>
                  </a:cubicBezTo>
                  <a:cubicBezTo>
                    <a:pt x="41" y="55"/>
                    <a:pt x="41" y="55"/>
                    <a:pt x="41" y="55"/>
                  </a:cubicBezTo>
                  <a:cubicBezTo>
                    <a:pt x="41" y="55"/>
                    <a:pt x="42" y="55"/>
                    <a:pt x="42" y="55"/>
                  </a:cubicBezTo>
                  <a:cubicBezTo>
                    <a:pt x="43" y="55"/>
                    <a:pt x="43" y="55"/>
                    <a:pt x="43" y="55"/>
                  </a:cubicBezTo>
                  <a:cubicBezTo>
                    <a:pt x="43" y="55"/>
                    <a:pt x="43" y="55"/>
                    <a:pt x="43" y="55"/>
                  </a:cubicBezTo>
                  <a:cubicBezTo>
                    <a:pt x="43" y="55"/>
                    <a:pt x="43" y="55"/>
                    <a:pt x="43" y="55"/>
                  </a:cubicBezTo>
                  <a:cubicBezTo>
                    <a:pt x="43" y="55"/>
                    <a:pt x="43" y="55"/>
                    <a:pt x="43" y="55"/>
                  </a:cubicBezTo>
                  <a:cubicBezTo>
                    <a:pt x="43" y="52"/>
                    <a:pt x="43" y="52"/>
                    <a:pt x="43" y="52"/>
                  </a:cubicBezTo>
                  <a:cubicBezTo>
                    <a:pt x="43" y="52"/>
                    <a:pt x="43" y="51"/>
                    <a:pt x="43" y="51"/>
                  </a:cubicBezTo>
                  <a:cubicBezTo>
                    <a:pt x="43" y="51"/>
                    <a:pt x="43" y="51"/>
                    <a:pt x="43" y="51"/>
                  </a:cubicBezTo>
                  <a:cubicBezTo>
                    <a:pt x="43" y="51"/>
                    <a:pt x="43" y="51"/>
                    <a:pt x="43" y="51"/>
                  </a:cubicBezTo>
                  <a:close/>
                  <a:moveTo>
                    <a:pt x="38" y="51"/>
                  </a:moveTo>
                  <a:cubicBezTo>
                    <a:pt x="37" y="51"/>
                    <a:pt x="37" y="51"/>
                    <a:pt x="37" y="51"/>
                  </a:cubicBezTo>
                  <a:cubicBezTo>
                    <a:pt x="37" y="51"/>
                    <a:pt x="37" y="51"/>
                    <a:pt x="36" y="51"/>
                  </a:cubicBezTo>
                  <a:cubicBezTo>
                    <a:pt x="36" y="51"/>
                    <a:pt x="36" y="51"/>
                    <a:pt x="36" y="51"/>
                  </a:cubicBezTo>
                  <a:cubicBezTo>
                    <a:pt x="36" y="51"/>
                    <a:pt x="36" y="52"/>
                    <a:pt x="36" y="52"/>
                  </a:cubicBezTo>
                  <a:cubicBezTo>
                    <a:pt x="36" y="55"/>
                    <a:pt x="36" y="55"/>
                    <a:pt x="36" y="55"/>
                  </a:cubicBezTo>
                  <a:cubicBezTo>
                    <a:pt x="36" y="55"/>
                    <a:pt x="36" y="55"/>
                    <a:pt x="36" y="55"/>
                  </a:cubicBezTo>
                  <a:cubicBezTo>
                    <a:pt x="37" y="55"/>
                    <a:pt x="37" y="55"/>
                    <a:pt x="37" y="55"/>
                  </a:cubicBezTo>
                  <a:cubicBezTo>
                    <a:pt x="38" y="55"/>
                    <a:pt x="38" y="55"/>
                    <a:pt x="38" y="55"/>
                  </a:cubicBezTo>
                  <a:cubicBezTo>
                    <a:pt x="38" y="55"/>
                    <a:pt x="38" y="55"/>
                    <a:pt x="38" y="55"/>
                  </a:cubicBezTo>
                  <a:cubicBezTo>
                    <a:pt x="38" y="55"/>
                    <a:pt x="38" y="55"/>
                    <a:pt x="38" y="55"/>
                  </a:cubicBezTo>
                  <a:cubicBezTo>
                    <a:pt x="38" y="55"/>
                    <a:pt x="39" y="55"/>
                    <a:pt x="39" y="55"/>
                  </a:cubicBezTo>
                  <a:cubicBezTo>
                    <a:pt x="39" y="52"/>
                    <a:pt x="39" y="52"/>
                    <a:pt x="39" y="52"/>
                  </a:cubicBezTo>
                  <a:cubicBezTo>
                    <a:pt x="39" y="52"/>
                    <a:pt x="38" y="51"/>
                    <a:pt x="38" y="51"/>
                  </a:cubicBezTo>
                  <a:cubicBezTo>
                    <a:pt x="38" y="51"/>
                    <a:pt x="38" y="51"/>
                    <a:pt x="38" y="51"/>
                  </a:cubicBezTo>
                  <a:cubicBezTo>
                    <a:pt x="38" y="51"/>
                    <a:pt x="38" y="51"/>
                    <a:pt x="38" y="51"/>
                  </a:cubicBezTo>
                  <a:close/>
                  <a:moveTo>
                    <a:pt x="28" y="50"/>
                  </a:moveTo>
                  <a:cubicBezTo>
                    <a:pt x="27" y="50"/>
                    <a:pt x="27" y="51"/>
                    <a:pt x="27" y="51"/>
                  </a:cubicBezTo>
                  <a:cubicBezTo>
                    <a:pt x="27" y="51"/>
                    <a:pt x="27" y="51"/>
                    <a:pt x="27" y="51"/>
                  </a:cubicBezTo>
                  <a:cubicBezTo>
                    <a:pt x="26" y="51"/>
                    <a:pt x="26" y="51"/>
                    <a:pt x="26" y="52"/>
                  </a:cubicBezTo>
                  <a:cubicBezTo>
                    <a:pt x="26" y="55"/>
                    <a:pt x="26" y="55"/>
                    <a:pt x="26" y="55"/>
                  </a:cubicBezTo>
                  <a:cubicBezTo>
                    <a:pt x="26" y="55"/>
                    <a:pt x="26" y="55"/>
                    <a:pt x="27" y="56"/>
                  </a:cubicBezTo>
                  <a:cubicBezTo>
                    <a:pt x="27" y="56"/>
                    <a:pt x="27" y="56"/>
                    <a:pt x="28" y="56"/>
                  </a:cubicBezTo>
                  <a:cubicBezTo>
                    <a:pt x="29" y="56"/>
                    <a:pt x="29" y="56"/>
                    <a:pt x="29" y="56"/>
                  </a:cubicBezTo>
                  <a:cubicBezTo>
                    <a:pt x="29" y="56"/>
                    <a:pt x="29" y="56"/>
                    <a:pt x="30" y="56"/>
                  </a:cubicBezTo>
                  <a:cubicBezTo>
                    <a:pt x="30" y="56"/>
                    <a:pt x="30" y="56"/>
                    <a:pt x="30" y="56"/>
                  </a:cubicBezTo>
                  <a:cubicBezTo>
                    <a:pt x="30" y="55"/>
                    <a:pt x="30" y="55"/>
                    <a:pt x="30" y="55"/>
                  </a:cubicBezTo>
                  <a:cubicBezTo>
                    <a:pt x="30" y="52"/>
                    <a:pt x="30" y="52"/>
                    <a:pt x="30" y="52"/>
                  </a:cubicBezTo>
                  <a:cubicBezTo>
                    <a:pt x="30" y="51"/>
                    <a:pt x="30" y="51"/>
                    <a:pt x="30" y="51"/>
                  </a:cubicBezTo>
                  <a:cubicBezTo>
                    <a:pt x="30" y="51"/>
                    <a:pt x="30" y="51"/>
                    <a:pt x="30" y="51"/>
                  </a:cubicBezTo>
                  <a:cubicBezTo>
                    <a:pt x="30" y="51"/>
                    <a:pt x="30" y="51"/>
                    <a:pt x="30" y="51"/>
                  </a:cubicBezTo>
                  <a:cubicBezTo>
                    <a:pt x="29" y="51"/>
                    <a:pt x="29" y="50"/>
                    <a:pt x="29" y="50"/>
                  </a:cubicBezTo>
                  <a:cubicBezTo>
                    <a:pt x="28" y="50"/>
                    <a:pt x="28" y="50"/>
                    <a:pt x="28" y="50"/>
                  </a:cubicBezTo>
                  <a:close/>
                  <a:moveTo>
                    <a:pt x="29" y="51"/>
                  </a:moveTo>
                  <a:cubicBezTo>
                    <a:pt x="28" y="51"/>
                    <a:pt x="28" y="51"/>
                    <a:pt x="28" y="51"/>
                  </a:cubicBezTo>
                  <a:cubicBezTo>
                    <a:pt x="28" y="51"/>
                    <a:pt x="27" y="51"/>
                    <a:pt x="27" y="51"/>
                  </a:cubicBezTo>
                  <a:cubicBezTo>
                    <a:pt x="27" y="51"/>
                    <a:pt x="27" y="51"/>
                    <a:pt x="27" y="51"/>
                  </a:cubicBezTo>
                  <a:cubicBezTo>
                    <a:pt x="27" y="51"/>
                    <a:pt x="27" y="52"/>
                    <a:pt x="27" y="52"/>
                  </a:cubicBezTo>
                  <a:cubicBezTo>
                    <a:pt x="27" y="55"/>
                    <a:pt x="27" y="55"/>
                    <a:pt x="27" y="55"/>
                  </a:cubicBezTo>
                  <a:cubicBezTo>
                    <a:pt x="27" y="55"/>
                    <a:pt x="27" y="55"/>
                    <a:pt x="27" y="55"/>
                  </a:cubicBezTo>
                  <a:cubicBezTo>
                    <a:pt x="27" y="55"/>
                    <a:pt x="28" y="55"/>
                    <a:pt x="28" y="55"/>
                  </a:cubicBezTo>
                  <a:cubicBezTo>
                    <a:pt x="29" y="55"/>
                    <a:pt x="29" y="55"/>
                    <a:pt x="29" y="55"/>
                  </a:cubicBezTo>
                  <a:cubicBezTo>
                    <a:pt x="29" y="55"/>
                    <a:pt x="29" y="55"/>
                    <a:pt x="29" y="55"/>
                  </a:cubicBezTo>
                  <a:cubicBezTo>
                    <a:pt x="29" y="55"/>
                    <a:pt x="29" y="55"/>
                    <a:pt x="29" y="55"/>
                  </a:cubicBezTo>
                  <a:cubicBezTo>
                    <a:pt x="29" y="55"/>
                    <a:pt x="29" y="55"/>
                    <a:pt x="29" y="55"/>
                  </a:cubicBezTo>
                  <a:cubicBezTo>
                    <a:pt x="29" y="52"/>
                    <a:pt x="29" y="52"/>
                    <a:pt x="29" y="52"/>
                  </a:cubicBezTo>
                  <a:cubicBezTo>
                    <a:pt x="29" y="52"/>
                    <a:pt x="29" y="51"/>
                    <a:pt x="29" y="51"/>
                  </a:cubicBezTo>
                  <a:cubicBezTo>
                    <a:pt x="29" y="51"/>
                    <a:pt x="29" y="51"/>
                    <a:pt x="29" y="51"/>
                  </a:cubicBezTo>
                  <a:cubicBezTo>
                    <a:pt x="29" y="51"/>
                    <a:pt x="29" y="51"/>
                    <a:pt x="29" y="51"/>
                  </a:cubicBezTo>
                  <a:close/>
                  <a:moveTo>
                    <a:pt x="23" y="50"/>
                  </a:moveTo>
                  <a:cubicBezTo>
                    <a:pt x="22" y="50"/>
                    <a:pt x="22" y="51"/>
                    <a:pt x="22" y="51"/>
                  </a:cubicBezTo>
                  <a:cubicBezTo>
                    <a:pt x="22" y="51"/>
                    <a:pt x="22" y="51"/>
                    <a:pt x="22" y="51"/>
                  </a:cubicBezTo>
                  <a:cubicBezTo>
                    <a:pt x="22" y="51"/>
                    <a:pt x="21" y="51"/>
                    <a:pt x="21" y="52"/>
                  </a:cubicBezTo>
                  <a:cubicBezTo>
                    <a:pt x="21" y="55"/>
                    <a:pt x="21" y="55"/>
                    <a:pt x="21" y="55"/>
                  </a:cubicBezTo>
                  <a:cubicBezTo>
                    <a:pt x="21" y="55"/>
                    <a:pt x="22" y="55"/>
                    <a:pt x="22" y="56"/>
                  </a:cubicBezTo>
                  <a:cubicBezTo>
                    <a:pt x="22" y="56"/>
                    <a:pt x="22" y="56"/>
                    <a:pt x="23" y="56"/>
                  </a:cubicBezTo>
                  <a:cubicBezTo>
                    <a:pt x="24" y="56"/>
                    <a:pt x="24" y="56"/>
                    <a:pt x="24" y="56"/>
                  </a:cubicBezTo>
                  <a:cubicBezTo>
                    <a:pt x="24" y="56"/>
                    <a:pt x="25" y="56"/>
                    <a:pt x="25" y="56"/>
                  </a:cubicBezTo>
                  <a:cubicBezTo>
                    <a:pt x="25" y="56"/>
                    <a:pt x="25" y="56"/>
                    <a:pt x="25" y="56"/>
                  </a:cubicBezTo>
                  <a:cubicBezTo>
                    <a:pt x="25" y="55"/>
                    <a:pt x="25" y="55"/>
                    <a:pt x="25" y="55"/>
                  </a:cubicBezTo>
                  <a:cubicBezTo>
                    <a:pt x="25" y="52"/>
                    <a:pt x="25" y="52"/>
                    <a:pt x="25" y="52"/>
                  </a:cubicBezTo>
                  <a:cubicBezTo>
                    <a:pt x="25" y="51"/>
                    <a:pt x="25" y="51"/>
                    <a:pt x="25" y="51"/>
                  </a:cubicBezTo>
                  <a:cubicBezTo>
                    <a:pt x="25" y="51"/>
                    <a:pt x="25" y="51"/>
                    <a:pt x="25" y="51"/>
                  </a:cubicBezTo>
                  <a:cubicBezTo>
                    <a:pt x="25" y="51"/>
                    <a:pt x="25" y="51"/>
                    <a:pt x="25" y="51"/>
                  </a:cubicBezTo>
                  <a:cubicBezTo>
                    <a:pt x="25" y="51"/>
                    <a:pt x="24" y="50"/>
                    <a:pt x="24" y="50"/>
                  </a:cubicBezTo>
                  <a:cubicBezTo>
                    <a:pt x="23" y="50"/>
                    <a:pt x="23" y="50"/>
                    <a:pt x="23" y="50"/>
                  </a:cubicBezTo>
                  <a:close/>
                  <a:moveTo>
                    <a:pt x="24" y="51"/>
                  </a:moveTo>
                  <a:cubicBezTo>
                    <a:pt x="23" y="51"/>
                    <a:pt x="23" y="51"/>
                    <a:pt x="23" y="51"/>
                  </a:cubicBezTo>
                  <a:cubicBezTo>
                    <a:pt x="23" y="51"/>
                    <a:pt x="23" y="51"/>
                    <a:pt x="22" y="51"/>
                  </a:cubicBezTo>
                  <a:cubicBezTo>
                    <a:pt x="22" y="51"/>
                    <a:pt x="22" y="51"/>
                    <a:pt x="22" y="51"/>
                  </a:cubicBezTo>
                  <a:cubicBezTo>
                    <a:pt x="22" y="51"/>
                    <a:pt x="22" y="52"/>
                    <a:pt x="22" y="52"/>
                  </a:cubicBezTo>
                  <a:cubicBezTo>
                    <a:pt x="22" y="55"/>
                    <a:pt x="22" y="55"/>
                    <a:pt x="22" y="55"/>
                  </a:cubicBezTo>
                  <a:cubicBezTo>
                    <a:pt x="22" y="55"/>
                    <a:pt x="22" y="55"/>
                    <a:pt x="22" y="55"/>
                  </a:cubicBezTo>
                  <a:cubicBezTo>
                    <a:pt x="23" y="55"/>
                    <a:pt x="23" y="55"/>
                    <a:pt x="23" y="55"/>
                  </a:cubicBezTo>
                  <a:cubicBezTo>
                    <a:pt x="24" y="55"/>
                    <a:pt x="24" y="55"/>
                    <a:pt x="24" y="55"/>
                  </a:cubicBezTo>
                  <a:cubicBezTo>
                    <a:pt x="24" y="55"/>
                    <a:pt x="24" y="55"/>
                    <a:pt x="24" y="55"/>
                  </a:cubicBezTo>
                  <a:cubicBezTo>
                    <a:pt x="24" y="55"/>
                    <a:pt x="24" y="55"/>
                    <a:pt x="24" y="55"/>
                  </a:cubicBezTo>
                  <a:cubicBezTo>
                    <a:pt x="24" y="55"/>
                    <a:pt x="24" y="55"/>
                    <a:pt x="24" y="55"/>
                  </a:cubicBezTo>
                  <a:cubicBezTo>
                    <a:pt x="24" y="52"/>
                    <a:pt x="24" y="52"/>
                    <a:pt x="24" y="52"/>
                  </a:cubicBezTo>
                  <a:cubicBezTo>
                    <a:pt x="24" y="52"/>
                    <a:pt x="24" y="51"/>
                    <a:pt x="24" y="51"/>
                  </a:cubicBezTo>
                  <a:cubicBezTo>
                    <a:pt x="24" y="51"/>
                    <a:pt x="24" y="51"/>
                    <a:pt x="24" y="51"/>
                  </a:cubicBezTo>
                  <a:cubicBezTo>
                    <a:pt x="24" y="51"/>
                    <a:pt x="24" y="51"/>
                    <a:pt x="24" y="51"/>
                  </a:cubicBezTo>
                  <a:close/>
                  <a:moveTo>
                    <a:pt x="18" y="50"/>
                  </a:moveTo>
                  <a:cubicBezTo>
                    <a:pt x="18" y="50"/>
                    <a:pt x="17" y="51"/>
                    <a:pt x="17" y="51"/>
                  </a:cubicBezTo>
                  <a:cubicBezTo>
                    <a:pt x="17" y="51"/>
                    <a:pt x="17" y="51"/>
                    <a:pt x="17" y="51"/>
                  </a:cubicBezTo>
                  <a:cubicBezTo>
                    <a:pt x="17" y="51"/>
                    <a:pt x="16" y="51"/>
                    <a:pt x="16" y="52"/>
                  </a:cubicBezTo>
                  <a:cubicBezTo>
                    <a:pt x="16" y="55"/>
                    <a:pt x="16" y="55"/>
                    <a:pt x="16" y="55"/>
                  </a:cubicBezTo>
                  <a:cubicBezTo>
                    <a:pt x="16" y="55"/>
                    <a:pt x="17" y="55"/>
                    <a:pt x="17" y="56"/>
                  </a:cubicBezTo>
                  <a:cubicBezTo>
                    <a:pt x="17" y="56"/>
                    <a:pt x="18" y="56"/>
                    <a:pt x="18" y="56"/>
                  </a:cubicBezTo>
                  <a:cubicBezTo>
                    <a:pt x="19" y="56"/>
                    <a:pt x="19" y="56"/>
                    <a:pt x="19" y="56"/>
                  </a:cubicBezTo>
                  <a:cubicBezTo>
                    <a:pt x="19" y="56"/>
                    <a:pt x="20" y="56"/>
                    <a:pt x="20" y="56"/>
                  </a:cubicBezTo>
                  <a:cubicBezTo>
                    <a:pt x="20" y="56"/>
                    <a:pt x="20" y="56"/>
                    <a:pt x="20" y="56"/>
                  </a:cubicBezTo>
                  <a:cubicBezTo>
                    <a:pt x="20" y="55"/>
                    <a:pt x="20" y="55"/>
                    <a:pt x="20" y="55"/>
                  </a:cubicBezTo>
                  <a:cubicBezTo>
                    <a:pt x="20" y="52"/>
                    <a:pt x="20" y="52"/>
                    <a:pt x="20" y="52"/>
                  </a:cubicBezTo>
                  <a:cubicBezTo>
                    <a:pt x="20" y="51"/>
                    <a:pt x="20" y="51"/>
                    <a:pt x="20" y="51"/>
                  </a:cubicBezTo>
                  <a:cubicBezTo>
                    <a:pt x="20" y="51"/>
                    <a:pt x="20" y="51"/>
                    <a:pt x="20" y="51"/>
                  </a:cubicBezTo>
                  <a:cubicBezTo>
                    <a:pt x="20" y="51"/>
                    <a:pt x="20" y="51"/>
                    <a:pt x="20" y="51"/>
                  </a:cubicBezTo>
                  <a:cubicBezTo>
                    <a:pt x="20" y="51"/>
                    <a:pt x="19" y="50"/>
                    <a:pt x="19" y="50"/>
                  </a:cubicBezTo>
                  <a:cubicBezTo>
                    <a:pt x="18" y="50"/>
                    <a:pt x="18" y="50"/>
                    <a:pt x="18" y="50"/>
                  </a:cubicBezTo>
                  <a:close/>
                  <a:moveTo>
                    <a:pt x="19" y="51"/>
                  </a:moveTo>
                  <a:cubicBezTo>
                    <a:pt x="18" y="51"/>
                    <a:pt x="18" y="51"/>
                    <a:pt x="18" y="51"/>
                  </a:cubicBezTo>
                  <a:cubicBezTo>
                    <a:pt x="18" y="51"/>
                    <a:pt x="18" y="51"/>
                    <a:pt x="17" y="51"/>
                  </a:cubicBezTo>
                  <a:cubicBezTo>
                    <a:pt x="17" y="51"/>
                    <a:pt x="17" y="51"/>
                    <a:pt x="17" y="51"/>
                  </a:cubicBezTo>
                  <a:cubicBezTo>
                    <a:pt x="17" y="51"/>
                    <a:pt x="17" y="52"/>
                    <a:pt x="17" y="52"/>
                  </a:cubicBezTo>
                  <a:cubicBezTo>
                    <a:pt x="17" y="55"/>
                    <a:pt x="17" y="55"/>
                    <a:pt x="17" y="55"/>
                  </a:cubicBezTo>
                  <a:cubicBezTo>
                    <a:pt x="17" y="55"/>
                    <a:pt x="17" y="55"/>
                    <a:pt x="17" y="55"/>
                  </a:cubicBezTo>
                  <a:cubicBezTo>
                    <a:pt x="18" y="55"/>
                    <a:pt x="18" y="55"/>
                    <a:pt x="18" y="55"/>
                  </a:cubicBezTo>
                  <a:cubicBezTo>
                    <a:pt x="19" y="55"/>
                    <a:pt x="19" y="55"/>
                    <a:pt x="19" y="55"/>
                  </a:cubicBezTo>
                  <a:cubicBezTo>
                    <a:pt x="19" y="55"/>
                    <a:pt x="19" y="55"/>
                    <a:pt x="19" y="55"/>
                  </a:cubicBezTo>
                  <a:cubicBezTo>
                    <a:pt x="19" y="55"/>
                    <a:pt x="19" y="55"/>
                    <a:pt x="19" y="55"/>
                  </a:cubicBezTo>
                  <a:cubicBezTo>
                    <a:pt x="19" y="55"/>
                    <a:pt x="20" y="55"/>
                    <a:pt x="20" y="55"/>
                  </a:cubicBezTo>
                  <a:cubicBezTo>
                    <a:pt x="20" y="52"/>
                    <a:pt x="20" y="52"/>
                    <a:pt x="20" y="52"/>
                  </a:cubicBezTo>
                  <a:cubicBezTo>
                    <a:pt x="20" y="52"/>
                    <a:pt x="19" y="51"/>
                    <a:pt x="19" y="51"/>
                  </a:cubicBezTo>
                  <a:cubicBezTo>
                    <a:pt x="19" y="51"/>
                    <a:pt x="19" y="51"/>
                    <a:pt x="19" y="51"/>
                  </a:cubicBezTo>
                  <a:cubicBezTo>
                    <a:pt x="19" y="51"/>
                    <a:pt x="19" y="51"/>
                    <a:pt x="19" y="51"/>
                  </a:cubicBezTo>
                  <a:close/>
                  <a:moveTo>
                    <a:pt x="14" y="51"/>
                  </a:moveTo>
                  <a:cubicBezTo>
                    <a:pt x="13" y="51"/>
                    <a:pt x="13" y="51"/>
                    <a:pt x="13" y="51"/>
                  </a:cubicBezTo>
                  <a:cubicBezTo>
                    <a:pt x="13" y="51"/>
                    <a:pt x="13" y="51"/>
                    <a:pt x="13" y="51"/>
                  </a:cubicBezTo>
                  <a:cubicBezTo>
                    <a:pt x="13" y="51"/>
                    <a:pt x="13" y="51"/>
                    <a:pt x="13" y="51"/>
                  </a:cubicBezTo>
                  <a:cubicBezTo>
                    <a:pt x="12" y="51"/>
                    <a:pt x="12" y="52"/>
                    <a:pt x="12" y="52"/>
                  </a:cubicBezTo>
                  <a:cubicBezTo>
                    <a:pt x="12" y="55"/>
                    <a:pt x="12" y="55"/>
                    <a:pt x="12" y="55"/>
                  </a:cubicBezTo>
                  <a:cubicBezTo>
                    <a:pt x="12" y="55"/>
                    <a:pt x="12" y="55"/>
                    <a:pt x="13" y="55"/>
                  </a:cubicBezTo>
                  <a:cubicBezTo>
                    <a:pt x="13" y="55"/>
                    <a:pt x="13" y="55"/>
                    <a:pt x="13" y="55"/>
                  </a:cubicBezTo>
                  <a:cubicBezTo>
                    <a:pt x="14" y="55"/>
                    <a:pt x="14" y="55"/>
                    <a:pt x="14" y="55"/>
                  </a:cubicBezTo>
                  <a:cubicBezTo>
                    <a:pt x="14" y="55"/>
                    <a:pt x="14" y="55"/>
                    <a:pt x="14" y="55"/>
                  </a:cubicBezTo>
                  <a:cubicBezTo>
                    <a:pt x="14" y="55"/>
                    <a:pt x="14" y="55"/>
                    <a:pt x="14" y="55"/>
                  </a:cubicBezTo>
                  <a:cubicBezTo>
                    <a:pt x="15" y="55"/>
                    <a:pt x="15" y="55"/>
                    <a:pt x="15" y="55"/>
                  </a:cubicBezTo>
                  <a:cubicBezTo>
                    <a:pt x="15" y="52"/>
                    <a:pt x="15" y="52"/>
                    <a:pt x="15" y="52"/>
                  </a:cubicBezTo>
                  <a:cubicBezTo>
                    <a:pt x="15" y="52"/>
                    <a:pt x="15" y="51"/>
                    <a:pt x="14" y="51"/>
                  </a:cubicBezTo>
                  <a:cubicBezTo>
                    <a:pt x="14" y="51"/>
                    <a:pt x="14" y="51"/>
                    <a:pt x="14" y="51"/>
                  </a:cubicBezTo>
                  <a:cubicBezTo>
                    <a:pt x="14" y="51"/>
                    <a:pt x="14" y="51"/>
                    <a:pt x="14" y="51"/>
                  </a:cubicBezTo>
                  <a:close/>
                  <a:moveTo>
                    <a:pt x="17" y="24"/>
                  </a:moveTo>
                  <a:cubicBezTo>
                    <a:pt x="17" y="41"/>
                    <a:pt x="17" y="41"/>
                    <a:pt x="17" y="41"/>
                  </a:cubicBezTo>
                  <a:cubicBezTo>
                    <a:pt x="24" y="41"/>
                    <a:pt x="24" y="41"/>
                    <a:pt x="24" y="41"/>
                  </a:cubicBezTo>
                  <a:cubicBezTo>
                    <a:pt x="24" y="28"/>
                    <a:pt x="24" y="28"/>
                    <a:pt x="24" y="28"/>
                  </a:cubicBezTo>
                  <a:cubicBezTo>
                    <a:pt x="25" y="28"/>
                    <a:pt x="25" y="28"/>
                    <a:pt x="25" y="28"/>
                  </a:cubicBezTo>
                  <a:cubicBezTo>
                    <a:pt x="25" y="28"/>
                    <a:pt x="25" y="28"/>
                    <a:pt x="25" y="28"/>
                  </a:cubicBezTo>
                  <a:cubicBezTo>
                    <a:pt x="30" y="28"/>
                    <a:pt x="30" y="28"/>
                    <a:pt x="30" y="28"/>
                  </a:cubicBezTo>
                  <a:cubicBezTo>
                    <a:pt x="30" y="27"/>
                    <a:pt x="30" y="27"/>
                    <a:pt x="30" y="27"/>
                  </a:cubicBezTo>
                  <a:cubicBezTo>
                    <a:pt x="30" y="25"/>
                    <a:pt x="29" y="24"/>
                    <a:pt x="27" y="24"/>
                  </a:cubicBezTo>
                  <a:cubicBezTo>
                    <a:pt x="17" y="24"/>
                    <a:pt x="17" y="24"/>
                    <a:pt x="17" y="24"/>
                  </a:cubicBezTo>
                  <a:close/>
                  <a:moveTo>
                    <a:pt x="30" y="29"/>
                  </a:moveTo>
                  <a:cubicBezTo>
                    <a:pt x="25" y="29"/>
                    <a:pt x="25" y="29"/>
                    <a:pt x="25" y="29"/>
                  </a:cubicBezTo>
                  <a:cubicBezTo>
                    <a:pt x="25" y="32"/>
                    <a:pt x="25" y="32"/>
                    <a:pt x="25" y="32"/>
                  </a:cubicBezTo>
                  <a:cubicBezTo>
                    <a:pt x="30" y="32"/>
                    <a:pt x="30" y="32"/>
                    <a:pt x="30" y="32"/>
                  </a:cubicBezTo>
                  <a:cubicBezTo>
                    <a:pt x="30" y="29"/>
                    <a:pt x="30" y="29"/>
                    <a:pt x="30" y="29"/>
                  </a:cubicBezTo>
                  <a:close/>
                  <a:moveTo>
                    <a:pt x="30" y="33"/>
                  </a:moveTo>
                  <a:cubicBezTo>
                    <a:pt x="25" y="33"/>
                    <a:pt x="25" y="33"/>
                    <a:pt x="25" y="33"/>
                  </a:cubicBezTo>
                  <a:cubicBezTo>
                    <a:pt x="25" y="36"/>
                    <a:pt x="25" y="36"/>
                    <a:pt x="25" y="36"/>
                  </a:cubicBezTo>
                  <a:cubicBezTo>
                    <a:pt x="30" y="36"/>
                    <a:pt x="30" y="36"/>
                    <a:pt x="30" y="36"/>
                  </a:cubicBezTo>
                  <a:cubicBezTo>
                    <a:pt x="30" y="33"/>
                    <a:pt x="30" y="33"/>
                    <a:pt x="30" y="33"/>
                  </a:cubicBezTo>
                  <a:close/>
                  <a:moveTo>
                    <a:pt x="30" y="37"/>
                  </a:moveTo>
                  <a:cubicBezTo>
                    <a:pt x="25" y="37"/>
                    <a:pt x="25" y="37"/>
                    <a:pt x="25" y="37"/>
                  </a:cubicBezTo>
                  <a:cubicBezTo>
                    <a:pt x="25" y="41"/>
                    <a:pt x="25" y="41"/>
                    <a:pt x="25" y="41"/>
                  </a:cubicBezTo>
                  <a:cubicBezTo>
                    <a:pt x="27" y="41"/>
                    <a:pt x="27" y="41"/>
                    <a:pt x="27" y="41"/>
                  </a:cubicBezTo>
                  <a:cubicBezTo>
                    <a:pt x="29" y="41"/>
                    <a:pt x="30" y="40"/>
                    <a:pt x="30" y="38"/>
                  </a:cubicBezTo>
                  <a:cubicBezTo>
                    <a:pt x="30" y="37"/>
                    <a:pt x="30" y="37"/>
                    <a:pt x="30" y="37"/>
                  </a:cubicBezTo>
                  <a:close/>
                  <a:moveTo>
                    <a:pt x="16" y="41"/>
                  </a:moveTo>
                  <a:cubicBezTo>
                    <a:pt x="16" y="37"/>
                    <a:pt x="16" y="37"/>
                    <a:pt x="16" y="37"/>
                  </a:cubicBezTo>
                  <a:cubicBezTo>
                    <a:pt x="12" y="37"/>
                    <a:pt x="12" y="37"/>
                    <a:pt x="12" y="37"/>
                  </a:cubicBezTo>
                  <a:cubicBezTo>
                    <a:pt x="12" y="38"/>
                    <a:pt x="12" y="38"/>
                    <a:pt x="12" y="38"/>
                  </a:cubicBezTo>
                  <a:cubicBezTo>
                    <a:pt x="12" y="40"/>
                    <a:pt x="13" y="41"/>
                    <a:pt x="15" y="41"/>
                  </a:cubicBezTo>
                  <a:cubicBezTo>
                    <a:pt x="16" y="41"/>
                    <a:pt x="16" y="41"/>
                    <a:pt x="16" y="41"/>
                  </a:cubicBezTo>
                  <a:close/>
                  <a:moveTo>
                    <a:pt x="12" y="36"/>
                  </a:moveTo>
                  <a:cubicBezTo>
                    <a:pt x="16" y="36"/>
                    <a:pt x="16" y="36"/>
                    <a:pt x="16" y="36"/>
                  </a:cubicBezTo>
                  <a:cubicBezTo>
                    <a:pt x="16" y="33"/>
                    <a:pt x="16" y="33"/>
                    <a:pt x="16" y="33"/>
                  </a:cubicBezTo>
                  <a:cubicBezTo>
                    <a:pt x="12" y="33"/>
                    <a:pt x="12" y="33"/>
                    <a:pt x="12" y="33"/>
                  </a:cubicBezTo>
                  <a:cubicBezTo>
                    <a:pt x="12" y="36"/>
                    <a:pt x="12" y="36"/>
                    <a:pt x="12" y="36"/>
                  </a:cubicBezTo>
                  <a:close/>
                  <a:moveTo>
                    <a:pt x="12" y="32"/>
                  </a:moveTo>
                  <a:cubicBezTo>
                    <a:pt x="16" y="32"/>
                    <a:pt x="16" y="32"/>
                    <a:pt x="16" y="32"/>
                  </a:cubicBezTo>
                  <a:cubicBezTo>
                    <a:pt x="16" y="29"/>
                    <a:pt x="16" y="29"/>
                    <a:pt x="16" y="29"/>
                  </a:cubicBezTo>
                  <a:cubicBezTo>
                    <a:pt x="12" y="29"/>
                    <a:pt x="12" y="29"/>
                    <a:pt x="12" y="29"/>
                  </a:cubicBezTo>
                  <a:lnTo>
                    <a:pt x="12" y="32"/>
                  </a:lnTo>
                  <a:close/>
                </a:path>
              </a:pathLst>
            </a:custGeom>
            <a:solidFill>
              <a:schemeClr val="tx1">
                <a:alpha val="100000"/>
              </a:schemeClr>
            </a:solidFill>
            <a:ln w="9525">
              <a:noFill/>
            </a:ln>
          </p:spPr>
          <p:txBody>
            <a:bodyPr/>
            <a:p>
              <a:endParaRPr lang="zh-CN" altLang="en-US"/>
            </a:p>
          </p:txBody>
        </p:sp>
        <p:sp>
          <p:nvSpPr>
            <p:cNvPr id="16405" name="Freeform 5554"/>
            <p:cNvSpPr>
              <a:spLocks noEditPoints="1"/>
            </p:cNvSpPr>
            <p:nvPr/>
          </p:nvSpPr>
          <p:spPr>
            <a:xfrm>
              <a:off x="411889" y="1510800"/>
              <a:ext cx="576263" cy="441325"/>
            </a:xfrm>
            <a:custGeom>
              <a:avLst/>
              <a:gdLst/>
              <a:ahLst/>
              <a:cxnLst>
                <a:cxn ang="0">
                  <a:pos x="1775427599" y="458969431"/>
                </a:cxn>
                <a:cxn ang="0">
                  <a:pos x="110965031" y="587480700"/>
                </a:cxn>
                <a:cxn ang="0">
                  <a:pos x="2089826370" y="1780797792"/>
                </a:cxn>
                <a:cxn ang="0">
                  <a:pos x="2147483647" y="1101525776"/>
                </a:cxn>
                <a:cxn ang="0">
                  <a:pos x="2147483647" y="1009730176"/>
                </a:cxn>
                <a:cxn ang="0">
                  <a:pos x="2147483647" y="1009730176"/>
                </a:cxn>
                <a:cxn ang="0">
                  <a:pos x="2147483647" y="1890949084"/>
                </a:cxn>
                <a:cxn ang="0">
                  <a:pos x="55480365" y="1890949084"/>
                </a:cxn>
                <a:cxn ang="0">
                  <a:pos x="0" y="1835873438"/>
                </a:cxn>
                <a:cxn ang="0">
                  <a:pos x="0" y="458969431"/>
                </a:cxn>
                <a:cxn ang="0">
                  <a:pos x="314398772" y="1211677069"/>
                </a:cxn>
                <a:cxn ang="0">
                  <a:pos x="943196315" y="1303468384"/>
                </a:cxn>
                <a:cxn ang="0">
                  <a:pos x="314398772" y="1211677069"/>
                </a:cxn>
                <a:cxn ang="0">
                  <a:pos x="314398772" y="1046445846"/>
                </a:cxn>
                <a:cxn ang="0">
                  <a:pos x="1387052140" y="954654530"/>
                </a:cxn>
                <a:cxn ang="0">
                  <a:pos x="314398772" y="697631992"/>
                </a:cxn>
                <a:cxn ang="0">
                  <a:pos x="1387052140" y="789423307"/>
                </a:cxn>
                <a:cxn ang="0">
                  <a:pos x="314398772" y="697631992"/>
                </a:cxn>
                <a:cxn ang="0">
                  <a:pos x="2147483647" y="293738208"/>
                </a:cxn>
                <a:cxn ang="0">
                  <a:pos x="2147483647" y="789423307"/>
                </a:cxn>
                <a:cxn ang="0">
                  <a:pos x="2147483647" y="771067615"/>
                </a:cxn>
                <a:cxn ang="0">
                  <a:pos x="2147483647" y="312098184"/>
                </a:cxn>
                <a:cxn ang="0">
                  <a:pos x="2147483647" y="257022538"/>
                </a:cxn>
                <a:cxn ang="0">
                  <a:pos x="1978861339" y="293738208"/>
                </a:cxn>
                <a:cxn ang="0">
                  <a:pos x="2089826370" y="917934576"/>
                </a:cxn>
                <a:cxn ang="0">
                  <a:pos x="1664462568" y="1266752715"/>
                </a:cxn>
                <a:cxn ang="0">
                  <a:pos x="1627474224" y="1560490922"/>
                </a:cxn>
                <a:cxn ang="0">
                  <a:pos x="1701450911" y="1450339630"/>
                </a:cxn>
                <a:cxn ang="0">
                  <a:pos x="1756935577" y="1358544030"/>
                </a:cxn>
                <a:cxn ang="0">
                  <a:pos x="1738439255" y="1450339630"/>
                </a:cxn>
                <a:cxn ang="0">
                  <a:pos x="1719947233" y="1597210876"/>
                </a:cxn>
                <a:cxn ang="0">
                  <a:pos x="1886392630" y="1340188338"/>
                </a:cxn>
                <a:cxn ang="0">
                  <a:pos x="2071334349" y="954654530"/>
                </a:cxn>
                <a:cxn ang="0">
                  <a:pos x="1664462568" y="1230032761"/>
                </a:cxn>
                <a:cxn ang="0">
                  <a:pos x="2071334349" y="954654530"/>
                </a:cxn>
                <a:cxn ang="0">
                  <a:pos x="776750918" y="1670642215"/>
                </a:cxn>
                <a:cxn ang="0">
                  <a:pos x="943196315" y="1542135230"/>
                </a:cxn>
                <a:cxn ang="0">
                  <a:pos x="961688337" y="1652286522"/>
                </a:cxn>
                <a:cxn ang="0">
                  <a:pos x="1183618399" y="1615566568"/>
                </a:cxn>
                <a:cxn ang="0">
                  <a:pos x="1276087108" y="1633926545"/>
                </a:cxn>
                <a:cxn ang="0">
                  <a:pos x="1294583430" y="1633926545"/>
                </a:cxn>
                <a:cxn ang="0">
                  <a:pos x="1294583430" y="1725722145"/>
                </a:cxn>
                <a:cxn ang="0">
                  <a:pos x="1479525149" y="1744077838"/>
                </a:cxn>
                <a:cxn ang="0">
                  <a:pos x="1368560118" y="1670642215"/>
                </a:cxn>
                <a:cxn ang="0">
                  <a:pos x="1368560118" y="1652286522"/>
                </a:cxn>
                <a:cxn ang="0">
                  <a:pos x="1331571774" y="1542135230"/>
                </a:cxn>
                <a:cxn ang="0">
                  <a:pos x="1239103065" y="1560490922"/>
                </a:cxn>
                <a:cxn ang="0">
                  <a:pos x="1017173003" y="1578850899"/>
                </a:cxn>
                <a:cxn ang="0">
                  <a:pos x="721266252" y="1597210876"/>
                </a:cxn>
              </a:cxnLst>
              <a:pathLst>
                <a:path w="134" h="103">
                  <a:moveTo>
                    <a:pt x="3" y="25"/>
                  </a:moveTo>
                  <a:cubicBezTo>
                    <a:pt x="96" y="25"/>
                    <a:pt x="96" y="25"/>
                    <a:pt x="96" y="25"/>
                  </a:cubicBezTo>
                  <a:cubicBezTo>
                    <a:pt x="96" y="27"/>
                    <a:pt x="95" y="30"/>
                    <a:pt x="94" y="32"/>
                  </a:cubicBezTo>
                  <a:cubicBezTo>
                    <a:pt x="6" y="32"/>
                    <a:pt x="6" y="32"/>
                    <a:pt x="6" y="32"/>
                  </a:cubicBezTo>
                  <a:cubicBezTo>
                    <a:pt x="6" y="97"/>
                    <a:pt x="6" y="97"/>
                    <a:pt x="6" y="97"/>
                  </a:cubicBezTo>
                  <a:cubicBezTo>
                    <a:pt x="113" y="97"/>
                    <a:pt x="113" y="97"/>
                    <a:pt x="113" y="97"/>
                  </a:cubicBezTo>
                  <a:cubicBezTo>
                    <a:pt x="113" y="69"/>
                    <a:pt x="113" y="69"/>
                    <a:pt x="113" y="69"/>
                  </a:cubicBezTo>
                  <a:cubicBezTo>
                    <a:pt x="114" y="66"/>
                    <a:pt x="115" y="63"/>
                    <a:pt x="117" y="60"/>
                  </a:cubicBezTo>
                  <a:cubicBezTo>
                    <a:pt x="117" y="60"/>
                    <a:pt x="117" y="60"/>
                    <a:pt x="117" y="60"/>
                  </a:cubicBezTo>
                  <a:cubicBezTo>
                    <a:pt x="119" y="55"/>
                    <a:pt x="119" y="55"/>
                    <a:pt x="119" y="55"/>
                  </a:cubicBezTo>
                  <a:cubicBezTo>
                    <a:pt x="119" y="54"/>
                    <a:pt x="119" y="54"/>
                    <a:pt x="119" y="54"/>
                  </a:cubicBezTo>
                  <a:cubicBezTo>
                    <a:pt x="119" y="54"/>
                    <a:pt x="119" y="54"/>
                    <a:pt x="119" y="55"/>
                  </a:cubicBezTo>
                  <a:cubicBezTo>
                    <a:pt x="119" y="100"/>
                    <a:pt x="119" y="100"/>
                    <a:pt x="119" y="100"/>
                  </a:cubicBezTo>
                  <a:cubicBezTo>
                    <a:pt x="119" y="103"/>
                    <a:pt x="119" y="103"/>
                    <a:pt x="119" y="103"/>
                  </a:cubicBezTo>
                  <a:cubicBezTo>
                    <a:pt x="116" y="103"/>
                    <a:pt x="116" y="103"/>
                    <a:pt x="116" y="103"/>
                  </a:cubicBezTo>
                  <a:cubicBezTo>
                    <a:pt x="3" y="103"/>
                    <a:pt x="3" y="103"/>
                    <a:pt x="3" y="103"/>
                  </a:cubicBezTo>
                  <a:cubicBezTo>
                    <a:pt x="0" y="103"/>
                    <a:pt x="0" y="103"/>
                    <a:pt x="0" y="103"/>
                  </a:cubicBezTo>
                  <a:cubicBezTo>
                    <a:pt x="0" y="100"/>
                    <a:pt x="0" y="100"/>
                    <a:pt x="0" y="100"/>
                  </a:cubicBezTo>
                  <a:cubicBezTo>
                    <a:pt x="0" y="28"/>
                    <a:pt x="0" y="28"/>
                    <a:pt x="0" y="28"/>
                  </a:cubicBezTo>
                  <a:cubicBezTo>
                    <a:pt x="0" y="25"/>
                    <a:pt x="0" y="25"/>
                    <a:pt x="0" y="25"/>
                  </a:cubicBezTo>
                  <a:cubicBezTo>
                    <a:pt x="3" y="25"/>
                    <a:pt x="3" y="25"/>
                    <a:pt x="3" y="25"/>
                  </a:cubicBezTo>
                  <a:close/>
                  <a:moveTo>
                    <a:pt x="17" y="66"/>
                  </a:moveTo>
                  <a:cubicBezTo>
                    <a:pt x="17" y="71"/>
                    <a:pt x="17" y="71"/>
                    <a:pt x="17" y="71"/>
                  </a:cubicBezTo>
                  <a:cubicBezTo>
                    <a:pt x="51" y="71"/>
                    <a:pt x="51" y="71"/>
                    <a:pt x="51" y="71"/>
                  </a:cubicBezTo>
                  <a:cubicBezTo>
                    <a:pt x="51" y="66"/>
                    <a:pt x="51" y="66"/>
                    <a:pt x="51" y="66"/>
                  </a:cubicBezTo>
                  <a:cubicBezTo>
                    <a:pt x="17" y="66"/>
                    <a:pt x="17" y="66"/>
                    <a:pt x="17" y="66"/>
                  </a:cubicBezTo>
                  <a:close/>
                  <a:moveTo>
                    <a:pt x="17" y="52"/>
                  </a:moveTo>
                  <a:cubicBezTo>
                    <a:pt x="17" y="57"/>
                    <a:pt x="17" y="57"/>
                    <a:pt x="17" y="57"/>
                  </a:cubicBezTo>
                  <a:cubicBezTo>
                    <a:pt x="75" y="57"/>
                    <a:pt x="75" y="57"/>
                    <a:pt x="75" y="57"/>
                  </a:cubicBezTo>
                  <a:cubicBezTo>
                    <a:pt x="75" y="52"/>
                    <a:pt x="75" y="52"/>
                    <a:pt x="75" y="52"/>
                  </a:cubicBezTo>
                  <a:cubicBezTo>
                    <a:pt x="17" y="52"/>
                    <a:pt x="17" y="52"/>
                    <a:pt x="17" y="52"/>
                  </a:cubicBezTo>
                  <a:close/>
                  <a:moveTo>
                    <a:pt x="17" y="38"/>
                  </a:moveTo>
                  <a:cubicBezTo>
                    <a:pt x="17" y="43"/>
                    <a:pt x="17" y="43"/>
                    <a:pt x="17" y="43"/>
                  </a:cubicBezTo>
                  <a:cubicBezTo>
                    <a:pt x="75" y="43"/>
                    <a:pt x="75" y="43"/>
                    <a:pt x="75" y="43"/>
                  </a:cubicBezTo>
                  <a:cubicBezTo>
                    <a:pt x="75" y="38"/>
                    <a:pt x="75" y="38"/>
                    <a:pt x="75" y="38"/>
                  </a:cubicBezTo>
                  <a:cubicBezTo>
                    <a:pt x="17" y="38"/>
                    <a:pt x="17" y="38"/>
                    <a:pt x="17" y="38"/>
                  </a:cubicBezTo>
                  <a:close/>
                  <a:moveTo>
                    <a:pt x="123" y="21"/>
                  </a:moveTo>
                  <a:cubicBezTo>
                    <a:pt x="123" y="19"/>
                    <a:pt x="124" y="18"/>
                    <a:pt x="124" y="16"/>
                  </a:cubicBezTo>
                  <a:cubicBezTo>
                    <a:pt x="128" y="17"/>
                    <a:pt x="128" y="17"/>
                    <a:pt x="128" y="17"/>
                  </a:cubicBezTo>
                  <a:cubicBezTo>
                    <a:pt x="125" y="23"/>
                    <a:pt x="116" y="41"/>
                    <a:pt x="117" y="43"/>
                  </a:cubicBezTo>
                  <a:cubicBezTo>
                    <a:pt x="118" y="46"/>
                    <a:pt x="121" y="46"/>
                    <a:pt x="121" y="46"/>
                  </a:cubicBezTo>
                  <a:cubicBezTo>
                    <a:pt x="122" y="42"/>
                    <a:pt x="122" y="42"/>
                    <a:pt x="122" y="42"/>
                  </a:cubicBezTo>
                  <a:cubicBezTo>
                    <a:pt x="122" y="42"/>
                    <a:pt x="121" y="43"/>
                    <a:pt x="121" y="42"/>
                  </a:cubicBezTo>
                  <a:cubicBezTo>
                    <a:pt x="120" y="41"/>
                    <a:pt x="133" y="17"/>
                    <a:pt x="133" y="17"/>
                  </a:cubicBezTo>
                  <a:cubicBezTo>
                    <a:pt x="134" y="15"/>
                    <a:pt x="134" y="15"/>
                    <a:pt x="134" y="15"/>
                  </a:cubicBezTo>
                  <a:cubicBezTo>
                    <a:pt x="132" y="14"/>
                    <a:pt x="132" y="14"/>
                    <a:pt x="132" y="14"/>
                  </a:cubicBezTo>
                  <a:cubicBezTo>
                    <a:pt x="124" y="12"/>
                    <a:pt x="124" y="12"/>
                    <a:pt x="124" y="12"/>
                  </a:cubicBezTo>
                  <a:cubicBezTo>
                    <a:pt x="124" y="0"/>
                    <a:pt x="114" y="0"/>
                    <a:pt x="107" y="16"/>
                  </a:cubicBezTo>
                  <a:cubicBezTo>
                    <a:pt x="103" y="25"/>
                    <a:pt x="99" y="35"/>
                    <a:pt x="96" y="44"/>
                  </a:cubicBezTo>
                  <a:cubicBezTo>
                    <a:pt x="113" y="50"/>
                    <a:pt x="113" y="50"/>
                    <a:pt x="113" y="50"/>
                  </a:cubicBezTo>
                  <a:cubicBezTo>
                    <a:pt x="117" y="41"/>
                    <a:pt x="120" y="31"/>
                    <a:pt x="123" y="21"/>
                  </a:cubicBezTo>
                  <a:close/>
                  <a:moveTo>
                    <a:pt x="90" y="69"/>
                  </a:moveTo>
                  <a:cubicBezTo>
                    <a:pt x="86" y="74"/>
                    <a:pt x="86" y="74"/>
                    <a:pt x="86" y="74"/>
                  </a:cubicBezTo>
                  <a:cubicBezTo>
                    <a:pt x="88" y="85"/>
                    <a:pt x="88" y="85"/>
                    <a:pt x="88" y="85"/>
                  </a:cubicBezTo>
                  <a:cubicBezTo>
                    <a:pt x="90" y="86"/>
                    <a:pt x="90" y="86"/>
                    <a:pt x="90" y="86"/>
                  </a:cubicBezTo>
                  <a:cubicBezTo>
                    <a:pt x="92" y="79"/>
                    <a:pt x="92" y="79"/>
                    <a:pt x="92" y="79"/>
                  </a:cubicBezTo>
                  <a:cubicBezTo>
                    <a:pt x="91" y="78"/>
                    <a:pt x="91" y="77"/>
                    <a:pt x="91" y="76"/>
                  </a:cubicBezTo>
                  <a:cubicBezTo>
                    <a:pt x="92" y="75"/>
                    <a:pt x="93" y="74"/>
                    <a:pt x="95" y="74"/>
                  </a:cubicBezTo>
                  <a:cubicBezTo>
                    <a:pt x="96" y="75"/>
                    <a:pt x="97" y="76"/>
                    <a:pt x="96" y="78"/>
                  </a:cubicBezTo>
                  <a:cubicBezTo>
                    <a:pt x="96" y="79"/>
                    <a:pt x="95" y="79"/>
                    <a:pt x="94" y="79"/>
                  </a:cubicBezTo>
                  <a:cubicBezTo>
                    <a:pt x="91" y="87"/>
                    <a:pt x="91" y="87"/>
                    <a:pt x="91" y="87"/>
                  </a:cubicBezTo>
                  <a:cubicBezTo>
                    <a:pt x="93" y="87"/>
                    <a:pt x="93" y="87"/>
                    <a:pt x="93" y="87"/>
                  </a:cubicBezTo>
                  <a:cubicBezTo>
                    <a:pt x="102" y="80"/>
                    <a:pt x="102" y="80"/>
                    <a:pt x="102" y="80"/>
                  </a:cubicBezTo>
                  <a:cubicBezTo>
                    <a:pt x="102" y="73"/>
                    <a:pt x="102" y="73"/>
                    <a:pt x="102" y="73"/>
                  </a:cubicBezTo>
                  <a:cubicBezTo>
                    <a:pt x="90" y="69"/>
                    <a:pt x="90" y="69"/>
                    <a:pt x="90" y="69"/>
                  </a:cubicBezTo>
                  <a:close/>
                  <a:moveTo>
                    <a:pt x="112" y="52"/>
                  </a:moveTo>
                  <a:cubicBezTo>
                    <a:pt x="96" y="46"/>
                    <a:pt x="96" y="46"/>
                    <a:pt x="96" y="46"/>
                  </a:cubicBezTo>
                  <a:cubicBezTo>
                    <a:pt x="93" y="53"/>
                    <a:pt x="92" y="60"/>
                    <a:pt x="90" y="67"/>
                  </a:cubicBezTo>
                  <a:cubicBezTo>
                    <a:pt x="94" y="69"/>
                    <a:pt x="99" y="70"/>
                    <a:pt x="103" y="72"/>
                  </a:cubicBezTo>
                  <a:cubicBezTo>
                    <a:pt x="107" y="65"/>
                    <a:pt x="109" y="59"/>
                    <a:pt x="112" y="52"/>
                  </a:cubicBezTo>
                  <a:close/>
                  <a:moveTo>
                    <a:pt x="39" y="87"/>
                  </a:moveTo>
                  <a:cubicBezTo>
                    <a:pt x="42" y="91"/>
                    <a:pt x="42" y="91"/>
                    <a:pt x="42" y="91"/>
                  </a:cubicBezTo>
                  <a:cubicBezTo>
                    <a:pt x="42" y="91"/>
                    <a:pt x="53" y="80"/>
                    <a:pt x="53" y="81"/>
                  </a:cubicBezTo>
                  <a:cubicBezTo>
                    <a:pt x="53" y="82"/>
                    <a:pt x="51" y="83"/>
                    <a:pt x="51" y="84"/>
                  </a:cubicBezTo>
                  <a:cubicBezTo>
                    <a:pt x="49" y="85"/>
                    <a:pt x="48" y="86"/>
                    <a:pt x="48" y="87"/>
                  </a:cubicBezTo>
                  <a:cubicBezTo>
                    <a:pt x="48" y="89"/>
                    <a:pt x="49" y="90"/>
                    <a:pt x="52" y="90"/>
                  </a:cubicBezTo>
                  <a:cubicBezTo>
                    <a:pt x="55" y="91"/>
                    <a:pt x="57" y="90"/>
                    <a:pt x="60" y="89"/>
                  </a:cubicBezTo>
                  <a:cubicBezTo>
                    <a:pt x="61" y="88"/>
                    <a:pt x="63" y="88"/>
                    <a:pt x="64" y="88"/>
                  </a:cubicBezTo>
                  <a:cubicBezTo>
                    <a:pt x="64" y="89"/>
                    <a:pt x="65" y="89"/>
                    <a:pt x="66" y="90"/>
                  </a:cubicBezTo>
                  <a:cubicBezTo>
                    <a:pt x="67" y="90"/>
                    <a:pt x="68" y="89"/>
                    <a:pt x="69" y="89"/>
                  </a:cubicBezTo>
                  <a:cubicBezTo>
                    <a:pt x="70" y="89"/>
                    <a:pt x="70" y="89"/>
                    <a:pt x="70" y="89"/>
                  </a:cubicBezTo>
                  <a:cubicBezTo>
                    <a:pt x="70" y="89"/>
                    <a:pt x="70" y="89"/>
                    <a:pt x="70" y="89"/>
                  </a:cubicBezTo>
                  <a:cubicBezTo>
                    <a:pt x="70" y="89"/>
                    <a:pt x="70" y="89"/>
                    <a:pt x="70" y="89"/>
                  </a:cubicBezTo>
                  <a:cubicBezTo>
                    <a:pt x="69" y="91"/>
                    <a:pt x="69" y="93"/>
                    <a:pt x="70" y="94"/>
                  </a:cubicBezTo>
                  <a:cubicBezTo>
                    <a:pt x="70" y="96"/>
                    <a:pt x="72" y="96"/>
                    <a:pt x="74" y="95"/>
                  </a:cubicBezTo>
                  <a:cubicBezTo>
                    <a:pt x="76" y="95"/>
                    <a:pt x="80" y="95"/>
                    <a:pt x="80" y="95"/>
                  </a:cubicBezTo>
                  <a:cubicBezTo>
                    <a:pt x="81" y="91"/>
                    <a:pt x="81" y="91"/>
                    <a:pt x="81" y="91"/>
                  </a:cubicBezTo>
                  <a:cubicBezTo>
                    <a:pt x="81" y="91"/>
                    <a:pt x="77" y="90"/>
                    <a:pt x="74" y="91"/>
                  </a:cubicBezTo>
                  <a:cubicBezTo>
                    <a:pt x="74" y="90"/>
                    <a:pt x="74" y="90"/>
                    <a:pt x="74" y="90"/>
                  </a:cubicBezTo>
                  <a:cubicBezTo>
                    <a:pt x="74" y="90"/>
                    <a:pt x="74" y="90"/>
                    <a:pt x="74" y="90"/>
                  </a:cubicBezTo>
                  <a:cubicBezTo>
                    <a:pt x="74" y="89"/>
                    <a:pt x="75" y="89"/>
                    <a:pt x="75" y="88"/>
                  </a:cubicBezTo>
                  <a:cubicBezTo>
                    <a:pt x="75" y="85"/>
                    <a:pt x="74" y="84"/>
                    <a:pt x="72" y="84"/>
                  </a:cubicBezTo>
                  <a:cubicBezTo>
                    <a:pt x="71" y="83"/>
                    <a:pt x="69" y="84"/>
                    <a:pt x="68" y="85"/>
                  </a:cubicBezTo>
                  <a:cubicBezTo>
                    <a:pt x="68" y="85"/>
                    <a:pt x="67" y="85"/>
                    <a:pt x="67" y="85"/>
                  </a:cubicBezTo>
                  <a:cubicBezTo>
                    <a:pt x="65" y="83"/>
                    <a:pt x="62" y="84"/>
                    <a:pt x="58" y="85"/>
                  </a:cubicBezTo>
                  <a:cubicBezTo>
                    <a:pt x="57" y="85"/>
                    <a:pt x="56" y="86"/>
                    <a:pt x="55" y="86"/>
                  </a:cubicBezTo>
                  <a:cubicBezTo>
                    <a:pt x="56" y="85"/>
                    <a:pt x="57" y="83"/>
                    <a:pt x="57" y="81"/>
                  </a:cubicBezTo>
                  <a:cubicBezTo>
                    <a:pt x="57" y="73"/>
                    <a:pt x="39" y="87"/>
                    <a:pt x="39" y="87"/>
                  </a:cubicBezTo>
                  <a:close/>
                </a:path>
              </a:pathLst>
            </a:custGeom>
            <a:solidFill>
              <a:schemeClr val="bg1">
                <a:alpha val="100000"/>
              </a:schemeClr>
            </a:solidFill>
            <a:ln w="9525">
              <a:noFill/>
            </a:ln>
          </p:spPr>
          <p:txBody>
            <a:bodyPr/>
            <a:p>
              <a:endParaRPr lang="zh-CN" altLang="en-US"/>
            </a:p>
          </p:txBody>
        </p:sp>
        <p:sp>
          <p:nvSpPr>
            <p:cNvPr id="16406" name="Freeform 5567"/>
            <p:cNvSpPr>
              <a:spLocks noEditPoints="1"/>
            </p:cNvSpPr>
            <p:nvPr/>
          </p:nvSpPr>
          <p:spPr>
            <a:xfrm>
              <a:off x="1373914" y="621800"/>
              <a:ext cx="465138" cy="528637"/>
            </a:xfrm>
            <a:custGeom>
              <a:avLst/>
              <a:gdLst/>
              <a:ahLst/>
              <a:cxnLst>
                <a:cxn ang="0">
                  <a:pos x="612112994" y="2031878628"/>
                </a:cxn>
                <a:cxn ang="0">
                  <a:pos x="575013932" y="2068823048"/>
                </a:cxn>
                <a:cxn ang="0">
                  <a:pos x="575013932" y="2105763171"/>
                </a:cxn>
                <a:cxn ang="0">
                  <a:pos x="612112994" y="2142707590"/>
                </a:cxn>
                <a:cxn ang="0">
                  <a:pos x="927442104" y="2142707590"/>
                </a:cxn>
                <a:cxn ang="0">
                  <a:pos x="964536859" y="2105763171"/>
                </a:cxn>
                <a:cxn ang="0">
                  <a:pos x="964536859" y="2068823048"/>
                </a:cxn>
                <a:cxn ang="0">
                  <a:pos x="927442104" y="2031878628"/>
                </a:cxn>
                <a:cxn ang="0">
                  <a:pos x="612112994" y="2031878628"/>
                </a:cxn>
                <a:cxn ang="0">
                  <a:pos x="834698755" y="683450279"/>
                </a:cxn>
                <a:cxn ang="0">
                  <a:pos x="834698755" y="757334821"/>
                </a:cxn>
                <a:cxn ang="0">
                  <a:pos x="1687942734" y="757334821"/>
                </a:cxn>
                <a:cxn ang="0">
                  <a:pos x="1687942734" y="683450279"/>
                </a:cxn>
                <a:cxn ang="0">
                  <a:pos x="834698755" y="683450279"/>
                </a:cxn>
                <a:cxn ang="0">
                  <a:pos x="760500630" y="868168081"/>
                </a:cxn>
                <a:cxn ang="0">
                  <a:pos x="760500630" y="942052623"/>
                </a:cxn>
                <a:cxn ang="0">
                  <a:pos x="1780686083" y="942052623"/>
                </a:cxn>
                <a:cxn ang="0">
                  <a:pos x="1780686083" y="868168081"/>
                </a:cxn>
                <a:cxn ang="0">
                  <a:pos x="760500630" y="868168081"/>
                </a:cxn>
                <a:cxn ang="0">
                  <a:pos x="834698755" y="1071353795"/>
                </a:cxn>
                <a:cxn ang="0">
                  <a:pos x="834698755" y="1145238337"/>
                </a:cxn>
                <a:cxn ang="0">
                  <a:pos x="1687942734" y="1145238337"/>
                </a:cxn>
                <a:cxn ang="0">
                  <a:pos x="1687942734" y="1071353795"/>
                </a:cxn>
                <a:cxn ang="0">
                  <a:pos x="834698755" y="1071353795"/>
                </a:cxn>
                <a:cxn ang="0">
                  <a:pos x="1242771213" y="387903516"/>
                </a:cxn>
                <a:cxn ang="0">
                  <a:pos x="1242771213" y="387903516"/>
                </a:cxn>
                <a:cxn ang="0">
                  <a:pos x="2003271843" y="923580413"/>
                </a:cxn>
                <a:cxn ang="0">
                  <a:pos x="1242771213" y="1459257311"/>
                </a:cxn>
                <a:cxn ang="0">
                  <a:pos x="983086390" y="1422312891"/>
                </a:cxn>
                <a:cxn ang="0">
                  <a:pos x="760500630" y="1607030693"/>
                </a:cxn>
                <a:cxn ang="0">
                  <a:pos x="834698755" y="1385372769"/>
                </a:cxn>
                <a:cxn ang="0">
                  <a:pos x="482270583" y="923580413"/>
                </a:cxn>
                <a:cxn ang="0">
                  <a:pos x="1242771213" y="387903516"/>
                </a:cxn>
                <a:cxn ang="0">
                  <a:pos x="74193818" y="0"/>
                </a:cxn>
                <a:cxn ang="0">
                  <a:pos x="1446807442" y="0"/>
                </a:cxn>
                <a:cxn ang="0">
                  <a:pos x="1539550791" y="92356752"/>
                </a:cxn>
                <a:cxn ang="0">
                  <a:pos x="1539550791" y="295546764"/>
                </a:cxn>
                <a:cxn ang="0">
                  <a:pos x="1335514562" y="258602344"/>
                </a:cxn>
                <a:cxn ang="0">
                  <a:pos x="1335514562" y="203185714"/>
                </a:cxn>
                <a:cxn ang="0">
                  <a:pos x="204036229" y="203185714"/>
                </a:cxn>
                <a:cxn ang="0">
                  <a:pos x="204036229" y="1902577457"/>
                </a:cxn>
                <a:cxn ang="0">
                  <a:pos x="1335514562" y="1902577457"/>
                </a:cxn>
                <a:cxn ang="0">
                  <a:pos x="1335514562" y="1588558483"/>
                </a:cxn>
                <a:cxn ang="0">
                  <a:pos x="1539550791" y="1551614063"/>
                </a:cxn>
                <a:cxn ang="0">
                  <a:pos x="1539550791" y="2147483647"/>
                </a:cxn>
                <a:cxn ang="0">
                  <a:pos x="1446807442" y="2147483647"/>
                </a:cxn>
                <a:cxn ang="0">
                  <a:pos x="74193818" y="2147483647"/>
                </a:cxn>
                <a:cxn ang="0">
                  <a:pos x="0" y="2147483647"/>
                </a:cxn>
                <a:cxn ang="0">
                  <a:pos x="0" y="92356752"/>
                </a:cxn>
                <a:cxn ang="0">
                  <a:pos x="74193818" y="0"/>
                </a:cxn>
              </a:cxnLst>
              <a:pathLst>
                <a:path w="108" h="123">
                  <a:moveTo>
                    <a:pt x="33" y="110"/>
                  </a:moveTo>
                  <a:cubicBezTo>
                    <a:pt x="32" y="110"/>
                    <a:pt x="31" y="111"/>
                    <a:pt x="31" y="112"/>
                  </a:cubicBezTo>
                  <a:cubicBezTo>
                    <a:pt x="31" y="114"/>
                    <a:pt x="31" y="114"/>
                    <a:pt x="31" y="114"/>
                  </a:cubicBezTo>
                  <a:cubicBezTo>
                    <a:pt x="31" y="115"/>
                    <a:pt x="32" y="116"/>
                    <a:pt x="33" y="116"/>
                  </a:cubicBezTo>
                  <a:cubicBezTo>
                    <a:pt x="50" y="116"/>
                    <a:pt x="50" y="116"/>
                    <a:pt x="50" y="116"/>
                  </a:cubicBezTo>
                  <a:cubicBezTo>
                    <a:pt x="51" y="116"/>
                    <a:pt x="52" y="115"/>
                    <a:pt x="52" y="114"/>
                  </a:cubicBezTo>
                  <a:cubicBezTo>
                    <a:pt x="52" y="112"/>
                    <a:pt x="52" y="112"/>
                    <a:pt x="52" y="112"/>
                  </a:cubicBezTo>
                  <a:cubicBezTo>
                    <a:pt x="52" y="111"/>
                    <a:pt x="51" y="110"/>
                    <a:pt x="50" y="110"/>
                  </a:cubicBezTo>
                  <a:cubicBezTo>
                    <a:pt x="33" y="110"/>
                    <a:pt x="33" y="110"/>
                    <a:pt x="33" y="110"/>
                  </a:cubicBezTo>
                  <a:close/>
                  <a:moveTo>
                    <a:pt x="45" y="37"/>
                  </a:moveTo>
                  <a:cubicBezTo>
                    <a:pt x="45" y="41"/>
                    <a:pt x="45" y="41"/>
                    <a:pt x="45" y="41"/>
                  </a:cubicBezTo>
                  <a:cubicBezTo>
                    <a:pt x="91" y="41"/>
                    <a:pt x="91" y="41"/>
                    <a:pt x="91" y="41"/>
                  </a:cubicBezTo>
                  <a:cubicBezTo>
                    <a:pt x="91" y="37"/>
                    <a:pt x="91" y="37"/>
                    <a:pt x="91" y="37"/>
                  </a:cubicBezTo>
                  <a:cubicBezTo>
                    <a:pt x="45" y="37"/>
                    <a:pt x="45" y="37"/>
                    <a:pt x="45" y="37"/>
                  </a:cubicBezTo>
                  <a:close/>
                  <a:moveTo>
                    <a:pt x="41" y="47"/>
                  </a:moveTo>
                  <a:cubicBezTo>
                    <a:pt x="41" y="51"/>
                    <a:pt x="41" y="51"/>
                    <a:pt x="41" y="51"/>
                  </a:cubicBezTo>
                  <a:cubicBezTo>
                    <a:pt x="96" y="51"/>
                    <a:pt x="96" y="51"/>
                    <a:pt x="96" y="51"/>
                  </a:cubicBezTo>
                  <a:cubicBezTo>
                    <a:pt x="96" y="47"/>
                    <a:pt x="96" y="47"/>
                    <a:pt x="96" y="47"/>
                  </a:cubicBezTo>
                  <a:cubicBezTo>
                    <a:pt x="41" y="47"/>
                    <a:pt x="41" y="47"/>
                    <a:pt x="41" y="47"/>
                  </a:cubicBezTo>
                  <a:close/>
                  <a:moveTo>
                    <a:pt x="45" y="58"/>
                  </a:moveTo>
                  <a:cubicBezTo>
                    <a:pt x="45" y="62"/>
                    <a:pt x="45" y="62"/>
                    <a:pt x="45" y="62"/>
                  </a:cubicBezTo>
                  <a:cubicBezTo>
                    <a:pt x="91" y="62"/>
                    <a:pt x="91" y="62"/>
                    <a:pt x="91" y="62"/>
                  </a:cubicBezTo>
                  <a:cubicBezTo>
                    <a:pt x="91" y="58"/>
                    <a:pt x="91" y="58"/>
                    <a:pt x="91" y="58"/>
                  </a:cubicBezTo>
                  <a:cubicBezTo>
                    <a:pt x="45" y="58"/>
                    <a:pt x="45" y="58"/>
                    <a:pt x="45" y="58"/>
                  </a:cubicBezTo>
                  <a:close/>
                  <a:moveTo>
                    <a:pt x="67" y="21"/>
                  </a:moveTo>
                  <a:cubicBezTo>
                    <a:pt x="67" y="21"/>
                    <a:pt x="67" y="21"/>
                    <a:pt x="67" y="21"/>
                  </a:cubicBezTo>
                  <a:cubicBezTo>
                    <a:pt x="90" y="21"/>
                    <a:pt x="108" y="34"/>
                    <a:pt x="108" y="50"/>
                  </a:cubicBezTo>
                  <a:cubicBezTo>
                    <a:pt x="108" y="66"/>
                    <a:pt x="90" y="79"/>
                    <a:pt x="67" y="79"/>
                  </a:cubicBezTo>
                  <a:cubicBezTo>
                    <a:pt x="62" y="79"/>
                    <a:pt x="58" y="79"/>
                    <a:pt x="53" y="77"/>
                  </a:cubicBezTo>
                  <a:cubicBezTo>
                    <a:pt x="41" y="87"/>
                    <a:pt x="41" y="87"/>
                    <a:pt x="41" y="87"/>
                  </a:cubicBezTo>
                  <a:cubicBezTo>
                    <a:pt x="45" y="75"/>
                    <a:pt x="45" y="75"/>
                    <a:pt x="45" y="75"/>
                  </a:cubicBezTo>
                  <a:cubicBezTo>
                    <a:pt x="33" y="69"/>
                    <a:pt x="26" y="60"/>
                    <a:pt x="26" y="50"/>
                  </a:cubicBezTo>
                  <a:cubicBezTo>
                    <a:pt x="26" y="34"/>
                    <a:pt x="44" y="21"/>
                    <a:pt x="67" y="21"/>
                  </a:cubicBezTo>
                  <a:close/>
                  <a:moveTo>
                    <a:pt x="4" y="0"/>
                  </a:moveTo>
                  <a:cubicBezTo>
                    <a:pt x="78" y="0"/>
                    <a:pt x="78" y="0"/>
                    <a:pt x="78" y="0"/>
                  </a:cubicBezTo>
                  <a:cubicBezTo>
                    <a:pt x="81" y="0"/>
                    <a:pt x="83" y="2"/>
                    <a:pt x="83" y="5"/>
                  </a:cubicBezTo>
                  <a:cubicBezTo>
                    <a:pt x="83" y="16"/>
                    <a:pt x="83" y="16"/>
                    <a:pt x="83" y="16"/>
                  </a:cubicBezTo>
                  <a:cubicBezTo>
                    <a:pt x="80" y="15"/>
                    <a:pt x="76" y="15"/>
                    <a:pt x="72" y="14"/>
                  </a:cubicBezTo>
                  <a:cubicBezTo>
                    <a:pt x="72" y="11"/>
                    <a:pt x="72" y="11"/>
                    <a:pt x="72" y="11"/>
                  </a:cubicBezTo>
                  <a:cubicBezTo>
                    <a:pt x="11" y="11"/>
                    <a:pt x="11" y="11"/>
                    <a:pt x="11" y="11"/>
                  </a:cubicBezTo>
                  <a:cubicBezTo>
                    <a:pt x="11" y="103"/>
                    <a:pt x="11" y="103"/>
                    <a:pt x="11" y="103"/>
                  </a:cubicBezTo>
                  <a:cubicBezTo>
                    <a:pt x="31" y="103"/>
                    <a:pt x="47" y="103"/>
                    <a:pt x="72" y="103"/>
                  </a:cubicBezTo>
                  <a:cubicBezTo>
                    <a:pt x="72" y="86"/>
                    <a:pt x="72" y="86"/>
                    <a:pt x="72" y="86"/>
                  </a:cubicBezTo>
                  <a:cubicBezTo>
                    <a:pt x="76" y="86"/>
                    <a:pt x="80" y="85"/>
                    <a:pt x="83" y="84"/>
                  </a:cubicBezTo>
                  <a:cubicBezTo>
                    <a:pt x="83" y="118"/>
                    <a:pt x="83" y="118"/>
                    <a:pt x="83" y="118"/>
                  </a:cubicBezTo>
                  <a:cubicBezTo>
                    <a:pt x="83" y="121"/>
                    <a:pt x="81" y="123"/>
                    <a:pt x="78" y="123"/>
                  </a:cubicBezTo>
                  <a:cubicBezTo>
                    <a:pt x="4" y="123"/>
                    <a:pt x="4" y="123"/>
                    <a:pt x="4" y="123"/>
                  </a:cubicBezTo>
                  <a:cubicBezTo>
                    <a:pt x="2" y="123"/>
                    <a:pt x="0" y="121"/>
                    <a:pt x="0" y="118"/>
                  </a:cubicBezTo>
                  <a:cubicBezTo>
                    <a:pt x="0" y="5"/>
                    <a:pt x="0" y="5"/>
                    <a:pt x="0" y="5"/>
                  </a:cubicBezTo>
                  <a:cubicBezTo>
                    <a:pt x="0" y="2"/>
                    <a:pt x="2" y="0"/>
                    <a:pt x="4" y="0"/>
                  </a:cubicBezTo>
                  <a:close/>
                </a:path>
              </a:pathLst>
            </a:custGeom>
            <a:solidFill>
              <a:schemeClr val="tx1">
                <a:alpha val="100000"/>
              </a:schemeClr>
            </a:solidFill>
            <a:ln w="9525">
              <a:noFill/>
            </a:ln>
          </p:spPr>
          <p:txBody>
            <a:bodyPr/>
            <a:p>
              <a:endParaRPr lang="zh-CN" altLang="en-US"/>
            </a:p>
          </p:txBody>
        </p:sp>
        <p:sp>
          <p:nvSpPr>
            <p:cNvPr id="16407" name="矩形 2"/>
            <p:cNvSpPr/>
            <p:nvPr/>
          </p:nvSpPr>
          <p:spPr>
            <a:xfrm>
              <a:off x="834164" y="296362"/>
              <a:ext cx="1527175" cy="338138"/>
            </a:xfrm>
            <a:prstGeom prst="rect">
              <a:avLst/>
            </a:prstGeom>
            <a:noFill/>
            <a:ln w="9525">
              <a:noFill/>
            </a:ln>
          </p:spPr>
          <p:txBody>
            <a:bodyPr wrap="none">
              <a:spAutoFit/>
            </a:bodyPr>
            <a:p>
              <a:pPr eaLnBrk="1" hangingPunct="1"/>
              <a:r>
                <a:rPr lang="en-US" altLang="zh-CN" sz="1600" dirty="0">
                  <a:latin typeface="微软雅黑" panose="020B0503020204020204" pitchFamily="34" charset="-122"/>
                </a:rPr>
                <a:t>Lorem ipsum </a:t>
              </a:r>
              <a:endParaRPr lang="zh-CN" altLang="en-US" sz="1600" dirty="0">
                <a:latin typeface="Calibri" panose="020F0502020204030204" pitchFamily="34" charset="0"/>
                <a:ea typeface="宋体" panose="02010600030101010101" pitchFamily="2" charset="-122"/>
              </a:endParaRPr>
            </a:p>
          </p:txBody>
        </p:sp>
        <p:sp>
          <p:nvSpPr>
            <p:cNvPr id="16408" name="矩形 82"/>
            <p:cNvSpPr/>
            <p:nvPr/>
          </p:nvSpPr>
          <p:spPr>
            <a:xfrm>
              <a:off x="18189" y="1291725"/>
              <a:ext cx="1527175" cy="338137"/>
            </a:xfrm>
            <a:prstGeom prst="rect">
              <a:avLst/>
            </a:prstGeom>
            <a:noFill/>
            <a:ln w="9525">
              <a:noFill/>
            </a:ln>
          </p:spPr>
          <p:txBody>
            <a:bodyPr wrap="none">
              <a:spAutoFit/>
            </a:bodyPr>
            <a:p>
              <a:pPr eaLnBrk="1" hangingPunct="1"/>
              <a:r>
                <a:rPr lang="en-US" altLang="zh-CN" sz="1600" dirty="0">
                  <a:solidFill>
                    <a:schemeClr val="bg1"/>
                  </a:solidFill>
                  <a:latin typeface="微软雅黑" panose="020B0503020204020204" pitchFamily="34" charset="-122"/>
                </a:rPr>
                <a:t>Lorem ipsum </a:t>
              </a:r>
              <a:endParaRPr lang="zh-CN" altLang="en-US" sz="1600" dirty="0">
                <a:solidFill>
                  <a:schemeClr val="bg1"/>
                </a:solidFill>
                <a:latin typeface="Calibri" panose="020F0502020204030204" pitchFamily="34" charset="0"/>
                <a:ea typeface="宋体" panose="02010600030101010101" pitchFamily="2" charset="-122"/>
              </a:endParaRPr>
            </a:p>
          </p:txBody>
        </p:sp>
        <p:sp>
          <p:nvSpPr>
            <p:cNvPr id="16409" name="矩形 83"/>
            <p:cNvSpPr/>
            <p:nvPr/>
          </p:nvSpPr>
          <p:spPr>
            <a:xfrm>
              <a:off x="1812064" y="1687012"/>
              <a:ext cx="1527175" cy="338138"/>
            </a:xfrm>
            <a:prstGeom prst="rect">
              <a:avLst/>
            </a:prstGeom>
            <a:noFill/>
            <a:ln w="9525">
              <a:noFill/>
            </a:ln>
          </p:spPr>
          <p:txBody>
            <a:bodyPr wrap="none">
              <a:spAutoFit/>
            </a:bodyPr>
            <a:p>
              <a:pPr eaLnBrk="1" hangingPunct="1"/>
              <a:r>
                <a:rPr lang="en-US" altLang="zh-CN" sz="1600" dirty="0">
                  <a:solidFill>
                    <a:schemeClr val="bg1"/>
                  </a:solidFill>
                  <a:latin typeface="微软雅黑" panose="020B0503020204020204" pitchFamily="34" charset="-122"/>
                </a:rPr>
                <a:t>Lorem ipsum </a:t>
              </a:r>
              <a:endParaRPr lang="zh-CN" altLang="en-US" sz="1600" dirty="0">
                <a:solidFill>
                  <a:schemeClr val="bg1"/>
                </a:solidFill>
                <a:latin typeface="Calibri" panose="020F0502020204030204" pitchFamily="34" charset="0"/>
                <a:ea typeface="宋体" panose="02010600030101010101" pitchFamily="2" charset="-122"/>
              </a:endParaRPr>
            </a:p>
          </p:txBody>
        </p:sp>
        <p:sp>
          <p:nvSpPr>
            <p:cNvPr id="16410" name="矩形 84"/>
            <p:cNvSpPr/>
            <p:nvPr/>
          </p:nvSpPr>
          <p:spPr>
            <a:xfrm>
              <a:off x="843689" y="2695075"/>
              <a:ext cx="1525588" cy="338137"/>
            </a:xfrm>
            <a:prstGeom prst="rect">
              <a:avLst/>
            </a:prstGeom>
            <a:noFill/>
            <a:ln w="9525">
              <a:noFill/>
            </a:ln>
          </p:spPr>
          <p:txBody>
            <a:bodyPr wrap="none">
              <a:spAutoFit/>
            </a:bodyPr>
            <a:p>
              <a:pPr eaLnBrk="1" hangingPunct="1"/>
              <a:r>
                <a:rPr lang="en-US" altLang="zh-CN" sz="1600" dirty="0">
                  <a:latin typeface="微软雅黑" panose="020B0503020204020204" pitchFamily="34" charset="-122"/>
                </a:rPr>
                <a:t>Lorem ipsum </a:t>
              </a:r>
              <a:endParaRPr lang="zh-CN" altLang="en-US" sz="1600" dirty="0">
                <a:latin typeface="Calibri" panose="020F0502020204030204" pitchFamily="34" charset="0"/>
                <a:ea typeface="宋体" panose="02010600030101010101" pitchFamily="2" charset="-122"/>
              </a:endParaRPr>
            </a:p>
          </p:txBody>
        </p:sp>
      </p:grpSp>
      <p:sp>
        <p:nvSpPr>
          <p:cNvPr id="18459" name="Freeform 5551"/>
          <p:cNvSpPr>
            <a:spLocks noEditPoints="1"/>
          </p:cNvSpPr>
          <p:nvPr/>
        </p:nvSpPr>
        <p:spPr>
          <a:xfrm>
            <a:off x="6140450" y="1228725"/>
            <a:ext cx="501650" cy="492125"/>
          </a:xfrm>
          <a:custGeom>
            <a:avLst/>
            <a:gdLst/>
            <a:ahLst/>
            <a:cxnLst>
              <a:cxn ang="0">
                <a:pos x="1838358595" y="1080857591"/>
              </a:cxn>
              <a:cxn ang="0">
                <a:pos x="937562412" y="1472204888"/>
              </a:cxn>
              <a:cxn ang="0">
                <a:pos x="1838358595" y="1938091855"/>
              </a:cxn>
              <a:cxn ang="0">
                <a:pos x="0" y="689514611"/>
              </a:cxn>
              <a:cxn ang="0">
                <a:pos x="698575494" y="354075304"/>
              </a:cxn>
              <a:cxn ang="0">
                <a:pos x="220601659" y="1956727852"/>
              </a:cxn>
              <a:cxn ang="0">
                <a:pos x="367670862" y="1993999845"/>
              </a:cxn>
              <a:cxn ang="0">
                <a:pos x="220601659" y="1956727852"/>
              </a:cxn>
              <a:cxn ang="0">
                <a:pos x="1378770018" y="1360393225"/>
              </a:cxn>
              <a:cxn ang="0">
                <a:pos x="202220689" y="857234264"/>
              </a:cxn>
              <a:cxn ang="0">
                <a:pos x="386056120" y="857234264"/>
              </a:cxn>
              <a:cxn ang="0">
                <a:pos x="1507453962" y="857234264"/>
              </a:cxn>
              <a:cxn ang="0">
                <a:pos x="1709670364" y="857234264"/>
              </a:cxn>
              <a:cxn ang="0">
                <a:pos x="1268467045" y="838598268"/>
              </a:cxn>
              <a:cxn ang="0">
                <a:pos x="1415536247" y="894506258"/>
              </a:cxn>
              <a:cxn ang="0">
                <a:pos x="1268467045" y="838598268"/>
              </a:cxn>
              <a:cxn ang="0">
                <a:pos x="1029480127" y="894506258"/>
              </a:cxn>
              <a:cxn ang="0">
                <a:pos x="1158164071" y="838598268"/>
              </a:cxn>
              <a:cxn ang="0">
                <a:pos x="735341723" y="857234264"/>
              </a:cxn>
              <a:cxn ang="0">
                <a:pos x="937562412" y="857234264"/>
              </a:cxn>
              <a:cxn ang="0">
                <a:pos x="459588577" y="857234264"/>
              </a:cxn>
              <a:cxn ang="0">
                <a:pos x="643424008" y="857234264"/>
              </a:cxn>
              <a:cxn ang="0">
                <a:pos x="183835431" y="950409931"/>
              </a:cxn>
              <a:cxn ang="0">
                <a:pos x="128683944" y="1099493588"/>
              </a:cxn>
              <a:cxn ang="0">
                <a:pos x="183835431" y="950409931"/>
              </a:cxn>
              <a:cxn ang="0">
                <a:pos x="147069202" y="1751736205"/>
              </a:cxn>
              <a:cxn ang="0">
                <a:pos x="147069202" y="1938091855"/>
              </a:cxn>
              <a:cxn ang="0">
                <a:pos x="183835431" y="1509476882"/>
              </a:cxn>
              <a:cxn ang="0">
                <a:pos x="128683944" y="1658560538"/>
              </a:cxn>
              <a:cxn ang="0">
                <a:pos x="183835431" y="1509476882"/>
              </a:cxn>
              <a:cxn ang="0">
                <a:pos x="128683944" y="1229941248"/>
              </a:cxn>
              <a:cxn ang="0">
                <a:pos x="183835431" y="1360393225"/>
              </a:cxn>
              <a:cxn ang="0">
                <a:pos x="1507453962" y="1975363849"/>
              </a:cxn>
              <a:cxn ang="0">
                <a:pos x="1709670364" y="1975363849"/>
              </a:cxn>
              <a:cxn ang="0">
                <a:pos x="1250081787" y="1975363849"/>
              </a:cxn>
              <a:cxn ang="0">
                <a:pos x="1452302476" y="1975363849"/>
              </a:cxn>
              <a:cxn ang="0">
                <a:pos x="1029480127" y="1956727852"/>
              </a:cxn>
              <a:cxn ang="0">
                <a:pos x="1158164071" y="1993999845"/>
              </a:cxn>
              <a:cxn ang="0">
                <a:pos x="1029480127" y="1956727852"/>
              </a:cxn>
              <a:cxn ang="0">
                <a:pos x="753726981" y="1993999845"/>
              </a:cxn>
              <a:cxn ang="0">
                <a:pos x="900796183" y="1956727852"/>
              </a:cxn>
              <a:cxn ang="0">
                <a:pos x="459588577" y="1975363849"/>
              </a:cxn>
              <a:cxn ang="0">
                <a:pos x="643424008" y="1975363849"/>
              </a:cxn>
              <a:cxn ang="0">
                <a:pos x="514740064" y="633606621"/>
              </a:cxn>
              <a:cxn ang="0">
                <a:pos x="1911891053" y="1099493588"/>
              </a:cxn>
              <a:cxn ang="0">
                <a:pos x="1672904135" y="18635997"/>
              </a:cxn>
              <a:cxn ang="0">
                <a:pos x="1121397843" y="1155401578"/>
              </a:cxn>
              <a:cxn ang="0">
                <a:pos x="1047865385" y="1546748875"/>
              </a:cxn>
              <a:cxn ang="0">
                <a:pos x="1893510082" y="1155401578"/>
              </a:cxn>
            </a:cxnLst>
            <a:pathLst>
              <a:path w="117" h="114">
                <a:moveTo>
                  <a:pt x="12" y="37"/>
                </a:moveTo>
                <a:cubicBezTo>
                  <a:pt x="91" y="37"/>
                  <a:pt x="91" y="37"/>
                  <a:pt x="91" y="37"/>
                </a:cubicBezTo>
                <a:cubicBezTo>
                  <a:pt x="96" y="37"/>
                  <a:pt x="100" y="41"/>
                  <a:pt x="100" y="46"/>
                </a:cubicBezTo>
                <a:cubicBezTo>
                  <a:pt x="100" y="58"/>
                  <a:pt x="100" y="58"/>
                  <a:pt x="100" y="58"/>
                </a:cubicBezTo>
                <a:cubicBezTo>
                  <a:pt x="61" y="58"/>
                  <a:pt x="61" y="58"/>
                  <a:pt x="61" y="58"/>
                </a:cubicBezTo>
                <a:cubicBezTo>
                  <a:pt x="58" y="58"/>
                  <a:pt x="56" y="59"/>
                  <a:pt x="54" y="61"/>
                </a:cubicBezTo>
                <a:cubicBezTo>
                  <a:pt x="52" y="62"/>
                  <a:pt x="51" y="65"/>
                  <a:pt x="51" y="68"/>
                </a:cubicBezTo>
                <a:cubicBezTo>
                  <a:pt x="51" y="79"/>
                  <a:pt x="51" y="79"/>
                  <a:pt x="51" y="79"/>
                </a:cubicBezTo>
                <a:cubicBezTo>
                  <a:pt x="51" y="82"/>
                  <a:pt x="52" y="84"/>
                  <a:pt x="54" y="86"/>
                </a:cubicBezTo>
                <a:cubicBezTo>
                  <a:pt x="56" y="88"/>
                  <a:pt x="58" y="89"/>
                  <a:pt x="61" y="89"/>
                </a:cubicBezTo>
                <a:cubicBezTo>
                  <a:pt x="100" y="89"/>
                  <a:pt x="100" y="89"/>
                  <a:pt x="100" y="89"/>
                </a:cubicBezTo>
                <a:cubicBezTo>
                  <a:pt x="100" y="104"/>
                  <a:pt x="100" y="104"/>
                  <a:pt x="100" y="104"/>
                </a:cubicBezTo>
                <a:cubicBezTo>
                  <a:pt x="100" y="109"/>
                  <a:pt x="96" y="113"/>
                  <a:pt x="91" y="113"/>
                </a:cubicBezTo>
                <a:cubicBezTo>
                  <a:pt x="12" y="113"/>
                  <a:pt x="12" y="113"/>
                  <a:pt x="12" y="113"/>
                </a:cubicBezTo>
                <a:cubicBezTo>
                  <a:pt x="5" y="114"/>
                  <a:pt x="1" y="111"/>
                  <a:pt x="0" y="104"/>
                </a:cubicBezTo>
                <a:cubicBezTo>
                  <a:pt x="0" y="37"/>
                  <a:pt x="0" y="37"/>
                  <a:pt x="0" y="37"/>
                </a:cubicBezTo>
                <a:cubicBezTo>
                  <a:pt x="0" y="28"/>
                  <a:pt x="3" y="21"/>
                  <a:pt x="10" y="19"/>
                </a:cubicBezTo>
                <a:cubicBezTo>
                  <a:pt x="10" y="19"/>
                  <a:pt x="10" y="19"/>
                  <a:pt x="10" y="19"/>
                </a:cubicBezTo>
                <a:cubicBezTo>
                  <a:pt x="11" y="19"/>
                  <a:pt x="11" y="19"/>
                  <a:pt x="11" y="19"/>
                </a:cubicBezTo>
                <a:cubicBezTo>
                  <a:pt x="38" y="19"/>
                  <a:pt x="38" y="19"/>
                  <a:pt x="38" y="19"/>
                </a:cubicBezTo>
                <a:cubicBezTo>
                  <a:pt x="19" y="28"/>
                  <a:pt x="19" y="28"/>
                  <a:pt x="19" y="28"/>
                </a:cubicBezTo>
                <a:cubicBezTo>
                  <a:pt x="11" y="28"/>
                  <a:pt x="11" y="28"/>
                  <a:pt x="11" y="28"/>
                </a:cubicBezTo>
                <a:cubicBezTo>
                  <a:pt x="9" y="29"/>
                  <a:pt x="9" y="36"/>
                  <a:pt x="12" y="37"/>
                </a:cubicBezTo>
                <a:close/>
                <a:moveTo>
                  <a:pt x="12" y="105"/>
                </a:moveTo>
                <a:cubicBezTo>
                  <a:pt x="11" y="105"/>
                  <a:pt x="11" y="105"/>
                  <a:pt x="11" y="106"/>
                </a:cubicBezTo>
                <a:cubicBezTo>
                  <a:pt x="11" y="106"/>
                  <a:pt x="11" y="106"/>
                  <a:pt x="11" y="106"/>
                </a:cubicBezTo>
                <a:cubicBezTo>
                  <a:pt x="11" y="107"/>
                  <a:pt x="11" y="107"/>
                  <a:pt x="12" y="107"/>
                </a:cubicBezTo>
                <a:cubicBezTo>
                  <a:pt x="20" y="107"/>
                  <a:pt x="20" y="107"/>
                  <a:pt x="20" y="107"/>
                </a:cubicBezTo>
                <a:cubicBezTo>
                  <a:pt x="21" y="107"/>
                  <a:pt x="21" y="107"/>
                  <a:pt x="21" y="106"/>
                </a:cubicBezTo>
                <a:cubicBezTo>
                  <a:pt x="21" y="106"/>
                  <a:pt x="21" y="106"/>
                  <a:pt x="21" y="106"/>
                </a:cubicBezTo>
                <a:cubicBezTo>
                  <a:pt x="21" y="105"/>
                  <a:pt x="21" y="105"/>
                  <a:pt x="20" y="105"/>
                </a:cubicBezTo>
                <a:cubicBezTo>
                  <a:pt x="12" y="105"/>
                  <a:pt x="12" y="105"/>
                  <a:pt x="12" y="105"/>
                </a:cubicBezTo>
                <a:close/>
                <a:moveTo>
                  <a:pt x="68" y="66"/>
                </a:moveTo>
                <a:cubicBezTo>
                  <a:pt x="64" y="66"/>
                  <a:pt x="61" y="69"/>
                  <a:pt x="61" y="73"/>
                </a:cubicBezTo>
                <a:cubicBezTo>
                  <a:pt x="61" y="77"/>
                  <a:pt x="64" y="80"/>
                  <a:pt x="68" y="80"/>
                </a:cubicBezTo>
                <a:cubicBezTo>
                  <a:pt x="72" y="80"/>
                  <a:pt x="75" y="77"/>
                  <a:pt x="75" y="73"/>
                </a:cubicBezTo>
                <a:cubicBezTo>
                  <a:pt x="75" y="69"/>
                  <a:pt x="72" y="66"/>
                  <a:pt x="68" y="66"/>
                </a:cubicBezTo>
                <a:close/>
                <a:moveTo>
                  <a:pt x="12" y="45"/>
                </a:moveTo>
                <a:cubicBezTo>
                  <a:pt x="11" y="45"/>
                  <a:pt x="11" y="46"/>
                  <a:pt x="11" y="46"/>
                </a:cubicBezTo>
                <a:cubicBezTo>
                  <a:pt x="11" y="46"/>
                  <a:pt x="11" y="46"/>
                  <a:pt x="11" y="46"/>
                </a:cubicBezTo>
                <a:cubicBezTo>
                  <a:pt x="11" y="47"/>
                  <a:pt x="11" y="48"/>
                  <a:pt x="12" y="48"/>
                </a:cubicBezTo>
                <a:cubicBezTo>
                  <a:pt x="20" y="48"/>
                  <a:pt x="20" y="48"/>
                  <a:pt x="20" y="48"/>
                </a:cubicBezTo>
                <a:cubicBezTo>
                  <a:pt x="21" y="48"/>
                  <a:pt x="21" y="47"/>
                  <a:pt x="21" y="46"/>
                </a:cubicBezTo>
                <a:cubicBezTo>
                  <a:pt x="21" y="46"/>
                  <a:pt x="21" y="46"/>
                  <a:pt x="21" y="46"/>
                </a:cubicBezTo>
                <a:cubicBezTo>
                  <a:pt x="21" y="46"/>
                  <a:pt x="21" y="45"/>
                  <a:pt x="20" y="45"/>
                </a:cubicBezTo>
                <a:cubicBezTo>
                  <a:pt x="12" y="45"/>
                  <a:pt x="12" y="45"/>
                  <a:pt x="12" y="45"/>
                </a:cubicBezTo>
                <a:close/>
                <a:moveTo>
                  <a:pt x="84" y="45"/>
                </a:moveTo>
                <a:cubicBezTo>
                  <a:pt x="83" y="45"/>
                  <a:pt x="82" y="46"/>
                  <a:pt x="82" y="46"/>
                </a:cubicBezTo>
                <a:cubicBezTo>
                  <a:pt x="82" y="46"/>
                  <a:pt x="82" y="46"/>
                  <a:pt x="82" y="46"/>
                </a:cubicBezTo>
                <a:cubicBezTo>
                  <a:pt x="82" y="47"/>
                  <a:pt x="83" y="48"/>
                  <a:pt x="84" y="48"/>
                </a:cubicBezTo>
                <a:cubicBezTo>
                  <a:pt x="91" y="48"/>
                  <a:pt x="91" y="48"/>
                  <a:pt x="91" y="48"/>
                </a:cubicBezTo>
                <a:cubicBezTo>
                  <a:pt x="92" y="48"/>
                  <a:pt x="93" y="47"/>
                  <a:pt x="93" y="46"/>
                </a:cubicBezTo>
                <a:cubicBezTo>
                  <a:pt x="93" y="46"/>
                  <a:pt x="93" y="46"/>
                  <a:pt x="93" y="46"/>
                </a:cubicBezTo>
                <a:cubicBezTo>
                  <a:pt x="93" y="46"/>
                  <a:pt x="92" y="45"/>
                  <a:pt x="91" y="45"/>
                </a:cubicBezTo>
                <a:cubicBezTo>
                  <a:pt x="84" y="45"/>
                  <a:pt x="84" y="45"/>
                  <a:pt x="84" y="45"/>
                </a:cubicBezTo>
                <a:close/>
                <a:moveTo>
                  <a:pt x="69" y="45"/>
                </a:moveTo>
                <a:cubicBezTo>
                  <a:pt x="69" y="45"/>
                  <a:pt x="68" y="46"/>
                  <a:pt x="68" y="46"/>
                </a:cubicBezTo>
                <a:cubicBezTo>
                  <a:pt x="68" y="46"/>
                  <a:pt x="68" y="46"/>
                  <a:pt x="68" y="46"/>
                </a:cubicBezTo>
                <a:cubicBezTo>
                  <a:pt x="68" y="47"/>
                  <a:pt x="69" y="48"/>
                  <a:pt x="69" y="48"/>
                </a:cubicBezTo>
                <a:cubicBezTo>
                  <a:pt x="77" y="48"/>
                  <a:pt x="77" y="48"/>
                  <a:pt x="77" y="48"/>
                </a:cubicBezTo>
                <a:cubicBezTo>
                  <a:pt x="78" y="48"/>
                  <a:pt x="79" y="47"/>
                  <a:pt x="79" y="46"/>
                </a:cubicBezTo>
                <a:cubicBezTo>
                  <a:pt x="79" y="46"/>
                  <a:pt x="79" y="46"/>
                  <a:pt x="79" y="46"/>
                </a:cubicBezTo>
                <a:cubicBezTo>
                  <a:pt x="79" y="46"/>
                  <a:pt x="78" y="45"/>
                  <a:pt x="77" y="45"/>
                </a:cubicBezTo>
                <a:cubicBezTo>
                  <a:pt x="69" y="45"/>
                  <a:pt x="69" y="45"/>
                  <a:pt x="69" y="45"/>
                </a:cubicBezTo>
                <a:close/>
                <a:moveTo>
                  <a:pt x="56" y="45"/>
                </a:moveTo>
                <a:cubicBezTo>
                  <a:pt x="55" y="45"/>
                  <a:pt x="54" y="46"/>
                  <a:pt x="54" y="46"/>
                </a:cubicBezTo>
                <a:cubicBezTo>
                  <a:pt x="54" y="46"/>
                  <a:pt x="54" y="46"/>
                  <a:pt x="54" y="46"/>
                </a:cubicBezTo>
                <a:cubicBezTo>
                  <a:pt x="54" y="47"/>
                  <a:pt x="55" y="48"/>
                  <a:pt x="56" y="48"/>
                </a:cubicBezTo>
                <a:cubicBezTo>
                  <a:pt x="63" y="48"/>
                  <a:pt x="63" y="48"/>
                  <a:pt x="63" y="48"/>
                </a:cubicBezTo>
                <a:cubicBezTo>
                  <a:pt x="64" y="48"/>
                  <a:pt x="65" y="47"/>
                  <a:pt x="65" y="46"/>
                </a:cubicBezTo>
                <a:cubicBezTo>
                  <a:pt x="65" y="46"/>
                  <a:pt x="65" y="46"/>
                  <a:pt x="65" y="46"/>
                </a:cubicBezTo>
                <a:cubicBezTo>
                  <a:pt x="65" y="46"/>
                  <a:pt x="64" y="45"/>
                  <a:pt x="63" y="45"/>
                </a:cubicBezTo>
                <a:cubicBezTo>
                  <a:pt x="56" y="45"/>
                  <a:pt x="56" y="45"/>
                  <a:pt x="56" y="45"/>
                </a:cubicBezTo>
                <a:close/>
                <a:moveTo>
                  <a:pt x="41" y="45"/>
                </a:moveTo>
                <a:cubicBezTo>
                  <a:pt x="41" y="45"/>
                  <a:pt x="40" y="46"/>
                  <a:pt x="40" y="46"/>
                </a:cubicBezTo>
                <a:cubicBezTo>
                  <a:pt x="40" y="46"/>
                  <a:pt x="40" y="46"/>
                  <a:pt x="40" y="46"/>
                </a:cubicBezTo>
                <a:cubicBezTo>
                  <a:pt x="40" y="47"/>
                  <a:pt x="41" y="48"/>
                  <a:pt x="41" y="48"/>
                </a:cubicBezTo>
                <a:cubicBezTo>
                  <a:pt x="49" y="48"/>
                  <a:pt x="49" y="48"/>
                  <a:pt x="49" y="48"/>
                </a:cubicBezTo>
                <a:cubicBezTo>
                  <a:pt x="50" y="48"/>
                  <a:pt x="51" y="47"/>
                  <a:pt x="51" y="46"/>
                </a:cubicBezTo>
                <a:cubicBezTo>
                  <a:pt x="51" y="46"/>
                  <a:pt x="51" y="46"/>
                  <a:pt x="51" y="46"/>
                </a:cubicBezTo>
                <a:cubicBezTo>
                  <a:pt x="51" y="46"/>
                  <a:pt x="50" y="45"/>
                  <a:pt x="49" y="45"/>
                </a:cubicBezTo>
                <a:cubicBezTo>
                  <a:pt x="41" y="45"/>
                  <a:pt x="41" y="45"/>
                  <a:pt x="41" y="45"/>
                </a:cubicBezTo>
                <a:close/>
                <a:moveTo>
                  <a:pt x="26" y="45"/>
                </a:moveTo>
                <a:cubicBezTo>
                  <a:pt x="26" y="45"/>
                  <a:pt x="25" y="46"/>
                  <a:pt x="25" y="46"/>
                </a:cubicBezTo>
                <a:cubicBezTo>
                  <a:pt x="25" y="46"/>
                  <a:pt x="25" y="46"/>
                  <a:pt x="25" y="46"/>
                </a:cubicBezTo>
                <a:cubicBezTo>
                  <a:pt x="25" y="47"/>
                  <a:pt x="26" y="48"/>
                  <a:pt x="26" y="48"/>
                </a:cubicBezTo>
                <a:cubicBezTo>
                  <a:pt x="34" y="48"/>
                  <a:pt x="34" y="48"/>
                  <a:pt x="34" y="48"/>
                </a:cubicBezTo>
                <a:cubicBezTo>
                  <a:pt x="35" y="48"/>
                  <a:pt x="35" y="47"/>
                  <a:pt x="35" y="46"/>
                </a:cubicBezTo>
                <a:cubicBezTo>
                  <a:pt x="35" y="46"/>
                  <a:pt x="35" y="46"/>
                  <a:pt x="35" y="46"/>
                </a:cubicBezTo>
                <a:cubicBezTo>
                  <a:pt x="35" y="46"/>
                  <a:pt x="35" y="45"/>
                  <a:pt x="34" y="45"/>
                </a:cubicBezTo>
                <a:cubicBezTo>
                  <a:pt x="26" y="45"/>
                  <a:pt x="26" y="45"/>
                  <a:pt x="26" y="45"/>
                </a:cubicBezTo>
                <a:close/>
                <a:moveTo>
                  <a:pt x="10" y="51"/>
                </a:moveTo>
                <a:cubicBezTo>
                  <a:pt x="10" y="51"/>
                  <a:pt x="9" y="50"/>
                  <a:pt x="8" y="50"/>
                </a:cubicBezTo>
                <a:cubicBezTo>
                  <a:pt x="8" y="50"/>
                  <a:pt x="8" y="50"/>
                  <a:pt x="8" y="50"/>
                </a:cubicBezTo>
                <a:cubicBezTo>
                  <a:pt x="8" y="50"/>
                  <a:pt x="7" y="51"/>
                  <a:pt x="7" y="51"/>
                </a:cubicBezTo>
                <a:cubicBezTo>
                  <a:pt x="7" y="59"/>
                  <a:pt x="7" y="59"/>
                  <a:pt x="7" y="59"/>
                </a:cubicBezTo>
                <a:cubicBezTo>
                  <a:pt x="7" y="60"/>
                  <a:pt x="8" y="61"/>
                  <a:pt x="8" y="61"/>
                </a:cubicBezTo>
                <a:cubicBezTo>
                  <a:pt x="8" y="61"/>
                  <a:pt x="8" y="61"/>
                  <a:pt x="8" y="61"/>
                </a:cubicBezTo>
                <a:cubicBezTo>
                  <a:pt x="9" y="61"/>
                  <a:pt x="10" y="60"/>
                  <a:pt x="10" y="59"/>
                </a:cubicBezTo>
                <a:cubicBezTo>
                  <a:pt x="10" y="51"/>
                  <a:pt x="10" y="51"/>
                  <a:pt x="10" y="51"/>
                </a:cubicBezTo>
                <a:close/>
                <a:moveTo>
                  <a:pt x="8" y="108"/>
                </a:moveTo>
                <a:cubicBezTo>
                  <a:pt x="15" y="108"/>
                  <a:pt x="2" y="108"/>
                  <a:pt x="8" y="108"/>
                </a:cubicBezTo>
                <a:close/>
                <a:moveTo>
                  <a:pt x="10" y="95"/>
                </a:moveTo>
                <a:cubicBezTo>
                  <a:pt x="10" y="94"/>
                  <a:pt x="9" y="94"/>
                  <a:pt x="8" y="94"/>
                </a:cubicBezTo>
                <a:cubicBezTo>
                  <a:pt x="8" y="94"/>
                  <a:pt x="8" y="94"/>
                  <a:pt x="8" y="94"/>
                </a:cubicBezTo>
                <a:cubicBezTo>
                  <a:pt x="8" y="94"/>
                  <a:pt x="7" y="94"/>
                  <a:pt x="7" y="95"/>
                </a:cubicBezTo>
                <a:cubicBezTo>
                  <a:pt x="7" y="103"/>
                  <a:pt x="7" y="103"/>
                  <a:pt x="7" y="103"/>
                </a:cubicBezTo>
                <a:cubicBezTo>
                  <a:pt x="7" y="104"/>
                  <a:pt x="8" y="104"/>
                  <a:pt x="8" y="104"/>
                </a:cubicBezTo>
                <a:cubicBezTo>
                  <a:pt x="8" y="104"/>
                  <a:pt x="8" y="104"/>
                  <a:pt x="8" y="104"/>
                </a:cubicBezTo>
                <a:cubicBezTo>
                  <a:pt x="9" y="104"/>
                  <a:pt x="10" y="104"/>
                  <a:pt x="10" y="103"/>
                </a:cubicBezTo>
                <a:cubicBezTo>
                  <a:pt x="10" y="95"/>
                  <a:pt x="10" y="95"/>
                  <a:pt x="10" y="95"/>
                </a:cubicBezTo>
                <a:close/>
                <a:moveTo>
                  <a:pt x="10" y="81"/>
                </a:moveTo>
                <a:cubicBezTo>
                  <a:pt x="10" y="80"/>
                  <a:pt x="9" y="80"/>
                  <a:pt x="8" y="80"/>
                </a:cubicBezTo>
                <a:cubicBezTo>
                  <a:pt x="8" y="80"/>
                  <a:pt x="8" y="80"/>
                  <a:pt x="8" y="80"/>
                </a:cubicBezTo>
                <a:cubicBezTo>
                  <a:pt x="8" y="80"/>
                  <a:pt x="7" y="80"/>
                  <a:pt x="7" y="81"/>
                </a:cubicBezTo>
                <a:cubicBezTo>
                  <a:pt x="7" y="89"/>
                  <a:pt x="7" y="89"/>
                  <a:pt x="7" y="89"/>
                </a:cubicBezTo>
                <a:cubicBezTo>
                  <a:pt x="7" y="89"/>
                  <a:pt x="8" y="90"/>
                  <a:pt x="8" y="90"/>
                </a:cubicBezTo>
                <a:cubicBezTo>
                  <a:pt x="8" y="90"/>
                  <a:pt x="8" y="90"/>
                  <a:pt x="8" y="90"/>
                </a:cubicBezTo>
                <a:cubicBezTo>
                  <a:pt x="9" y="90"/>
                  <a:pt x="10" y="89"/>
                  <a:pt x="10" y="89"/>
                </a:cubicBezTo>
                <a:cubicBezTo>
                  <a:pt x="10" y="81"/>
                  <a:pt x="10" y="81"/>
                  <a:pt x="10" y="81"/>
                </a:cubicBezTo>
                <a:close/>
                <a:moveTo>
                  <a:pt x="10" y="66"/>
                </a:moveTo>
                <a:cubicBezTo>
                  <a:pt x="10" y="65"/>
                  <a:pt x="9" y="64"/>
                  <a:pt x="8" y="64"/>
                </a:cubicBezTo>
                <a:cubicBezTo>
                  <a:pt x="8" y="64"/>
                  <a:pt x="8" y="64"/>
                  <a:pt x="8" y="64"/>
                </a:cubicBezTo>
                <a:cubicBezTo>
                  <a:pt x="8" y="64"/>
                  <a:pt x="7" y="65"/>
                  <a:pt x="7" y="66"/>
                </a:cubicBezTo>
                <a:cubicBezTo>
                  <a:pt x="7" y="73"/>
                  <a:pt x="7" y="73"/>
                  <a:pt x="7" y="73"/>
                </a:cubicBezTo>
                <a:cubicBezTo>
                  <a:pt x="7" y="74"/>
                  <a:pt x="8" y="75"/>
                  <a:pt x="8" y="75"/>
                </a:cubicBezTo>
                <a:cubicBezTo>
                  <a:pt x="8" y="75"/>
                  <a:pt x="8" y="75"/>
                  <a:pt x="8" y="75"/>
                </a:cubicBezTo>
                <a:cubicBezTo>
                  <a:pt x="9" y="75"/>
                  <a:pt x="10" y="74"/>
                  <a:pt x="10" y="73"/>
                </a:cubicBezTo>
                <a:cubicBezTo>
                  <a:pt x="10" y="66"/>
                  <a:pt x="10" y="66"/>
                  <a:pt x="10" y="66"/>
                </a:cubicBezTo>
                <a:close/>
                <a:moveTo>
                  <a:pt x="84" y="105"/>
                </a:moveTo>
                <a:cubicBezTo>
                  <a:pt x="83" y="105"/>
                  <a:pt x="82" y="105"/>
                  <a:pt x="82" y="106"/>
                </a:cubicBezTo>
                <a:cubicBezTo>
                  <a:pt x="82" y="106"/>
                  <a:pt x="82" y="106"/>
                  <a:pt x="82" y="106"/>
                </a:cubicBezTo>
                <a:cubicBezTo>
                  <a:pt x="82" y="107"/>
                  <a:pt x="83" y="107"/>
                  <a:pt x="84" y="107"/>
                </a:cubicBezTo>
                <a:cubicBezTo>
                  <a:pt x="91" y="107"/>
                  <a:pt x="91" y="107"/>
                  <a:pt x="91" y="107"/>
                </a:cubicBezTo>
                <a:cubicBezTo>
                  <a:pt x="92" y="107"/>
                  <a:pt x="93" y="107"/>
                  <a:pt x="93" y="106"/>
                </a:cubicBezTo>
                <a:cubicBezTo>
                  <a:pt x="93" y="106"/>
                  <a:pt x="93" y="106"/>
                  <a:pt x="93" y="106"/>
                </a:cubicBezTo>
                <a:cubicBezTo>
                  <a:pt x="93" y="105"/>
                  <a:pt x="92" y="105"/>
                  <a:pt x="91" y="105"/>
                </a:cubicBezTo>
                <a:cubicBezTo>
                  <a:pt x="84" y="105"/>
                  <a:pt x="84" y="105"/>
                  <a:pt x="84" y="105"/>
                </a:cubicBezTo>
                <a:close/>
                <a:moveTo>
                  <a:pt x="69" y="105"/>
                </a:moveTo>
                <a:cubicBezTo>
                  <a:pt x="69" y="105"/>
                  <a:pt x="68" y="105"/>
                  <a:pt x="68" y="106"/>
                </a:cubicBezTo>
                <a:cubicBezTo>
                  <a:pt x="68" y="106"/>
                  <a:pt x="68" y="106"/>
                  <a:pt x="68" y="106"/>
                </a:cubicBezTo>
                <a:cubicBezTo>
                  <a:pt x="68" y="107"/>
                  <a:pt x="69" y="107"/>
                  <a:pt x="69" y="107"/>
                </a:cubicBezTo>
                <a:cubicBezTo>
                  <a:pt x="77" y="107"/>
                  <a:pt x="77" y="107"/>
                  <a:pt x="77" y="107"/>
                </a:cubicBezTo>
                <a:cubicBezTo>
                  <a:pt x="78" y="107"/>
                  <a:pt x="79" y="107"/>
                  <a:pt x="79" y="106"/>
                </a:cubicBezTo>
                <a:cubicBezTo>
                  <a:pt x="79" y="106"/>
                  <a:pt x="79" y="106"/>
                  <a:pt x="79" y="106"/>
                </a:cubicBezTo>
                <a:cubicBezTo>
                  <a:pt x="79" y="105"/>
                  <a:pt x="78" y="105"/>
                  <a:pt x="77" y="105"/>
                </a:cubicBezTo>
                <a:cubicBezTo>
                  <a:pt x="69" y="105"/>
                  <a:pt x="69" y="105"/>
                  <a:pt x="69" y="105"/>
                </a:cubicBezTo>
                <a:close/>
                <a:moveTo>
                  <a:pt x="56" y="105"/>
                </a:moveTo>
                <a:cubicBezTo>
                  <a:pt x="55" y="105"/>
                  <a:pt x="54" y="105"/>
                  <a:pt x="54" y="106"/>
                </a:cubicBezTo>
                <a:cubicBezTo>
                  <a:pt x="54" y="106"/>
                  <a:pt x="54" y="106"/>
                  <a:pt x="54" y="106"/>
                </a:cubicBezTo>
                <a:cubicBezTo>
                  <a:pt x="54" y="107"/>
                  <a:pt x="55" y="107"/>
                  <a:pt x="56" y="107"/>
                </a:cubicBezTo>
                <a:cubicBezTo>
                  <a:pt x="63" y="107"/>
                  <a:pt x="63" y="107"/>
                  <a:pt x="63" y="107"/>
                </a:cubicBezTo>
                <a:cubicBezTo>
                  <a:pt x="64" y="107"/>
                  <a:pt x="65" y="107"/>
                  <a:pt x="65" y="106"/>
                </a:cubicBezTo>
                <a:cubicBezTo>
                  <a:pt x="65" y="106"/>
                  <a:pt x="65" y="106"/>
                  <a:pt x="65" y="106"/>
                </a:cubicBezTo>
                <a:cubicBezTo>
                  <a:pt x="65" y="105"/>
                  <a:pt x="64" y="105"/>
                  <a:pt x="63" y="105"/>
                </a:cubicBezTo>
                <a:cubicBezTo>
                  <a:pt x="56" y="105"/>
                  <a:pt x="56" y="105"/>
                  <a:pt x="56" y="105"/>
                </a:cubicBezTo>
                <a:close/>
                <a:moveTo>
                  <a:pt x="41" y="105"/>
                </a:moveTo>
                <a:cubicBezTo>
                  <a:pt x="41" y="105"/>
                  <a:pt x="40" y="105"/>
                  <a:pt x="40" y="106"/>
                </a:cubicBezTo>
                <a:cubicBezTo>
                  <a:pt x="40" y="106"/>
                  <a:pt x="40" y="106"/>
                  <a:pt x="40" y="106"/>
                </a:cubicBezTo>
                <a:cubicBezTo>
                  <a:pt x="40" y="107"/>
                  <a:pt x="41" y="107"/>
                  <a:pt x="41" y="107"/>
                </a:cubicBezTo>
                <a:cubicBezTo>
                  <a:pt x="49" y="107"/>
                  <a:pt x="49" y="107"/>
                  <a:pt x="49" y="107"/>
                </a:cubicBezTo>
                <a:cubicBezTo>
                  <a:pt x="50" y="107"/>
                  <a:pt x="51" y="107"/>
                  <a:pt x="51" y="106"/>
                </a:cubicBezTo>
                <a:cubicBezTo>
                  <a:pt x="51" y="106"/>
                  <a:pt x="51" y="106"/>
                  <a:pt x="51" y="106"/>
                </a:cubicBezTo>
                <a:cubicBezTo>
                  <a:pt x="51" y="105"/>
                  <a:pt x="50" y="105"/>
                  <a:pt x="49" y="105"/>
                </a:cubicBezTo>
                <a:cubicBezTo>
                  <a:pt x="41" y="105"/>
                  <a:pt x="41" y="105"/>
                  <a:pt x="41" y="105"/>
                </a:cubicBezTo>
                <a:close/>
                <a:moveTo>
                  <a:pt x="26" y="105"/>
                </a:moveTo>
                <a:cubicBezTo>
                  <a:pt x="26" y="105"/>
                  <a:pt x="25" y="105"/>
                  <a:pt x="25" y="106"/>
                </a:cubicBezTo>
                <a:cubicBezTo>
                  <a:pt x="25" y="106"/>
                  <a:pt x="25" y="106"/>
                  <a:pt x="25" y="106"/>
                </a:cubicBezTo>
                <a:cubicBezTo>
                  <a:pt x="25" y="107"/>
                  <a:pt x="26" y="107"/>
                  <a:pt x="26" y="107"/>
                </a:cubicBezTo>
                <a:cubicBezTo>
                  <a:pt x="34" y="107"/>
                  <a:pt x="34" y="107"/>
                  <a:pt x="34" y="107"/>
                </a:cubicBezTo>
                <a:cubicBezTo>
                  <a:pt x="35" y="107"/>
                  <a:pt x="35" y="107"/>
                  <a:pt x="35" y="106"/>
                </a:cubicBezTo>
                <a:cubicBezTo>
                  <a:pt x="35" y="106"/>
                  <a:pt x="35" y="106"/>
                  <a:pt x="35" y="106"/>
                </a:cubicBezTo>
                <a:cubicBezTo>
                  <a:pt x="35" y="105"/>
                  <a:pt x="35" y="105"/>
                  <a:pt x="34" y="105"/>
                </a:cubicBezTo>
                <a:cubicBezTo>
                  <a:pt x="26" y="105"/>
                  <a:pt x="26" y="105"/>
                  <a:pt x="26" y="105"/>
                </a:cubicBezTo>
                <a:close/>
                <a:moveTo>
                  <a:pt x="12" y="34"/>
                </a:moveTo>
                <a:cubicBezTo>
                  <a:pt x="28" y="34"/>
                  <a:pt x="28" y="34"/>
                  <a:pt x="28" y="34"/>
                </a:cubicBezTo>
                <a:cubicBezTo>
                  <a:pt x="90" y="8"/>
                  <a:pt x="90" y="8"/>
                  <a:pt x="90" y="8"/>
                </a:cubicBezTo>
                <a:cubicBezTo>
                  <a:pt x="108" y="49"/>
                  <a:pt x="108" y="49"/>
                  <a:pt x="108" y="49"/>
                </a:cubicBezTo>
                <a:cubicBezTo>
                  <a:pt x="103" y="51"/>
                  <a:pt x="103" y="51"/>
                  <a:pt x="103" y="51"/>
                </a:cubicBezTo>
                <a:cubicBezTo>
                  <a:pt x="104" y="59"/>
                  <a:pt x="104" y="59"/>
                  <a:pt x="104" y="59"/>
                </a:cubicBezTo>
                <a:cubicBezTo>
                  <a:pt x="117" y="52"/>
                  <a:pt x="117" y="52"/>
                  <a:pt x="117" y="52"/>
                </a:cubicBezTo>
                <a:cubicBezTo>
                  <a:pt x="95" y="3"/>
                  <a:pt x="95" y="3"/>
                  <a:pt x="95" y="3"/>
                </a:cubicBezTo>
                <a:cubicBezTo>
                  <a:pt x="94" y="0"/>
                  <a:pt x="94" y="0"/>
                  <a:pt x="94" y="0"/>
                </a:cubicBezTo>
                <a:cubicBezTo>
                  <a:pt x="91" y="1"/>
                  <a:pt x="91" y="1"/>
                  <a:pt x="91" y="1"/>
                </a:cubicBezTo>
                <a:cubicBezTo>
                  <a:pt x="12" y="34"/>
                  <a:pt x="12" y="34"/>
                  <a:pt x="12" y="34"/>
                </a:cubicBezTo>
                <a:close/>
                <a:moveTo>
                  <a:pt x="103" y="62"/>
                </a:moveTo>
                <a:cubicBezTo>
                  <a:pt x="100" y="62"/>
                  <a:pt x="100" y="62"/>
                  <a:pt x="100" y="62"/>
                </a:cubicBezTo>
                <a:cubicBezTo>
                  <a:pt x="61" y="62"/>
                  <a:pt x="61" y="62"/>
                  <a:pt x="61" y="62"/>
                </a:cubicBezTo>
                <a:cubicBezTo>
                  <a:pt x="59" y="62"/>
                  <a:pt x="58" y="63"/>
                  <a:pt x="57" y="64"/>
                </a:cubicBezTo>
                <a:cubicBezTo>
                  <a:pt x="56" y="65"/>
                  <a:pt x="55" y="66"/>
                  <a:pt x="55" y="68"/>
                </a:cubicBezTo>
                <a:cubicBezTo>
                  <a:pt x="55" y="79"/>
                  <a:pt x="55" y="79"/>
                  <a:pt x="55" y="79"/>
                </a:cubicBezTo>
                <a:cubicBezTo>
                  <a:pt x="55" y="80"/>
                  <a:pt x="56" y="82"/>
                  <a:pt x="57" y="83"/>
                </a:cubicBezTo>
                <a:cubicBezTo>
                  <a:pt x="58" y="84"/>
                  <a:pt x="59" y="85"/>
                  <a:pt x="61" y="85"/>
                </a:cubicBezTo>
                <a:cubicBezTo>
                  <a:pt x="100" y="85"/>
                  <a:pt x="100" y="85"/>
                  <a:pt x="100" y="85"/>
                </a:cubicBezTo>
                <a:cubicBezTo>
                  <a:pt x="103" y="85"/>
                  <a:pt x="103" y="85"/>
                  <a:pt x="103" y="85"/>
                </a:cubicBezTo>
                <a:lnTo>
                  <a:pt x="103" y="62"/>
                </a:lnTo>
                <a:close/>
              </a:path>
            </a:pathLst>
          </a:custGeom>
          <a:solidFill>
            <a:srgbClr val="4BACC6">
              <a:alpha val="100000"/>
            </a:srgbClr>
          </a:solidFill>
          <a:ln w="9525">
            <a:noFill/>
          </a:ln>
        </p:spPr>
        <p:txBody>
          <a:bodyPr/>
          <a:p>
            <a:endParaRPr lang="zh-CN" altLang="en-US"/>
          </a:p>
        </p:txBody>
      </p:sp>
      <p:sp>
        <p:nvSpPr>
          <p:cNvPr id="18460" name="Freeform 5553"/>
          <p:cNvSpPr>
            <a:spLocks noEditPoints="1"/>
          </p:cNvSpPr>
          <p:nvPr/>
        </p:nvSpPr>
        <p:spPr>
          <a:xfrm>
            <a:off x="6140450" y="3497263"/>
            <a:ext cx="560388" cy="419100"/>
          </a:xfrm>
          <a:custGeom>
            <a:avLst/>
            <a:gdLst/>
            <a:ahLst/>
            <a:cxnLst>
              <a:cxn ang="0">
                <a:pos x="241566024" y="1456083019"/>
              </a:cxn>
              <a:cxn ang="0">
                <a:pos x="2147483647" y="1194737443"/>
              </a:cxn>
              <a:cxn ang="0">
                <a:pos x="1969686228" y="0"/>
              </a:cxn>
              <a:cxn ang="0">
                <a:pos x="222982696" y="280014968"/>
              </a:cxn>
              <a:cxn ang="0">
                <a:pos x="241566024" y="261349896"/>
              </a:cxn>
              <a:cxn ang="0">
                <a:pos x="334474044" y="261349896"/>
              </a:cxn>
              <a:cxn ang="0">
                <a:pos x="390219718" y="280014968"/>
              </a:cxn>
              <a:cxn ang="0">
                <a:pos x="427386374" y="242680503"/>
              </a:cxn>
              <a:cxn ang="0">
                <a:pos x="501711066" y="224011110"/>
              </a:cxn>
              <a:cxn ang="0">
                <a:pos x="576040068" y="186676645"/>
              </a:cxn>
              <a:cxn ang="0">
                <a:pos x="631785742" y="242680503"/>
              </a:cxn>
              <a:cxn ang="0">
                <a:pos x="613202414" y="224011110"/>
              </a:cxn>
              <a:cxn ang="0">
                <a:pos x="724693762" y="224011110"/>
              </a:cxn>
              <a:cxn ang="0">
                <a:pos x="799022764" y="224011110"/>
              </a:cxn>
              <a:cxn ang="0">
                <a:pos x="761860418" y="261349896"/>
              </a:cxn>
              <a:cxn ang="0">
                <a:pos x="780439436" y="280014968"/>
              </a:cxn>
              <a:cxn ang="0">
                <a:pos x="873351766" y="224011110"/>
              </a:cxn>
              <a:cxn ang="0">
                <a:pos x="873351766" y="242680503"/>
              </a:cxn>
              <a:cxn ang="0">
                <a:pos x="910514112" y="280014968"/>
              </a:cxn>
              <a:cxn ang="0">
                <a:pos x="278728370" y="1026725870"/>
              </a:cxn>
              <a:cxn ang="0">
                <a:pos x="1579466510" y="1045395263"/>
              </a:cxn>
              <a:cxn ang="0">
                <a:pos x="1821028223" y="952056940"/>
              </a:cxn>
              <a:cxn ang="0">
                <a:pos x="1858194880" y="933387547"/>
              </a:cxn>
              <a:cxn ang="0">
                <a:pos x="1876773897" y="1026725870"/>
              </a:cxn>
              <a:cxn ang="0">
                <a:pos x="1783865878" y="1045395263"/>
              </a:cxn>
              <a:cxn ang="0">
                <a:pos x="1746703532" y="970722012"/>
              </a:cxn>
              <a:cxn ang="0">
                <a:pos x="1635212184" y="952056940"/>
              </a:cxn>
              <a:cxn ang="0">
                <a:pos x="1690957858" y="952056940"/>
              </a:cxn>
              <a:cxn ang="0">
                <a:pos x="1690957858" y="1026725870"/>
              </a:cxn>
              <a:cxn ang="0">
                <a:pos x="1579466510" y="1026725870"/>
              </a:cxn>
              <a:cxn ang="0">
                <a:pos x="1096334462" y="1026725870"/>
              </a:cxn>
              <a:cxn ang="0">
                <a:pos x="1393646160" y="933387547"/>
              </a:cxn>
              <a:cxn ang="0">
                <a:pos x="1430808506" y="952056940"/>
              </a:cxn>
              <a:cxn ang="0">
                <a:pos x="1430808506" y="1026725870"/>
              </a:cxn>
              <a:cxn ang="0">
                <a:pos x="1319317158" y="1045395263"/>
              </a:cxn>
              <a:cxn ang="0">
                <a:pos x="1300733830" y="952056940"/>
              </a:cxn>
              <a:cxn ang="0">
                <a:pos x="1319317158" y="952056940"/>
              </a:cxn>
              <a:cxn ang="0">
                <a:pos x="1263571484" y="952056940"/>
              </a:cxn>
              <a:cxn ang="0">
                <a:pos x="1244988156" y="1026725870"/>
              </a:cxn>
              <a:cxn ang="0">
                <a:pos x="1114917790" y="1026725870"/>
              </a:cxn>
              <a:cxn ang="0">
                <a:pos x="668948088" y="952056940"/>
              </a:cxn>
              <a:cxn ang="0">
                <a:pos x="706114744" y="933387547"/>
              </a:cxn>
              <a:cxn ang="0">
                <a:pos x="1003426442" y="970722012"/>
              </a:cxn>
              <a:cxn ang="0">
                <a:pos x="966259786" y="1026725870"/>
              </a:cxn>
              <a:cxn ang="0">
                <a:pos x="836185110" y="1026725870"/>
              </a:cxn>
              <a:cxn ang="0">
                <a:pos x="891930784" y="952056940"/>
              </a:cxn>
              <a:cxn ang="0">
                <a:pos x="891930784" y="952056940"/>
              </a:cxn>
              <a:cxn ang="0">
                <a:pos x="817606092" y="1026725870"/>
              </a:cxn>
              <a:cxn ang="0">
                <a:pos x="761860418" y="1026725870"/>
              </a:cxn>
              <a:cxn ang="0">
                <a:pos x="668948088" y="952056940"/>
              </a:cxn>
              <a:cxn ang="0">
                <a:pos x="520294394" y="933387547"/>
              </a:cxn>
              <a:cxn ang="0">
                <a:pos x="557456740" y="952056940"/>
              </a:cxn>
              <a:cxn ang="0">
                <a:pos x="538877722" y="1026725870"/>
              </a:cxn>
              <a:cxn ang="0">
                <a:pos x="427386374" y="1045395263"/>
              </a:cxn>
              <a:cxn ang="0">
                <a:pos x="408803046" y="952056940"/>
              </a:cxn>
              <a:cxn ang="0">
                <a:pos x="445965392" y="952056940"/>
              </a:cxn>
              <a:cxn ang="0">
                <a:pos x="371640700" y="952056940"/>
              </a:cxn>
              <a:cxn ang="0">
                <a:pos x="353057372" y="1026725870"/>
              </a:cxn>
              <a:cxn ang="0">
                <a:pos x="222982696" y="1026725870"/>
              </a:cxn>
              <a:cxn ang="0">
                <a:pos x="445965392" y="765375974"/>
              </a:cxn>
              <a:cxn ang="0">
                <a:pos x="557456740" y="616033794"/>
              </a:cxn>
              <a:cxn ang="0">
                <a:pos x="222982696" y="690707044"/>
              </a:cxn>
              <a:cxn ang="0">
                <a:pos x="222982696" y="597368722"/>
              </a:cxn>
            </a:cxnLst>
            <a:pathLst>
              <a:path w="130" h="97">
                <a:moveTo>
                  <a:pt x="120" y="23"/>
                </a:moveTo>
                <a:cubicBezTo>
                  <a:pt x="123" y="23"/>
                  <a:pt x="125" y="24"/>
                  <a:pt x="127" y="26"/>
                </a:cubicBezTo>
                <a:cubicBezTo>
                  <a:pt x="127" y="26"/>
                  <a:pt x="127" y="26"/>
                  <a:pt x="127" y="26"/>
                </a:cubicBezTo>
                <a:cubicBezTo>
                  <a:pt x="129" y="28"/>
                  <a:pt x="130" y="31"/>
                  <a:pt x="130" y="34"/>
                </a:cubicBezTo>
                <a:cubicBezTo>
                  <a:pt x="130" y="86"/>
                  <a:pt x="130" y="86"/>
                  <a:pt x="130" y="86"/>
                </a:cubicBezTo>
                <a:cubicBezTo>
                  <a:pt x="130" y="89"/>
                  <a:pt x="129" y="92"/>
                  <a:pt x="127" y="94"/>
                </a:cubicBezTo>
                <a:cubicBezTo>
                  <a:pt x="127" y="94"/>
                  <a:pt x="127" y="94"/>
                  <a:pt x="127" y="94"/>
                </a:cubicBezTo>
                <a:cubicBezTo>
                  <a:pt x="125" y="96"/>
                  <a:pt x="122" y="97"/>
                  <a:pt x="119" y="97"/>
                </a:cubicBezTo>
                <a:cubicBezTo>
                  <a:pt x="24" y="97"/>
                  <a:pt x="24" y="97"/>
                  <a:pt x="24" y="97"/>
                </a:cubicBezTo>
                <a:cubicBezTo>
                  <a:pt x="21" y="97"/>
                  <a:pt x="19" y="96"/>
                  <a:pt x="17" y="94"/>
                </a:cubicBezTo>
                <a:cubicBezTo>
                  <a:pt x="17" y="94"/>
                  <a:pt x="17" y="94"/>
                  <a:pt x="17" y="94"/>
                </a:cubicBezTo>
                <a:cubicBezTo>
                  <a:pt x="15" y="92"/>
                  <a:pt x="13" y="89"/>
                  <a:pt x="13" y="86"/>
                </a:cubicBezTo>
                <a:cubicBezTo>
                  <a:pt x="13" y="78"/>
                  <a:pt x="13" y="78"/>
                  <a:pt x="13" y="78"/>
                </a:cubicBezTo>
                <a:cubicBezTo>
                  <a:pt x="20" y="78"/>
                  <a:pt x="20" y="78"/>
                  <a:pt x="20" y="78"/>
                </a:cubicBezTo>
                <a:cubicBezTo>
                  <a:pt x="20" y="86"/>
                  <a:pt x="20" y="86"/>
                  <a:pt x="20" y="86"/>
                </a:cubicBezTo>
                <a:cubicBezTo>
                  <a:pt x="20" y="87"/>
                  <a:pt x="20" y="89"/>
                  <a:pt x="21" y="89"/>
                </a:cubicBezTo>
                <a:cubicBezTo>
                  <a:pt x="22" y="90"/>
                  <a:pt x="23" y="91"/>
                  <a:pt x="24" y="91"/>
                </a:cubicBezTo>
                <a:cubicBezTo>
                  <a:pt x="119" y="91"/>
                  <a:pt x="119" y="91"/>
                  <a:pt x="119" y="91"/>
                </a:cubicBezTo>
                <a:cubicBezTo>
                  <a:pt x="120" y="91"/>
                  <a:pt x="122" y="90"/>
                  <a:pt x="122" y="89"/>
                </a:cubicBezTo>
                <a:cubicBezTo>
                  <a:pt x="123" y="89"/>
                  <a:pt x="124" y="87"/>
                  <a:pt x="124" y="86"/>
                </a:cubicBezTo>
                <a:cubicBezTo>
                  <a:pt x="124" y="85"/>
                  <a:pt x="124" y="85"/>
                  <a:pt x="124" y="85"/>
                </a:cubicBezTo>
                <a:cubicBezTo>
                  <a:pt x="37" y="85"/>
                  <a:pt x="37" y="85"/>
                  <a:pt x="37" y="85"/>
                </a:cubicBezTo>
                <a:cubicBezTo>
                  <a:pt x="37" y="78"/>
                  <a:pt x="37" y="78"/>
                  <a:pt x="37" y="78"/>
                </a:cubicBezTo>
                <a:cubicBezTo>
                  <a:pt x="108" y="78"/>
                  <a:pt x="108" y="78"/>
                  <a:pt x="108" y="78"/>
                </a:cubicBezTo>
                <a:cubicBezTo>
                  <a:pt x="115" y="78"/>
                  <a:pt x="120" y="72"/>
                  <a:pt x="120" y="65"/>
                </a:cubicBezTo>
                <a:cubicBezTo>
                  <a:pt x="120" y="64"/>
                  <a:pt x="120" y="64"/>
                  <a:pt x="120" y="64"/>
                </a:cubicBezTo>
                <a:cubicBezTo>
                  <a:pt x="124" y="64"/>
                  <a:pt x="124" y="64"/>
                  <a:pt x="124" y="64"/>
                </a:cubicBezTo>
                <a:cubicBezTo>
                  <a:pt x="124" y="34"/>
                  <a:pt x="124" y="34"/>
                  <a:pt x="124" y="34"/>
                </a:cubicBezTo>
                <a:cubicBezTo>
                  <a:pt x="124" y="33"/>
                  <a:pt x="123" y="32"/>
                  <a:pt x="122" y="31"/>
                </a:cubicBezTo>
                <a:cubicBezTo>
                  <a:pt x="122" y="30"/>
                  <a:pt x="121" y="30"/>
                  <a:pt x="120" y="29"/>
                </a:cubicBezTo>
                <a:cubicBezTo>
                  <a:pt x="120" y="23"/>
                  <a:pt x="120" y="23"/>
                  <a:pt x="120" y="23"/>
                </a:cubicBezTo>
                <a:close/>
                <a:moveTo>
                  <a:pt x="5" y="0"/>
                </a:moveTo>
                <a:cubicBezTo>
                  <a:pt x="2" y="0"/>
                  <a:pt x="0" y="2"/>
                  <a:pt x="0" y="5"/>
                </a:cubicBezTo>
                <a:cubicBezTo>
                  <a:pt x="0" y="63"/>
                  <a:pt x="0" y="63"/>
                  <a:pt x="0" y="63"/>
                </a:cubicBezTo>
                <a:cubicBezTo>
                  <a:pt x="0" y="66"/>
                  <a:pt x="2" y="69"/>
                  <a:pt x="5" y="69"/>
                </a:cubicBezTo>
                <a:cubicBezTo>
                  <a:pt x="106" y="69"/>
                  <a:pt x="106" y="69"/>
                  <a:pt x="106" y="69"/>
                </a:cubicBezTo>
                <a:cubicBezTo>
                  <a:pt x="109" y="69"/>
                  <a:pt x="112" y="66"/>
                  <a:pt x="112" y="63"/>
                </a:cubicBezTo>
                <a:cubicBezTo>
                  <a:pt x="112" y="5"/>
                  <a:pt x="112" y="5"/>
                  <a:pt x="112" y="5"/>
                </a:cubicBezTo>
                <a:cubicBezTo>
                  <a:pt x="112" y="2"/>
                  <a:pt x="109" y="0"/>
                  <a:pt x="106" y="0"/>
                </a:cubicBezTo>
                <a:cubicBezTo>
                  <a:pt x="5" y="0"/>
                  <a:pt x="5" y="0"/>
                  <a:pt x="5" y="0"/>
                </a:cubicBezTo>
                <a:close/>
                <a:moveTo>
                  <a:pt x="15" y="24"/>
                </a:moveTo>
                <a:cubicBezTo>
                  <a:pt x="13" y="24"/>
                  <a:pt x="12" y="25"/>
                  <a:pt x="12" y="27"/>
                </a:cubicBezTo>
                <a:cubicBezTo>
                  <a:pt x="12" y="28"/>
                  <a:pt x="12" y="28"/>
                  <a:pt x="12" y="28"/>
                </a:cubicBezTo>
                <a:cubicBezTo>
                  <a:pt x="16" y="28"/>
                  <a:pt x="16" y="28"/>
                  <a:pt x="16" y="28"/>
                </a:cubicBezTo>
                <a:cubicBezTo>
                  <a:pt x="16" y="24"/>
                  <a:pt x="16" y="24"/>
                  <a:pt x="16" y="24"/>
                </a:cubicBezTo>
                <a:cubicBezTo>
                  <a:pt x="15" y="24"/>
                  <a:pt x="15" y="24"/>
                  <a:pt x="15" y="24"/>
                </a:cubicBezTo>
                <a:close/>
                <a:moveTo>
                  <a:pt x="15" y="13"/>
                </a:moveTo>
                <a:cubicBezTo>
                  <a:pt x="16" y="14"/>
                  <a:pt x="16" y="14"/>
                  <a:pt x="16" y="14"/>
                </a:cubicBezTo>
                <a:cubicBezTo>
                  <a:pt x="16" y="14"/>
                  <a:pt x="16" y="14"/>
                  <a:pt x="16" y="15"/>
                </a:cubicBezTo>
                <a:cubicBezTo>
                  <a:pt x="15" y="15"/>
                  <a:pt x="15" y="15"/>
                  <a:pt x="15" y="15"/>
                </a:cubicBezTo>
                <a:cubicBezTo>
                  <a:pt x="14" y="15"/>
                  <a:pt x="14" y="15"/>
                  <a:pt x="14" y="15"/>
                </a:cubicBezTo>
                <a:cubicBezTo>
                  <a:pt x="13" y="15"/>
                  <a:pt x="13" y="15"/>
                  <a:pt x="12" y="15"/>
                </a:cubicBezTo>
                <a:cubicBezTo>
                  <a:pt x="12" y="15"/>
                  <a:pt x="12" y="15"/>
                  <a:pt x="11" y="14"/>
                </a:cubicBezTo>
                <a:cubicBezTo>
                  <a:pt x="11" y="14"/>
                  <a:pt x="11" y="13"/>
                  <a:pt x="11" y="13"/>
                </a:cubicBezTo>
                <a:cubicBezTo>
                  <a:pt x="11" y="12"/>
                  <a:pt x="11" y="11"/>
                  <a:pt x="12" y="11"/>
                </a:cubicBezTo>
                <a:cubicBezTo>
                  <a:pt x="12" y="10"/>
                  <a:pt x="13" y="10"/>
                  <a:pt x="14" y="10"/>
                </a:cubicBezTo>
                <a:cubicBezTo>
                  <a:pt x="14" y="10"/>
                  <a:pt x="15" y="10"/>
                  <a:pt x="15" y="10"/>
                </a:cubicBezTo>
                <a:cubicBezTo>
                  <a:pt x="15" y="11"/>
                  <a:pt x="16" y="11"/>
                  <a:pt x="16" y="12"/>
                </a:cubicBezTo>
                <a:cubicBezTo>
                  <a:pt x="15" y="12"/>
                  <a:pt x="15" y="12"/>
                  <a:pt x="15" y="12"/>
                </a:cubicBezTo>
                <a:cubicBezTo>
                  <a:pt x="14" y="12"/>
                  <a:pt x="14" y="12"/>
                  <a:pt x="14" y="12"/>
                </a:cubicBezTo>
                <a:cubicBezTo>
                  <a:pt x="14" y="12"/>
                  <a:pt x="14" y="11"/>
                  <a:pt x="14" y="11"/>
                </a:cubicBezTo>
                <a:cubicBezTo>
                  <a:pt x="14" y="11"/>
                  <a:pt x="14" y="11"/>
                  <a:pt x="14" y="11"/>
                </a:cubicBezTo>
                <a:cubicBezTo>
                  <a:pt x="13" y="11"/>
                  <a:pt x="13" y="11"/>
                  <a:pt x="13" y="12"/>
                </a:cubicBezTo>
                <a:cubicBezTo>
                  <a:pt x="13" y="12"/>
                  <a:pt x="13" y="12"/>
                  <a:pt x="13" y="13"/>
                </a:cubicBezTo>
                <a:cubicBezTo>
                  <a:pt x="13" y="13"/>
                  <a:pt x="13" y="14"/>
                  <a:pt x="13" y="14"/>
                </a:cubicBezTo>
                <a:cubicBezTo>
                  <a:pt x="13" y="14"/>
                  <a:pt x="13" y="14"/>
                  <a:pt x="14" y="14"/>
                </a:cubicBezTo>
                <a:cubicBezTo>
                  <a:pt x="14" y="14"/>
                  <a:pt x="14" y="14"/>
                  <a:pt x="14" y="14"/>
                </a:cubicBezTo>
                <a:cubicBezTo>
                  <a:pt x="14" y="14"/>
                  <a:pt x="15" y="14"/>
                  <a:pt x="15" y="13"/>
                </a:cubicBezTo>
                <a:close/>
                <a:moveTo>
                  <a:pt x="17" y="12"/>
                </a:moveTo>
                <a:cubicBezTo>
                  <a:pt x="18" y="12"/>
                  <a:pt x="18" y="12"/>
                  <a:pt x="18" y="12"/>
                </a:cubicBezTo>
                <a:cubicBezTo>
                  <a:pt x="18" y="12"/>
                  <a:pt x="18" y="12"/>
                  <a:pt x="18" y="12"/>
                </a:cubicBezTo>
                <a:cubicBezTo>
                  <a:pt x="18" y="12"/>
                  <a:pt x="18" y="12"/>
                  <a:pt x="18" y="12"/>
                </a:cubicBezTo>
                <a:cubicBezTo>
                  <a:pt x="19" y="12"/>
                  <a:pt x="19" y="12"/>
                  <a:pt x="19" y="12"/>
                </a:cubicBezTo>
                <a:cubicBezTo>
                  <a:pt x="19" y="12"/>
                  <a:pt x="19" y="12"/>
                  <a:pt x="20" y="12"/>
                </a:cubicBezTo>
                <a:cubicBezTo>
                  <a:pt x="19" y="13"/>
                  <a:pt x="19" y="13"/>
                  <a:pt x="19" y="13"/>
                </a:cubicBezTo>
                <a:cubicBezTo>
                  <a:pt x="19" y="13"/>
                  <a:pt x="19" y="13"/>
                  <a:pt x="19" y="13"/>
                </a:cubicBezTo>
                <a:cubicBezTo>
                  <a:pt x="19" y="13"/>
                  <a:pt x="18" y="13"/>
                  <a:pt x="18" y="13"/>
                </a:cubicBezTo>
                <a:cubicBezTo>
                  <a:pt x="18" y="13"/>
                  <a:pt x="18" y="14"/>
                  <a:pt x="18" y="14"/>
                </a:cubicBezTo>
                <a:cubicBezTo>
                  <a:pt x="18" y="15"/>
                  <a:pt x="18" y="15"/>
                  <a:pt x="18" y="15"/>
                </a:cubicBezTo>
                <a:cubicBezTo>
                  <a:pt x="17" y="15"/>
                  <a:pt x="17" y="15"/>
                  <a:pt x="17" y="15"/>
                </a:cubicBezTo>
                <a:cubicBezTo>
                  <a:pt x="17" y="12"/>
                  <a:pt x="17" y="12"/>
                  <a:pt x="17" y="12"/>
                </a:cubicBezTo>
                <a:close/>
                <a:moveTo>
                  <a:pt x="24" y="14"/>
                </a:moveTo>
                <a:cubicBezTo>
                  <a:pt x="21" y="14"/>
                  <a:pt x="21" y="14"/>
                  <a:pt x="21" y="14"/>
                </a:cubicBezTo>
                <a:cubicBezTo>
                  <a:pt x="21" y="14"/>
                  <a:pt x="21" y="14"/>
                  <a:pt x="22" y="14"/>
                </a:cubicBezTo>
                <a:cubicBezTo>
                  <a:pt x="22" y="15"/>
                  <a:pt x="22" y="15"/>
                  <a:pt x="22" y="15"/>
                </a:cubicBezTo>
                <a:cubicBezTo>
                  <a:pt x="22" y="15"/>
                  <a:pt x="22" y="15"/>
                  <a:pt x="22" y="15"/>
                </a:cubicBezTo>
                <a:cubicBezTo>
                  <a:pt x="23" y="14"/>
                  <a:pt x="23" y="14"/>
                  <a:pt x="23" y="14"/>
                </a:cubicBezTo>
                <a:cubicBezTo>
                  <a:pt x="24" y="14"/>
                  <a:pt x="24" y="14"/>
                  <a:pt x="24" y="14"/>
                </a:cubicBezTo>
                <a:cubicBezTo>
                  <a:pt x="24" y="15"/>
                  <a:pt x="24" y="15"/>
                  <a:pt x="23" y="15"/>
                </a:cubicBezTo>
                <a:cubicBezTo>
                  <a:pt x="23" y="15"/>
                  <a:pt x="23" y="15"/>
                  <a:pt x="22" y="15"/>
                </a:cubicBezTo>
                <a:cubicBezTo>
                  <a:pt x="22" y="15"/>
                  <a:pt x="21" y="15"/>
                  <a:pt x="21" y="15"/>
                </a:cubicBezTo>
                <a:cubicBezTo>
                  <a:pt x="21" y="15"/>
                  <a:pt x="20" y="15"/>
                  <a:pt x="20" y="15"/>
                </a:cubicBezTo>
                <a:cubicBezTo>
                  <a:pt x="20" y="14"/>
                  <a:pt x="20" y="14"/>
                  <a:pt x="20" y="13"/>
                </a:cubicBezTo>
                <a:cubicBezTo>
                  <a:pt x="20" y="13"/>
                  <a:pt x="20" y="12"/>
                  <a:pt x="20" y="12"/>
                </a:cubicBezTo>
                <a:cubicBezTo>
                  <a:pt x="21" y="12"/>
                  <a:pt x="21" y="12"/>
                  <a:pt x="22" y="12"/>
                </a:cubicBezTo>
                <a:cubicBezTo>
                  <a:pt x="23" y="12"/>
                  <a:pt x="23" y="12"/>
                  <a:pt x="23" y="12"/>
                </a:cubicBezTo>
                <a:cubicBezTo>
                  <a:pt x="24" y="12"/>
                  <a:pt x="24" y="12"/>
                  <a:pt x="24" y="12"/>
                </a:cubicBezTo>
                <a:cubicBezTo>
                  <a:pt x="24" y="13"/>
                  <a:pt x="24" y="13"/>
                  <a:pt x="24" y="14"/>
                </a:cubicBezTo>
                <a:cubicBezTo>
                  <a:pt x="24" y="14"/>
                  <a:pt x="24" y="14"/>
                  <a:pt x="24" y="14"/>
                </a:cubicBezTo>
                <a:close/>
                <a:moveTo>
                  <a:pt x="23" y="13"/>
                </a:moveTo>
                <a:cubicBezTo>
                  <a:pt x="21" y="13"/>
                  <a:pt x="21" y="13"/>
                  <a:pt x="21" y="13"/>
                </a:cubicBezTo>
                <a:cubicBezTo>
                  <a:pt x="21" y="13"/>
                  <a:pt x="21" y="13"/>
                  <a:pt x="22" y="13"/>
                </a:cubicBezTo>
                <a:cubicBezTo>
                  <a:pt x="22" y="12"/>
                  <a:pt x="22" y="12"/>
                  <a:pt x="22" y="12"/>
                </a:cubicBezTo>
                <a:cubicBezTo>
                  <a:pt x="22" y="12"/>
                  <a:pt x="22" y="12"/>
                  <a:pt x="23" y="13"/>
                </a:cubicBezTo>
                <a:cubicBezTo>
                  <a:pt x="23" y="13"/>
                  <a:pt x="23" y="13"/>
                  <a:pt x="23" y="13"/>
                </a:cubicBezTo>
                <a:close/>
                <a:moveTo>
                  <a:pt x="29" y="10"/>
                </a:moveTo>
                <a:cubicBezTo>
                  <a:pt x="29" y="15"/>
                  <a:pt x="29" y="15"/>
                  <a:pt x="29" y="15"/>
                </a:cubicBezTo>
                <a:cubicBezTo>
                  <a:pt x="28" y="15"/>
                  <a:pt x="28" y="15"/>
                  <a:pt x="28" y="15"/>
                </a:cubicBezTo>
                <a:cubicBezTo>
                  <a:pt x="28" y="15"/>
                  <a:pt x="28" y="15"/>
                  <a:pt x="28" y="15"/>
                </a:cubicBezTo>
                <a:cubicBezTo>
                  <a:pt x="27" y="15"/>
                  <a:pt x="27" y="15"/>
                  <a:pt x="27" y="15"/>
                </a:cubicBezTo>
                <a:cubicBezTo>
                  <a:pt x="27" y="15"/>
                  <a:pt x="27" y="15"/>
                  <a:pt x="26" y="15"/>
                </a:cubicBezTo>
                <a:cubicBezTo>
                  <a:pt x="26" y="15"/>
                  <a:pt x="25" y="15"/>
                  <a:pt x="25" y="15"/>
                </a:cubicBezTo>
                <a:cubicBezTo>
                  <a:pt x="25" y="14"/>
                  <a:pt x="25" y="14"/>
                  <a:pt x="25" y="13"/>
                </a:cubicBezTo>
                <a:cubicBezTo>
                  <a:pt x="25" y="13"/>
                  <a:pt x="25" y="12"/>
                  <a:pt x="25" y="12"/>
                </a:cubicBezTo>
                <a:cubicBezTo>
                  <a:pt x="25" y="12"/>
                  <a:pt x="26" y="12"/>
                  <a:pt x="26" y="12"/>
                </a:cubicBezTo>
                <a:cubicBezTo>
                  <a:pt x="27" y="12"/>
                  <a:pt x="27" y="12"/>
                  <a:pt x="27" y="12"/>
                </a:cubicBezTo>
                <a:cubicBezTo>
                  <a:pt x="27" y="12"/>
                  <a:pt x="27" y="12"/>
                  <a:pt x="27" y="12"/>
                </a:cubicBezTo>
                <a:cubicBezTo>
                  <a:pt x="27" y="10"/>
                  <a:pt x="27" y="10"/>
                  <a:pt x="27" y="10"/>
                </a:cubicBezTo>
                <a:cubicBezTo>
                  <a:pt x="29" y="10"/>
                  <a:pt x="29" y="10"/>
                  <a:pt x="29" y="10"/>
                </a:cubicBezTo>
                <a:close/>
                <a:moveTo>
                  <a:pt x="27" y="13"/>
                </a:moveTo>
                <a:cubicBezTo>
                  <a:pt x="27" y="14"/>
                  <a:pt x="27" y="14"/>
                  <a:pt x="27" y="14"/>
                </a:cubicBezTo>
                <a:cubicBezTo>
                  <a:pt x="27" y="14"/>
                  <a:pt x="27" y="14"/>
                  <a:pt x="27" y="14"/>
                </a:cubicBezTo>
                <a:cubicBezTo>
                  <a:pt x="27" y="14"/>
                  <a:pt x="26" y="14"/>
                  <a:pt x="26" y="14"/>
                </a:cubicBezTo>
                <a:cubicBezTo>
                  <a:pt x="26" y="14"/>
                  <a:pt x="26" y="14"/>
                  <a:pt x="26" y="14"/>
                </a:cubicBezTo>
                <a:cubicBezTo>
                  <a:pt x="26" y="13"/>
                  <a:pt x="26" y="13"/>
                  <a:pt x="26" y="13"/>
                </a:cubicBezTo>
                <a:cubicBezTo>
                  <a:pt x="26" y="13"/>
                  <a:pt x="27" y="13"/>
                  <a:pt x="27" y="13"/>
                </a:cubicBezTo>
                <a:cubicBezTo>
                  <a:pt x="27" y="13"/>
                  <a:pt x="27" y="13"/>
                  <a:pt x="27" y="13"/>
                </a:cubicBezTo>
                <a:cubicBezTo>
                  <a:pt x="27" y="13"/>
                  <a:pt x="27" y="13"/>
                  <a:pt x="27" y="13"/>
                </a:cubicBezTo>
                <a:close/>
                <a:moveTo>
                  <a:pt x="30" y="10"/>
                </a:moveTo>
                <a:cubicBezTo>
                  <a:pt x="31" y="10"/>
                  <a:pt x="31" y="10"/>
                  <a:pt x="31" y="10"/>
                </a:cubicBezTo>
                <a:cubicBezTo>
                  <a:pt x="31" y="11"/>
                  <a:pt x="31" y="11"/>
                  <a:pt x="31" y="11"/>
                </a:cubicBezTo>
                <a:cubicBezTo>
                  <a:pt x="30" y="11"/>
                  <a:pt x="30" y="11"/>
                  <a:pt x="30" y="11"/>
                </a:cubicBezTo>
                <a:cubicBezTo>
                  <a:pt x="30" y="10"/>
                  <a:pt x="30" y="10"/>
                  <a:pt x="30" y="10"/>
                </a:cubicBezTo>
                <a:close/>
                <a:moveTo>
                  <a:pt x="30" y="12"/>
                </a:moveTo>
                <a:cubicBezTo>
                  <a:pt x="31" y="12"/>
                  <a:pt x="31" y="12"/>
                  <a:pt x="31" y="12"/>
                </a:cubicBezTo>
                <a:cubicBezTo>
                  <a:pt x="31" y="15"/>
                  <a:pt x="31" y="15"/>
                  <a:pt x="31" y="15"/>
                </a:cubicBezTo>
                <a:cubicBezTo>
                  <a:pt x="30" y="15"/>
                  <a:pt x="30" y="15"/>
                  <a:pt x="30" y="15"/>
                </a:cubicBezTo>
                <a:cubicBezTo>
                  <a:pt x="30" y="12"/>
                  <a:pt x="30" y="12"/>
                  <a:pt x="30" y="12"/>
                </a:cubicBezTo>
                <a:close/>
                <a:moveTo>
                  <a:pt x="34" y="10"/>
                </a:moveTo>
                <a:cubicBezTo>
                  <a:pt x="34" y="12"/>
                  <a:pt x="34" y="12"/>
                  <a:pt x="34" y="12"/>
                </a:cubicBezTo>
                <a:cubicBezTo>
                  <a:pt x="35" y="12"/>
                  <a:pt x="35" y="12"/>
                  <a:pt x="35" y="12"/>
                </a:cubicBezTo>
                <a:cubicBezTo>
                  <a:pt x="35" y="13"/>
                  <a:pt x="35" y="13"/>
                  <a:pt x="35" y="13"/>
                </a:cubicBezTo>
                <a:cubicBezTo>
                  <a:pt x="34" y="13"/>
                  <a:pt x="34" y="13"/>
                  <a:pt x="34" y="13"/>
                </a:cubicBezTo>
                <a:cubicBezTo>
                  <a:pt x="34" y="14"/>
                  <a:pt x="34" y="14"/>
                  <a:pt x="34" y="14"/>
                </a:cubicBezTo>
                <a:cubicBezTo>
                  <a:pt x="34" y="14"/>
                  <a:pt x="34" y="14"/>
                  <a:pt x="34" y="14"/>
                </a:cubicBezTo>
                <a:cubicBezTo>
                  <a:pt x="34" y="14"/>
                  <a:pt x="34" y="14"/>
                  <a:pt x="34" y="14"/>
                </a:cubicBezTo>
                <a:cubicBezTo>
                  <a:pt x="34" y="14"/>
                  <a:pt x="35" y="14"/>
                  <a:pt x="35" y="14"/>
                </a:cubicBezTo>
                <a:cubicBezTo>
                  <a:pt x="35" y="15"/>
                  <a:pt x="35" y="15"/>
                  <a:pt x="35" y="15"/>
                </a:cubicBezTo>
                <a:cubicBezTo>
                  <a:pt x="34" y="15"/>
                  <a:pt x="34" y="15"/>
                  <a:pt x="34" y="15"/>
                </a:cubicBezTo>
                <a:cubicBezTo>
                  <a:pt x="33" y="15"/>
                  <a:pt x="33" y="15"/>
                  <a:pt x="33" y="15"/>
                </a:cubicBezTo>
                <a:cubicBezTo>
                  <a:pt x="33" y="15"/>
                  <a:pt x="33" y="15"/>
                  <a:pt x="33" y="15"/>
                </a:cubicBezTo>
                <a:cubicBezTo>
                  <a:pt x="33" y="15"/>
                  <a:pt x="33" y="14"/>
                  <a:pt x="33" y="14"/>
                </a:cubicBezTo>
                <a:cubicBezTo>
                  <a:pt x="33" y="13"/>
                  <a:pt x="33" y="13"/>
                  <a:pt x="33" y="13"/>
                </a:cubicBezTo>
                <a:cubicBezTo>
                  <a:pt x="32" y="13"/>
                  <a:pt x="32" y="13"/>
                  <a:pt x="32" y="13"/>
                </a:cubicBezTo>
                <a:cubicBezTo>
                  <a:pt x="32" y="12"/>
                  <a:pt x="32" y="12"/>
                  <a:pt x="32" y="12"/>
                </a:cubicBezTo>
                <a:cubicBezTo>
                  <a:pt x="33" y="12"/>
                  <a:pt x="33" y="12"/>
                  <a:pt x="33" y="12"/>
                </a:cubicBezTo>
                <a:cubicBezTo>
                  <a:pt x="33" y="11"/>
                  <a:pt x="33" y="11"/>
                  <a:pt x="33" y="11"/>
                </a:cubicBezTo>
                <a:cubicBezTo>
                  <a:pt x="34" y="10"/>
                  <a:pt x="34" y="10"/>
                  <a:pt x="34" y="10"/>
                </a:cubicBezTo>
                <a:close/>
                <a:moveTo>
                  <a:pt x="39" y="13"/>
                </a:moveTo>
                <a:cubicBezTo>
                  <a:pt x="40" y="14"/>
                  <a:pt x="40" y="14"/>
                  <a:pt x="40" y="14"/>
                </a:cubicBezTo>
                <a:cubicBezTo>
                  <a:pt x="40" y="14"/>
                  <a:pt x="39" y="15"/>
                  <a:pt x="39" y="15"/>
                </a:cubicBezTo>
                <a:cubicBezTo>
                  <a:pt x="39" y="15"/>
                  <a:pt x="38" y="15"/>
                  <a:pt x="38" y="15"/>
                </a:cubicBezTo>
                <a:cubicBezTo>
                  <a:pt x="37" y="15"/>
                  <a:pt x="36" y="15"/>
                  <a:pt x="36" y="15"/>
                </a:cubicBezTo>
                <a:cubicBezTo>
                  <a:pt x="36" y="14"/>
                  <a:pt x="35" y="14"/>
                  <a:pt x="35" y="13"/>
                </a:cubicBezTo>
                <a:cubicBezTo>
                  <a:pt x="35" y="12"/>
                  <a:pt x="36" y="11"/>
                  <a:pt x="36" y="11"/>
                </a:cubicBezTo>
                <a:cubicBezTo>
                  <a:pt x="36" y="10"/>
                  <a:pt x="37" y="10"/>
                  <a:pt x="38" y="10"/>
                </a:cubicBezTo>
                <a:cubicBezTo>
                  <a:pt x="38" y="10"/>
                  <a:pt x="39" y="10"/>
                  <a:pt x="39" y="11"/>
                </a:cubicBezTo>
                <a:cubicBezTo>
                  <a:pt x="40" y="11"/>
                  <a:pt x="40" y="11"/>
                  <a:pt x="40" y="12"/>
                </a:cubicBezTo>
                <a:cubicBezTo>
                  <a:pt x="39" y="12"/>
                  <a:pt x="39" y="12"/>
                  <a:pt x="39" y="12"/>
                </a:cubicBezTo>
                <a:cubicBezTo>
                  <a:pt x="39" y="12"/>
                  <a:pt x="39" y="11"/>
                  <a:pt x="38" y="11"/>
                </a:cubicBezTo>
                <a:cubicBezTo>
                  <a:pt x="38" y="11"/>
                  <a:pt x="38" y="11"/>
                  <a:pt x="38" y="11"/>
                </a:cubicBezTo>
                <a:cubicBezTo>
                  <a:pt x="37" y="11"/>
                  <a:pt x="37" y="11"/>
                  <a:pt x="37" y="11"/>
                </a:cubicBezTo>
                <a:cubicBezTo>
                  <a:pt x="37" y="12"/>
                  <a:pt x="36" y="12"/>
                  <a:pt x="36" y="13"/>
                </a:cubicBezTo>
                <a:cubicBezTo>
                  <a:pt x="36" y="13"/>
                  <a:pt x="37" y="14"/>
                  <a:pt x="37" y="14"/>
                </a:cubicBezTo>
                <a:cubicBezTo>
                  <a:pt x="37" y="14"/>
                  <a:pt x="37" y="15"/>
                  <a:pt x="38" y="15"/>
                </a:cubicBezTo>
                <a:cubicBezTo>
                  <a:pt x="38" y="15"/>
                  <a:pt x="38" y="14"/>
                  <a:pt x="38" y="14"/>
                </a:cubicBezTo>
                <a:cubicBezTo>
                  <a:pt x="39" y="14"/>
                  <a:pt x="39" y="14"/>
                  <a:pt x="39" y="13"/>
                </a:cubicBezTo>
                <a:close/>
                <a:moveTo>
                  <a:pt x="42" y="13"/>
                </a:moveTo>
                <a:cubicBezTo>
                  <a:pt x="41" y="13"/>
                  <a:pt x="41" y="13"/>
                  <a:pt x="41" y="13"/>
                </a:cubicBezTo>
                <a:cubicBezTo>
                  <a:pt x="41" y="12"/>
                  <a:pt x="41" y="12"/>
                  <a:pt x="41" y="12"/>
                </a:cubicBezTo>
                <a:cubicBezTo>
                  <a:pt x="41" y="12"/>
                  <a:pt x="42" y="12"/>
                  <a:pt x="42" y="12"/>
                </a:cubicBezTo>
                <a:cubicBezTo>
                  <a:pt x="43" y="12"/>
                  <a:pt x="43" y="12"/>
                  <a:pt x="43" y="12"/>
                </a:cubicBezTo>
                <a:cubicBezTo>
                  <a:pt x="43" y="12"/>
                  <a:pt x="44" y="12"/>
                  <a:pt x="44" y="12"/>
                </a:cubicBezTo>
                <a:cubicBezTo>
                  <a:pt x="44" y="12"/>
                  <a:pt x="44" y="13"/>
                  <a:pt x="44" y="13"/>
                </a:cubicBezTo>
                <a:cubicBezTo>
                  <a:pt x="44" y="14"/>
                  <a:pt x="44" y="14"/>
                  <a:pt x="44" y="14"/>
                </a:cubicBezTo>
                <a:cubicBezTo>
                  <a:pt x="44" y="14"/>
                  <a:pt x="44" y="15"/>
                  <a:pt x="44" y="15"/>
                </a:cubicBezTo>
                <a:cubicBezTo>
                  <a:pt x="44" y="15"/>
                  <a:pt x="44" y="15"/>
                  <a:pt x="44" y="15"/>
                </a:cubicBezTo>
                <a:cubicBezTo>
                  <a:pt x="43" y="15"/>
                  <a:pt x="43" y="15"/>
                  <a:pt x="43" y="15"/>
                </a:cubicBezTo>
                <a:cubicBezTo>
                  <a:pt x="43" y="15"/>
                  <a:pt x="43" y="15"/>
                  <a:pt x="43" y="15"/>
                </a:cubicBezTo>
                <a:cubicBezTo>
                  <a:pt x="43" y="15"/>
                  <a:pt x="43" y="15"/>
                  <a:pt x="43" y="15"/>
                </a:cubicBezTo>
                <a:cubicBezTo>
                  <a:pt x="43" y="15"/>
                  <a:pt x="43" y="15"/>
                  <a:pt x="42" y="15"/>
                </a:cubicBezTo>
                <a:cubicBezTo>
                  <a:pt x="42" y="15"/>
                  <a:pt x="42" y="15"/>
                  <a:pt x="42" y="15"/>
                </a:cubicBezTo>
                <a:cubicBezTo>
                  <a:pt x="41" y="15"/>
                  <a:pt x="41" y="15"/>
                  <a:pt x="41" y="15"/>
                </a:cubicBezTo>
                <a:cubicBezTo>
                  <a:pt x="41" y="15"/>
                  <a:pt x="41" y="15"/>
                  <a:pt x="41" y="14"/>
                </a:cubicBezTo>
                <a:cubicBezTo>
                  <a:pt x="41" y="14"/>
                  <a:pt x="41" y="14"/>
                  <a:pt x="41" y="14"/>
                </a:cubicBezTo>
                <a:cubicBezTo>
                  <a:pt x="41" y="14"/>
                  <a:pt x="41" y="13"/>
                  <a:pt x="41" y="13"/>
                </a:cubicBezTo>
                <a:cubicBezTo>
                  <a:pt x="41" y="13"/>
                  <a:pt x="42" y="13"/>
                  <a:pt x="42" y="13"/>
                </a:cubicBezTo>
                <a:cubicBezTo>
                  <a:pt x="42" y="13"/>
                  <a:pt x="43" y="13"/>
                  <a:pt x="43" y="13"/>
                </a:cubicBezTo>
                <a:cubicBezTo>
                  <a:pt x="43" y="13"/>
                  <a:pt x="43" y="13"/>
                  <a:pt x="43" y="13"/>
                </a:cubicBezTo>
                <a:cubicBezTo>
                  <a:pt x="43" y="13"/>
                  <a:pt x="43" y="12"/>
                  <a:pt x="43" y="12"/>
                </a:cubicBezTo>
                <a:cubicBezTo>
                  <a:pt x="43" y="12"/>
                  <a:pt x="42" y="12"/>
                  <a:pt x="42" y="12"/>
                </a:cubicBezTo>
                <a:cubicBezTo>
                  <a:pt x="42" y="12"/>
                  <a:pt x="42" y="12"/>
                  <a:pt x="42" y="12"/>
                </a:cubicBezTo>
                <a:cubicBezTo>
                  <a:pt x="42" y="12"/>
                  <a:pt x="42" y="13"/>
                  <a:pt x="42" y="13"/>
                </a:cubicBezTo>
                <a:close/>
                <a:moveTo>
                  <a:pt x="43" y="14"/>
                </a:moveTo>
                <a:cubicBezTo>
                  <a:pt x="43" y="14"/>
                  <a:pt x="43" y="14"/>
                  <a:pt x="43" y="14"/>
                </a:cubicBezTo>
                <a:cubicBezTo>
                  <a:pt x="43" y="14"/>
                  <a:pt x="43" y="14"/>
                  <a:pt x="43" y="14"/>
                </a:cubicBezTo>
                <a:cubicBezTo>
                  <a:pt x="43" y="14"/>
                  <a:pt x="43" y="15"/>
                  <a:pt x="43" y="15"/>
                </a:cubicBezTo>
                <a:cubicBezTo>
                  <a:pt x="42" y="15"/>
                  <a:pt x="42" y="15"/>
                  <a:pt x="42" y="15"/>
                </a:cubicBezTo>
                <a:cubicBezTo>
                  <a:pt x="42" y="15"/>
                  <a:pt x="42" y="15"/>
                  <a:pt x="42" y="15"/>
                </a:cubicBezTo>
                <a:cubicBezTo>
                  <a:pt x="42" y="15"/>
                  <a:pt x="42" y="14"/>
                  <a:pt x="42" y="14"/>
                </a:cubicBezTo>
                <a:cubicBezTo>
                  <a:pt x="42" y="14"/>
                  <a:pt x="42" y="14"/>
                  <a:pt x="42" y="14"/>
                </a:cubicBezTo>
                <a:cubicBezTo>
                  <a:pt x="42" y="14"/>
                  <a:pt x="42" y="14"/>
                  <a:pt x="42" y="14"/>
                </a:cubicBezTo>
                <a:cubicBezTo>
                  <a:pt x="43" y="14"/>
                  <a:pt x="43" y="14"/>
                  <a:pt x="43" y="14"/>
                </a:cubicBezTo>
                <a:close/>
                <a:moveTo>
                  <a:pt x="46" y="15"/>
                </a:moveTo>
                <a:cubicBezTo>
                  <a:pt x="45" y="15"/>
                  <a:pt x="45" y="15"/>
                  <a:pt x="45" y="15"/>
                </a:cubicBezTo>
                <a:cubicBezTo>
                  <a:pt x="45" y="12"/>
                  <a:pt x="45" y="12"/>
                  <a:pt x="45" y="12"/>
                </a:cubicBezTo>
                <a:cubicBezTo>
                  <a:pt x="46" y="12"/>
                  <a:pt x="46" y="12"/>
                  <a:pt x="46" y="12"/>
                </a:cubicBezTo>
                <a:cubicBezTo>
                  <a:pt x="46" y="12"/>
                  <a:pt x="46" y="12"/>
                  <a:pt x="46" y="12"/>
                </a:cubicBezTo>
                <a:cubicBezTo>
                  <a:pt x="46" y="12"/>
                  <a:pt x="46" y="12"/>
                  <a:pt x="46" y="12"/>
                </a:cubicBezTo>
                <a:cubicBezTo>
                  <a:pt x="46" y="12"/>
                  <a:pt x="46" y="12"/>
                  <a:pt x="47" y="12"/>
                </a:cubicBezTo>
                <a:cubicBezTo>
                  <a:pt x="47" y="12"/>
                  <a:pt x="47" y="12"/>
                  <a:pt x="47" y="12"/>
                </a:cubicBezTo>
                <a:cubicBezTo>
                  <a:pt x="47" y="13"/>
                  <a:pt x="47" y="13"/>
                  <a:pt x="47" y="13"/>
                </a:cubicBezTo>
                <a:cubicBezTo>
                  <a:pt x="47" y="12"/>
                  <a:pt x="47" y="12"/>
                  <a:pt x="46" y="12"/>
                </a:cubicBezTo>
                <a:cubicBezTo>
                  <a:pt x="46" y="12"/>
                  <a:pt x="46" y="12"/>
                  <a:pt x="46" y="13"/>
                </a:cubicBezTo>
                <a:cubicBezTo>
                  <a:pt x="46" y="13"/>
                  <a:pt x="46" y="13"/>
                  <a:pt x="46" y="13"/>
                </a:cubicBezTo>
                <a:cubicBezTo>
                  <a:pt x="46" y="13"/>
                  <a:pt x="46" y="14"/>
                  <a:pt x="46" y="14"/>
                </a:cubicBezTo>
                <a:cubicBezTo>
                  <a:pt x="46" y="15"/>
                  <a:pt x="46" y="15"/>
                  <a:pt x="46" y="15"/>
                </a:cubicBezTo>
                <a:close/>
                <a:moveTo>
                  <a:pt x="51" y="15"/>
                </a:moveTo>
                <a:cubicBezTo>
                  <a:pt x="50" y="15"/>
                  <a:pt x="50" y="15"/>
                  <a:pt x="50" y="15"/>
                </a:cubicBezTo>
                <a:cubicBezTo>
                  <a:pt x="50" y="15"/>
                  <a:pt x="50" y="15"/>
                  <a:pt x="50" y="15"/>
                </a:cubicBezTo>
                <a:cubicBezTo>
                  <a:pt x="50" y="15"/>
                  <a:pt x="50" y="15"/>
                  <a:pt x="50" y="15"/>
                </a:cubicBezTo>
                <a:cubicBezTo>
                  <a:pt x="49" y="15"/>
                  <a:pt x="49" y="15"/>
                  <a:pt x="49" y="15"/>
                </a:cubicBezTo>
                <a:cubicBezTo>
                  <a:pt x="49" y="15"/>
                  <a:pt x="48" y="15"/>
                  <a:pt x="48" y="15"/>
                </a:cubicBezTo>
                <a:cubicBezTo>
                  <a:pt x="48" y="15"/>
                  <a:pt x="47" y="14"/>
                  <a:pt x="47" y="13"/>
                </a:cubicBezTo>
                <a:cubicBezTo>
                  <a:pt x="47" y="13"/>
                  <a:pt x="48" y="12"/>
                  <a:pt x="48" y="12"/>
                </a:cubicBezTo>
                <a:cubicBezTo>
                  <a:pt x="48" y="12"/>
                  <a:pt x="49" y="12"/>
                  <a:pt x="49" y="12"/>
                </a:cubicBezTo>
                <a:cubicBezTo>
                  <a:pt x="49" y="12"/>
                  <a:pt x="50" y="12"/>
                  <a:pt x="50" y="12"/>
                </a:cubicBezTo>
                <a:cubicBezTo>
                  <a:pt x="50" y="10"/>
                  <a:pt x="50" y="10"/>
                  <a:pt x="50" y="10"/>
                </a:cubicBezTo>
                <a:cubicBezTo>
                  <a:pt x="51" y="10"/>
                  <a:pt x="51" y="10"/>
                  <a:pt x="51" y="10"/>
                </a:cubicBezTo>
                <a:cubicBezTo>
                  <a:pt x="51" y="15"/>
                  <a:pt x="51" y="15"/>
                  <a:pt x="51" y="15"/>
                </a:cubicBezTo>
                <a:close/>
                <a:moveTo>
                  <a:pt x="49" y="13"/>
                </a:moveTo>
                <a:cubicBezTo>
                  <a:pt x="49" y="13"/>
                  <a:pt x="49" y="13"/>
                  <a:pt x="49" y="13"/>
                </a:cubicBezTo>
                <a:cubicBezTo>
                  <a:pt x="49" y="12"/>
                  <a:pt x="49" y="12"/>
                  <a:pt x="49" y="12"/>
                </a:cubicBezTo>
                <a:cubicBezTo>
                  <a:pt x="50" y="12"/>
                  <a:pt x="50" y="12"/>
                  <a:pt x="50" y="13"/>
                </a:cubicBezTo>
                <a:cubicBezTo>
                  <a:pt x="50" y="13"/>
                  <a:pt x="50" y="13"/>
                  <a:pt x="50" y="14"/>
                </a:cubicBezTo>
                <a:cubicBezTo>
                  <a:pt x="50" y="14"/>
                  <a:pt x="50" y="14"/>
                  <a:pt x="50" y="14"/>
                </a:cubicBezTo>
                <a:cubicBezTo>
                  <a:pt x="50" y="15"/>
                  <a:pt x="50" y="15"/>
                  <a:pt x="49" y="15"/>
                </a:cubicBezTo>
                <a:cubicBezTo>
                  <a:pt x="49" y="15"/>
                  <a:pt x="49" y="15"/>
                  <a:pt x="49" y="14"/>
                </a:cubicBezTo>
                <a:cubicBezTo>
                  <a:pt x="49" y="14"/>
                  <a:pt x="49" y="14"/>
                  <a:pt x="49" y="13"/>
                </a:cubicBezTo>
                <a:close/>
                <a:moveTo>
                  <a:pt x="13" y="50"/>
                </a:moveTo>
                <a:cubicBezTo>
                  <a:pt x="13" y="50"/>
                  <a:pt x="12" y="51"/>
                  <a:pt x="12" y="51"/>
                </a:cubicBezTo>
                <a:cubicBezTo>
                  <a:pt x="12" y="51"/>
                  <a:pt x="12" y="51"/>
                  <a:pt x="12" y="51"/>
                </a:cubicBezTo>
                <a:cubicBezTo>
                  <a:pt x="12" y="51"/>
                  <a:pt x="12" y="51"/>
                  <a:pt x="12" y="52"/>
                </a:cubicBezTo>
                <a:cubicBezTo>
                  <a:pt x="12" y="55"/>
                  <a:pt x="12" y="55"/>
                  <a:pt x="12" y="55"/>
                </a:cubicBezTo>
                <a:cubicBezTo>
                  <a:pt x="12" y="55"/>
                  <a:pt x="12" y="55"/>
                  <a:pt x="12" y="56"/>
                </a:cubicBezTo>
                <a:cubicBezTo>
                  <a:pt x="12" y="56"/>
                  <a:pt x="13" y="56"/>
                  <a:pt x="13" y="56"/>
                </a:cubicBezTo>
                <a:cubicBezTo>
                  <a:pt x="14" y="56"/>
                  <a:pt x="14" y="56"/>
                  <a:pt x="14" y="56"/>
                </a:cubicBezTo>
                <a:cubicBezTo>
                  <a:pt x="14" y="56"/>
                  <a:pt x="15" y="56"/>
                  <a:pt x="15" y="56"/>
                </a:cubicBezTo>
                <a:cubicBezTo>
                  <a:pt x="15" y="56"/>
                  <a:pt x="15" y="56"/>
                  <a:pt x="15" y="56"/>
                </a:cubicBezTo>
                <a:cubicBezTo>
                  <a:pt x="15" y="55"/>
                  <a:pt x="15" y="55"/>
                  <a:pt x="15" y="55"/>
                </a:cubicBezTo>
                <a:cubicBezTo>
                  <a:pt x="15" y="52"/>
                  <a:pt x="15" y="52"/>
                  <a:pt x="15" y="52"/>
                </a:cubicBezTo>
                <a:cubicBezTo>
                  <a:pt x="15" y="51"/>
                  <a:pt x="15" y="51"/>
                  <a:pt x="15" y="51"/>
                </a:cubicBezTo>
                <a:cubicBezTo>
                  <a:pt x="15" y="51"/>
                  <a:pt x="15" y="51"/>
                  <a:pt x="15" y="51"/>
                </a:cubicBezTo>
                <a:cubicBezTo>
                  <a:pt x="15" y="51"/>
                  <a:pt x="15" y="51"/>
                  <a:pt x="15" y="51"/>
                </a:cubicBezTo>
                <a:cubicBezTo>
                  <a:pt x="15" y="51"/>
                  <a:pt x="14" y="50"/>
                  <a:pt x="14" y="50"/>
                </a:cubicBezTo>
                <a:cubicBezTo>
                  <a:pt x="13" y="50"/>
                  <a:pt x="13" y="50"/>
                  <a:pt x="13" y="50"/>
                </a:cubicBezTo>
                <a:close/>
                <a:moveTo>
                  <a:pt x="85" y="50"/>
                </a:moveTo>
                <a:cubicBezTo>
                  <a:pt x="84" y="50"/>
                  <a:pt x="84" y="51"/>
                  <a:pt x="83" y="51"/>
                </a:cubicBezTo>
                <a:cubicBezTo>
                  <a:pt x="83" y="51"/>
                  <a:pt x="83" y="51"/>
                  <a:pt x="83" y="51"/>
                </a:cubicBezTo>
                <a:cubicBezTo>
                  <a:pt x="83" y="51"/>
                  <a:pt x="83" y="51"/>
                  <a:pt x="83" y="52"/>
                </a:cubicBezTo>
                <a:cubicBezTo>
                  <a:pt x="83" y="55"/>
                  <a:pt x="83" y="55"/>
                  <a:pt x="83" y="55"/>
                </a:cubicBezTo>
                <a:cubicBezTo>
                  <a:pt x="83" y="55"/>
                  <a:pt x="83" y="55"/>
                  <a:pt x="83" y="56"/>
                </a:cubicBezTo>
                <a:cubicBezTo>
                  <a:pt x="84" y="56"/>
                  <a:pt x="84" y="56"/>
                  <a:pt x="85" y="56"/>
                </a:cubicBezTo>
                <a:cubicBezTo>
                  <a:pt x="85" y="56"/>
                  <a:pt x="85" y="56"/>
                  <a:pt x="85" y="56"/>
                </a:cubicBezTo>
                <a:cubicBezTo>
                  <a:pt x="86" y="56"/>
                  <a:pt x="86" y="56"/>
                  <a:pt x="87" y="56"/>
                </a:cubicBezTo>
                <a:cubicBezTo>
                  <a:pt x="87" y="56"/>
                  <a:pt x="87" y="56"/>
                  <a:pt x="87" y="56"/>
                </a:cubicBezTo>
                <a:cubicBezTo>
                  <a:pt x="87" y="55"/>
                  <a:pt x="87" y="55"/>
                  <a:pt x="87" y="55"/>
                </a:cubicBezTo>
                <a:cubicBezTo>
                  <a:pt x="87" y="52"/>
                  <a:pt x="87" y="52"/>
                  <a:pt x="87" y="52"/>
                </a:cubicBezTo>
                <a:cubicBezTo>
                  <a:pt x="87" y="51"/>
                  <a:pt x="87" y="51"/>
                  <a:pt x="87" y="51"/>
                </a:cubicBezTo>
                <a:cubicBezTo>
                  <a:pt x="87" y="51"/>
                  <a:pt x="87" y="51"/>
                  <a:pt x="87" y="51"/>
                </a:cubicBezTo>
                <a:cubicBezTo>
                  <a:pt x="87" y="51"/>
                  <a:pt x="87" y="51"/>
                  <a:pt x="87" y="51"/>
                </a:cubicBezTo>
                <a:cubicBezTo>
                  <a:pt x="86" y="51"/>
                  <a:pt x="86" y="50"/>
                  <a:pt x="85" y="50"/>
                </a:cubicBezTo>
                <a:cubicBezTo>
                  <a:pt x="85" y="50"/>
                  <a:pt x="85" y="50"/>
                  <a:pt x="85" y="50"/>
                </a:cubicBezTo>
                <a:close/>
                <a:moveTo>
                  <a:pt x="99" y="50"/>
                </a:moveTo>
                <a:cubicBezTo>
                  <a:pt x="99" y="50"/>
                  <a:pt x="98" y="51"/>
                  <a:pt x="98" y="51"/>
                </a:cubicBezTo>
                <a:cubicBezTo>
                  <a:pt x="98" y="51"/>
                  <a:pt x="98" y="51"/>
                  <a:pt x="98" y="51"/>
                </a:cubicBezTo>
                <a:cubicBezTo>
                  <a:pt x="98" y="51"/>
                  <a:pt x="98" y="51"/>
                  <a:pt x="98" y="52"/>
                </a:cubicBezTo>
                <a:cubicBezTo>
                  <a:pt x="98" y="55"/>
                  <a:pt x="98" y="55"/>
                  <a:pt x="98" y="55"/>
                </a:cubicBezTo>
                <a:cubicBezTo>
                  <a:pt x="98" y="55"/>
                  <a:pt x="98" y="55"/>
                  <a:pt x="98" y="56"/>
                </a:cubicBezTo>
                <a:cubicBezTo>
                  <a:pt x="98" y="56"/>
                  <a:pt x="99" y="56"/>
                  <a:pt x="99" y="56"/>
                </a:cubicBezTo>
                <a:cubicBezTo>
                  <a:pt x="100" y="56"/>
                  <a:pt x="100" y="56"/>
                  <a:pt x="100" y="56"/>
                </a:cubicBezTo>
                <a:cubicBezTo>
                  <a:pt x="101" y="56"/>
                  <a:pt x="101" y="56"/>
                  <a:pt x="101" y="56"/>
                </a:cubicBezTo>
                <a:cubicBezTo>
                  <a:pt x="101" y="56"/>
                  <a:pt x="101" y="56"/>
                  <a:pt x="101" y="56"/>
                </a:cubicBezTo>
                <a:cubicBezTo>
                  <a:pt x="101" y="55"/>
                  <a:pt x="102" y="55"/>
                  <a:pt x="102" y="55"/>
                </a:cubicBezTo>
                <a:cubicBezTo>
                  <a:pt x="102" y="52"/>
                  <a:pt x="102" y="52"/>
                  <a:pt x="102" y="52"/>
                </a:cubicBezTo>
                <a:cubicBezTo>
                  <a:pt x="102" y="51"/>
                  <a:pt x="101" y="51"/>
                  <a:pt x="101" y="51"/>
                </a:cubicBezTo>
                <a:cubicBezTo>
                  <a:pt x="101" y="51"/>
                  <a:pt x="101" y="51"/>
                  <a:pt x="101" y="51"/>
                </a:cubicBezTo>
                <a:cubicBezTo>
                  <a:pt x="101" y="51"/>
                  <a:pt x="101" y="51"/>
                  <a:pt x="101" y="51"/>
                </a:cubicBezTo>
                <a:cubicBezTo>
                  <a:pt x="101" y="51"/>
                  <a:pt x="101" y="50"/>
                  <a:pt x="100" y="50"/>
                </a:cubicBezTo>
                <a:cubicBezTo>
                  <a:pt x="99" y="50"/>
                  <a:pt x="99" y="50"/>
                  <a:pt x="99" y="50"/>
                </a:cubicBezTo>
                <a:close/>
                <a:moveTo>
                  <a:pt x="100" y="51"/>
                </a:moveTo>
                <a:cubicBezTo>
                  <a:pt x="99" y="51"/>
                  <a:pt x="99" y="51"/>
                  <a:pt x="99" y="51"/>
                </a:cubicBezTo>
                <a:cubicBezTo>
                  <a:pt x="99" y="51"/>
                  <a:pt x="99" y="51"/>
                  <a:pt x="99" y="51"/>
                </a:cubicBezTo>
                <a:cubicBezTo>
                  <a:pt x="99" y="51"/>
                  <a:pt x="99" y="51"/>
                  <a:pt x="99" y="51"/>
                </a:cubicBezTo>
                <a:cubicBezTo>
                  <a:pt x="99" y="51"/>
                  <a:pt x="99" y="52"/>
                  <a:pt x="99" y="52"/>
                </a:cubicBezTo>
                <a:cubicBezTo>
                  <a:pt x="99" y="55"/>
                  <a:pt x="99" y="55"/>
                  <a:pt x="99" y="55"/>
                </a:cubicBezTo>
                <a:cubicBezTo>
                  <a:pt x="99" y="55"/>
                  <a:pt x="99" y="55"/>
                  <a:pt x="99" y="55"/>
                </a:cubicBezTo>
                <a:cubicBezTo>
                  <a:pt x="99" y="55"/>
                  <a:pt x="99" y="55"/>
                  <a:pt x="99" y="55"/>
                </a:cubicBezTo>
                <a:cubicBezTo>
                  <a:pt x="100" y="55"/>
                  <a:pt x="100" y="55"/>
                  <a:pt x="100" y="55"/>
                </a:cubicBezTo>
                <a:cubicBezTo>
                  <a:pt x="100" y="55"/>
                  <a:pt x="101" y="55"/>
                  <a:pt x="101" y="55"/>
                </a:cubicBezTo>
                <a:cubicBezTo>
                  <a:pt x="101" y="55"/>
                  <a:pt x="101" y="55"/>
                  <a:pt x="101" y="55"/>
                </a:cubicBezTo>
                <a:cubicBezTo>
                  <a:pt x="101" y="55"/>
                  <a:pt x="101" y="55"/>
                  <a:pt x="101" y="55"/>
                </a:cubicBezTo>
                <a:cubicBezTo>
                  <a:pt x="101" y="52"/>
                  <a:pt x="101" y="52"/>
                  <a:pt x="101" y="52"/>
                </a:cubicBezTo>
                <a:cubicBezTo>
                  <a:pt x="101" y="52"/>
                  <a:pt x="101" y="51"/>
                  <a:pt x="101" y="51"/>
                </a:cubicBezTo>
                <a:cubicBezTo>
                  <a:pt x="101" y="51"/>
                  <a:pt x="101" y="51"/>
                  <a:pt x="101" y="51"/>
                </a:cubicBezTo>
                <a:cubicBezTo>
                  <a:pt x="101" y="51"/>
                  <a:pt x="100" y="51"/>
                  <a:pt x="100" y="51"/>
                </a:cubicBezTo>
                <a:close/>
                <a:moveTo>
                  <a:pt x="94" y="50"/>
                </a:moveTo>
                <a:cubicBezTo>
                  <a:pt x="94" y="50"/>
                  <a:pt x="94" y="51"/>
                  <a:pt x="93" y="51"/>
                </a:cubicBezTo>
                <a:cubicBezTo>
                  <a:pt x="93" y="51"/>
                  <a:pt x="93" y="51"/>
                  <a:pt x="93" y="51"/>
                </a:cubicBezTo>
                <a:cubicBezTo>
                  <a:pt x="93" y="51"/>
                  <a:pt x="93" y="51"/>
                  <a:pt x="93" y="52"/>
                </a:cubicBezTo>
                <a:cubicBezTo>
                  <a:pt x="93" y="55"/>
                  <a:pt x="93" y="55"/>
                  <a:pt x="93" y="55"/>
                </a:cubicBezTo>
                <a:cubicBezTo>
                  <a:pt x="93" y="55"/>
                  <a:pt x="93" y="55"/>
                  <a:pt x="93" y="56"/>
                </a:cubicBezTo>
                <a:cubicBezTo>
                  <a:pt x="94" y="56"/>
                  <a:pt x="94" y="56"/>
                  <a:pt x="94" y="56"/>
                </a:cubicBezTo>
                <a:cubicBezTo>
                  <a:pt x="95" y="56"/>
                  <a:pt x="95" y="56"/>
                  <a:pt x="95" y="56"/>
                </a:cubicBezTo>
                <a:cubicBezTo>
                  <a:pt x="96" y="56"/>
                  <a:pt x="96" y="56"/>
                  <a:pt x="96" y="56"/>
                </a:cubicBezTo>
                <a:cubicBezTo>
                  <a:pt x="96" y="56"/>
                  <a:pt x="96" y="56"/>
                  <a:pt x="96" y="56"/>
                </a:cubicBezTo>
                <a:cubicBezTo>
                  <a:pt x="97" y="55"/>
                  <a:pt x="97" y="55"/>
                  <a:pt x="97" y="55"/>
                </a:cubicBezTo>
                <a:cubicBezTo>
                  <a:pt x="97" y="52"/>
                  <a:pt x="97" y="52"/>
                  <a:pt x="97" y="52"/>
                </a:cubicBezTo>
                <a:cubicBezTo>
                  <a:pt x="97" y="51"/>
                  <a:pt x="97" y="51"/>
                  <a:pt x="96" y="51"/>
                </a:cubicBezTo>
                <a:cubicBezTo>
                  <a:pt x="96" y="51"/>
                  <a:pt x="96" y="51"/>
                  <a:pt x="96" y="51"/>
                </a:cubicBezTo>
                <a:cubicBezTo>
                  <a:pt x="96" y="51"/>
                  <a:pt x="96" y="51"/>
                  <a:pt x="96" y="51"/>
                </a:cubicBezTo>
                <a:cubicBezTo>
                  <a:pt x="96" y="51"/>
                  <a:pt x="96" y="50"/>
                  <a:pt x="95" y="50"/>
                </a:cubicBezTo>
                <a:cubicBezTo>
                  <a:pt x="94" y="50"/>
                  <a:pt x="94" y="50"/>
                  <a:pt x="94" y="50"/>
                </a:cubicBezTo>
                <a:close/>
                <a:moveTo>
                  <a:pt x="95" y="51"/>
                </a:moveTo>
                <a:cubicBezTo>
                  <a:pt x="94" y="51"/>
                  <a:pt x="94" y="51"/>
                  <a:pt x="94" y="51"/>
                </a:cubicBezTo>
                <a:cubicBezTo>
                  <a:pt x="94" y="51"/>
                  <a:pt x="94" y="51"/>
                  <a:pt x="94" y="51"/>
                </a:cubicBezTo>
                <a:cubicBezTo>
                  <a:pt x="94" y="51"/>
                  <a:pt x="94" y="51"/>
                  <a:pt x="94" y="51"/>
                </a:cubicBezTo>
                <a:cubicBezTo>
                  <a:pt x="94" y="51"/>
                  <a:pt x="94" y="52"/>
                  <a:pt x="94" y="52"/>
                </a:cubicBezTo>
                <a:cubicBezTo>
                  <a:pt x="94" y="55"/>
                  <a:pt x="94" y="55"/>
                  <a:pt x="94" y="55"/>
                </a:cubicBezTo>
                <a:cubicBezTo>
                  <a:pt x="94" y="55"/>
                  <a:pt x="94" y="55"/>
                  <a:pt x="94" y="55"/>
                </a:cubicBezTo>
                <a:cubicBezTo>
                  <a:pt x="94" y="55"/>
                  <a:pt x="94" y="55"/>
                  <a:pt x="94" y="55"/>
                </a:cubicBezTo>
                <a:cubicBezTo>
                  <a:pt x="95" y="55"/>
                  <a:pt x="95" y="55"/>
                  <a:pt x="95" y="55"/>
                </a:cubicBezTo>
                <a:cubicBezTo>
                  <a:pt x="95" y="55"/>
                  <a:pt x="96" y="55"/>
                  <a:pt x="96" y="55"/>
                </a:cubicBezTo>
                <a:cubicBezTo>
                  <a:pt x="96" y="55"/>
                  <a:pt x="96" y="55"/>
                  <a:pt x="96" y="55"/>
                </a:cubicBezTo>
                <a:cubicBezTo>
                  <a:pt x="96" y="55"/>
                  <a:pt x="96" y="55"/>
                  <a:pt x="96" y="55"/>
                </a:cubicBezTo>
                <a:cubicBezTo>
                  <a:pt x="96" y="52"/>
                  <a:pt x="96" y="52"/>
                  <a:pt x="96" y="52"/>
                </a:cubicBezTo>
                <a:cubicBezTo>
                  <a:pt x="96" y="52"/>
                  <a:pt x="96" y="51"/>
                  <a:pt x="96" y="51"/>
                </a:cubicBezTo>
                <a:cubicBezTo>
                  <a:pt x="96" y="51"/>
                  <a:pt x="96" y="51"/>
                  <a:pt x="96" y="51"/>
                </a:cubicBezTo>
                <a:cubicBezTo>
                  <a:pt x="96" y="51"/>
                  <a:pt x="95" y="51"/>
                  <a:pt x="95" y="51"/>
                </a:cubicBezTo>
                <a:close/>
                <a:moveTo>
                  <a:pt x="89" y="50"/>
                </a:moveTo>
                <a:cubicBezTo>
                  <a:pt x="89" y="50"/>
                  <a:pt x="89" y="51"/>
                  <a:pt x="88" y="51"/>
                </a:cubicBezTo>
                <a:cubicBezTo>
                  <a:pt x="88" y="51"/>
                  <a:pt x="88" y="51"/>
                  <a:pt x="88" y="51"/>
                </a:cubicBezTo>
                <a:cubicBezTo>
                  <a:pt x="88" y="51"/>
                  <a:pt x="88" y="51"/>
                  <a:pt x="88" y="52"/>
                </a:cubicBezTo>
                <a:cubicBezTo>
                  <a:pt x="88" y="55"/>
                  <a:pt x="88" y="55"/>
                  <a:pt x="88" y="55"/>
                </a:cubicBezTo>
                <a:cubicBezTo>
                  <a:pt x="88" y="55"/>
                  <a:pt x="88" y="55"/>
                  <a:pt x="88" y="56"/>
                </a:cubicBezTo>
                <a:cubicBezTo>
                  <a:pt x="89" y="56"/>
                  <a:pt x="89" y="56"/>
                  <a:pt x="89" y="56"/>
                </a:cubicBezTo>
                <a:cubicBezTo>
                  <a:pt x="90" y="56"/>
                  <a:pt x="90" y="56"/>
                  <a:pt x="90" y="56"/>
                </a:cubicBezTo>
                <a:cubicBezTo>
                  <a:pt x="91" y="56"/>
                  <a:pt x="91" y="56"/>
                  <a:pt x="91" y="56"/>
                </a:cubicBezTo>
                <a:cubicBezTo>
                  <a:pt x="91" y="56"/>
                  <a:pt x="91" y="56"/>
                  <a:pt x="91" y="56"/>
                </a:cubicBezTo>
                <a:cubicBezTo>
                  <a:pt x="92" y="55"/>
                  <a:pt x="92" y="55"/>
                  <a:pt x="92" y="55"/>
                </a:cubicBezTo>
                <a:cubicBezTo>
                  <a:pt x="92" y="52"/>
                  <a:pt x="92" y="52"/>
                  <a:pt x="92" y="52"/>
                </a:cubicBezTo>
                <a:cubicBezTo>
                  <a:pt x="92" y="51"/>
                  <a:pt x="92" y="51"/>
                  <a:pt x="91" y="51"/>
                </a:cubicBezTo>
                <a:cubicBezTo>
                  <a:pt x="91" y="51"/>
                  <a:pt x="91" y="51"/>
                  <a:pt x="91" y="51"/>
                </a:cubicBezTo>
                <a:cubicBezTo>
                  <a:pt x="91" y="51"/>
                  <a:pt x="91" y="51"/>
                  <a:pt x="91" y="51"/>
                </a:cubicBezTo>
                <a:cubicBezTo>
                  <a:pt x="91" y="51"/>
                  <a:pt x="91" y="50"/>
                  <a:pt x="90" y="50"/>
                </a:cubicBezTo>
                <a:cubicBezTo>
                  <a:pt x="89" y="50"/>
                  <a:pt x="89" y="50"/>
                  <a:pt x="89" y="50"/>
                </a:cubicBezTo>
                <a:close/>
                <a:moveTo>
                  <a:pt x="90" y="51"/>
                </a:moveTo>
                <a:cubicBezTo>
                  <a:pt x="89" y="51"/>
                  <a:pt x="89" y="51"/>
                  <a:pt x="89" y="51"/>
                </a:cubicBezTo>
                <a:cubicBezTo>
                  <a:pt x="89" y="51"/>
                  <a:pt x="89" y="51"/>
                  <a:pt x="89" y="51"/>
                </a:cubicBezTo>
                <a:cubicBezTo>
                  <a:pt x="89" y="51"/>
                  <a:pt x="89" y="51"/>
                  <a:pt x="89" y="51"/>
                </a:cubicBezTo>
                <a:cubicBezTo>
                  <a:pt x="89" y="51"/>
                  <a:pt x="89" y="52"/>
                  <a:pt x="89" y="52"/>
                </a:cubicBezTo>
                <a:cubicBezTo>
                  <a:pt x="89" y="55"/>
                  <a:pt x="89" y="55"/>
                  <a:pt x="89" y="55"/>
                </a:cubicBezTo>
                <a:cubicBezTo>
                  <a:pt x="89" y="55"/>
                  <a:pt x="89" y="55"/>
                  <a:pt x="89" y="55"/>
                </a:cubicBezTo>
                <a:cubicBezTo>
                  <a:pt x="89" y="55"/>
                  <a:pt x="89" y="55"/>
                  <a:pt x="89" y="55"/>
                </a:cubicBezTo>
                <a:cubicBezTo>
                  <a:pt x="90" y="55"/>
                  <a:pt x="90" y="55"/>
                  <a:pt x="90" y="55"/>
                </a:cubicBezTo>
                <a:cubicBezTo>
                  <a:pt x="91" y="55"/>
                  <a:pt x="91" y="55"/>
                  <a:pt x="91" y="55"/>
                </a:cubicBezTo>
                <a:cubicBezTo>
                  <a:pt x="91" y="55"/>
                  <a:pt x="91" y="55"/>
                  <a:pt x="91" y="55"/>
                </a:cubicBezTo>
                <a:cubicBezTo>
                  <a:pt x="91" y="55"/>
                  <a:pt x="91" y="55"/>
                  <a:pt x="91" y="55"/>
                </a:cubicBezTo>
                <a:cubicBezTo>
                  <a:pt x="91" y="52"/>
                  <a:pt x="91" y="52"/>
                  <a:pt x="91" y="52"/>
                </a:cubicBezTo>
                <a:cubicBezTo>
                  <a:pt x="91" y="52"/>
                  <a:pt x="91" y="51"/>
                  <a:pt x="91" y="51"/>
                </a:cubicBezTo>
                <a:cubicBezTo>
                  <a:pt x="91" y="51"/>
                  <a:pt x="91" y="51"/>
                  <a:pt x="91" y="51"/>
                </a:cubicBezTo>
                <a:cubicBezTo>
                  <a:pt x="91" y="51"/>
                  <a:pt x="91" y="51"/>
                  <a:pt x="90" y="51"/>
                </a:cubicBezTo>
                <a:close/>
                <a:moveTo>
                  <a:pt x="85" y="51"/>
                </a:moveTo>
                <a:cubicBezTo>
                  <a:pt x="85" y="51"/>
                  <a:pt x="85" y="51"/>
                  <a:pt x="85" y="51"/>
                </a:cubicBezTo>
                <a:cubicBezTo>
                  <a:pt x="84" y="51"/>
                  <a:pt x="84" y="51"/>
                  <a:pt x="84" y="51"/>
                </a:cubicBezTo>
                <a:cubicBezTo>
                  <a:pt x="84" y="51"/>
                  <a:pt x="84" y="51"/>
                  <a:pt x="84" y="51"/>
                </a:cubicBezTo>
                <a:cubicBezTo>
                  <a:pt x="84" y="51"/>
                  <a:pt x="84" y="52"/>
                  <a:pt x="84" y="52"/>
                </a:cubicBezTo>
                <a:cubicBezTo>
                  <a:pt x="84" y="55"/>
                  <a:pt x="84" y="55"/>
                  <a:pt x="84" y="55"/>
                </a:cubicBezTo>
                <a:cubicBezTo>
                  <a:pt x="84" y="55"/>
                  <a:pt x="84" y="55"/>
                  <a:pt x="84" y="55"/>
                </a:cubicBezTo>
                <a:cubicBezTo>
                  <a:pt x="84" y="55"/>
                  <a:pt x="84" y="55"/>
                  <a:pt x="85" y="55"/>
                </a:cubicBezTo>
                <a:cubicBezTo>
                  <a:pt x="85" y="55"/>
                  <a:pt x="85" y="55"/>
                  <a:pt x="85" y="55"/>
                </a:cubicBezTo>
                <a:cubicBezTo>
                  <a:pt x="86" y="55"/>
                  <a:pt x="86" y="55"/>
                  <a:pt x="86" y="55"/>
                </a:cubicBezTo>
                <a:cubicBezTo>
                  <a:pt x="86" y="55"/>
                  <a:pt x="86" y="55"/>
                  <a:pt x="86" y="55"/>
                </a:cubicBezTo>
                <a:cubicBezTo>
                  <a:pt x="86" y="55"/>
                  <a:pt x="86" y="55"/>
                  <a:pt x="86" y="55"/>
                </a:cubicBezTo>
                <a:cubicBezTo>
                  <a:pt x="86" y="52"/>
                  <a:pt x="86" y="52"/>
                  <a:pt x="86" y="52"/>
                </a:cubicBezTo>
                <a:cubicBezTo>
                  <a:pt x="86" y="52"/>
                  <a:pt x="86" y="51"/>
                  <a:pt x="86" y="51"/>
                </a:cubicBezTo>
                <a:cubicBezTo>
                  <a:pt x="86" y="51"/>
                  <a:pt x="86" y="51"/>
                  <a:pt x="86" y="51"/>
                </a:cubicBezTo>
                <a:cubicBezTo>
                  <a:pt x="86" y="51"/>
                  <a:pt x="86" y="51"/>
                  <a:pt x="85" y="51"/>
                </a:cubicBezTo>
                <a:close/>
                <a:moveTo>
                  <a:pt x="61" y="50"/>
                </a:moveTo>
                <a:cubicBezTo>
                  <a:pt x="60" y="50"/>
                  <a:pt x="60" y="51"/>
                  <a:pt x="60" y="51"/>
                </a:cubicBezTo>
                <a:cubicBezTo>
                  <a:pt x="60" y="51"/>
                  <a:pt x="60" y="51"/>
                  <a:pt x="60" y="51"/>
                </a:cubicBezTo>
                <a:cubicBezTo>
                  <a:pt x="59" y="51"/>
                  <a:pt x="59" y="51"/>
                  <a:pt x="59" y="52"/>
                </a:cubicBezTo>
                <a:cubicBezTo>
                  <a:pt x="59" y="55"/>
                  <a:pt x="59" y="55"/>
                  <a:pt x="59" y="55"/>
                </a:cubicBezTo>
                <a:cubicBezTo>
                  <a:pt x="59" y="55"/>
                  <a:pt x="59" y="55"/>
                  <a:pt x="60" y="56"/>
                </a:cubicBezTo>
                <a:cubicBezTo>
                  <a:pt x="60" y="56"/>
                  <a:pt x="60" y="56"/>
                  <a:pt x="61" y="56"/>
                </a:cubicBezTo>
                <a:cubicBezTo>
                  <a:pt x="62" y="56"/>
                  <a:pt x="62" y="56"/>
                  <a:pt x="62" y="56"/>
                </a:cubicBezTo>
                <a:cubicBezTo>
                  <a:pt x="62" y="56"/>
                  <a:pt x="62" y="56"/>
                  <a:pt x="63" y="56"/>
                </a:cubicBezTo>
                <a:cubicBezTo>
                  <a:pt x="63" y="56"/>
                  <a:pt x="63" y="56"/>
                  <a:pt x="63" y="56"/>
                </a:cubicBezTo>
                <a:cubicBezTo>
                  <a:pt x="63" y="55"/>
                  <a:pt x="63" y="55"/>
                  <a:pt x="63" y="55"/>
                </a:cubicBezTo>
                <a:cubicBezTo>
                  <a:pt x="63" y="52"/>
                  <a:pt x="63" y="52"/>
                  <a:pt x="63" y="52"/>
                </a:cubicBezTo>
                <a:cubicBezTo>
                  <a:pt x="63" y="51"/>
                  <a:pt x="63" y="51"/>
                  <a:pt x="63" y="51"/>
                </a:cubicBezTo>
                <a:cubicBezTo>
                  <a:pt x="63" y="51"/>
                  <a:pt x="63" y="51"/>
                  <a:pt x="63" y="51"/>
                </a:cubicBezTo>
                <a:cubicBezTo>
                  <a:pt x="63" y="51"/>
                  <a:pt x="63" y="51"/>
                  <a:pt x="63" y="51"/>
                </a:cubicBezTo>
                <a:cubicBezTo>
                  <a:pt x="62" y="51"/>
                  <a:pt x="62" y="50"/>
                  <a:pt x="62" y="50"/>
                </a:cubicBezTo>
                <a:cubicBezTo>
                  <a:pt x="61" y="50"/>
                  <a:pt x="61" y="50"/>
                  <a:pt x="61" y="50"/>
                </a:cubicBezTo>
                <a:close/>
                <a:moveTo>
                  <a:pt x="75" y="50"/>
                </a:moveTo>
                <a:cubicBezTo>
                  <a:pt x="75" y="50"/>
                  <a:pt x="75" y="51"/>
                  <a:pt x="74" y="51"/>
                </a:cubicBezTo>
                <a:cubicBezTo>
                  <a:pt x="74" y="51"/>
                  <a:pt x="74" y="51"/>
                  <a:pt x="74" y="51"/>
                </a:cubicBezTo>
                <a:cubicBezTo>
                  <a:pt x="74" y="51"/>
                  <a:pt x="74" y="51"/>
                  <a:pt x="74" y="52"/>
                </a:cubicBezTo>
                <a:cubicBezTo>
                  <a:pt x="74" y="55"/>
                  <a:pt x="74" y="55"/>
                  <a:pt x="74" y="55"/>
                </a:cubicBezTo>
                <a:cubicBezTo>
                  <a:pt x="74" y="55"/>
                  <a:pt x="74" y="55"/>
                  <a:pt x="74" y="56"/>
                </a:cubicBezTo>
                <a:cubicBezTo>
                  <a:pt x="75" y="56"/>
                  <a:pt x="75" y="56"/>
                  <a:pt x="75" y="56"/>
                </a:cubicBezTo>
                <a:cubicBezTo>
                  <a:pt x="76" y="56"/>
                  <a:pt x="76" y="56"/>
                  <a:pt x="76" y="56"/>
                </a:cubicBezTo>
                <a:cubicBezTo>
                  <a:pt x="77" y="56"/>
                  <a:pt x="77" y="56"/>
                  <a:pt x="77" y="56"/>
                </a:cubicBezTo>
                <a:cubicBezTo>
                  <a:pt x="77" y="56"/>
                  <a:pt x="77" y="56"/>
                  <a:pt x="77" y="56"/>
                </a:cubicBezTo>
                <a:cubicBezTo>
                  <a:pt x="78" y="55"/>
                  <a:pt x="78" y="55"/>
                  <a:pt x="78" y="55"/>
                </a:cubicBezTo>
                <a:cubicBezTo>
                  <a:pt x="78" y="52"/>
                  <a:pt x="78" y="52"/>
                  <a:pt x="78" y="52"/>
                </a:cubicBezTo>
                <a:cubicBezTo>
                  <a:pt x="78" y="51"/>
                  <a:pt x="78" y="51"/>
                  <a:pt x="77" y="51"/>
                </a:cubicBezTo>
                <a:cubicBezTo>
                  <a:pt x="77" y="51"/>
                  <a:pt x="77" y="51"/>
                  <a:pt x="77" y="51"/>
                </a:cubicBezTo>
                <a:cubicBezTo>
                  <a:pt x="77" y="51"/>
                  <a:pt x="77" y="51"/>
                  <a:pt x="77" y="51"/>
                </a:cubicBezTo>
                <a:cubicBezTo>
                  <a:pt x="77" y="51"/>
                  <a:pt x="77" y="50"/>
                  <a:pt x="76" y="50"/>
                </a:cubicBezTo>
                <a:cubicBezTo>
                  <a:pt x="75" y="50"/>
                  <a:pt x="75" y="50"/>
                  <a:pt x="75" y="50"/>
                </a:cubicBezTo>
                <a:close/>
                <a:moveTo>
                  <a:pt x="76" y="51"/>
                </a:moveTo>
                <a:cubicBezTo>
                  <a:pt x="75" y="51"/>
                  <a:pt x="75" y="51"/>
                  <a:pt x="75" y="51"/>
                </a:cubicBezTo>
                <a:cubicBezTo>
                  <a:pt x="75" y="51"/>
                  <a:pt x="75" y="51"/>
                  <a:pt x="75" y="51"/>
                </a:cubicBezTo>
                <a:cubicBezTo>
                  <a:pt x="75" y="51"/>
                  <a:pt x="75" y="51"/>
                  <a:pt x="75" y="51"/>
                </a:cubicBezTo>
                <a:cubicBezTo>
                  <a:pt x="75" y="51"/>
                  <a:pt x="75" y="52"/>
                  <a:pt x="75" y="52"/>
                </a:cubicBezTo>
                <a:cubicBezTo>
                  <a:pt x="75" y="55"/>
                  <a:pt x="75" y="55"/>
                  <a:pt x="75" y="55"/>
                </a:cubicBezTo>
                <a:cubicBezTo>
                  <a:pt x="75" y="55"/>
                  <a:pt x="75" y="55"/>
                  <a:pt x="75" y="55"/>
                </a:cubicBezTo>
                <a:cubicBezTo>
                  <a:pt x="75" y="55"/>
                  <a:pt x="75" y="55"/>
                  <a:pt x="75" y="55"/>
                </a:cubicBezTo>
                <a:cubicBezTo>
                  <a:pt x="76" y="55"/>
                  <a:pt x="76" y="55"/>
                  <a:pt x="76" y="55"/>
                </a:cubicBezTo>
                <a:cubicBezTo>
                  <a:pt x="77" y="55"/>
                  <a:pt x="77" y="55"/>
                  <a:pt x="77" y="55"/>
                </a:cubicBezTo>
                <a:cubicBezTo>
                  <a:pt x="77" y="55"/>
                  <a:pt x="77" y="55"/>
                  <a:pt x="77" y="55"/>
                </a:cubicBezTo>
                <a:cubicBezTo>
                  <a:pt x="77" y="55"/>
                  <a:pt x="77" y="55"/>
                  <a:pt x="77" y="55"/>
                </a:cubicBezTo>
                <a:cubicBezTo>
                  <a:pt x="77" y="52"/>
                  <a:pt x="77" y="52"/>
                  <a:pt x="77" y="52"/>
                </a:cubicBezTo>
                <a:cubicBezTo>
                  <a:pt x="77" y="52"/>
                  <a:pt x="77" y="51"/>
                  <a:pt x="77" y="51"/>
                </a:cubicBezTo>
                <a:cubicBezTo>
                  <a:pt x="77" y="51"/>
                  <a:pt x="77" y="51"/>
                  <a:pt x="77" y="51"/>
                </a:cubicBezTo>
                <a:cubicBezTo>
                  <a:pt x="77" y="51"/>
                  <a:pt x="77" y="51"/>
                  <a:pt x="76" y="51"/>
                </a:cubicBezTo>
                <a:close/>
                <a:moveTo>
                  <a:pt x="71" y="50"/>
                </a:moveTo>
                <a:cubicBezTo>
                  <a:pt x="70" y="50"/>
                  <a:pt x="70" y="51"/>
                  <a:pt x="69" y="51"/>
                </a:cubicBezTo>
                <a:cubicBezTo>
                  <a:pt x="69" y="51"/>
                  <a:pt x="69" y="51"/>
                  <a:pt x="69" y="51"/>
                </a:cubicBezTo>
                <a:cubicBezTo>
                  <a:pt x="69" y="51"/>
                  <a:pt x="69" y="51"/>
                  <a:pt x="69" y="52"/>
                </a:cubicBezTo>
                <a:cubicBezTo>
                  <a:pt x="69" y="55"/>
                  <a:pt x="69" y="55"/>
                  <a:pt x="69" y="55"/>
                </a:cubicBezTo>
                <a:cubicBezTo>
                  <a:pt x="69" y="55"/>
                  <a:pt x="69" y="55"/>
                  <a:pt x="69" y="56"/>
                </a:cubicBezTo>
                <a:cubicBezTo>
                  <a:pt x="70" y="56"/>
                  <a:pt x="70" y="56"/>
                  <a:pt x="71" y="56"/>
                </a:cubicBezTo>
                <a:cubicBezTo>
                  <a:pt x="71" y="56"/>
                  <a:pt x="71" y="56"/>
                  <a:pt x="71" y="56"/>
                </a:cubicBezTo>
                <a:cubicBezTo>
                  <a:pt x="72" y="56"/>
                  <a:pt x="72" y="56"/>
                  <a:pt x="73" y="56"/>
                </a:cubicBezTo>
                <a:cubicBezTo>
                  <a:pt x="73" y="56"/>
                  <a:pt x="73" y="56"/>
                  <a:pt x="73" y="56"/>
                </a:cubicBezTo>
                <a:cubicBezTo>
                  <a:pt x="73" y="55"/>
                  <a:pt x="73" y="55"/>
                  <a:pt x="73" y="55"/>
                </a:cubicBezTo>
                <a:cubicBezTo>
                  <a:pt x="73" y="52"/>
                  <a:pt x="73" y="52"/>
                  <a:pt x="73" y="52"/>
                </a:cubicBezTo>
                <a:cubicBezTo>
                  <a:pt x="73" y="51"/>
                  <a:pt x="73" y="51"/>
                  <a:pt x="73" y="51"/>
                </a:cubicBezTo>
                <a:cubicBezTo>
                  <a:pt x="73" y="51"/>
                  <a:pt x="73" y="51"/>
                  <a:pt x="73" y="51"/>
                </a:cubicBezTo>
                <a:cubicBezTo>
                  <a:pt x="73" y="51"/>
                  <a:pt x="73" y="51"/>
                  <a:pt x="73" y="51"/>
                </a:cubicBezTo>
                <a:cubicBezTo>
                  <a:pt x="72" y="51"/>
                  <a:pt x="72" y="50"/>
                  <a:pt x="71" y="50"/>
                </a:cubicBezTo>
                <a:cubicBezTo>
                  <a:pt x="71" y="50"/>
                  <a:pt x="71" y="50"/>
                  <a:pt x="71" y="50"/>
                </a:cubicBezTo>
                <a:close/>
                <a:moveTo>
                  <a:pt x="71" y="51"/>
                </a:moveTo>
                <a:cubicBezTo>
                  <a:pt x="71" y="51"/>
                  <a:pt x="71" y="51"/>
                  <a:pt x="71" y="51"/>
                </a:cubicBezTo>
                <a:cubicBezTo>
                  <a:pt x="70" y="51"/>
                  <a:pt x="70" y="51"/>
                  <a:pt x="70" y="51"/>
                </a:cubicBezTo>
                <a:cubicBezTo>
                  <a:pt x="70" y="51"/>
                  <a:pt x="70" y="51"/>
                  <a:pt x="70" y="51"/>
                </a:cubicBezTo>
                <a:cubicBezTo>
                  <a:pt x="70" y="51"/>
                  <a:pt x="70" y="52"/>
                  <a:pt x="70" y="52"/>
                </a:cubicBezTo>
                <a:cubicBezTo>
                  <a:pt x="70" y="55"/>
                  <a:pt x="70" y="55"/>
                  <a:pt x="70" y="55"/>
                </a:cubicBezTo>
                <a:cubicBezTo>
                  <a:pt x="70" y="55"/>
                  <a:pt x="70" y="55"/>
                  <a:pt x="70" y="55"/>
                </a:cubicBezTo>
                <a:cubicBezTo>
                  <a:pt x="70" y="55"/>
                  <a:pt x="70" y="55"/>
                  <a:pt x="71" y="55"/>
                </a:cubicBezTo>
                <a:cubicBezTo>
                  <a:pt x="71" y="55"/>
                  <a:pt x="71" y="55"/>
                  <a:pt x="71" y="55"/>
                </a:cubicBezTo>
                <a:cubicBezTo>
                  <a:pt x="72" y="55"/>
                  <a:pt x="72" y="55"/>
                  <a:pt x="72" y="55"/>
                </a:cubicBezTo>
                <a:cubicBezTo>
                  <a:pt x="72" y="55"/>
                  <a:pt x="72" y="55"/>
                  <a:pt x="72" y="55"/>
                </a:cubicBezTo>
                <a:cubicBezTo>
                  <a:pt x="72" y="55"/>
                  <a:pt x="72" y="55"/>
                  <a:pt x="72" y="55"/>
                </a:cubicBezTo>
                <a:cubicBezTo>
                  <a:pt x="72" y="52"/>
                  <a:pt x="72" y="52"/>
                  <a:pt x="72" y="52"/>
                </a:cubicBezTo>
                <a:cubicBezTo>
                  <a:pt x="72" y="52"/>
                  <a:pt x="72" y="51"/>
                  <a:pt x="72" y="51"/>
                </a:cubicBezTo>
                <a:cubicBezTo>
                  <a:pt x="72" y="51"/>
                  <a:pt x="72" y="51"/>
                  <a:pt x="72" y="51"/>
                </a:cubicBezTo>
                <a:cubicBezTo>
                  <a:pt x="72" y="51"/>
                  <a:pt x="72" y="51"/>
                  <a:pt x="71" y="51"/>
                </a:cubicBezTo>
                <a:close/>
                <a:moveTo>
                  <a:pt x="66" y="50"/>
                </a:moveTo>
                <a:cubicBezTo>
                  <a:pt x="65" y="50"/>
                  <a:pt x="65" y="51"/>
                  <a:pt x="65" y="51"/>
                </a:cubicBezTo>
                <a:cubicBezTo>
                  <a:pt x="65" y="51"/>
                  <a:pt x="65" y="51"/>
                  <a:pt x="65" y="51"/>
                </a:cubicBezTo>
                <a:cubicBezTo>
                  <a:pt x="64" y="51"/>
                  <a:pt x="64" y="51"/>
                  <a:pt x="64" y="52"/>
                </a:cubicBezTo>
                <a:cubicBezTo>
                  <a:pt x="64" y="55"/>
                  <a:pt x="64" y="55"/>
                  <a:pt x="64" y="55"/>
                </a:cubicBezTo>
                <a:cubicBezTo>
                  <a:pt x="64" y="55"/>
                  <a:pt x="64" y="55"/>
                  <a:pt x="65" y="56"/>
                </a:cubicBezTo>
                <a:cubicBezTo>
                  <a:pt x="65" y="56"/>
                  <a:pt x="65" y="56"/>
                  <a:pt x="66" y="56"/>
                </a:cubicBezTo>
                <a:cubicBezTo>
                  <a:pt x="67" y="56"/>
                  <a:pt x="67" y="56"/>
                  <a:pt x="67" y="56"/>
                </a:cubicBezTo>
                <a:cubicBezTo>
                  <a:pt x="67" y="56"/>
                  <a:pt x="67" y="56"/>
                  <a:pt x="68" y="56"/>
                </a:cubicBezTo>
                <a:cubicBezTo>
                  <a:pt x="68" y="56"/>
                  <a:pt x="68" y="56"/>
                  <a:pt x="68" y="56"/>
                </a:cubicBezTo>
                <a:cubicBezTo>
                  <a:pt x="68" y="55"/>
                  <a:pt x="68" y="55"/>
                  <a:pt x="68" y="55"/>
                </a:cubicBezTo>
                <a:cubicBezTo>
                  <a:pt x="68" y="52"/>
                  <a:pt x="68" y="52"/>
                  <a:pt x="68" y="52"/>
                </a:cubicBezTo>
                <a:cubicBezTo>
                  <a:pt x="68" y="51"/>
                  <a:pt x="68" y="51"/>
                  <a:pt x="68" y="51"/>
                </a:cubicBezTo>
                <a:cubicBezTo>
                  <a:pt x="68" y="51"/>
                  <a:pt x="68" y="51"/>
                  <a:pt x="68" y="51"/>
                </a:cubicBezTo>
                <a:cubicBezTo>
                  <a:pt x="68" y="51"/>
                  <a:pt x="68" y="51"/>
                  <a:pt x="68" y="51"/>
                </a:cubicBezTo>
                <a:cubicBezTo>
                  <a:pt x="67" y="51"/>
                  <a:pt x="67" y="50"/>
                  <a:pt x="67" y="50"/>
                </a:cubicBezTo>
                <a:cubicBezTo>
                  <a:pt x="66" y="50"/>
                  <a:pt x="66" y="50"/>
                  <a:pt x="66" y="50"/>
                </a:cubicBezTo>
                <a:close/>
                <a:moveTo>
                  <a:pt x="67" y="51"/>
                </a:moveTo>
                <a:cubicBezTo>
                  <a:pt x="66" y="51"/>
                  <a:pt x="66" y="51"/>
                  <a:pt x="66" y="51"/>
                </a:cubicBezTo>
                <a:cubicBezTo>
                  <a:pt x="65" y="51"/>
                  <a:pt x="65" y="51"/>
                  <a:pt x="65" y="51"/>
                </a:cubicBezTo>
                <a:cubicBezTo>
                  <a:pt x="65" y="51"/>
                  <a:pt x="65" y="51"/>
                  <a:pt x="65" y="51"/>
                </a:cubicBezTo>
                <a:cubicBezTo>
                  <a:pt x="65" y="51"/>
                  <a:pt x="65" y="52"/>
                  <a:pt x="65" y="52"/>
                </a:cubicBezTo>
                <a:cubicBezTo>
                  <a:pt x="65" y="55"/>
                  <a:pt x="65" y="55"/>
                  <a:pt x="65" y="55"/>
                </a:cubicBezTo>
                <a:cubicBezTo>
                  <a:pt x="65" y="55"/>
                  <a:pt x="65" y="55"/>
                  <a:pt x="65" y="55"/>
                </a:cubicBezTo>
                <a:cubicBezTo>
                  <a:pt x="65" y="55"/>
                  <a:pt x="65" y="55"/>
                  <a:pt x="66" y="55"/>
                </a:cubicBezTo>
                <a:cubicBezTo>
                  <a:pt x="67" y="55"/>
                  <a:pt x="67" y="55"/>
                  <a:pt x="67" y="55"/>
                </a:cubicBezTo>
                <a:cubicBezTo>
                  <a:pt x="67" y="55"/>
                  <a:pt x="67" y="55"/>
                  <a:pt x="67" y="55"/>
                </a:cubicBezTo>
                <a:cubicBezTo>
                  <a:pt x="67" y="55"/>
                  <a:pt x="67" y="55"/>
                  <a:pt x="67" y="55"/>
                </a:cubicBezTo>
                <a:cubicBezTo>
                  <a:pt x="67" y="55"/>
                  <a:pt x="67" y="55"/>
                  <a:pt x="67" y="55"/>
                </a:cubicBezTo>
                <a:cubicBezTo>
                  <a:pt x="67" y="52"/>
                  <a:pt x="67" y="52"/>
                  <a:pt x="67" y="52"/>
                </a:cubicBezTo>
                <a:cubicBezTo>
                  <a:pt x="67" y="52"/>
                  <a:pt x="67" y="51"/>
                  <a:pt x="67" y="51"/>
                </a:cubicBezTo>
                <a:cubicBezTo>
                  <a:pt x="67" y="51"/>
                  <a:pt x="67" y="51"/>
                  <a:pt x="67" y="51"/>
                </a:cubicBezTo>
                <a:cubicBezTo>
                  <a:pt x="67" y="51"/>
                  <a:pt x="67" y="51"/>
                  <a:pt x="67" y="51"/>
                </a:cubicBezTo>
                <a:close/>
                <a:moveTo>
                  <a:pt x="62" y="51"/>
                </a:moveTo>
                <a:cubicBezTo>
                  <a:pt x="61" y="51"/>
                  <a:pt x="61" y="51"/>
                  <a:pt x="61" y="51"/>
                </a:cubicBezTo>
                <a:cubicBezTo>
                  <a:pt x="61" y="51"/>
                  <a:pt x="60" y="51"/>
                  <a:pt x="60" y="51"/>
                </a:cubicBezTo>
                <a:cubicBezTo>
                  <a:pt x="60" y="51"/>
                  <a:pt x="60" y="51"/>
                  <a:pt x="60" y="51"/>
                </a:cubicBezTo>
                <a:cubicBezTo>
                  <a:pt x="60" y="51"/>
                  <a:pt x="60" y="52"/>
                  <a:pt x="60" y="52"/>
                </a:cubicBezTo>
                <a:cubicBezTo>
                  <a:pt x="60" y="55"/>
                  <a:pt x="60" y="55"/>
                  <a:pt x="60" y="55"/>
                </a:cubicBezTo>
                <a:cubicBezTo>
                  <a:pt x="60" y="55"/>
                  <a:pt x="60" y="55"/>
                  <a:pt x="60" y="55"/>
                </a:cubicBezTo>
                <a:cubicBezTo>
                  <a:pt x="60" y="55"/>
                  <a:pt x="61" y="55"/>
                  <a:pt x="61" y="55"/>
                </a:cubicBezTo>
                <a:cubicBezTo>
                  <a:pt x="62" y="55"/>
                  <a:pt x="62" y="55"/>
                  <a:pt x="62" y="55"/>
                </a:cubicBezTo>
                <a:cubicBezTo>
                  <a:pt x="62" y="55"/>
                  <a:pt x="62" y="55"/>
                  <a:pt x="62" y="55"/>
                </a:cubicBezTo>
                <a:cubicBezTo>
                  <a:pt x="62" y="55"/>
                  <a:pt x="62" y="55"/>
                  <a:pt x="62" y="55"/>
                </a:cubicBezTo>
                <a:cubicBezTo>
                  <a:pt x="62" y="55"/>
                  <a:pt x="62" y="55"/>
                  <a:pt x="62" y="55"/>
                </a:cubicBezTo>
                <a:cubicBezTo>
                  <a:pt x="62" y="52"/>
                  <a:pt x="62" y="52"/>
                  <a:pt x="62" y="52"/>
                </a:cubicBezTo>
                <a:cubicBezTo>
                  <a:pt x="62" y="52"/>
                  <a:pt x="62" y="51"/>
                  <a:pt x="62" y="51"/>
                </a:cubicBezTo>
                <a:cubicBezTo>
                  <a:pt x="62" y="51"/>
                  <a:pt x="62" y="51"/>
                  <a:pt x="62" y="51"/>
                </a:cubicBezTo>
                <a:cubicBezTo>
                  <a:pt x="62" y="51"/>
                  <a:pt x="62" y="51"/>
                  <a:pt x="62" y="51"/>
                </a:cubicBezTo>
                <a:close/>
                <a:moveTo>
                  <a:pt x="37" y="50"/>
                </a:moveTo>
                <a:cubicBezTo>
                  <a:pt x="36" y="50"/>
                  <a:pt x="36" y="51"/>
                  <a:pt x="36" y="51"/>
                </a:cubicBezTo>
                <a:cubicBezTo>
                  <a:pt x="36" y="51"/>
                  <a:pt x="36" y="51"/>
                  <a:pt x="36" y="51"/>
                </a:cubicBezTo>
                <a:cubicBezTo>
                  <a:pt x="36" y="51"/>
                  <a:pt x="35" y="51"/>
                  <a:pt x="35" y="52"/>
                </a:cubicBezTo>
                <a:cubicBezTo>
                  <a:pt x="35" y="55"/>
                  <a:pt x="35" y="55"/>
                  <a:pt x="35" y="55"/>
                </a:cubicBezTo>
                <a:cubicBezTo>
                  <a:pt x="35" y="55"/>
                  <a:pt x="36" y="55"/>
                  <a:pt x="36" y="56"/>
                </a:cubicBezTo>
                <a:cubicBezTo>
                  <a:pt x="36" y="56"/>
                  <a:pt x="36" y="56"/>
                  <a:pt x="37" y="56"/>
                </a:cubicBezTo>
                <a:cubicBezTo>
                  <a:pt x="38" y="56"/>
                  <a:pt x="38" y="56"/>
                  <a:pt x="38" y="56"/>
                </a:cubicBezTo>
                <a:cubicBezTo>
                  <a:pt x="38" y="56"/>
                  <a:pt x="39" y="56"/>
                  <a:pt x="39" y="56"/>
                </a:cubicBezTo>
                <a:cubicBezTo>
                  <a:pt x="39" y="56"/>
                  <a:pt x="39" y="56"/>
                  <a:pt x="39" y="56"/>
                </a:cubicBezTo>
                <a:cubicBezTo>
                  <a:pt x="39" y="55"/>
                  <a:pt x="39" y="55"/>
                  <a:pt x="39" y="55"/>
                </a:cubicBezTo>
                <a:cubicBezTo>
                  <a:pt x="39" y="52"/>
                  <a:pt x="39" y="52"/>
                  <a:pt x="39" y="52"/>
                </a:cubicBezTo>
                <a:cubicBezTo>
                  <a:pt x="39" y="51"/>
                  <a:pt x="39" y="51"/>
                  <a:pt x="39" y="51"/>
                </a:cubicBezTo>
                <a:cubicBezTo>
                  <a:pt x="39" y="51"/>
                  <a:pt x="39" y="51"/>
                  <a:pt x="39" y="51"/>
                </a:cubicBezTo>
                <a:cubicBezTo>
                  <a:pt x="39" y="51"/>
                  <a:pt x="39" y="51"/>
                  <a:pt x="39" y="51"/>
                </a:cubicBezTo>
                <a:cubicBezTo>
                  <a:pt x="39" y="51"/>
                  <a:pt x="38" y="50"/>
                  <a:pt x="38" y="50"/>
                </a:cubicBezTo>
                <a:cubicBezTo>
                  <a:pt x="37" y="50"/>
                  <a:pt x="37" y="50"/>
                  <a:pt x="37" y="50"/>
                </a:cubicBezTo>
                <a:close/>
                <a:moveTo>
                  <a:pt x="52" y="50"/>
                </a:moveTo>
                <a:cubicBezTo>
                  <a:pt x="51" y="50"/>
                  <a:pt x="51" y="51"/>
                  <a:pt x="51" y="51"/>
                </a:cubicBezTo>
                <a:cubicBezTo>
                  <a:pt x="51" y="51"/>
                  <a:pt x="51" y="51"/>
                  <a:pt x="51" y="51"/>
                </a:cubicBezTo>
                <a:cubicBezTo>
                  <a:pt x="50" y="51"/>
                  <a:pt x="50" y="51"/>
                  <a:pt x="50" y="52"/>
                </a:cubicBezTo>
                <a:cubicBezTo>
                  <a:pt x="50" y="55"/>
                  <a:pt x="50" y="55"/>
                  <a:pt x="50" y="55"/>
                </a:cubicBezTo>
                <a:cubicBezTo>
                  <a:pt x="50" y="55"/>
                  <a:pt x="50" y="55"/>
                  <a:pt x="51" y="56"/>
                </a:cubicBezTo>
                <a:cubicBezTo>
                  <a:pt x="51" y="56"/>
                  <a:pt x="51" y="56"/>
                  <a:pt x="52" y="56"/>
                </a:cubicBezTo>
                <a:cubicBezTo>
                  <a:pt x="53" y="56"/>
                  <a:pt x="53" y="56"/>
                  <a:pt x="53" y="56"/>
                </a:cubicBezTo>
                <a:cubicBezTo>
                  <a:pt x="53" y="56"/>
                  <a:pt x="53" y="56"/>
                  <a:pt x="54" y="56"/>
                </a:cubicBezTo>
                <a:cubicBezTo>
                  <a:pt x="54" y="56"/>
                  <a:pt x="54" y="56"/>
                  <a:pt x="54" y="56"/>
                </a:cubicBezTo>
                <a:cubicBezTo>
                  <a:pt x="54" y="55"/>
                  <a:pt x="54" y="55"/>
                  <a:pt x="54" y="55"/>
                </a:cubicBezTo>
                <a:cubicBezTo>
                  <a:pt x="54" y="52"/>
                  <a:pt x="54" y="52"/>
                  <a:pt x="54" y="52"/>
                </a:cubicBezTo>
                <a:cubicBezTo>
                  <a:pt x="54" y="51"/>
                  <a:pt x="54" y="51"/>
                  <a:pt x="54" y="51"/>
                </a:cubicBezTo>
                <a:cubicBezTo>
                  <a:pt x="54" y="51"/>
                  <a:pt x="54" y="51"/>
                  <a:pt x="54" y="51"/>
                </a:cubicBezTo>
                <a:cubicBezTo>
                  <a:pt x="54" y="51"/>
                  <a:pt x="54" y="51"/>
                  <a:pt x="54" y="51"/>
                </a:cubicBezTo>
                <a:cubicBezTo>
                  <a:pt x="53" y="51"/>
                  <a:pt x="53" y="50"/>
                  <a:pt x="53" y="50"/>
                </a:cubicBezTo>
                <a:cubicBezTo>
                  <a:pt x="52" y="50"/>
                  <a:pt x="52" y="50"/>
                  <a:pt x="52" y="50"/>
                </a:cubicBezTo>
                <a:close/>
                <a:moveTo>
                  <a:pt x="53" y="51"/>
                </a:moveTo>
                <a:cubicBezTo>
                  <a:pt x="52" y="51"/>
                  <a:pt x="52" y="51"/>
                  <a:pt x="52" y="51"/>
                </a:cubicBezTo>
                <a:cubicBezTo>
                  <a:pt x="51" y="51"/>
                  <a:pt x="51" y="51"/>
                  <a:pt x="51" y="51"/>
                </a:cubicBezTo>
                <a:cubicBezTo>
                  <a:pt x="51" y="51"/>
                  <a:pt x="51" y="51"/>
                  <a:pt x="51" y="51"/>
                </a:cubicBezTo>
                <a:cubicBezTo>
                  <a:pt x="51" y="51"/>
                  <a:pt x="51" y="52"/>
                  <a:pt x="51" y="52"/>
                </a:cubicBezTo>
                <a:cubicBezTo>
                  <a:pt x="51" y="55"/>
                  <a:pt x="51" y="55"/>
                  <a:pt x="51" y="55"/>
                </a:cubicBezTo>
                <a:cubicBezTo>
                  <a:pt x="51" y="55"/>
                  <a:pt x="51" y="55"/>
                  <a:pt x="51" y="55"/>
                </a:cubicBezTo>
                <a:cubicBezTo>
                  <a:pt x="51" y="55"/>
                  <a:pt x="51" y="55"/>
                  <a:pt x="52" y="55"/>
                </a:cubicBezTo>
                <a:cubicBezTo>
                  <a:pt x="53" y="55"/>
                  <a:pt x="53" y="55"/>
                  <a:pt x="53" y="55"/>
                </a:cubicBezTo>
                <a:cubicBezTo>
                  <a:pt x="53" y="55"/>
                  <a:pt x="53" y="55"/>
                  <a:pt x="53" y="55"/>
                </a:cubicBezTo>
                <a:cubicBezTo>
                  <a:pt x="53" y="55"/>
                  <a:pt x="53" y="55"/>
                  <a:pt x="53" y="55"/>
                </a:cubicBezTo>
                <a:cubicBezTo>
                  <a:pt x="53" y="55"/>
                  <a:pt x="53" y="55"/>
                  <a:pt x="53" y="55"/>
                </a:cubicBezTo>
                <a:cubicBezTo>
                  <a:pt x="53" y="52"/>
                  <a:pt x="53" y="52"/>
                  <a:pt x="53" y="52"/>
                </a:cubicBezTo>
                <a:cubicBezTo>
                  <a:pt x="53" y="52"/>
                  <a:pt x="53" y="51"/>
                  <a:pt x="53" y="51"/>
                </a:cubicBezTo>
                <a:cubicBezTo>
                  <a:pt x="53" y="51"/>
                  <a:pt x="53" y="51"/>
                  <a:pt x="53" y="51"/>
                </a:cubicBezTo>
                <a:cubicBezTo>
                  <a:pt x="53" y="51"/>
                  <a:pt x="53" y="51"/>
                  <a:pt x="53" y="51"/>
                </a:cubicBezTo>
                <a:close/>
                <a:moveTo>
                  <a:pt x="47" y="50"/>
                </a:moveTo>
                <a:cubicBezTo>
                  <a:pt x="46" y="50"/>
                  <a:pt x="46" y="51"/>
                  <a:pt x="46" y="51"/>
                </a:cubicBezTo>
                <a:cubicBezTo>
                  <a:pt x="46" y="51"/>
                  <a:pt x="46" y="51"/>
                  <a:pt x="46" y="51"/>
                </a:cubicBezTo>
                <a:cubicBezTo>
                  <a:pt x="45" y="51"/>
                  <a:pt x="45" y="51"/>
                  <a:pt x="45" y="52"/>
                </a:cubicBezTo>
                <a:cubicBezTo>
                  <a:pt x="45" y="55"/>
                  <a:pt x="45" y="55"/>
                  <a:pt x="45" y="55"/>
                </a:cubicBezTo>
                <a:cubicBezTo>
                  <a:pt x="45" y="55"/>
                  <a:pt x="45" y="55"/>
                  <a:pt x="46" y="56"/>
                </a:cubicBezTo>
                <a:cubicBezTo>
                  <a:pt x="46" y="56"/>
                  <a:pt x="46" y="56"/>
                  <a:pt x="47" y="56"/>
                </a:cubicBezTo>
                <a:cubicBezTo>
                  <a:pt x="48" y="56"/>
                  <a:pt x="48" y="56"/>
                  <a:pt x="48" y="56"/>
                </a:cubicBezTo>
                <a:cubicBezTo>
                  <a:pt x="48" y="56"/>
                  <a:pt x="48" y="56"/>
                  <a:pt x="49" y="56"/>
                </a:cubicBezTo>
                <a:cubicBezTo>
                  <a:pt x="49" y="56"/>
                  <a:pt x="49" y="56"/>
                  <a:pt x="49" y="56"/>
                </a:cubicBezTo>
                <a:cubicBezTo>
                  <a:pt x="49" y="55"/>
                  <a:pt x="49" y="55"/>
                  <a:pt x="49" y="55"/>
                </a:cubicBezTo>
                <a:cubicBezTo>
                  <a:pt x="49" y="52"/>
                  <a:pt x="49" y="52"/>
                  <a:pt x="49" y="52"/>
                </a:cubicBezTo>
                <a:cubicBezTo>
                  <a:pt x="49" y="51"/>
                  <a:pt x="49" y="51"/>
                  <a:pt x="49" y="51"/>
                </a:cubicBezTo>
                <a:cubicBezTo>
                  <a:pt x="49" y="51"/>
                  <a:pt x="49" y="51"/>
                  <a:pt x="49" y="51"/>
                </a:cubicBezTo>
                <a:cubicBezTo>
                  <a:pt x="49" y="51"/>
                  <a:pt x="49" y="51"/>
                  <a:pt x="49" y="51"/>
                </a:cubicBezTo>
                <a:cubicBezTo>
                  <a:pt x="48" y="51"/>
                  <a:pt x="48" y="50"/>
                  <a:pt x="48" y="50"/>
                </a:cubicBezTo>
                <a:cubicBezTo>
                  <a:pt x="47" y="50"/>
                  <a:pt x="47" y="50"/>
                  <a:pt x="47" y="50"/>
                </a:cubicBezTo>
                <a:close/>
                <a:moveTo>
                  <a:pt x="48" y="51"/>
                </a:moveTo>
                <a:cubicBezTo>
                  <a:pt x="47" y="51"/>
                  <a:pt x="47" y="51"/>
                  <a:pt x="47" y="51"/>
                </a:cubicBezTo>
                <a:cubicBezTo>
                  <a:pt x="46" y="51"/>
                  <a:pt x="46" y="51"/>
                  <a:pt x="46" y="51"/>
                </a:cubicBezTo>
                <a:cubicBezTo>
                  <a:pt x="46" y="51"/>
                  <a:pt x="46" y="51"/>
                  <a:pt x="46" y="51"/>
                </a:cubicBezTo>
                <a:cubicBezTo>
                  <a:pt x="46" y="51"/>
                  <a:pt x="46" y="52"/>
                  <a:pt x="46" y="52"/>
                </a:cubicBezTo>
                <a:cubicBezTo>
                  <a:pt x="46" y="55"/>
                  <a:pt x="46" y="55"/>
                  <a:pt x="46" y="55"/>
                </a:cubicBezTo>
                <a:cubicBezTo>
                  <a:pt x="46" y="55"/>
                  <a:pt x="46" y="55"/>
                  <a:pt x="46" y="55"/>
                </a:cubicBezTo>
                <a:cubicBezTo>
                  <a:pt x="46" y="55"/>
                  <a:pt x="46" y="55"/>
                  <a:pt x="47" y="55"/>
                </a:cubicBezTo>
                <a:cubicBezTo>
                  <a:pt x="48" y="55"/>
                  <a:pt x="48" y="55"/>
                  <a:pt x="48" y="55"/>
                </a:cubicBezTo>
                <a:cubicBezTo>
                  <a:pt x="48" y="55"/>
                  <a:pt x="48" y="55"/>
                  <a:pt x="48" y="55"/>
                </a:cubicBezTo>
                <a:cubicBezTo>
                  <a:pt x="48" y="55"/>
                  <a:pt x="48" y="55"/>
                  <a:pt x="48" y="55"/>
                </a:cubicBezTo>
                <a:cubicBezTo>
                  <a:pt x="48" y="55"/>
                  <a:pt x="48" y="55"/>
                  <a:pt x="48" y="55"/>
                </a:cubicBezTo>
                <a:cubicBezTo>
                  <a:pt x="48" y="52"/>
                  <a:pt x="48" y="52"/>
                  <a:pt x="48" y="52"/>
                </a:cubicBezTo>
                <a:cubicBezTo>
                  <a:pt x="48" y="52"/>
                  <a:pt x="48" y="51"/>
                  <a:pt x="48" y="51"/>
                </a:cubicBezTo>
                <a:cubicBezTo>
                  <a:pt x="48" y="51"/>
                  <a:pt x="48" y="51"/>
                  <a:pt x="48" y="51"/>
                </a:cubicBezTo>
                <a:cubicBezTo>
                  <a:pt x="48" y="51"/>
                  <a:pt x="48" y="51"/>
                  <a:pt x="48" y="51"/>
                </a:cubicBezTo>
                <a:close/>
                <a:moveTo>
                  <a:pt x="42" y="50"/>
                </a:moveTo>
                <a:cubicBezTo>
                  <a:pt x="41" y="50"/>
                  <a:pt x="41" y="51"/>
                  <a:pt x="41" y="51"/>
                </a:cubicBezTo>
                <a:cubicBezTo>
                  <a:pt x="41" y="51"/>
                  <a:pt x="41" y="51"/>
                  <a:pt x="41" y="51"/>
                </a:cubicBezTo>
                <a:cubicBezTo>
                  <a:pt x="40" y="51"/>
                  <a:pt x="40" y="51"/>
                  <a:pt x="40" y="52"/>
                </a:cubicBezTo>
                <a:cubicBezTo>
                  <a:pt x="40" y="55"/>
                  <a:pt x="40" y="55"/>
                  <a:pt x="40" y="55"/>
                </a:cubicBezTo>
                <a:cubicBezTo>
                  <a:pt x="40" y="55"/>
                  <a:pt x="40" y="55"/>
                  <a:pt x="41" y="56"/>
                </a:cubicBezTo>
                <a:cubicBezTo>
                  <a:pt x="41" y="56"/>
                  <a:pt x="41" y="56"/>
                  <a:pt x="42" y="56"/>
                </a:cubicBezTo>
                <a:cubicBezTo>
                  <a:pt x="43" y="56"/>
                  <a:pt x="43" y="56"/>
                  <a:pt x="43" y="56"/>
                </a:cubicBezTo>
                <a:cubicBezTo>
                  <a:pt x="43" y="56"/>
                  <a:pt x="43" y="56"/>
                  <a:pt x="44" y="56"/>
                </a:cubicBezTo>
                <a:cubicBezTo>
                  <a:pt x="44" y="56"/>
                  <a:pt x="44" y="56"/>
                  <a:pt x="44" y="56"/>
                </a:cubicBezTo>
                <a:cubicBezTo>
                  <a:pt x="44" y="55"/>
                  <a:pt x="44" y="55"/>
                  <a:pt x="44" y="55"/>
                </a:cubicBezTo>
                <a:cubicBezTo>
                  <a:pt x="44" y="52"/>
                  <a:pt x="44" y="52"/>
                  <a:pt x="44" y="52"/>
                </a:cubicBezTo>
                <a:cubicBezTo>
                  <a:pt x="44" y="51"/>
                  <a:pt x="44" y="51"/>
                  <a:pt x="44" y="51"/>
                </a:cubicBezTo>
                <a:cubicBezTo>
                  <a:pt x="44" y="51"/>
                  <a:pt x="44" y="51"/>
                  <a:pt x="44" y="51"/>
                </a:cubicBezTo>
                <a:cubicBezTo>
                  <a:pt x="44" y="51"/>
                  <a:pt x="44" y="51"/>
                  <a:pt x="44" y="51"/>
                </a:cubicBezTo>
                <a:cubicBezTo>
                  <a:pt x="43" y="51"/>
                  <a:pt x="43" y="50"/>
                  <a:pt x="43" y="50"/>
                </a:cubicBezTo>
                <a:cubicBezTo>
                  <a:pt x="42" y="50"/>
                  <a:pt x="42" y="50"/>
                  <a:pt x="42" y="50"/>
                </a:cubicBezTo>
                <a:close/>
                <a:moveTo>
                  <a:pt x="43" y="51"/>
                </a:moveTo>
                <a:cubicBezTo>
                  <a:pt x="42" y="51"/>
                  <a:pt x="42" y="51"/>
                  <a:pt x="42" y="51"/>
                </a:cubicBezTo>
                <a:cubicBezTo>
                  <a:pt x="42" y="51"/>
                  <a:pt x="41" y="51"/>
                  <a:pt x="41" y="51"/>
                </a:cubicBezTo>
                <a:cubicBezTo>
                  <a:pt x="41" y="51"/>
                  <a:pt x="41" y="51"/>
                  <a:pt x="41" y="51"/>
                </a:cubicBezTo>
                <a:cubicBezTo>
                  <a:pt x="41" y="51"/>
                  <a:pt x="41" y="52"/>
                  <a:pt x="41" y="52"/>
                </a:cubicBezTo>
                <a:cubicBezTo>
                  <a:pt x="41" y="55"/>
                  <a:pt x="41" y="55"/>
                  <a:pt x="41" y="55"/>
                </a:cubicBezTo>
                <a:cubicBezTo>
                  <a:pt x="41" y="55"/>
                  <a:pt x="41" y="55"/>
                  <a:pt x="41" y="55"/>
                </a:cubicBezTo>
                <a:cubicBezTo>
                  <a:pt x="41" y="55"/>
                  <a:pt x="42" y="55"/>
                  <a:pt x="42" y="55"/>
                </a:cubicBezTo>
                <a:cubicBezTo>
                  <a:pt x="43" y="55"/>
                  <a:pt x="43" y="55"/>
                  <a:pt x="43" y="55"/>
                </a:cubicBezTo>
                <a:cubicBezTo>
                  <a:pt x="43" y="55"/>
                  <a:pt x="43" y="55"/>
                  <a:pt x="43" y="55"/>
                </a:cubicBezTo>
                <a:cubicBezTo>
                  <a:pt x="43" y="55"/>
                  <a:pt x="43" y="55"/>
                  <a:pt x="43" y="55"/>
                </a:cubicBezTo>
                <a:cubicBezTo>
                  <a:pt x="43" y="55"/>
                  <a:pt x="43" y="55"/>
                  <a:pt x="43" y="55"/>
                </a:cubicBezTo>
                <a:cubicBezTo>
                  <a:pt x="43" y="52"/>
                  <a:pt x="43" y="52"/>
                  <a:pt x="43" y="52"/>
                </a:cubicBezTo>
                <a:cubicBezTo>
                  <a:pt x="43" y="52"/>
                  <a:pt x="43" y="51"/>
                  <a:pt x="43" y="51"/>
                </a:cubicBezTo>
                <a:cubicBezTo>
                  <a:pt x="43" y="51"/>
                  <a:pt x="43" y="51"/>
                  <a:pt x="43" y="51"/>
                </a:cubicBezTo>
                <a:cubicBezTo>
                  <a:pt x="43" y="51"/>
                  <a:pt x="43" y="51"/>
                  <a:pt x="43" y="51"/>
                </a:cubicBezTo>
                <a:close/>
                <a:moveTo>
                  <a:pt x="38" y="51"/>
                </a:moveTo>
                <a:cubicBezTo>
                  <a:pt x="37" y="51"/>
                  <a:pt x="37" y="51"/>
                  <a:pt x="37" y="51"/>
                </a:cubicBezTo>
                <a:cubicBezTo>
                  <a:pt x="37" y="51"/>
                  <a:pt x="37" y="51"/>
                  <a:pt x="36" y="51"/>
                </a:cubicBezTo>
                <a:cubicBezTo>
                  <a:pt x="36" y="51"/>
                  <a:pt x="36" y="51"/>
                  <a:pt x="36" y="51"/>
                </a:cubicBezTo>
                <a:cubicBezTo>
                  <a:pt x="36" y="51"/>
                  <a:pt x="36" y="52"/>
                  <a:pt x="36" y="52"/>
                </a:cubicBezTo>
                <a:cubicBezTo>
                  <a:pt x="36" y="55"/>
                  <a:pt x="36" y="55"/>
                  <a:pt x="36" y="55"/>
                </a:cubicBezTo>
                <a:cubicBezTo>
                  <a:pt x="36" y="55"/>
                  <a:pt x="36" y="55"/>
                  <a:pt x="36" y="55"/>
                </a:cubicBezTo>
                <a:cubicBezTo>
                  <a:pt x="37" y="55"/>
                  <a:pt x="37" y="55"/>
                  <a:pt x="37" y="55"/>
                </a:cubicBezTo>
                <a:cubicBezTo>
                  <a:pt x="38" y="55"/>
                  <a:pt x="38" y="55"/>
                  <a:pt x="38" y="55"/>
                </a:cubicBezTo>
                <a:cubicBezTo>
                  <a:pt x="38" y="55"/>
                  <a:pt x="38" y="55"/>
                  <a:pt x="38" y="55"/>
                </a:cubicBezTo>
                <a:cubicBezTo>
                  <a:pt x="38" y="55"/>
                  <a:pt x="38" y="55"/>
                  <a:pt x="38" y="55"/>
                </a:cubicBezTo>
                <a:cubicBezTo>
                  <a:pt x="38" y="55"/>
                  <a:pt x="39" y="55"/>
                  <a:pt x="39" y="55"/>
                </a:cubicBezTo>
                <a:cubicBezTo>
                  <a:pt x="39" y="52"/>
                  <a:pt x="39" y="52"/>
                  <a:pt x="39" y="52"/>
                </a:cubicBezTo>
                <a:cubicBezTo>
                  <a:pt x="39" y="52"/>
                  <a:pt x="38" y="51"/>
                  <a:pt x="38" y="51"/>
                </a:cubicBezTo>
                <a:cubicBezTo>
                  <a:pt x="38" y="51"/>
                  <a:pt x="38" y="51"/>
                  <a:pt x="38" y="51"/>
                </a:cubicBezTo>
                <a:cubicBezTo>
                  <a:pt x="38" y="51"/>
                  <a:pt x="38" y="51"/>
                  <a:pt x="38" y="51"/>
                </a:cubicBezTo>
                <a:close/>
                <a:moveTo>
                  <a:pt x="28" y="50"/>
                </a:moveTo>
                <a:cubicBezTo>
                  <a:pt x="27" y="50"/>
                  <a:pt x="27" y="51"/>
                  <a:pt x="27" y="51"/>
                </a:cubicBezTo>
                <a:cubicBezTo>
                  <a:pt x="27" y="51"/>
                  <a:pt x="27" y="51"/>
                  <a:pt x="27" y="51"/>
                </a:cubicBezTo>
                <a:cubicBezTo>
                  <a:pt x="26" y="51"/>
                  <a:pt x="26" y="51"/>
                  <a:pt x="26" y="52"/>
                </a:cubicBezTo>
                <a:cubicBezTo>
                  <a:pt x="26" y="55"/>
                  <a:pt x="26" y="55"/>
                  <a:pt x="26" y="55"/>
                </a:cubicBezTo>
                <a:cubicBezTo>
                  <a:pt x="26" y="55"/>
                  <a:pt x="26" y="55"/>
                  <a:pt x="27" y="56"/>
                </a:cubicBezTo>
                <a:cubicBezTo>
                  <a:pt x="27" y="56"/>
                  <a:pt x="27" y="56"/>
                  <a:pt x="28" y="56"/>
                </a:cubicBezTo>
                <a:cubicBezTo>
                  <a:pt x="29" y="56"/>
                  <a:pt x="29" y="56"/>
                  <a:pt x="29" y="56"/>
                </a:cubicBezTo>
                <a:cubicBezTo>
                  <a:pt x="29" y="56"/>
                  <a:pt x="29" y="56"/>
                  <a:pt x="30" y="56"/>
                </a:cubicBezTo>
                <a:cubicBezTo>
                  <a:pt x="30" y="56"/>
                  <a:pt x="30" y="56"/>
                  <a:pt x="30" y="56"/>
                </a:cubicBezTo>
                <a:cubicBezTo>
                  <a:pt x="30" y="55"/>
                  <a:pt x="30" y="55"/>
                  <a:pt x="30" y="55"/>
                </a:cubicBezTo>
                <a:cubicBezTo>
                  <a:pt x="30" y="52"/>
                  <a:pt x="30" y="52"/>
                  <a:pt x="30" y="52"/>
                </a:cubicBezTo>
                <a:cubicBezTo>
                  <a:pt x="30" y="51"/>
                  <a:pt x="30" y="51"/>
                  <a:pt x="30" y="51"/>
                </a:cubicBezTo>
                <a:cubicBezTo>
                  <a:pt x="30" y="51"/>
                  <a:pt x="30" y="51"/>
                  <a:pt x="30" y="51"/>
                </a:cubicBezTo>
                <a:cubicBezTo>
                  <a:pt x="30" y="51"/>
                  <a:pt x="30" y="51"/>
                  <a:pt x="30" y="51"/>
                </a:cubicBezTo>
                <a:cubicBezTo>
                  <a:pt x="29" y="51"/>
                  <a:pt x="29" y="50"/>
                  <a:pt x="29" y="50"/>
                </a:cubicBezTo>
                <a:cubicBezTo>
                  <a:pt x="28" y="50"/>
                  <a:pt x="28" y="50"/>
                  <a:pt x="28" y="50"/>
                </a:cubicBezTo>
                <a:close/>
                <a:moveTo>
                  <a:pt x="29" y="51"/>
                </a:moveTo>
                <a:cubicBezTo>
                  <a:pt x="28" y="51"/>
                  <a:pt x="28" y="51"/>
                  <a:pt x="28" y="51"/>
                </a:cubicBezTo>
                <a:cubicBezTo>
                  <a:pt x="28" y="51"/>
                  <a:pt x="27" y="51"/>
                  <a:pt x="27" y="51"/>
                </a:cubicBezTo>
                <a:cubicBezTo>
                  <a:pt x="27" y="51"/>
                  <a:pt x="27" y="51"/>
                  <a:pt x="27" y="51"/>
                </a:cubicBezTo>
                <a:cubicBezTo>
                  <a:pt x="27" y="51"/>
                  <a:pt x="27" y="52"/>
                  <a:pt x="27" y="52"/>
                </a:cubicBezTo>
                <a:cubicBezTo>
                  <a:pt x="27" y="55"/>
                  <a:pt x="27" y="55"/>
                  <a:pt x="27" y="55"/>
                </a:cubicBezTo>
                <a:cubicBezTo>
                  <a:pt x="27" y="55"/>
                  <a:pt x="27" y="55"/>
                  <a:pt x="27" y="55"/>
                </a:cubicBezTo>
                <a:cubicBezTo>
                  <a:pt x="27" y="55"/>
                  <a:pt x="28" y="55"/>
                  <a:pt x="28" y="55"/>
                </a:cubicBezTo>
                <a:cubicBezTo>
                  <a:pt x="29" y="55"/>
                  <a:pt x="29" y="55"/>
                  <a:pt x="29" y="55"/>
                </a:cubicBezTo>
                <a:cubicBezTo>
                  <a:pt x="29" y="55"/>
                  <a:pt x="29" y="55"/>
                  <a:pt x="29" y="55"/>
                </a:cubicBezTo>
                <a:cubicBezTo>
                  <a:pt x="29" y="55"/>
                  <a:pt x="29" y="55"/>
                  <a:pt x="29" y="55"/>
                </a:cubicBezTo>
                <a:cubicBezTo>
                  <a:pt x="29" y="55"/>
                  <a:pt x="29" y="55"/>
                  <a:pt x="29" y="55"/>
                </a:cubicBezTo>
                <a:cubicBezTo>
                  <a:pt x="29" y="52"/>
                  <a:pt x="29" y="52"/>
                  <a:pt x="29" y="52"/>
                </a:cubicBezTo>
                <a:cubicBezTo>
                  <a:pt x="29" y="52"/>
                  <a:pt x="29" y="51"/>
                  <a:pt x="29" y="51"/>
                </a:cubicBezTo>
                <a:cubicBezTo>
                  <a:pt x="29" y="51"/>
                  <a:pt x="29" y="51"/>
                  <a:pt x="29" y="51"/>
                </a:cubicBezTo>
                <a:cubicBezTo>
                  <a:pt x="29" y="51"/>
                  <a:pt x="29" y="51"/>
                  <a:pt x="29" y="51"/>
                </a:cubicBezTo>
                <a:close/>
                <a:moveTo>
                  <a:pt x="23" y="50"/>
                </a:moveTo>
                <a:cubicBezTo>
                  <a:pt x="22" y="50"/>
                  <a:pt x="22" y="51"/>
                  <a:pt x="22" y="51"/>
                </a:cubicBezTo>
                <a:cubicBezTo>
                  <a:pt x="22" y="51"/>
                  <a:pt x="22" y="51"/>
                  <a:pt x="22" y="51"/>
                </a:cubicBezTo>
                <a:cubicBezTo>
                  <a:pt x="22" y="51"/>
                  <a:pt x="21" y="51"/>
                  <a:pt x="21" y="52"/>
                </a:cubicBezTo>
                <a:cubicBezTo>
                  <a:pt x="21" y="55"/>
                  <a:pt x="21" y="55"/>
                  <a:pt x="21" y="55"/>
                </a:cubicBezTo>
                <a:cubicBezTo>
                  <a:pt x="21" y="55"/>
                  <a:pt x="22" y="55"/>
                  <a:pt x="22" y="56"/>
                </a:cubicBezTo>
                <a:cubicBezTo>
                  <a:pt x="22" y="56"/>
                  <a:pt x="22" y="56"/>
                  <a:pt x="23" y="56"/>
                </a:cubicBezTo>
                <a:cubicBezTo>
                  <a:pt x="24" y="56"/>
                  <a:pt x="24" y="56"/>
                  <a:pt x="24" y="56"/>
                </a:cubicBezTo>
                <a:cubicBezTo>
                  <a:pt x="24" y="56"/>
                  <a:pt x="25" y="56"/>
                  <a:pt x="25" y="56"/>
                </a:cubicBezTo>
                <a:cubicBezTo>
                  <a:pt x="25" y="56"/>
                  <a:pt x="25" y="56"/>
                  <a:pt x="25" y="56"/>
                </a:cubicBezTo>
                <a:cubicBezTo>
                  <a:pt x="25" y="55"/>
                  <a:pt x="25" y="55"/>
                  <a:pt x="25" y="55"/>
                </a:cubicBezTo>
                <a:cubicBezTo>
                  <a:pt x="25" y="52"/>
                  <a:pt x="25" y="52"/>
                  <a:pt x="25" y="52"/>
                </a:cubicBezTo>
                <a:cubicBezTo>
                  <a:pt x="25" y="51"/>
                  <a:pt x="25" y="51"/>
                  <a:pt x="25" y="51"/>
                </a:cubicBezTo>
                <a:cubicBezTo>
                  <a:pt x="25" y="51"/>
                  <a:pt x="25" y="51"/>
                  <a:pt x="25" y="51"/>
                </a:cubicBezTo>
                <a:cubicBezTo>
                  <a:pt x="25" y="51"/>
                  <a:pt x="25" y="51"/>
                  <a:pt x="25" y="51"/>
                </a:cubicBezTo>
                <a:cubicBezTo>
                  <a:pt x="25" y="51"/>
                  <a:pt x="24" y="50"/>
                  <a:pt x="24" y="50"/>
                </a:cubicBezTo>
                <a:cubicBezTo>
                  <a:pt x="23" y="50"/>
                  <a:pt x="23" y="50"/>
                  <a:pt x="23" y="50"/>
                </a:cubicBezTo>
                <a:close/>
                <a:moveTo>
                  <a:pt x="24" y="51"/>
                </a:moveTo>
                <a:cubicBezTo>
                  <a:pt x="23" y="51"/>
                  <a:pt x="23" y="51"/>
                  <a:pt x="23" y="51"/>
                </a:cubicBezTo>
                <a:cubicBezTo>
                  <a:pt x="23" y="51"/>
                  <a:pt x="23" y="51"/>
                  <a:pt x="22" y="51"/>
                </a:cubicBezTo>
                <a:cubicBezTo>
                  <a:pt x="22" y="51"/>
                  <a:pt x="22" y="51"/>
                  <a:pt x="22" y="51"/>
                </a:cubicBezTo>
                <a:cubicBezTo>
                  <a:pt x="22" y="51"/>
                  <a:pt x="22" y="52"/>
                  <a:pt x="22" y="52"/>
                </a:cubicBezTo>
                <a:cubicBezTo>
                  <a:pt x="22" y="55"/>
                  <a:pt x="22" y="55"/>
                  <a:pt x="22" y="55"/>
                </a:cubicBezTo>
                <a:cubicBezTo>
                  <a:pt x="22" y="55"/>
                  <a:pt x="22" y="55"/>
                  <a:pt x="22" y="55"/>
                </a:cubicBezTo>
                <a:cubicBezTo>
                  <a:pt x="23" y="55"/>
                  <a:pt x="23" y="55"/>
                  <a:pt x="23" y="55"/>
                </a:cubicBezTo>
                <a:cubicBezTo>
                  <a:pt x="24" y="55"/>
                  <a:pt x="24" y="55"/>
                  <a:pt x="24" y="55"/>
                </a:cubicBezTo>
                <a:cubicBezTo>
                  <a:pt x="24" y="55"/>
                  <a:pt x="24" y="55"/>
                  <a:pt x="24" y="55"/>
                </a:cubicBezTo>
                <a:cubicBezTo>
                  <a:pt x="24" y="55"/>
                  <a:pt x="24" y="55"/>
                  <a:pt x="24" y="55"/>
                </a:cubicBezTo>
                <a:cubicBezTo>
                  <a:pt x="24" y="55"/>
                  <a:pt x="24" y="55"/>
                  <a:pt x="24" y="55"/>
                </a:cubicBezTo>
                <a:cubicBezTo>
                  <a:pt x="24" y="52"/>
                  <a:pt x="24" y="52"/>
                  <a:pt x="24" y="52"/>
                </a:cubicBezTo>
                <a:cubicBezTo>
                  <a:pt x="24" y="52"/>
                  <a:pt x="24" y="51"/>
                  <a:pt x="24" y="51"/>
                </a:cubicBezTo>
                <a:cubicBezTo>
                  <a:pt x="24" y="51"/>
                  <a:pt x="24" y="51"/>
                  <a:pt x="24" y="51"/>
                </a:cubicBezTo>
                <a:cubicBezTo>
                  <a:pt x="24" y="51"/>
                  <a:pt x="24" y="51"/>
                  <a:pt x="24" y="51"/>
                </a:cubicBezTo>
                <a:close/>
                <a:moveTo>
                  <a:pt x="18" y="50"/>
                </a:moveTo>
                <a:cubicBezTo>
                  <a:pt x="18" y="50"/>
                  <a:pt x="17" y="51"/>
                  <a:pt x="17" y="51"/>
                </a:cubicBezTo>
                <a:cubicBezTo>
                  <a:pt x="17" y="51"/>
                  <a:pt x="17" y="51"/>
                  <a:pt x="17" y="51"/>
                </a:cubicBezTo>
                <a:cubicBezTo>
                  <a:pt x="17" y="51"/>
                  <a:pt x="16" y="51"/>
                  <a:pt x="16" y="52"/>
                </a:cubicBezTo>
                <a:cubicBezTo>
                  <a:pt x="16" y="55"/>
                  <a:pt x="16" y="55"/>
                  <a:pt x="16" y="55"/>
                </a:cubicBezTo>
                <a:cubicBezTo>
                  <a:pt x="16" y="55"/>
                  <a:pt x="17" y="55"/>
                  <a:pt x="17" y="56"/>
                </a:cubicBezTo>
                <a:cubicBezTo>
                  <a:pt x="17" y="56"/>
                  <a:pt x="18" y="56"/>
                  <a:pt x="18" y="56"/>
                </a:cubicBezTo>
                <a:cubicBezTo>
                  <a:pt x="19" y="56"/>
                  <a:pt x="19" y="56"/>
                  <a:pt x="19" y="56"/>
                </a:cubicBezTo>
                <a:cubicBezTo>
                  <a:pt x="19" y="56"/>
                  <a:pt x="20" y="56"/>
                  <a:pt x="20" y="56"/>
                </a:cubicBezTo>
                <a:cubicBezTo>
                  <a:pt x="20" y="56"/>
                  <a:pt x="20" y="56"/>
                  <a:pt x="20" y="56"/>
                </a:cubicBezTo>
                <a:cubicBezTo>
                  <a:pt x="20" y="55"/>
                  <a:pt x="20" y="55"/>
                  <a:pt x="20" y="55"/>
                </a:cubicBezTo>
                <a:cubicBezTo>
                  <a:pt x="20" y="52"/>
                  <a:pt x="20" y="52"/>
                  <a:pt x="20" y="52"/>
                </a:cubicBezTo>
                <a:cubicBezTo>
                  <a:pt x="20" y="51"/>
                  <a:pt x="20" y="51"/>
                  <a:pt x="20" y="51"/>
                </a:cubicBezTo>
                <a:cubicBezTo>
                  <a:pt x="20" y="51"/>
                  <a:pt x="20" y="51"/>
                  <a:pt x="20" y="51"/>
                </a:cubicBezTo>
                <a:cubicBezTo>
                  <a:pt x="20" y="51"/>
                  <a:pt x="20" y="51"/>
                  <a:pt x="20" y="51"/>
                </a:cubicBezTo>
                <a:cubicBezTo>
                  <a:pt x="20" y="51"/>
                  <a:pt x="19" y="50"/>
                  <a:pt x="19" y="50"/>
                </a:cubicBezTo>
                <a:cubicBezTo>
                  <a:pt x="18" y="50"/>
                  <a:pt x="18" y="50"/>
                  <a:pt x="18" y="50"/>
                </a:cubicBezTo>
                <a:close/>
                <a:moveTo>
                  <a:pt x="19" y="51"/>
                </a:moveTo>
                <a:cubicBezTo>
                  <a:pt x="18" y="51"/>
                  <a:pt x="18" y="51"/>
                  <a:pt x="18" y="51"/>
                </a:cubicBezTo>
                <a:cubicBezTo>
                  <a:pt x="18" y="51"/>
                  <a:pt x="18" y="51"/>
                  <a:pt x="17" y="51"/>
                </a:cubicBezTo>
                <a:cubicBezTo>
                  <a:pt x="17" y="51"/>
                  <a:pt x="17" y="51"/>
                  <a:pt x="17" y="51"/>
                </a:cubicBezTo>
                <a:cubicBezTo>
                  <a:pt x="17" y="51"/>
                  <a:pt x="17" y="52"/>
                  <a:pt x="17" y="52"/>
                </a:cubicBezTo>
                <a:cubicBezTo>
                  <a:pt x="17" y="55"/>
                  <a:pt x="17" y="55"/>
                  <a:pt x="17" y="55"/>
                </a:cubicBezTo>
                <a:cubicBezTo>
                  <a:pt x="17" y="55"/>
                  <a:pt x="17" y="55"/>
                  <a:pt x="17" y="55"/>
                </a:cubicBezTo>
                <a:cubicBezTo>
                  <a:pt x="18" y="55"/>
                  <a:pt x="18" y="55"/>
                  <a:pt x="18" y="55"/>
                </a:cubicBezTo>
                <a:cubicBezTo>
                  <a:pt x="19" y="55"/>
                  <a:pt x="19" y="55"/>
                  <a:pt x="19" y="55"/>
                </a:cubicBezTo>
                <a:cubicBezTo>
                  <a:pt x="19" y="55"/>
                  <a:pt x="19" y="55"/>
                  <a:pt x="19" y="55"/>
                </a:cubicBezTo>
                <a:cubicBezTo>
                  <a:pt x="19" y="55"/>
                  <a:pt x="19" y="55"/>
                  <a:pt x="19" y="55"/>
                </a:cubicBezTo>
                <a:cubicBezTo>
                  <a:pt x="19" y="55"/>
                  <a:pt x="20" y="55"/>
                  <a:pt x="20" y="55"/>
                </a:cubicBezTo>
                <a:cubicBezTo>
                  <a:pt x="20" y="52"/>
                  <a:pt x="20" y="52"/>
                  <a:pt x="20" y="52"/>
                </a:cubicBezTo>
                <a:cubicBezTo>
                  <a:pt x="20" y="52"/>
                  <a:pt x="19" y="51"/>
                  <a:pt x="19" y="51"/>
                </a:cubicBezTo>
                <a:cubicBezTo>
                  <a:pt x="19" y="51"/>
                  <a:pt x="19" y="51"/>
                  <a:pt x="19" y="51"/>
                </a:cubicBezTo>
                <a:cubicBezTo>
                  <a:pt x="19" y="51"/>
                  <a:pt x="19" y="51"/>
                  <a:pt x="19" y="51"/>
                </a:cubicBezTo>
                <a:close/>
                <a:moveTo>
                  <a:pt x="14" y="51"/>
                </a:moveTo>
                <a:cubicBezTo>
                  <a:pt x="13" y="51"/>
                  <a:pt x="13" y="51"/>
                  <a:pt x="13" y="51"/>
                </a:cubicBezTo>
                <a:cubicBezTo>
                  <a:pt x="13" y="51"/>
                  <a:pt x="13" y="51"/>
                  <a:pt x="13" y="51"/>
                </a:cubicBezTo>
                <a:cubicBezTo>
                  <a:pt x="13" y="51"/>
                  <a:pt x="13" y="51"/>
                  <a:pt x="13" y="51"/>
                </a:cubicBezTo>
                <a:cubicBezTo>
                  <a:pt x="12" y="51"/>
                  <a:pt x="12" y="52"/>
                  <a:pt x="12" y="52"/>
                </a:cubicBezTo>
                <a:cubicBezTo>
                  <a:pt x="12" y="55"/>
                  <a:pt x="12" y="55"/>
                  <a:pt x="12" y="55"/>
                </a:cubicBezTo>
                <a:cubicBezTo>
                  <a:pt x="12" y="55"/>
                  <a:pt x="12" y="55"/>
                  <a:pt x="13" y="55"/>
                </a:cubicBezTo>
                <a:cubicBezTo>
                  <a:pt x="13" y="55"/>
                  <a:pt x="13" y="55"/>
                  <a:pt x="13" y="55"/>
                </a:cubicBezTo>
                <a:cubicBezTo>
                  <a:pt x="14" y="55"/>
                  <a:pt x="14" y="55"/>
                  <a:pt x="14" y="55"/>
                </a:cubicBezTo>
                <a:cubicBezTo>
                  <a:pt x="14" y="55"/>
                  <a:pt x="14" y="55"/>
                  <a:pt x="14" y="55"/>
                </a:cubicBezTo>
                <a:cubicBezTo>
                  <a:pt x="14" y="55"/>
                  <a:pt x="14" y="55"/>
                  <a:pt x="14" y="55"/>
                </a:cubicBezTo>
                <a:cubicBezTo>
                  <a:pt x="15" y="55"/>
                  <a:pt x="15" y="55"/>
                  <a:pt x="15" y="55"/>
                </a:cubicBezTo>
                <a:cubicBezTo>
                  <a:pt x="15" y="52"/>
                  <a:pt x="15" y="52"/>
                  <a:pt x="15" y="52"/>
                </a:cubicBezTo>
                <a:cubicBezTo>
                  <a:pt x="15" y="52"/>
                  <a:pt x="15" y="51"/>
                  <a:pt x="14" y="51"/>
                </a:cubicBezTo>
                <a:cubicBezTo>
                  <a:pt x="14" y="51"/>
                  <a:pt x="14" y="51"/>
                  <a:pt x="14" y="51"/>
                </a:cubicBezTo>
                <a:cubicBezTo>
                  <a:pt x="14" y="51"/>
                  <a:pt x="14" y="51"/>
                  <a:pt x="14" y="51"/>
                </a:cubicBezTo>
                <a:close/>
                <a:moveTo>
                  <a:pt x="17" y="24"/>
                </a:moveTo>
                <a:cubicBezTo>
                  <a:pt x="17" y="41"/>
                  <a:pt x="17" y="41"/>
                  <a:pt x="17" y="41"/>
                </a:cubicBezTo>
                <a:cubicBezTo>
                  <a:pt x="24" y="41"/>
                  <a:pt x="24" y="41"/>
                  <a:pt x="24" y="41"/>
                </a:cubicBezTo>
                <a:cubicBezTo>
                  <a:pt x="24" y="28"/>
                  <a:pt x="24" y="28"/>
                  <a:pt x="24" y="28"/>
                </a:cubicBezTo>
                <a:cubicBezTo>
                  <a:pt x="25" y="28"/>
                  <a:pt x="25" y="28"/>
                  <a:pt x="25" y="28"/>
                </a:cubicBezTo>
                <a:cubicBezTo>
                  <a:pt x="25" y="28"/>
                  <a:pt x="25" y="28"/>
                  <a:pt x="25" y="28"/>
                </a:cubicBezTo>
                <a:cubicBezTo>
                  <a:pt x="30" y="28"/>
                  <a:pt x="30" y="28"/>
                  <a:pt x="30" y="28"/>
                </a:cubicBezTo>
                <a:cubicBezTo>
                  <a:pt x="30" y="27"/>
                  <a:pt x="30" y="27"/>
                  <a:pt x="30" y="27"/>
                </a:cubicBezTo>
                <a:cubicBezTo>
                  <a:pt x="30" y="25"/>
                  <a:pt x="29" y="24"/>
                  <a:pt x="27" y="24"/>
                </a:cubicBezTo>
                <a:cubicBezTo>
                  <a:pt x="17" y="24"/>
                  <a:pt x="17" y="24"/>
                  <a:pt x="17" y="24"/>
                </a:cubicBezTo>
                <a:close/>
                <a:moveTo>
                  <a:pt x="30" y="29"/>
                </a:moveTo>
                <a:cubicBezTo>
                  <a:pt x="25" y="29"/>
                  <a:pt x="25" y="29"/>
                  <a:pt x="25" y="29"/>
                </a:cubicBezTo>
                <a:cubicBezTo>
                  <a:pt x="25" y="32"/>
                  <a:pt x="25" y="32"/>
                  <a:pt x="25" y="32"/>
                </a:cubicBezTo>
                <a:cubicBezTo>
                  <a:pt x="30" y="32"/>
                  <a:pt x="30" y="32"/>
                  <a:pt x="30" y="32"/>
                </a:cubicBezTo>
                <a:cubicBezTo>
                  <a:pt x="30" y="29"/>
                  <a:pt x="30" y="29"/>
                  <a:pt x="30" y="29"/>
                </a:cubicBezTo>
                <a:close/>
                <a:moveTo>
                  <a:pt x="30" y="33"/>
                </a:moveTo>
                <a:cubicBezTo>
                  <a:pt x="25" y="33"/>
                  <a:pt x="25" y="33"/>
                  <a:pt x="25" y="33"/>
                </a:cubicBezTo>
                <a:cubicBezTo>
                  <a:pt x="25" y="36"/>
                  <a:pt x="25" y="36"/>
                  <a:pt x="25" y="36"/>
                </a:cubicBezTo>
                <a:cubicBezTo>
                  <a:pt x="30" y="36"/>
                  <a:pt x="30" y="36"/>
                  <a:pt x="30" y="36"/>
                </a:cubicBezTo>
                <a:cubicBezTo>
                  <a:pt x="30" y="33"/>
                  <a:pt x="30" y="33"/>
                  <a:pt x="30" y="33"/>
                </a:cubicBezTo>
                <a:close/>
                <a:moveTo>
                  <a:pt x="30" y="37"/>
                </a:moveTo>
                <a:cubicBezTo>
                  <a:pt x="25" y="37"/>
                  <a:pt x="25" y="37"/>
                  <a:pt x="25" y="37"/>
                </a:cubicBezTo>
                <a:cubicBezTo>
                  <a:pt x="25" y="41"/>
                  <a:pt x="25" y="41"/>
                  <a:pt x="25" y="41"/>
                </a:cubicBezTo>
                <a:cubicBezTo>
                  <a:pt x="27" y="41"/>
                  <a:pt x="27" y="41"/>
                  <a:pt x="27" y="41"/>
                </a:cubicBezTo>
                <a:cubicBezTo>
                  <a:pt x="29" y="41"/>
                  <a:pt x="30" y="40"/>
                  <a:pt x="30" y="38"/>
                </a:cubicBezTo>
                <a:cubicBezTo>
                  <a:pt x="30" y="37"/>
                  <a:pt x="30" y="37"/>
                  <a:pt x="30" y="37"/>
                </a:cubicBezTo>
                <a:close/>
                <a:moveTo>
                  <a:pt x="16" y="41"/>
                </a:moveTo>
                <a:cubicBezTo>
                  <a:pt x="16" y="37"/>
                  <a:pt x="16" y="37"/>
                  <a:pt x="16" y="37"/>
                </a:cubicBezTo>
                <a:cubicBezTo>
                  <a:pt x="12" y="37"/>
                  <a:pt x="12" y="37"/>
                  <a:pt x="12" y="37"/>
                </a:cubicBezTo>
                <a:cubicBezTo>
                  <a:pt x="12" y="38"/>
                  <a:pt x="12" y="38"/>
                  <a:pt x="12" y="38"/>
                </a:cubicBezTo>
                <a:cubicBezTo>
                  <a:pt x="12" y="40"/>
                  <a:pt x="13" y="41"/>
                  <a:pt x="15" y="41"/>
                </a:cubicBezTo>
                <a:cubicBezTo>
                  <a:pt x="16" y="41"/>
                  <a:pt x="16" y="41"/>
                  <a:pt x="16" y="41"/>
                </a:cubicBezTo>
                <a:close/>
                <a:moveTo>
                  <a:pt x="12" y="36"/>
                </a:moveTo>
                <a:cubicBezTo>
                  <a:pt x="16" y="36"/>
                  <a:pt x="16" y="36"/>
                  <a:pt x="16" y="36"/>
                </a:cubicBezTo>
                <a:cubicBezTo>
                  <a:pt x="16" y="33"/>
                  <a:pt x="16" y="33"/>
                  <a:pt x="16" y="33"/>
                </a:cubicBezTo>
                <a:cubicBezTo>
                  <a:pt x="12" y="33"/>
                  <a:pt x="12" y="33"/>
                  <a:pt x="12" y="33"/>
                </a:cubicBezTo>
                <a:cubicBezTo>
                  <a:pt x="12" y="36"/>
                  <a:pt x="12" y="36"/>
                  <a:pt x="12" y="36"/>
                </a:cubicBezTo>
                <a:close/>
                <a:moveTo>
                  <a:pt x="12" y="32"/>
                </a:moveTo>
                <a:cubicBezTo>
                  <a:pt x="16" y="32"/>
                  <a:pt x="16" y="32"/>
                  <a:pt x="16" y="32"/>
                </a:cubicBezTo>
                <a:cubicBezTo>
                  <a:pt x="16" y="29"/>
                  <a:pt x="16" y="29"/>
                  <a:pt x="16" y="29"/>
                </a:cubicBezTo>
                <a:cubicBezTo>
                  <a:pt x="12" y="29"/>
                  <a:pt x="12" y="29"/>
                  <a:pt x="12" y="29"/>
                </a:cubicBezTo>
                <a:lnTo>
                  <a:pt x="12" y="32"/>
                </a:lnTo>
                <a:close/>
              </a:path>
            </a:pathLst>
          </a:custGeom>
          <a:solidFill>
            <a:srgbClr val="4BACC6">
              <a:alpha val="100000"/>
            </a:srgbClr>
          </a:solidFill>
          <a:ln w="9525">
            <a:noFill/>
          </a:ln>
        </p:spPr>
        <p:txBody>
          <a:bodyPr/>
          <a:p>
            <a:endParaRPr lang="zh-CN" altLang="en-US"/>
          </a:p>
        </p:txBody>
      </p:sp>
      <p:sp>
        <p:nvSpPr>
          <p:cNvPr id="18461" name="Freeform 5554"/>
          <p:cNvSpPr>
            <a:spLocks noEditPoints="1"/>
          </p:cNvSpPr>
          <p:nvPr/>
        </p:nvSpPr>
        <p:spPr>
          <a:xfrm>
            <a:off x="2627313" y="3473450"/>
            <a:ext cx="576262" cy="442913"/>
          </a:xfrm>
          <a:custGeom>
            <a:avLst/>
            <a:gdLst/>
            <a:ahLst/>
            <a:cxnLst>
              <a:cxn ang="0">
                <a:pos x="1775420217" y="462276468"/>
              </a:cxn>
              <a:cxn ang="0">
                <a:pos x="110964839" y="591714567"/>
              </a:cxn>
              <a:cxn ang="0">
                <a:pos x="2089818443" y="1793634245"/>
              </a:cxn>
              <a:cxn ang="0">
                <a:pos x="2147483647" y="1109466964"/>
              </a:cxn>
              <a:cxn ang="0">
                <a:pos x="2147483647" y="1017009950"/>
              </a:cxn>
              <a:cxn ang="0">
                <a:pos x="2147483647" y="1017009950"/>
              </a:cxn>
              <a:cxn ang="0">
                <a:pos x="2147483647" y="1904581802"/>
              </a:cxn>
              <a:cxn ang="0">
                <a:pos x="55480269" y="1904581802"/>
              </a:cxn>
              <a:cxn ang="0">
                <a:pos x="0" y="1849110173"/>
              </a:cxn>
              <a:cxn ang="0">
                <a:pos x="0" y="462276468"/>
              </a:cxn>
              <a:cxn ang="0">
                <a:pos x="314398226" y="1220410220"/>
              </a:cxn>
              <a:cxn ang="0">
                <a:pos x="943194678" y="1312867234"/>
              </a:cxn>
              <a:cxn ang="0">
                <a:pos x="314398226" y="1220410220"/>
              </a:cxn>
              <a:cxn ang="0">
                <a:pos x="314398226" y="1053991036"/>
              </a:cxn>
              <a:cxn ang="0">
                <a:pos x="1387049733" y="961538322"/>
              </a:cxn>
              <a:cxn ang="0">
                <a:pos x="314398226" y="702662124"/>
              </a:cxn>
              <a:cxn ang="0">
                <a:pos x="1387049733" y="795114838"/>
              </a:cxn>
              <a:cxn ang="0">
                <a:pos x="314398226" y="702662124"/>
              </a:cxn>
              <a:cxn ang="0">
                <a:pos x="2147483647" y="295857284"/>
              </a:cxn>
              <a:cxn ang="0">
                <a:pos x="2147483647" y="795114838"/>
              </a:cxn>
              <a:cxn ang="0">
                <a:pos x="2147483647" y="776624295"/>
              </a:cxn>
              <a:cxn ang="0">
                <a:pos x="2147483647" y="314347826"/>
              </a:cxn>
              <a:cxn ang="0">
                <a:pos x="2147483647" y="258876198"/>
              </a:cxn>
              <a:cxn ang="0">
                <a:pos x="1978857905" y="295857284"/>
              </a:cxn>
              <a:cxn ang="0">
                <a:pos x="2089818443" y="924552937"/>
              </a:cxn>
              <a:cxn ang="0">
                <a:pos x="1664459679" y="1275886149"/>
              </a:cxn>
              <a:cxn ang="0">
                <a:pos x="1627471400" y="1571743432"/>
              </a:cxn>
              <a:cxn ang="0">
                <a:pos x="1701447959" y="1460795876"/>
              </a:cxn>
              <a:cxn ang="0">
                <a:pos x="1756928228" y="1368338862"/>
              </a:cxn>
              <a:cxn ang="0">
                <a:pos x="1738431938" y="1460795876"/>
              </a:cxn>
              <a:cxn ang="0">
                <a:pos x="1719939948" y="1608724518"/>
              </a:cxn>
              <a:cxn ang="0">
                <a:pos x="1886385056" y="1349848320"/>
              </a:cxn>
              <a:cxn ang="0">
                <a:pos x="2071326454" y="961538322"/>
              </a:cxn>
              <a:cxn ang="0">
                <a:pos x="1664459679" y="1238900763"/>
              </a:cxn>
              <a:cxn ang="0">
                <a:pos x="2071326454" y="961538322"/>
              </a:cxn>
              <a:cxn ang="0">
                <a:pos x="776745270" y="1682686689"/>
              </a:cxn>
              <a:cxn ang="0">
                <a:pos x="943194678" y="1553252890"/>
              </a:cxn>
              <a:cxn ang="0">
                <a:pos x="961686668" y="1664196146"/>
              </a:cxn>
              <a:cxn ang="0">
                <a:pos x="1183616345" y="1627215061"/>
              </a:cxn>
              <a:cxn ang="0">
                <a:pos x="1276084894" y="1645705603"/>
              </a:cxn>
              <a:cxn ang="0">
                <a:pos x="1294576883" y="1645705603"/>
              </a:cxn>
              <a:cxn ang="0">
                <a:pos x="1294576883" y="1738162617"/>
              </a:cxn>
              <a:cxn ang="0">
                <a:pos x="1479518281" y="1756653160"/>
              </a:cxn>
              <a:cxn ang="0">
                <a:pos x="1368553443" y="1682686689"/>
              </a:cxn>
              <a:cxn ang="0">
                <a:pos x="1368553443" y="1664196146"/>
              </a:cxn>
              <a:cxn ang="0">
                <a:pos x="1331565163" y="1553252890"/>
              </a:cxn>
              <a:cxn ang="0">
                <a:pos x="1239096614" y="1571743432"/>
              </a:cxn>
              <a:cxn ang="0">
                <a:pos x="1017166937" y="1590233975"/>
              </a:cxn>
              <a:cxn ang="0">
                <a:pos x="721265001" y="1608724518"/>
              </a:cxn>
            </a:cxnLst>
            <a:pathLst>
              <a:path w="134" h="103">
                <a:moveTo>
                  <a:pt x="3" y="25"/>
                </a:moveTo>
                <a:cubicBezTo>
                  <a:pt x="96" y="25"/>
                  <a:pt x="96" y="25"/>
                  <a:pt x="96" y="25"/>
                </a:cubicBezTo>
                <a:cubicBezTo>
                  <a:pt x="96" y="27"/>
                  <a:pt x="95" y="30"/>
                  <a:pt x="94" y="32"/>
                </a:cubicBezTo>
                <a:cubicBezTo>
                  <a:pt x="6" y="32"/>
                  <a:pt x="6" y="32"/>
                  <a:pt x="6" y="32"/>
                </a:cubicBezTo>
                <a:cubicBezTo>
                  <a:pt x="6" y="97"/>
                  <a:pt x="6" y="97"/>
                  <a:pt x="6" y="97"/>
                </a:cubicBezTo>
                <a:cubicBezTo>
                  <a:pt x="113" y="97"/>
                  <a:pt x="113" y="97"/>
                  <a:pt x="113" y="97"/>
                </a:cubicBezTo>
                <a:cubicBezTo>
                  <a:pt x="113" y="69"/>
                  <a:pt x="113" y="69"/>
                  <a:pt x="113" y="69"/>
                </a:cubicBezTo>
                <a:cubicBezTo>
                  <a:pt x="114" y="66"/>
                  <a:pt x="115" y="63"/>
                  <a:pt x="117" y="60"/>
                </a:cubicBezTo>
                <a:cubicBezTo>
                  <a:pt x="117" y="60"/>
                  <a:pt x="117" y="60"/>
                  <a:pt x="117" y="60"/>
                </a:cubicBezTo>
                <a:cubicBezTo>
                  <a:pt x="119" y="55"/>
                  <a:pt x="119" y="55"/>
                  <a:pt x="119" y="55"/>
                </a:cubicBezTo>
                <a:cubicBezTo>
                  <a:pt x="119" y="54"/>
                  <a:pt x="119" y="54"/>
                  <a:pt x="119" y="54"/>
                </a:cubicBezTo>
                <a:cubicBezTo>
                  <a:pt x="119" y="54"/>
                  <a:pt x="119" y="54"/>
                  <a:pt x="119" y="55"/>
                </a:cubicBezTo>
                <a:cubicBezTo>
                  <a:pt x="119" y="100"/>
                  <a:pt x="119" y="100"/>
                  <a:pt x="119" y="100"/>
                </a:cubicBezTo>
                <a:cubicBezTo>
                  <a:pt x="119" y="103"/>
                  <a:pt x="119" y="103"/>
                  <a:pt x="119" y="103"/>
                </a:cubicBezTo>
                <a:cubicBezTo>
                  <a:pt x="116" y="103"/>
                  <a:pt x="116" y="103"/>
                  <a:pt x="116" y="103"/>
                </a:cubicBezTo>
                <a:cubicBezTo>
                  <a:pt x="3" y="103"/>
                  <a:pt x="3" y="103"/>
                  <a:pt x="3" y="103"/>
                </a:cubicBezTo>
                <a:cubicBezTo>
                  <a:pt x="0" y="103"/>
                  <a:pt x="0" y="103"/>
                  <a:pt x="0" y="103"/>
                </a:cubicBezTo>
                <a:cubicBezTo>
                  <a:pt x="0" y="100"/>
                  <a:pt x="0" y="100"/>
                  <a:pt x="0" y="100"/>
                </a:cubicBezTo>
                <a:cubicBezTo>
                  <a:pt x="0" y="28"/>
                  <a:pt x="0" y="28"/>
                  <a:pt x="0" y="28"/>
                </a:cubicBezTo>
                <a:cubicBezTo>
                  <a:pt x="0" y="25"/>
                  <a:pt x="0" y="25"/>
                  <a:pt x="0" y="25"/>
                </a:cubicBezTo>
                <a:cubicBezTo>
                  <a:pt x="3" y="25"/>
                  <a:pt x="3" y="25"/>
                  <a:pt x="3" y="25"/>
                </a:cubicBezTo>
                <a:close/>
                <a:moveTo>
                  <a:pt x="17" y="66"/>
                </a:moveTo>
                <a:cubicBezTo>
                  <a:pt x="17" y="71"/>
                  <a:pt x="17" y="71"/>
                  <a:pt x="17" y="71"/>
                </a:cubicBezTo>
                <a:cubicBezTo>
                  <a:pt x="51" y="71"/>
                  <a:pt x="51" y="71"/>
                  <a:pt x="51" y="71"/>
                </a:cubicBezTo>
                <a:cubicBezTo>
                  <a:pt x="51" y="66"/>
                  <a:pt x="51" y="66"/>
                  <a:pt x="51" y="66"/>
                </a:cubicBezTo>
                <a:cubicBezTo>
                  <a:pt x="17" y="66"/>
                  <a:pt x="17" y="66"/>
                  <a:pt x="17" y="66"/>
                </a:cubicBezTo>
                <a:close/>
                <a:moveTo>
                  <a:pt x="17" y="52"/>
                </a:moveTo>
                <a:cubicBezTo>
                  <a:pt x="17" y="57"/>
                  <a:pt x="17" y="57"/>
                  <a:pt x="17" y="57"/>
                </a:cubicBezTo>
                <a:cubicBezTo>
                  <a:pt x="75" y="57"/>
                  <a:pt x="75" y="57"/>
                  <a:pt x="75" y="57"/>
                </a:cubicBezTo>
                <a:cubicBezTo>
                  <a:pt x="75" y="52"/>
                  <a:pt x="75" y="52"/>
                  <a:pt x="75" y="52"/>
                </a:cubicBezTo>
                <a:cubicBezTo>
                  <a:pt x="17" y="52"/>
                  <a:pt x="17" y="52"/>
                  <a:pt x="17" y="52"/>
                </a:cubicBezTo>
                <a:close/>
                <a:moveTo>
                  <a:pt x="17" y="38"/>
                </a:moveTo>
                <a:cubicBezTo>
                  <a:pt x="17" y="43"/>
                  <a:pt x="17" y="43"/>
                  <a:pt x="17" y="43"/>
                </a:cubicBezTo>
                <a:cubicBezTo>
                  <a:pt x="75" y="43"/>
                  <a:pt x="75" y="43"/>
                  <a:pt x="75" y="43"/>
                </a:cubicBezTo>
                <a:cubicBezTo>
                  <a:pt x="75" y="38"/>
                  <a:pt x="75" y="38"/>
                  <a:pt x="75" y="38"/>
                </a:cubicBezTo>
                <a:cubicBezTo>
                  <a:pt x="17" y="38"/>
                  <a:pt x="17" y="38"/>
                  <a:pt x="17" y="38"/>
                </a:cubicBezTo>
                <a:close/>
                <a:moveTo>
                  <a:pt x="123" y="21"/>
                </a:moveTo>
                <a:cubicBezTo>
                  <a:pt x="123" y="19"/>
                  <a:pt x="124" y="18"/>
                  <a:pt x="124" y="16"/>
                </a:cubicBezTo>
                <a:cubicBezTo>
                  <a:pt x="128" y="17"/>
                  <a:pt x="128" y="17"/>
                  <a:pt x="128" y="17"/>
                </a:cubicBezTo>
                <a:cubicBezTo>
                  <a:pt x="125" y="23"/>
                  <a:pt x="116" y="41"/>
                  <a:pt x="117" y="43"/>
                </a:cubicBezTo>
                <a:cubicBezTo>
                  <a:pt x="118" y="46"/>
                  <a:pt x="121" y="46"/>
                  <a:pt x="121" y="46"/>
                </a:cubicBezTo>
                <a:cubicBezTo>
                  <a:pt x="122" y="42"/>
                  <a:pt x="122" y="42"/>
                  <a:pt x="122" y="42"/>
                </a:cubicBezTo>
                <a:cubicBezTo>
                  <a:pt x="122" y="42"/>
                  <a:pt x="121" y="43"/>
                  <a:pt x="121" y="42"/>
                </a:cubicBezTo>
                <a:cubicBezTo>
                  <a:pt x="120" y="41"/>
                  <a:pt x="133" y="17"/>
                  <a:pt x="133" y="17"/>
                </a:cubicBezTo>
                <a:cubicBezTo>
                  <a:pt x="134" y="15"/>
                  <a:pt x="134" y="15"/>
                  <a:pt x="134" y="15"/>
                </a:cubicBezTo>
                <a:cubicBezTo>
                  <a:pt x="132" y="14"/>
                  <a:pt x="132" y="14"/>
                  <a:pt x="132" y="14"/>
                </a:cubicBezTo>
                <a:cubicBezTo>
                  <a:pt x="124" y="12"/>
                  <a:pt x="124" y="12"/>
                  <a:pt x="124" y="12"/>
                </a:cubicBezTo>
                <a:cubicBezTo>
                  <a:pt x="124" y="0"/>
                  <a:pt x="114" y="0"/>
                  <a:pt x="107" y="16"/>
                </a:cubicBezTo>
                <a:cubicBezTo>
                  <a:pt x="103" y="25"/>
                  <a:pt x="99" y="35"/>
                  <a:pt x="96" y="44"/>
                </a:cubicBezTo>
                <a:cubicBezTo>
                  <a:pt x="113" y="50"/>
                  <a:pt x="113" y="50"/>
                  <a:pt x="113" y="50"/>
                </a:cubicBezTo>
                <a:cubicBezTo>
                  <a:pt x="117" y="41"/>
                  <a:pt x="120" y="31"/>
                  <a:pt x="123" y="21"/>
                </a:cubicBezTo>
                <a:close/>
                <a:moveTo>
                  <a:pt x="90" y="69"/>
                </a:moveTo>
                <a:cubicBezTo>
                  <a:pt x="86" y="74"/>
                  <a:pt x="86" y="74"/>
                  <a:pt x="86" y="74"/>
                </a:cubicBezTo>
                <a:cubicBezTo>
                  <a:pt x="88" y="85"/>
                  <a:pt x="88" y="85"/>
                  <a:pt x="88" y="85"/>
                </a:cubicBezTo>
                <a:cubicBezTo>
                  <a:pt x="90" y="86"/>
                  <a:pt x="90" y="86"/>
                  <a:pt x="90" y="86"/>
                </a:cubicBezTo>
                <a:cubicBezTo>
                  <a:pt x="92" y="79"/>
                  <a:pt x="92" y="79"/>
                  <a:pt x="92" y="79"/>
                </a:cubicBezTo>
                <a:cubicBezTo>
                  <a:pt x="91" y="78"/>
                  <a:pt x="91" y="77"/>
                  <a:pt x="91" y="76"/>
                </a:cubicBezTo>
                <a:cubicBezTo>
                  <a:pt x="92" y="75"/>
                  <a:pt x="93" y="74"/>
                  <a:pt x="95" y="74"/>
                </a:cubicBezTo>
                <a:cubicBezTo>
                  <a:pt x="96" y="75"/>
                  <a:pt x="97" y="76"/>
                  <a:pt x="96" y="78"/>
                </a:cubicBezTo>
                <a:cubicBezTo>
                  <a:pt x="96" y="79"/>
                  <a:pt x="95" y="79"/>
                  <a:pt x="94" y="79"/>
                </a:cubicBezTo>
                <a:cubicBezTo>
                  <a:pt x="91" y="87"/>
                  <a:pt x="91" y="87"/>
                  <a:pt x="91" y="87"/>
                </a:cubicBezTo>
                <a:cubicBezTo>
                  <a:pt x="93" y="87"/>
                  <a:pt x="93" y="87"/>
                  <a:pt x="93" y="87"/>
                </a:cubicBezTo>
                <a:cubicBezTo>
                  <a:pt x="102" y="80"/>
                  <a:pt x="102" y="80"/>
                  <a:pt x="102" y="80"/>
                </a:cubicBezTo>
                <a:cubicBezTo>
                  <a:pt x="102" y="73"/>
                  <a:pt x="102" y="73"/>
                  <a:pt x="102" y="73"/>
                </a:cubicBezTo>
                <a:cubicBezTo>
                  <a:pt x="90" y="69"/>
                  <a:pt x="90" y="69"/>
                  <a:pt x="90" y="69"/>
                </a:cubicBezTo>
                <a:close/>
                <a:moveTo>
                  <a:pt x="112" y="52"/>
                </a:moveTo>
                <a:cubicBezTo>
                  <a:pt x="96" y="46"/>
                  <a:pt x="96" y="46"/>
                  <a:pt x="96" y="46"/>
                </a:cubicBezTo>
                <a:cubicBezTo>
                  <a:pt x="93" y="53"/>
                  <a:pt x="92" y="60"/>
                  <a:pt x="90" y="67"/>
                </a:cubicBezTo>
                <a:cubicBezTo>
                  <a:pt x="94" y="69"/>
                  <a:pt x="99" y="70"/>
                  <a:pt x="103" y="72"/>
                </a:cubicBezTo>
                <a:cubicBezTo>
                  <a:pt x="107" y="65"/>
                  <a:pt x="109" y="59"/>
                  <a:pt x="112" y="52"/>
                </a:cubicBezTo>
                <a:close/>
                <a:moveTo>
                  <a:pt x="39" y="87"/>
                </a:moveTo>
                <a:cubicBezTo>
                  <a:pt x="42" y="91"/>
                  <a:pt x="42" y="91"/>
                  <a:pt x="42" y="91"/>
                </a:cubicBezTo>
                <a:cubicBezTo>
                  <a:pt x="42" y="91"/>
                  <a:pt x="53" y="80"/>
                  <a:pt x="53" y="81"/>
                </a:cubicBezTo>
                <a:cubicBezTo>
                  <a:pt x="53" y="82"/>
                  <a:pt x="51" y="83"/>
                  <a:pt x="51" y="84"/>
                </a:cubicBezTo>
                <a:cubicBezTo>
                  <a:pt x="49" y="85"/>
                  <a:pt x="48" y="86"/>
                  <a:pt x="48" y="87"/>
                </a:cubicBezTo>
                <a:cubicBezTo>
                  <a:pt x="48" y="89"/>
                  <a:pt x="49" y="90"/>
                  <a:pt x="52" y="90"/>
                </a:cubicBezTo>
                <a:cubicBezTo>
                  <a:pt x="55" y="91"/>
                  <a:pt x="57" y="90"/>
                  <a:pt x="60" y="89"/>
                </a:cubicBezTo>
                <a:cubicBezTo>
                  <a:pt x="61" y="88"/>
                  <a:pt x="63" y="88"/>
                  <a:pt x="64" y="88"/>
                </a:cubicBezTo>
                <a:cubicBezTo>
                  <a:pt x="64" y="89"/>
                  <a:pt x="65" y="89"/>
                  <a:pt x="66" y="90"/>
                </a:cubicBezTo>
                <a:cubicBezTo>
                  <a:pt x="67" y="90"/>
                  <a:pt x="68" y="89"/>
                  <a:pt x="69" y="89"/>
                </a:cubicBezTo>
                <a:cubicBezTo>
                  <a:pt x="70" y="89"/>
                  <a:pt x="70" y="89"/>
                  <a:pt x="70" y="89"/>
                </a:cubicBezTo>
                <a:cubicBezTo>
                  <a:pt x="70" y="89"/>
                  <a:pt x="70" y="89"/>
                  <a:pt x="70" y="89"/>
                </a:cubicBezTo>
                <a:cubicBezTo>
                  <a:pt x="70" y="89"/>
                  <a:pt x="70" y="89"/>
                  <a:pt x="70" y="89"/>
                </a:cubicBezTo>
                <a:cubicBezTo>
                  <a:pt x="69" y="91"/>
                  <a:pt x="69" y="93"/>
                  <a:pt x="70" y="94"/>
                </a:cubicBezTo>
                <a:cubicBezTo>
                  <a:pt x="70" y="96"/>
                  <a:pt x="72" y="96"/>
                  <a:pt x="74" y="95"/>
                </a:cubicBezTo>
                <a:cubicBezTo>
                  <a:pt x="76" y="95"/>
                  <a:pt x="80" y="95"/>
                  <a:pt x="80" y="95"/>
                </a:cubicBezTo>
                <a:cubicBezTo>
                  <a:pt x="81" y="91"/>
                  <a:pt x="81" y="91"/>
                  <a:pt x="81" y="91"/>
                </a:cubicBezTo>
                <a:cubicBezTo>
                  <a:pt x="81" y="91"/>
                  <a:pt x="77" y="90"/>
                  <a:pt x="74" y="91"/>
                </a:cubicBezTo>
                <a:cubicBezTo>
                  <a:pt x="74" y="90"/>
                  <a:pt x="74" y="90"/>
                  <a:pt x="74" y="90"/>
                </a:cubicBezTo>
                <a:cubicBezTo>
                  <a:pt x="74" y="90"/>
                  <a:pt x="74" y="90"/>
                  <a:pt x="74" y="90"/>
                </a:cubicBezTo>
                <a:cubicBezTo>
                  <a:pt x="74" y="89"/>
                  <a:pt x="75" y="89"/>
                  <a:pt x="75" y="88"/>
                </a:cubicBezTo>
                <a:cubicBezTo>
                  <a:pt x="75" y="85"/>
                  <a:pt x="74" y="84"/>
                  <a:pt x="72" y="84"/>
                </a:cubicBezTo>
                <a:cubicBezTo>
                  <a:pt x="71" y="83"/>
                  <a:pt x="69" y="84"/>
                  <a:pt x="68" y="85"/>
                </a:cubicBezTo>
                <a:cubicBezTo>
                  <a:pt x="68" y="85"/>
                  <a:pt x="67" y="85"/>
                  <a:pt x="67" y="85"/>
                </a:cubicBezTo>
                <a:cubicBezTo>
                  <a:pt x="65" y="83"/>
                  <a:pt x="62" y="84"/>
                  <a:pt x="58" y="85"/>
                </a:cubicBezTo>
                <a:cubicBezTo>
                  <a:pt x="57" y="85"/>
                  <a:pt x="56" y="86"/>
                  <a:pt x="55" y="86"/>
                </a:cubicBezTo>
                <a:cubicBezTo>
                  <a:pt x="56" y="85"/>
                  <a:pt x="57" y="83"/>
                  <a:pt x="57" y="81"/>
                </a:cubicBezTo>
                <a:cubicBezTo>
                  <a:pt x="57" y="73"/>
                  <a:pt x="39" y="87"/>
                  <a:pt x="39" y="87"/>
                </a:cubicBezTo>
                <a:close/>
              </a:path>
            </a:pathLst>
          </a:custGeom>
          <a:solidFill>
            <a:srgbClr val="4BACC6">
              <a:alpha val="100000"/>
            </a:srgbClr>
          </a:solidFill>
          <a:ln w="9525">
            <a:noFill/>
          </a:ln>
        </p:spPr>
        <p:txBody>
          <a:bodyPr/>
          <a:p>
            <a:endParaRPr lang="zh-CN" altLang="en-US"/>
          </a:p>
        </p:txBody>
      </p:sp>
      <p:sp>
        <p:nvSpPr>
          <p:cNvPr id="18462" name="Freeform 5567"/>
          <p:cNvSpPr>
            <a:spLocks noEditPoints="1"/>
          </p:cNvSpPr>
          <p:nvPr/>
        </p:nvSpPr>
        <p:spPr>
          <a:xfrm>
            <a:off x="2605088" y="1171575"/>
            <a:ext cx="466725" cy="530225"/>
          </a:xfrm>
          <a:custGeom>
            <a:avLst/>
            <a:gdLst/>
            <a:ahLst/>
            <a:cxnLst>
              <a:cxn ang="0">
                <a:pos x="616293076" y="2044103590"/>
              </a:cxn>
              <a:cxn ang="0">
                <a:pos x="578942112" y="2081271070"/>
              </a:cxn>
              <a:cxn ang="0">
                <a:pos x="578942112" y="2118434238"/>
              </a:cxn>
              <a:cxn ang="0">
                <a:pos x="616293076" y="2147483647"/>
              </a:cxn>
              <a:cxn ang="0">
                <a:pos x="933778436" y="2147483647"/>
              </a:cxn>
              <a:cxn ang="0">
                <a:pos x="971129401" y="2118434238"/>
              </a:cxn>
              <a:cxn ang="0">
                <a:pos x="971129401" y="2081271070"/>
              </a:cxn>
              <a:cxn ang="0">
                <a:pos x="933778436" y="2044103590"/>
              </a:cxn>
              <a:cxn ang="0">
                <a:pos x="616293076" y="2044103590"/>
              </a:cxn>
              <a:cxn ang="0">
                <a:pos x="840403185" y="687563880"/>
              </a:cxn>
              <a:cxn ang="0">
                <a:pos x="840403185" y="761894528"/>
              </a:cxn>
              <a:cxn ang="0">
                <a:pos x="1699479692" y="761894528"/>
              </a:cxn>
              <a:cxn ang="0">
                <a:pos x="1699479692" y="687563880"/>
              </a:cxn>
              <a:cxn ang="0">
                <a:pos x="840403185" y="687563880"/>
              </a:cxn>
              <a:cxn ang="0">
                <a:pos x="765701256" y="873388344"/>
              </a:cxn>
              <a:cxn ang="0">
                <a:pos x="765701256" y="947718992"/>
              </a:cxn>
              <a:cxn ang="0">
                <a:pos x="1792859265" y="947718992"/>
              </a:cxn>
              <a:cxn ang="0">
                <a:pos x="1792859265" y="873388344"/>
              </a:cxn>
              <a:cxn ang="0">
                <a:pos x="765701256" y="873388344"/>
              </a:cxn>
              <a:cxn ang="0">
                <a:pos x="840403185" y="1077800859"/>
              </a:cxn>
              <a:cxn ang="0">
                <a:pos x="840403185" y="1152131507"/>
              </a:cxn>
              <a:cxn ang="0">
                <a:pos x="1699479692" y="1152131507"/>
              </a:cxn>
              <a:cxn ang="0">
                <a:pos x="1699479692" y="1077800859"/>
              </a:cxn>
              <a:cxn ang="0">
                <a:pos x="840403185" y="1077800859"/>
              </a:cxn>
              <a:cxn ang="0">
                <a:pos x="1251263796" y="390236978"/>
              </a:cxn>
              <a:cxn ang="0">
                <a:pos x="1251263796" y="390236978"/>
              </a:cxn>
              <a:cxn ang="0">
                <a:pos x="2016965052" y="929139563"/>
              </a:cxn>
              <a:cxn ang="0">
                <a:pos x="1251263796" y="1468037837"/>
              </a:cxn>
              <a:cxn ang="0">
                <a:pos x="989807044" y="1430870358"/>
              </a:cxn>
              <a:cxn ang="0">
                <a:pos x="765701256" y="1616699133"/>
              </a:cxn>
              <a:cxn ang="0">
                <a:pos x="840403185" y="1393707189"/>
              </a:cxn>
              <a:cxn ang="0">
                <a:pos x="485566861" y="929139563"/>
              </a:cxn>
              <a:cxn ang="0">
                <a:pos x="1251263796" y="390236978"/>
              </a:cxn>
              <a:cxn ang="0">
                <a:pos x="74701929" y="0"/>
              </a:cxn>
              <a:cxn ang="0">
                <a:pos x="1456696262" y="0"/>
              </a:cxn>
              <a:cxn ang="0">
                <a:pos x="1550075834" y="92914387"/>
              </a:cxn>
              <a:cxn ang="0">
                <a:pos x="1550075834" y="297322591"/>
              </a:cxn>
              <a:cxn ang="0">
                <a:pos x="1344643368" y="260159423"/>
              </a:cxn>
              <a:cxn ang="0">
                <a:pos x="1344643368" y="204408204"/>
              </a:cxn>
              <a:cxn ang="0">
                <a:pos x="205432466" y="204408204"/>
              </a:cxn>
              <a:cxn ang="0">
                <a:pos x="205432466" y="1914026035"/>
              </a:cxn>
              <a:cxn ang="0">
                <a:pos x="1344643368" y="1914026035"/>
              </a:cxn>
              <a:cxn ang="0">
                <a:pos x="1344643368" y="1598115393"/>
              </a:cxn>
              <a:cxn ang="0">
                <a:pos x="1550075834" y="1560952225"/>
              </a:cxn>
              <a:cxn ang="0">
                <a:pos x="1550075834" y="2147483647"/>
              </a:cxn>
              <a:cxn ang="0">
                <a:pos x="1456696262" y="2147483647"/>
              </a:cxn>
              <a:cxn ang="0">
                <a:pos x="74701929" y="2147483647"/>
              </a:cxn>
              <a:cxn ang="0">
                <a:pos x="0" y="2147483647"/>
              </a:cxn>
              <a:cxn ang="0">
                <a:pos x="0" y="92914387"/>
              </a:cxn>
              <a:cxn ang="0">
                <a:pos x="74701929" y="0"/>
              </a:cxn>
            </a:cxnLst>
            <a:pathLst>
              <a:path w="108" h="123">
                <a:moveTo>
                  <a:pt x="33" y="110"/>
                </a:moveTo>
                <a:cubicBezTo>
                  <a:pt x="32" y="110"/>
                  <a:pt x="31" y="111"/>
                  <a:pt x="31" y="112"/>
                </a:cubicBezTo>
                <a:cubicBezTo>
                  <a:pt x="31" y="114"/>
                  <a:pt x="31" y="114"/>
                  <a:pt x="31" y="114"/>
                </a:cubicBezTo>
                <a:cubicBezTo>
                  <a:pt x="31" y="115"/>
                  <a:pt x="32" y="116"/>
                  <a:pt x="33" y="116"/>
                </a:cubicBezTo>
                <a:cubicBezTo>
                  <a:pt x="50" y="116"/>
                  <a:pt x="50" y="116"/>
                  <a:pt x="50" y="116"/>
                </a:cubicBezTo>
                <a:cubicBezTo>
                  <a:pt x="51" y="116"/>
                  <a:pt x="52" y="115"/>
                  <a:pt x="52" y="114"/>
                </a:cubicBezTo>
                <a:cubicBezTo>
                  <a:pt x="52" y="112"/>
                  <a:pt x="52" y="112"/>
                  <a:pt x="52" y="112"/>
                </a:cubicBezTo>
                <a:cubicBezTo>
                  <a:pt x="52" y="111"/>
                  <a:pt x="51" y="110"/>
                  <a:pt x="50" y="110"/>
                </a:cubicBezTo>
                <a:cubicBezTo>
                  <a:pt x="33" y="110"/>
                  <a:pt x="33" y="110"/>
                  <a:pt x="33" y="110"/>
                </a:cubicBezTo>
                <a:close/>
                <a:moveTo>
                  <a:pt x="45" y="37"/>
                </a:moveTo>
                <a:cubicBezTo>
                  <a:pt x="45" y="41"/>
                  <a:pt x="45" y="41"/>
                  <a:pt x="45" y="41"/>
                </a:cubicBezTo>
                <a:cubicBezTo>
                  <a:pt x="91" y="41"/>
                  <a:pt x="91" y="41"/>
                  <a:pt x="91" y="41"/>
                </a:cubicBezTo>
                <a:cubicBezTo>
                  <a:pt x="91" y="37"/>
                  <a:pt x="91" y="37"/>
                  <a:pt x="91" y="37"/>
                </a:cubicBezTo>
                <a:cubicBezTo>
                  <a:pt x="45" y="37"/>
                  <a:pt x="45" y="37"/>
                  <a:pt x="45" y="37"/>
                </a:cubicBezTo>
                <a:close/>
                <a:moveTo>
                  <a:pt x="41" y="47"/>
                </a:moveTo>
                <a:cubicBezTo>
                  <a:pt x="41" y="51"/>
                  <a:pt x="41" y="51"/>
                  <a:pt x="41" y="51"/>
                </a:cubicBezTo>
                <a:cubicBezTo>
                  <a:pt x="96" y="51"/>
                  <a:pt x="96" y="51"/>
                  <a:pt x="96" y="51"/>
                </a:cubicBezTo>
                <a:cubicBezTo>
                  <a:pt x="96" y="47"/>
                  <a:pt x="96" y="47"/>
                  <a:pt x="96" y="47"/>
                </a:cubicBezTo>
                <a:cubicBezTo>
                  <a:pt x="41" y="47"/>
                  <a:pt x="41" y="47"/>
                  <a:pt x="41" y="47"/>
                </a:cubicBezTo>
                <a:close/>
                <a:moveTo>
                  <a:pt x="45" y="58"/>
                </a:moveTo>
                <a:cubicBezTo>
                  <a:pt x="45" y="62"/>
                  <a:pt x="45" y="62"/>
                  <a:pt x="45" y="62"/>
                </a:cubicBezTo>
                <a:cubicBezTo>
                  <a:pt x="91" y="62"/>
                  <a:pt x="91" y="62"/>
                  <a:pt x="91" y="62"/>
                </a:cubicBezTo>
                <a:cubicBezTo>
                  <a:pt x="91" y="58"/>
                  <a:pt x="91" y="58"/>
                  <a:pt x="91" y="58"/>
                </a:cubicBezTo>
                <a:cubicBezTo>
                  <a:pt x="45" y="58"/>
                  <a:pt x="45" y="58"/>
                  <a:pt x="45" y="58"/>
                </a:cubicBezTo>
                <a:close/>
                <a:moveTo>
                  <a:pt x="67" y="21"/>
                </a:moveTo>
                <a:cubicBezTo>
                  <a:pt x="67" y="21"/>
                  <a:pt x="67" y="21"/>
                  <a:pt x="67" y="21"/>
                </a:cubicBezTo>
                <a:cubicBezTo>
                  <a:pt x="90" y="21"/>
                  <a:pt x="108" y="34"/>
                  <a:pt x="108" y="50"/>
                </a:cubicBezTo>
                <a:cubicBezTo>
                  <a:pt x="108" y="66"/>
                  <a:pt x="90" y="79"/>
                  <a:pt x="67" y="79"/>
                </a:cubicBezTo>
                <a:cubicBezTo>
                  <a:pt x="62" y="79"/>
                  <a:pt x="58" y="79"/>
                  <a:pt x="53" y="77"/>
                </a:cubicBezTo>
                <a:cubicBezTo>
                  <a:pt x="41" y="87"/>
                  <a:pt x="41" y="87"/>
                  <a:pt x="41" y="87"/>
                </a:cubicBezTo>
                <a:cubicBezTo>
                  <a:pt x="45" y="75"/>
                  <a:pt x="45" y="75"/>
                  <a:pt x="45" y="75"/>
                </a:cubicBezTo>
                <a:cubicBezTo>
                  <a:pt x="33" y="69"/>
                  <a:pt x="26" y="60"/>
                  <a:pt x="26" y="50"/>
                </a:cubicBezTo>
                <a:cubicBezTo>
                  <a:pt x="26" y="34"/>
                  <a:pt x="44" y="21"/>
                  <a:pt x="67" y="21"/>
                </a:cubicBezTo>
                <a:close/>
                <a:moveTo>
                  <a:pt x="4" y="0"/>
                </a:moveTo>
                <a:cubicBezTo>
                  <a:pt x="78" y="0"/>
                  <a:pt x="78" y="0"/>
                  <a:pt x="78" y="0"/>
                </a:cubicBezTo>
                <a:cubicBezTo>
                  <a:pt x="81" y="0"/>
                  <a:pt x="83" y="2"/>
                  <a:pt x="83" y="5"/>
                </a:cubicBezTo>
                <a:cubicBezTo>
                  <a:pt x="83" y="16"/>
                  <a:pt x="83" y="16"/>
                  <a:pt x="83" y="16"/>
                </a:cubicBezTo>
                <a:cubicBezTo>
                  <a:pt x="80" y="15"/>
                  <a:pt x="76" y="15"/>
                  <a:pt x="72" y="14"/>
                </a:cubicBezTo>
                <a:cubicBezTo>
                  <a:pt x="72" y="11"/>
                  <a:pt x="72" y="11"/>
                  <a:pt x="72" y="11"/>
                </a:cubicBezTo>
                <a:cubicBezTo>
                  <a:pt x="11" y="11"/>
                  <a:pt x="11" y="11"/>
                  <a:pt x="11" y="11"/>
                </a:cubicBezTo>
                <a:cubicBezTo>
                  <a:pt x="11" y="103"/>
                  <a:pt x="11" y="103"/>
                  <a:pt x="11" y="103"/>
                </a:cubicBezTo>
                <a:cubicBezTo>
                  <a:pt x="31" y="103"/>
                  <a:pt x="47" y="103"/>
                  <a:pt x="72" y="103"/>
                </a:cubicBezTo>
                <a:cubicBezTo>
                  <a:pt x="72" y="86"/>
                  <a:pt x="72" y="86"/>
                  <a:pt x="72" y="86"/>
                </a:cubicBezTo>
                <a:cubicBezTo>
                  <a:pt x="76" y="86"/>
                  <a:pt x="80" y="85"/>
                  <a:pt x="83" y="84"/>
                </a:cubicBezTo>
                <a:cubicBezTo>
                  <a:pt x="83" y="118"/>
                  <a:pt x="83" y="118"/>
                  <a:pt x="83" y="118"/>
                </a:cubicBezTo>
                <a:cubicBezTo>
                  <a:pt x="83" y="121"/>
                  <a:pt x="81" y="123"/>
                  <a:pt x="78" y="123"/>
                </a:cubicBezTo>
                <a:cubicBezTo>
                  <a:pt x="4" y="123"/>
                  <a:pt x="4" y="123"/>
                  <a:pt x="4" y="123"/>
                </a:cubicBezTo>
                <a:cubicBezTo>
                  <a:pt x="2" y="123"/>
                  <a:pt x="0" y="121"/>
                  <a:pt x="0" y="118"/>
                </a:cubicBezTo>
                <a:cubicBezTo>
                  <a:pt x="0" y="5"/>
                  <a:pt x="0" y="5"/>
                  <a:pt x="0" y="5"/>
                </a:cubicBezTo>
                <a:cubicBezTo>
                  <a:pt x="0" y="2"/>
                  <a:pt x="2" y="0"/>
                  <a:pt x="4" y="0"/>
                </a:cubicBezTo>
                <a:close/>
              </a:path>
            </a:pathLst>
          </a:custGeom>
          <a:solidFill>
            <a:srgbClr val="4BACC6">
              <a:alpha val="100000"/>
            </a:srgbClr>
          </a:solidFill>
          <a:ln w="9525">
            <a:noFill/>
          </a:ln>
        </p:spPr>
        <p:txBody>
          <a:bodyPr/>
          <a:p>
            <a:endParaRPr lang="zh-CN" altLang="en-US"/>
          </a:p>
        </p:txBody>
      </p:sp>
      <p:sp>
        <p:nvSpPr>
          <p:cNvPr id="18463" name="矩形 95"/>
          <p:cNvSpPr/>
          <p:nvPr/>
        </p:nvSpPr>
        <p:spPr>
          <a:xfrm>
            <a:off x="6654800" y="1198563"/>
            <a:ext cx="2287588" cy="1201737"/>
          </a:xfrm>
          <a:prstGeom prst="rect">
            <a:avLst/>
          </a:prstGeom>
          <a:noFill/>
          <a:ln w="9525">
            <a:noFill/>
          </a:ln>
        </p:spPr>
        <p:txBody>
          <a:bodyPr>
            <a:spAutoFit/>
          </a:bodyPr>
          <a:p>
            <a:pPr eaLnBrk="1" hangingPunct="1"/>
            <a:r>
              <a:rPr lang="en-US" altLang="zh-CN" sz="1200" dirty="0">
                <a:solidFill>
                  <a:schemeClr val="bg1"/>
                </a:solidFill>
                <a:latin typeface="微软雅黑" panose="020B0503020204020204" pitchFamily="34" charset="-122"/>
                <a:sym typeface="微软雅黑" panose="020B0503020204020204" pitchFamily="34" charset="-122"/>
              </a:rPr>
              <a:t>Lorem ipsum dolor sit amet, consectetur adipisicing elit, sed do eiusmod tempor incididunt ut labore et dolore magna aliqua. Lorem ipsum dolor sit amet.</a:t>
            </a:r>
            <a:endParaRPr lang="en-US" altLang="zh-CN" sz="1200" dirty="0">
              <a:solidFill>
                <a:schemeClr val="bg1"/>
              </a:solidFill>
              <a:latin typeface="微软雅黑" panose="020B0503020204020204" pitchFamily="34" charset="-122"/>
              <a:sym typeface="微软雅黑" panose="020B0503020204020204" pitchFamily="34" charset="-122"/>
            </a:endParaRPr>
          </a:p>
        </p:txBody>
      </p:sp>
      <p:sp>
        <p:nvSpPr>
          <p:cNvPr id="18464" name="矩形 96"/>
          <p:cNvSpPr/>
          <p:nvPr/>
        </p:nvSpPr>
        <p:spPr>
          <a:xfrm>
            <a:off x="6654800" y="3387725"/>
            <a:ext cx="2287588" cy="1200150"/>
          </a:xfrm>
          <a:prstGeom prst="rect">
            <a:avLst/>
          </a:prstGeom>
          <a:noFill/>
          <a:ln w="9525">
            <a:noFill/>
          </a:ln>
        </p:spPr>
        <p:txBody>
          <a:bodyPr>
            <a:spAutoFit/>
          </a:bodyPr>
          <a:p>
            <a:pPr eaLnBrk="1" hangingPunct="1"/>
            <a:r>
              <a:rPr lang="en-US" altLang="zh-CN" sz="1200" dirty="0">
                <a:solidFill>
                  <a:schemeClr val="bg1"/>
                </a:solidFill>
                <a:latin typeface="微软雅黑" panose="020B0503020204020204" pitchFamily="34" charset="-122"/>
                <a:sym typeface="微软雅黑" panose="020B0503020204020204" pitchFamily="34" charset="-122"/>
              </a:rPr>
              <a:t>Lorem ipsum dolor sit amet, consectetur adipisicing elit, sed do eiusmod tempor incididunt ut labore et dolore magna aliqua. Lorem ipsum dolor sit amet.</a:t>
            </a:r>
            <a:endParaRPr lang="en-US" altLang="zh-CN" sz="1200" dirty="0">
              <a:solidFill>
                <a:schemeClr val="bg1"/>
              </a:solidFill>
              <a:latin typeface="微软雅黑" panose="020B0503020204020204" pitchFamily="34" charset="-122"/>
              <a:sym typeface="微软雅黑" panose="020B0503020204020204" pitchFamily="34" charset="-122"/>
            </a:endParaRPr>
          </a:p>
        </p:txBody>
      </p:sp>
      <p:sp>
        <p:nvSpPr>
          <p:cNvPr id="18465" name="矩形 97"/>
          <p:cNvSpPr/>
          <p:nvPr/>
        </p:nvSpPr>
        <p:spPr>
          <a:xfrm>
            <a:off x="339725" y="1154113"/>
            <a:ext cx="2287588" cy="1201737"/>
          </a:xfrm>
          <a:prstGeom prst="rect">
            <a:avLst/>
          </a:prstGeom>
          <a:noFill/>
          <a:ln w="9525">
            <a:noFill/>
          </a:ln>
        </p:spPr>
        <p:txBody>
          <a:bodyPr>
            <a:spAutoFit/>
          </a:bodyPr>
          <a:p>
            <a:pPr algn="r" eaLnBrk="1" hangingPunct="1"/>
            <a:r>
              <a:rPr lang="en-US" altLang="zh-CN" sz="1200" dirty="0">
                <a:solidFill>
                  <a:schemeClr val="bg1"/>
                </a:solidFill>
                <a:latin typeface="微软雅黑" panose="020B0503020204020204" pitchFamily="34" charset="-122"/>
                <a:sym typeface="微软雅黑" panose="020B0503020204020204" pitchFamily="34" charset="-122"/>
              </a:rPr>
              <a:t>Lorem ipsum dolor sit amet, consectetur adipisicing elit, sed do eiusmod tempor incididunt ut labore et dolore magna aliqua. Lorem ipsum dolor sit amet.</a:t>
            </a:r>
            <a:endParaRPr lang="en-US" altLang="zh-CN" sz="1200" dirty="0">
              <a:solidFill>
                <a:schemeClr val="bg1"/>
              </a:solidFill>
              <a:latin typeface="微软雅黑" panose="020B0503020204020204" pitchFamily="34" charset="-122"/>
              <a:sym typeface="微软雅黑" panose="020B0503020204020204" pitchFamily="34" charset="-122"/>
            </a:endParaRPr>
          </a:p>
        </p:txBody>
      </p:sp>
      <p:sp>
        <p:nvSpPr>
          <p:cNvPr id="18466" name="矩形 98"/>
          <p:cNvSpPr/>
          <p:nvPr/>
        </p:nvSpPr>
        <p:spPr>
          <a:xfrm>
            <a:off x="339725" y="3459163"/>
            <a:ext cx="2287588" cy="1200150"/>
          </a:xfrm>
          <a:prstGeom prst="rect">
            <a:avLst/>
          </a:prstGeom>
          <a:noFill/>
          <a:ln w="9525">
            <a:noFill/>
          </a:ln>
        </p:spPr>
        <p:txBody>
          <a:bodyPr>
            <a:spAutoFit/>
          </a:bodyPr>
          <a:p>
            <a:pPr algn="r" eaLnBrk="1" hangingPunct="1"/>
            <a:r>
              <a:rPr lang="en-US" altLang="zh-CN" sz="1200" dirty="0">
                <a:solidFill>
                  <a:schemeClr val="bg1"/>
                </a:solidFill>
                <a:latin typeface="微软雅黑" panose="020B0503020204020204" pitchFamily="34" charset="-122"/>
                <a:sym typeface="微软雅黑" panose="020B0503020204020204" pitchFamily="34" charset="-122"/>
              </a:rPr>
              <a:t>Lorem ipsum dolor sit amet, consectetur adipisicing elit, sed do eiusmod tempor incididunt ut labore et dolore magna aliqua. Lorem ipsum dolor sit amet.</a:t>
            </a:r>
            <a:endParaRPr lang="en-US" altLang="zh-CN" sz="1200" dirty="0">
              <a:solidFill>
                <a:schemeClr val="bg1"/>
              </a:solidFill>
              <a:latin typeface="微软雅黑" panose="020B0503020204020204" pitchFamily="34" charset="-122"/>
              <a:sym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18438"/>
                                        </p:tgtEl>
                                        <p:attrNameLst>
                                          <p:attrName>style.visibility</p:attrName>
                                        </p:attrNameLst>
                                      </p:cBhvr>
                                      <p:to>
                                        <p:strVal val="visible"/>
                                      </p:to>
                                    </p:set>
                                    <p:anim calcmode="lin" valueType="num">
                                      <p:cBhvr>
                                        <p:cTn id="7" dur="500" fill="hold"/>
                                        <p:tgtEl>
                                          <p:spTgt spid="18438"/>
                                        </p:tgtEl>
                                        <p:attrNameLst>
                                          <p:attrName>ppt_w</p:attrName>
                                        </p:attrNameLst>
                                      </p:cBhvr>
                                      <p:tavLst>
                                        <p:tav tm="0">
                                          <p:val>
                                            <p:fltVal val="0.000000"/>
                                          </p:val>
                                        </p:tav>
                                        <p:tav tm="100000">
                                          <p:val>
                                            <p:strVal val="#ppt_w"/>
                                          </p:val>
                                        </p:tav>
                                      </p:tavLst>
                                    </p:anim>
                                    <p:anim calcmode="lin" valueType="num">
                                      <p:cBhvr>
                                        <p:cTn id="8" dur="500" fill="hold"/>
                                        <p:tgtEl>
                                          <p:spTgt spid="18438"/>
                                        </p:tgtEl>
                                        <p:attrNameLst>
                                          <p:attrName>ppt_h</p:attrName>
                                        </p:attrNameLst>
                                      </p:cBhvr>
                                      <p:tavLst>
                                        <p:tav tm="0">
                                          <p:val>
                                            <p:fltVal val="0.000000"/>
                                          </p:val>
                                        </p:tav>
                                        <p:tav tm="100000">
                                          <p:val>
                                            <p:strVal val="#ppt_h"/>
                                          </p:val>
                                        </p:tav>
                                      </p:tavLst>
                                    </p:anim>
                                    <p:anim calcmode="lin" valueType="num">
                                      <p:cBhvr>
                                        <p:cTn id="9" dur="500" fill="hold"/>
                                        <p:tgtEl>
                                          <p:spTgt spid="18438"/>
                                        </p:tgtEl>
                                        <p:attrNameLst>
                                          <p:attrName>style.rotation</p:attrName>
                                        </p:attrNameLst>
                                      </p:cBhvr>
                                      <p:tavLst>
                                        <p:tav tm="0">
                                          <p:val>
                                            <p:fltVal val="360.000000"/>
                                          </p:val>
                                        </p:tav>
                                        <p:tav tm="100000">
                                          <p:val>
                                            <p:fltVal val="0.000000"/>
                                          </p:val>
                                        </p:tav>
                                      </p:tavLst>
                                    </p:anim>
                                    <p:animEffect transition="in" filter="fade">
                                      <p:cBhvr>
                                        <p:cTn id="10" dur="500"/>
                                        <p:tgtEl>
                                          <p:spTgt spid="18438"/>
                                        </p:tgtEl>
                                      </p:cBhvr>
                                    </p:animEffect>
                                  </p:childTnLst>
                                </p:cTn>
                              </p:par>
                            </p:childTnLst>
                          </p:cTn>
                        </p:par>
                        <p:par>
                          <p:cTn id="11" fill="hold">
                            <p:stCondLst>
                              <p:cond delay="500"/>
                            </p:stCondLst>
                            <p:childTnLst>
                              <p:par>
                                <p:cTn id="12" presetID="42" presetClass="entr" presetSubtype="0" fill="hold" nodeType="afterEffect">
                                  <p:stCondLst>
                                    <p:cond delay="0"/>
                                  </p:stCondLst>
                                  <p:childTnLst>
                                    <p:set>
                                      <p:cBhvr>
                                        <p:cTn id="13" dur="1" fill="hold">
                                          <p:stCondLst>
                                            <p:cond delay="0"/>
                                          </p:stCondLst>
                                        </p:cTn>
                                        <p:tgtEl>
                                          <p:spTgt spid="18462"/>
                                        </p:tgtEl>
                                        <p:attrNameLst>
                                          <p:attrName>style.visibility</p:attrName>
                                        </p:attrNameLst>
                                      </p:cBhvr>
                                      <p:to>
                                        <p:strVal val="visible"/>
                                      </p:to>
                                    </p:set>
                                    <p:animEffect transition="in" filter="fade">
                                      <p:cBhvr>
                                        <p:cTn id="14" dur="500"/>
                                        <p:tgtEl>
                                          <p:spTgt spid="18462"/>
                                        </p:tgtEl>
                                      </p:cBhvr>
                                    </p:animEffect>
                                    <p:anim calcmode="lin" valueType="num">
                                      <p:cBhvr>
                                        <p:cTn id="15" dur="500" fill="hold"/>
                                        <p:tgtEl>
                                          <p:spTgt spid="18462"/>
                                        </p:tgtEl>
                                        <p:attrNameLst>
                                          <p:attrName>ppt_x</p:attrName>
                                        </p:attrNameLst>
                                      </p:cBhvr>
                                      <p:tavLst>
                                        <p:tav tm="0">
                                          <p:val>
                                            <p:strVal val="#ppt_x"/>
                                          </p:val>
                                        </p:tav>
                                        <p:tav tm="100000">
                                          <p:val>
                                            <p:strVal val="#ppt_x"/>
                                          </p:val>
                                        </p:tav>
                                      </p:tavLst>
                                    </p:anim>
                                    <p:anim calcmode="lin" valueType="num">
                                      <p:cBhvr>
                                        <p:cTn id="16" dur="500" fill="hold"/>
                                        <p:tgtEl>
                                          <p:spTgt spid="18462"/>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2" presetClass="entr" presetSubtype="8" fill="hold" grpId="0" nodeType="afterEffect">
                                  <p:stCondLst>
                                    <p:cond delay="0"/>
                                  </p:stCondLst>
                                  <p:childTnLst>
                                    <p:set>
                                      <p:cBhvr>
                                        <p:cTn id="19" dur="1" fill="hold">
                                          <p:stCondLst>
                                            <p:cond delay="0"/>
                                          </p:stCondLst>
                                        </p:cTn>
                                        <p:tgtEl>
                                          <p:spTgt spid="18465"/>
                                        </p:tgtEl>
                                        <p:attrNameLst>
                                          <p:attrName>style.visibility</p:attrName>
                                        </p:attrNameLst>
                                      </p:cBhvr>
                                      <p:to>
                                        <p:strVal val="visible"/>
                                      </p:to>
                                    </p:set>
                                    <p:anim calcmode="lin" valueType="num">
                                      <p:cBhvr additive="base">
                                        <p:cTn id="20" dur="500" fill="hold"/>
                                        <p:tgtEl>
                                          <p:spTgt spid="18465"/>
                                        </p:tgtEl>
                                        <p:attrNameLst>
                                          <p:attrName>ppt_x</p:attrName>
                                        </p:attrNameLst>
                                      </p:cBhvr>
                                      <p:tavLst>
                                        <p:tav tm="0">
                                          <p:val>
                                            <p:strVal val="0-#ppt_w/2"/>
                                          </p:val>
                                        </p:tav>
                                        <p:tav tm="100000">
                                          <p:val>
                                            <p:strVal val="#ppt_x"/>
                                          </p:val>
                                        </p:tav>
                                      </p:tavLst>
                                    </p:anim>
                                    <p:anim calcmode="lin" valueType="num">
                                      <p:cBhvr additive="base">
                                        <p:cTn id="21" dur="500" fill="hold"/>
                                        <p:tgtEl>
                                          <p:spTgt spid="18465"/>
                                        </p:tgtEl>
                                        <p:attrNameLst>
                                          <p:attrName>ppt_y</p:attrName>
                                        </p:attrNameLst>
                                      </p:cBhvr>
                                      <p:tavLst>
                                        <p:tav tm="0">
                                          <p:val>
                                            <p:strVal val="#ppt_y"/>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18461"/>
                                        </p:tgtEl>
                                        <p:attrNameLst>
                                          <p:attrName>style.visibility</p:attrName>
                                        </p:attrNameLst>
                                      </p:cBhvr>
                                      <p:to>
                                        <p:strVal val="visible"/>
                                      </p:to>
                                    </p:set>
                                    <p:animEffect transition="in" filter="fade">
                                      <p:cBhvr>
                                        <p:cTn id="25" dur="500"/>
                                        <p:tgtEl>
                                          <p:spTgt spid="18461"/>
                                        </p:tgtEl>
                                      </p:cBhvr>
                                    </p:animEffect>
                                    <p:anim calcmode="lin" valueType="num">
                                      <p:cBhvr>
                                        <p:cTn id="26" dur="500" fill="hold"/>
                                        <p:tgtEl>
                                          <p:spTgt spid="18461"/>
                                        </p:tgtEl>
                                        <p:attrNameLst>
                                          <p:attrName>ppt_x</p:attrName>
                                        </p:attrNameLst>
                                      </p:cBhvr>
                                      <p:tavLst>
                                        <p:tav tm="0">
                                          <p:val>
                                            <p:strVal val="#ppt_x"/>
                                          </p:val>
                                        </p:tav>
                                        <p:tav tm="100000">
                                          <p:val>
                                            <p:strVal val="#ppt_x"/>
                                          </p:val>
                                        </p:tav>
                                      </p:tavLst>
                                    </p:anim>
                                    <p:anim calcmode="lin" valueType="num">
                                      <p:cBhvr>
                                        <p:cTn id="27" dur="500" fill="hold"/>
                                        <p:tgtEl>
                                          <p:spTgt spid="18461"/>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2" presetClass="entr" presetSubtype="8" fill="hold" grpId="0" nodeType="afterEffect">
                                  <p:stCondLst>
                                    <p:cond delay="0"/>
                                  </p:stCondLst>
                                  <p:childTnLst>
                                    <p:set>
                                      <p:cBhvr>
                                        <p:cTn id="30" dur="1" fill="hold">
                                          <p:stCondLst>
                                            <p:cond delay="0"/>
                                          </p:stCondLst>
                                        </p:cTn>
                                        <p:tgtEl>
                                          <p:spTgt spid="18466"/>
                                        </p:tgtEl>
                                        <p:attrNameLst>
                                          <p:attrName>style.visibility</p:attrName>
                                        </p:attrNameLst>
                                      </p:cBhvr>
                                      <p:to>
                                        <p:strVal val="visible"/>
                                      </p:to>
                                    </p:set>
                                    <p:anim calcmode="lin" valueType="num">
                                      <p:cBhvr additive="base">
                                        <p:cTn id="31" dur="500" fill="hold"/>
                                        <p:tgtEl>
                                          <p:spTgt spid="18466"/>
                                        </p:tgtEl>
                                        <p:attrNameLst>
                                          <p:attrName>ppt_x</p:attrName>
                                        </p:attrNameLst>
                                      </p:cBhvr>
                                      <p:tavLst>
                                        <p:tav tm="0">
                                          <p:val>
                                            <p:strVal val="0-#ppt_w/2"/>
                                          </p:val>
                                        </p:tav>
                                        <p:tav tm="100000">
                                          <p:val>
                                            <p:strVal val="#ppt_x"/>
                                          </p:val>
                                        </p:tav>
                                      </p:tavLst>
                                    </p:anim>
                                    <p:anim calcmode="lin" valueType="num">
                                      <p:cBhvr additive="base">
                                        <p:cTn id="32" dur="500" fill="hold"/>
                                        <p:tgtEl>
                                          <p:spTgt spid="18466"/>
                                        </p:tgtEl>
                                        <p:attrNameLst>
                                          <p:attrName>ppt_y</p:attrName>
                                        </p:attrNameLst>
                                      </p:cBhvr>
                                      <p:tavLst>
                                        <p:tav tm="0">
                                          <p:val>
                                            <p:strVal val="#ppt_y"/>
                                          </p:val>
                                        </p:tav>
                                        <p:tav tm="100000">
                                          <p:val>
                                            <p:strVal val="#ppt_y"/>
                                          </p:val>
                                        </p:tav>
                                      </p:tavLst>
                                    </p:anim>
                                  </p:childTnLst>
                                </p:cTn>
                              </p:par>
                            </p:childTnLst>
                          </p:cTn>
                        </p:par>
                        <p:par>
                          <p:cTn id="33" fill="hold">
                            <p:stCondLst>
                              <p:cond delay="2500"/>
                            </p:stCondLst>
                            <p:childTnLst>
                              <p:par>
                                <p:cTn id="34" presetID="42" presetClass="entr" presetSubtype="0" fill="hold" nodeType="afterEffect">
                                  <p:stCondLst>
                                    <p:cond delay="0"/>
                                  </p:stCondLst>
                                  <p:childTnLst>
                                    <p:set>
                                      <p:cBhvr>
                                        <p:cTn id="35" dur="1" fill="hold">
                                          <p:stCondLst>
                                            <p:cond delay="0"/>
                                          </p:stCondLst>
                                        </p:cTn>
                                        <p:tgtEl>
                                          <p:spTgt spid="18459"/>
                                        </p:tgtEl>
                                        <p:attrNameLst>
                                          <p:attrName>style.visibility</p:attrName>
                                        </p:attrNameLst>
                                      </p:cBhvr>
                                      <p:to>
                                        <p:strVal val="visible"/>
                                      </p:to>
                                    </p:set>
                                    <p:animEffect transition="in" filter="fade">
                                      <p:cBhvr>
                                        <p:cTn id="36" dur="500"/>
                                        <p:tgtEl>
                                          <p:spTgt spid="18459"/>
                                        </p:tgtEl>
                                      </p:cBhvr>
                                    </p:animEffect>
                                    <p:anim calcmode="lin" valueType="num">
                                      <p:cBhvr>
                                        <p:cTn id="37" dur="500" fill="hold"/>
                                        <p:tgtEl>
                                          <p:spTgt spid="18459"/>
                                        </p:tgtEl>
                                        <p:attrNameLst>
                                          <p:attrName>ppt_x</p:attrName>
                                        </p:attrNameLst>
                                      </p:cBhvr>
                                      <p:tavLst>
                                        <p:tav tm="0">
                                          <p:val>
                                            <p:strVal val="#ppt_x"/>
                                          </p:val>
                                        </p:tav>
                                        <p:tav tm="100000">
                                          <p:val>
                                            <p:strVal val="#ppt_x"/>
                                          </p:val>
                                        </p:tav>
                                      </p:tavLst>
                                    </p:anim>
                                    <p:anim calcmode="lin" valueType="num">
                                      <p:cBhvr>
                                        <p:cTn id="38" dur="500" fill="hold"/>
                                        <p:tgtEl>
                                          <p:spTgt spid="18459"/>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2" presetClass="entr" presetSubtype="2" fill="hold" grpId="0" nodeType="afterEffect">
                                  <p:stCondLst>
                                    <p:cond delay="0"/>
                                  </p:stCondLst>
                                  <p:childTnLst>
                                    <p:set>
                                      <p:cBhvr>
                                        <p:cTn id="41" dur="1" fill="hold">
                                          <p:stCondLst>
                                            <p:cond delay="0"/>
                                          </p:stCondLst>
                                        </p:cTn>
                                        <p:tgtEl>
                                          <p:spTgt spid="18463"/>
                                        </p:tgtEl>
                                        <p:attrNameLst>
                                          <p:attrName>style.visibility</p:attrName>
                                        </p:attrNameLst>
                                      </p:cBhvr>
                                      <p:to>
                                        <p:strVal val="visible"/>
                                      </p:to>
                                    </p:set>
                                    <p:anim calcmode="lin" valueType="num">
                                      <p:cBhvr additive="base">
                                        <p:cTn id="42" dur="500" fill="hold"/>
                                        <p:tgtEl>
                                          <p:spTgt spid="18463"/>
                                        </p:tgtEl>
                                        <p:attrNameLst>
                                          <p:attrName>ppt_x</p:attrName>
                                        </p:attrNameLst>
                                      </p:cBhvr>
                                      <p:tavLst>
                                        <p:tav tm="0">
                                          <p:val>
                                            <p:strVal val="1+#ppt_w/2"/>
                                          </p:val>
                                        </p:tav>
                                        <p:tav tm="100000">
                                          <p:val>
                                            <p:strVal val="#ppt_x"/>
                                          </p:val>
                                        </p:tav>
                                      </p:tavLst>
                                    </p:anim>
                                    <p:anim calcmode="lin" valueType="num">
                                      <p:cBhvr additive="base">
                                        <p:cTn id="43" dur="500" fill="hold"/>
                                        <p:tgtEl>
                                          <p:spTgt spid="18463"/>
                                        </p:tgtEl>
                                        <p:attrNameLst>
                                          <p:attrName>ppt_y</p:attrName>
                                        </p:attrNameLst>
                                      </p:cBhvr>
                                      <p:tavLst>
                                        <p:tav tm="0">
                                          <p:val>
                                            <p:strVal val="#ppt_y"/>
                                          </p:val>
                                        </p:tav>
                                        <p:tav tm="100000">
                                          <p:val>
                                            <p:strVal val="#ppt_y"/>
                                          </p:val>
                                        </p:tav>
                                      </p:tavLst>
                                    </p:anim>
                                  </p:childTnLst>
                                </p:cTn>
                              </p:par>
                            </p:childTnLst>
                          </p:cTn>
                        </p:par>
                        <p:par>
                          <p:cTn id="44" fill="hold">
                            <p:stCondLst>
                              <p:cond delay="3500"/>
                            </p:stCondLst>
                            <p:childTnLst>
                              <p:par>
                                <p:cTn id="45" presetID="42" presetClass="entr" presetSubtype="0" fill="hold" nodeType="afterEffect">
                                  <p:stCondLst>
                                    <p:cond delay="0"/>
                                  </p:stCondLst>
                                  <p:childTnLst>
                                    <p:set>
                                      <p:cBhvr>
                                        <p:cTn id="46" dur="1" fill="hold">
                                          <p:stCondLst>
                                            <p:cond delay="0"/>
                                          </p:stCondLst>
                                        </p:cTn>
                                        <p:tgtEl>
                                          <p:spTgt spid="18460"/>
                                        </p:tgtEl>
                                        <p:attrNameLst>
                                          <p:attrName>style.visibility</p:attrName>
                                        </p:attrNameLst>
                                      </p:cBhvr>
                                      <p:to>
                                        <p:strVal val="visible"/>
                                      </p:to>
                                    </p:set>
                                    <p:animEffect transition="in" filter="fade">
                                      <p:cBhvr>
                                        <p:cTn id="47" dur="500"/>
                                        <p:tgtEl>
                                          <p:spTgt spid="18460"/>
                                        </p:tgtEl>
                                      </p:cBhvr>
                                    </p:animEffect>
                                    <p:anim calcmode="lin" valueType="num">
                                      <p:cBhvr>
                                        <p:cTn id="48" dur="500" fill="hold"/>
                                        <p:tgtEl>
                                          <p:spTgt spid="18460"/>
                                        </p:tgtEl>
                                        <p:attrNameLst>
                                          <p:attrName>ppt_x</p:attrName>
                                        </p:attrNameLst>
                                      </p:cBhvr>
                                      <p:tavLst>
                                        <p:tav tm="0">
                                          <p:val>
                                            <p:strVal val="#ppt_x"/>
                                          </p:val>
                                        </p:tav>
                                        <p:tav tm="100000">
                                          <p:val>
                                            <p:strVal val="#ppt_x"/>
                                          </p:val>
                                        </p:tav>
                                      </p:tavLst>
                                    </p:anim>
                                    <p:anim calcmode="lin" valueType="num">
                                      <p:cBhvr>
                                        <p:cTn id="49" dur="500" fill="hold"/>
                                        <p:tgtEl>
                                          <p:spTgt spid="18460"/>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2" presetClass="entr" presetSubtype="2" fill="hold" grpId="0" nodeType="afterEffect">
                                  <p:stCondLst>
                                    <p:cond delay="0"/>
                                  </p:stCondLst>
                                  <p:childTnLst>
                                    <p:set>
                                      <p:cBhvr>
                                        <p:cTn id="52" dur="1" fill="hold">
                                          <p:stCondLst>
                                            <p:cond delay="0"/>
                                          </p:stCondLst>
                                        </p:cTn>
                                        <p:tgtEl>
                                          <p:spTgt spid="18464"/>
                                        </p:tgtEl>
                                        <p:attrNameLst>
                                          <p:attrName>style.visibility</p:attrName>
                                        </p:attrNameLst>
                                      </p:cBhvr>
                                      <p:to>
                                        <p:strVal val="visible"/>
                                      </p:to>
                                    </p:set>
                                    <p:anim calcmode="lin" valueType="num">
                                      <p:cBhvr additive="base">
                                        <p:cTn id="53" dur="500" fill="hold"/>
                                        <p:tgtEl>
                                          <p:spTgt spid="18464"/>
                                        </p:tgtEl>
                                        <p:attrNameLst>
                                          <p:attrName>ppt_x</p:attrName>
                                        </p:attrNameLst>
                                      </p:cBhvr>
                                      <p:tavLst>
                                        <p:tav tm="0">
                                          <p:val>
                                            <p:strVal val="1+#ppt_w/2"/>
                                          </p:val>
                                        </p:tav>
                                        <p:tav tm="100000">
                                          <p:val>
                                            <p:strVal val="#ppt_x"/>
                                          </p:val>
                                        </p:tav>
                                      </p:tavLst>
                                    </p:anim>
                                    <p:anim calcmode="lin" valueType="num">
                                      <p:cBhvr additive="base">
                                        <p:cTn id="54" dur="500" fill="hold"/>
                                        <p:tgtEl>
                                          <p:spTgt spid="184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63" grpId="0"/>
      <p:bldP spid="18464" grpId="0"/>
      <p:bldP spid="18465" grpId="0"/>
      <p:bldP spid="1846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矩形 179"/>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7411" name="矩形 180"/>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17412" name="七角星 181"/>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17413" name="图片 182"/>
          <p:cNvPicPr>
            <a:picLocks noChangeAspect="1"/>
          </p:cNvPicPr>
          <p:nvPr/>
        </p:nvPicPr>
        <p:blipFill>
          <a:blip r:embed="rId1"/>
          <a:stretch>
            <a:fillRect/>
          </a:stretch>
        </p:blipFill>
        <p:spPr>
          <a:xfrm>
            <a:off x="7753350" y="114300"/>
            <a:ext cx="1047750" cy="511175"/>
          </a:xfrm>
          <a:prstGeom prst="rect">
            <a:avLst/>
          </a:prstGeom>
          <a:noFill/>
          <a:ln w="9525">
            <a:noFill/>
          </a:ln>
        </p:spPr>
      </p:pic>
      <p:pic>
        <p:nvPicPr>
          <p:cNvPr id="17414" name="Group 5"/>
          <p:cNvPicPr/>
          <p:nvPr/>
        </p:nvPicPr>
        <p:blipFill>
          <a:blip r:embed="rId2"/>
          <a:stretch>
            <a:fillRect/>
          </a:stretch>
        </p:blipFill>
        <p:spPr>
          <a:xfrm>
            <a:off x="622300" y="1047750"/>
            <a:ext cx="4845050" cy="3689350"/>
          </a:xfrm>
          <a:prstGeom prst="rect">
            <a:avLst/>
          </a:prstGeom>
          <a:noFill/>
          <a:ln w="9525">
            <a:noFill/>
          </a:ln>
        </p:spPr>
      </p:pic>
      <p:grpSp>
        <p:nvGrpSpPr>
          <p:cNvPr id="17415" name="组合 68"/>
          <p:cNvGrpSpPr/>
          <p:nvPr/>
        </p:nvGrpSpPr>
        <p:grpSpPr>
          <a:xfrm>
            <a:off x="6197600" y="1050925"/>
            <a:ext cx="1965325" cy="1116013"/>
            <a:chOff x="0" y="0"/>
            <a:chExt cx="1966184" cy="1115976"/>
          </a:xfrm>
        </p:grpSpPr>
        <p:sp>
          <p:nvSpPr>
            <p:cNvPr id="17424" name="矩形 69"/>
            <p:cNvSpPr/>
            <p:nvPr/>
          </p:nvSpPr>
          <p:spPr>
            <a:xfrm>
              <a:off x="0" y="515812"/>
              <a:ext cx="1966184" cy="600164"/>
            </a:xfrm>
            <a:prstGeom prst="rect">
              <a:avLst/>
            </a:prstGeom>
            <a:noFill/>
            <a:ln w="9525">
              <a:noFill/>
            </a:ln>
          </p:spPr>
          <p:txBody>
            <a:bodyPr>
              <a:spAutoFit/>
            </a:bodyPr>
            <a:p>
              <a:r>
                <a:rPr lang="en-US" altLang="zh-CN" sz="1100" b="1" dirty="0">
                  <a:solidFill>
                    <a:schemeClr val="bg1"/>
                  </a:solidFill>
                  <a:latin typeface="微软雅黑" panose="020B0503020204020204" pitchFamily="34" charset="-122"/>
                </a:rPr>
                <a:t>Type something here</a:t>
              </a:r>
              <a:endParaRPr lang="en-US" altLang="zh-CN" sz="1100" b="1" dirty="0">
                <a:solidFill>
                  <a:schemeClr val="bg1"/>
                </a:solidFill>
                <a:latin typeface="微软雅黑" panose="020B0503020204020204" pitchFamily="34" charset="-122"/>
              </a:endParaRPr>
            </a:p>
            <a:p>
              <a:r>
                <a:rPr lang="en-US" altLang="zh-CN" sz="1100" b="1" dirty="0">
                  <a:solidFill>
                    <a:schemeClr val="bg1"/>
                  </a:solidFill>
                  <a:latin typeface="微软雅黑" panose="020B0503020204020204" pitchFamily="34" charset="-122"/>
                </a:rPr>
                <a:t>Type something here</a:t>
              </a:r>
              <a:endParaRPr lang="en-US" altLang="zh-CN" sz="1100" b="1" dirty="0">
                <a:solidFill>
                  <a:schemeClr val="bg1"/>
                </a:solidFill>
                <a:latin typeface="微软雅黑" panose="020B0503020204020204" pitchFamily="34" charset="-122"/>
              </a:endParaRPr>
            </a:p>
            <a:p>
              <a:r>
                <a:rPr lang="en-US" altLang="zh-CN" sz="1100" b="1" dirty="0">
                  <a:solidFill>
                    <a:schemeClr val="bg1"/>
                  </a:solidFill>
                  <a:latin typeface="微软雅黑" panose="020B0503020204020204" pitchFamily="34" charset="-122"/>
                </a:rPr>
                <a:t>Type something here</a:t>
              </a:r>
              <a:endParaRPr lang="en-US" altLang="zh-CN" sz="1100" b="1" dirty="0">
                <a:solidFill>
                  <a:schemeClr val="bg1"/>
                </a:solidFill>
                <a:latin typeface="微软雅黑" panose="020B0503020204020204" pitchFamily="34" charset="-122"/>
              </a:endParaRPr>
            </a:p>
          </p:txBody>
        </p:sp>
        <p:sp>
          <p:nvSpPr>
            <p:cNvPr id="17425" name="TextBox 11"/>
            <p:cNvSpPr txBox="1"/>
            <p:nvPr/>
          </p:nvSpPr>
          <p:spPr>
            <a:xfrm>
              <a:off x="4490" y="0"/>
              <a:ext cx="498820" cy="400110"/>
            </a:xfrm>
            <a:prstGeom prst="rect">
              <a:avLst/>
            </a:prstGeom>
            <a:noFill/>
            <a:ln w="9525">
              <a:noFill/>
            </a:ln>
          </p:spPr>
          <p:txBody>
            <a:bodyPr>
              <a:spAutoFit/>
            </a:bodyPr>
            <a:p>
              <a:r>
                <a:rPr lang="en-US" altLang="zh-CN" sz="2000" b="1" dirty="0">
                  <a:solidFill>
                    <a:schemeClr val="bg1"/>
                  </a:solidFill>
                  <a:latin typeface="微软雅黑" panose="020B0503020204020204" pitchFamily="34" charset="-122"/>
                  <a:sym typeface="Impact" panose="020B0806030902050204" pitchFamily="34" charset="0"/>
                </a:rPr>
                <a:t>01</a:t>
              </a:r>
              <a:endParaRPr lang="zh-CN" altLang="en-US" sz="2000" b="1" dirty="0">
                <a:solidFill>
                  <a:schemeClr val="bg1"/>
                </a:solidFill>
                <a:latin typeface="微软雅黑" panose="020B0503020204020204" pitchFamily="34" charset="-122"/>
                <a:sym typeface="Impact" panose="020B0806030902050204" pitchFamily="34" charset="0"/>
              </a:endParaRPr>
            </a:p>
          </p:txBody>
        </p:sp>
        <p:sp>
          <p:nvSpPr>
            <p:cNvPr id="17426" name="矩形 71"/>
            <p:cNvSpPr/>
            <p:nvPr/>
          </p:nvSpPr>
          <p:spPr>
            <a:xfrm>
              <a:off x="81200" y="408406"/>
              <a:ext cx="1308920" cy="107406"/>
            </a:xfrm>
            <a:prstGeom prst="rect">
              <a:avLst/>
            </a:prstGeom>
            <a:solidFill>
              <a:schemeClr val="bg1"/>
            </a:solidFill>
            <a:ln w="9525">
              <a:noFill/>
            </a:ln>
          </p:spPr>
          <p:txBody>
            <a:bodyPr anchor="ctr"/>
            <a:p>
              <a:pPr algn="ctr"/>
              <a:endParaRPr lang="zh-CN" altLang="en-US" sz="1200" dirty="0">
                <a:solidFill>
                  <a:schemeClr val="bg1"/>
                </a:solidFill>
                <a:latin typeface="微软雅黑" panose="020B0503020204020204" pitchFamily="34" charset="-122"/>
              </a:endParaRPr>
            </a:p>
          </p:txBody>
        </p:sp>
      </p:grpSp>
      <p:grpSp>
        <p:nvGrpSpPr>
          <p:cNvPr id="17416" name="组合 72"/>
          <p:cNvGrpSpPr/>
          <p:nvPr/>
        </p:nvGrpSpPr>
        <p:grpSpPr>
          <a:xfrm>
            <a:off x="6197600" y="2247900"/>
            <a:ext cx="1981200" cy="1112838"/>
            <a:chOff x="0" y="0"/>
            <a:chExt cx="1981876" cy="1112034"/>
          </a:xfrm>
        </p:grpSpPr>
        <p:sp>
          <p:nvSpPr>
            <p:cNvPr id="17421" name="矩形 73"/>
            <p:cNvSpPr/>
            <p:nvPr/>
          </p:nvSpPr>
          <p:spPr>
            <a:xfrm>
              <a:off x="15692" y="511870"/>
              <a:ext cx="1966184" cy="600164"/>
            </a:xfrm>
            <a:prstGeom prst="rect">
              <a:avLst/>
            </a:prstGeom>
            <a:noFill/>
            <a:ln w="9525">
              <a:noFill/>
            </a:ln>
          </p:spPr>
          <p:txBody>
            <a:bodyPr>
              <a:spAutoFit/>
            </a:bodyPr>
            <a:p>
              <a:r>
                <a:rPr lang="en-US" altLang="zh-CN" sz="1100" b="1" dirty="0">
                  <a:solidFill>
                    <a:schemeClr val="bg1"/>
                  </a:solidFill>
                  <a:latin typeface="微软雅黑" panose="020B0503020204020204" pitchFamily="34" charset="-122"/>
                </a:rPr>
                <a:t>Type something here</a:t>
              </a:r>
              <a:endParaRPr lang="en-US" altLang="zh-CN" sz="1100" b="1" dirty="0">
                <a:solidFill>
                  <a:schemeClr val="bg1"/>
                </a:solidFill>
                <a:latin typeface="微软雅黑" panose="020B0503020204020204" pitchFamily="34" charset="-122"/>
              </a:endParaRPr>
            </a:p>
            <a:p>
              <a:r>
                <a:rPr lang="en-US" altLang="zh-CN" sz="1100" b="1" dirty="0">
                  <a:solidFill>
                    <a:schemeClr val="bg1"/>
                  </a:solidFill>
                  <a:latin typeface="微软雅黑" panose="020B0503020204020204" pitchFamily="34" charset="-122"/>
                </a:rPr>
                <a:t>Type something here</a:t>
              </a:r>
              <a:endParaRPr lang="en-US" altLang="zh-CN" sz="1100" b="1" dirty="0">
                <a:solidFill>
                  <a:schemeClr val="bg1"/>
                </a:solidFill>
                <a:latin typeface="微软雅黑" panose="020B0503020204020204" pitchFamily="34" charset="-122"/>
              </a:endParaRPr>
            </a:p>
            <a:p>
              <a:r>
                <a:rPr lang="en-US" altLang="zh-CN" sz="1100" b="1" dirty="0">
                  <a:solidFill>
                    <a:schemeClr val="bg1"/>
                  </a:solidFill>
                  <a:latin typeface="微软雅黑" panose="020B0503020204020204" pitchFamily="34" charset="-122"/>
                </a:rPr>
                <a:t>Type something here</a:t>
              </a:r>
              <a:endParaRPr lang="en-US" altLang="zh-CN" sz="1100" b="1" dirty="0">
                <a:solidFill>
                  <a:schemeClr val="bg1"/>
                </a:solidFill>
                <a:latin typeface="微软雅黑" panose="020B0503020204020204" pitchFamily="34" charset="-122"/>
              </a:endParaRPr>
            </a:p>
          </p:txBody>
        </p:sp>
        <p:sp>
          <p:nvSpPr>
            <p:cNvPr id="17422" name="TextBox 15"/>
            <p:cNvSpPr txBox="1"/>
            <p:nvPr/>
          </p:nvSpPr>
          <p:spPr>
            <a:xfrm>
              <a:off x="0" y="0"/>
              <a:ext cx="498820" cy="400110"/>
            </a:xfrm>
            <a:prstGeom prst="rect">
              <a:avLst/>
            </a:prstGeom>
            <a:noFill/>
            <a:ln w="9525">
              <a:noFill/>
            </a:ln>
          </p:spPr>
          <p:txBody>
            <a:bodyPr>
              <a:spAutoFit/>
            </a:bodyPr>
            <a:p>
              <a:r>
                <a:rPr lang="en-US" altLang="zh-CN" sz="2000" b="1" dirty="0">
                  <a:solidFill>
                    <a:schemeClr val="bg1"/>
                  </a:solidFill>
                  <a:latin typeface="微软雅黑" panose="020B0503020204020204" pitchFamily="34" charset="-122"/>
                  <a:sym typeface="Impact" panose="020B0806030902050204" pitchFamily="34" charset="0"/>
                </a:rPr>
                <a:t>02</a:t>
              </a:r>
              <a:endParaRPr lang="zh-CN" altLang="en-US" sz="2000" b="1" dirty="0">
                <a:solidFill>
                  <a:schemeClr val="bg1"/>
                </a:solidFill>
                <a:latin typeface="微软雅黑" panose="020B0503020204020204" pitchFamily="34" charset="-122"/>
                <a:sym typeface="Impact" panose="020B0806030902050204" pitchFamily="34" charset="0"/>
              </a:endParaRPr>
            </a:p>
          </p:txBody>
        </p:sp>
        <p:sp>
          <p:nvSpPr>
            <p:cNvPr id="17423" name="矩形 75"/>
            <p:cNvSpPr/>
            <p:nvPr/>
          </p:nvSpPr>
          <p:spPr>
            <a:xfrm>
              <a:off x="76710" y="408406"/>
              <a:ext cx="1308920" cy="107406"/>
            </a:xfrm>
            <a:prstGeom prst="rect">
              <a:avLst/>
            </a:prstGeom>
            <a:solidFill>
              <a:schemeClr val="bg1"/>
            </a:solidFill>
            <a:ln w="9525">
              <a:noFill/>
            </a:ln>
          </p:spPr>
          <p:txBody>
            <a:bodyPr anchor="ctr"/>
            <a:p>
              <a:pPr algn="ctr"/>
              <a:endParaRPr lang="zh-CN" altLang="en-US" sz="1200" dirty="0">
                <a:solidFill>
                  <a:schemeClr val="bg1"/>
                </a:solidFill>
                <a:latin typeface="微软雅黑" panose="020B0503020204020204" pitchFamily="34" charset="-122"/>
              </a:endParaRPr>
            </a:p>
          </p:txBody>
        </p:sp>
      </p:grpSp>
      <p:grpSp>
        <p:nvGrpSpPr>
          <p:cNvPr id="17417" name="组合 76"/>
          <p:cNvGrpSpPr/>
          <p:nvPr/>
        </p:nvGrpSpPr>
        <p:grpSpPr>
          <a:xfrm>
            <a:off x="6197600" y="3441700"/>
            <a:ext cx="1981200" cy="1112838"/>
            <a:chOff x="0" y="0"/>
            <a:chExt cx="1981876" cy="1112034"/>
          </a:xfrm>
        </p:grpSpPr>
        <p:sp>
          <p:nvSpPr>
            <p:cNvPr id="17418" name="矩形 77"/>
            <p:cNvSpPr/>
            <p:nvPr/>
          </p:nvSpPr>
          <p:spPr>
            <a:xfrm>
              <a:off x="15692" y="511870"/>
              <a:ext cx="1966184" cy="600164"/>
            </a:xfrm>
            <a:prstGeom prst="rect">
              <a:avLst/>
            </a:prstGeom>
            <a:noFill/>
            <a:ln w="9525">
              <a:noFill/>
            </a:ln>
          </p:spPr>
          <p:txBody>
            <a:bodyPr>
              <a:spAutoFit/>
            </a:bodyPr>
            <a:p>
              <a:r>
                <a:rPr lang="en-US" altLang="zh-CN" sz="1100" b="1" dirty="0">
                  <a:solidFill>
                    <a:schemeClr val="bg1"/>
                  </a:solidFill>
                  <a:latin typeface="微软雅黑" panose="020B0503020204020204" pitchFamily="34" charset="-122"/>
                </a:rPr>
                <a:t>Type something here</a:t>
              </a:r>
              <a:endParaRPr lang="en-US" altLang="zh-CN" sz="1100" b="1" dirty="0">
                <a:solidFill>
                  <a:schemeClr val="bg1"/>
                </a:solidFill>
                <a:latin typeface="微软雅黑" panose="020B0503020204020204" pitchFamily="34" charset="-122"/>
              </a:endParaRPr>
            </a:p>
            <a:p>
              <a:r>
                <a:rPr lang="en-US" altLang="zh-CN" sz="1100" b="1" dirty="0">
                  <a:solidFill>
                    <a:schemeClr val="bg1"/>
                  </a:solidFill>
                  <a:latin typeface="微软雅黑" panose="020B0503020204020204" pitchFamily="34" charset="-122"/>
                </a:rPr>
                <a:t>Type something here</a:t>
              </a:r>
              <a:endParaRPr lang="en-US" altLang="zh-CN" sz="1100" b="1" dirty="0">
                <a:solidFill>
                  <a:schemeClr val="bg1"/>
                </a:solidFill>
                <a:latin typeface="微软雅黑" panose="020B0503020204020204" pitchFamily="34" charset="-122"/>
              </a:endParaRPr>
            </a:p>
            <a:p>
              <a:r>
                <a:rPr lang="en-US" altLang="zh-CN" sz="1100" b="1" dirty="0">
                  <a:solidFill>
                    <a:schemeClr val="bg1"/>
                  </a:solidFill>
                  <a:latin typeface="微软雅黑" panose="020B0503020204020204" pitchFamily="34" charset="-122"/>
                </a:rPr>
                <a:t>Type something here</a:t>
              </a:r>
              <a:endParaRPr lang="en-US" altLang="zh-CN" sz="1100" b="1" dirty="0">
                <a:solidFill>
                  <a:schemeClr val="bg1"/>
                </a:solidFill>
                <a:latin typeface="微软雅黑" panose="020B0503020204020204" pitchFamily="34" charset="-122"/>
              </a:endParaRPr>
            </a:p>
          </p:txBody>
        </p:sp>
        <p:sp>
          <p:nvSpPr>
            <p:cNvPr id="17419" name="TextBox 19"/>
            <p:cNvSpPr txBox="1"/>
            <p:nvPr/>
          </p:nvSpPr>
          <p:spPr>
            <a:xfrm>
              <a:off x="0" y="0"/>
              <a:ext cx="498820" cy="400110"/>
            </a:xfrm>
            <a:prstGeom prst="rect">
              <a:avLst/>
            </a:prstGeom>
            <a:noFill/>
            <a:ln w="9525">
              <a:noFill/>
            </a:ln>
          </p:spPr>
          <p:txBody>
            <a:bodyPr>
              <a:spAutoFit/>
            </a:bodyPr>
            <a:p>
              <a:r>
                <a:rPr lang="en-US" altLang="zh-CN" sz="2000" b="1" dirty="0">
                  <a:solidFill>
                    <a:schemeClr val="bg1"/>
                  </a:solidFill>
                  <a:latin typeface="微软雅黑" panose="020B0503020204020204" pitchFamily="34" charset="-122"/>
                  <a:sym typeface="Impact" panose="020B0806030902050204" pitchFamily="34" charset="0"/>
                </a:rPr>
                <a:t>03</a:t>
              </a:r>
              <a:endParaRPr lang="zh-CN" altLang="en-US" sz="2000" b="1" dirty="0">
                <a:solidFill>
                  <a:schemeClr val="bg1"/>
                </a:solidFill>
                <a:latin typeface="微软雅黑" panose="020B0503020204020204" pitchFamily="34" charset="-122"/>
                <a:sym typeface="Impact" panose="020B0806030902050204" pitchFamily="34" charset="0"/>
              </a:endParaRPr>
            </a:p>
          </p:txBody>
        </p:sp>
        <p:sp>
          <p:nvSpPr>
            <p:cNvPr id="17420" name="矩形 79"/>
            <p:cNvSpPr/>
            <p:nvPr/>
          </p:nvSpPr>
          <p:spPr>
            <a:xfrm>
              <a:off x="76710" y="408406"/>
              <a:ext cx="1308920" cy="107406"/>
            </a:xfrm>
            <a:prstGeom prst="rect">
              <a:avLst/>
            </a:prstGeom>
            <a:solidFill>
              <a:schemeClr val="bg1"/>
            </a:solidFill>
            <a:ln w="9525">
              <a:noFill/>
            </a:ln>
          </p:spPr>
          <p:txBody>
            <a:bodyPr anchor="ctr"/>
            <a:p>
              <a:pPr algn="ctr"/>
              <a:endParaRPr lang="zh-CN" altLang="en-US" sz="1200" dirty="0">
                <a:solidFill>
                  <a:schemeClr val="bg1"/>
                </a:solidFill>
                <a:latin typeface="微软雅黑" panose="020B0503020204020204" pitchFamily="34" charset="-122"/>
              </a:endParaRPr>
            </a:p>
          </p:txBody>
        </p:sp>
      </p:grpSp>
    </p:spTree>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矩形 179"/>
          <p:cNvSpPr/>
          <p:nvPr/>
        </p:nvSpPr>
        <p:spPr>
          <a:xfrm>
            <a:off x="1187450" y="960438"/>
            <a:ext cx="2447925" cy="708025"/>
          </a:xfrm>
          <a:prstGeom prst="rect">
            <a:avLst/>
          </a:prstGeom>
          <a:noFill/>
          <a:ln w="9525">
            <a:noFill/>
          </a:ln>
        </p:spPr>
        <p:txBody>
          <a:bodyPr>
            <a:spAutoFit/>
          </a:bodyPr>
          <a:p>
            <a:r>
              <a:rPr lang="en-US" altLang="zh-CN" sz="4000" b="1" dirty="0">
                <a:solidFill>
                  <a:schemeClr val="bg1"/>
                </a:solidFill>
                <a:latin typeface="微软雅黑" panose="020B0503020204020204" pitchFamily="34" charset="-122"/>
                <a:sym typeface="+mn-lt"/>
              </a:rPr>
              <a:t>Context</a:t>
            </a:r>
            <a:endParaRPr lang="zh-CN" altLang="en-US" sz="4000" b="1" dirty="0">
              <a:solidFill>
                <a:schemeClr val="bg1"/>
              </a:solidFill>
              <a:latin typeface="微软雅黑" panose="020B0503020204020204" pitchFamily="34" charset="-122"/>
              <a:sym typeface="+mn-lt"/>
            </a:endParaRPr>
          </a:p>
        </p:txBody>
      </p:sp>
      <p:sp>
        <p:nvSpPr>
          <p:cNvPr id="20483" name="矩形 180"/>
          <p:cNvSpPr/>
          <p:nvPr/>
        </p:nvSpPr>
        <p:spPr>
          <a:xfrm>
            <a:off x="1187450" y="1631950"/>
            <a:ext cx="2198688" cy="252413"/>
          </a:xfrm>
          <a:prstGeom prst="rect">
            <a:avLst/>
          </a:prstGeom>
          <a:solidFill>
            <a:srgbClr val="E6FA6F"/>
          </a:solidFill>
          <a:ln w="9525">
            <a:noFill/>
          </a:ln>
        </p:spPr>
        <p:txBody>
          <a:bodyPr anchor="ctr"/>
          <a:p>
            <a:pPr algn="ctr"/>
            <a:endParaRPr lang="zh-CN" altLang="en-US" dirty="0">
              <a:latin typeface="微软雅黑" panose="020B0503020204020204" pitchFamily="34" charset="-122"/>
              <a:sym typeface="+mn-lt"/>
            </a:endParaRPr>
          </a:p>
        </p:txBody>
      </p:sp>
      <p:pic>
        <p:nvPicPr>
          <p:cNvPr id="20484" name="组合 181"/>
          <p:cNvPicPr/>
          <p:nvPr/>
        </p:nvPicPr>
        <p:blipFill>
          <a:blip r:embed="rId1"/>
          <a:stretch>
            <a:fillRect/>
          </a:stretch>
        </p:blipFill>
        <p:spPr>
          <a:xfrm>
            <a:off x="4376738" y="1779588"/>
            <a:ext cx="566737" cy="566737"/>
          </a:xfrm>
          <a:prstGeom prst="rect">
            <a:avLst/>
          </a:prstGeom>
          <a:noFill/>
          <a:ln w="9525">
            <a:noFill/>
          </a:ln>
        </p:spPr>
      </p:pic>
      <p:sp>
        <p:nvSpPr>
          <p:cNvPr id="20485" name="Freeform 14"/>
          <p:cNvSpPr>
            <a:spLocks noEditPoints="1"/>
          </p:cNvSpPr>
          <p:nvPr/>
        </p:nvSpPr>
        <p:spPr>
          <a:xfrm>
            <a:off x="4387850" y="2581275"/>
            <a:ext cx="569913" cy="569913"/>
          </a:xfrm>
          <a:custGeom>
            <a:avLst/>
            <a:gdLst/>
            <a:ahLst/>
            <a:cxnLst>
              <a:cxn ang="0">
                <a:pos x="1813508159" y="2136847550"/>
              </a:cxn>
              <a:cxn ang="0">
                <a:pos x="1757274244" y="1391761291"/>
              </a:cxn>
              <a:cxn ang="0">
                <a:pos x="1729161035" y="1462051811"/>
              </a:cxn>
              <a:cxn ang="0">
                <a:pos x="1701044077" y="1462051811"/>
              </a:cxn>
              <a:cxn ang="0">
                <a:pos x="1672927120" y="1462051811"/>
              </a:cxn>
              <a:cxn ang="0">
                <a:pos x="1630753558" y="1391761291"/>
              </a:cxn>
              <a:cxn ang="0">
                <a:pos x="1602636600" y="1433938602"/>
              </a:cxn>
              <a:cxn ang="0">
                <a:pos x="1532346080" y="1546402684"/>
              </a:cxn>
              <a:cxn ang="0">
                <a:pos x="1588576246" y="1602636600"/>
              </a:cxn>
              <a:cxn ang="0">
                <a:pos x="1644810162" y="1658866766"/>
              </a:cxn>
              <a:cxn ang="0">
                <a:pos x="1630753558" y="1701044077"/>
              </a:cxn>
              <a:cxn ang="0">
                <a:pos x="1602636600" y="1743217639"/>
              </a:cxn>
              <a:cxn ang="0">
                <a:pos x="1518285726" y="1771334597"/>
              </a:cxn>
              <a:cxn ang="0">
                <a:pos x="1391761291" y="1799451555"/>
              </a:cxn>
              <a:cxn ang="0">
                <a:pos x="1237123647" y="1771334597"/>
              </a:cxn>
              <a:cxn ang="0">
                <a:pos x="1110599212" y="1743217639"/>
              </a:cxn>
              <a:cxn ang="0">
                <a:pos x="1040308692" y="1743217639"/>
              </a:cxn>
              <a:cxn ang="0">
                <a:pos x="927840861" y="1785391201"/>
              </a:cxn>
              <a:cxn ang="0">
                <a:pos x="815376779" y="1799451555"/>
              </a:cxn>
              <a:cxn ang="0">
                <a:pos x="646678781" y="1785391201"/>
              </a:cxn>
              <a:cxn ang="0">
                <a:pos x="548271304" y="1757274244"/>
              </a:cxn>
              <a:cxn ang="0">
                <a:pos x="506093992" y="1715100682"/>
              </a:cxn>
              <a:cxn ang="0">
                <a:pos x="506093992" y="1672927120"/>
              </a:cxn>
              <a:cxn ang="0">
                <a:pos x="520154346" y="1630753558"/>
              </a:cxn>
              <a:cxn ang="0">
                <a:pos x="562327908" y="1588576246"/>
              </a:cxn>
              <a:cxn ang="0">
                <a:pos x="632618428" y="1574519642"/>
              </a:cxn>
              <a:cxn ang="0">
                <a:pos x="604501470" y="1560459288"/>
              </a:cxn>
              <a:cxn ang="0">
                <a:pos x="534210950" y="1476112164"/>
              </a:cxn>
              <a:cxn ang="0">
                <a:pos x="492037388" y="1377704687"/>
              </a:cxn>
              <a:cxn ang="0">
                <a:pos x="477980784" y="1363644333"/>
              </a:cxn>
              <a:cxn ang="0">
                <a:pos x="449863826" y="1405821644"/>
              </a:cxn>
              <a:cxn ang="0">
                <a:pos x="393629910" y="1462051811"/>
              </a:cxn>
              <a:cxn ang="0">
                <a:pos x="351456348" y="1462051811"/>
              </a:cxn>
              <a:cxn ang="0">
                <a:pos x="337395995" y="1391761291"/>
              </a:cxn>
              <a:cxn ang="0">
                <a:pos x="337395995" y="1279297209"/>
              </a:cxn>
              <a:cxn ang="0">
                <a:pos x="379573306" y="1166829378"/>
              </a:cxn>
              <a:cxn ang="0">
                <a:pos x="463920430" y="1054365296"/>
              </a:cxn>
              <a:cxn ang="0">
                <a:pos x="534210950" y="998131380"/>
              </a:cxn>
              <a:cxn ang="0">
                <a:pos x="520154346" y="927840861"/>
              </a:cxn>
              <a:cxn ang="0">
                <a:pos x="562327908" y="857550341"/>
              </a:cxn>
              <a:cxn ang="0">
                <a:pos x="562327908" y="801316425"/>
              </a:cxn>
              <a:cxn ang="0">
                <a:pos x="604501470" y="688852343"/>
              </a:cxn>
              <a:cxn ang="0">
                <a:pos x="646678781" y="590444866"/>
              </a:cxn>
              <a:cxn ang="0">
                <a:pos x="716969301" y="492037388"/>
              </a:cxn>
              <a:cxn ang="0">
                <a:pos x="815376779" y="393629910"/>
              </a:cxn>
              <a:cxn ang="0">
                <a:pos x="955957818" y="351456348"/>
              </a:cxn>
              <a:cxn ang="0">
                <a:pos x="1096538858" y="337395995"/>
              </a:cxn>
              <a:cxn ang="0">
                <a:pos x="1251180251" y="365512953"/>
              </a:cxn>
              <a:cxn ang="0">
                <a:pos x="1391761291" y="421746868"/>
              </a:cxn>
              <a:cxn ang="0">
                <a:pos x="1476112164" y="492037388"/>
              </a:cxn>
              <a:cxn ang="0">
                <a:pos x="1546402684" y="604501470"/>
              </a:cxn>
              <a:cxn ang="0">
                <a:pos x="1574519642" y="716969301"/>
              </a:cxn>
              <a:cxn ang="0">
                <a:pos x="1602636600" y="829433383"/>
              </a:cxn>
              <a:cxn ang="0">
                <a:pos x="1630753558" y="913784256"/>
              </a:cxn>
              <a:cxn ang="0">
                <a:pos x="1630753558" y="970018172"/>
              </a:cxn>
              <a:cxn ang="0">
                <a:pos x="1672927120" y="1054365296"/>
              </a:cxn>
              <a:cxn ang="0">
                <a:pos x="1729161035" y="1180889731"/>
              </a:cxn>
              <a:cxn ang="0">
                <a:pos x="1757274244" y="1307414167"/>
              </a:cxn>
            </a:cxnLst>
            <a:pathLst>
              <a:path w="152" h="152">
                <a:moveTo>
                  <a:pt x="152" y="23"/>
                </a:moveTo>
                <a:cubicBezTo>
                  <a:pt x="152" y="10"/>
                  <a:pt x="142" y="0"/>
                  <a:pt x="129" y="0"/>
                </a:cubicBezTo>
                <a:cubicBezTo>
                  <a:pt x="23" y="0"/>
                  <a:pt x="23" y="0"/>
                  <a:pt x="23" y="0"/>
                </a:cubicBezTo>
                <a:cubicBezTo>
                  <a:pt x="10" y="0"/>
                  <a:pt x="0" y="10"/>
                  <a:pt x="0" y="23"/>
                </a:cubicBezTo>
                <a:cubicBezTo>
                  <a:pt x="0" y="129"/>
                  <a:pt x="0" y="129"/>
                  <a:pt x="0" y="129"/>
                </a:cubicBezTo>
                <a:cubicBezTo>
                  <a:pt x="0" y="142"/>
                  <a:pt x="10" y="152"/>
                  <a:pt x="23" y="152"/>
                </a:cubicBezTo>
                <a:cubicBezTo>
                  <a:pt x="129" y="152"/>
                  <a:pt x="129" y="152"/>
                  <a:pt x="129" y="152"/>
                </a:cubicBezTo>
                <a:cubicBezTo>
                  <a:pt x="142" y="152"/>
                  <a:pt x="152" y="142"/>
                  <a:pt x="152" y="129"/>
                </a:cubicBezTo>
                <a:lnTo>
                  <a:pt x="152" y="23"/>
                </a:lnTo>
                <a:close/>
                <a:moveTo>
                  <a:pt x="124" y="95"/>
                </a:moveTo>
                <a:cubicBezTo>
                  <a:pt x="124" y="96"/>
                  <a:pt x="124" y="96"/>
                  <a:pt x="124" y="96"/>
                </a:cubicBezTo>
                <a:cubicBezTo>
                  <a:pt x="124" y="97"/>
                  <a:pt x="124" y="97"/>
                  <a:pt x="124" y="97"/>
                </a:cubicBezTo>
                <a:cubicBezTo>
                  <a:pt x="125" y="98"/>
                  <a:pt x="125" y="98"/>
                  <a:pt x="125" y="98"/>
                </a:cubicBezTo>
                <a:cubicBezTo>
                  <a:pt x="125" y="99"/>
                  <a:pt x="125" y="99"/>
                  <a:pt x="125" y="99"/>
                </a:cubicBezTo>
                <a:cubicBezTo>
                  <a:pt x="125" y="100"/>
                  <a:pt x="125" y="100"/>
                  <a:pt x="125" y="100"/>
                </a:cubicBezTo>
                <a:cubicBezTo>
                  <a:pt x="124" y="101"/>
                  <a:pt x="124" y="101"/>
                  <a:pt x="124" y="101"/>
                </a:cubicBezTo>
                <a:cubicBezTo>
                  <a:pt x="124" y="102"/>
                  <a:pt x="124" y="102"/>
                  <a:pt x="124" y="102"/>
                </a:cubicBezTo>
                <a:cubicBezTo>
                  <a:pt x="124" y="102"/>
                  <a:pt x="124" y="102"/>
                  <a:pt x="124" y="102"/>
                </a:cubicBezTo>
                <a:cubicBezTo>
                  <a:pt x="124" y="103"/>
                  <a:pt x="124" y="103"/>
                  <a:pt x="124" y="103"/>
                </a:cubicBezTo>
                <a:cubicBezTo>
                  <a:pt x="124" y="103"/>
                  <a:pt x="124" y="103"/>
                  <a:pt x="124" y="103"/>
                </a:cubicBezTo>
                <a:cubicBezTo>
                  <a:pt x="123" y="104"/>
                  <a:pt x="123" y="104"/>
                  <a:pt x="123" y="104"/>
                </a:cubicBezTo>
                <a:cubicBezTo>
                  <a:pt x="123" y="104"/>
                  <a:pt x="123" y="104"/>
                  <a:pt x="123" y="104"/>
                </a:cubicBezTo>
                <a:cubicBezTo>
                  <a:pt x="123" y="104"/>
                  <a:pt x="123" y="104"/>
                  <a:pt x="123" y="104"/>
                </a:cubicBezTo>
                <a:cubicBezTo>
                  <a:pt x="122" y="105"/>
                  <a:pt x="122" y="105"/>
                  <a:pt x="122" y="105"/>
                </a:cubicBezTo>
                <a:cubicBezTo>
                  <a:pt x="122" y="105"/>
                  <a:pt x="122" y="105"/>
                  <a:pt x="122" y="105"/>
                </a:cubicBezTo>
                <a:cubicBezTo>
                  <a:pt x="122" y="104"/>
                  <a:pt x="122" y="104"/>
                  <a:pt x="122" y="104"/>
                </a:cubicBezTo>
                <a:cubicBezTo>
                  <a:pt x="121" y="104"/>
                  <a:pt x="121" y="104"/>
                  <a:pt x="121" y="104"/>
                </a:cubicBezTo>
                <a:cubicBezTo>
                  <a:pt x="121" y="104"/>
                  <a:pt x="121" y="104"/>
                  <a:pt x="121" y="104"/>
                </a:cubicBezTo>
                <a:cubicBezTo>
                  <a:pt x="121" y="104"/>
                  <a:pt x="121" y="104"/>
                  <a:pt x="121" y="104"/>
                </a:cubicBezTo>
                <a:cubicBezTo>
                  <a:pt x="121" y="104"/>
                  <a:pt x="121" y="104"/>
                  <a:pt x="121" y="104"/>
                </a:cubicBezTo>
                <a:cubicBezTo>
                  <a:pt x="120" y="104"/>
                  <a:pt x="120" y="104"/>
                  <a:pt x="120" y="104"/>
                </a:cubicBezTo>
                <a:cubicBezTo>
                  <a:pt x="120" y="104"/>
                  <a:pt x="120" y="104"/>
                  <a:pt x="120" y="104"/>
                </a:cubicBezTo>
                <a:cubicBezTo>
                  <a:pt x="120" y="104"/>
                  <a:pt x="120" y="104"/>
                  <a:pt x="120" y="104"/>
                </a:cubicBezTo>
                <a:cubicBezTo>
                  <a:pt x="119" y="104"/>
                  <a:pt x="119" y="104"/>
                  <a:pt x="119" y="104"/>
                </a:cubicBezTo>
                <a:cubicBezTo>
                  <a:pt x="119" y="104"/>
                  <a:pt x="119" y="104"/>
                  <a:pt x="119" y="104"/>
                </a:cubicBezTo>
                <a:cubicBezTo>
                  <a:pt x="119" y="103"/>
                  <a:pt x="119" y="103"/>
                  <a:pt x="119" y="103"/>
                </a:cubicBezTo>
                <a:cubicBezTo>
                  <a:pt x="118" y="103"/>
                  <a:pt x="118" y="103"/>
                  <a:pt x="118" y="103"/>
                </a:cubicBezTo>
                <a:cubicBezTo>
                  <a:pt x="118" y="102"/>
                  <a:pt x="118" y="102"/>
                  <a:pt x="118" y="102"/>
                </a:cubicBezTo>
                <a:cubicBezTo>
                  <a:pt x="117" y="101"/>
                  <a:pt x="117" y="101"/>
                  <a:pt x="117" y="101"/>
                </a:cubicBezTo>
                <a:cubicBezTo>
                  <a:pt x="117" y="101"/>
                  <a:pt x="117" y="101"/>
                  <a:pt x="117" y="101"/>
                </a:cubicBezTo>
                <a:cubicBezTo>
                  <a:pt x="116" y="99"/>
                  <a:pt x="116" y="99"/>
                  <a:pt x="116" y="99"/>
                </a:cubicBezTo>
                <a:cubicBezTo>
                  <a:pt x="116" y="99"/>
                  <a:pt x="116" y="99"/>
                  <a:pt x="116" y="99"/>
                </a:cubicBezTo>
                <a:cubicBezTo>
                  <a:pt x="116" y="100"/>
                  <a:pt x="116" y="100"/>
                  <a:pt x="116" y="100"/>
                </a:cubicBezTo>
                <a:cubicBezTo>
                  <a:pt x="115" y="100"/>
                  <a:pt x="115" y="100"/>
                  <a:pt x="115" y="100"/>
                </a:cubicBezTo>
                <a:cubicBezTo>
                  <a:pt x="115" y="99"/>
                  <a:pt x="115" y="99"/>
                  <a:pt x="115" y="99"/>
                </a:cubicBezTo>
                <a:cubicBezTo>
                  <a:pt x="115" y="99"/>
                  <a:pt x="115" y="99"/>
                  <a:pt x="115" y="99"/>
                </a:cubicBezTo>
                <a:cubicBezTo>
                  <a:pt x="115" y="99"/>
                  <a:pt x="115" y="99"/>
                  <a:pt x="115" y="99"/>
                </a:cubicBezTo>
                <a:cubicBezTo>
                  <a:pt x="114" y="100"/>
                  <a:pt x="114" y="100"/>
                  <a:pt x="114" y="100"/>
                </a:cubicBezTo>
                <a:cubicBezTo>
                  <a:pt x="114" y="102"/>
                  <a:pt x="114" y="102"/>
                  <a:pt x="114" y="102"/>
                </a:cubicBezTo>
                <a:cubicBezTo>
                  <a:pt x="113" y="104"/>
                  <a:pt x="113" y="104"/>
                  <a:pt x="113" y="104"/>
                </a:cubicBezTo>
                <a:cubicBezTo>
                  <a:pt x="112" y="105"/>
                  <a:pt x="112" y="105"/>
                  <a:pt x="112" y="105"/>
                </a:cubicBezTo>
                <a:cubicBezTo>
                  <a:pt x="111" y="106"/>
                  <a:pt x="111" y="106"/>
                  <a:pt x="111" y="106"/>
                </a:cubicBezTo>
                <a:cubicBezTo>
                  <a:pt x="111" y="108"/>
                  <a:pt x="111" y="108"/>
                  <a:pt x="111" y="108"/>
                </a:cubicBezTo>
                <a:cubicBezTo>
                  <a:pt x="110" y="109"/>
                  <a:pt x="110" y="109"/>
                  <a:pt x="110" y="109"/>
                </a:cubicBezTo>
                <a:cubicBezTo>
                  <a:pt x="109" y="109"/>
                  <a:pt x="109" y="109"/>
                  <a:pt x="109" y="109"/>
                </a:cubicBezTo>
                <a:cubicBezTo>
                  <a:pt x="109" y="110"/>
                  <a:pt x="109" y="110"/>
                  <a:pt x="109" y="110"/>
                </a:cubicBezTo>
                <a:cubicBezTo>
                  <a:pt x="107" y="111"/>
                  <a:pt x="107" y="111"/>
                  <a:pt x="107" y="111"/>
                </a:cubicBezTo>
                <a:cubicBezTo>
                  <a:pt x="108" y="111"/>
                  <a:pt x="108" y="111"/>
                  <a:pt x="108" y="111"/>
                </a:cubicBezTo>
                <a:cubicBezTo>
                  <a:pt x="108" y="111"/>
                  <a:pt x="108" y="111"/>
                  <a:pt x="108" y="111"/>
                </a:cubicBezTo>
                <a:cubicBezTo>
                  <a:pt x="108" y="112"/>
                  <a:pt x="108" y="112"/>
                  <a:pt x="108" y="112"/>
                </a:cubicBezTo>
                <a:cubicBezTo>
                  <a:pt x="111" y="113"/>
                  <a:pt x="111" y="113"/>
                  <a:pt x="111" y="113"/>
                </a:cubicBezTo>
                <a:cubicBezTo>
                  <a:pt x="112" y="114"/>
                  <a:pt x="112" y="114"/>
                  <a:pt x="112" y="114"/>
                </a:cubicBezTo>
                <a:cubicBezTo>
                  <a:pt x="113" y="114"/>
                  <a:pt x="113" y="114"/>
                  <a:pt x="113" y="114"/>
                </a:cubicBezTo>
                <a:cubicBezTo>
                  <a:pt x="114" y="115"/>
                  <a:pt x="114" y="115"/>
                  <a:pt x="114" y="115"/>
                </a:cubicBezTo>
                <a:cubicBezTo>
                  <a:pt x="115" y="116"/>
                  <a:pt x="115" y="116"/>
                  <a:pt x="115" y="116"/>
                </a:cubicBezTo>
                <a:cubicBezTo>
                  <a:pt x="116" y="116"/>
                  <a:pt x="116" y="116"/>
                  <a:pt x="116" y="116"/>
                </a:cubicBezTo>
                <a:cubicBezTo>
                  <a:pt x="116" y="117"/>
                  <a:pt x="116" y="117"/>
                  <a:pt x="116" y="117"/>
                </a:cubicBezTo>
                <a:cubicBezTo>
                  <a:pt x="116" y="117"/>
                  <a:pt x="116" y="117"/>
                  <a:pt x="116" y="117"/>
                </a:cubicBezTo>
                <a:cubicBezTo>
                  <a:pt x="117" y="118"/>
                  <a:pt x="117" y="118"/>
                  <a:pt x="117" y="118"/>
                </a:cubicBezTo>
                <a:cubicBezTo>
                  <a:pt x="117" y="118"/>
                  <a:pt x="117" y="118"/>
                  <a:pt x="117" y="118"/>
                </a:cubicBezTo>
                <a:cubicBezTo>
                  <a:pt x="117" y="119"/>
                  <a:pt x="117" y="119"/>
                  <a:pt x="117" y="119"/>
                </a:cubicBezTo>
                <a:cubicBezTo>
                  <a:pt x="117" y="119"/>
                  <a:pt x="117" y="119"/>
                  <a:pt x="117" y="119"/>
                </a:cubicBezTo>
                <a:cubicBezTo>
                  <a:pt x="117" y="120"/>
                  <a:pt x="117" y="120"/>
                  <a:pt x="117" y="120"/>
                </a:cubicBezTo>
                <a:cubicBezTo>
                  <a:pt x="116" y="120"/>
                  <a:pt x="116" y="120"/>
                  <a:pt x="116" y="120"/>
                </a:cubicBezTo>
                <a:cubicBezTo>
                  <a:pt x="116" y="120"/>
                  <a:pt x="116" y="120"/>
                  <a:pt x="116" y="120"/>
                </a:cubicBezTo>
                <a:cubicBezTo>
                  <a:pt x="116" y="121"/>
                  <a:pt x="116" y="121"/>
                  <a:pt x="116" y="121"/>
                </a:cubicBezTo>
                <a:cubicBezTo>
                  <a:pt x="116" y="121"/>
                  <a:pt x="116" y="121"/>
                  <a:pt x="116" y="121"/>
                </a:cubicBezTo>
                <a:cubicBezTo>
                  <a:pt x="117" y="121"/>
                  <a:pt x="117" y="121"/>
                  <a:pt x="117" y="121"/>
                </a:cubicBezTo>
                <a:cubicBezTo>
                  <a:pt x="116" y="122"/>
                  <a:pt x="116" y="122"/>
                  <a:pt x="116" y="122"/>
                </a:cubicBezTo>
                <a:cubicBezTo>
                  <a:pt x="116" y="122"/>
                  <a:pt x="116" y="122"/>
                  <a:pt x="116" y="122"/>
                </a:cubicBezTo>
                <a:cubicBezTo>
                  <a:pt x="116" y="123"/>
                  <a:pt x="116" y="123"/>
                  <a:pt x="116" y="123"/>
                </a:cubicBezTo>
                <a:cubicBezTo>
                  <a:pt x="115" y="123"/>
                  <a:pt x="115" y="123"/>
                  <a:pt x="115" y="123"/>
                </a:cubicBezTo>
                <a:cubicBezTo>
                  <a:pt x="115" y="123"/>
                  <a:pt x="115" y="123"/>
                  <a:pt x="115" y="123"/>
                </a:cubicBezTo>
                <a:cubicBezTo>
                  <a:pt x="114" y="124"/>
                  <a:pt x="114" y="124"/>
                  <a:pt x="114" y="124"/>
                </a:cubicBezTo>
                <a:cubicBezTo>
                  <a:pt x="113" y="124"/>
                  <a:pt x="113" y="124"/>
                  <a:pt x="113" y="124"/>
                </a:cubicBezTo>
                <a:cubicBezTo>
                  <a:pt x="113" y="125"/>
                  <a:pt x="113" y="125"/>
                  <a:pt x="113" y="125"/>
                </a:cubicBezTo>
                <a:cubicBezTo>
                  <a:pt x="112" y="125"/>
                  <a:pt x="112" y="125"/>
                  <a:pt x="112" y="125"/>
                </a:cubicBezTo>
                <a:cubicBezTo>
                  <a:pt x="111" y="126"/>
                  <a:pt x="111" y="126"/>
                  <a:pt x="111" y="126"/>
                </a:cubicBezTo>
                <a:cubicBezTo>
                  <a:pt x="110" y="126"/>
                  <a:pt x="110" y="126"/>
                  <a:pt x="110" y="126"/>
                </a:cubicBezTo>
                <a:cubicBezTo>
                  <a:pt x="110" y="126"/>
                  <a:pt x="110" y="126"/>
                  <a:pt x="110" y="126"/>
                </a:cubicBezTo>
                <a:cubicBezTo>
                  <a:pt x="108" y="126"/>
                  <a:pt x="108" y="126"/>
                  <a:pt x="108" y="126"/>
                </a:cubicBezTo>
                <a:cubicBezTo>
                  <a:pt x="107" y="127"/>
                  <a:pt x="107" y="127"/>
                  <a:pt x="107" y="127"/>
                </a:cubicBezTo>
                <a:cubicBezTo>
                  <a:pt x="106" y="127"/>
                  <a:pt x="106" y="127"/>
                  <a:pt x="106" y="127"/>
                </a:cubicBezTo>
                <a:cubicBezTo>
                  <a:pt x="105" y="127"/>
                  <a:pt x="105" y="127"/>
                  <a:pt x="105" y="127"/>
                </a:cubicBezTo>
                <a:cubicBezTo>
                  <a:pt x="103" y="127"/>
                  <a:pt x="103" y="127"/>
                  <a:pt x="103" y="127"/>
                </a:cubicBezTo>
                <a:cubicBezTo>
                  <a:pt x="102" y="128"/>
                  <a:pt x="102" y="128"/>
                  <a:pt x="102" y="128"/>
                </a:cubicBezTo>
                <a:cubicBezTo>
                  <a:pt x="100" y="128"/>
                  <a:pt x="100" y="128"/>
                  <a:pt x="100" y="128"/>
                </a:cubicBezTo>
                <a:cubicBezTo>
                  <a:pt x="99" y="128"/>
                  <a:pt x="99" y="128"/>
                  <a:pt x="99" y="128"/>
                </a:cubicBezTo>
                <a:cubicBezTo>
                  <a:pt x="97" y="128"/>
                  <a:pt x="97" y="128"/>
                  <a:pt x="97" y="128"/>
                </a:cubicBezTo>
                <a:cubicBezTo>
                  <a:pt x="96" y="128"/>
                  <a:pt x="96" y="128"/>
                  <a:pt x="96" y="128"/>
                </a:cubicBezTo>
                <a:cubicBezTo>
                  <a:pt x="94" y="127"/>
                  <a:pt x="94" y="127"/>
                  <a:pt x="94" y="127"/>
                </a:cubicBezTo>
                <a:cubicBezTo>
                  <a:pt x="93" y="127"/>
                  <a:pt x="93" y="127"/>
                  <a:pt x="93" y="127"/>
                </a:cubicBezTo>
                <a:cubicBezTo>
                  <a:pt x="91" y="127"/>
                  <a:pt x="91" y="127"/>
                  <a:pt x="91" y="127"/>
                </a:cubicBezTo>
                <a:cubicBezTo>
                  <a:pt x="89" y="126"/>
                  <a:pt x="89" y="126"/>
                  <a:pt x="89" y="126"/>
                </a:cubicBezTo>
                <a:cubicBezTo>
                  <a:pt x="88" y="126"/>
                  <a:pt x="88" y="126"/>
                  <a:pt x="88" y="126"/>
                </a:cubicBezTo>
                <a:cubicBezTo>
                  <a:pt x="86" y="126"/>
                  <a:pt x="86" y="126"/>
                  <a:pt x="86" y="126"/>
                </a:cubicBezTo>
                <a:cubicBezTo>
                  <a:pt x="85" y="125"/>
                  <a:pt x="85" y="125"/>
                  <a:pt x="85" y="125"/>
                </a:cubicBezTo>
                <a:cubicBezTo>
                  <a:pt x="83" y="125"/>
                  <a:pt x="83" y="125"/>
                  <a:pt x="83" y="125"/>
                </a:cubicBezTo>
                <a:cubicBezTo>
                  <a:pt x="82" y="124"/>
                  <a:pt x="82" y="124"/>
                  <a:pt x="82" y="124"/>
                </a:cubicBezTo>
                <a:cubicBezTo>
                  <a:pt x="81" y="124"/>
                  <a:pt x="81" y="124"/>
                  <a:pt x="81" y="124"/>
                </a:cubicBezTo>
                <a:cubicBezTo>
                  <a:pt x="80" y="124"/>
                  <a:pt x="80" y="124"/>
                  <a:pt x="80" y="124"/>
                </a:cubicBezTo>
                <a:cubicBezTo>
                  <a:pt x="79" y="124"/>
                  <a:pt x="79" y="124"/>
                  <a:pt x="79" y="124"/>
                </a:cubicBezTo>
                <a:cubicBezTo>
                  <a:pt x="79" y="124"/>
                  <a:pt x="79" y="124"/>
                  <a:pt x="79" y="124"/>
                </a:cubicBezTo>
                <a:cubicBezTo>
                  <a:pt x="78" y="124"/>
                  <a:pt x="78" y="124"/>
                  <a:pt x="78" y="124"/>
                </a:cubicBezTo>
                <a:cubicBezTo>
                  <a:pt x="78" y="124"/>
                  <a:pt x="78" y="124"/>
                  <a:pt x="78" y="124"/>
                </a:cubicBezTo>
                <a:cubicBezTo>
                  <a:pt x="76" y="124"/>
                  <a:pt x="76" y="124"/>
                  <a:pt x="76" y="124"/>
                </a:cubicBezTo>
                <a:cubicBezTo>
                  <a:pt x="75" y="123"/>
                  <a:pt x="75" y="123"/>
                  <a:pt x="75" y="123"/>
                </a:cubicBezTo>
                <a:cubicBezTo>
                  <a:pt x="74" y="123"/>
                  <a:pt x="74" y="123"/>
                  <a:pt x="74" y="123"/>
                </a:cubicBezTo>
                <a:cubicBezTo>
                  <a:pt x="74" y="124"/>
                  <a:pt x="74" y="124"/>
                  <a:pt x="74" y="124"/>
                </a:cubicBezTo>
                <a:cubicBezTo>
                  <a:pt x="73" y="124"/>
                  <a:pt x="73" y="124"/>
                  <a:pt x="73" y="124"/>
                </a:cubicBezTo>
                <a:cubicBezTo>
                  <a:pt x="72" y="125"/>
                  <a:pt x="72" y="125"/>
                  <a:pt x="72" y="125"/>
                </a:cubicBezTo>
                <a:cubicBezTo>
                  <a:pt x="70" y="125"/>
                  <a:pt x="70" y="125"/>
                  <a:pt x="70" y="125"/>
                </a:cubicBezTo>
                <a:cubicBezTo>
                  <a:pt x="70" y="126"/>
                  <a:pt x="70" y="126"/>
                  <a:pt x="70" y="126"/>
                </a:cubicBezTo>
                <a:cubicBezTo>
                  <a:pt x="69" y="126"/>
                  <a:pt x="69" y="126"/>
                  <a:pt x="69" y="126"/>
                </a:cubicBezTo>
                <a:cubicBezTo>
                  <a:pt x="67" y="127"/>
                  <a:pt x="67" y="127"/>
                  <a:pt x="67" y="127"/>
                </a:cubicBezTo>
                <a:cubicBezTo>
                  <a:pt x="66" y="127"/>
                  <a:pt x="66" y="127"/>
                  <a:pt x="66" y="127"/>
                </a:cubicBezTo>
                <a:cubicBezTo>
                  <a:pt x="65" y="127"/>
                  <a:pt x="65" y="127"/>
                  <a:pt x="65" y="127"/>
                </a:cubicBezTo>
                <a:cubicBezTo>
                  <a:pt x="64" y="128"/>
                  <a:pt x="64" y="128"/>
                  <a:pt x="64" y="128"/>
                </a:cubicBezTo>
                <a:cubicBezTo>
                  <a:pt x="63" y="128"/>
                  <a:pt x="63" y="128"/>
                  <a:pt x="63" y="128"/>
                </a:cubicBezTo>
                <a:cubicBezTo>
                  <a:pt x="62" y="128"/>
                  <a:pt x="62" y="128"/>
                  <a:pt x="62" y="128"/>
                </a:cubicBezTo>
                <a:cubicBezTo>
                  <a:pt x="61" y="128"/>
                  <a:pt x="61" y="128"/>
                  <a:pt x="61" y="128"/>
                </a:cubicBezTo>
                <a:cubicBezTo>
                  <a:pt x="60" y="128"/>
                  <a:pt x="60" y="128"/>
                  <a:pt x="60" y="128"/>
                </a:cubicBezTo>
                <a:cubicBezTo>
                  <a:pt x="58" y="128"/>
                  <a:pt x="58" y="128"/>
                  <a:pt x="58" y="128"/>
                </a:cubicBezTo>
                <a:cubicBezTo>
                  <a:pt x="57" y="128"/>
                  <a:pt x="57" y="128"/>
                  <a:pt x="57" y="128"/>
                </a:cubicBezTo>
                <a:cubicBezTo>
                  <a:pt x="55" y="128"/>
                  <a:pt x="55" y="128"/>
                  <a:pt x="55" y="128"/>
                </a:cubicBezTo>
                <a:cubicBezTo>
                  <a:pt x="52" y="128"/>
                  <a:pt x="52" y="128"/>
                  <a:pt x="52" y="128"/>
                </a:cubicBezTo>
                <a:cubicBezTo>
                  <a:pt x="50" y="128"/>
                  <a:pt x="50" y="128"/>
                  <a:pt x="50" y="128"/>
                </a:cubicBezTo>
                <a:cubicBezTo>
                  <a:pt x="48" y="128"/>
                  <a:pt x="48" y="128"/>
                  <a:pt x="48" y="128"/>
                </a:cubicBezTo>
                <a:cubicBezTo>
                  <a:pt x="47" y="127"/>
                  <a:pt x="47" y="127"/>
                  <a:pt x="47" y="127"/>
                </a:cubicBezTo>
                <a:cubicBezTo>
                  <a:pt x="46" y="127"/>
                  <a:pt x="46" y="127"/>
                  <a:pt x="46" y="127"/>
                </a:cubicBezTo>
                <a:cubicBezTo>
                  <a:pt x="45" y="127"/>
                  <a:pt x="45" y="127"/>
                  <a:pt x="45" y="127"/>
                </a:cubicBezTo>
                <a:cubicBezTo>
                  <a:pt x="43" y="127"/>
                  <a:pt x="43" y="127"/>
                  <a:pt x="43" y="127"/>
                </a:cubicBezTo>
                <a:cubicBezTo>
                  <a:pt x="42" y="126"/>
                  <a:pt x="42" y="126"/>
                  <a:pt x="42" y="126"/>
                </a:cubicBezTo>
                <a:cubicBezTo>
                  <a:pt x="41" y="126"/>
                  <a:pt x="41" y="126"/>
                  <a:pt x="41" y="126"/>
                </a:cubicBezTo>
                <a:cubicBezTo>
                  <a:pt x="40" y="125"/>
                  <a:pt x="40" y="125"/>
                  <a:pt x="40" y="125"/>
                </a:cubicBezTo>
                <a:cubicBezTo>
                  <a:pt x="39" y="125"/>
                  <a:pt x="39" y="125"/>
                  <a:pt x="39" y="125"/>
                </a:cubicBezTo>
                <a:cubicBezTo>
                  <a:pt x="39" y="125"/>
                  <a:pt x="39" y="125"/>
                  <a:pt x="39" y="125"/>
                </a:cubicBezTo>
                <a:cubicBezTo>
                  <a:pt x="38" y="124"/>
                  <a:pt x="38" y="124"/>
                  <a:pt x="38" y="124"/>
                </a:cubicBezTo>
                <a:cubicBezTo>
                  <a:pt x="37" y="124"/>
                  <a:pt x="37" y="124"/>
                  <a:pt x="37" y="124"/>
                </a:cubicBezTo>
                <a:cubicBezTo>
                  <a:pt x="37" y="123"/>
                  <a:pt x="37" y="123"/>
                  <a:pt x="37" y="123"/>
                </a:cubicBezTo>
                <a:cubicBezTo>
                  <a:pt x="37" y="123"/>
                  <a:pt x="37" y="123"/>
                  <a:pt x="37" y="123"/>
                </a:cubicBezTo>
                <a:cubicBezTo>
                  <a:pt x="37" y="123"/>
                  <a:pt x="37" y="123"/>
                  <a:pt x="37" y="123"/>
                </a:cubicBezTo>
                <a:cubicBezTo>
                  <a:pt x="36" y="122"/>
                  <a:pt x="36" y="122"/>
                  <a:pt x="36" y="122"/>
                </a:cubicBezTo>
                <a:cubicBezTo>
                  <a:pt x="36" y="122"/>
                  <a:pt x="36" y="122"/>
                  <a:pt x="36" y="122"/>
                </a:cubicBezTo>
                <a:cubicBezTo>
                  <a:pt x="36" y="121"/>
                  <a:pt x="36" y="121"/>
                  <a:pt x="36" y="121"/>
                </a:cubicBezTo>
                <a:cubicBezTo>
                  <a:pt x="36" y="121"/>
                  <a:pt x="36" y="121"/>
                  <a:pt x="36" y="121"/>
                </a:cubicBezTo>
                <a:cubicBezTo>
                  <a:pt x="36" y="121"/>
                  <a:pt x="36" y="121"/>
                  <a:pt x="36" y="121"/>
                </a:cubicBezTo>
                <a:cubicBezTo>
                  <a:pt x="36" y="120"/>
                  <a:pt x="36" y="120"/>
                  <a:pt x="36" y="120"/>
                </a:cubicBezTo>
                <a:cubicBezTo>
                  <a:pt x="36" y="120"/>
                  <a:pt x="36" y="120"/>
                  <a:pt x="36" y="120"/>
                </a:cubicBezTo>
                <a:cubicBezTo>
                  <a:pt x="36" y="119"/>
                  <a:pt x="36" y="119"/>
                  <a:pt x="36" y="119"/>
                </a:cubicBezTo>
                <a:cubicBezTo>
                  <a:pt x="36" y="119"/>
                  <a:pt x="36" y="119"/>
                  <a:pt x="36" y="119"/>
                </a:cubicBezTo>
                <a:cubicBezTo>
                  <a:pt x="36" y="119"/>
                  <a:pt x="36" y="119"/>
                  <a:pt x="36" y="119"/>
                </a:cubicBezTo>
                <a:cubicBezTo>
                  <a:pt x="36" y="118"/>
                  <a:pt x="36" y="118"/>
                  <a:pt x="36" y="118"/>
                </a:cubicBezTo>
                <a:cubicBezTo>
                  <a:pt x="36" y="118"/>
                  <a:pt x="36" y="118"/>
                  <a:pt x="36" y="118"/>
                </a:cubicBezTo>
                <a:cubicBezTo>
                  <a:pt x="36" y="117"/>
                  <a:pt x="36" y="117"/>
                  <a:pt x="36" y="117"/>
                </a:cubicBezTo>
                <a:cubicBezTo>
                  <a:pt x="36" y="116"/>
                  <a:pt x="36" y="116"/>
                  <a:pt x="36" y="116"/>
                </a:cubicBezTo>
                <a:cubicBezTo>
                  <a:pt x="37" y="116"/>
                  <a:pt x="37" y="116"/>
                  <a:pt x="37" y="116"/>
                </a:cubicBezTo>
                <a:cubicBezTo>
                  <a:pt x="37" y="116"/>
                  <a:pt x="37" y="116"/>
                  <a:pt x="37" y="116"/>
                </a:cubicBezTo>
                <a:cubicBezTo>
                  <a:pt x="37" y="115"/>
                  <a:pt x="37" y="115"/>
                  <a:pt x="37" y="115"/>
                </a:cubicBezTo>
                <a:cubicBezTo>
                  <a:pt x="38" y="115"/>
                  <a:pt x="38" y="115"/>
                  <a:pt x="38" y="115"/>
                </a:cubicBezTo>
                <a:cubicBezTo>
                  <a:pt x="38" y="114"/>
                  <a:pt x="38" y="114"/>
                  <a:pt x="38" y="114"/>
                </a:cubicBezTo>
                <a:cubicBezTo>
                  <a:pt x="38" y="114"/>
                  <a:pt x="38" y="114"/>
                  <a:pt x="38" y="114"/>
                </a:cubicBezTo>
                <a:cubicBezTo>
                  <a:pt x="39" y="114"/>
                  <a:pt x="39" y="114"/>
                  <a:pt x="39" y="114"/>
                </a:cubicBezTo>
                <a:cubicBezTo>
                  <a:pt x="39" y="114"/>
                  <a:pt x="39" y="114"/>
                  <a:pt x="39" y="114"/>
                </a:cubicBezTo>
                <a:cubicBezTo>
                  <a:pt x="40" y="113"/>
                  <a:pt x="40" y="113"/>
                  <a:pt x="40" y="113"/>
                </a:cubicBezTo>
                <a:cubicBezTo>
                  <a:pt x="40" y="113"/>
                  <a:pt x="40" y="113"/>
                  <a:pt x="40" y="113"/>
                </a:cubicBezTo>
                <a:cubicBezTo>
                  <a:pt x="41" y="113"/>
                  <a:pt x="41" y="113"/>
                  <a:pt x="41" y="113"/>
                </a:cubicBezTo>
                <a:cubicBezTo>
                  <a:pt x="41" y="113"/>
                  <a:pt x="41" y="113"/>
                  <a:pt x="41" y="113"/>
                </a:cubicBezTo>
                <a:cubicBezTo>
                  <a:pt x="42" y="113"/>
                  <a:pt x="42" y="113"/>
                  <a:pt x="42" y="113"/>
                </a:cubicBezTo>
                <a:cubicBezTo>
                  <a:pt x="43" y="113"/>
                  <a:pt x="43" y="113"/>
                  <a:pt x="43" y="113"/>
                </a:cubicBezTo>
                <a:cubicBezTo>
                  <a:pt x="44" y="112"/>
                  <a:pt x="44" y="112"/>
                  <a:pt x="44" y="112"/>
                </a:cubicBezTo>
                <a:cubicBezTo>
                  <a:pt x="45" y="112"/>
                  <a:pt x="45" y="112"/>
                  <a:pt x="45" y="112"/>
                </a:cubicBezTo>
                <a:cubicBezTo>
                  <a:pt x="45" y="112"/>
                  <a:pt x="45" y="112"/>
                  <a:pt x="45" y="112"/>
                </a:cubicBezTo>
                <a:cubicBezTo>
                  <a:pt x="45" y="112"/>
                  <a:pt x="45" y="112"/>
                  <a:pt x="45" y="112"/>
                </a:cubicBezTo>
                <a:cubicBezTo>
                  <a:pt x="44" y="112"/>
                  <a:pt x="44" y="112"/>
                  <a:pt x="44" y="112"/>
                </a:cubicBezTo>
                <a:cubicBezTo>
                  <a:pt x="44" y="112"/>
                  <a:pt x="44" y="112"/>
                  <a:pt x="44" y="112"/>
                </a:cubicBezTo>
                <a:cubicBezTo>
                  <a:pt x="44" y="112"/>
                  <a:pt x="44" y="112"/>
                  <a:pt x="44" y="112"/>
                </a:cubicBezTo>
                <a:cubicBezTo>
                  <a:pt x="44" y="112"/>
                  <a:pt x="44" y="112"/>
                  <a:pt x="44" y="112"/>
                </a:cubicBezTo>
                <a:cubicBezTo>
                  <a:pt x="43" y="111"/>
                  <a:pt x="43" y="111"/>
                  <a:pt x="43" y="111"/>
                </a:cubicBezTo>
                <a:cubicBezTo>
                  <a:pt x="42" y="110"/>
                  <a:pt x="42" y="110"/>
                  <a:pt x="42" y="110"/>
                </a:cubicBezTo>
                <a:cubicBezTo>
                  <a:pt x="41" y="109"/>
                  <a:pt x="41" y="109"/>
                  <a:pt x="41" y="109"/>
                </a:cubicBezTo>
                <a:cubicBezTo>
                  <a:pt x="41" y="108"/>
                  <a:pt x="41" y="108"/>
                  <a:pt x="41" y="108"/>
                </a:cubicBezTo>
                <a:cubicBezTo>
                  <a:pt x="40" y="107"/>
                  <a:pt x="40" y="107"/>
                  <a:pt x="40" y="107"/>
                </a:cubicBezTo>
                <a:cubicBezTo>
                  <a:pt x="39" y="106"/>
                  <a:pt x="39" y="106"/>
                  <a:pt x="39" y="106"/>
                </a:cubicBezTo>
                <a:cubicBezTo>
                  <a:pt x="38" y="105"/>
                  <a:pt x="38" y="105"/>
                  <a:pt x="38" y="105"/>
                </a:cubicBezTo>
                <a:cubicBezTo>
                  <a:pt x="38" y="105"/>
                  <a:pt x="38" y="105"/>
                  <a:pt x="38" y="105"/>
                </a:cubicBezTo>
                <a:cubicBezTo>
                  <a:pt x="37" y="104"/>
                  <a:pt x="37" y="104"/>
                  <a:pt x="37" y="104"/>
                </a:cubicBezTo>
                <a:cubicBezTo>
                  <a:pt x="37" y="103"/>
                  <a:pt x="37" y="103"/>
                  <a:pt x="37" y="103"/>
                </a:cubicBezTo>
                <a:cubicBezTo>
                  <a:pt x="36" y="102"/>
                  <a:pt x="36" y="102"/>
                  <a:pt x="36" y="102"/>
                </a:cubicBezTo>
                <a:cubicBezTo>
                  <a:pt x="36" y="101"/>
                  <a:pt x="36" y="101"/>
                  <a:pt x="36" y="101"/>
                </a:cubicBezTo>
                <a:cubicBezTo>
                  <a:pt x="35" y="100"/>
                  <a:pt x="35" y="100"/>
                  <a:pt x="35" y="100"/>
                </a:cubicBezTo>
                <a:cubicBezTo>
                  <a:pt x="35" y="99"/>
                  <a:pt x="35" y="99"/>
                  <a:pt x="35" y="99"/>
                </a:cubicBezTo>
                <a:cubicBezTo>
                  <a:pt x="35" y="98"/>
                  <a:pt x="35" y="98"/>
                  <a:pt x="35" y="98"/>
                </a:cubicBezTo>
                <a:cubicBezTo>
                  <a:pt x="34" y="96"/>
                  <a:pt x="34" y="96"/>
                  <a:pt x="34" y="96"/>
                </a:cubicBezTo>
                <a:cubicBezTo>
                  <a:pt x="34" y="96"/>
                  <a:pt x="34" y="96"/>
                  <a:pt x="34" y="96"/>
                </a:cubicBezTo>
                <a:cubicBezTo>
                  <a:pt x="34" y="96"/>
                  <a:pt x="34" y="96"/>
                  <a:pt x="34" y="96"/>
                </a:cubicBezTo>
                <a:cubicBezTo>
                  <a:pt x="34" y="96"/>
                  <a:pt x="34" y="96"/>
                  <a:pt x="34" y="96"/>
                </a:cubicBezTo>
                <a:cubicBezTo>
                  <a:pt x="34" y="96"/>
                  <a:pt x="34" y="96"/>
                  <a:pt x="34" y="96"/>
                </a:cubicBezTo>
                <a:cubicBezTo>
                  <a:pt x="34" y="96"/>
                  <a:pt x="34" y="96"/>
                  <a:pt x="34" y="96"/>
                </a:cubicBezTo>
                <a:cubicBezTo>
                  <a:pt x="34" y="97"/>
                  <a:pt x="34" y="97"/>
                  <a:pt x="34" y="97"/>
                </a:cubicBezTo>
                <a:cubicBezTo>
                  <a:pt x="34" y="97"/>
                  <a:pt x="34" y="97"/>
                  <a:pt x="34" y="97"/>
                </a:cubicBezTo>
                <a:cubicBezTo>
                  <a:pt x="34" y="97"/>
                  <a:pt x="34" y="97"/>
                  <a:pt x="34" y="97"/>
                </a:cubicBezTo>
                <a:cubicBezTo>
                  <a:pt x="33" y="97"/>
                  <a:pt x="33" y="97"/>
                  <a:pt x="33" y="97"/>
                </a:cubicBezTo>
                <a:cubicBezTo>
                  <a:pt x="33" y="98"/>
                  <a:pt x="33" y="98"/>
                  <a:pt x="33" y="98"/>
                </a:cubicBezTo>
                <a:cubicBezTo>
                  <a:pt x="33" y="99"/>
                  <a:pt x="33" y="99"/>
                  <a:pt x="33" y="99"/>
                </a:cubicBezTo>
                <a:cubicBezTo>
                  <a:pt x="32" y="99"/>
                  <a:pt x="32" y="99"/>
                  <a:pt x="32" y="99"/>
                </a:cubicBezTo>
                <a:cubicBezTo>
                  <a:pt x="32" y="100"/>
                  <a:pt x="32" y="100"/>
                  <a:pt x="32" y="100"/>
                </a:cubicBezTo>
                <a:cubicBezTo>
                  <a:pt x="32" y="100"/>
                  <a:pt x="32" y="100"/>
                  <a:pt x="32" y="100"/>
                </a:cubicBezTo>
                <a:cubicBezTo>
                  <a:pt x="31" y="101"/>
                  <a:pt x="31" y="101"/>
                  <a:pt x="31" y="101"/>
                </a:cubicBezTo>
                <a:cubicBezTo>
                  <a:pt x="31" y="102"/>
                  <a:pt x="31" y="102"/>
                  <a:pt x="31" y="102"/>
                </a:cubicBezTo>
                <a:cubicBezTo>
                  <a:pt x="30" y="102"/>
                  <a:pt x="30" y="102"/>
                  <a:pt x="30" y="102"/>
                </a:cubicBezTo>
                <a:cubicBezTo>
                  <a:pt x="29" y="103"/>
                  <a:pt x="29" y="103"/>
                  <a:pt x="29" y="103"/>
                </a:cubicBezTo>
                <a:cubicBezTo>
                  <a:pt x="29" y="103"/>
                  <a:pt x="29" y="103"/>
                  <a:pt x="29" y="103"/>
                </a:cubicBezTo>
                <a:cubicBezTo>
                  <a:pt x="28" y="104"/>
                  <a:pt x="28" y="104"/>
                  <a:pt x="28" y="104"/>
                </a:cubicBezTo>
                <a:cubicBezTo>
                  <a:pt x="27" y="104"/>
                  <a:pt x="27" y="104"/>
                  <a:pt x="27" y="104"/>
                </a:cubicBezTo>
                <a:cubicBezTo>
                  <a:pt x="26" y="104"/>
                  <a:pt x="26" y="104"/>
                  <a:pt x="26" y="104"/>
                </a:cubicBezTo>
                <a:cubicBezTo>
                  <a:pt x="26" y="104"/>
                  <a:pt x="26" y="104"/>
                  <a:pt x="26" y="104"/>
                </a:cubicBezTo>
                <a:cubicBezTo>
                  <a:pt x="26" y="104"/>
                  <a:pt x="26" y="104"/>
                  <a:pt x="26" y="104"/>
                </a:cubicBezTo>
                <a:cubicBezTo>
                  <a:pt x="25" y="104"/>
                  <a:pt x="25" y="104"/>
                  <a:pt x="25" y="104"/>
                </a:cubicBezTo>
                <a:cubicBezTo>
                  <a:pt x="25" y="104"/>
                  <a:pt x="25" y="104"/>
                  <a:pt x="25" y="104"/>
                </a:cubicBezTo>
                <a:cubicBezTo>
                  <a:pt x="25" y="104"/>
                  <a:pt x="25" y="104"/>
                  <a:pt x="25" y="104"/>
                </a:cubicBezTo>
                <a:cubicBezTo>
                  <a:pt x="25" y="104"/>
                  <a:pt x="25" y="104"/>
                  <a:pt x="25" y="104"/>
                </a:cubicBezTo>
                <a:cubicBezTo>
                  <a:pt x="25" y="103"/>
                  <a:pt x="25" y="103"/>
                  <a:pt x="25" y="103"/>
                </a:cubicBezTo>
                <a:cubicBezTo>
                  <a:pt x="24" y="102"/>
                  <a:pt x="24" y="102"/>
                  <a:pt x="24" y="102"/>
                </a:cubicBezTo>
                <a:cubicBezTo>
                  <a:pt x="24" y="102"/>
                  <a:pt x="24" y="102"/>
                  <a:pt x="24" y="102"/>
                </a:cubicBezTo>
                <a:cubicBezTo>
                  <a:pt x="24" y="101"/>
                  <a:pt x="24" y="101"/>
                  <a:pt x="24" y="101"/>
                </a:cubicBezTo>
                <a:cubicBezTo>
                  <a:pt x="24" y="101"/>
                  <a:pt x="24" y="101"/>
                  <a:pt x="24" y="101"/>
                </a:cubicBezTo>
                <a:cubicBezTo>
                  <a:pt x="24" y="99"/>
                  <a:pt x="24" y="99"/>
                  <a:pt x="24" y="99"/>
                </a:cubicBezTo>
                <a:cubicBezTo>
                  <a:pt x="24" y="99"/>
                  <a:pt x="24" y="99"/>
                  <a:pt x="24" y="99"/>
                </a:cubicBezTo>
                <a:cubicBezTo>
                  <a:pt x="24" y="98"/>
                  <a:pt x="24" y="98"/>
                  <a:pt x="24" y="98"/>
                </a:cubicBezTo>
                <a:cubicBezTo>
                  <a:pt x="24" y="96"/>
                  <a:pt x="24" y="96"/>
                  <a:pt x="24" y="96"/>
                </a:cubicBezTo>
                <a:cubicBezTo>
                  <a:pt x="24" y="94"/>
                  <a:pt x="24" y="94"/>
                  <a:pt x="24" y="94"/>
                </a:cubicBezTo>
                <a:cubicBezTo>
                  <a:pt x="24" y="93"/>
                  <a:pt x="24" y="93"/>
                  <a:pt x="24" y="93"/>
                </a:cubicBezTo>
                <a:cubicBezTo>
                  <a:pt x="24" y="92"/>
                  <a:pt x="24" y="92"/>
                  <a:pt x="24" y="92"/>
                </a:cubicBezTo>
                <a:cubicBezTo>
                  <a:pt x="24" y="91"/>
                  <a:pt x="24" y="91"/>
                  <a:pt x="24" y="91"/>
                </a:cubicBezTo>
                <a:cubicBezTo>
                  <a:pt x="25" y="90"/>
                  <a:pt x="25" y="90"/>
                  <a:pt x="25" y="90"/>
                </a:cubicBezTo>
                <a:cubicBezTo>
                  <a:pt x="25" y="89"/>
                  <a:pt x="25" y="89"/>
                  <a:pt x="25" y="89"/>
                </a:cubicBezTo>
                <a:cubicBezTo>
                  <a:pt x="25" y="88"/>
                  <a:pt x="25" y="88"/>
                  <a:pt x="25" y="88"/>
                </a:cubicBezTo>
                <a:cubicBezTo>
                  <a:pt x="26" y="86"/>
                  <a:pt x="26" y="86"/>
                  <a:pt x="26" y="86"/>
                </a:cubicBezTo>
                <a:cubicBezTo>
                  <a:pt x="26" y="85"/>
                  <a:pt x="26" y="85"/>
                  <a:pt x="26" y="85"/>
                </a:cubicBezTo>
                <a:cubicBezTo>
                  <a:pt x="27" y="84"/>
                  <a:pt x="27" y="84"/>
                  <a:pt x="27" y="84"/>
                </a:cubicBezTo>
                <a:cubicBezTo>
                  <a:pt x="27" y="83"/>
                  <a:pt x="27" y="83"/>
                  <a:pt x="27" y="83"/>
                </a:cubicBezTo>
                <a:cubicBezTo>
                  <a:pt x="28" y="82"/>
                  <a:pt x="28" y="82"/>
                  <a:pt x="28" y="82"/>
                </a:cubicBezTo>
                <a:cubicBezTo>
                  <a:pt x="29" y="81"/>
                  <a:pt x="29" y="81"/>
                  <a:pt x="29" y="81"/>
                </a:cubicBezTo>
                <a:cubicBezTo>
                  <a:pt x="30" y="79"/>
                  <a:pt x="30" y="79"/>
                  <a:pt x="30" y="79"/>
                </a:cubicBezTo>
                <a:cubicBezTo>
                  <a:pt x="30" y="78"/>
                  <a:pt x="30" y="78"/>
                  <a:pt x="30" y="78"/>
                </a:cubicBezTo>
                <a:cubicBezTo>
                  <a:pt x="31" y="77"/>
                  <a:pt x="31" y="77"/>
                  <a:pt x="31" y="77"/>
                </a:cubicBezTo>
                <a:cubicBezTo>
                  <a:pt x="32" y="76"/>
                  <a:pt x="32" y="76"/>
                  <a:pt x="32" y="76"/>
                </a:cubicBezTo>
                <a:cubicBezTo>
                  <a:pt x="33" y="75"/>
                  <a:pt x="33" y="75"/>
                  <a:pt x="33" y="75"/>
                </a:cubicBezTo>
                <a:cubicBezTo>
                  <a:pt x="33" y="75"/>
                  <a:pt x="33" y="75"/>
                  <a:pt x="33" y="75"/>
                </a:cubicBezTo>
                <a:cubicBezTo>
                  <a:pt x="34" y="74"/>
                  <a:pt x="34" y="74"/>
                  <a:pt x="34" y="74"/>
                </a:cubicBezTo>
                <a:cubicBezTo>
                  <a:pt x="35" y="74"/>
                  <a:pt x="35" y="74"/>
                  <a:pt x="35" y="74"/>
                </a:cubicBezTo>
                <a:cubicBezTo>
                  <a:pt x="36" y="73"/>
                  <a:pt x="36" y="73"/>
                  <a:pt x="36" y="73"/>
                </a:cubicBezTo>
                <a:cubicBezTo>
                  <a:pt x="37" y="72"/>
                  <a:pt x="37" y="72"/>
                  <a:pt x="37" y="72"/>
                </a:cubicBezTo>
                <a:cubicBezTo>
                  <a:pt x="38" y="71"/>
                  <a:pt x="38" y="71"/>
                  <a:pt x="38" y="71"/>
                </a:cubicBezTo>
                <a:cubicBezTo>
                  <a:pt x="38" y="71"/>
                  <a:pt x="38" y="71"/>
                  <a:pt x="38" y="71"/>
                </a:cubicBezTo>
                <a:cubicBezTo>
                  <a:pt x="38" y="70"/>
                  <a:pt x="38" y="70"/>
                  <a:pt x="38" y="70"/>
                </a:cubicBezTo>
                <a:cubicBezTo>
                  <a:pt x="37" y="69"/>
                  <a:pt x="37" y="69"/>
                  <a:pt x="37" y="69"/>
                </a:cubicBezTo>
                <a:cubicBezTo>
                  <a:pt x="36" y="69"/>
                  <a:pt x="36" y="69"/>
                  <a:pt x="36" y="69"/>
                </a:cubicBezTo>
                <a:cubicBezTo>
                  <a:pt x="36" y="68"/>
                  <a:pt x="36" y="68"/>
                  <a:pt x="36" y="68"/>
                </a:cubicBezTo>
                <a:cubicBezTo>
                  <a:pt x="36" y="68"/>
                  <a:pt x="36" y="68"/>
                  <a:pt x="36" y="68"/>
                </a:cubicBezTo>
                <a:cubicBezTo>
                  <a:pt x="36" y="67"/>
                  <a:pt x="36" y="67"/>
                  <a:pt x="36" y="67"/>
                </a:cubicBezTo>
                <a:cubicBezTo>
                  <a:pt x="37" y="66"/>
                  <a:pt x="37" y="66"/>
                  <a:pt x="37" y="66"/>
                </a:cubicBezTo>
                <a:cubicBezTo>
                  <a:pt x="38" y="66"/>
                  <a:pt x="38" y="66"/>
                  <a:pt x="38" y="66"/>
                </a:cubicBezTo>
                <a:cubicBezTo>
                  <a:pt x="38" y="65"/>
                  <a:pt x="38" y="65"/>
                  <a:pt x="38" y="65"/>
                </a:cubicBezTo>
                <a:cubicBezTo>
                  <a:pt x="39" y="64"/>
                  <a:pt x="39" y="64"/>
                  <a:pt x="39" y="64"/>
                </a:cubicBezTo>
                <a:cubicBezTo>
                  <a:pt x="39" y="63"/>
                  <a:pt x="39" y="63"/>
                  <a:pt x="39" y="63"/>
                </a:cubicBezTo>
                <a:cubicBezTo>
                  <a:pt x="40" y="62"/>
                  <a:pt x="40" y="62"/>
                  <a:pt x="40" y="62"/>
                </a:cubicBezTo>
                <a:cubicBezTo>
                  <a:pt x="40" y="62"/>
                  <a:pt x="40" y="62"/>
                  <a:pt x="40" y="62"/>
                </a:cubicBezTo>
                <a:cubicBezTo>
                  <a:pt x="40" y="61"/>
                  <a:pt x="40" y="61"/>
                  <a:pt x="40" y="61"/>
                </a:cubicBezTo>
                <a:cubicBezTo>
                  <a:pt x="40" y="60"/>
                  <a:pt x="40" y="60"/>
                  <a:pt x="40" y="60"/>
                </a:cubicBezTo>
                <a:cubicBezTo>
                  <a:pt x="40" y="59"/>
                  <a:pt x="40" y="59"/>
                  <a:pt x="40" y="59"/>
                </a:cubicBezTo>
                <a:cubicBezTo>
                  <a:pt x="41" y="58"/>
                  <a:pt x="41" y="58"/>
                  <a:pt x="41" y="58"/>
                </a:cubicBezTo>
                <a:cubicBezTo>
                  <a:pt x="41" y="58"/>
                  <a:pt x="41" y="58"/>
                  <a:pt x="41" y="58"/>
                </a:cubicBezTo>
                <a:cubicBezTo>
                  <a:pt x="41" y="58"/>
                  <a:pt x="41" y="58"/>
                  <a:pt x="41" y="58"/>
                </a:cubicBezTo>
                <a:cubicBezTo>
                  <a:pt x="40" y="57"/>
                  <a:pt x="40" y="57"/>
                  <a:pt x="40" y="57"/>
                </a:cubicBezTo>
                <a:cubicBezTo>
                  <a:pt x="40" y="57"/>
                  <a:pt x="40" y="57"/>
                  <a:pt x="40" y="57"/>
                </a:cubicBezTo>
                <a:cubicBezTo>
                  <a:pt x="40" y="56"/>
                  <a:pt x="40" y="56"/>
                  <a:pt x="40" y="56"/>
                </a:cubicBezTo>
                <a:cubicBezTo>
                  <a:pt x="40" y="55"/>
                  <a:pt x="40" y="55"/>
                  <a:pt x="40" y="55"/>
                </a:cubicBezTo>
                <a:cubicBezTo>
                  <a:pt x="40" y="54"/>
                  <a:pt x="40" y="54"/>
                  <a:pt x="40" y="54"/>
                </a:cubicBezTo>
                <a:cubicBezTo>
                  <a:pt x="41" y="53"/>
                  <a:pt x="41" y="53"/>
                  <a:pt x="41" y="53"/>
                </a:cubicBezTo>
                <a:cubicBezTo>
                  <a:pt x="42" y="52"/>
                  <a:pt x="42" y="52"/>
                  <a:pt x="42" y="52"/>
                </a:cubicBezTo>
                <a:cubicBezTo>
                  <a:pt x="42" y="50"/>
                  <a:pt x="42" y="50"/>
                  <a:pt x="42" y="50"/>
                </a:cubicBezTo>
                <a:cubicBezTo>
                  <a:pt x="43" y="49"/>
                  <a:pt x="43" y="49"/>
                  <a:pt x="43" y="49"/>
                </a:cubicBezTo>
                <a:cubicBezTo>
                  <a:pt x="43" y="48"/>
                  <a:pt x="43" y="48"/>
                  <a:pt x="43" y="48"/>
                </a:cubicBezTo>
                <a:cubicBezTo>
                  <a:pt x="43" y="47"/>
                  <a:pt x="43" y="47"/>
                  <a:pt x="43" y="47"/>
                </a:cubicBezTo>
                <a:cubicBezTo>
                  <a:pt x="44" y="46"/>
                  <a:pt x="44" y="46"/>
                  <a:pt x="44" y="46"/>
                </a:cubicBezTo>
                <a:cubicBezTo>
                  <a:pt x="44" y="45"/>
                  <a:pt x="44" y="45"/>
                  <a:pt x="44" y="45"/>
                </a:cubicBezTo>
                <a:cubicBezTo>
                  <a:pt x="45" y="44"/>
                  <a:pt x="45" y="44"/>
                  <a:pt x="45" y="44"/>
                </a:cubicBezTo>
                <a:cubicBezTo>
                  <a:pt x="45" y="43"/>
                  <a:pt x="45" y="43"/>
                  <a:pt x="45" y="43"/>
                </a:cubicBezTo>
                <a:cubicBezTo>
                  <a:pt x="46" y="42"/>
                  <a:pt x="46" y="42"/>
                  <a:pt x="46" y="42"/>
                </a:cubicBezTo>
                <a:cubicBezTo>
                  <a:pt x="47" y="41"/>
                  <a:pt x="47" y="41"/>
                  <a:pt x="47" y="41"/>
                </a:cubicBezTo>
                <a:cubicBezTo>
                  <a:pt x="47" y="40"/>
                  <a:pt x="47" y="40"/>
                  <a:pt x="47" y="40"/>
                </a:cubicBezTo>
                <a:cubicBezTo>
                  <a:pt x="47" y="40"/>
                  <a:pt x="47" y="40"/>
                  <a:pt x="47" y="40"/>
                </a:cubicBezTo>
                <a:cubicBezTo>
                  <a:pt x="48" y="38"/>
                  <a:pt x="48" y="38"/>
                  <a:pt x="48" y="38"/>
                </a:cubicBezTo>
                <a:cubicBezTo>
                  <a:pt x="49" y="37"/>
                  <a:pt x="49" y="37"/>
                  <a:pt x="49" y="37"/>
                </a:cubicBezTo>
                <a:cubicBezTo>
                  <a:pt x="50" y="36"/>
                  <a:pt x="50" y="36"/>
                  <a:pt x="50" y="36"/>
                </a:cubicBezTo>
                <a:cubicBezTo>
                  <a:pt x="51" y="35"/>
                  <a:pt x="51" y="35"/>
                  <a:pt x="51" y="35"/>
                </a:cubicBezTo>
                <a:cubicBezTo>
                  <a:pt x="52" y="34"/>
                  <a:pt x="52" y="34"/>
                  <a:pt x="52" y="34"/>
                </a:cubicBezTo>
                <a:cubicBezTo>
                  <a:pt x="53" y="33"/>
                  <a:pt x="53" y="33"/>
                  <a:pt x="53" y="33"/>
                </a:cubicBezTo>
                <a:cubicBezTo>
                  <a:pt x="54" y="31"/>
                  <a:pt x="54" y="31"/>
                  <a:pt x="54" y="31"/>
                </a:cubicBezTo>
                <a:cubicBezTo>
                  <a:pt x="55" y="31"/>
                  <a:pt x="55" y="31"/>
                  <a:pt x="55" y="31"/>
                </a:cubicBezTo>
                <a:cubicBezTo>
                  <a:pt x="56" y="30"/>
                  <a:pt x="56" y="30"/>
                  <a:pt x="56" y="30"/>
                </a:cubicBezTo>
                <a:cubicBezTo>
                  <a:pt x="57" y="29"/>
                  <a:pt x="57" y="29"/>
                  <a:pt x="57" y="29"/>
                </a:cubicBezTo>
                <a:cubicBezTo>
                  <a:pt x="58" y="28"/>
                  <a:pt x="58" y="28"/>
                  <a:pt x="58" y="28"/>
                </a:cubicBezTo>
                <a:cubicBezTo>
                  <a:pt x="60" y="28"/>
                  <a:pt x="60" y="28"/>
                  <a:pt x="60" y="28"/>
                </a:cubicBezTo>
                <a:cubicBezTo>
                  <a:pt x="61" y="27"/>
                  <a:pt x="61" y="27"/>
                  <a:pt x="61" y="27"/>
                </a:cubicBezTo>
                <a:cubicBezTo>
                  <a:pt x="62" y="27"/>
                  <a:pt x="62" y="27"/>
                  <a:pt x="62" y="27"/>
                </a:cubicBezTo>
                <a:cubicBezTo>
                  <a:pt x="63" y="26"/>
                  <a:pt x="63" y="26"/>
                  <a:pt x="63" y="26"/>
                </a:cubicBezTo>
                <a:cubicBezTo>
                  <a:pt x="65" y="26"/>
                  <a:pt x="65" y="26"/>
                  <a:pt x="65" y="26"/>
                </a:cubicBezTo>
                <a:cubicBezTo>
                  <a:pt x="66" y="25"/>
                  <a:pt x="66" y="25"/>
                  <a:pt x="66" y="25"/>
                </a:cubicBezTo>
                <a:cubicBezTo>
                  <a:pt x="68" y="25"/>
                  <a:pt x="68" y="25"/>
                  <a:pt x="68" y="25"/>
                </a:cubicBezTo>
                <a:cubicBezTo>
                  <a:pt x="69" y="25"/>
                  <a:pt x="69" y="25"/>
                  <a:pt x="69" y="25"/>
                </a:cubicBezTo>
                <a:cubicBezTo>
                  <a:pt x="71" y="24"/>
                  <a:pt x="71" y="24"/>
                  <a:pt x="71" y="24"/>
                </a:cubicBezTo>
                <a:cubicBezTo>
                  <a:pt x="72" y="24"/>
                  <a:pt x="72" y="24"/>
                  <a:pt x="72" y="24"/>
                </a:cubicBezTo>
                <a:cubicBezTo>
                  <a:pt x="74" y="24"/>
                  <a:pt x="74" y="24"/>
                  <a:pt x="74" y="24"/>
                </a:cubicBezTo>
                <a:cubicBezTo>
                  <a:pt x="75" y="24"/>
                  <a:pt x="75" y="24"/>
                  <a:pt x="75" y="24"/>
                </a:cubicBezTo>
                <a:cubicBezTo>
                  <a:pt x="77" y="24"/>
                  <a:pt x="77" y="24"/>
                  <a:pt x="77" y="24"/>
                </a:cubicBezTo>
                <a:cubicBezTo>
                  <a:pt x="78" y="24"/>
                  <a:pt x="78" y="24"/>
                  <a:pt x="78" y="24"/>
                </a:cubicBezTo>
                <a:cubicBezTo>
                  <a:pt x="80" y="24"/>
                  <a:pt x="80" y="24"/>
                  <a:pt x="80" y="24"/>
                </a:cubicBezTo>
                <a:cubicBezTo>
                  <a:pt x="82" y="24"/>
                  <a:pt x="82" y="24"/>
                  <a:pt x="82" y="24"/>
                </a:cubicBezTo>
                <a:cubicBezTo>
                  <a:pt x="83" y="24"/>
                  <a:pt x="83" y="24"/>
                  <a:pt x="83" y="24"/>
                </a:cubicBezTo>
                <a:cubicBezTo>
                  <a:pt x="85" y="25"/>
                  <a:pt x="85" y="25"/>
                  <a:pt x="85" y="25"/>
                </a:cubicBezTo>
                <a:cubicBezTo>
                  <a:pt x="86" y="25"/>
                  <a:pt x="86" y="25"/>
                  <a:pt x="86" y="25"/>
                </a:cubicBezTo>
                <a:cubicBezTo>
                  <a:pt x="88" y="25"/>
                  <a:pt x="88" y="25"/>
                  <a:pt x="88" y="25"/>
                </a:cubicBezTo>
                <a:cubicBezTo>
                  <a:pt x="89" y="26"/>
                  <a:pt x="89" y="26"/>
                  <a:pt x="89" y="26"/>
                </a:cubicBezTo>
                <a:cubicBezTo>
                  <a:pt x="91" y="26"/>
                  <a:pt x="91" y="26"/>
                  <a:pt x="91" y="26"/>
                </a:cubicBezTo>
                <a:cubicBezTo>
                  <a:pt x="92" y="27"/>
                  <a:pt x="92" y="27"/>
                  <a:pt x="92" y="27"/>
                </a:cubicBezTo>
                <a:cubicBezTo>
                  <a:pt x="94" y="27"/>
                  <a:pt x="94" y="27"/>
                  <a:pt x="94" y="27"/>
                </a:cubicBezTo>
                <a:cubicBezTo>
                  <a:pt x="95" y="28"/>
                  <a:pt x="95" y="28"/>
                  <a:pt x="95" y="28"/>
                </a:cubicBezTo>
                <a:cubicBezTo>
                  <a:pt x="97" y="29"/>
                  <a:pt x="97" y="29"/>
                  <a:pt x="97" y="29"/>
                </a:cubicBezTo>
                <a:cubicBezTo>
                  <a:pt x="98" y="29"/>
                  <a:pt x="98" y="29"/>
                  <a:pt x="98" y="29"/>
                </a:cubicBezTo>
                <a:cubicBezTo>
                  <a:pt x="99" y="30"/>
                  <a:pt x="99" y="30"/>
                  <a:pt x="99" y="30"/>
                </a:cubicBezTo>
                <a:cubicBezTo>
                  <a:pt x="100" y="31"/>
                  <a:pt x="100" y="31"/>
                  <a:pt x="100" y="31"/>
                </a:cubicBezTo>
                <a:cubicBezTo>
                  <a:pt x="101" y="31"/>
                  <a:pt x="101" y="31"/>
                  <a:pt x="101" y="31"/>
                </a:cubicBezTo>
                <a:cubicBezTo>
                  <a:pt x="102" y="32"/>
                  <a:pt x="102" y="32"/>
                  <a:pt x="102" y="32"/>
                </a:cubicBezTo>
                <a:cubicBezTo>
                  <a:pt x="103" y="33"/>
                  <a:pt x="103" y="33"/>
                  <a:pt x="103" y="33"/>
                </a:cubicBezTo>
                <a:cubicBezTo>
                  <a:pt x="104" y="33"/>
                  <a:pt x="104" y="33"/>
                  <a:pt x="104" y="33"/>
                </a:cubicBezTo>
                <a:cubicBezTo>
                  <a:pt x="104" y="34"/>
                  <a:pt x="104" y="34"/>
                  <a:pt x="104" y="34"/>
                </a:cubicBezTo>
                <a:cubicBezTo>
                  <a:pt x="105" y="35"/>
                  <a:pt x="105" y="35"/>
                  <a:pt x="105" y="35"/>
                </a:cubicBezTo>
                <a:cubicBezTo>
                  <a:pt x="106" y="36"/>
                  <a:pt x="106" y="36"/>
                  <a:pt x="106" y="36"/>
                </a:cubicBezTo>
                <a:cubicBezTo>
                  <a:pt x="107" y="37"/>
                  <a:pt x="107" y="37"/>
                  <a:pt x="107" y="37"/>
                </a:cubicBezTo>
                <a:cubicBezTo>
                  <a:pt x="107" y="38"/>
                  <a:pt x="107" y="38"/>
                  <a:pt x="107" y="38"/>
                </a:cubicBezTo>
                <a:cubicBezTo>
                  <a:pt x="108" y="39"/>
                  <a:pt x="108" y="39"/>
                  <a:pt x="108" y="39"/>
                </a:cubicBezTo>
                <a:cubicBezTo>
                  <a:pt x="109" y="40"/>
                  <a:pt x="109" y="40"/>
                  <a:pt x="109" y="40"/>
                </a:cubicBezTo>
                <a:cubicBezTo>
                  <a:pt x="109" y="41"/>
                  <a:pt x="109" y="41"/>
                  <a:pt x="109" y="41"/>
                </a:cubicBezTo>
                <a:cubicBezTo>
                  <a:pt x="110" y="43"/>
                  <a:pt x="110" y="43"/>
                  <a:pt x="110" y="43"/>
                </a:cubicBezTo>
                <a:cubicBezTo>
                  <a:pt x="110" y="44"/>
                  <a:pt x="110" y="44"/>
                  <a:pt x="110" y="44"/>
                </a:cubicBezTo>
                <a:cubicBezTo>
                  <a:pt x="111" y="45"/>
                  <a:pt x="111" y="45"/>
                  <a:pt x="111" y="45"/>
                </a:cubicBezTo>
                <a:cubicBezTo>
                  <a:pt x="111" y="46"/>
                  <a:pt x="111" y="46"/>
                  <a:pt x="111" y="46"/>
                </a:cubicBezTo>
                <a:cubicBezTo>
                  <a:pt x="111" y="47"/>
                  <a:pt x="111" y="47"/>
                  <a:pt x="111" y="47"/>
                </a:cubicBezTo>
                <a:cubicBezTo>
                  <a:pt x="112" y="48"/>
                  <a:pt x="112" y="48"/>
                  <a:pt x="112" y="48"/>
                </a:cubicBezTo>
                <a:cubicBezTo>
                  <a:pt x="112" y="49"/>
                  <a:pt x="112" y="49"/>
                  <a:pt x="112" y="49"/>
                </a:cubicBezTo>
                <a:cubicBezTo>
                  <a:pt x="112" y="51"/>
                  <a:pt x="112" y="51"/>
                  <a:pt x="112" y="51"/>
                </a:cubicBezTo>
                <a:cubicBezTo>
                  <a:pt x="113" y="53"/>
                  <a:pt x="113" y="53"/>
                  <a:pt x="113" y="53"/>
                </a:cubicBezTo>
                <a:cubicBezTo>
                  <a:pt x="113" y="54"/>
                  <a:pt x="113" y="54"/>
                  <a:pt x="113" y="54"/>
                </a:cubicBezTo>
                <a:cubicBezTo>
                  <a:pt x="113" y="55"/>
                  <a:pt x="113" y="55"/>
                  <a:pt x="113" y="55"/>
                </a:cubicBezTo>
                <a:cubicBezTo>
                  <a:pt x="113" y="57"/>
                  <a:pt x="113" y="57"/>
                  <a:pt x="113" y="57"/>
                </a:cubicBezTo>
                <a:cubicBezTo>
                  <a:pt x="113" y="58"/>
                  <a:pt x="113" y="58"/>
                  <a:pt x="113" y="58"/>
                </a:cubicBezTo>
                <a:cubicBezTo>
                  <a:pt x="114" y="58"/>
                  <a:pt x="114" y="58"/>
                  <a:pt x="114" y="58"/>
                </a:cubicBezTo>
                <a:cubicBezTo>
                  <a:pt x="114" y="59"/>
                  <a:pt x="114" y="59"/>
                  <a:pt x="114" y="59"/>
                </a:cubicBezTo>
                <a:cubicBezTo>
                  <a:pt x="115" y="59"/>
                  <a:pt x="115" y="59"/>
                  <a:pt x="115" y="59"/>
                </a:cubicBezTo>
                <a:cubicBezTo>
                  <a:pt x="115" y="60"/>
                  <a:pt x="115" y="60"/>
                  <a:pt x="115" y="60"/>
                </a:cubicBezTo>
                <a:cubicBezTo>
                  <a:pt x="115" y="61"/>
                  <a:pt x="115" y="61"/>
                  <a:pt x="115" y="61"/>
                </a:cubicBezTo>
                <a:cubicBezTo>
                  <a:pt x="116" y="62"/>
                  <a:pt x="116" y="62"/>
                  <a:pt x="116" y="62"/>
                </a:cubicBezTo>
                <a:cubicBezTo>
                  <a:pt x="116" y="63"/>
                  <a:pt x="116" y="63"/>
                  <a:pt x="116" y="63"/>
                </a:cubicBezTo>
                <a:cubicBezTo>
                  <a:pt x="116" y="64"/>
                  <a:pt x="116" y="64"/>
                  <a:pt x="116" y="64"/>
                </a:cubicBezTo>
                <a:cubicBezTo>
                  <a:pt x="116" y="65"/>
                  <a:pt x="116" y="65"/>
                  <a:pt x="116" y="65"/>
                </a:cubicBezTo>
                <a:cubicBezTo>
                  <a:pt x="116" y="65"/>
                  <a:pt x="116" y="65"/>
                  <a:pt x="116" y="65"/>
                </a:cubicBezTo>
                <a:cubicBezTo>
                  <a:pt x="116" y="66"/>
                  <a:pt x="116" y="66"/>
                  <a:pt x="116" y="66"/>
                </a:cubicBezTo>
                <a:cubicBezTo>
                  <a:pt x="116" y="66"/>
                  <a:pt x="116" y="66"/>
                  <a:pt x="116" y="66"/>
                </a:cubicBezTo>
                <a:cubicBezTo>
                  <a:pt x="116" y="67"/>
                  <a:pt x="116" y="67"/>
                  <a:pt x="116" y="67"/>
                </a:cubicBezTo>
                <a:cubicBezTo>
                  <a:pt x="116" y="67"/>
                  <a:pt x="116" y="67"/>
                  <a:pt x="116" y="67"/>
                </a:cubicBezTo>
                <a:cubicBezTo>
                  <a:pt x="116" y="68"/>
                  <a:pt x="116" y="68"/>
                  <a:pt x="116" y="68"/>
                </a:cubicBezTo>
                <a:cubicBezTo>
                  <a:pt x="116" y="69"/>
                  <a:pt x="116" y="69"/>
                  <a:pt x="116" y="69"/>
                </a:cubicBezTo>
                <a:cubicBezTo>
                  <a:pt x="116" y="70"/>
                  <a:pt x="116" y="70"/>
                  <a:pt x="116" y="70"/>
                </a:cubicBezTo>
                <a:cubicBezTo>
                  <a:pt x="116" y="71"/>
                  <a:pt x="116" y="71"/>
                  <a:pt x="116" y="71"/>
                </a:cubicBezTo>
                <a:cubicBezTo>
                  <a:pt x="116" y="71"/>
                  <a:pt x="116" y="71"/>
                  <a:pt x="116" y="71"/>
                </a:cubicBezTo>
                <a:cubicBezTo>
                  <a:pt x="116" y="71"/>
                  <a:pt x="116" y="71"/>
                  <a:pt x="116" y="71"/>
                </a:cubicBezTo>
                <a:cubicBezTo>
                  <a:pt x="116" y="71"/>
                  <a:pt x="116" y="71"/>
                  <a:pt x="116" y="71"/>
                </a:cubicBezTo>
                <a:cubicBezTo>
                  <a:pt x="117" y="74"/>
                  <a:pt x="117" y="74"/>
                  <a:pt x="117" y="74"/>
                </a:cubicBezTo>
                <a:cubicBezTo>
                  <a:pt x="119" y="75"/>
                  <a:pt x="119" y="75"/>
                  <a:pt x="119" y="75"/>
                </a:cubicBezTo>
                <a:cubicBezTo>
                  <a:pt x="119" y="76"/>
                  <a:pt x="119" y="76"/>
                  <a:pt x="119" y="76"/>
                </a:cubicBezTo>
                <a:cubicBezTo>
                  <a:pt x="120" y="77"/>
                  <a:pt x="120" y="77"/>
                  <a:pt x="120" y="77"/>
                </a:cubicBezTo>
                <a:cubicBezTo>
                  <a:pt x="120" y="78"/>
                  <a:pt x="120" y="78"/>
                  <a:pt x="120" y="78"/>
                </a:cubicBezTo>
                <a:cubicBezTo>
                  <a:pt x="121" y="80"/>
                  <a:pt x="121" y="80"/>
                  <a:pt x="121" y="80"/>
                </a:cubicBezTo>
                <a:cubicBezTo>
                  <a:pt x="122" y="81"/>
                  <a:pt x="122" y="81"/>
                  <a:pt x="122" y="81"/>
                </a:cubicBezTo>
                <a:cubicBezTo>
                  <a:pt x="123" y="83"/>
                  <a:pt x="123" y="83"/>
                  <a:pt x="123" y="83"/>
                </a:cubicBezTo>
                <a:cubicBezTo>
                  <a:pt x="123" y="84"/>
                  <a:pt x="123" y="84"/>
                  <a:pt x="123" y="84"/>
                </a:cubicBezTo>
                <a:cubicBezTo>
                  <a:pt x="123" y="85"/>
                  <a:pt x="123" y="85"/>
                  <a:pt x="123" y="85"/>
                </a:cubicBezTo>
                <a:cubicBezTo>
                  <a:pt x="124" y="86"/>
                  <a:pt x="124" y="86"/>
                  <a:pt x="124" y="86"/>
                </a:cubicBezTo>
                <a:cubicBezTo>
                  <a:pt x="124" y="87"/>
                  <a:pt x="124" y="87"/>
                  <a:pt x="124" y="87"/>
                </a:cubicBezTo>
                <a:cubicBezTo>
                  <a:pt x="124" y="88"/>
                  <a:pt x="124" y="88"/>
                  <a:pt x="124" y="88"/>
                </a:cubicBezTo>
                <a:cubicBezTo>
                  <a:pt x="125" y="89"/>
                  <a:pt x="125" y="89"/>
                  <a:pt x="125" y="89"/>
                </a:cubicBezTo>
                <a:cubicBezTo>
                  <a:pt x="125" y="91"/>
                  <a:pt x="125" y="91"/>
                  <a:pt x="125" y="91"/>
                </a:cubicBezTo>
                <a:cubicBezTo>
                  <a:pt x="125" y="93"/>
                  <a:pt x="125" y="93"/>
                  <a:pt x="125" y="93"/>
                </a:cubicBezTo>
                <a:cubicBezTo>
                  <a:pt x="124" y="94"/>
                  <a:pt x="124" y="94"/>
                  <a:pt x="124" y="94"/>
                </a:cubicBezTo>
                <a:lnTo>
                  <a:pt x="124" y="95"/>
                </a:lnTo>
                <a:close/>
              </a:path>
            </a:pathLst>
          </a:custGeom>
          <a:solidFill>
            <a:srgbClr val="C75151">
              <a:alpha val="100000"/>
            </a:srgbClr>
          </a:solidFill>
          <a:ln w="9525">
            <a:noFill/>
          </a:ln>
        </p:spPr>
        <p:txBody>
          <a:bodyPr/>
          <a:p>
            <a:endParaRPr lang="zh-CN" altLang="en-US"/>
          </a:p>
        </p:txBody>
      </p:sp>
      <p:pic>
        <p:nvPicPr>
          <p:cNvPr id="20486" name="组合 187"/>
          <p:cNvPicPr/>
          <p:nvPr/>
        </p:nvPicPr>
        <p:blipFill>
          <a:blip r:embed="rId2"/>
          <a:stretch>
            <a:fillRect/>
          </a:stretch>
        </p:blipFill>
        <p:spPr>
          <a:xfrm>
            <a:off x="4389438" y="3408363"/>
            <a:ext cx="566737" cy="573087"/>
          </a:xfrm>
          <a:prstGeom prst="rect">
            <a:avLst/>
          </a:prstGeom>
          <a:noFill/>
          <a:ln w="9525">
            <a:noFill/>
          </a:ln>
        </p:spPr>
      </p:pic>
      <p:pic>
        <p:nvPicPr>
          <p:cNvPr id="20487" name="组合 190"/>
          <p:cNvPicPr/>
          <p:nvPr/>
        </p:nvPicPr>
        <p:blipFill>
          <a:blip r:embed="rId3"/>
          <a:stretch>
            <a:fillRect/>
          </a:stretch>
        </p:blipFill>
        <p:spPr>
          <a:xfrm>
            <a:off x="1090613" y="1981200"/>
            <a:ext cx="2835275" cy="646113"/>
          </a:xfrm>
          <a:prstGeom prst="rect">
            <a:avLst/>
          </a:prstGeom>
          <a:noFill/>
          <a:ln w="9525">
            <a:noFill/>
          </a:ln>
        </p:spPr>
      </p:pic>
      <p:pic>
        <p:nvPicPr>
          <p:cNvPr id="20488" name="组合 193"/>
          <p:cNvPicPr/>
          <p:nvPr/>
        </p:nvPicPr>
        <p:blipFill>
          <a:blip r:embed="rId4"/>
          <a:stretch>
            <a:fillRect/>
          </a:stretch>
        </p:blipFill>
        <p:spPr>
          <a:xfrm>
            <a:off x="1090613" y="3833813"/>
            <a:ext cx="1609725" cy="646112"/>
          </a:xfrm>
          <a:prstGeom prst="rect">
            <a:avLst/>
          </a:prstGeom>
          <a:noFill/>
          <a:ln w="9525">
            <a:noFill/>
          </a:ln>
        </p:spPr>
      </p:pic>
      <p:pic>
        <p:nvPicPr>
          <p:cNvPr id="20489" name="组合 196"/>
          <p:cNvPicPr/>
          <p:nvPr/>
        </p:nvPicPr>
        <p:blipFill>
          <a:blip r:embed="rId5"/>
          <a:stretch>
            <a:fillRect/>
          </a:stretch>
        </p:blipFill>
        <p:spPr>
          <a:xfrm>
            <a:off x="1090613" y="2646363"/>
            <a:ext cx="2835275" cy="646112"/>
          </a:xfrm>
          <a:prstGeom prst="rect">
            <a:avLst/>
          </a:prstGeom>
          <a:noFill/>
          <a:ln w="9525">
            <a:noFill/>
          </a:ln>
        </p:spPr>
      </p:pic>
      <p:pic>
        <p:nvPicPr>
          <p:cNvPr id="20490" name="组合 199"/>
          <p:cNvPicPr/>
          <p:nvPr/>
        </p:nvPicPr>
        <p:blipFill>
          <a:blip r:embed="rId6"/>
          <a:stretch>
            <a:fillRect/>
          </a:stretch>
        </p:blipFill>
        <p:spPr>
          <a:xfrm>
            <a:off x="1090613" y="3236913"/>
            <a:ext cx="2835275" cy="646112"/>
          </a:xfrm>
          <a:prstGeom prst="rect">
            <a:avLst/>
          </a:prstGeom>
          <a:noFill/>
          <a:ln w="9525">
            <a:noFill/>
          </a:ln>
        </p:spPr>
      </p:pic>
      <p:sp>
        <p:nvSpPr>
          <p:cNvPr id="20491" name="TextBox 62"/>
          <p:cNvSpPr txBox="1"/>
          <p:nvPr/>
        </p:nvSpPr>
        <p:spPr>
          <a:xfrm>
            <a:off x="5003800" y="1816100"/>
            <a:ext cx="2921000" cy="461963"/>
          </a:xfrm>
          <a:prstGeom prst="rect">
            <a:avLst/>
          </a:prstGeom>
          <a:noFill/>
          <a:ln w="9525">
            <a:noFill/>
          </a:ln>
        </p:spPr>
        <p:txBody>
          <a:bodyPr>
            <a:spAutoFit/>
          </a:bodyPr>
          <a:p>
            <a:r>
              <a:rPr lang="en-US" altLang="zh-CN" sz="2400" dirty="0">
                <a:solidFill>
                  <a:schemeClr val="bg1"/>
                </a:solidFill>
                <a:latin typeface="微软雅黑" panose="020B0503020204020204" pitchFamily="34" charset="-122"/>
                <a:sym typeface="+mn-lt"/>
              </a:rPr>
              <a:t>@ </a:t>
            </a:r>
            <a:r>
              <a:rPr lang="zh-CN" altLang="en-US" sz="2400" dirty="0">
                <a:solidFill>
                  <a:schemeClr val="bg1"/>
                </a:solidFill>
                <a:latin typeface="微软雅黑" panose="020B0503020204020204" pitchFamily="34" charset="-122"/>
                <a:sym typeface="+mn-lt"/>
              </a:rPr>
              <a:t>单击输入您的</a:t>
            </a:r>
            <a:r>
              <a:rPr lang="en-US" altLang="zh-CN" sz="2400" dirty="0">
                <a:solidFill>
                  <a:schemeClr val="bg1"/>
                </a:solidFill>
                <a:latin typeface="微软雅黑" panose="020B0503020204020204" pitchFamily="34" charset="-122"/>
                <a:sym typeface="+mn-lt"/>
              </a:rPr>
              <a:t>ID</a:t>
            </a:r>
            <a:endParaRPr lang="zh-CN" altLang="en-US" sz="2400" dirty="0">
              <a:solidFill>
                <a:schemeClr val="bg1"/>
              </a:solidFill>
              <a:latin typeface="微软雅黑" panose="020B0503020204020204" pitchFamily="34" charset="-122"/>
              <a:sym typeface="+mn-lt"/>
            </a:endParaRPr>
          </a:p>
        </p:txBody>
      </p:sp>
      <p:sp>
        <p:nvSpPr>
          <p:cNvPr id="20492" name="TextBox 63"/>
          <p:cNvSpPr txBox="1"/>
          <p:nvPr/>
        </p:nvSpPr>
        <p:spPr>
          <a:xfrm>
            <a:off x="5045075" y="2605088"/>
            <a:ext cx="1970088" cy="461962"/>
          </a:xfrm>
          <a:prstGeom prst="rect">
            <a:avLst/>
          </a:prstGeom>
          <a:noFill/>
          <a:ln w="9525">
            <a:noFill/>
          </a:ln>
        </p:spPr>
        <p:txBody>
          <a:bodyPr>
            <a:spAutoFit/>
          </a:bodyPr>
          <a:p>
            <a:r>
              <a:rPr lang="en-US" altLang="zh-CN" sz="2400" dirty="0">
                <a:solidFill>
                  <a:schemeClr val="bg1"/>
                </a:solidFill>
                <a:latin typeface="微软雅黑" panose="020B0503020204020204" pitchFamily="34" charset="-122"/>
                <a:sym typeface="+mn-lt"/>
              </a:rPr>
              <a:t>7489340</a:t>
            </a:r>
            <a:r>
              <a:rPr lang="zh-CN" altLang="en-US" sz="2400" dirty="0">
                <a:solidFill>
                  <a:schemeClr val="bg1"/>
                </a:solidFill>
                <a:latin typeface="微软雅黑" panose="020B0503020204020204" pitchFamily="34" charset="-122"/>
                <a:sym typeface="+mn-lt"/>
              </a:rPr>
              <a:t>**</a:t>
            </a:r>
            <a:endParaRPr lang="zh-CN" altLang="en-US" sz="2400" dirty="0">
              <a:solidFill>
                <a:schemeClr val="bg1"/>
              </a:solidFill>
              <a:latin typeface="微软雅黑" panose="020B0503020204020204" pitchFamily="34" charset="-122"/>
              <a:sym typeface="+mn-lt"/>
            </a:endParaRPr>
          </a:p>
        </p:txBody>
      </p:sp>
      <p:sp>
        <p:nvSpPr>
          <p:cNvPr id="20493" name="TextBox 64"/>
          <p:cNvSpPr txBox="1"/>
          <p:nvPr/>
        </p:nvSpPr>
        <p:spPr>
          <a:xfrm>
            <a:off x="5081905" y="3248025"/>
            <a:ext cx="3719195" cy="829945"/>
          </a:xfrm>
          <a:prstGeom prst="rect">
            <a:avLst/>
          </a:prstGeom>
          <a:noFill/>
          <a:ln w="9525">
            <a:noFill/>
          </a:ln>
        </p:spPr>
        <p:txBody>
          <a:bodyPr wrap="square">
            <a:spAutoFit/>
          </a:bodyPr>
          <a:p>
            <a:r>
              <a:rPr lang="en-US" altLang="zh-CN" sz="2400" dirty="0">
                <a:solidFill>
                  <a:schemeClr val="bg1"/>
                </a:solidFill>
                <a:latin typeface="微软雅黑" panose="020B0503020204020204" pitchFamily="34" charset="-122"/>
                <a:sym typeface="+mn-lt"/>
              </a:rPr>
              <a:t>https://www.freeppt7.com</a:t>
            </a:r>
            <a:endParaRPr lang="zh-CN" altLang="en-US" sz="2400" dirty="0">
              <a:solidFill>
                <a:schemeClr val="bg1"/>
              </a:solidFill>
              <a:latin typeface="微软雅黑" panose="020B0503020204020204" pitchFamily="34" charset="-122"/>
              <a:sym typeface="+mn-lt"/>
            </a:endParaRPr>
          </a:p>
        </p:txBody>
      </p:sp>
      <p:sp>
        <p:nvSpPr>
          <p:cNvPr id="18446" name="矩形 205"/>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8447" name="矩形 206"/>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18448" name="七角星 207"/>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18449" name="图片 208"/>
          <p:cNvPicPr>
            <a:picLocks noChangeAspect="1"/>
          </p:cNvPicPr>
          <p:nvPr/>
        </p:nvPicPr>
        <p:blipFill>
          <a:blip r:embed="rId7"/>
          <a:stretch>
            <a:fillRect/>
          </a:stretch>
        </p:blipFill>
        <p:spPr>
          <a:xfrm>
            <a:off x="7753350" y="114300"/>
            <a:ext cx="1047750" cy="511175"/>
          </a:xfrm>
          <a:prstGeom prst="rect">
            <a:avLst/>
          </a:prstGeom>
          <a:noFill/>
          <a:ln w="9525">
            <a:noFill/>
          </a:ln>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500" decel="50000" fill="hold">
                                          <p:stCondLst>
                                            <p:cond delay="0"/>
                                          </p:stCondLst>
                                        </p:cTn>
                                        <p:tgtEl>
                                          <p:spTgt spid="20482"/>
                                        </p:tgtEl>
                                        <p:attrNameLst>
                                          <p:attrName>style.rotation</p:attrName>
                                        </p:attrNameLst>
                                      </p:cBhvr>
                                      <p:tavLst>
                                        <p:tav tm="0">
                                          <p:val>
                                            <p:fltVal val="-90.000000"/>
                                          </p:val>
                                        </p:tav>
                                        <p:tav tm="100000">
                                          <p:val>
                                            <p:fltVal val="0.000000"/>
                                          </p:val>
                                        </p:tav>
                                      </p:tavLst>
                                    </p:anim>
                                    <p:anim calcmode="lin" valueType="num">
                                      <p:cBhvr>
                                        <p:cTn id="8" dur="500" decel="50000" fill="hold">
                                          <p:stCondLst>
                                            <p:cond delay="0"/>
                                          </p:stCondLst>
                                        </p:cTn>
                                        <p:tgtEl>
                                          <p:spTgt spid="2048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0482"/>
                                        </p:tgtEl>
                                        <p:attrNameLst>
                                          <p:attrName>ppt_w</p:attrName>
                                        </p:attrNameLst>
                                      </p:cBhvr>
                                      <p:tavLst>
                                        <p:tav tm="0">
                                          <p:val>
                                            <p:strVal val="#ppt_w*.05"/>
                                          </p:val>
                                        </p:tav>
                                        <p:tav tm="100000">
                                          <p:val>
                                            <p:strVal val="#ppt_w"/>
                                          </p:val>
                                        </p:tav>
                                      </p:tavLst>
                                    </p:anim>
                                    <p:anim calcmode="lin" valueType="num">
                                      <p:cBhvr>
                                        <p:cTn id="10" dur="1000" fill="hold"/>
                                        <p:tgtEl>
                                          <p:spTgt spid="2048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048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048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048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0482"/>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0483"/>
                                        </p:tgtEl>
                                        <p:attrNameLst>
                                          <p:attrName>style.visibility</p:attrName>
                                        </p:attrNameLst>
                                      </p:cBhvr>
                                      <p:to>
                                        <p:strVal val="visible"/>
                                      </p:to>
                                    </p:set>
                                    <p:animEffect transition="in" filter="wipe(left)">
                                      <p:cBhvr>
                                        <p:cTn id="18" dur="200"/>
                                        <p:tgtEl>
                                          <p:spTgt spid="20483"/>
                                        </p:tgtEl>
                                      </p:cBhvr>
                                    </p:animEffect>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20487"/>
                                        </p:tgtEl>
                                        <p:attrNameLst>
                                          <p:attrName>style.visibility</p:attrName>
                                        </p:attrNameLst>
                                      </p:cBhvr>
                                      <p:to>
                                        <p:strVal val="visible"/>
                                      </p:to>
                                    </p:set>
                                    <p:animEffect transition="in" filter="wipe(left)">
                                      <p:cBhvr>
                                        <p:cTn id="22" dur="200"/>
                                        <p:tgtEl>
                                          <p:spTgt spid="20487"/>
                                        </p:tgtEl>
                                      </p:cBhvr>
                                    </p:animEffect>
                                  </p:childTnLst>
                                </p:cTn>
                              </p:par>
                            </p:childTnLst>
                          </p:cTn>
                        </p:par>
                        <p:par>
                          <p:cTn id="23" fill="hold">
                            <p:stCondLst>
                              <p:cond delay="2000"/>
                            </p:stCondLst>
                            <p:childTnLst>
                              <p:par>
                                <p:cTn id="24" presetID="22" presetClass="entr" presetSubtype="8" fill="hold" nodeType="afterEffect">
                                  <p:stCondLst>
                                    <p:cond delay="0"/>
                                  </p:stCondLst>
                                  <p:childTnLst>
                                    <p:set>
                                      <p:cBhvr>
                                        <p:cTn id="25" dur="1" fill="hold">
                                          <p:stCondLst>
                                            <p:cond delay="0"/>
                                          </p:stCondLst>
                                        </p:cTn>
                                        <p:tgtEl>
                                          <p:spTgt spid="20489"/>
                                        </p:tgtEl>
                                        <p:attrNameLst>
                                          <p:attrName>style.visibility</p:attrName>
                                        </p:attrNameLst>
                                      </p:cBhvr>
                                      <p:to>
                                        <p:strVal val="visible"/>
                                      </p:to>
                                    </p:set>
                                    <p:animEffect transition="in" filter="wipe(left)">
                                      <p:cBhvr>
                                        <p:cTn id="26" dur="200"/>
                                        <p:tgtEl>
                                          <p:spTgt spid="20489"/>
                                        </p:tgtEl>
                                      </p:cBhvr>
                                    </p:animEffect>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20490"/>
                                        </p:tgtEl>
                                        <p:attrNameLst>
                                          <p:attrName>style.visibility</p:attrName>
                                        </p:attrNameLst>
                                      </p:cBhvr>
                                      <p:to>
                                        <p:strVal val="visible"/>
                                      </p:to>
                                    </p:set>
                                    <p:animEffect transition="in" filter="wipe(left)">
                                      <p:cBhvr>
                                        <p:cTn id="30" dur="200"/>
                                        <p:tgtEl>
                                          <p:spTgt spid="20490"/>
                                        </p:tgtEl>
                                      </p:cBhvr>
                                    </p:animEffect>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20488"/>
                                        </p:tgtEl>
                                        <p:attrNameLst>
                                          <p:attrName>style.visibility</p:attrName>
                                        </p:attrNameLst>
                                      </p:cBhvr>
                                      <p:to>
                                        <p:strVal val="visible"/>
                                      </p:to>
                                    </p:set>
                                    <p:animEffect transition="in" filter="wipe(left)">
                                      <p:cBhvr>
                                        <p:cTn id="34" dur="200"/>
                                        <p:tgtEl>
                                          <p:spTgt spid="20488"/>
                                        </p:tgtEl>
                                      </p:cBhvr>
                                    </p:animEffect>
                                  </p:childTnLst>
                                </p:cTn>
                              </p:par>
                            </p:childTnLst>
                          </p:cTn>
                        </p:par>
                        <p:par>
                          <p:cTn id="35" fill="hold">
                            <p:stCondLst>
                              <p:cond delay="3500"/>
                            </p:stCondLst>
                            <p:childTnLst>
                              <p:par>
                                <p:cTn id="36" presetID="49" presetClass="entr" presetSubtype="0" decel="100000" fill="hold" nodeType="afterEffect">
                                  <p:stCondLst>
                                    <p:cond delay="0"/>
                                  </p:stCondLst>
                                  <p:childTnLst>
                                    <p:set>
                                      <p:cBhvr>
                                        <p:cTn id="37" dur="1" fill="hold">
                                          <p:stCondLst>
                                            <p:cond delay="0"/>
                                          </p:stCondLst>
                                        </p:cTn>
                                        <p:tgtEl>
                                          <p:spTgt spid="20484"/>
                                        </p:tgtEl>
                                        <p:attrNameLst>
                                          <p:attrName>style.visibility</p:attrName>
                                        </p:attrNameLst>
                                      </p:cBhvr>
                                      <p:to>
                                        <p:strVal val="visible"/>
                                      </p:to>
                                    </p:set>
                                    <p:anim calcmode="lin" valueType="num">
                                      <p:cBhvr>
                                        <p:cTn id="38" dur="500" fill="hold"/>
                                        <p:tgtEl>
                                          <p:spTgt spid="20484"/>
                                        </p:tgtEl>
                                        <p:attrNameLst>
                                          <p:attrName>ppt_w</p:attrName>
                                        </p:attrNameLst>
                                      </p:cBhvr>
                                      <p:tavLst>
                                        <p:tav tm="0">
                                          <p:val>
                                            <p:fltVal val="0.000000"/>
                                          </p:val>
                                        </p:tav>
                                        <p:tav tm="100000">
                                          <p:val>
                                            <p:strVal val="#ppt_w"/>
                                          </p:val>
                                        </p:tav>
                                      </p:tavLst>
                                    </p:anim>
                                    <p:anim calcmode="lin" valueType="num">
                                      <p:cBhvr>
                                        <p:cTn id="39" dur="500" fill="hold"/>
                                        <p:tgtEl>
                                          <p:spTgt spid="20484"/>
                                        </p:tgtEl>
                                        <p:attrNameLst>
                                          <p:attrName>ppt_h</p:attrName>
                                        </p:attrNameLst>
                                      </p:cBhvr>
                                      <p:tavLst>
                                        <p:tav tm="0">
                                          <p:val>
                                            <p:fltVal val="0.000000"/>
                                          </p:val>
                                        </p:tav>
                                        <p:tav tm="100000">
                                          <p:val>
                                            <p:strVal val="#ppt_h"/>
                                          </p:val>
                                        </p:tav>
                                      </p:tavLst>
                                    </p:anim>
                                    <p:anim calcmode="lin" valueType="num">
                                      <p:cBhvr>
                                        <p:cTn id="40" dur="500" fill="hold"/>
                                        <p:tgtEl>
                                          <p:spTgt spid="20484"/>
                                        </p:tgtEl>
                                        <p:attrNameLst>
                                          <p:attrName>style.rotation</p:attrName>
                                        </p:attrNameLst>
                                      </p:cBhvr>
                                      <p:tavLst>
                                        <p:tav tm="0">
                                          <p:val>
                                            <p:fltVal val="360.000000"/>
                                          </p:val>
                                        </p:tav>
                                        <p:tav tm="100000">
                                          <p:val>
                                            <p:fltVal val="0.000000"/>
                                          </p:val>
                                        </p:tav>
                                      </p:tavLst>
                                    </p:anim>
                                    <p:animEffect transition="in" filter="fade">
                                      <p:cBhvr>
                                        <p:cTn id="41" dur="500"/>
                                        <p:tgtEl>
                                          <p:spTgt spid="20484"/>
                                        </p:tgtEl>
                                      </p:cBhvr>
                                    </p:animEffect>
                                  </p:childTnLst>
                                </p:cTn>
                              </p:par>
                            </p:childTnLst>
                          </p:cTn>
                        </p:par>
                        <p:par>
                          <p:cTn id="42" fill="hold">
                            <p:stCondLst>
                              <p:cond delay="4000"/>
                            </p:stCondLst>
                            <p:childTnLst>
                              <p:par>
                                <p:cTn id="43" presetID="22" presetClass="entr" presetSubtype="8" fill="hold" grpId="0" nodeType="afterEffect">
                                  <p:stCondLst>
                                    <p:cond delay="0"/>
                                  </p:stCondLst>
                                  <p:childTnLst>
                                    <p:set>
                                      <p:cBhvr>
                                        <p:cTn id="44" dur="1" fill="hold">
                                          <p:stCondLst>
                                            <p:cond delay="0"/>
                                          </p:stCondLst>
                                        </p:cTn>
                                        <p:tgtEl>
                                          <p:spTgt spid="20491"/>
                                        </p:tgtEl>
                                        <p:attrNameLst>
                                          <p:attrName>style.visibility</p:attrName>
                                        </p:attrNameLst>
                                      </p:cBhvr>
                                      <p:to>
                                        <p:strVal val="visible"/>
                                      </p:to>
                                    </p:set>
                                    <p:animEffect transition="in" filter="wipe(left)">
                                      <p:cBhvr>
                                        <p:cTn id="45" dur="500"/>
                                        <p:tgtEl>
                                          <p:spTgt spid="20491"/>
                                        </p:tgtEl>
                                      </p:cBhvr>
                                    </p:animEffect>
                                  </p:childTnLst>
                                </p:cTn>
                              </p:par>
                            </p:childTnLst>
                          </p:cTn>
                        </p:par>
                        <p:par>
                          <p:cTn id="46" fill="hold">
                            <p:stCondLst>
                              <p:cond delay="4500"/>
                            </p:stCondLst>
                            <p:childTnLst>
                              <p:par>
                                <p:cTn id="47" presetID="49" presetClass="entr" presetSubtype="0" decel="100000" fill="hold" nodeType="afterEffect">
                                  <p:stCondLst>
                                    <p:cond delay="0"/>
                                  </p:stCondLst>
                                  <p:childTnLst>
                                    <p:set>
                                      <p:cBhvr>
                                        <p:cTn id="48" dur="1" fill="hold">
                                          <p:stCondLst>
                                            <p:cond delay="0"/>
                                          </p:stCondLst>
                                        </p:cTn>
                                        <p:tgtEl>
                                          <p:spTgt spid="20485"/>
                                        </p:tgtEl>
                                        <p:attrNameLst>
                                          <p:attrName>style.visibility</p:attrName>
                                        </p:attrNameLst>
                                      </p:cBhvr>
                                      <p:to>
                                        <p:strVal val="visible"/>
                                      </p:to>
                                    </p:set>
                                    <p:anim calcmode="lin" valueType="num">
                                      <p:cBhvr>
                                        <p:cTn id="49" dur="500" fill="hold"/>
                                        <p:tgtEl>
                                          <p:spTgt spid="20485"/>
                                        </p:tgtEl>
                                        <p:attrNameLst>
                                          <p:attrName>ppt_w</p:attrName>
                                        </p:attrNameLst>
                                      </p:cBhvr>
                                      <p:tavLst>
                                        <p:tav tm="0">
                                          <p:val>
                                            <p:fltVal val="0.000000"/>
                                          </p:val>
                                        </p:tav>
                                        <p:tav tm="100000">
                                          <p:val>
                                            <p:strVal val="#ppt_w"/>
                                          </p:val>
                                        </p:tav>
                                      </p:tavLst>
                                    </p:anim>
                                    <p:anim calcmode="lin" valueType="num">
                                      <p:cBhvr>
                                        <p:cTn id="50" dur="500" fill="hold"/>
                                        <p:tgtEl>
                                          <p:spTgt spid="20485"/>
                                        </p:tgtEl>
                                        <p:attrNameLst>
                                          <p:attrName>ppt_h</p:attrName>
                                        </p:attrNameLst>
                                      </p:cBhvr>
                                      <p:tavLst>
                                        <p:tav tm="0">
                                          <p:val>
                                            <p:fltVal val="0.000000"/>
                                          </p:val>
                                        </p:tav>
                                        <p:tav tm="100000">
                                          <p:val>
                                            <p:strVal val="#ppt_h"/>
                                          </p:val>
                                        </p:tav>
                                      </p:tavLst>
                                    </p:anim>
                                    <p:anim calcmode="lin" valueType="num">
                                      <p:cBhvr>
                                        <p:cTn id="51" dur="500" fill="hold"/>
                                        <p:tgtEl>
                                          <p:spTgt spid="20485"/>
                                        </p:tgtEl>
                                        <p:attrNameLst>
                                          <p:attrName>style.rotation</p:attrName>
                                        </p:attrNameLst>
                                      </p:cBhvr>
                                      <p:tavLst>
                                        <p:tav tm="0">
                                          <p:val>
                                            <p:fltVal val="360.000000"/>
                                          </p:val>
                                        </p:tav>
                                        <p:tav tm="100000">
                                          <p:val>
                                            <p:fltVal val="0.000000"/>
                                          </p:val>
                                        </p:tav>
                                      </p:tavLst>
                                    </p:anim>
                                    <p:animEffect transition="in" filter="fade">
                                      <p:cBhvr>
                                        <p:cTn id="52" dur="500"/>
                                        <p:tgtEl>
                                          <p:spTgt spid="20485"/>
                                        </p:tgtEl>
                                      </p:cBhvr>
                                    </p:animEffect>
                                  </p:childTnLst>
                                </p:cTn>
                              </p:par>
                            </p:childTnLst>
                          </p:cTn>
                        </p:par>
                        <p:par>
                          <p:cTn id="53" fill="hold">
                            <p:stCondLst>
                              <p:cond delay="5000"/>
                            </p:stCondLst>
                            <p:childTnLst>
                              <p:par>
                                <p:cTn id="54" presetID="22" presetClass="entr" presetSubtype="8" fill="hold" grpId="0" nodeType="afterEffect">
                                  <p:stCondLst>
                                    <p:cond delay="0"/>
                                  </p:stCondLst>
                                  <p:childTnLst>
                                    <p:set>
                                      <p:cBhvr>
                                        <p:cTn id="55" dur="1" fill="hold">
                                          <p:stCondLst>
                                            <p:cond delay="0"/>
                                          </p:stCondLst>
                                        </p:cTn>
                                        <p:tgtEl>
                                          <p:spTgt spid="20492"/>
                                        </p:tgtEl>
                                        <p:attrNameLst>
                                          <p:attrName>style.visibility</p:attrName>
                                        </p:attrNameLst>
                                      </p:cBhvr>
                                      <p:to>
                                        <p:strVal val="visible"/>
                                      </p:to>
                                    </p:set>
                                    <p:animEffect transition="in" filter="wipe(left)">
                                      <p:cBhvr>
                                        <p:cTn id="56" dur="500"/>
                                        <p:tgtEl>
                                          <p:spTgt spid="20492"/>
                                        </p:tgtEl>
                                      </p:cBhvr>
                                    </p:animEffect>
                                  </p:childTnLst>
                                </p:cTn>
                              </p:par>
                            </p:childTnLst>
                          </p:cTn>
                        </p:par>
                        <p:par>
                          <p:cTn id="57" fill="hold">
                            <p:stCondLst>
                              <p:cond delay="5500"/>
                            </p:stCondLst>
                            <p:childTnLst>
                              <p:par>
                                <p:cTn id="58" presetID="49" presetClass="entr" presetSubtype="0" decel="100000" fill="hold" nodeType="afterEffect">
                                  <p:stCondLst>
                                    <p:cond delay="0"/>
                                  </p:stCondLst>
                                  <p:childTnLst>
                                    <p:set>
                                      <p:cBhvr>
                                        <p:cTn id="59" dur="1" fill="hold">
                                          <p:stCondLst>
                                            <p:cond delay="0"/>
                                          </p:stCondLst>
                                        </p:cTn>
                                        <p:tgtEl>
                                          <p:spTgt spid="20486"/>
                                        </p:tgtEl>
                                        <p:attrNameLst>
                                          <p:attrName>style.visibility</p:attrName>
                                        </p:attrNameLst>
                                      </p:cBhvr>
                                      <p:to>
                                        <p:strVal val="visible"/>
                                      </p:to>
                                    </p:set>
                                    <p:anim calcmode="lin" valueType="num">
                                      <p:cBhvr>
                                        <p:cTn id="60" dur="500" fill="hold"/>
                                        <p:tgtEl>
                                          <p:spTgt spid="20486"/>
                                        </p:tgtEl>
                                        <p:attrNameLst>
                                          <p:attrName>ppt_w</p:attrName>
                                        </p:attrNameLst>
                                      </p:cBhvr>
                                      <p:tavLst>
                                        <p:tav tm="0">
                                          <p:val>
                                            <p:fltVal val="0.000000"/>
                                          </p:val>
                                        </p:tav>
                                        <p:tav tm="100000">
                                          <p:val>
                                            <p:strVal val="#ppt_w"/>
                                          </p:val>
                                        </p:tav>
                                      </p:tavLst>
                                    </p:anim>
                                    <p:anim calcmode="lin" valueType="num">
                                      <p:cBhvr>
                                        <p:cTn id="61" dur="500" fill="hold"/>
                                        <p:tgtEl>
                                          <p:spTgt spid="20486"/>
                                        </p:tgtEl>
                                        <p:attrNameLst>
                                          <p:attrName>ppt_h</p:attrName>
                                        </p:attrNameLst>
                                      </p:cBhvr>
                                      <p:tavLst>
                                        <p:tav tm="0">
                                          <p:val>
                                            <p:fltVal val="0.000000"/>
                                          </p:val>
                                        </p:tav>
                                        <p:tav tm="100000">
                                          <p:val>
                                            <p:strVal val="#ppt_h"/>
                                          </p:val>
                                        </p:tav>
                                      </p:tavLst>
                                    </p:anim>
                                    <p:anim calcmode="lin" valueType="num">
                                      <p:cBhvr>
                                        <p:cTn id="62" dur="500" fill="hold"/>
                                        <p:tgtEl>
                                          <p:spTgt spid="20486"/>
                                        </p:tgtEl>
                                        <p:attrNameLst>
                                          <p:attrName>style.rotation</p:attrName>
                                        </p:attrNameLst>
                                      </p:cBhvr>
                                      <p:tavLst>
                                        <p:tav tm="0">
                                          <p:val>
                                            <p:fltVal val="360.000000"/>
                                          </p:val>
                                        </p:tav>
                                        <p:tav tm="100000">
                                          <p:val>
                                            <p:fltVal val="0.000000"/>
                                          </p:val>
                                        </p:tav>
                                      </p:tavLst>
                                    </p:anim>
                                    <p:animEffect transition="in" filter="fade">
                                      <p:cBhvr>
                                        <p:cTn id="63" dur="500"/>
                                        <p:tgtEl>
                                          <p:spTgt spid="20486"/>
                                        </p:tgtEl>
                                      </p:cBhvr>
                                    </p:animEffect>
                                  </p:childTnLst>
                                </p:cTn>
                              </p:par>
                            </p:childTnLst>
                          </p:cTn>
                        </p:par>
                        <p:par>
                          <p:cTn id="64" fill="hold">
                            <p:stCondLst>
                              <p:cond delay="6000"/>
                            </p:stCondLst>
                            <p:childTnLst>
                              <p:par>
                                <p:cTn id="65" presetID="22" presetClass="entr" presetSubtype="8" fill="hold" grpId="0" nodeType="afterEffect">
                                  <p:stCondLst>
                                    <p:cond delay="0"/>
                                  </p:stCondLst>
                                  <p:childTnLst>
                                    <p:set>
                                      <p:cBhvr>
                                        <p:cTn id="66" dur="1" fill="hold">
                                          <p:stCondLst>
                                            <p:cond delay="0"/>
                                          </p:stCondLst>
                                        </p:cTn>
                                        <p:tgtEl>
                                          <p:spTgt spid="20493"/>
                                        </p:tgtEl>
                                        <p:attrNameLst>
                                          <p:attrName>style.visibility</p:attrName>
                                        </p:attrNameLst>
                                      </p:cBhvr>
                                      <p:to>
                                        <p:strVal val="visible"/>
                                      </p:to>
                                    </p:set>
                                    <p:animEffect transition="in" filter="wipe(left)">
                                      <p:cBhvr>
                                        <p:cTn id="67" dur="500"/>
                                        <p:tgtEl>
                                          <p:spTgt spid="20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animBg="1"/>
      <p:bldP spid="20491" grpId="0"/>
      <p:bldP spid="20492" grpId="0"/>
      <p:bldP spid="2049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1506" name="组合 1"/>
          <p:cNvGrpSpPr/>
          <p:nvPr/>
        </p:nvGrpSpPr>
        <p:grpSpPr>
          <a:xfrm>
            <a:off x="0" y="1490663"/>
            <a:ext cx="5508625" cy="2881312"/>
            <a:chOff x="0" y="0"/>
            <a:chExt cx="5508625" cy="2881313"/>
          </a:xfrm>
        </p:grpSpPr>
        <p:sp>
          <p:nvSpPr>
            <p:cNvPr id="19483" name="矩形 196"/>
            <p:cNvSpPr/>
            <p:nvPr/>
          </p:nvSpPr>
          <p:spPr>
            <a:xfrm>
              <a:off x="0" y="0"/>
              <a:ext cx="5508625" cy="2881313"/>
            </a:xfrm>
            <a:prstGeom prst="rect">
              <a:avLst/>
            </a:prstGeom>
            <a:solidFill>
              <a:srgbClr val="D47676"/>
            </a:solidFill>
            <a:ln w="9525">
              <a:noFill/>
            </a:ln>
          </p:spPr>
          <p:txBody>
            <a:bodyPr anchor="ctr"/>
            <a:p>
              <a:pPr algn="ctr"/>
              <a:endParaRPr lang="zh-CN" altLang="en-US" dirty="0">
                <a:solidFill>
                  <a:srgbClr val="FFFFFF"/>
                </a:solidFill>
                <a:latin typeface="微软雅黑" panose="020B0503020204020204" pitchFamily="34" charset="-122"/>
              </a:endParaRPr>
            </a:p>
          </p:txBody>
        </p:sp>
        <p:pic>
          <p:nvPicPr>
            <p:cNvPr id="19484" name="Picture 2"/>
            <p:cNvPicPr>
              <a:picLocks noChangeAspect="1"/>
            </p:cNvPicPr>
            <p:nvPr/>
          </p:nvPicPr>
          <p:blipFill>
            <a:blip r:embed="rId1"/>
            <a:stretch>
              <a:fillRect/>
            </a:stretch>
          </p:blipFill>
          <p:spPr>
            <a:xfrm>
              <a:off x="169863" y="241300"/>
              <a:ext cx="5168900" cy="2398713"/>
            </a:xfrm>
            <a:prstGeom prst="rect">
              <a:avLst/>
            </a:prstGeom>
            <a:noFill/>
            <a:ln w="9525">
              <a:noFill/>
            </a:ln>
          </p:spPr>
        </p:pic>
      </p:grpSp>
      <p:grpSp>
        <p:nvGrpSpPr>
          <p:cNvPr id="21509" name="组合 7"/>
          <p:cNvGrpSpPr/>
          <p:nvPr/>
        </p:nvGrpSpPr>
        <p:grpSpPr>
          <a:xfrm>
            <a:off x="5508625" y="2211388"/>
            <a:ext cx="3155950" cy="720725"/>
            <a:chOff x="0" y="0"/>
            <a:chExt cx="3155950" cy="720725"/>
          </a:xfrm>
        </p:grpSpPr>
        <p:sp>
          <p:nvSpPr>
            <p:cNvPr id="19479" name="矩形 203"/>
            <p:cNvSpPr/>
            <p:nvPr/>
          </p:nvSpPr>
          <p:spPr>
            <a:xfrm>
              <a:off x="792163" y="174625"/>
              <a:ext cx="2363787" cy="339725"/>
            </a:xfrm>
            <a:prstGeom prst="rect">
              <a:avLst/>
            </a:prstGeom>
            <a:noFill/>
            <a:ln w="9525">
              <a:noFill/>
            </a:ln>
          </p:spPr>
          <p:txBody>
            <a:bodyPr wrap="none">
              <a:spAutoFit/>
            </a:bodyPr>
            <a:p>
              <a:r>
                <a:rPr lang="en-US" altLang="zh-CN" sz="1600" b="1" dirty="0">
                  <a:solidFill>
                    <a:schemeClr val="bg1"/>
                  </a:solidFill>
                  <a:latin typeface="微软雅黑" panose="020B0503020204020204" pitchFamily="34" charset="-122"/>
                  <a:sym typeface="微软雅黑" panose="020B0503020204020204" pitchFamily="34" charset="-122"/>
                </a:rPr>
                <a:t>Type something here</a:t>
              </a:r>
              <a:endParaRPr lang="en-US" altLang="zh-CN" sz="1600" b="1" dirty="0">
                <a:solidFill>
                  <a:schemeClr val="bg1"/>
                </a:solidFill>
                <a:latin typeface="微软雅黑" panose="020B0503020204020204" pitchFamily="34" charset="-122"/>
                <a:sym typeface="微软雅黑" panose="020B0503020204020204" pitchFamily="34" charset="-122"/>
              </a:endParaRPr>
            </a:p>
          </p:txBody>
        </p:sp>
        <p:grpSp>
          <p:nvGrpSpPr>
            <p:cNvPr id="19480" name="组合 3"/>
            <p:cNvGrpSpPr/>
            <p:nvPr/>
          </p:nvGrpSpPr>
          <p:grpSpPr>
            <a:xfrm>
              <a:off x="0" y="0"/>
              <a:ext cx="719138" cy="720725"/>
              <a:chOff x="0" y="0"/>
              <a:chExt cx="719138" cy="720725"/>
            </a:xfrm>
          </p:grpSpPr>
          <p:sp>
            <p:nvSpPr>
              <p:cNvPr id="19481" name="矩形 198"/>
              <p:cNvSpPr/>
              <p:nvPr/>
            </p:nvSpPr>
            <p:spPr>
              <a:xfrm>
                <a:off x="0" y="0"/>
                <a:ext cx="719138" cy="720725"/>
              </a:xfrm>
              <a:prstGeom prst="rect">
                <a:avLst/>
              </a:prstGeom>
              <a:solidFill>
                <a:srgbClr val="E9E175"/>
              </a:solidFill>
              <a:ln w="9525">
                <a:noFill/>
              </a:ln>
            </p:spPr>
            <p:txBody>
              <a:bodyPr anchor="ctr"/>
              <a:p>
                <a:pPr algn="ctr"/>
                <a:endParaRPr lang="zh-CN" altLang="en-US" dirty="0">
                  <a:solidFill>
                    <a:schemeClr val="bg1"/>
                  </a:solidFill>
                  <a:latin typeface="微软雅黑" panose="020B0503020204020204" pitchFamily="34" charset="-122"/>
                </a:endParaRPr>
              </a:p>
            </p:txBody>
          </p:sp>
          <p:sp>
            <p:nvSpPr>
              <p:cNvPr id="19482" name="Freeform 5598"/>
              <p:cNvSpPr>
                <a:spLocks noEditPoints="1"/>
              </p:cNvSpPr>
              <p:nvPr/>
            </p:nvSpPr>
            <p:spPr>
              <a:xfrm>
                <a:off x="115888" y="152400"/>
                <a:ext cx="487362" cy="415925"/>
              </a:xfrm>
              <a:custGeom>
                <a:avLst/>
                <a:gdLst/>
                <a:ahLst/>
                <a:cxnLst>
                  <a:cxn ang="0">
                    <a:pos x="499564940" y="358737332"/>
                  </a:cxn>
                  <a:cxn ang="0">
                    <a:pos x="1712794080" y="358737332"/>
                  </a:cxn>
                  <a:cxn ang="0">
                    <a:pos x="1755613932" y="358737332"/>
                  </a:cxn>
                  <a:cxn ang="0">
                    <a:pos x="1113316152" y="945764993"/>
                  </a:cxn>
                  <a:cxn ang="0">
                    <a:pos x="442471804" y="375043207"/>
                  </a:cxn>
                  <a:cxn ang="0">
                    <a:pos x="499564940" y="358737332"/>
                  </a:cxn>
                  <a:cxn ang="0">
                    <a:pos x="271192396" y="815313953"/>
                  </a:cxn>
                  <a:cxn ang="0">
                    <a:pos x="314012248" y="945764993"/>
                  </a:cxn>
                  <a:cxn ang="0">
                    <a:pos x="371105384" y="945764993"/>
                  </a:cxn>
                  <a:cxn ang="0">
                    <a:pos x="371105384" y="1141439534"/>
                  </a:cxn>
                  <a:cxn ang="0">
                    <a:pos x="0" y="1141439534"/>
                  </a:cxn>
                  <a:cxn ang="0">
                    <a:pos x="42819852" y="1271890574"/>
                  </a:cxn>
                  <a:cxn ang="0">
                    <a:pos x="371105384" y="1271890574"/>
                  </a:cxn>
                  <a:cxn ang="0">
                    <a:pos x="385378668" y="1320812238"/>
                  </a:cxn>
                  <a:cxn ang="0">
                    <a:pos x="870670324" y="913153242"/>
                  </a:cxn>
                  <a:cxn ang="0">
                    <a:pos x="371105384" y="489188372"/>
                  </a:cxn>
                  <a:cxn ang="0">
                    <a:pos x="371105384" y="489188372"/>
                  </a:cxn>
                  <a:cxn ang="0">
                    <a:pos x="371105384" y="815313953"/>
                  </a:cxn>
                  <a:cxn ang="0">
                    <a:pos x="271192396" y="815313953"/>
                  </a:cxn>
                  <a:cxn ang="0">
                    <a:pos x="242645828" y="1549098529"/>
                  </a:cxn>
                  <a:cxn ang="0">
                    <a:pos x="1070496300" y="1549098529"/>
                  </a:cxn>
                  <a:cxn ang="0">
                    <a:pos x="1099042868" y="1679549569"/>
                  </a:cxn>
                  <a:cxn ang="0">
                    <a:pos x="271192396" y="1679549569"/>
                  </a:cxn>
                  <a:cxn ang="0">
                    <a:pos x="242645828" y="1549098529"/>
                  </a:cxn>
                  <a:cxn ang="0">
                    <a:pos x="599477928" y="0"/>
                  </a:cxn>
                  <a:cxn ang="0">
                    <a:pos x="1413055116" y="0"/>
                  </a:cxn>
                  <a:cxn ang="0">
                    <a:pos x="1441601684" y="130451040"/>
                  </a:cxn>
                  <a:cxn ang="0">
                    <a:pos x="1070496300" y="130451040"/>
                  </a:cxn>
                  <a:cxn ang="0">
                    <a:pos x="1099042868" y="260902080"/>
                  </a:cxn>
                  <a:cxn ang="0">
                    <a:pos x="157006124" y="260902080"/>
                  </a:cxn>
                  <a:cxn ang="0">
                    <a:pos x="128459556" y="97839290"/>
                  </a:cxn>
                  <a:cxn ang="0">
                    <a:pos x="613751212" y="97839290"/>
                  </a:cxn>
                  <a:cxn ang="0">
                    <a:pos x="599477928" y="0"/>
                  </a:cxn>
                  <a:cxn ang="0">
                    <a:pos x="1841253636" y="472882496"/>
                  </a:cxn>
                  <a:cxn ang="0">
                    <a:pos x="1341688696" y="896847367"/>
                  </a:cxn>
                  <a:cxn ang="0">
                    <a:pos x="1826980352" y="1320812238"/>
                  </a:cxn>
                  <a:cxn ang="0">
                    <a:pos x="1841253636" y="1271890574"/>
                  </a:cxn>
                  <a:cxn ang="0">
                    <a:pos x="1841253636" y="489188372"/>
                  </a:cxn>
                  <a:cxn ang="0">
                    <a:pos x="1841253636" y="472882496"/>
                  </a:cxn>
                  <a:cxn ang="0">
                    <a:pos x="1755613932" y="1402341614"/>
                  </a:cxn>
                  <a:cxn ang="0">
                    <a:pos x="1712794080" y="1418647489"/>
                  </a:cxn>
                  <a:cxn ang="0">
                    <a:pos x="499564940" y="1418647489"/>
                  </a:cxn>
                  <a:cxn ang="0">
                    <a:pos x="471018372" y="1418647489"/>
                  </a:cxn>
                  <a:cxn ang="0">
                    <a:pos x="970583312" y="994686657"/>
                  </a:cxn>
                  <a:cxn ang="0">
                    <a:pos x="1070496300" y="1076216033"/>
                  </a:cxn>
                  <a:cxn ang="0">
                    <a:pos x="1113316152" y="1108827783"/>
                  </a:cxn>
                  <a:cxn ang="0">
                    <a:pos x="1141862720" y="1076216033"/>
                  </a:cxn>
                  <a:cxn ang="0">
                    <a:pos x="1241775708" y="994686657"/>
                  </a:cxn>
                  <a:cxn ang="0">
                    <a:pos x="1755613932" y="1402341614"/>
                  </a:cxn>
                </a:cxnLst>
                <a:pathLst>
                  <a:path w="129" h="103">
                    <a:moveTo>
                      <a:pt x="35" y="22"/>
                    </a:moveTo>
                    <a:cubicBezTo>
                      <a:pt x="120" y="22"/>
                      <a:pt x="120" y="22"/>
                      <a:pt x="120" y="22"/>
                    </a:cubicBezTo>
                    <a:cubicBezTo>
                      <a:pt x="121" y="22"/>
                      <a:pt x="122" y="22"/>
                      <a:pt x="123" y="22"/>
                    </a:cubicBezTo>
                    <a:cubicBezTo>
                      <a:pt x="78" y="58"/>
                      <a:pt x="78" y="58"/>
                      <a:pt x="78" y="58"/>
                    </a:cubicBezTo>
                    <a:cubicBezTo>
                      <a:pt x="31" y="23"/>
                      <a:pt x="31" y="23"/>
                      <a:pt x="31" y="23"/>
                    </a:cubicBezTo>
                    <a:cubicBezTo>
                      <a:pt x="32" y="22"/>
                      <a:pt x="33" y="22"/>
                      <a:pt x="35" y="22"/>
                    </a:cubicBezTo>
                    <a:close/>
                    <a:moveTo>
                      <a:pt x="19" y="50"/>
                    </a:moveTo>
                    <a:cubicBezTo>
                      <a:pt x="22" y="58"/>
                      <a:pt x="22" y="58"/>
                      <a:pt x="22" y="58"/>
                    </a:cubicBezTo>
                    <a:cubicBezTo>
                      <a:pt x="26" y="58"/>
                      <a:pt x="26" y="58"/>
                      <a:pt x="26" y="58"/>
                    </a:cubicBezTo>
                    <a:cubicBezTo>
                      <a:pt x="26" y="70"/>
                      <a:pt x="26" y="70"/>
                      <a:pt x="26" y="70"/>
                    </a:cubicBezTo>
                    <a:cubicBezTo>
                      <a:pt x="0" y="70"/>
                      <a:pt x="0" y="70"/>
                      <a:pt x="0" y="70"/>
                    </a:cubicBezTo>
                    <a:cubicBezTo>
                      <a:pt x="3" y="78"/>
                      <a:pt x="3" y="78"/>
                      <a:pt x="3" y="78"/>
                    </a:cubicBezTo>
                    <a:cubicBezTo>
                      <a:pt x="26" y="78"/>
                      <a:pt x="26" y="78"/>
                      <a:pt x="26" y="78"/>
                    </a:cubicBezTo>
                    <a:cubicBezTo>
                      <a:pt x="26" y="79"/>
                      <a:pt x="27" y="80"/>
                      <a:pt x="27" y="81"/>
                    </a:cubicBezTo>
                    <a:cubicBezTo>
                      <a:pt x="61" y="56"/>
                      <a:pt x="61" y="56"/>
                      <a:pt x="61" y="56"/>
                    </a:cubicBezTo>
                    <a:cubicBezTo>
                      <a:pt x="26" y="30"/>
                      <a:pt x="26" y="30"/>
                      <a:pt x="26" y="30"/>
                    </a:cubicBezTo>
                    <a:cubicBezTo>
                      <a:pt x="26" y="30"/>
                      <a:pt x="26" y="30"/>
                      <a:pt x="26" y="30"/>
                    </a:cubicBezTo>
                    <a:cubicBezTo>
                      <a:pt x="26" y="50"/>
                      <a:pt x="26" y="50"/>
                      <a:pt x="26" y="50"/>
                    </a:cubicBezTo>
                    <a:cubicBezTo>
                      <a:pt x="19" y="50"/>
                      <a:pt x="19" y="50"/>
                      <a:pt x="19" y="50"/>
                    </a:cubicBezTo>
                    <a:close/>
                    <a:moveTo>
                      <a:pt x="17" y="95"/>
                    </a:moveTo>
                    <a:cubicBezTo>
                      <a:pt x="75" y="95"/>
                      <a:pt x="75" y="95"/>
                      <a:pt x="75" y="95"/>
                    </a:cubicBezTo>
                    <a:cubicBezTo>
                      <a:pt x="77" y="103"/>
                      <a:pt x="77" y="103"/>
                      <a:pt x="77" y="103"/>
                    </a:cubicBezTo>
                    <a:cubicBezTo>
                      <a:pt x="19" y="103"/>
                      <a:pt x="19" y="103"/>
                      <a:pt x="19" y="103"/>
                    </a:cubicBezTo>
                    <a:cubicBezTo>
                      <a:pt x="17" y="95"/>
                      <a:pt x="17" y="95"/>
                      <a:pt x="17" y="95"/>
                    </a:cubicBezTo>
                    <a:close/>
                    <a:moveTo>
                      <a:pt x="42" y="0"/>
                    </a:moveTo>
                    <a:cubicBezTo>
                      <a:pt x="99" y="0"/>
                      <a:pt x="99" y="0"/>
                      <a:pt x="99" y="0"/>
                    </a:cubicBezTo>
                    <a:cubicBezTo>
                      <a:pt x="101" y="8"/>
                      <a:pt x="101" y="8"/>
                      <a:pt x="101" y="8"/>
                    </a:cubicBezTo>
                    <a:cubicBezTo>
                      <a:pt x="75" y="8"/>
                      <a:pt x="75" y="8"/>
                      <a:pt x="75" y="8"/>
                    </a:cubicBezTo>
                    <a:cubicBezTo>
                      <a:pt x="77" y="16"/>
                      <a:pt x="77" y="16"/>
                      <a:pt x="77" y="16"/>
                    </a:cubicBezTo>
                    <a:cubicBezTo>
                      <a:pt x="11" y="16"/>
                      <a:pt x="11" y="16"/>
                      <a:pt x="11" y="16"/>
                    </a:cubicBezTo>
                    <a:cubicBezTo>
                      <a:pt x="9" y="6"/>
                      <a:pt x="9" y="6"/>
                      <a:pt x="9" y="6"/>
                    </a:cubicBezTo>
                    <a:cubicBezTo>
                      <a:pt x="43" y="6"/>
                      <a:pt x="43" y="6"/>
                      <a:pt x="43" y="6"/>
                    </a:cubicBezTo>
                    <a:cubicBezTo>
                      <a:pt x="42" y="0"/>
                      <a:pt x="42" y="0"/>
                      <a:pt x="42" y="0"/>
                    </a:cubicBezTo>
                    <a:close/>
                    <a:moveTo>
                      <a:pt x="129" y="29"/>
                    </a:moveTo>
                    <a:cubicBezTo>
                      <a:pt x="94" y="55"/>
                      <a:pt x="94" y="55"/>
                      <a:pt x="94" y="55"/>
                    </a:cubicBezTo>
                    <a:cubicBezTo>
                      <a:pt x="128" y="81"/>
                      <a:pt x="128" y="81"/>
                      <a:pt x="128" y="81"/>
                    </a:cubicBezTo>
                    <a:cubicBezTo>
                      <a:pt x="129" y="80"/>
                      <a:pt x="129" y="79"/>
                      <a:pt x="129" y="78"/>
                    </a:cubicBezTo>
                    <a:cubicBezTo>
                      <a:pt x="129" y="30"/>
                      <a:pt x="129" y="30"/>
                      <a:pt x="129" y="30"/>
                    </a:cubicBezTo>
                    <a:cubicBezTo>
                      <a:pt x="129" y="30"/>
                      <a:pt x="129" y="29"/>
                      <a:pt x="129" y="29"/>
                    </a:cubicBezTo>
                    <a:close/>
                    <a:moveTo>
                      <a:pt x="123" y="86"/>
                    </a:moveTo>
                    <a:cubicBezTo>
                      <a:pt x="122" y="87"/>
                      <a:pt x="121" y="87"/>
                      <a:pt x="120" y="87"/>
                    </a:cubicBezTo>
                    <a:cubicBezTo>
                      <a:pt x="35" y="87"/>
                      <a:pt x="35" y="87"/>
                      <a:pt x="35" y="87"/>
                    </a:cubicBezTo>
                    <a:cubicBezTo>
                      <a:pt x="34" y="87"/>
                      <a:pt x="34" y="87"/>
                      <a:pt x="33" y="87"/>
                    </a:cubicBezTo>
                    <a:cubicBezTo>
                      <a:pt x="68" y="61"/>
                      <a:pt x="68" y="61"/>
                      <a:pt x="68" y="61"/>
                    </a:cubicBezTo>
                    <a:cubicBezTo>
                      <a:pt x="75" y="66"/>
                      <a:pt x="75" y="66"/>
                      <a:pt x="75" y="66"/>
                    </a:cubicBezTo>
                    <a:cubicBezTo>
                      <a:pt x="78" y="68"/>
                      <a:pt x="78" y="68"/>
                      <a:pt x="78" y="68"/>
                    </a:cubicBezTo>
                    <a:cubicBezTo>
                      <a:pt x="80" y="66"/>
                      <a:pt x="80" y="66"/>
                      <a:pt x="80" y="66"/>
                    </a:cubicBezTo>
                    <a:cubicBezTo>
                      <a:pt x="87" y="61"/>
                      <a:pt x="87" y="61"/>
                      <a:pt x="87" y="61"/>
                    </a:cubicBezTo>
                    <a:lnTo>
                      <a:pt x="123" y="86"/>
                    </a:lnTo>
                    <a:close/>
                  </a:path>
                </a:pathLst>
              </a:custGeom>
              <a:solidFill>
                <a:srgbClr val="000000">
                  <a:alpha val="100000"/>
                </a:srgbClr>
              </a:solidFill>
              <a:ln w="9525">
                <a:noFill/>
              </a:ln>
            </p:spPr>
            <p:txBody>
              <a:bodyPr/>
              <a:p>
                <a:endParaRPr lang="zh-CN" altLang="en-US"/>
              </a:p>
            </p:txBody>
          </p:sp>
        </p:grpSp>
      </p:grpSp>
      <p:grpSp>
        <p:nvGrpSpPr>
          <p:cNvPr id="21514" name="组合 8"/>
          <p:cNvGrpSpPr/>
          <p:nvPr/>
        </p:nvGrpSpPr>
        <p:grpSpPr>
          <a:xfrm>
            <a:off x="5508625" y="2932113"/>
            <a:ext cx="3155950" cy="719137"/>
            <a:chOff x="0" y="0"/>
            <a:chExt cx="3155950" cy="719138"/>
          </a:xfrm>
        </p:grpSpPr>
        <p:sp>
          <p:nvSpPr>
            <p:cNvPr id="19475" name="矩形 204"/>
            <p:cNvSpPr/>
            <p:nvPr/>
          </p:nvSpPr>
          <p:spPr>
            <a:xfrm>
              <a:off x="792163" y="174625"/>
              <a:ext cx="2363787" cy="338138"/>
            </a:xfrm>
            <a:prstGeom prst="rect">
              <a:avLst/>
            </a:prstGeom>
            <a:noFill/>
            <a:ln w="9525">
              <a:noFill/>
            </a:ln>
          </p:spPr>
          <p:txBody>
            <a:bodyPr wrap="none">
              <a:spAutoFit/>
            </a:bodyPr>
            <a:p>
              <a:r>
                <a:rPr lang="en-US" altLang="zh-CN" sz="1600" b="1" dirty="0">
                  <a:solidFill>
                    <a:schemeClr val="bg1"/>
                  </a:solidFill>
                  <a:latin typeface="微软雅黑" panose="020B0503020204020204" pitchFamily="34" charset="-122"/>
                  <a:sym typeface="微软雅黑" panose="020B0503020204020204" pitchFamily="34" charset="-122"/>
                </a:rPr>
                <a:t>Type something here</a:t>
              </a:r>
              <a:endParaRPr lang="en-US" altLang="zh-CN" sz="1600" b="1" dirty="0">
                <a:solidFill>
                  <a:schemeClr val="bg1"/>
                </a:solidFill>
                <a:latin typeface="微软雅黑" panose="020B0503020204020204" pitchFamily="34" charset="-122"/>
                <a:sym typeface="微软雅黑" panose="020B0503020204020204" pitchFamily="34" charset="-122"/>
              </a:endParaRPr>
            </a:p>
          </p:txBody>
        </p:sp>
        <p:grpSp>
          <p:nvGrpSpPr>
            <p:cNvPr id="19476" name="组合 4"/>
            <p:cNvGrpSpPr/>
            <p:nvPr/>
          </p:nvGrpSpPr>
          <p:grpSpPr>
            <a:xfrm>
              <a:off x="0" y="0"/>
              <a:ext cx="719138" cy="719138"/>
              <a:chOff x="0" y="0"/>
              <a:chExt cx="719138" cy="719138"/>
            </a:xfrm>
          </p:grpSpPr>
          <p:sp>
            <p:nvSpPr>
              <p:cNvPr id="19477" name="矩形 199"/>
              <p:cNvSpPr/>
              <p:nvPr/>
            </p:nvSpPr>
            <p:spPr>
              <a:xfrm>
                <a:off x="0" y="0"/>
                <a:ext cx="719138" cy="719138"/>
              </a:xfrm>
              <a:prstGeom prst="rect">
                <a:avLst/>
              </a:prstGeom>
              <a:solidFill>
                <a:srgbClr val="4BACC6"/>
              </a:solidFill>
              <a:ln w="9525">
                <a:noFill/>
              </a:ln>
            </p:spPr>
            <p:txBody>
              <a:bodyPr anchor="ctr"/>
              <a:p>
                <a:pPr algn="ctr"/>
                <a:endParaRPr lang="zh-CN" altLang="en-US" dirty="0">
                  <a:solidFill>
                    <a:schemeClr val="bg1"/>
                  </a:solidFill>
                  <a:latin typeface="微软雅黑" panose="020B0503020204020204" pitchFamily="34" charset="-122"/>
                </a:endParaRPr>
              </a:p>
            </p:txBody>
          </p:sp>
          <p:sp>
            <p:nvSpPr>
              <p:cNvPr id="19478" name="Freeform 5569"/>
              <p:cNvSpPr>
                <a:spLocks noEditPoints="1"/>
              </p:cNvSpPr>
              <p:nvPr/>
            </p:nvSpPr>
            <p:spPr>
              <a:xfrm>
                <a:off x="209550" y="109538"/>
                <a:ext cx="300038" cy="468312"/>
              </a:xfrm>
              <a:custGeom>
                <a:avLst/>
                <a:gdLst/>
                <a:ahLst/>
                <a:cxnLst>
                  <a:cxn ang="0">
                    <a:pos x="140342775" y="1493130953"/>
                  </a:cxn>
                  <a:cxn ang="0">
                    <a:pos x="931357243" y="159462140"/>
                  </a:cxn>
                  <a:cxn ang="0">
                    <a:pos x="433783510" y="1609100995"/>
                  </a:cxn>
                  <a:cxn ang="0">
                    <a:pos x="408265993" y="1652589285"/>
                  </a:cxn>
                  <a:cxn ang="0">
                    <a:pos x="650675266" y="1681582747"/>
                  </a:cxn>
                  <a:cxn ang="0">
                    <a:pos x="663434024" y="1623595822"/>
                  </a:cxn>
                  <a:cxn ang="0">
                    <a:pos x="433783510" y="1609100995"/>
                  </a:cxn>
                  <a:cxn ang="0">
                    <a:pos x="612398989" y="492877439"/>
                  </a:cxn>
                  <a:cxn ang="0">
                    <a:pos x="816531986" y="666834406"/>
                  </a:cxn>
                  <a:cxn ang="0">
                    <a:pos x="829290744" y="985754878"/>
                  </a:cxn>
                  <a:cxn ang="0">
                    <a:pos x="791018040" y="913273126"/>
                  </a:cxn>
                  <a:cxn ang="0">
                    <a:pos x="625157748" y="565359192"/>
                  </a:cxn>
                  <a:cxn ang="0">
                    <a:pos x="612398989" y="492877439"/>
                  </a:cxn>
                  <a:cxn ang="0">
                    <a:pos x="561367526" y="782804449"/>
                  </a:cxn>
                  <a:cxn ang="0">
                    <a:pos x="523091250" y="913273126"/>
                  </a:cxn>
                  <a:cxn ang="0">
                    <a:pos x="561367526" y="782804449"/>
                  </a:cxn>
                  <a:cxn ang="0">
                    <a:pos x="599640231" y="1246692233"/>
                  </a:cxn>
                  <a:cxn ang="0">
                    <a:pos x="446542269" y="1246692233"/>
                  </a:cxn>
                  <a:cxn ang="0">
                    <a:pos x="204132996" y="681329234"/>
                  </a:cxn>
                  <a:cxn ang="0">
                    <a:pos x="280681977" y="565359192"/>
                  </a:cxn>
                  <a:cxn ang="0">
                    <a:pos x="306199495" y="550864364"/>
                  </a:cxn>
                  <a:cxn ang="0">
                    <a:pos x="357234530" y="507376074"/>
                  </a:cxn>
                  <a:cxn ang="0">
                    <a:pos x="433783510" y="753814794"/>
                  </a:cxn>
                  <a:cxn ang="0">
                    <a:pos x="344475771" y="811797911"/>
                  </a:cxn>
                  <a:cxn ang="0">
                    <a:pos x="484814974" y="1029243168"/>
                  </a:cxn>
                  <a:cxn ang="0">
                    <a:pos x="523091250" y="1014748341"/>
                  </a:cxn>
                  <a:cxn ang="0">
                    <a:pos x="561367526" y="985754878"/>
                  </a:cxn>
                  <a:cxn ang="0">
                    <a:pos x="637916507" y="1217698771"/>
                  </a:cxn>
                  <a:cxn ang="0">
                    <a:pos x="574126285" y="623346116"/>
                  </a:cxn>
                  <a:cxn ang="0">
                    <a:pos x="714465488" y="753814794"/>
                  </a:cxn>
                  <a:cxn ang="0">
                    <a:pos x="714465488" y="942266588"/>
                  </a:cxn>
                  <a:cxn ang="0">
                    <a:pos x="663434024" y="898778299"/>
                  </a:cxn>
                  <a:cxn ang="0">
                    <a:pos x="586885044" y="695827869"/>
                  </a:cxn>
                  <a:cxn ang="0">
                    <a:pos x="574126285" y="623346116"/>
                  </a:cxn>
                  <a:cxn ang="0">
                    <a:pos x="1007909795" y="0"/>
                  </a:cxn>
                  <a:cxn ang="0">
                    <a:pos x="1071700017" y="1710576210"/>
                  </a:cxn>
                  <a:cxn ang="0">
                    <a:pos x="63790222" y="1783057962"/>
                  </a:cxn>
                  <a:cxn ang="0">
                    <a:pos x="0" y="72481752"/>
                  </a:cxn>
                </a:cxnLst>
                <a:pathLst>
                  <a:path w="84" h="123">
                    <a:moveTo>
                      <a:pt x="11" y="11"/>
                    </a:moveTo>
                    <a:cubicBezTo>
                      <a:pt x="11" y="103"/>
                      <a:pt x="11" y="103"/>
                      <a:pt x="11" y="103"/>
                    </a:cubicBezTo>
                    <a:cubicBezTo>
                      <a:pt x="73" y="103"/>
                      <a:pt x="73" y="103"/>
                      <a:pt x="73" y="103"/>
                    </a:cubicBezTo>
                    <a:cubicBezTo>
                      <a:pt x="73" y="11"/>
                      <a:pt x="73" y="11"/>
                      <a:pt x="73" y="11"/>
                    </a:cubicBezTo>
                    <a:cubicBezTo>
                      <a:pt x="11" y="11"/>
                      <a:pt x="11" y="11"/>
                      <a:pt x="11" y="11"/>
                    </a:cubicBezTo>
                    <a:close/>
                    <a:moveTo>
                      <a:pt x="34" y="111"/>
                    </a:moveTo>
                    <a:cubicBezTo>
                      <a:pt x="33" y="111"/>
                      <a:pt x="32" y="111"/>
                      <a:pt x="32" y="112"/>
                    </a:cubicBezTo>
                    <a:cubicBezTo>
                      <a:pt x="32" y="114"/>
                      <a:pt x="32" y="114"/>
                      <a:pt x="32" y="114"/>
                    </a:cubicBezTo>
                    <a:cubicBezTo>
                      <a:pt x="32" y="115"/>
                      <a:pt x="33" y="116"/>
                      <a:pt x="34" y="116"/>
                    </a:cubicBezTo>
                    <a:cubicBezTo>
                      <a:pt x="51" y="116"/>
                      <a:pt x="51" y="116"/>
                      <a:pt x="51" y="116"/>
                    </a:cubicBezTo>
                    <a:cubicBezTo>
                      <a:pt x="52" y="116"/>
                      <a:pt x="52" y="115"/>
                      <a:pt x="52" y="114"/>
                    </a:cubicBezTo>
                    <a:cubicBezTo>
                      <a:pt x="52" y="112"/>
                      <a:pt x="52" y="112"/>
                      <a:pt x="52" y="112"/>
                    </a:cubicBezTo>
                    <a:cubicBezTo>
                      <a:pt x="52" y="111"/>
                      <a:pt x="52" y="111"/>
                      <a:pt x="51" y="111"/>
                    </a:cubicBezTo>
                    <a:cubicBezTo>
                      <a:pt x="34" y="111"/>
                      <a:pt x="34" y="111"/>
                      <a:pt x="34" y="111"/>
                    </a:cubicBezTo>
                    <a:close/>
                    <a:moveTo>
                      <a:pt x="48" y="34"/>
                    </a:moveTo>
                    <a:cubicBezTo>
                      <a:pt x="48" y="34"/>
                      <a:pt x="48" y="34"/>
                      <a:pt x="48" y="34"/>
                    </a:cubicBezTo>
                    <a:cubicBezTo>
                      <a:pt x="49" y="34"/>
                      <a:pt x="50" y="34"/>
                      <a:pt x="51" y="35"/>
                    </a:cubicBezTo>
                    <a:cubicBezTo>
                      <a:pt x="56" y="37"/>
                      <a:pt x="61" y="41"/>
                      <a:pt x="64" y="46"/>
                    </a:cubicBezTo>
                    <a:cubicBezTo>
                      <a:pt x="67" y="51"/>
                      <a:pt x="68" y="57"/>
                      <a:pt x="66" y="64"/>
                    </a:cubicBezTo>
                    <a:cubicBezTo>
                      <a:pt x="66" y="66"/>
                      <a:pt x="66" y="67"/>
                      <a:pt x="65" y="68"/>
                    </a:cubicBezTo>
                    <a:cubicBezTo>
                      <a:pt x="61" y="67"/>
                      <a:pt x="61" y="67"/>
                      <a:pt x="61" y="67"/>
                    </a:cubicBezTo>
                    <a:cubicBezTo>
                      <a:pt x="61" y="66"/>
                      <a:pt x="62" y="64"/>
                      <a:pt x="62" y="63"/>
                    </a:cubicBezTo>
                    <a:cubicBezTo>
                      <a:pt x="63" y="57"/>
                      <a:pt x="62" y="52"/>
                      <a:pt x="60" y="48"/>
                    </a:cubicBezTo>
                    <a:cubicBezTo>
                      <a:pt x="57" y="44"/>
                      <a:pt x="54" y="41"/>
                      <a:pt x="49" y="39"/>
                    </a:cubicBezTo>
                    <a:cubicBezTo>
                      <a:pt x="48" y="39"/>
                      <a:pt x="47" y="38"/>
                      <a:pt x="47" y="38"/>
                    </a:cubicBezTo>
                    <a:cubicBezTo>
                      <a:pt x="48" y="34"/>
                      <a:pt x="48" y="34"/>
                      <a:pt x="48" y="34"/>
                    </a:cubicBezTo>
                    <a:close/>
                    <a:moveTo>
                      <a:pt x="44" y="54"/>
                    </a:moveTo>
                    <a:cubicBezTo>
                      <a:pt x="44" y="54"/>
                      <a:pt x="44" y="54"/>
                      <a:pt x="44" y="54"/>
                    </a:cubicBezTo>
                    <a:cubicBezTo>
                      <a:pt x="46" y="55"/>
                      <a:pt x="48" y="57"/>
                      <a:pt x="47" y="60"/>
                    </a:cubicBezTo>
                    <a:cubicBezTo>
                      <a:pt x="46" y="62"/>
                      <a:pt x="44" y="63"/>
                      <a:pt x="41" y="63"/>
                    </a:cubicBezTo>
                    <a:cubicBezTo>
                      <a:pt x="39" y="62"/>
                      <a:pt x="38" y="59"/>
                      <a:pt x="39" y="57"/>
                    </a:cubicBezTo>
                    <a:cubicBezTo>
                      <a:pt x="39" y="55"/>
                      <a:pt x="42" y="53"/>
                      <a:pt x="44" y="54"/>
                    </a:cubicBezTo>
                    <a:close/>
                    <a:moveTo>
                      <a:pt x="50" y="84"/>
                    </a:moveTo>
                    <a:cubicBezTo>
                      <a:pt x="47" y="86"/>
                      <a:pt x="47" y="86"/>
                      <a:pt x="47" y="86"/>
                    </a:cubicBezTo>
                    <a:cubicBezTo>
                      <a:pt x="46" y="87"/>
                      <a:pt x="46" y="87"/>
                      <a:pt x="46" y="87"/>
                    </a:cubicBezTo>
                    <a:cubicBezTo>
                      <a:pt x="41" y="89"/>
                      <a:pt x="38" y="89"/>
                      <a:pt x="35" y="86"/>
                    </a:cubicBezTo>
                    <a:cubicBezTo>
                      <a:pt x="25" y="75"/>
                      <a:pt x="19" y="63"/>
                      <a:pt x="16" y="47"/>
                    </a:cubicBezTo>
                    <a:cubicBezTo>
                      <a:pt x="16" y="47"/>
                      <a:pt x="16" y="47"/>
                      <a:pt x="16" y="47"/>
                    </a:cubicBezTo>
                    <a:cubicBezTo>
                      <a:pt x="16" y="47"/>
                      <a:pt x="16" y="47"/>
                      <a:pt x="16" y="47"/>
                    </a:cubicBezTo>
                    <a:cubicBezTo>
                      <a:pt x="16" y="44"/>
                      <a:pt x="18" y="41"/>
                      <a:pt x="22" y="39"/>
                    </a:cubicBezTo>
                    <a:cubicBezTo>
                      <a:pt x="23" y="38"/>
                      <a:pt x="23" y="38"/>
                      <a:pt x="23" y="38"/>
                    </a:cubicBezTo>
                    <a:cubicBezTo>
                      <a:pt x="24" y="38"/>
                      <a:pt x="24" y="38"/>
                      <a:pt x="24" y="38"/>
                    </a:cubicBezTo>
                    <a:cubicBezTo>
                      <a:pt x="26" y="37"/>
                      <a:pt x="26" y="37"/>
                      <a:pt x="26" y="37"/>
                    </a:cubicBezTo>
                    <a:cubicBezTo>
                      <a:pt x="28" y="35"/>
                      <a:pt x="28" y="35"/>
                      <a:pt x="28" y="35"/>
                    </a:cubicBezTo>
                    <a:cubicBezTo>
                      <a:pt x="32" y="38"/>
                      <a:pt x="36" y="49"/>
                      <a:pt x="35" y="52"/>
                    </a:cubicBezTo>
                    <a:cubicBezTo>
                      <a:pt x="34" y="52"/>
                      <a:pt x="34" y="52"/>
                      <a:pt x="34" y="52"/>
                    </a:cubicBezTo>
                    <a:cubicBezTo>
                      <a:pt x="30" y="54"/>
                      <a:pt x="30" y="54"/>
                      <a:pt x="30" y="54"/>
                    </a:cubicBezTo>
                    <a:cubicBezTo>
                      <a:pt x="27" y="56"/>
                      <a:pt x="27" y="56"/>
                      <a:pt x="27" y="56"/>
                    </a:cubicBezTo>
                    <a:cubicBezTo>
                      <a:pt x="30" y="63"/>
                      <a:pt x="31" y="66"/>
                      <a:pt x="35" y="72"/>
                    </a:cubicBezTo>
                    <a:cubicBezTo>
                      <a:pt x="38" y="71"/>
                      <a:pt x="38" y="71"/>
                      <a:pt x="38" y="71"/>
                    </a:cubicBezTo>
                    <a:cubicBezTo>
                      <a:pt x="39" y="71"/>
                      <a:pt x="39" y="71"/>
                      <a:pt x="39" y="71"/>
                    </a:cubicBezTo>
                    <a:cubicBezTo>
                      <a:pt x="41" y="70"/>
                      <a:pt x="41" y="70"/>
                      <a:pt x="41" y="70"/>
                    </a:cubicBezTo>
                    <a:cubicBezTo>
                      <a:pt x="42" y="69"/>
                      <a:pt x="42" y="69"/>
                      <a:pt x="42" y="69"/>
                    </a:cubicBezTo>
                    <a:cubicBezTo>
                      <a:pt x="44" y="68"/>
                      <a:pt x="44" y="68"/>
                      <a:pt x="44" y="68"/>
                    </a:cubicBezTo>
                    <a:cubicBezTo>
                      <a:pt x="45" y="68"/>
                      <a:pt x="51" y="76"/>
                      <a:pt x="53" y="83"/>
                    </a:cubicBezTo>
                    <a:cubicBezTo>
                      <a:pt x="50" y="84"/>
                      <a:pt x="50" y="84"/>
                      <a:pt x="50" y="84"/>
                    </a:cubicBezTo>
                    <a:close/>
                    <a:moveTo>
                      <a:pt x="45" y="43"/>
                    </a:moveTo>
                    <a:cubicBezTo>
                      <a:pt x="45" y="43"/>
                      <a:pt x="45" y="43"/>
                      <a:pt x="45" y="43"/>
                    </a:cubicBezTo>
                    <a:cubicBezTo>
                      <a:pt x="46" y="43"/>
                      <a:pt x="47" y="44"/>
                      <a:pt x="48" y="44"/>
                    </a:cubicBezTo>
                    <a:cubicBezTo>
                      <a:pt x="52" y="46"/>
                      <a:pt x="55" y="49"/>
                      <a:pt x="56" y="52"/>
                    </a:cubicBezTo>
                    <a:cubicBezTo>
                      <a:pt x="58" y="55"/>
                      <a:pt x="58" y="59"/>
                      <a:pt x="57" y="63"/>
                    </a:cubicBezTo>
                    <a:cubicBezTo>
                      <a:pt x="57" y="64"/>
                      <a:pt x="56" y="65"/>
                      <a:pt x="56" y="65"/>
                    </a:cubicBezTo>
                    <a:cubicBezTo>
                      <a:pt x="52" y="64"/>
                      <a:pt x="52" y="64"/>
                      <a:pt x="52" y="64"/>
                    </a:cubicBezTo>
                    <a:cubicBezTo>
                      <a:pt x="52" y="63"/>
                      <a:pt x="52" y="62"/>
                      <a:pt x="52" y="62"/>
                    </a:cubicBezTo>
                    <a:cubicBezTo>
                      <a:pt x="53" y="59"/>
                      <a:pt x="53" y="56"/>
                      <a:pt x="52" y="54"/>
                    </a:cubicBezTo>
                    <a:cubicBezTo>
                      <a:pt x="51" y="52"/>
                      <a:pt x="49" y="50"/>
                      <a:pt x="46" y="48"/>
                    </a:cubicBezTo>
                    <a:cubicBezTo>
                      <a:pt x="45" y="48"/>
                      <a:pt x="44" y="48"/>
                      <a:pt x="44" y="48"/>
                    </a:cubicBezTo>
                    <a:cubicBezTo>
                      <a:pt x="45" y="43"/>
                      <a:pt x="45" y="43"/>
                      <a:pt x="45" y="43"/>
                    </a:cubicBezTo>
                    <a:close/>
                    <a:moveTo>
                      <a:pt x="5" y="0"/>
                    </a:moveTo>
                    <a:cubicBezTo>
                      <a:pt x="79" y="0"/>
                      <a:pt x="79" y="0"/>
                      <a:pt x="79" y="0"/>
                    </a:cubicBezTo>
                    <a:cubicBezTo>
                      <a:pt x="82" y="0"/>
                      <a:pt x="84" y="2"/>
                      <a:pt x="84" y="5"/>
                    </a:cubicBezTo>
                    <a:cubicBezTo>
                      <a:pt x="84" y="118"/>
                      <a:pt x="84" y="118"/>
                      <a:pt x="84" y="118"/>
                    </a:cubicBezTo>
                    <a:cubicBezTo>
                      <a:pt x="84" y="121"/>
                      <a:pt x="82" y="123"/>
                      <a:pt x="79" y="123"/>
                    </a:cubicBezTo>
                    <a:cubicBezTo>
                      <a:pt x="5" y="123"/>
                      <a:pt x="5" y="123"/>
                      <a:pt x="5" y="123"/>
                    </a:cubicBezTo>
                    <a:cubicBezTo>
                      <a:pt x="2" y="123"/>
                      <a:pt x="0" y="121"/>
                      <a:pt x="0" y="118"/>
                    </a:cubicBezTo>
                    <a:cubicBezTo>
                      <a:pt x="0" y="5"/>
                      <a:pt x="0" y="5"/>
                      <a:pt x="0" y="5"/>
                    </a:cubicBezTo>
                    <a:cubicBezTo>
                      <a:pt x="0" y="2"/>
                      <a:pt x="2" y="0"/>
                      <a:pt x="5" y="0"/>
                    </a:cubicBezTo>
                    <a:close/>
                  </a:path>
                </a:pathLst>
              </a:custGeom>
              <a:solidFill>
                <a:schemeClr val="bg1">
                  <a:alpha val="100000"/>
                </a:schemeClr>
              </a:solidFill>
              <a:ln w="9525">
                <a:noFill/>
              </a:ln>
            </p:spPr>
            <p:txBody>
              <a:bodyPr/>
              <a:p>
                <a:endParaRPr lang="zh-CN" altLang="en-US"/>
              </a:p>
            </p:txBody>
          </p:sp>
        </p:grpSp>
      </p:grpSp>
      <p:grpSp>
        <p:nvGrpSpPr>
          <p:cNvPr id="21519" name="组合 9"/>
          <p:cNvGrpSpPr/>
          <p:nvPr/>
        </p:nvGrpSpPr>
        <p:grpSpPr>
          <a:xfrm>
            <a:off x="5508625" y="3651250"/>
            <a:ext cx="3155950" cy="720725"/>
            <a:chOff x="0" y="0"/>
            <a:chExt cx="3155950" cy="720725"/>
          </a:xfrm>
        </p:grpSpPr>
        <p:sp>
          <p:nvSpPr>
            <p:cNvPr id="19471" name="矩形 205"/>
            <p:cNvSpPr/>
            <p:nvPr/>
          </p:nvSpPr>
          <p:spPr>
            <a:xfrm>
              <a:off x="792163" y="176212"/>
              <a:ext cx="2363787" cy="338138"/>
            </a:xfrm>
            <a:prstGeom prst="rect">
              <a:avLst/>
            </a:prstGeom>
            <a:noFill/>
            <a:ln w="9525">
              <a:noFill/>
            </a:ln>
          </p:spPr>
          <p:txBody>
            <a:bodyPr wrap="none">
              <a:spAutoFit/>
            </a:bodyPr>
            <a:p>
              <a:r>
                <a:rPr lang="en-US" altLang="zh-CN" sz="1600" b="1" dirty="0">
                  <a:solidFill>
                    <a:schemeClr val="bg1"/>
                  </a:solidFill>
                  <a:latin typeface="微软雅黑" panose="020B0503020204020204" pitchFamily="34" charset="-122"/>
                  <a:sym typeface="微软雅黑" panose="020B0503020204020204" pitchFamily="34" charset="-122"/>
                </a:rPr>
                <a:t>Type something here</a:t>
              </a:r>
              <a:endParaRPr lang="en-US" altLang="zh-CN" sz="1600" b="1" dirty="0">
                <a:solidFill>
                  <a:schemeClr val="bg1"/>
                </a:solidFill>
                <a:latin typeface="微软雅黑" panose="020B0503020204020204" pitchFamily="34" charset="-122"/>
                <a:sym typeface="微软雅黑" panose="020B0503020204020204" pitchFamily="34" charset="-122"/>
              </a:endParaRPr>
            </a:p>
          </p:txBody>
        </p:sp>
        <p:grpSp>
          <p:nvGrpSpPr>
            <p:cNvPr id="19472" name="组合 5"/>
            <p:cNvGrpSpPr/>
            <p:nvPr/>
          </p:nvGrpSpPr>
          <p:grpSpPr>
            <a:xfrm>
              <a:off x="0" y="0"/>
              <a:ext cx="719138" cy="720725"/>
              <a:chOff x="0" y="0"/>
              <a:chExt cx="719138" cy="720725"/>
            </a:xfrm>
          </p:grpSpPr>
          <p:sp>
            <p:nvSpPr>
              <p:cNvPr id="19473" name="矩形 200"/>
              <p:cNvSpPr/>
              <p:nvPr/>
            </p:nvSpPr>
            <p:spPr>
              <a:xfrm>
                <a:off x="0" y="0"/>
                <a:ext cx="719138" cy="720725"/>
              </a:xfrm>
              <a:prstGeom prst="rect">
                <a:avLst/>
              </a:prstGeom>
              <a:solidFill>
                <a:srgbClr val="E9E175"/>
              </a:solidFill>
              <a:ln w="9525">
                <a:noFill/>
              </a:ln>
            </p:spPr>
            <p:txBody>
              <a:bodyPr anchor="ctr"/>
              <a:p>
                <a:pPr algn="ctr"/>
                <a:endParaRPr lang="zh-CN" altLang="en-US" dirty="0">
                  <a:solidFill>
                    <a:schemeClr val="bg1"/>
                  </a:solidFill>
                  <a:latin typeface="微软雅黑" panose="020B0503020204020204" pitchFamily="34" charset="-122"/>
                </a:endParaRPr>
              </a:p>
            </p:txBody>
          </p:sp>
          <p:sp>
            <p:nvSpPr>
              <p:cNvPr id="19474" name="Freeform 5626"/>
              <p:cNvSpPr>
                <a:spLocks noEditPoints="1"/>
              </p:cNvSpPr>
              <p:nvPr/>
            </p:nvSpPr>
            <p:spPr>
              <a:xfrm>
                <a:off x="185738" y="177800"/>
                <a:ext cx="347662" cy="371475"/>
              </a:xfrm>
              <a:custGeom>
                <a:avLst/>
                <a:gdLst/>
                <a:ahLst/>
                <a:cxnLst>
                  <a:cxn ang="0">
                    <a:pos x="84455873" y="73041676"/>
                  </a:cxn>
                  <a:cxn ang="0">
                    <a:pos x="306157006" y="73041676"/>
                  </a:cxn>
                  <a:cxn ang="0">
                    <a:pos x="548971295" y="10433602"/>
                  </a:cxn>
                  <a:cxn ang="0">
                    <a:pos x="570087700" y="0"/>
                  </a:cxn>
                  <a:cxn ang="0">
                    <a:pos x="591200856" y="10433602"/>
                  </a:cxn>
                  <a:cxn ang="0">
                    <a:pos x="834015145" y="73041676"/>
                  </a:cxn>
                  <a:cxn ang="0">
                    <a:pos x="1055716278" y="73041676"/>
                  </a:cxn>
                  <a:cxn ang="0">
                    <a:pos x="1129615572" y="62604843"/>
                  </a:cxn>
                  <a:cxn ang="0">
                    <a:pos x="1129615572" y="156513723"/>
                  </a:cxn>
                  <a:cxn ang="0">
                    <a:pos x="971257156" y="907784763"/>
                  </a:cxn>
                  <a:cxn ang="0">
                    <a:pos x="580644278" y="1199945005"/>
                  </a:cxn>
                  <a:cxn ang="0">
                    <a:pos x="570087700" y="1199945005"/>
                  </a:cxn>
                  <a:cxn ang="0">
                    <a:pos x="548971295" y="1199945005"/>
                  </a:cxn>
                  <a:cxn ang="0">
                    <a:pos x="168914994" y="907784763"/>
                  </a:cxn>
                  <a:cxn ang="0">
                    <a:pos x="10556578" y="156513723"/>
                  </a:cxn>
                  <a:cxn ang="0">
                    <a:pos x="0" y="62604843"/>
                  </a:cxn>
                  <a:cxn ang="0">
                    <a:pos x="84455873" y="73041676"/>
                  </a:cxn>
                  <a:cxn ang="0">
                    <a:pos x="570087700" y="615624521"/>
                  </a:cxn>
                  <a:cxn ang="0">
                    <a:pos x="939587422" y="615624521"/>
                  </a:cxn>
                  <a:cxn ang="0">
                    <a:pos x="992373561" y="229555399"/>
                  </a:cxn>
                  <a:cxn ang="0">
                    <a:pos x="812901989" y="219121797"/>
                  </a:cxn>
                  <a:cxn ang="0">
                    <a:pos x="570087700" y="156513723"/>
                  </a:cxn>
                  <a:cxn ang="0">
                    <a:pos x="570087700" y="615624521"/>
                  </a:cxn>
                  <a:cxn ang="0">
                    <a:pos x="570087700" y="1053864884"/>
                  </a:cxn>
                  <a:cxn ang="0">
                    <a:pos x="570087700" y="615624521"/>
                  </a:cxn>
                  <a:cxn ang="0">
                    <a:pos x="190028150" y="615624521"/>
                  </a:cxn>
                  <a:cxn ang="0">
                    <a:pos x="274487272" y="834743088"/>
                  </a:cxn>
                  <a:cxn ang="0">
                    <a:pos x="570087700" y="1053864884"/>
                  </a:cxn>
                </a:cxnLst>
                <a:pathLst>
                  <a:path w="107" h="115">
                    <a:moveTo>
                      <a:pt x="8" y="7"/>
                    </a:moveTo>
                    <a:cubicBezTo>
                      <a:pt x="15" y="8"/>
                      <a:pt x="22" y="8"/>
                      <a:pt x="29" y="7"/>
                    </a:cubicBezTo>
                    <a:cubicBezTo>
                      <a:pt x="36" y="6"/>
                      <a:pt x="44" y="4"/>
                      <a:pt x="52" y="1"/>
                    </a:cubicBezTo>
                    <a:cubicBezTo>
                      <a:pt x="54" y="0"/>
                      <a:pt x="54" y="0"/>
                      <a:pt x="54" y="0"/>
                    </a:cubicBezTo>
                    <a:cubicBezTo>
                      <a:pt x="56" y="1"/>
                      <a:pt x="56" y="1"/>
                      <a:pt x="56" y="1"/>
                    </a:cubicBezTo>
                    <a:cubicBezTo>
                      <a:pt x="64" y="4"/>
                      <a:pt x="71" y="6"/>
                      <a:pt x="79" y="7"/>
                    </a:cubicBezTo>
                    <a:cubicBezTo>
                      <a:pt x="86" y="8"/>
                      <a:pt x="93" y="8"/>
                      <a:pt x="100" y="7"/>
                    </a:cubicBezTo>
                    <a:cubicBezTo>
                      <a:pt x="107" y="6"/>
                      <a:pt x="107" y="6"/>
                      <a:pt x="107" y="6"/>
                    </a:cubicBezTo>
                    <a:cubicBezTo>
                      <a:pt x="107" y="15"/>
                      <a:pt x="107" y="15"/>
                      <a:pt x="107" y="15"/>
                    </a:cubicBezTo>
                    <a:cubicBezTo>
                      <a:pt x="106" y="49"/>
                      <a:pt x="101" y="72"/>
                      <a:pt x="92" y="87"/>
                    </a:cubicBezTo>
                    <a:cubicBezTo>
                      <a:pt x="83" y="104"/>
                      <a:pt x="70" y="111"/>
                      <a:pt x="55" y="115"/>
                    </a:cubicBezTo>
                    <a:cubicBezTo>
                      <a:pt x="54" y="115"/>
                      <a:pt x="54" y="115"/>
                      <a:pt x="54" y="115"/>
                    </a:cubicBezTo>
                    <a:cubicBezTo>
                      <a:pt x="52" y="115"/>
                      <a:pt x="52" y="115"/>
                      <a:pt x="52" y="115"/>
                    </a:cubicBezTo>
                    <a:cubicBezTo>
                      <a:pt x="38" y="111"/>
                      <a:pt x="25" y="104"/>
                      <a:pt x="16" y="87"/>
                    </a:cubicBezTo>
                    <a:cubicBezTo>
                      <a:pt x="7" y="72"/>
                      <a:pt x="1" y="49"/>
                      <a:pt x="1" y="15"/>
                    </a:cubicBezTo>
                    <a:cubicBezTo>
                      <a:pt x="0" y="6"/>
                      <a:pt x="0" y="6"/>
                      <a:pt x="0" y="6"/>
                    </a:cubicBezTo>
                    <a:cubicBezTo>
                      <a:pt x="8" y="7"/>
                      <a:pt x="8" y="7"/>
                      <a:pt x="8" y="7"/>
                    </a:cubicBezTo>
                    <a:close/>
                    <a:moveTo>
                      <a:pt x="54" y="59"/>
                    </a:moveTo>
                    <a:cubicBezTo>
                      <a:pt x="89" y="59"/>
                      <a:pt x="89" y="59"/>
                      <a:pt x="89" y="59"/>
                    </a:cubicBezTo>
                    <a:cubicBezTo>
                      <a:pt x="92" y="49"/>
                      <a:pt x="93" y="37"/>
                      <a:pt x="94" y="22"/>
                    </a:cubicBezTo>
                    <a:cubicBezTo>
                      <a:pt x="88" y="22"/>
                      <a:pt x="83" y="22"/>
                      <a:pt x="77" y="21"/>
                    </a:cubicBezTo>
                    <a:cubicBezTo>
                      <a:pt x="69" y="20"/>
                      <a:pt x="62" y="18"/>
                      <a:pt x="54" y="15"/>
                    </a:cubicBezTo>
                    <a:cubicBezTo>
                      <a:pt x="54" y="59"/>
                      <a:pt x="54" y="59"/>
                      <a:pt x="54" y="59"/>
                    </a:cubicBezTo>
                    <a:close/>
                    <a:moveTo>
                      <a:pt x="54" y="101"/>
                    </a:moveTo>
                    <a:cubicBezTo>
                      <a:pt x="54" y="59"/>
                      <a:pt x="54" y="59"/>
                      <a:pt x="54" y="59"/>
                    </a:cubicBezTo>
                    <a:cubicBezTo>
                      <a:pt x="18" y="59"/>
                      <a:pt x="18" y="59"/>
                      <a:pt x="18" y="59"/>
                    </a:cubicBezTo>
                    <a:cubicBezTo>
                      <a:pt x="20" y="67"/>
                      <a:pt x="23" y="74"/>
                      <a:pt x="26" y="80"/>
                    </a:cubicBezTo>
                    <a:cubicBezTo>
                      <a:pt x="33" y="92"/>
                      <a:pt x="43" y="98"/>
                      <a:pt x="54" y="101"/>
                    </a:cubicBezTo>
                    <a:close/>
                  </a:path>
                </a:pathLst>
              </a:custGeom>
              <a:solidFill>
                <a:schemeClr val="tx1">
                  <a:alpha val="100000"/>
                </a:schemeClr>
              </a:solidFill>
              <a:ln w="9525">
                <a:noFill/>
              </a:ln>
            </p:spPr>
            <p:txBody>
              <a:bodyPr/>
              <a:p>
                <a:endParaRPr lang="zh-CN" altLang="en-US"/>
              </a:p>
            </p:txBody>
          </p:sp>
        </p:grpSp>
      </p:grpSp>
      <p:grpSp>
        <p:nvGrpSpPr>
          <p:cNvPr id="21524" name="组合 6"/>
          <p:cNvGrpSpPr/>
          <p:nvPr/>
        </p:nvGrpSpPr>
        <p:grpSpPr>
          <a:xfrm>
            <a:off x="5508625" y="1490663"/>
            <a:ext cx="3155950" cy="720725"/>
            <a:chOff x="0" y="0"/>
            <a:chExt cx="3155950" cy="720725"/>
          </a:xfrm>
        </p:grpSpPr>
        <p:sp>
          <p:nvSpPr>
            <p:cNvPr id="19467" name="矩形 202"/>
            <p:cNvSpPr/>
            <p:nvPr/>
          </p:nvSpPr>
          <p:spPr>
            <a:xfrm>
              <a:off x="792163" y="176213"/>
              <a:ext cx="2363787" cy="338137"/>
            </a:xfrm>
            <a:prstGeom prst="rect">
              <a:avLst/>
            </a:prstGeom>
            <a:noFill/>
            <a:ln w="9525">
              <a:noFill/>
            </a:ln>
          </p:spPr>
          <p:txBody>
            <a:bodyPr wrap="none">
              <a:spAutoFit/>
            </a:bodyPr>
            <a:p>
              <a:r>
                <a:rPr lang="en-US" altLang="zh-CN" sz="1600" b="1" dirty="0">
                  <a:solidFill>
                    <a:schemeClr val="bg1"/>
                  </a:solidFill>
                  <a:latin typeface="微软雅黑" panose="020B0503020204020204" pitchFamily="34" charset="-122"/>
                  <a:sym typeface="微软雅黑" panose="020B0503020204020204" pitchFamily="34" charset="-122"/>
                </a:rPr>
                <a:t>Type something here</a:t>
              </a:r>
              <a:endParaRPr lang="en-US" altLang="zh-CN" sz="1600" b="1" dirty="0">
                <a:solidFill>
                  <a:schemeClr val="bg1"/>
                </a:solidFill>
                <a:latin typeface="微软雅黑" panose="020B0503020204020204" pitchFamily="34" charset="-122"/>
                <a:sym typeface="微软雅黑" panose="020B0503020204020204" pitchFamily="34" charset="-122"/>
              </a:endParaRPr>
            </a:p>
          </p:txBody>
        </p:sp>
        <p:grpSp>
          <p:nvGrpSpPr>
            <p:cNvPr id="19468" name="组合 2"/>
            <p:cNvGrpSpPr/>
            <p:nvPr/>
          </p:nvGrpSpPr>
          <p:grpSpPr>
            <a:xfrm>
              <a:off x="0" y="0"/>
              <a:ext cx="719138" cy="720725"/>
              <a:chOff x="0" y="0"/>
              <a:chExt cx="719138" cy="720725"/>
            </a:xfrm>
          </p:grpSpPr>
          <p:sp>
            <p:nvSpPr>
              <p:cNvPr id="19469" name="矩形 197"/>
              <p:cNvSpPr/>
              <p:nvPr/>
            </p:nvSpPr>
            <p:spPr>
              <a:xfrm>
                <a:off x="0" y="0"/>
                <a:ext cx="719138" cy="720725"/>
              </a:xfrm>
              <a:prstGeom prst="rect">
                <a:avLst/>
              </a:prstGeom>
              <a:solidFill>
                <a:srgbClr val="4BACC6"/>
              </a:solidFill>
              <a:ln w="9525">
                <a:noFill/>
              </a:ln>
            </p:spPr>
            <p:txBody>
              <a:bodyPr anchor="ctr"/>
              <a:p>
                <a:pPr algn="ctr"/>
                <a:endParaRPr lang="zh-CN" altLang="en-US" dirty="0">
                  <a:solidFill>
                    <a:schemeClr val="bg1"/>
                  </a:solidFill>
                  <a:latin typeface="微软雅黑" panose="020B0503020204020204" pitchFamily="34" charset="-122"/>
                </a:endParaRPr>
              </a:p>
            </p:txBody>
          </p:sp>
          <p:sp>
            <p:nvSpPr>
              <p:cNvPr id="19470" name="Freeform 5607"/>
              <p:cNvSpPr>
                <a:spLocks noEditPoints="1"/>
              </p:cNvSpPr>
              <p:nvPr/>
            </p:nvSpPr>
            <p:spPr>
              <a:xfrm>
                <a:off x="209550" y="158750"/>
                <a:ext cx="342900" cy="431800"/>
              </a:xfrm>
              <a:custGeom>
                <a:avLst/>
                <a:gdLst/>
                <a:ahLst/>
                <a:cxnLst>
                  <a:cxn ang="0">
                    <a:pos x="983735073" y="70465648"/>
                  </a:cxn>
                  <a:cxn ang="0">
                    <a:pos x="695813373" y="669420225"/>
                  </a:cxn>
                  <a:cxn ang="0">
                    <a:pos x="503865573" y="822095795"/>
                  </a:cxn>
                  <a:cxn ang="0">
                    <a:pos x="311917773" y="669420225"/>
                  </a:cxn>
                  <a:cxn ang="0">
                    <a:pos x="611834045" y="1350584725"/>
                  </a:cxn>
                  <a:cxn ang="0">
                    <a:pos x="599839473" y="1479771746"/>
                  </a:cxn>
                  <a:cxn ang="0">
                    <a:pos x="599839473" y="1350584725"/>
                  </a:cxn>
                  <a:cxn ang="0">
                    <a:pos x="323912345" y="1397561824"/>
                  </a:cxn>
                  <a:cxn ang="0">
                    <a:pos x="263929091" y="1479771746"/>
                  </a:cxn>
                  <a:cxn ang="0">
                    <a:pos x="239936482" y="1362329000"/>
                  </a:cxn>
                  <a:cxn ang="0">
                    <a:pos x="539856218" y="1268374803"/>
                  </a:cxn>
                  <a:cxn ang="0">
                    <a:pos x="287921700" y="1010004189"/>
                  </a:cxn>
                  <a:cxn ang="0">
                    <a:pos x="899759209" y="904305717"/>
                  </a:cxn>
                  <a:cxn ang="0">
                    <a:pos x="659822727" y="1033492738"/>
                  </a:cxn>
                  <a:cxn ang="0">
                    <a:pos x="1007727682" y="1338840451"/>
                  </a:cxn>
                  <a:cxn ang="0">
                    <a:pos x="1019725718" y="1421050373"/>
                  </a:cxn>
                  <a:cxn ang="0">
                    <a:pos x="887761173" y="1421050373"/>
                  </a:cxn>
                  <a:cxn ang="0">
                    <a:pos x="611834045" y="1350584725"/>
                  </a:cxn>
                  <a:cxn ang="0">
                    <a:pos x="1007727682" y="833840070"/>
                  </a:cxn>
                  <a:cxn ang="0">
                    <a:pos x="995733109" y="986515640"/>
                  </a:cxn>
                  <a:cxn ang="0">
                    <a:pos x="1115699618" y="704653049"/>
                  </a:cxn>
                  <a:cxn ang="0">
                    <a:pos x="971740500" y="634187402"/>
                  </a:cxn>
                  <a:cxn ang="0">
                    <a:pos x="143962582" y="704653049"/>
                  </a:cxn>
                  <a:cxn ang="0">
                    <a:pos x="0" y="634187402"/>
                  </a:cxn>
                  <a:cxn ang="0">
                    <a:pos x="107971936" y="857328619"/>
                  </a:cxn>
                  <a:cxn ang="0">
                    <a:pos x="239936482" y="927794267"/>
                  </a:cxn>
                  <a:cxn ang="0">
                    <a:pos x="143962582" y="704653049"/>
                  </a:cxn>
                  <a:cxn ang="0">
                    <a:pos x="371901027" y="223141217"/>
                  </a:cxn>
                  <a:cxn ang="0">
                    <a:pos x="851770527" y="176164119"/>
                  </a:cxn>
                  <a:cxn ang="0">
                    <a:pos x="443882318" y="458023283"/>
                  </a:cxn>
                  <a:cxn ang="0">
                    <a:pos x="779789236" y="516744656"/>
                  </a:cxn>
                  <a:cxn ang="0">
                    <a:pos x="443882318" y="458023283"/>
                  </a:cxn>
                  <a:cxn ang="0">
                    <a:pos x="395893636" y="364072513"/>
                  </a:cxn>
                  <a:cxn ang="0">
                    <a:pos x="815779882" y="305351140"/>
                  </a:cxn>
                </a:cxnLst>
                <a:pathLst>
                  <a:path w="99" h="126">
                    <a:moveTo>
                      <a:pt x="17" y="6"/>
                    </a:moveTo>
                    <a:cubicBezTo>
                      <a:pt x="38" y="0"/>
                      <a:pt x="60" y="0"/>
                      <a:pt x="82" y="6"/>
                    </a:cubicBezTo>
                    <a:cubicBezTo>
                      <a:pt x="81" y="26"/>
                      <a:pt x="78" y="43"/>
                      <a:pt x="73" y="57"/>
                    </a:cubicBezTo>
                    <a:cubicBezTo>
                      <a:pt x="58" y="57"/>
                      <a:pt x="58" y="57"/>
                      <a:pt x="58" y="57"/>
                    </a:cubicBezTo>
                    <a:cubicBezTo>
                      <a:pt x="58" y="70"/>
                      <a:pt x="58" y="70"/>
                      <a:pt x="58" y="70"/>
                    </a:cubicBezTo>
                    <a:cubicBezTo>
                      <a:pt x="42" y="70"/>
                      <a:pt x="42" y="70"/>
                      <a:pt x="42" y="70"/>
                    </a:cubicBezTo>
                    <a:cubicBezTo>
                      <a:pt x="42" y="57"/>
                      <a:pt x="42" y="57"/>
                      <a:pt x="42" y="57"/>
                    </a:cubicBezTo>
                    <a:cubicBezTo>
                      <a:pt x="26" y="57"/>
                      <a:pt x="26" y="57"/>
                      <a:pt x="26" y="57"/>
                    </a:cubicBezTo>
                    <a:cubicBezTo>
                      <a:pt x="22" y="43"/>
                      <a:pt x="18" y="27"/>
                      <a:pt x="17" y="6"/>
                    </a:cubicBezTo>
                    <a:close/>
                    <a:moveTo>
                      <a:pt x="51" y="115"/>
                    </a:moveTo>
                    <a:cubicBezTo>
                      <a:pt x="53" y="115"/>
                      <a:pt x="56" y="118"/>
                      <a:pt x="56" y="121"/>
                    </a:cubicBezTo>
                    <a:cubicBezTo>
                      <a:pt x="56" y="124"/>
                      <a:pt x="53" y="126"/>
                      <a:pt x="50" y="126"/>
                    </a:cubicBezTo>
                    <a:cubicBezTo>
                      <a:pt x="47" y="126"/>
                      <a:pt x="45" y="124"/>
                      <a:pt x="45" y="121"/>
                    </a:cubicBezTo>
                    <a:cubicBezTo>
                      <a:pt x="45" y="118"/>
                      <a:pt x="47" y="115"/>
                      <a:pt x="50" y="115"/>
                    </a:cubicBezTo>
                    <a:cubicBezTo>
                      <a:pt x="50" y="115"/>
                      <a:pt x="50" y="115"/>
                      <a:pt x="50" y="115"/>
                    </a:cubicBezTo>
                    <a:cubicBezTo>
                      <a:pt x="42" y="115"/>
                      <a:pt x="35" y="116"/>
                      <a:pt x="27" y="119"/>
                    </a:cubicBezTo>
                    <a:cubicBezTo>
                      <a:pt x="28" y="119"/>
                      <a:pt x="28" y="120"/>
                      <a:pt x="28" y="121"/>
                    </a:cubicBezTo>
                    <a:cubicBezTo>
                      <a:pt x="28" y="124"/>
                      <a:pt x="25" y="126"/>
                      <a:pt x="22" y="126"/>
                    </a:cubicBezTo>
                    <a:cubicBezTo>
                      <a:pt x="19" y="126"/>
                      <a:pt x="17" y="124"/>
                      <a:pt x="17" y="121"/>
                    </a:cubicBezTo>
                    <a:cubicBezTo>
                      <a:pt x="17" y="119"/>
                      <a:pt x="18" y="117"/>
                      <a:pt x="20" y="116"/>
                    </a:cubicBezTo>
                    <a:cubicBezTo>
                      <a:pt x="19" y="114"/>
                      <a:pt x="19" y="114"/>
                      <a:pt x="19" y="114"/>
                    </a:cubicBezTo>
                    <a:cubicBezTo>
                      <a:pt x="27" y="110"/>
                      <a:pt x="36" y="108"/>
                      <a:pt x="45" y="108"/>
                    </a:cubicBezTo>
                    <a:cubicBezTo>
                      <a:pt x="45" y="88"/>
                      <a:pt x="45" y="88"/>
                      <a:pt x="45" y="88"/>
                    </a:cubicBezTo>
                    <a:cubicBezTo>
                      <a:pt x="38" y="88"/>
                      <a:pt x="31" y="87"/>
                      <a:pt x="24" y="86"/>
                    </a:cubicBezTo>
                    <a:cubicBezTo>
                      <a:pt x="24" y="82"/>
                      <a:pt x="24" y="80"/>
                      <a:pt x="24" y="77"/>
                    </a:cubicBezTo>
                    <a:cubicBezTo>
                      <a:pt x="41" y="77"/>
                      <a:pt x="58" y="77"/>
                      <a:pt x="75" y="77"/>
                    </a:cubicBezTo>
                    <a:cubicBezTo>
                      <a:pt x="75" y="80"/>
                      <a:pt x="75" y="82"/>
                      <a:pt x="75" y="86"/>
                    </a:cubicBezTo>
                    <a:cubicBezTo>
                      <a:pt x="68" y="87"/>
                      <a:pt x="62" y="88"/>
                      <a:pt x="55" y="88"/>
                    </a:cubicBezTo>
                    <a:cubicBezTo>
                      <a:pt x="55" y="108"/>
                      <a:pt x="55" y="108"/>
                      <a:pt x="55" y="108"/>
                    </a:cubicBezTo>
                    <a:cubicBezTo>
                      <a:pt x="64" y="108"/>
                      <a:pt x="74" y="110"/>
                      <a:pt x="84" y="114"/>
                    </a:cubicBezTo>
                    <a:cubicBezTo>
                      <a:pt x="83" y="116"/>
                      <a:pt x="83" y="116"/>
                      <a:pt x="83" y="116"/>
                    </a:cubicBezTo>
                    <a:cubicBezTo>
                      <a:pt x="84" y="117"/>
                      <a:pt x="85" y="119"/>
                      <a:pt x="85" y="121"/>
                    </a:cubicBezTo>
                    <a:cubicBezTo>
                      <a:pt x="85" y="124"/>
                      <a:pt x="83" y="126"/>
                      <a:pt x="79" y="126"/>
                    </a:cubicBezTo>
                    <a:cubicBezTo>
                      <a:pt x="76" y="126"/>
                      <a:pt x="74" y="124"/>
                      <a:pt x="74" y="121"/>
                    </a:cubicBezTo>
                    <a:cubicBezTo>
                      <a:pt x="74" y="120"/>
                      <a:pt x="74" y="119"/>
                      <a:pt x="74" y="119"/>
                    </a:cubicBezTo>
                    <a:cubicBezTo>
                      <a:pt x="66" y="116"/>
                      <a:pt x="58" y="115"/>
                      <a:pt x="51" y="115"/>
                    </a:cubicBezTo>
                    <a:close/>
                    <a:moveTo>
                      <a:pt x="87" y="60"/>
                    </a:moveTo>
                    <a:cubicBezTo>
                      <a:pt x="86" y="64"/>
                      <a:pt x="86" y="68"/>
                      <a:pt x="84" y="71"/>
                    </a:cubicBezTo>
                    <a:cubicBezTo>
                      <a:pt x="83" y="74"/>
                      <a:pt x="81" y="77"/>
                      <a:pt x="79" y="79"/>
                    </a:cubicBezTo>
                    <a:cubicBezTo>
                      <a:pt x="83" y="84"/>
                      <a:pt x="83" y="84"/>
                      <a:pt x="83" y="84"/>
                    </a:cubicBezTo>
                    <a:cubicBezTo>
                      <a:pt x="86" y="81"/>
                      <a:pt x="88" y="77"/>
                      <a:pt x="90" y="73"/>
                    </a:cubicBezTo>
                    <a:cubicBezTo>
                      <a:pt x="91" y="70"/>
                      <a:pt x="92" y="65"/>
                      <a:pt x="93" y="60"/>
                    </a:cubicBezTo>
                    <a:cubicBezTo>
                      <a:pt x="96" y="59"/>
                      <a:pt x="98" y="57"/>
                      <a:pt x="99" y="54"/>
                    </a:cubicBezTo>
                    <a:cubicBezTo>
                      <a:pt x="81" y="54"/>
                      <a:pt x="81" y="54"/>
                      <a:pt x="81" y="54"/>
                    </a:cubicBezTo>
                    <a:cubicBezTo>
                      <a:pt x="81" y="57"/>
                      <a:pt x="84" y="59"/>
                      <a:pt x="87" y="60"/>
                    </a:cubicBezTo>
                    <a:close/>
                    <a:moveTo>
                      <a:pt x="12" y="60"/>
                    </a:moveTo>
                    <a:cubicBezTo>
                      <a:pt x="15" y="59"/>
                      <a:pt x="18" y="57"/>
                      <a:pt x="18" y="54"/>
                    </a:cubicBezTo>
                    <a:cubicBezTo>
                      <a:pt x="0" y="54"/>
                      <a:pt x="0" y="54"/>
                      <a:pt x="0" y="54"/>
                    </a:cubicBezTo>
                    <a:cubicBezTo>
                      <a:pt x="1" y="57"/>
                      <a:pt x="3" y="59"/>
                      <a:pt x="6" y="60"/>
                    </a:cubicBezTo>
                    <a:cubicBezTo>
                      <a:pt x="7" y="65"/>
                      <a:pt x="8" y="70"/>
                      <a:pt x="9" y="73"/>
                    </a:cubicBezTo>
                    <a:cubicBezTo>
                      <a:pt x="11" y="77"/>
                      <a:pt x="13" y="81"/>
                      <a:pt x="16" y="84"/>
                    </a:cubicBezTo>
                    <a:cubicBezTo>
                      <a:pt x="20" y="79"/>
                      <a:pt x="20" y="79"/>
                      <a:pt x="20" y="79"/>
                    </a:cubicBezTo>
                    <a:cubicBezTo>
                      <a:pt x="18" y="77"/>
                      <a:pt x="16" y="74"/>
                      <a:pt x="15" y="71"/>
                    </a:cubicBezTo>
                    <a:cubicBezTo>
                      <a:pt x="13" y="68"/>
                      <a:pt x="13" y="64"/>
                      <a:pt x="12" y="60"/>
                    </a:cubicBezTo>
                    <a:close/>
                    <a:moveTo>
                      <a:pt x="31" y="15"/>
                    </a:moveTo>
                    <a:cubicBezTo>
                      <a:pt x="31" y="19"/>
                      <a:pt x="31" y="19"/>
                      <a:pt x="31" y="19"/>
                    </a:cubicBezTo>
                    <a:cubicBezTo>
                      <a:pt x="71" y="19"/>
                      <a:pt x="71" y="19"/>
                      <a:pt x="71" y="19"/>
                    </a:cubicBezTo>
                    <a:cubicBezTo>
                      <a:pt x="71" y="15"/>
                      <a:pt x="71" y="15"/>
                      <a:pt x="71" y="15"/>
                    </a:cubicBezTo>
                    <a:cubicBezTo>
                      <a:pt x="31" y="15"/>
                      <a:pt x="31" y="15"/>
                      <a:pt x="31" y="15"/>
                    </a:cubicBezTo>
                    <a:close/>
                    <a:moveTo>
                      <a:pt x="37" y="39"/>
                    </a:moveTo>
                    <a:cubicBezTo>
                      <a:pt x="37" y="44"/>
                      <a:pt x="37" y="44"/>
                      <a:pt x="37" y="44"/>
                    </a:cubicBezTo>
                    <a:cubicBezTo>
                      <a:pt x="65" y="44"/>
                      <a:pt x="65" y="44"/>
                      <a:pt x="65" y="44"/>
                    </a:cubicBezTo>
                    <a:cubicBezTo>
                      <a:pt x="65" y="39"/>
                      <a:pt x="65" y="39"/>
                      <a:pt x="65" y="39"/>
                    </a:cubicBezTo>
                    <a:cubicBezTo>
                      <a:pt x="37" y="39"/>
                      <a:pt x="37" y="39"/>
                      <a:pt x="37" y="39"/>
                    </a:cubicBezTo>
                    <a:close/>
                    <a:moveTo>
                      <a:pt x="33" y="26"/>
                    </a:moveTo>
                    <a:cubicBezTo>
                      <a:pt x="33" y="31"/>
                      <a:pt x="33" y="31"/>
                      <a:pt x="33" y="31"/>
                    </a:cubicBezTo>
                    <a:cubicBezTo>
                      <a:pt x="68" y="31"/>
                      <a:pt x="68" y="31"/>
                      <a:pt x="68" y="31"/>
                    </a:cubicBezTo>
                    <a:cubicBezTo>
                      <a:pt x="68" y="26"/>
                      <a:pt x="68" y="26"/>
                      <a:pt x="68" y="26"/>
                    </a:cubicBezTo>
                    <a:lnTo>
                      <a:pt x="33" y="26"/>
                    </a:lnTo>
                    <a:close/>
                  </a:path>
                </a:pathLst>
              </a:custGeom>
              <a:solidFill>
                <a:schemeClr val="bg1">
                  <a:alpha val="100000"/>
                </a:schemeClr>
              </a:solidFill>
              <a:ln w="9525">
                <a:noFill/>
              </a:ln>
            </p:spPr>
            <p:txBody>
              <a:bodyPr/>
              <a:p>
                <a:endParaRPr lang="zh-CN" altLang="en-US"/>
              </a:p>
            </p:txBody>
          </p:sp>
        </p:grpSp>
      </p:grpSp>
      <p:sp>
        <p:nvSpPr>
          <p:cNvPr id="19463" name="矩形 166"/>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9464" name="矩形 167"/>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19465" name="七角星 168"/>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19466" name="图片 169"/>
          <p:cNvPicPr>
            <a:picLocks noChangeAspect="1"/>
          </p:cNvPicPr>
          <p:nvPr/>
        </p:nvPicPr>
        <p:blipFill>
          <a:blip r:embed="rId2"/>
          <a:stretch>
            <a:fillRect/>
          </a:stretch>
        </p:blipFill>
        <p:spPr>
          <a:xfrm>
            <a:off x="7753350" y="114300"/>
            <a:ext cx="1047750" cy="511175"/>
          </a:xfrm>
          <a:prstGeom prst="rect">
            <a:avLst/>
          </a:prstGeom>
          <a:noFill/>
          <a:ln w="9525">
            <a:noFill/>
          </a:ln>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0-#ppt_w/2"/>
                                          </p:val>
                                        </p:tav>
                                        <p:tav tm="100000">
                                          <p:val>
                                            <p:strVal val="#ppt_x"/>
                                          </p:val>
                                        </p:tav>
                                      </p:tavLst>
                                    </p:anim>
                                    <p:anim calcmode="lin" valueType="num">
                                      <p:cBhvr additive="base">
                                        <p:cTn id="8" dur="500" fill="hold"/>
                                        <p:tgtEl>
                                          <p:spTgt spid="2150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21524"/>
                                        </p:tgtEl>
                                        <p:attrNameLst>
                                          <p:attrName>style.visibility</p:attrName>
                                        </p:attrNameLst>
                                      </p:cBhvr>
                                      <p:to>
                                        <p:strVal val="visible"/>
                                      </p:to>
                                    </p:set>
                                    <p:anim calcmode="lin" valueType="num">
                                      <p:cBhvr additive="base">
                                        <p:cTn id="12" dur="500" fill="hold"/>
                                        <p:tgtEl>
                                          <p:spTgt spid="21524"/>
                                        </p:tgtEl>
                                        <p:attrNameLst>
                                          <p:attrName>ppt_x</p:attrName>
                                        </p:attrNameLst>
                                      </p:cBhvr>
                                      <p:tavLst>
                                        <p:tav tm="0">
                                          <p:val>
                                            <p:strVal val="1+#ppt_w/2"/>
                                          </p:val>
                                        </p:tav>
                                        <p:tav tm="100000">
                                          <p:val>
                                            <p:strVal val="#ppt_x"/>
                                          </p:val>
                                        </p:tav>
                                      </p:tavLst>
                                    </p:anim>
                                    <p:anim calcmode="lin" valueType="num">
                                      <p:cBhvr additive="base">
                                        <p:cTn id="13" dur="500" fill="hold"/>
                                        <p:tgtEl>
                                          <p:spTgt spid="2152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21509"/>
                                        </p:tgtEl>
                                        <p:attrNameLst>
                                          <p:attrName>style.visibility</p:attrName>
                                        </p:attrNameLst>
                                      </p:cBhvr>
                                      <p:to>
                                        <p:strVal val="visible"/>
                                      </p:to>
                                    </p:set>
                                    <p:anim calcmode="lin" valueType="num">
                                      <p:cBhvr additive="base">
                                        <p:cTn id="17" dur="500" fill="hold"/>
                                        <p:tgtEl>
                                          <p:spTgt spid="21509"/>
                                        </p:tgtEl>
                                        <p:attrNameLst>
                                          <p:attrName>ppt_x</p:attrName>
                                        </p:attrNameLst>
                                      </p:cBhvr>
                                      <p:tavLst>
                                        <p:tav tm="0">
                                          <p:val>
                                            <p:strVal val="1+#ppt_w/2"/>
                                          </p:val>
                                        </p:tav>
                                        <p:tav tm="100000">
                                          <p:val>
                                            <p:strVal val="#ppt_x"/>
                                          </p:val>
                                        </p:tav>
                                      </p:tavLst>
                                    </p:anim>
                                    <p:anim calcmode="lin" valueType="num">
                                      <p:cBhvr additive="base">
                                        <p:cTn id="18" dur="500" fill="hold"/>
                                        <p:tgtEl>
                                          <p:spTgt spid="21509"/>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21514"/>
                                        </p:tgtEl>
                                        <p:attrNameLst>
                                          <p:attrName>style.visibility</p:attrName>
                                        </p:attrNameLst>
                                      </p:cBhvr>
                                      <p:to>
                                        <p:strVal val="visible"/>
                                      </p:to>
                                    </p:set>
                                    <p:anim calcmode="lin" valueType="num">
                                      <p:cBhvr additive="base">
                                        <p:cTn id="22" dur="500" fill="hold"/>
                                        <p:tgtEl>
                                          <p:spTgt spid="21514"/>
                                        </p:tgtEl>
                                        <p:attrNameLst>
                                          <p:attrName>ppt_x</p:attrName>
                                        </p:attrNameLst>
                                      </p:cBhvr>
                                      <p:tavLst>
                                        <p:tav tm="0">
                                          <p:val>
                                            <p:strVal val="1+#ppt_w/2"/>
                                          </p:val>
                                        </p:tav>
                                        <p:tav tm="100000">
                                          <p:val>
                                            <p:strVal val="#ppt_x"/>
                                          </p:val>
                                        </p:tav>
                                      </p:tavLst>
                                    </p:anim>
                                    <p:anim calcmode="lin" valueType="num">
                                      <p:cBhvr additive="base">
                                        <p:cTn id="23" dur="500" fill="hold"/>
                                        <p:tgtEl>
                                          <p:spTgt spid="21514"/>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21519"/>
                                        </p:tgtEl>
                                        <p:attrNameLst>
                                          <p:attrName>style.visibility</p:attrName>
                                        </p:attrNameLst>
                                      </p:cBhvr>
                                      <p:to>
                                        <p:strVal val="visible"/>
                                      </p:to>
                                    </p:set>
                                    <p:anim calcmode="lin" valueType="num">
                                      <p:cBhvr additive="base">
                                        <p:cTn id="27" dur="500" fill="hold"/>
                                        <p:tgtEl>
                                          <p:spTgt spid="21519"/>
                                        </p:tgtEl>
                                        <p:attrNameLst>
                                          <p:attrName>ppt_x</p:attrName>
                                        </p:attrNameLst>
                                      </p:cBhvr>
                                      <p:tavLst>
                                        <p:tav tm="0">
                                          <p:val>
                                            <p:strVal val="1+#ppt_w/2"/>
                                          </p:val>
                                        </p:tav>
                                        <p:tav tm="100000">
                                          <p:val>
                                            <p:strVal val="#ppt_x"/>
                                          </p:val>
                                        </p:tav>
                                      </p:tavLst>
                                    </p:anim>
                                    <p:anim calcmode="lin" valueType="num">
                                      <p:cBhvr additive="base">
                                        <p:cTn id="28" dur="500" fill="hold"/>
                                        <p:tgtEl>
                                          <p:spTgt spid="215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矩形 172"/>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20483" name="矩形 197"/>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20484" name="七角星 198"/>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20485" name="图片 201"/>
          <p:cNvPicPr>
            <a:picLocks noChangeAspect="1"/>
          </p:cNvPicPr>
          <p:nvPr/>
        </p:nvPicPr>
        <p:blipFill>
          <a:blip r:embed="rId1"/>
          <a:stretch>
            <a:fillRect/>
          </a:stretch>
        </p:blipFill>
        <p:spPr>
          <a:xfrm>
            <a:off x="7753350" y="114300"/>
            <a:ext cx="1047750" cy="511175"/>
          </a:xfrm>
          <a:prstGeom prst="rect">
            <a:avLst/>
          </a:prstGeom>
          <a:noFill/>
          <a:ln w="9525">
            <a:noFill/>
          </a:ln>
        </p:spPr>
      </p:pic>
      <p:sp>
        <p:nvSpPr>
          <p:cNvPr id="20486" name="矩形 5"/>
          <p:cNvSpPr/>
          <p:nvPr/>
        </p:nvSpPr>
        <p:spPr>
          <a:xfrm>
            <a:off x="-539750" y="1198563"/>
            <a:ext cx="10296525" cy="3494087"/>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20487" name="椭圆 6"/>
          <p:cNvSpPr/>
          <p:nvPr/>
        </p:nvSpPr>
        <p:spPr>
          <a:xfrm>
            <a:off x="6367463" y="4227513"/>
            <a:ext cx="865187" cy="865187"/>
          </a:xfrm>
          <a:prstGeom prst="ellipse">
            <a:avLst/>
          </a:prstGeom>
          <a:solidFill>
            <a:srgbClr val="0D0D0D"/>
          </a:solidFill>
          <a:ln w="9525">
            <a:noFill/>
          </a:ln>
        </p:spPr>
        <p:txBody>
          <a:bodyPr tIns="0" bIns="324000" anchor="ctr"/>
          <a:p>
            <a:pPr algn="ctr"/>
            <a:r>
              <a:rPr lang="zh-CN" altLang="en-US" sz="3200" b="1" dirty="0">
                <a:solidFill>
                  <a:srgbClr val="FFFFFF"/>
                </a:solidFill>
                <a:latin typeface="微软雅黑" panose="020B0503020204020204" pitchFamily="34" charset="-122"/>
              </a:rPr>
              <a:t>击</a:t>
            </a:r>
            <a:endParaRPr lang="zh-CN" altLang="en-US" sz="3200" b="1" dirty="0">
              <a:solidFill>
                <a:srgbClr val="FFFFFF"/>
              </a:solidFill>
              <a:latin typeface="微软雅黑" panose="020B0503020204020204" pitchFamily="34" charset="-122"/>
            </a:endParaRPr>
          </a:p>
        </p:txBody>
      </p:sp>
      <p:sp>
        <p:nvSpPr>
          <p:cNvPr id="20488" name="椭圆 7"/>
          <p:cNvSpPr/>
          <p:nvPr/>
        </p:nvSpPr>
        <p:spPr>
          <a:xfrm>
            <a:off x="5435600" y="4227513"/>
            <a:ext cx="865188" cy="865187"/>
          </a:xfrm>
          <a:prstGeom prst="ellipse">
            <a:avLst/>
          </a:prstGeom>
          <a:solidFill>
            <a:srgbClr val="0D0D0D"/>
          </a:solidFill>
          <a:ln w="9525">
            <a:noFill/>
          </a:ln>
        </p:spPr>
        <p:txBody>
          <a:bodyPr tIns="0" bIns="324000" anchor="ctr"/>
          <a:p>
            <a:pPr algn="ctr"/>
            <a:r>
              <a:rPr lang="zh-CN" altLang="en-US" sz="3200" b="1" dirty="0">
                <a:solidFill>
                  <a:srgbClr val="FFFFFF"/>
                </a:solidFill>
                <a:latin typeface="微软雅黑" panose="020B0503020204020204" pitchFamily="34" charset="-122"/>
              </a:rPr>
              <a:t>单</a:t>
            </a:r>
            <a:endParaRPr lang="zh-CN" altLang="en-US" sz="3200" b="1" dirty="0">
              <a:solidFill>
                <a:srgbClr val="FFFFFF"/>
              </a:solidFill>
              <a:latin typeface="微软雅黑" panose="020B0503020204020204" pitchFamily="34" charset="-122"/>
            </a:endParaRPr>
          </a:p>
        </p:txBody>
      </p:sp>
      <p:sp>
        <p:nvSpPr>
          <p:cNvPr id="20489" name="椭圆 8"/>
          <p:cNvSpPr/>
          <p:nvPr/>
        </p:nvSpPr>
        <p:spPr>
          <a:xfrm>
            <a:off x="7300913" y="4227513"/>
            <a:ext cx="863600" cy="865187"/>
          </a:xfrm>
          <a:prstGeom prst="ellipse">
            <a:avLst/>
          </a:prstGeom>
          <a:solidFill>
            <a:srgbClr val="0D0D0D"/>
          </a:solidFill>
          <a:ln w="9525">
            <a:noFill/>
          </a:ln>
        </p:spPr>
        <p:txBody>
          <a:bodyPr tIns="0" bIns="324000" anchor="ctr"/>
          <a:p>
            <a:pPr algn="ctr"/>
            <a:r>
              <a:rPr lang="zh-CN" altLang="en-US" sz="3200" b="1" dirty="0">
                <a:solidFill>
                  <a:srgbClr val="FFFFFF"/>
                </a:solidFill>
                <a:latin typeface="微软雅黑" panose="020B0503020204020204" pitchFamily="34" charset="-122"/>
              </a:rPr>
              <a:t>输</a:t>
            </a:r>
            <a:endParaRPr lang="zh-CN" altLang="en-US" sz="3200" b="1" dirty="0">
              <a:solidFill>
                <a:srgbClr val="FFFFFF"/>
              </a:solidFill>
              <a:latin typeface="微软雅黑" panose="020B0503020204020204" pitchFamily="34" charset="-122"/>
            </a:endParaRPr>
          </a:p>
        </p:txBody>
      </p:sp>
      <p:sp>
        <p:nvSpPr>
          <p:cNvPr id="20490" name="椭圆 9"/>
          <p:cNvSpPr/>
          <p:nvPr/>
        </p:nvSpPr>
        <p:spPr>
          <a:xfrm>
            <a:off x="8232775" y="4227513"/>
            <a:ext cx="863600" cy="865187"/>
          </a:xfrm>
          <a:prstGeom prst="ellipse">
            <a:avLst/>
          </a:prstGeom>
          <a:solidFill>
            <a:srgbClr val="0D0D0D"/>
          </a:solidFill>
          <a:ln w="9525">
            <a:noFill/>
          </a:ln>
        </p:spPr>
        <p:txBody>
          <a:bodyPr tIns="0" bIns="324000" anchor="ctr"/>
          <a:p>
            <a:pPr algn="ctr"/>
            <a:r>
              <a:rPr lang="zh-CN" altLang="en-US" sz="3200" b="1" dirty="0">
                <a:solidFill>
                  <a:srgbClr val="FFFFFF"/>
                </a:solidFill>
                <a:latin typeface="微软雅黑" panose="020B0503020204020204" pitchFamily="34" charset="-122"/>
              </a:rPr>
              <a:t>入</a:t>
            </a:r>
            <a:endParaRPr lang="zh-CN" altLang="en-US" sz="3200" b="1" dirty="0">
              <a:solidFill>
                <a:srgbClr val="FFFFFF"/>
              </a:solidFill>
              <a:latin typeface="微软雅黑" panose="020B0503020204020204" pitchFamily="34" charset="-122"/>
            </a:endParaRPr>
          </a:p>
        </p:txBody>
      </p:sp>
      <p:sp>
        <p:nvSpPr>
          <p:cNvPr id="20491" name="矩形 10"/>
          <p:cNvSpPr/>
          <p:nvPr/>
        </p:nvSpPr>
        <p:spPr>
          <a:xfrm>
            <a:off x="3582988" y="1779588"/>
            <a:ext cx="5381625" cy="1076325"/>
          </a:xfrm>
          <a:prstGeom prst="rect">
            <a:avLst/>
          </a:prstGeom>
          <a:noFill/>
          <a:ln w="9525">
            <a:noFill/>
          </a:ln>
        </p:spPr>
        <p:txBody>
          <a:bodyPr>
            <a:spAutoFit/>
          </a:bodyPr>
          <a:p>
            <a:pPr marL="285750" indent="-285750">
              <a:buFont typeface="Wingdings" panose="05000000000000000000" pitchFamily="2" charset="2"/>
              <a:buChar char="u"/>
            </a:pPr>
            <a:r>
              <a:rPr lang="en-US" altLang="zh-CN" sz="1600" b="1" dirty="0">
                <a:solidFill>
                  <a:schemeClr val="bg1"/>
                </a:solidFill>
                <a:latin typeface="微软雅黑" panose="020B0503020204020204" pitchFamily="34" charset="-122"/>
                <a:sym typeface="微软雅黑" panose="020B0503020204020204" pitchFamily="34" charset="-122"/>
              </a:rPr>
              <a:t>[1] </a:t>
            </a:r>
            <a:r>
              <a:rPr lang="en-US" altLang="zh-CN" sz="1600" b="1" dirty="0">
                <a:solidFill>
                  <a:schemeClr val="bg1"/>
                </a:solidFill>
                <a:sym typeface="微软雅黑" panose="020B0503020204020204" pitchFamily="34" charset="-122"/>
              </a:rPr>
              <a:t>Type something here</a:t>
            </a:r>
            <a:endParaRPr lang="en-US" altLang="zh-CN" sz="1600" b="1" dirty="0">
              <a:solidFill>
                <a:schemeClr val="bg1"/>
              </a:solidFill>
              <a:latin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u"/>
            </a:pPr>
            <a:r>
              <a:rPr lang="en-US" altLang="zh-CN" sz="1600" b="1" dirty="0">
                <a:solidFill>
                  <a:schemeClr val="bg1"/>
                </a:solidFill>
                <a:latin typeface="微软雅黑" panose="020B0503020204020204" pitchFamily="34" charset="-122"/>
                <a:sym typeface="微软雅黑" panose="020B0503020204020204" pitchFamily="34" charset="-122"/>
              </a:rPr>
              <a:t>[2] </a:t>
            </a:r>
            <a:r>
              <a:rPr lang="en-US" altLang="zh-CN" sz="1600" b="1" dirty="0">
                <a:solidFill>
                  <a:schemeClr val="bg1"/>
                </a:solidFill>
                <a:sym typeface="微软雅黑" panose="020B0503020204020204" pitchFamily="34" charset="-122"/>
              </a:rPr>
              <a:t>Type something here</a:t>
            </a:r>
            <a:endParaRPr lang="en-US" altLang="zh-CN" sz="1600" b="1" dirty="0">
              <a:solidFill>
                <a:schemeClr val="bg1"/>
              </a:solidFill>
              <a:latin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u"/>
            </a:pPr>
            <a:r>
              <a:rPr lang="en-US" altLang="zh-CN" sz="1600" b="1" dirty="0">
                <a:solidFill>
                  <a:schemeClr val="bg1"/>
                </a:solidFill>
                <a:latin typeface="微软雅黑" panose="020B0503020204020204" pitchFamily="34" charset="-122"/>
                <a:sym typeface="微软雅黑" panose="020B0503020204020204" pitchFamily="34" charset="-122"/>
              </a:rPr>
              <a:t>[3] </a:t>
            </a:r>
            <a:r>
              <a:rPr lang="en-US" altLang="zh-CN" sz="1600" b="1" dirty="0">
                <a:solidFill>
                  <a:schemeClr val="bg1"/>
                </a:solidFill>
                <a:sym typeface="微软雅黑" panose="020B0503020204020204" pitchFamily="34" charset="-122"/>
              </a:rPr>
              <a:t>Type something here</a:t>
            </a:r>
            <a:endParaRPr lang="zh-CN" altLang="en-US" sz="1600" b="1" dirty="0">
              <a:solidFill>
                <a:schemeClr val="bg1"/>
              </a:solidFill>
              <a:latin typeface="微软雅黑" panose="020B0503020204020204" pitchFamily="34" charset="-122"/>
              <a:sym typeface="微软雅黑" panose="020B0503020204020204" pitchFamily="34" charset="-122"/>
            </a:endParaRPr>
          </a:p>
          <a:p>
            <a:pPr marL="285750" indent="-285750">
              <a:buFont typeface="Wingdings" panose="05000000000000000000" pitchFamily="2" charset="2"/>
              <a:buChar char="u"/>
            </a:pPr>
            <a:r>
              <a:rPr lang="en-US" altLang="zh-CN" sz="1600" b="1" dirty="0">
                <a:solidFill>
                  <a:schemeClr val="bg1"/>
                </a:solidFill>
                <a:latin typeface="微软雅黑" panose="020B0503020204020204" pitchFamily="34" charset="-122"/>
                <a:sym typeface="微软雅黑" panose="020B0503020204020204" pitchFamily="34" charset="-122"/>
              </a:rPr>
              <a:t>[4] </a:t>
            </a:r>
            <a:r>
              <a:rPr lang="en-US" altLang="zh-CN" sz="1600" b="1" dirty="0">
                <a:solidFill>
                  <a:schemeClr val="bg1"/>
                </a:solidFill>
                <a:sym typeface="微软雅黑" panose="020B0503020204020204" pitchFamily="34" charset="-122"/>
              </a:rPr>
              <a:t>Type something here</a:t>
            </a:r>
            <a:endParaRPr lang="en-US" altLang="zh-CN" sz="1600" b="1" dirty="0">
              <a:solidFill>
                <a:schemeClr val="bg1"/>
              </a:solidFill>
              <a:latin typeface="微软雅黑" panose="020B0503020204020204" pitchFamily="34" charset="-122"/>
              <a:sym typeface="微软雅黑" panose="020B0503020204020204" pitchFamily="34" charset="-122"/>
            </a:endParaRPr>
          </a:p>
        </p:txBody>
      </p:sp>
      <p:pic>
        <p:nvPicPr>
          <p:cNvPr id="20492" name="图片 2"/>
          <p:cNvPicPr>
            <a:picLocks noChangeAspect="1"/>
          </p:cNvPicPr>
          <p:nvPr/>
        </p:nvPicPr>
        <p:blipFill>
          <a:blip r:embed="rId2"/>
          <a:stretch>
            <a:fillRect/>
          </a:stretch>
        </p:blipFill>
        <p:spPr>
          <a:xfrm>
            <a:off x="14288" y="1524000"/>
            <a:ext cx="3405187" cy="2841625"/>
          </a:xfrm>
          <a:prstGeom prst="rect">
            <a:avLst/>
          </a:prstGeom>
          <a:noFill/>
          <a:ln w="9525">
            <a:noFill/>
          </a:ln>
        </p:spPr>
      </p:pic>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074" name="组合 3"/>
          <p:cNvGrpSpPr/>
          <p:nvPr/>
        </p:nvGrpSpPr>
        <p:grpSpPr>
          <a:xfrm>
            <a:off x="381000" y="-4724400"/>
            <a:ext cx="12646025" cy="10175875"/>
            <a:chOff x="0" y="0"/>
            <a:chExt cx="8755095" cy="6310920"/>
          </a:xfrm>
        </p:grpSpPr>
        <p:sp>
          <p:nvSpPr>
            <p:cNvPr id="3105" name="椭圆 42"/>
            <p:cNvSpPr/>
            <p:nvPr/>
          </p:nvSpPr>
          <p:spPr>
            <a:xfrm>
              <a:off x="0" y="0"/>
              <a:ext cx="7807844" cy="6310920"/>
            </a:xfrm>
            <a:prstGeom prst="ellipse">
              <a:avLst/>
            </a:prstGeom>
            <a:solidFill>
              <a:srgbClr val="E9E175"/>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3106" name="椭圆 43"/>
            <p:cNvSpPr/>
            <p:nvPr/>
          </p:nvSpPr>
          <p:spPr>
            <a:xfrm>
              <a:off x="198493" y="340677"/>
              <a:ext cx="8556602" cy="5970243"/>
            </a:xfrm>
            <a:prstGeom prst="ellipse">
              <a:avLst/>
            </a:prstGeom>
            <a:solidFill>
              <a:srgbClr val="4BACC6"/>
            </a:solidFill>
            <a:ln w="9525">
              <a:noFill/>
            </a:ln>
          </p:spPr>
          <p:txBody>
            <a:bodyPr anchor="ctr"/>
            <a:p>
              <a:pPr algn="ctr"/>
              <a:endParaRPr lang="zh-CN" altLang="en-US" dirty="0">
                <a:solidFill>
                  <a:srgbClr val="FFFFFF"/>
                </a:solidFill>
                <a:latin typeface="微软雅黑" panose="020B0503020204020204" pitchFamily="34" charset="-122"/>
              </a:endParaRPr>
            </a:p>
          </p:txBody>
        </p:sp>
      </p:grpSp>
      <p:grpSp>
        <p:nvGrpSpPr>
          <p:cNvPr id="5125" name="组合 7"/>
          <p:cNvGrpSpPr/>
          <p:nvPr/>
        </p:nvGrpSpPr>
        <p:grpSpPr>
          <a:xfrm>
            <a:off x="1179513" y="1322388"/>
            <a:ext cx="4457700" cy="803275"/>
            <a:chOff x="0" y="0"/>
            <a:chExt cx="4457390" cy="802541"/>
          </a:xfrm>
        </p:grpSpPr>
        <p:sp>
          <p:nvSpPr>
            <p:cNvPr id="3103" name="矩形 94"/>
            <p:cNvSpPr/>
            <p:nvPr/>
          </p:nvSpPr>
          <p:spPr>
            <a:xfrm>
              <a:off x="0" y="0"/>
              <a:ext cx="4457390" cy="521493"/>
            </a:xfrm>
            <a:prstGeom prst="rect">
              <a:avLst/>
            </a:prstGeom>
            <a:noFill/>
            <a:ln w="9525">
              <a:noFill/>
            </a:ln>
          </p:spPr>
          <p:txBody>
            <a:bodyPr>
              <a:spAutoFit/>
            </a:bodyPr>
            <a:p>
              <a:pPr eaLnBrk="1" hangingPunct="1"/>
              <a:r>
                <a:rPr lang="zh-CN" altLang="en-US" sz="2800" dirty="0">
                  <a:solidFill>
                    <a:schemeClr val="bg1"/>
                  </a:solidFill>
                  <a:latin typeface="微软雅黑" panose="020B0503020204020204" pitchFamily="34" charset="-122"/>
                  <a:sym typeface="+mn-lt"/>
                </a:rPr>
                <a:t>Click enter text content</a:t>
              </a:r>
              <a:endParaRPr lang="zh-CN" altLang="en-US" sz="2800" dirty="0">
                <a:solidFill>
                  <a:schemeClr val="bg1"/>
                </a:solidFill>
                <a:latin typeface="微软雅黑" panose="020B0503020204020204" pitchFamily="34" charset="-122"/>
                <a:sym typeface="+mn-lt"/>
              </a:endParaRPr>
            </a:p>
          </p:txBody>
        </p:sp>
        <p:sp>
          <p:nvSpPr>
            <p:cNvPr id="3104" name="矩形 97"/>
            <p:cNvSpPr/>
            <p:nvPr/>
          </p:nvSpPr>
          <p:spPr>
            <a:xfrm>
              <a:off x="253982" y="494847"/>
              <a:ext cx="3889105" cy="307694"/>
            </a:xfrm>
            <a:prstGeom prst="rect">
              <a:avLst/>
            </a:prstGeom>
            <a:noFill/>
            <a:ln w="9525">
              <a:noFill/>
            </a:ln>
          </p:spPr>
          <p:txBody>
            <a:bodyPr wrap="none">
              <a:spAutoFit/>
            </a:bodyPr>
            <a:p>
              <a:pPr eaLnBrk="1" hangingPunct="1"/>
              <a:r>
                <a:rPr lang="en-US" altLang="zh-CN" sz="1400" dirty="0">
                  <a:solidFill>
                    <a:schemeClr val="bg1"/>
                  </a:solidFill>
                  <a:latin typeface="微软雅黑" panose="020B0503020204020204" pitchFamily="34" charset="-122"/>
                  <a:sym typeface="+mn-lt"/>
                </a:rPr>
                <a:t>Type something here type something here </a:t>
              </a:r>
              <a:endParaRPr lang="zh-CN" altLang="en-US" sz="1400" dirty="0">
                <a:solidFill>
                  <a:schemeClr val="bg1"/>
                </a:solidFill>
                <a:latin typeface="微软雅黑" panose="020B0503020204020204" pitchFamily="34" charset="-122"/>
                <a:sym typeface="+mn-lt"/>
              </a:endParaRPr>
            </a:p>
          </p:txBody>
        </p:sp>
      </p:grpSp>
      <p:grpSp>
        <p:nvGrpSpPr>
          <p:cNvPr id="5128" name="组合 9"/>
          <p:cNvGrpSpPr/>
          <p:nvPr/>
        </p:nvGrpSpPr>
        <p:grpSpPr>
          <a:xfrm>
            <a:off x="1985963" y="2571750"/>
            <a:ext cx="4457700" cy="811213"/>
            <a:chOff x="0" y="0"/>
            <a:chExt cx="4457390" cy="811833"/>
          </a:xfrm>
        </p:grpSpPr>
        <p:sp>
          <p:nvSpPr>
            <p:cNvPr id="3101" name="矩形 95"/>
            <p:cNvSpPr/>
            <p:nvPr/>
          </p:nvSpPr>
          <p:spPr>
            <a:xfrm>
              <a:off x="0" y="0"/>
              <a:ext cx="4457390" cy="522369"/>
            </a:xfrm>
            <a:prstGeom prst="rect">
              <a:avLst/>
            </a:prstGeom>
            <a:noFill/>
            <a:ln w="9525">
              <a:noFill/>
            </a:ln>
          </p:spPr>
          <p:txBody>
            <a:bodyPr>
              <a:spAutoFit/>
            </a:bodyPr>
            <a:p>
              <a:pPr eaLnBrk="1" hangingPunct="1"/>
              <a:r>
                <a:rPr lang="zh-CN" altLang="en-US" sz="2800" dirty="0">
                  <a:solidFill>
                    <a:schemeClr val="bg1"/>
                  </a:solidFill>
                  <a:latin typeface="微软雅黑" panose="020B0503020204020204" pitchFamily="34" charset="-122"/>
                  <a:sym typeface="+mn-lt"/>
                </a:rPr>
                <a:t>Click enter text content</a:t>
              </a:r>
              <a:endParaRPr lang="zh-CN" altLang="en-US" sz="2800" dirty="0">
                <a:solidFill>
                  <a:schemeClr val="bg1"/>
                </a:solidFill>
                <a:latin typeface="微软雅黑" panose="020B0503020204020204" pitchFamily="34" charset="-122"/>
                <a:sym typeface="+mn-lt"/>
              </a:endParaRPr>
            </a:p>
          </p:txBody>
        </p:sp>
        <p:sp>
          <p:nvSpPr>
            <p:cNvPr id="3102" name="矩形 98"/>
            <p:cNvSpPr/>
            <p:nvPr/>
          </p:nvSpPr>
          <p:spPr>
            <a:xfrm>
              <a:off x="373036" y="503623"/>
              <a:ext cx="3889105" cy="308210"/>
            </a:xfrm>
            <a:prstGeom prst="rect">
              <a:avLst/>
            </a:prstGeom>
            <a:noFill/>
            <a:ln w="9525">
              <a:noFill/>
            </a:ln>
          </p:spPr>
          <p:txBody>
            <a:bodyPr wrap="none">
              <a:spAutoFit/>
            </a:bodyPr>
            <a:p>
              <a:pPr eaLnBrk="1" hangingPunct="1"/>
              <a:r>
                <a:rPr lang="en-US" altLang="zh-CN" sz="1400" dirty="0">
                  <a:solidFill>
                    <a:schemeClr val="bg1"/>
                  </a:solidFill>
                  <a:latin typeface="微软雅黑" panose="020B0503020204020204" pitchFamily="34" charset="-122"/>
                  <a:sym typeface="+mn-lt"/>
                </a:rPr>
                <a:t>Type something here type something here </a:t>
              </a:r>
              <a:endParaRPr lang="zh-CN" altLang="en-US" sz="1400" dirty="0">
                <a:solidFill>
                  <a:schemeClr val="bg1"/>
                </a:solidFill>
                <a:latin typeface="微软雅黑" panose="020B0503020204020204" pitchFamily="34" charset="-122"/>
                <a:sym typeface="+mn-lt"/>
              </a:endParaRPr>
            </a:p>
          </p:txBody>
        </p:sp>
      </p:grpSp>
      <p:grpSp>
        <p:nvGrpSpPr>
          <p:cNvPr id="5131" name="组合 10"/>
          <p:cNvGrpSpPr/>
          <p:nvPr/>
        </p:nvGrpSpPr>
        <p:grpSpPr>
          <a:xfrm>
            <a:off x="3076575" y="3763963"/>
            <a:ext cx="4457700" cy="800100"/>
            <a:chOff x="0" y="0"/>
            <a:chExt cx="4457390" cy="800800"/>
          </a:xfrm>
        </p:grpSpPr>
        <p:sp>
          <p:nvSpPr>
            <p:cNvPr id="3099" name="矩形 96"/>
            <p:cNvSpPr/>
            <p:nvPr/>
          </p:nvSpPr>
          <p:spPr>
            <a:xfrm>
              <a:off x="0" y="0"/>
              <a:ext cx="4457390" cy="522427"/>
            </a:xfrm>
            <a:prstGeom prst="rect">
              <a:avLst/>
            </a:prstGeom>
            <a:noFill/>
            <a:ln w="9525">
              <a:noFill/>
            </a:ln>
          </p:spPr>
          <p:txBody>
            <a:bodyPr>
              <a:spAutoFit/>
            </a:bodyPr>
            <a:p>
              <a:pPr eaLnBrk="1" hangingPunct="1"/>
              <a:r>
                <a:rPr lang="zh-CN" altLang="en-US" sz="2800" dirty="0">
                  <a:solidFill>
                    <a:schemeClr val="bg1"/>
                  </a:solidFill>
                  <a:latin typeface="微软雅黑" panose="020B0503020204020204" pitchFamily="34" charset="-122"/>
                  <a:sym typeface="+mn-lt"/>
                </a:rPr>
                <a:t>Click enter text content</a:t>
              </a:r>
              <a:endParaRPr lang="zh-CN" altLang="en-US" sz="2800" dirty="0">
                <a:solidFill>
                  <a:schemeClr val="bg1"/>
                </a:solidFill>
                <a:latin typeface="微软雅黑" panose="020B0503020204020204" pitchFamily="34" charset="-122"/>
                <a:sym typeface="+mn-lt"/>
              </a:endParaRPr>
            </a:p>
          </p:txBody>
        </p:sp>
        <p:sp>
          <p:nvSpPr>
            <p:cNvPr id="3100" name="矩形 99"/>
            <p:cNvSpPr/>
            <p:nvPr/>
          </p:nvSpPr>
          <p:spPr>
            <a:xfrm>
              <a:off x="352400" y="492556"/>
              <a:ext cx="3889105" cy="308244"/>
            </a:xfrm>
            <a:prstGeom prst="rect">
              <a:avLst/>
            </a:prstGeom>
            <a:noFill/>
            <a:ln w="9525">
              <a:noFill/>
            </a:ln>
          </p:spPr>
          <p:txBody>
            <a:bodyPr wrap="none">
              <a:spAutoFit/>
            </a:bodyPr>
            <a:p>
              <a:pPr eaLnBrk="1" hangingPunct="1"/>
              <a:r>
                <a:rPr lang="en-US" altLang="zh-CN" sz="1400" dirty="0">
                  <a:solidFill>
                    <a:schemeClr val="bg1"/>
                  </a:solidFill>
                  <a:latin typeface="微软雅黑" panose="020B0503020204020204" pitchFamily="34" charset="-122"/>
                  <a:sym typeface="+mn-lt"/>
                </a:rPr>
                <a:t>Type something here type something here </a:t>
              </a:r>
              <a:endParaRPr lang="zh-CN" altLang="en-US" sz="1400" dirty="0">
                <a:solidFill>
                  <a:schemeClr val="bg1"/>
                </a:solidFill>
                <a:latin typeface="微软雅黑" panose="020B0503020204020204" pitchFamily="34" charset="-122"/>
                <a:sym typeface="+mn-lt"/>
              </a:endParaRPr>
            </a:p>
          </p:txBody>
        </p:sp>
      </p:grpSp>
      <p:sp>
        <p:nvSpPr>
          <p:cNvPr id="3078" name="矩形 3"/>
          <p:cNvSpPr/>
          <p:nvPr/>
        </p:nvSpPr>
        <p:spPr>
          <a:xfrm>
            <a:off x="7385050" y="3500438"/>
            <a:ext cx="1938338" cy="583565"/>
          </a:xfrm>
          <a:prstGeom prst="rect">
            <a:avLst/>
          </a:prstGeom>
          <a:solidFill>
            <a:srgbClr val="262626"/>
          </a:solidFill>
          <a:ln w="9525">
            <a:noFill/>
          </a:ln>
        </p:spPr>
        <p:txBody>
          <a:bodyPr>
            <a:spAutoFit/>
          </a:bodyPr>
          <a:p>
            <a:pPr eaLnBrk="1" hangingPunct="1"/>
            <a:r>
              <a:rPr lang="zh-CN" altLang="en-US" sz="3200" dirty="0">
                <a:solidFill>
                  <a:schemeClr val="bg1"/>
                </a:solidFill>
                <a:latin typeface="微软雅黑" panose="020B0503020204020204" pitchFamily="34" charset="-122"/>
                <a:sym typeface="+mn-lt"/>
              </a:rPr>
              <a:t>contents</a:t>
            </a:r>
            <a:endParaRPr lang="zh-CN" altLang="en-US" sz="3200" dirty="0">
              <a:solidFill>
                <a:schemeClr val="bg1"/>
              </a:solidFill>
              <a:latin typeface="微软雅黑" panose="020B0503020204020204" pitchFamily="34" charset="-122"/>
              <a:sym typeface="+mn-lt"/>
            </a:endParaRPr>
          </a:p>
        </p:txBody>
      </p:sp>
      <p:grpSp>
        <p:nvGrpSpPr>
          <p:cNvPr id="3079" name="组合 2"/>
          <p:cNvGrpSpPr/>
          <p:nvPr/>
        </p:nvGrpSpPr>
        <p:grpSpPr>
          <a:xfrm>
            <a:off x="293688" y="1276350"/>
            <a:ext cx="879475" cy="877888"/>
            <a:chOff x="0" y="0"/>
            <a:chExt cx="3176276" cy="3174702"/>
          </a:xfrm>
        </p:grpSpPr>
        <p:grpSp>
          <p:nvGrpSpPr>
            <p:cNvPr id="3095" name="组合 12"/>
            <p:cNvGrpSpPr/>
            <p:nvPr/>
          </p:nvGrpSpPr>
          <p:grpSpPr>
            <a:xfrm>
              <a:off x="0" y="0"/>
              <a:ext cx="3176276" cy="3174702"/>
              <a:chOff x="0" y="0"/>
              <a:chExt cx="4693188" cy="4691098"/>
            </a:xfrm>
          </p:grpSpPr>
          <p:sp>
            <p:nvSpPr>
              <p:cNvPr id="3097" name="椭圆 267"/>
              <p:cNvSpPr/>
              <p:nvPr/>
            </p:nvSpPr>
            <p:spPr>
              <a:xfrm>
                <a:off x="0" y="0"/>
                <a:ext cx="4693188" cy="4691098"/>
              </a:xfrm>
              <a:prstGeom prst="ellipse">
                <a:avLst/>
              </a:prstGeom>
              <a:solidFill>
                <a:schemeClr val="bg1"/>
              </a:solidFill>
              <a:ln w="9525">
                <a:noFill/>
              </a:ln>
            </p:spPr>
            <p:txBody>
              <a:bodyPr tIns="108000" anchor="ctr"/>
              <a:p>
                <a:pPr algn="ctr" eaLnBrk="1" hangingPunct="1"/>
                <a:endParaRPr lang="zh-CN" altLang="en-US" sz="3600" dirty="0">
                  <a:solidFill>
                    <a:schemeClr val="bg1"/>
                  </a:solidFill>
                  <a:latin typeface="微软雅黑" panose="020B0503020204020204" pitchFamily="34" charset="-122"/>
                  <a:sym typeface="+mn-lt"/>
                </a:endParaRPr>
              </a:p>
            </p:txBody>
          </p:sp>
          <p:sp>
            <p:nvSpPr>
              <p:cNvPr id="3098" name="椭圆 268"/>
              <p:cNvSpPr/>
              <p:nvPr/>
            </p:nvSpPr>
            <p:spPr>
              <a:xfrm>
                <a:off x="211784" y="169660"/>
                <a:ext cx="4269615" cy="4351778"/>
              </a:xfrm>
              <a:prstGeom prst="ellipse">
                <a:avLst/>
              </a:prstGeom>
              <a:solidFill>
                <a:schemeClr val="tx1"/>
              </a:solidFill>
              <a:ln w="9525">
                <a:noFill/>
              </a:ln>
            </p:spPr>
            <p:txBody>
              <a:bodyPr tIns="108000" anchor="ctr"/>
              <a:p>
                <a:pPr algn="ctr" eaLnBrk="1" hangingPunct="1"/>
                <a:endParaRPr lang="zh-CN" altLang="en-US" sz="3600" dirty="0">
                  <a:solidFill>
                    <a:schemeClr val="bg1"/>
                  </a:solidFill>
                  <a:latin typeface="微软雅黑" panose="020B0503020204020204" pitchFamily="34" charset="-122"/>
                  <a:sym typeface="+mn-lt"/>
                </a:endParaRPr>
              </a:p>
            </p:txBody>
          </p:sp>
        </p:grpSp>
        <p:pic>
          <p:nvPicPr>
            <p:cNvPr id="3096" name="图片 1"/>
            <p:cNvPicPr>
              <a:picLocks noChangeAspect="1"/>
            </p:cNvPicPr>
            <p:nvPr/>
          </p:nvPicPr>
          <p:blipFill>
            <a:blip r:embed="rId1"/>
            <a:stretch>
              <a:fillRect/>
            </a:stretch>
          </p:blipFill>
          <p:spPr>
            <a:xfrm>
              <a:off x="538564" y="360040"/>
              <a:ext cx="2080293" cy="2080293"/>
            </a:xfrm>
            <a:prstGeom prst="rect">
              <a:avLst/>
            </a:prstGeom>
            <a:noFill/>
            <a:ln w="9525">
              <a:noFill/>
            </a:ln>
          </p:spPr>
        </p:pic>
      </p:grpSp>
      <p:grpSp>
        <p:nvGrpSpPr>
          <p:cNvPr id="3080" name="组合 1"/>
          <p:cNvGrpSpPr/>
          <p:nvPr/>
        </p:nvGrpSpPr>
        <p:grpSpPr>
          <a:xfrm>
            <a:off x="1044575" y="2606675"/>
            <a:ext cx="879475" cy="877888"/>
            <a:chOff x="0" y="0"/>
            <a:chExt cx="879475" cy="877887"/>
          </a:xfrm>
        </p:grpSpPr>
        <p:grpSp>
          <p:nvGrpSpPr>
            <p:cNvPr id="3091" name="组合 12"/>
            <p:cNvGrpSpPr/>
            <p:nvPr/>
          </p:nvGrpSpPr>
          <p:grpSpPr>
            <a:xfrm>
              <a:off x="0" y="0"/>
              <a:ext cx="879475" cy="877887"/>
              <a:chOff x="0" y="0"/>
              <a:chExt cx="4693188" cy="4691098"/>
            </a:xfrm>
          </p:grpSpPr>
          <p:sp>
            <p:nvSpPr>
              <p:cNvPr id="3093" name="椭圆 272"/>
              <p:cNvSpPr/>
              <p:nvPr/>
            </p:nvSpPr>
            <p:spPr>
              <a:xfrm>
                <a:off x="0" y="0"/>
                <a:ext cx="4693188" cy="4691098"/>
              </a:xfrm>
              <a:prstGeom prst="ellipse">
                <a:avLst/>
              </a:prstGeom>
              <a:solidFill>
                <a:schemeClr val="bg1"/>
              </a:solidFill>
              <a:ln w="9525">
                <a:noFill/>
              </a:ln>
            </p:spPr>
            <p:txBody>
              <a:bodyPr tIns="108000" anchor="ctr"/>
              <a:p>
                <a:pPr algn="ctr" eaLnBrk="1" hangingPunct="1"/>
                <a:endParaRPr lang="zh-CN" altLang="en-US" sz="3600" dirty="0">
                  <a:latin typeface="微软雅黑" panose="020B0503020204020204" pitchFamily="34" charset="-122"/>
                  <a:sym typeface="+mn-lt"/>
                </a:endParaRPr>
              </a:p>
            </p:txBody>
          </p:sp>
          <p:sp>
            <p:nvSpPr>
              <p:cNvPr id="3094" name="椭圆 273"/>
              <p:cNvSpPr/>
              <p:nvPr/>
            </p:nvSpPr>
            <p:spPr>
              <a:xfrm>
                <a:off x="211789" y="169660"/>
                <a:ext cx="4269615" cy="4351778"/>
              </a:xfrm>
              <a:prstGeom prst="ellipse">
                <a:avLst/>
              </a:prstGeom>
              <a:solidFill>
                <a:schemeClr val="tx1"/>
              </a:solidFill>
              <a:ln w="9525">
                <a:noFill/>
              </a:ln>
            </p:spPr>
            <p:txBody>
              <a:bodyPr tIns="108000" anchor="ctr"/>
              <a:p>
                <a:pPr algn="ctr" eaLnBrk="1" hangingPunct="1"/>
                <a:endParaRPr lang="zh-CN" altLang="en-US" sz="3600" dirty="0">
                  <a:latin typeface="微软雅黑" panose="020B0503020204020204" pitchFamily="34" charset="-122"/>
                  <a:sym typeface="+mn-lt"/>
                </a:endParaRPr>
              </a:p>
            </p:txBody>
          </p:sp>
        </p:grpSp>
        <p:pic>
          <p:nvPicPr>
            <p:cNvPr id="3092" name="图片 13"/>
            <p:cNvPicPr>
              <a:picLocks noChangeAspect="1"/>
            </p:cNvPicPr>
            <p:nvPr/>
          </p:nvPicPr>
          <p:blipFill>
            <a:blip r:embed="rId2"/>
            <a:stretch>
              <a:fillRect/>
            </a:stretch>
          </p:blipFill>
          <p:spPr>
            <a:xfrm>
              <a:off x="258763" y="166687"/>
              <a:ext cx="431800" cy="546100"/>
            </a:xfrm>
            <a:prstGeom prst="rect">
              <a:avLst/>
            </a:prstGeom>
            <a:noFill/>
            <a:ln w="9525">
              <a:noFill/>
            </a:ln>
          </p:spPr>
        </p:pic>
      </p:grpSp>
      <p:grpSp>
        <p:nvGrpSpPr>
          <p:cNvPr id="3081" name="组合 2"/>
          <p:cNvGrpSpPr/>
          <p:nvPr/>
        </p:nvGrpSpPr>
        <p:grpSpPr>
          <a:xfrm>
            <a:off x="2051050" y="3709988"/>
            <a:ext cx="879475" cy="877887"/>
            <a:chOff x="0" y="0"/>
            <a:chExt cx="879475" cy="877888"/>
          </a:xfrm>
        </p:grpSpPr>
        <p:grpSp>
          <p:nvGrpSpPr>
            <p:cNvPr id="3087" name="组合 12"/>
            <p:cNvGrpSpPr/>
            <p:nvPr/>
          </p:nvGrpSpPr>
          <p:grpSpPr>
            <a:xfrm>
              <a:off x="0" y="0"/>
              <a:ext cx="879475" cy="877888"/>
              <a:chOff x="0" y="0"/>
              <a:chExt cx="4693188" cy="4691098"/>
            </a:xfrm>
          </p:grpSpPr>
          <p:sp>
            <p:nvSpPr>
              <p:cNvPr id="3089" name="椭圆 277"/>
              <p:cNvSpPr/>
              <p:nvPr/>
            </p:nvSpPr>
            <p:spPr>
              <a:xfrm>
                <a:off x="0" y="0"/>
                <a:ext cx="4693188" cy="4691098"/>
              </a:xfrm>
              <a:prstGeom prst="ellipse">
                <a:avLst/>
              </a:prstGeom>
              <a:solidFill>
                <a:schemeClr val="bg1"/>
              </a:solidFill>
              <a:ln w="9525">
                <a:noFill/>
              </a:ln>
            </p:spPr>
            <p:txBody>
              <a:bodyPr tIns="108000" anchor="ctr"/>
              <a:p>
                <a:pPr algn="ctr" eaLnBrk="1" hangingPunct="1"/>
                <a:endParaRPr lang="zh-CN" altLang="en-US" sz="3600" dirty="0">
                  <a:latin typeface="微软雅黑" panose="020B0503020204020204" pitchFamily="34" charset="-122"/>
                  <a:sym typeface="+mn-lt"/>
                </a:endParaRPr>
              </a:p>
            </p:txBody>
          </p:sp>
          <p:sp>
            <p:nvSpPr>
              <p:cNvPr id="3090" name="椭圆 278"/>
              <p:cNvSpPr/>
              <p:nvPr/>
            </p:nvSpPr>
            <p:spPr>
              <a:xfrm>
                <a:off x="211784" y="169660"/>
                <a:ext cx="4269615" cy="4351778"/>
              </a:xfrm>
              <a:prstGeom prst="ellipse">
                <a:avLst/>
              </a:prstGeom>
              <a:solidFill>
                <a:schemeClr val="tx1"/>
              </a:solidFill>
              <a:ln w="9525">
                <a:noFill/>
              </a:ln>
            </p:spPr>
            <p:txBody>
              <a:bodyPr tIns="108000" anchor="ctr"/>
              <a:p>
                <a:pPr algn="ctr" eaLnBrk="1" hangingPunct="1"/>
                <a:endParaRPr lang="zh-CN" altLang="en-US" sz="3600" dirty="0">
                  <a:latin typeface="微软雅黑" panose="020B0503020204020204" pitchFamily="34" charset="-122"/>
                  <a:sym typeface="+mn-lt"/>
                </a:endParaRPr>
              </a:p>
            </p:txBody>
          </p:sp>
        </p:grpSp>
        <p:pic>
          <p:nvPicPr>
            <p:cNvPr id="3088" name="图片 14"/>
            <p:cNvPicPr>
              <a:picLocks noChangeAspect="1"/>
            </p:cNvPicPr>
            <p:nvPr/>
          </p:nvPicPr>
          <p:blipFill>
            <a:blip r:embed="rId3"/>
            <a:stretch>
              <a:fillRect/>
            </a:stretch>
          </p:blipFill>
          <p:spPr>
            <a:xfrm>
              <a:off x="158750" y="130175"/>
              <a:ext cx="601662" cy="635000"/>
            </a:xfrm>
            <a:prstGeom prst="rect">
              <a:avLst/>
            </a:prstGeom>
            <a:noFill/>
            <a:ln w="9525">
              <a:noFill/>
            </a:ln>
          </p:spPr>
        </p:pic>
      </p:grpSp>
      <p:sp>
        <p:nvSpPr>
          <p:cNvPr id="3082" name="矩形 264"/>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3083" name="矩形 265"/>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3084" name="七角星 266"/>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3085" name="图片 269"/>
          <p:cNvPicPr>
            <a:picLocks noChangeAspect="1"/>
          </p:cNvPicPr>
          <p:nvPr/>
        </p:nvPicPr>
        <p:blipFill>
          <a:blip r:embed="rId4"/>
          <a:stretch>
            <a:fillRect/>
          </a:stretch>
        </p:blipFill>
        <p:spPr>
          <a:xfrm>
            <a:off x="7753350" y="114300"/>
            <a:ext cx="1047750" cy="511175"/>
          </a:xfrm>
          <a:prstGeom prst="rect">
            <a:avLst/>
          </a:prstGeom>
          <a:noFill/>
          <a:ln w="9525">
            <a:noFill/>
          </a:ln>
        </p:spPr>
      </p:pic>
      <p:pic>
        <p:nvPicPr>
          <p:cNvPr id="3086" name="图片 4"/>
          <p:cNvPicPr>
            <a:picLocks noChangeAspect="1"/>
          </p:cNvPicPr>
          <p:nvPr/>
        </p:nvPicPr>
        <p:blipFill>
          <a:blip r:embed="rId5"/>
          <a:stretch>
            <a:fillRect/>
          </a:stretch>
        </p:blipFill>
        <p:spPr>
          <a:xfrm>
            <a:off x="6704013" y="1336675"/>
            <a:ext cx="2787650" cy="2182813"/>
          </a:xfrm>
          <a:prstGeom prst="rect">
            <a:avLst/>
          </a:prstGeom>
          <a:noFill/>
          <a:ln w="9525">
            <a:noFill/>
          </a:ln>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5125"/>
                                        </p:tgtEl>
                                        <p:attrNameLst>
                                          <p:attrName>style.visibility</p:attrName>
                                        </p:attrNameLst>
                                      </p:cBhvr>
                                      <p:to>
                                        <p:strVal val="visible"/>
                                      </p:to>
                                    </p:set>
                                    <p:anim calcmode="lin" valueType="num">
                                      <p:cBhvr additive="base">
                                        <p:cTn id="7" dur="500" fill="hold"/>
                                        <p:tgtEl>
                                          <p:spTgt spid="5125"/>
                                        </p:tgtEl>
                                        <p:attrNameLst>
                                          <p:attrName>ppt_x</p:attrName>
                                        </p:attrNameLst>
                                      </p:cBhvr>
                                      <p:tavLst>
                                        <p:tav tm="0">
                                          <p:val>
                                            <p:strVal val="1+#ppt_w/2"/>
                                          </p:val>
                                        </p:tav>
                                        <p:tav tm="100000">
                                          <p:val>
                                            <p:strVal val="#ppt_x"/>
                                          </p:val>
                                        </p:tav>
                                      </p:tavLst>
                                    </p:anim>
                                    <p:anim calcmode="lin" valueType="num">
                                      <p:cBhvr additive="base">
                                        <p:cTn id="8" dur="500" fill="hold"/>
                                        <p:tgtEl>
                                          <p:spTgt spid="512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5128"/>
                                        </p:tgtEl>
                                        <p:attrNameLst>
                                          <p:attrName>style.visibility</p:attrName>
                                        </p:attrNameLst>
                                      </p:cBhvr>
                                      <p:to>
                                        <p:strVal val="visible"/>
                                      </p:to>
                                    </p:set>
                                    <p:anim calcmode="lin" valueType="num">
                                      <p:cBhvr additive="base">
                                        <p:cTn id="12" dur="500" fill="hold"/>
                                        <p:tgtEl>
                                          <p:spTgt spid="5128"/>
                                        </p:tgtEl>
                                        <p:attrNameLst>
                                          <p:attrName>ppt_x</p:attrName>
                                        </p:attrNameLst>
                                      </p:cBhvr>
                                      <p:tavLst>
                                        <p:tav tm="0">
                                          <p:val>
                                            <p:strVal val="1+#ppt_w/2"/>
                                          </p:val>
                                        </p:tav>
                                        <p:tav tm="100000">
                                          <p:val>
                                            <p:strVal val="#ppt_x"/>
                                          </p:val>
                                        </p:tav>
                                      </p:tavLst>
                                    </p:anim>
                                    <p:anim calcmode="lin" valueType="num">
                                      <p:cBhvr additive="base">
                                        <p:cTn id="13" dur="500" fill="hold"/>
                                        <p:tgtEl>
                                          <p:spTgt spid="512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5131"/>
                                        </p:tgtEl>
                                        <p:attrNameLst>
                                          <p:attrName>style.visibility</p:attrName>
                                        </p:attrNameLst>
                                      </p:cBhvr>
                                      <p:to>
                                        <p:strVal val="visible"/>
                                      </p:to>
                                    </p:set>
                                    <p:anim calcmode="lin" valueType="num">
                                      <p:cBhvr additive="base">
                                        <p:cTn id="17" dur="500" fill="hold"/>
                                        <p:tgtEl>
                                          <p:spTgt spid="5131"/>
                                        </p:tgtEl>
                                        <p:attrNameLst>
                                          <p:attrName>ppt_x</p:attrName>
                                        </p:attrNameLst>
                                      </p:cBhvr>
                                      <p:tavLst>
                                        <p:tav tm="0">
                                          <p:val>
                                            <p:strVal val="1+#ppt_w/2"/>
                                          </p:val>
                                        </p:tav>
                                        <p:tav tm="100000">
                                          <p:val>
                                            <p:strVal val="#ppt_x"/>
                                          </p:val>
                                        </p:tav>
                                      </p:tavLst>
                                    </p:anim>
                                    <p:anim calcmode="lin" valueType="num">
                                      <p:cBhvr additive="base">
                                        <p:cTn id="18" dur="500" fill="hold"/>
                                        <p:tgtEl>
                                          <p:spTgt spid="51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1506" name="组合 6"/>
          <p:cNvGrpSpPr/>
          <p:nvPr/>
        </p:nvGrpSpPr>
        <p:grpSpPr>
          <a:xfrm>
            <a:off x="-328612" y="0"/>
            <a:ext cx="10099675" cy="5151438"/>
            <a:chOff x="0" y="0"/>
            <a:chExt cx="10100826" cy="5150984"/>
          </a:xfrm>
        </p:grpSpPr>
        <p:sp>
          <p:nvSpPr>
            <p:cNvPr id="21530" name="矩形 4"/>
            <p:cNvSpPr/>
            <p:nvPr/>
          </p:nvSpPr>
          <p:spPr>
            <a:xfrm rot="1481046">
              <a:off x="163505" y="0"/>
              <a:ext cx="9937321" cy="1060357"/>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21531" name="矩形 72"/>
            <p:cNvSpPr/>
            <p:nvPr/>
          </p:nvSpPr>
          <p:spPr>
            <a:xfrm rot="1481046">
              <a:off x="163505" y="2052457"/>
              <a:ext cx="9937321" cy="1058769"/>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21532" name="矩形 73"/>
            <p:cNvSpPr/>
            <p:nvPr/>
          </p:nvSpPr>
          <p:spPr>
            <a:xfrm rot="1481046">
              <a:off x="0" y="4090627"/>
              <a:ext cx="9937320" cy="1060357"/>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grpSp>
      <p:sp>
        <p:nvSpPr>
          <p:cNvPr id="21507" name="任意多边形 74"/>
          <p:cNvSpPr/>
          <p:nvPr/>
        </p:nvSpPr>
        <p:spPr>
          <a:xfrm>
            <a:off x="6178550" y="-1208087"/>
            <a:ext cx="3578225" cy="2360612"/>
          </a:xfrm>
          <a:custGeom>
            <a:avLst/>
            <a:gdLst/>
            <a:ahLst/>
            <a:cxnLst>
              <a:cxn ang="0">
                <a:pos x="801713" y="0"/>
              </a:cxn>
              <a:cxn ang="0">
                <a:pos x="1540424" y="514644"/>
              </a:cxn>
              <a:cxn ang="0">
                <a:pos x="1554386" y="561924"/>
              </a:cxn>
              <a:cxn ang="0">
                <a:pos x="1628253" y="550076"/>
              </a:cxn>
              <a:cxn ang="0">
                <a:pos x="1710223" y="545725"/>
              </a:cxn>
              <a:cxn ang="0">
                <a:pos x="2277119" y="792528"/>
              </a:cxn>
              <a:cxn ang="0">
                <a:pos x="2309453" y="833716"/>
              </a:cxn>
              <a:cxn ang="0">
                <a:pos x="2328659" y="817061"/>
              </a:cxn>
              <a:cxn ang="0">
                <a:pos x="2776904" y="673152"/>
              </a:cxn>
              <a:cxn ang="0">
                <a:pos x="3578617" y="1515788"/>
              </a:cxn>
              <a:cxn ang="0">
                <a:pos x="2776904" y="2358424"/>
              </a:cxn>
              <a:cxn ang="0">
                <a:pos x="2210008" y="2111621"/>
              </a:cxn>
              <a:cxn ang="0">
                <a:pos x="2177676" y="2070434"/>
              </a:cxn>
              <a:cxn ang="0">
                <a:pos x="2158468" y="2087089"/>
              </a:cxn>
              <a:cxn ang="0">
                <a:pos x="1710223" y="2230997"/>
              </a:cxn>
              <a:cxn ang="0">
                <a:pos x="971513" y="1716353"/>
              </a:cxn>
              <a:cxn ang="0">
                <a:pos x="957550" y="1669073"/>
              </a:cxn>
              <a:cxn ang="0">
                <a:pos x="883684" y="1680922"/>
              </a:cxn>
              <a:cxn ang="0">
                <a:pos x="801713" y="1685272"/>
              </a:cxn>
              <a:cxn ang="0">
                <a:pos x="0" y="842636"/>
              </a:cxn>
              <a:cxn ang="0">
                <a:pos x="801713" y="0"/>
              </a:cxn>
            </a:cxnLst>
            <a:pathLst>
              <a:path w="3577833" h="2362804">
                <a:moveTo>
                  <a:pt x="801537" y="0"/>
                </a:moveTo>
                <a:cubicBezTo>
                  <a:pt x="1133545" y="0"/>
                  <a:pt x="1418406" y="212604"/>
                  <a:pt x="1540086" y="515600"/>
                </a:cubicBezTo>
                <a:lnTo>
                  <a:pt x="1554046" y="562968"/>
                </a:lnTo>
                <a:lnTo>
                  <a:pt x="1627897" y="551098"/>
                </a:lnTo>
                <a:cubicBezTo>
                  <a:pt x="1654842" y="548216"/>
                  <a:pt x="1682182" y="546739"/>
                  <a:pt x="1709849" y="546739"/>
                </a:cubicBezTo>
                <a:cubicBezTo>
                  <a:pt x="1931188" y="546739"/>
                  <a:pt x="2131572" y="641230"/>
                  <a:pt x="2276621" y="794000"/>
                </a:cubicBezTo>
                <a:lnTo>
                  <a:pt x="2308947" y="835265"/>
                </a:lnTo>
                <a:lnTo>
                  <a:pt x="2328149" y="818578"/>
                </a:lnTo>
                <a:cubicBezTo>
                  <a:pt x="2456075" y="727553"/>
                  <a:pt x="2610292" y="674402"/>
                  <a:pt x="2776296" y="674402"/>
                </a:cubicBezTo>
                <a:cubicBezTo>
                  <a:pt x="3218973" y="674402"/>
                  <a:pt x="3577833" y="1052364"/>
                  <a:pt x="3577833" y="1518603"/>
                </a:cubicBezTo>
                <a:cubicBezTo>
                  <a:pt x="3577833" y="1984842"/>
                  <a:pt x="3218973" y="2362804"/>
                  <a:pt x="2776296" y="2362804"/>
                </a:cubicBezTo>
                <a:cubicBezTo>
                  <a:pt x="2554957" y="2362804"/>
                  <a:pt x="2354573" y="2268314"/>
                  <a:pt x="2209524" y="2115543"/>
                </a:cubicBezTo>
                <a:lnTo>
                  <a:pt x="2177198" y="2074279"/>
                </a:lnTo>
                <a:lnTo>
                  <a:pt x="2157996" y="2090965"/>
                </a:lnTo>
                <a:cubicBezTo>
                  <a:pt x="2030070" y="2181990"/>
                  <a:pt x="1875853" y="2235141"/>
                  <a:pt x="1709849" y="2235141"/>
                </a:cubicBezTo>
                <a:cubicBezTo>
                  <a:pt x="1377841" y="2235141"/>
                  <a:pt x="1092981" y="2022537"/>
                  <a:pt x="971301" y="1719541"/>
                </a:cubicBezTo>
                <a:lnTo>
                  <a:pt x="957340" y="1672173"/>
                </a:lnTo>
                <a:lnTo>
                  <a:pt x="883490" y="1684044"/>
                </a:lnTo>
                <a:cubicBezTo>
                  <a:pt x="856545" y="1686926"/>
                  <a:pt x="829205" y="1688402"/>
                  <a:pt x="801537" y="1688402"/>
                </a:cubicBezTo>
                <a:cubicBezTo>
                  <a:pt x="358860" y="1688402"/>
                  <a:pt x="0" y="1310440"/>
                  <a:pt x="0" y="844201"/>
                </a:cubicBezTo>
                <a:cubicBezTo>
                  <a:pt x="0" y="377962"/>
                  <a:pt x="358860" y="0"/>
                  <a:pt x="801537" y="0"/>
                </a:cubicBezTo>
                <a:close/>
              </a:path>
            </a:pathLst>
          </a:custGeom>
          <a:solidFill>
            <a:srgbClr val="4BACC6">
              <a:alpha val="100000"/>
            </a:srgbClr>
          </a:solidFill>
          <a:ln w="76200" cap="flat" cmpd="sng">
            <a:solidFill>
              <a:srgbClr val="E9E175">
                <a:alpha val="100000"/>
              </a:srgbClr>
            </a:solidFill>
            <a:prstDash val="solid"/>
            <a:round/>
            <a:headEnd type="none" w="med" len="med"/>
            <a:tailEnd type="none" w="med" len="med"/>
          </a:ln>
        </p:spPr>
        <p:txBody>
          <a:bodyPr/>
          <a:p>
            <a:endParaRPr lang="zh-CN" altLang="en-US"/>
          </a:p>
        </p:txBody>
      </p:sp>
      <p:grpSp>
        <p:nvGrpSpPr>
          <p:cNvPr id="21508" name="组合 7"/>
          <p:cNvGrpSpPr/>
          <p:nvPr/>
        </p:nvGrpSpPr>
        <p:grpSpPr>
          <a:xfrm>
            <a:off x="-1187450" y="-568325"/>
            <a:ext cx="5989638" cy="6308725"/>
            <a:chOff x="0" y="0"/>
            <a:chExt cx="5990998" cy="6309891"/>
          </a:xfrm>
        </p:grpSpPr>
        <p:grpSp>
          <p:nvGrpSpPr>
            <p:cNvPr id="21526" name="组合 3"/>
            <p:cNvGrpSpPr/>
            <p:nvPr/>
          </p:nvGrpSpPr>
          <p:grpSpPr>
            <a:xfrm>
              <a:off x="0" y="0"/>
              <a:ext cx="5990998" cy="6309891"/>
              <a:chOff x="0" y="0"/>
              <a:chExt cx="6677398" cy="6298561"/>
            </a:xfrm>
          </p:grpSpPr>
          <p:sp>
            <p:nvSpPr>
              <p:cNvPr id="21528" name="椭圆 64"/>
              <p:cNvSpPr/>
              <p:nvPr/>
            </p:nvSpPr>
            <p:spPr>
              <a:xfrm>
                <a:off x="0" y="0"/>
                <a:ext cx="6677398" cy="6298561"/>
              </a:xfrm>
              <a:prstGeom prst="ellipse">
                <a:avLst/>
              </a:prstGeom>
              <a:solidFill>
                <a:srgbClr val="E9E175"/>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21529" name="椭圆 2"/>
              <p:cNvSpPr/>
              <p:nvPr/>
            </p:nvSpPr>
            <p:spPr>
              <a:xfrm>
                <a:off x="371556" y="340677"/>
                <a:ext cx="5953747" cy="5617207"/>
              </a:xfrm>
              <a:prstGeom prst="ellipse">
                <a:avLst/>
              </a:prstGeom>
              <a:solidFill>
                <a:srgbClr val="4BACC6"/>
              </a:solidFill>
              <a:ln w="9525">
                <a:noFill/>
              </a:ln>
            </p:spPr>
            <p:txBody>
              <a:bodyPr anchor="ctr"/>
              <a:p>
                <a:pPr algn="ctr"/>
                <a:endParaRPr lang="zh-CN" altLang="en-US" dirty="0">
                  <a:solidFill>
                    <a:srgbClr val="FFFFFF"/>
                  </a:solidFill>
                  <a:latin typeface="微软雅黑" panose="020B0503020204020204" pitchFamily="34" charset="-122"/>
                </a:endParaRPr>
              </a:p>
            </p:txBody>
          </p:sp>
        </p:grpSp>
        <p:pic>
          <p:nvPicPr>
            <p:cNvPr id="21527" name="图片 1"/>
            <p:cNvPicPr>
              <a:picLocks noChangeAspect="1"/>
            </p:cNvPicPr>
            <p:nvPr/>
          </p:nvPicPr>
          <p:blipFill>
            <a:blip r:embed="rId1"/>
            <a:stretch>
              <a:fillRect/>
            </a:stretch>
          </p:blipFill>
          <p:spPr>
            <a:xfrm>
              <a:off x="1444035" y="1147682"/>
              <a:ext cx="4003987" cy="4192992"/>
            </a:xfrm>
            <a:prstGeom prst="rect">
              <a:avLst/>
            </a:prstGeom>
            <a:noFill/>
            <a:ln w="9525">
              <a:noFill/>
            </a:ln>
          </p:spPr>
        </p:pic>
      </p:grpSp>
      <p:sp>
        <p:nvSpPr>
          <p:cNvPr id="21509" name="矩形 34"/>
          <p:cNvSpPr/>
          <p:nvPr/>
        </p:nvSpPr>
        <p:spPr>
          <a:xfrm>
            <a:off x="7956550" y="204788"/>
            <a:ext cx="1223963" cy="523875"/>
          </a:xfrm>
          <a:prstGeom prst="rect">
            <a:avLst/>
          </a:prstGeom>
          <a:noFill/>
          <a:ln w="9525">
            <a:noFill/>
          </a:ln>
        </p:spPr>
        <p:txBody>
          <a:bodyPr>
            <a:spAutoFit/>
          </a:bodyPr>
          <a:p>
            <a:pPr eaLnBrk="1" hangingPunct="1"/>
            <a:r>
              <a:rPr lang="en-US" altLang="zh-CN" sz="2800" dirty="0">
                <a:solidFill>
                  <a:srgbClr val="FFFFFF"/>
                </a:solidFill>
                <a:latin typeface="微软雅黑" panose="020B0503020204020204" pitchFamily="34" charset="-122"/>
                <a:sym typeface="+mn-lt"/>
              </a:rPr>
              <a:t>LOGO</a:t>
            </a:r>
            <a:endParaRPr lang="zh-CN" altLang="en-US" sz="2800" dirty="0">
              <a:solidFill>
                <a:srgbClr val="FFFFFF"/>
              </a:solidFill>
              <a:latin typeface="微软雅黑" panose="020B0503020204020204" pitchFamily="34" charset="-122"/>
              <a:sym typeface="+mn-lt"/>
            </a:endParaRPr>
          </a:p>
        </p:txBody>
      </p:sp>
      <p:sp>
        <p:nvSpPr>
          <p:cNvPr id="21510" name="七角星 35"/>
          <p:cNvSpPr/>
          <p:nvPr/>
        </p:nvSpPr>
        <p:spPr>
          <a:xfrm>
            <a:off x="7524750" y="195263"/>
            <a:ext cx="442913" cy="441325"/>
          </a:xfrm>
          <a:custGeom>
            <a:avLst/>
            <a:gdLst/>
            <a:ahLst/>
            <a:cxnLst>
              <a:cxn ang="0">
                <a:pos x="-1" y="283819"/>
              </a:cxn>
              <a:cxn ang="0">
                <a:pos x="68203" y="196409"/>
              </a:cxn>
              <a:cxn ang="0">
                <a:pos x="43862" y="87410"/>
              </a:cxn>
              <a:cxn ang="0">
                <a:pos x="153253" y="87410"/>
              </a:cxn>
              <a:cxn ang="0">
                <a:pos x="221457" y="0"/>
              </a:cxn>
              <a:cxn ang="0">
                <a:pos x="289660" y="87410"/>
              </a:cxn>
              <a:cxn ang="0">
                <a:pos x="399051" y="87410"/>
              </a:cxn>
              <a:cxn ang="0">
                <a:pos x="374710" y="196409"/>
              </a:cxn>
              <a:cxn ang="0">
                <a:pos x="442914" y="283819"/>
              </a:cxn>
              <a:cxn ang="0">
                <a:pos x="344355" y="332328"/>
              </a:cxn>
              <a:cxn ang="0">
                <a:pos x="320013" y="441327"/>
              </a:cxn>
              <a:cxn ang="0">
                <a:pos x="221457" y="392818"/>
              </a:cxn>
              <a:cxn ang="0">
                <a:pos x="122900" y="441327"/>
              </a:cxn>
              <a:cxn ang="0">
                <a:pos x="98558" y="332328"/>
              </a:cxn>
              <a:cxn ang="0">
                <a:pos x="-1" y="283819"/>
              </a:cxn>
            </a:cxnLst>
            <a:pathLst>
              <a:path w="442913" h="441325">
                <a:moveTo>
                  <a:pt x="-1" y="283819"/>
                </a:moveTo>
                <a:lnTo>
                  <a:pt x="68203" y="196409"/>
                </a:lnTo>
                <a:lnTo>
                  <a:pt x="43862" y="87410"/>
                </a:lnTo>
                <a:lnTo>
                  <a:pt x="153253" y="87410"/>
                </a:lnTo>
                <a:lnTo>
                  <a:pt x="221457" y="0"/>
                </a:lnTo>
                <a:lnTo>
                  <a:pt x="289660" y="87410"/>
                </a:lnTo>
                <a:lnTo>
                  <a:pt x="399051" y="87410"/>
                </a:lnTo>
                <a:lnTo>
                  <a:pt x="374710" y="196409"/>
                </a:lnTo>
                <a:lnTo>
                  <a:pt x="442914" y="283819"/>
                </a:lnTo>
                <a:lnTo>
                  <a:pt x="344355" y="332328"/>
                </a:lnTo>
                <a:lnTo>
                  <a:pt x="320013" y="441327"/>
                </a:lnTo>
                <a:lnTo>
                  <a:pt x="221457" y="392818"/>
                </a:lnTo>
                <a:lnTo>
                  <a:pt x="122900" y="441327"/>
                </a:lnTo>
                <a:lnTo>
                  <a:pt x="98558" y="332328"/>
                </a:lnTo>
                <a:lnTo>
                  <a:pt x="-1" y="283819"/>
                </a:lnTo>
                <a:close/>
              </a:path>
            </a:pathLst>
          </a:custGeom>
          <a:solidFill>
            <a:schemeClr val="bg1">
              <a:alpha val="100000"/>
            </a:schemeClr>
          </a:solidFill>
          <a:ln w="9525">
            <a:noFill/>
          </a:ln>
        </p:spPr>
        <p:txBody>
          <a:bodyPr/>
          <a:p>
            <a:endParaRPr lang="zh-CN" altLang="en-US"/>
          </a:p>
        </p:txBody>
      </p:sp>
      <p:sp>
        <p:nvSpPr>
          <p:cNvPr id="21511" name="矩形 36"/>
          <p:cNvSpPr/>
          <p:nvPr/>
        </p:nvSpPr>
        <p:spPr>
          <a:xfrm>
            <a:off x="5114925" y="3070225"/>
            <a:ext cx="2124075" cy="523875"/>
          </a:xfrm>
          <a:prstGeom prst="rect">
            <a:avLst/>
          </a:prstGeom>
          <a:solidFill>
            <a:srgbClr val="C75151"/>
          </a:solidFill>
          <a:ln w="9525">
            <a:noFill/>
          </a:ln>
        </p:spPr>
        <p:txBody>
          <a:bodyPr>
            <a:spAutoFit/>
          </a:bodyPr>
          <a:p>
            <a:pPr eaLnBrk="1" hangingPunct="1"/>
            <a:r>
              <a:rPr lang="en-US" altLang="zh-CN" sz="2800" dirty="0">
                <a:solidFill>
                  <a:srgbClr val="000000"/>
                </a:solidFill>
                <a:latin typeface="微软雅黑" panose="020B0503020204020204" pitchFamily="34" charset="-122"/>
                <a:sym typeface="+mn-lt"/>
              </a:rPr>
              <a:t>Thank You!</a:t>
            </a:r>
            <a:endParaRPr lang="en-US" altLang="zh-CN" sz="2800" dirty="0">
              <a:solidFill>
                <a:srgbClr val="000000"/>
              </a:solidFill>
              <a:latin typeface="微软雅黑" panose="020B0503020204020204" pitchFamily="34" charset="-122"/>
              <a:sym typeface="+mn-lt"/>
            </a:endParaRPr>
          </a:p>
        </p:txBody>
      </p:sp>
      <p:sp>
        <p:nvSpPr>
          <p:cNvPr id="21512" name="TextBox 394"/>
          <p:cNvSpPr txBox="1"/>
          <p:nvPr/>
        </p:nvSpPr>
        <p:spPr>
          <a:xfrm>
            <a:off x="4572000" y="2497138"/>
            <a:ext cx="4624388" cy="522287"/>
          </a:xfrm>
          <a:prstGeom prst="rect">
            <a:avLst/>
          </a:prstGeom>
          <a:noFill/>
          <a:ln w="9525">
            <a:noFill/>
          </a:ln>
        </p:spPr>
        <p:txBody>
          <a:bodyPr>
            <a:spAutoFit/>
          </a:bodyPr>
          <a:p>
            <a:pPr algn="ctr" eaLnBrk="1" hangingPunct="1"/>
            <a:r>
              <a:rPr lang="zh-CN" altLang="en-US" sz="2800" dirty="0">
                <a:solidFill>
                  <a:srgbClr val="FFFFFF"/>
                </a:solidFill>
                <a:latin typeface="微软雅黑" panose="020B0503020204020204" pitchFamily="34" charset="-122"/>
                <a:sym typeface="+mn-lt"/>
              </a:rPr>
              <a:t>商务通用扁平卡通模板</a:t>
            </a:r>
            <a:endParaRPr lang="en-US" altLang="zh-CN" sz="2800" dirty="0">
              <a:solidFill>
                <a:srgbClr val="FFFFFF"/>
              </a:solidFill>
              <a:latin typeface="微软雅黑" panose="020B0503020204020204" pitchFamily="34" charset="-122"/>
              <a:sym typeface="+mn-lt"/>
            </a:endParaRPr>
          </a:p>
        </p:txBody>
      </p:sp>
      <p:sp>
        <p:nvSpPr>
          <p:cNvPr id="21513" name="矩形 38"/>
          <p:cNvSpPr/>
          <p:nvPr/>
        </p:nvSpPr>
        <p:spPr>
          <a:xfrm>
            <a:off x="4911725" y="3632200"/>
            <a:ext cx="4887913" cy="307975"/>
          </a:xfrm>
          <a:prstGeom prst="rect">
            <a:avLst/>
          </a:prstGeom>
          <a:noFill/>
          <a:ln w="9525">
            <a:noFill/>
          </a:ln>
        </p:spPr>
        <p:txBody>
          <a:bodyPr>
            <a:spAutoFit/>
          </a:bodyPr>
          <a:p>
            <a:pPr eaLnBrk="1" hangingPunct="1"/>
            <a:r>
              <a:rPr lang="en-US" altLang="zh-CN" sz="1400" dirty="0">
                <a:solidFill>
                  <a:srgbClr val="FFFFFF"/>
                </a:solidFill>
                <a:latin typeface="微软雅黑" panose="020B0503020204020204" pitchFamily="34" charset="-122"/>
                <a:sym typeface="+mn-lt"/>
              </a:rPr>
              <a:t>【</a:t>
            </a:r>
            <a:r>
              <a:rPr lang="zh-CN" altLang="en-US" sz="1400" dirty="0">
                <a:solidFill>
                  <a:srgbClr val="FFFFFF"/>
                </a:solidFill>
                <a:latin typeface="微软雅黑" panose="020B0503020204020204" pitchFamily="34" charset="-122"/>
                <a:sym typeface="+mn-lt"/>
              </a:rPr>
              <a:t>商务展示</a:t>
            </a:r>
            <a:r>
              <a:rPr lang="en-US" altLang="zh-CN" sz="1400" dirty="0">
                <a:solidFill>
                  <a:srgbClr val="FFFFFF"/>
                </a:solidFill>
                <a:latin typeface="微软雅黑" panose="020B0503020204020204" pitchFamily="34" charset="-122"/>
                <a:sym typeface="+mn-lt"/>
              </a:rPr>
              <a:t>·</a:t>
            </a:r>
            <a:r>
              <a:rPr lang="zh-CN" altLang="en-US" sz="1400" dirty="0">
                <a:solidFill>
                  <a:srgbClr val="FFFFFF"/>
                </a:solidFill>
                <a:latin typeface="微软雅黑" panose="020B0503020204020204" pitchFamily="34" charset="-122"/>
                <a:sym typeface="+mn-lt"/>
              </a:rPr>
              <a:t>企业内训</a:t>
            </a:r>
            <a:r>
              <a:rPr lang="en-US" altLang="zh-CN" sz="1400" dirty="0">
                <a:solidFill>
                  <a:srgbClr val="FFFFFF"/>
                </a:solidFill>
                <a:latin typeface="微软雅黑" panose="020B0503020204020204" pitchFamily="34" charset="-122"/>
                <a:sym typeface="+mn-lt"/>
              </a:rPr>
              <a:t>·</a:t>
            </a:r>
            <a:r>
              <a:rPr lang="zh-CN" altLang="en-US" sz="1400" dirty="0">
                <a:solidFill>
                  <a:srgbClr val="FFFFFF"/>
                </a:solidFill>
                <a:latin typeface="微软雅黑" panose="020B0503020204020204" pitchFamily="34" charset="-122"/>
                <a:sym typeface="+mn-lt"/>
              </a:rPr>
              <a:t>年终总结</a:t>
            </a:r>
            <a:r>
              <a:rPr lang="en-US" altLang="zh-CN" sz="1400" dirty="0">
                <a:solidFill>
                  <a:srgbClr val="FFFFFF"/>
                </a:solidFill>
                <a:latin typeface="微软雅黑" panose="020B0503020204020204" pitchFamily="34" charset="-122"/>
                <a:sym typeface="+mn-lt"/>
              </a:rPr>
              <a:t>·</a:t>
            </a:r>
            <a:r>
              <a:rPr lang="zh-CN" altLang="en-US" sz="1400" dirty="0">
                <a:solidFill>
                  <a:srgbClr val="FFFFFF"/>
                </a:solidFill>
                <a:latin typeface="微软雅黑" panose="020B0503020204020204" pitchFamily="34" charset="-122"/>
                <a:sym typeface="+mn-lt"/>
              </a:rPr>
              <a:t>工作计划</a:t>
            </a:r>
            <a:r>
              <a:rPr lang="en-US" altLang="zh-CN" sz="1400" dirty="0">
                <a:solidFill>
                  <a:srgbClr val="FFFFFF"/>
                </a:solidFill>
                <a:latin typeface="微软雅黑" panose="020B0503020204020204" pitchFamily="34" charset="-122"/>
                <a:sym typeface="+mn-lt"/>
              </a:rPr>
              <a:t>】</a:t>
            </a:r>
            <a:endParaRPr lang="en-US" altLang="zh-CN" sz="1400" dirty="0">
              <a:solidFill>
                <a:srgbClr val="FFFFFF"/>
              </a:solidFill>
              <a:latin typeface="微软雅黑" panose="020B0503020204020204" pitchFamily="34" charset="-122"/>
              <a:sym typeface="+mn-lt"/>
            </a:endParaRPr>
          </a:p>
        </p:txBody>
      </p:sp>
      <p:grpSp>
        <p:nvGrpSpPr>
          <p:cNvPr id="21514" name="组合 113"/>
          <p:cNvGrpSpPr/>
          <p:nvPr/>
        </p:nvGrpSpPr>
        <p:grpSpPr>
          <a:xfrm>
            <a:off x="5013325" y="1758950"/>
            <a:ext cx="649288" cy="649288"/>
            <a:chOff x="0" y="0"/>
            <a:chExt cx="4693188" cy="4691098"/>
          </a:xfrm>
        </p:grpSpPr>
        <p:sp>
          <p:nvSpPr>
            <p:cNvPr id="21524" name="椭圆 59"/>
            <p:cNvSpPr/>
            <p:nvPr/>
          </p:nvSpPr>
          <p:spPr>
            <a:xfrm>
              <a:off x="0" y="0"/>
              <a:ext cx="4693188" cy="4691098"/>
            </a:xfrm>
            <a:prstGeom prst="ellipse">
              <a:avLst/>
            </a:prstGeom>
            <a:solidFill>
              <a:srgbClr val="DE4A21"/>
            </a:solidFill>
            <a:ln w="9525">
              <a:noFill/>
            </a:ln>
          </p:spPr>
          <p:txBody>
            <a:bodyPr tIns="108000" anchor="ctr"/>
            <a:p>
              <a:pPr algn="ctr" eaLnBrk="1" hangingPunct="1"/>
              <a:endParaRPr lang="zh-CN" altLang="en-US" sz="3200" dirty="0">
                <a:solidFill>
                  <a:srgbClr val="000000"/>
                </a:solidFill>
                <a:latin typeface="微软雅黑" panose="020B0503020204020204" pitchFamily="34" charset="-122"/>
                <a:sym typeface="+mn-lt"/>
              </a:endParaRPr>
            </a:p>
          </p:txBody>
        </p:sp>
        <p:sp>
          <p:nvSpPr>
            <p:cNvPr id="21525" name="椭圆 60"/>
            <p:cNvSpPr/>
            <p:nvPr/>
          </p:nvSpPr>
          <p:spPr>
            <a:xfrm>
              <a:off x="493419" y="493199"/>
              <a:ext cx="3706350" cy="3704699"/>
            </a:xfrm>
            <a:prstGeom prst="ellipse">
              <a:avLst/>
            </a:prstGeom>
            <a:solidFill>
              <a:srgbClr val="E6FA6F"/>
            </a:solidFill>
            <a:ln w="9525">
              <a:noFill/>
            </a:ln>
          </p:spPr>
          <p:txBody>
            <a:bodyPr tIns="108000" anchor="ctr"/>
            <a:p>
              <a:pPr algn="ctr" eaLnBrk="1" hangingPunct="1"/>
              <a:r>
                <a:rPr lang="en-US" altLang="zh-CN" sz="3200" dirty="0">
                  <a:solidFill>
                    <a:srgbClr val="000000"/>
                  </a:solidFill>
                  <a:latin typeface="微软雅黑" panose="020B0503020204020204" pitchFamily="34" charset="-122"/>
                  <a:sym typeface="+mn-lt"/>
                </a:rPr>
                <a:t>I</a:t>
              </a:r>
              <a:endParaRPr lang="zh-CN" altLang="en-US" sz="3200" dirty="0">
                <a:solidFill>
                  <a:srgbClr val="000000"/>
                </a:solidFill>
                <a:latin typeface="微软雅黑" panose="020B0503020204020204" pitchFamily="34" charset="-122"/>
                <a:sym typeface="+mn-lt"/>
              </a:endParaRPr>
            </a:p>
          </p:txBody>
        </p:sp>
      </p:grpSp>
      <p:grpSp>
        <p:nvGrpSpPr>
          <p:cNvPr id="21515" name="组合 118"/>
          <p:cNvGrpSpPr/>
          <p:nvPr/>
        </p:nvGrpSpPr>
        <p:grpSpPr>
          <a:xfrm>
            <a:off x="5835650" y="1758950"/>
            <a:ext cx="649288" cy="649288"/>
            <a:chOff x="0" y="0"/>
            <a:chExt cx="4693188" cy="4691098"/>
          </a:xfrm>
        </p:grpSpPr>
        <p:sp>
          <p:nvSpPr>
            <p:cNvPr id="21522" name="椭圆 62"/>
            <p:cNvSpPr/>
            <p:nvPr/>
          </p:nvSpPr>
          <p:spPr>
            <a:xfrm>
              <a:off x="0" y="0"/>
              <a:ext cx="4693188" cy="4691098"/>
            </a:xfrm>
            <a:prstGeom prst="ellipse">
              <a:avLst/>
            </a:prstGeom>
            <a:solidFill>
              <a:srgbClr val="DE4A21"/>
            </a:solidFill>
            <a:ln w="9525">
              <a:noFill/>
            </a:ln>
          </p:spPr>
          <p:txBody>
            <a:bodyPr tIns="108000" anchor="ctr"/>
            <a:p>
              <a:pPr algn="ctr" eaLnBrk="1" hangingPunct="1"/>
              <a:endParaRPr lang="zh-CN" altLang="en-US" sz="3200" dirty="0">
                <a:solidFill>
                  <a:srgbClr val="000000"/>
                </a:solidFill>
                <a:latin typeface="微软雅黑" panose="020B0503020204020204" pitchFamily="34" charset="-122"/>
                <a:sym typeface="+mn-lt"/>
              </a:endParaRPr>
            </a:p>
          </p:txBody>
        </p:sp>
        <p:sp>
          <p:nvSpPr>
            <p:cNvPr id="21523" name="椭圆 63"/>
            <p:cNvSpPr/>
            <p:nvPr/>
          </p:nvSpPr>
          <p:spPr>
            <a:xfrm>
              <a:off x="493419" y="493199"/>
              <a:ext cx="3706350" cy="3704699"/>
            </a:xfrm>
            <a:prstGeom prst="ellipse">
              <a:avLst/>
            </a:prstGeom>
            <a:solidFill>
              <a:srgbClr val="E6FA6F"/>
            </a:solidFill>
            <a:ln w="9525">
              <a:noFill/>
            </a:ln>
          </p:spPr>
          <p:txBody>
            <a:bodyPr tIns="108000" anchor="ctr"/>
            <a:p>
              <a:pPr algn="ctr" eaLnBrk="1" hangingPunct="1"/>
              <a:r>
                <a:rPr lang="en-US" altLang="zh-CN" sz="3200" dirty="0">
                  <a:solidFill>
                    <a:srgbClr val="000000"/>
                  </a:solidFill>
                  <a:latin typeface="微软雅黑" panose="020B0503020204020204" pitchFamily="34" charset="-122"/>
                  <a:sym typeface="+mn-lt"/>
                </a:rPr>
                <a:t>D</a:t>
              </a:r>
              <a:endParaRPr lang="zh-CN" altLang="en-US" sz="3200" dirty="0">
                <a:solidFill>
                  <a:srgbClr val="000000"/>
                </a:solidFill>
                <a:latin typeface="微软雅黑" panose="020B0503020204020204" pitchFamily="34" charset="-122"/>
                <a:sym typeface="+mn-lt"/>
              </a:endParaRPr>
            </a:p>
          </p:txBody>
        </p:sp>
      </p:grpSp>
      <p:grpSp>
        <p:nvGrpSpPr>
          <p:cNvPr id="21516" name="组合 121"/>
          <p:cNvGrpSpPr/>
          <p:nvPr/>
        </p:nvGrpSpPr>
        <p:grpSpPr>
          <a:xfrm>
            <a:off x="6657975" y="1758950"/>
            <a:ext cx="649288" cy="649288"/>
            <a:chOff x="0" y="0"/>
            <a:chExt cx="4693188" cy="4691098"/>
          </a:xfrm>
        </p:grpSpPr>
        <p:sp>
          <p:nvSpPr>
            <p:cNvPr id="21520" name="椭圆 65"/>
            <p:cNvSpPr/>
            <p:nvPr/>
          </p:nvSpPr>
          <p:spPr>
            <a:xfrm>
              <a:off x="0" y="0"/>
              <a:ext cx="4693188" cy="4691098"/>
            </a:xfrm>
            <a:prstGeom prst="ellipse">
              <a:avLst/>
            </a:prstGeom>
            <a:solidFill>
              <a:srgbClr val="DE4A21"/>
            </a:solidFill>
            <a:ln w="9525">
              <a:noFill/>
            </a:ln>
          </p:spPr>
          <p:txBody>
            <a:bodyPr tIns="108000" anchor="ctr"/>
            <a:p>
              <a:pPr algn="ctr" eaLnBrk="1" hangingPunct="1"/>
              <a:endParaRPr lang="zh-CN" altLang="en-US" sz="3200" dirty="0">
                <a:solidFill>
                  <a:srgbClr val="000000"/>
                </a:solidFill>
                <a:latin typeface="微软雅黑" panose="020B0503020204020204" pitchFamily="34" charset="-122"/>
                <a:sym typeface="+mn-lt"/>
              </a:endParaRPr>
            </a:p>
          </p:txBody>
        </p:sp>
        <p:sp>
          <p:nvSpPr>
            <p:cNvPr id="21521" name="椭圆 66"/>
            <p:cNvSpPr/>
            <p:nvPr/>
          </p:nvSpPr>
          <p:spPr>
            <a:xfrm>
              <a:off x="493419" y="493199"/>
              <a:ext cx="3706350" cy="3704699"/>
            </a:xfrm>
            <a:prstGeom prst="ellipse">
              <a:avLst/>
            </a:prstGeom>
            <a:solidFill>
              <a:srgbClr val="E6FA6F"/>
            </a:solidFill>
            <a:ln w="9525">
              <a:noFill/>
            </a:ln>
          </p:spPr>
          <p:txBody>
            <a:bodyPr tIns="108000" anchor="ctr"/>
            <a:p>
              <a:pPr algn="ctr" eaLnBrk="1" hangingPunct="1"/>
              <a:r>
                <a:rPr lang="en-US" altLang="zh-CN" sz="3200" dirty="0">
                  <a:solidFill>
                    <a:srgbClr val="000000"/>
                  </a:solidFill>
                  <a:latin typeface="微软雅黑" panose="020B0503020204020204" pitchFamily="34" charset="-122"/>
                  <a:sym typeface="+mn-lt"/>
                </a:rPr>
                <a:t>E</a:t>
              </a:r>
              <a:endParaRPr lang="zh-CN" altLang="en-US" sz="3200" dirty="0">
                <a:solidFill>
                  <a:srgbClr val="000000"/>
                </a:solidFill>
                <a:latin typeface="微软雅黑" panose="020B0503020204020204" pitchFamily="34" charset="-122"/>
                <a:sym typeface="+mn-lt"/>
              </a:endParaRPr>
            </a:p>
          </p:txBody>
        </p:sp>
      </p:grpSp>
      <p:grpSp>
        <p:nvGrpSpPr>
          <p:cNvPr id="21517" name="组合 124"/>
          <p:cNvGrpSpPr/>
          <p:nvPr/>
        </p:nvGrpSpPr>
        <p:grpSpPr>
          <a:xfrm>
            <a:off x="7480300" y="1758950"/>
            <a:ext cx="649288" cy="649288"/>
            <a:chOff x="0" y="0"/>
            <a:chExt cx="4693188" cy="4691098"/>
          </a:xfrm>
        </p:grpSpPr>
        <p:sp>
          <p:nvSpPr>
            <p:cNvPr id="21518" name="椭圆 68"/>
            <p:cNvSpPr/>
            <p:nvPr/>
          </p:nvSpPr>
          <p:spPr>
            <a:xfrm>
              <a:off x="0" y="0"/>
              <a:ext cx="4693188" cy="4691098"/>
            </a:xfrm>
            <a:prstGeom prst="ellipse">
              <a:avLst/>
            </a:prstGeom>
            <a:solidFill>
              <a:srgbClr val="DE4A21"/>
            </a:solidFill>
            <a:ln w="9525">
              <a:noFill/>
            </a:ln>
          </p:spPr>
          <p:txBody>
            <a:bodyPr tIns="108000" anchor="ctr"/>
            <a:p>
              <a:pPr algn="ctr" eaLnBrk="1" hangingPunct="1"/>
              <a:endParaRPr lang="zh-CN" altLang="en-US" sz="3200" dirty="0">
                <a:solidFill>
                  <a:srgbClr val="000000"/>
                </a:solidFill>
                <a:latin typeface="微软雅黑" panose="020B0503020204020204" pitchFamily="34" charset="-122"/>
                <a:sym typeface="+mn-lt"/>
              </a:endParaRPr>
            </a:p>
          </p:txBody>
        </p:sp>
        <p:sp>
          <p:nvSpPr>
            <p:cNvPr id="21519" name="椭圆 69"/>
            <p:cNvSpPr/>
            <p:nvPr/>
          </p:nvSpPr>
          <p:spPr>
            <a:xfrm>
              <a:off x="493419" y="493199"/>
              <a:ext cx="3706350" cy="3704699"/>
            </a:xfrm>
            <a:prstGeom prst="ellipse">
              <a:avLst/>
            </a:prstGeom>
            <a:solidFill>
              <a:srgbClr val="E6FA6F"/>
            </a:solidFill>
            <a:ln w="9525">
              <a:noFill/>
            </a:ln>
          </p:spPr>
          <p:txBody>
            <a:bodyPr tIns="108000" anchor="ctr"/>
            <a:p>
              <a:pPr algn="ctr" eaLnBrk="1" hangingPunct="1"/>
              <a:r>
                <a:rPr lang="en-US" altLang="zh-CN" sz="3200" dirty="0">
                  <a:solidFill>
                    <a:srgbClr val="000000"/>
                  </a:solidFill>
                  <a:latin typeface="微软雅黑" panose="020B0503020204020204" pitchFamily="34" charset="-122"/>
                  <a:sym typeface="+mn-lt"/>
                </a:rPr>
                <a:t>A</a:t>
              </a:r>
              <a:endParaRPr lang="zh-CN" altLang="en-US" sz="3200" dirty="0">
                <a:solidFill>
                  <a:srgbClr val="000000"/>
                </a:solidFill>
                <a:latin typeface="微软雅黑" panose="020B0503020204020204" pitchFamily="34" charset="-122"/>
                <a:sym typeface="+mn-lt"/>
              </a:endParaRPr>
            </a:p>
          </p:txBody>
        </p:sp>
      </p:grpSp>
    </p:spTree>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任意多边形 2"/>
          <p:cNvSpPr/>
          <p:nvPr/>
        </p:nvSpPr>
        <p:spPr>
          <a:xfrm>
            <a:off x="1681163" y="2855913"/>
            <a:ext cx="447675" cy="492125"/>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1" fmla="*/ 0 w 576263"/>
              <a:gd name="connsiteY0-2" fmla="*/ 0 h 547688"/>
              <a:gd name="connsiteX1-3" fmla="*/ 566738 w 576263"/>
              <a:gd name="connsiteY1-4" fmla="*/ 547688 h 547688"/>
              <a:gd name="connsiteX2-5" fmla="*/ 576263 w 576263"/>
              <a:gd name="connsiteY2-6" fmla="*/ 0 h 547688"/>
              <a:gd name="connsiteX3-7" fmla="*/ 0 w 576263"/>
              <a:gd name="connsiteY3-8" fmla="*/ 0 h 547688"/>
              <a:gd name="connsiteX0-9" fmla="*/ 0 w 576263"/>
              <a:gd name="connsiteY0-10" fmla="*/ 0 h 571500"/>
              <a:gd name="connsiteX1-11" fmla="*/ 566738 w 576263"/>
              <a:gd name="connsiteY1-12" fmla="*/ 571500 h 571500"/>
              <a:gd name="connsiteX2-13" fmla="*/ 576263 w 576263"/>
              <a:gd name="connsiteY2-14" fmla="*/ 0 h 571500"/>
              <a:gd name="connsiteX3-15" fmla="*/ 0 w 576263"/>
              <a:gd name="connsiteY3-16" fmla="*/ 0 h 571500"/>
              <a:gd name="connsiteX0-17" fmla="*/ 0 w 576263"/>
              <a:gd name="connsiteY0-18" fmla="*/ 0 h 576263"/>
              <a:gd name="connsiteX1-19" fmla="*/ 571335 w 576263"/>
              <a:gd name="connsiteY1-20" fmla="*/ 576263 h 576263"/>
              <a:gd name="connsiteX2-21" fmla="*/ 576263 w 576263"/>
              <a:gd name="connsiteY2-22" fmla="*/ 0 h 576263"/>
              <a:gd name="connsiteX3-23" fmla="*/ 0 w 576263"/>
              <a:gd name="connsiteY3-24" fmla="*/ 0 h 576263"/>
              <a:gd name="connsiteX0-25" fmla="*/ 0 w 576448"/>
              <a:gd name="connsiteY0-26" fmla="*/ 0 h 576263"/>
              <a:gd name="connsiteX1-27" fmla="*/ 575933 w 576448"/>
              <a:gd name="connsiteY1-28" fmla="*/ 576263 h 576263"/>
              <a:gd name="connsiteX2-29" fmla="*/ 576263 w 576448"/>
              <a:gd name="connsiteY2-30" fmla="*/ 0 h 576263"/>
              <a:gd name="connsiteX3-31" fmla="*/ 0 w 576448"/>
              <a:gd name="connsiteY3-32" fmla="*/ 0 h 576263"/>
            </a:gdLst>
            <a:ahLst/>
            <a:cxnLst>
              <a:cxn ang="0">
                <a:pos x="connsiteX0-1" y="connsiteY0-2"/>
              </a:cxn>
              <a:cxn ang="0">
                <a:pos x="connsiteX1-3" y="connsiteY1-4"/>
              </a:cxn>
              <a:cxn ang="0">
                <a:pos x="connsiteX2-5" y="connsiteY2-6"/>
              </a:cxn>
              <a:cxn ang="0">
                <a:pos x="connsiteX3-7" y="connsiteY3-8"/>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z="100" strike="noStrike" noProof="1">
              <a:solidFill>
                <a:prstClr val="white"/>
              </a:solidFill>
            </a:endParaRPr>
          </a:p>
        </p:txBody>
      </p:sp>
      <p:sp>
        <p:nvSpPr>
          <p:cNvPr id="4" name="矩形 3"/>
          <p:cNvSpPr/>
          <p:nvPr/>
        </p:nvSpPr>
        <p:spPr>
          <a:xfrm>
            <a:off x="2124075" y="2857500"/>
            <a:ext cx="7019925" cy="49371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fontAlgn="base">
              <a:defRPr/>
            </a:pPr>
            <a:r>
              <a:rPr lang="en-US" altLang="zh-CN" sz="2100" strike="noStrike" noProof="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rPr>
              <a:t>https://www.freeppt7.com</a:t>
            </a:r>
            <a:endParaRPr lang="en-US" altLang="zh-CN" sz="2100" strike="noStrike" noProof="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itchFamily="34" charset="-128"/>
            </a:endParaRPr>
          </a:p>
        </p:txBody>
      </p:sp>
      <p:sp>
        <p:nvSpPr>
          <p:cNvPr id="7" name="矩形 6"/>
          <p:cNvSpPr/>
          <p:nvPr/>
        </p:nvSpPr>
        <p:spPr>
          <a:xfrm>
            <a:off x="0" y="2282825"/>
            <a:ext cx="6985000" cy="58102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l" fontAlgn="base">
              <a:defRPr/>
            </a:pPr>
            <a:r>
              <a:rPr lang="zh-CN" altLang="en-US" sz="2400" strike="noStrike" spc="200" noProof="1" dirty="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lang="zh-CN" altLang="en-US" sz="2400" strike="noStrike" spc="200" noProof="1" dirty="0" smtClean="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sz="1800" strike="noStrike" spc="20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Best PPT templates for free download</a:t>
            </a:r>
            <a:endParaRPr sz="1800" strike="noStrike" spc="20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6" name="直角三角形 5"/>
          <p:cNvSpPr/>
          <p:nvPr/>
        </p:nvSpPr>
        <p:spPr>
          <a:xfrm>
            <a:off x="6983413" y="2279650"/>
            <a:ext cx="641350" cy="584200"/>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z="100" strike="noStrike" noProof="1">
              <a:solidFill>
                <a:prstClr val="white"/>
              </a:solidFill>
            </a:endParaRPr>
          </a:p>
        </p:txBody>
      </p:sp>
      <p:sp>
        <p:nvSpPr>
          <p:cNvPr id="15365" name="矩形 11"/>
          <p:cNvSpPr/>
          <p:nvPr/>
        </p:nvSpPr>
        <p:spPr>
          <a:xfrm>
            <a:off x="1982788" y="2940050"/>
            <a:ext cx="5178425" cy="1270000"/>
          </a:xfrm>
          <a:prstGeom prst="rect">
            <a:avLst/>
          </a:prstGeom>
          <a:noFill/>
          <a:ln w="25400">
            <a:noFill/>
          </a:ln>
        </p:spPr>
        <p:txBody>
          <a:bodyPr anchor="ctr"/>
          <a:p>
            <a:pPr>
              <a:lnSpc>
                <a:spcPts val="2400"/>
              </a:lnSpc>
            </a:pPr>
            <a:r>
              <a:rPr lang="en-US" altLang="zh-CN" sz="900" dirty="0">
                <a:solidFill>
                  <a:srgbClr val="4A452A"/>
                </a:solidFill>
                <a:latin typeface="微软雅黑" panose="020B0503020204020204" pitchFamily="34" charset="-122"/>
                <a:ea typeface="微软雅黑" panose="020B0503020204020204" pitchFamily="34" charset="-122"/>
              </a:rPr>
              <a:t> </a:t>
            </a:r>
            <a:endParaRPr lang="en-US" altLang="zh-CN" sz="900" dirty="0">
              <a:solidFill>
                <a:srgbClr val="4A452A"/>
              </a:solidFill>
              <a:latin typeface="微软雅黑" panose="020B0503020204020204" pitchFamily="34" charset="-122"/>
              <a:ea typeface="微软雅黑" panose="020B0503020204020204" pitchFamily="34" charset="-122"/>
            </a:endParaRPr>
          </a:p>
        </p:txBody>
      </p:sp>
      <p:pic>
        <p:nvPicPr>
          <p:cNvPr id="15366" name="图片 4" descr="logo">
            <a:hlinkClick r:id="rId1" action="ppaction://hlinkfile"/>
          </p:cNvPr>
          <p:cNvPicPr>
            <a:picLocks noChangeAspect="1"/>
          </p:cNvPicPr>
          <p:nvPr/>
        </p:nvPicPr>
        <p:blipFill>
          <a:blip r:embed="rId2"/>
          <a:stretch>
            <a:fillRect/>
          </a:stretch>
        </p:blipFill>
        <p:spPr>
          <a:xfrm>
            <a:off x="2490788" y="633413"/>
            <a:ext cx="4162425" cy="960437"/>
          </a:xfrm>
          <a:prstGeom prst="rect">
            <a:avLst/>
          </a:prstGeom>
          <a:noFill/>
          <a:ln w="9525">
            <a:noFill/>
          </a:ln>
        </p:spPr>
      </p:pic>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098" name="组合 207"/>
          <p:cNvGrpSpPr/>
          <p:nvPr/>
        </p:nvGrpSpPr>
        <p:grpSpPr>
          <a:xfrm>
            <a:off x="5310188" y="1225550"/>
            <a:ext cx="5991225" cy="6310313"/>
            <a:chOff x="0" y="0"/>
            <a:chExt cx="6677398" cy="6298561"/>
          </a:xfrm>
        </p:grpSpPr>
        <p:sp>
          <p:nvSpPr>
            <p:cNvPr id="4111" name="椭圆 209"/>
            <p:cNvSpPr/>
            <p:nvPr/>
          </p:nvSpPr>
          <p:spPr>
            <a:xfrm>
              <a:off x="0" y="0"/>
              <a:ext cx="6677398" cy="6298561"/>
            </a:xfrm>
            <a:prstGeom prst="ellipse">
              <a:avLst/>
            </a:prstGeom>
            <a:solidFill>
              <a:srgbClr val="E9E175"/>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4112" name="椭圆 210"/>
            <p:cNvSpPr/>
            <p:nvPr/>
          </p:nvSpPr>
          <p:spPr>
            <a:xfrm>
              <a:off x="267166" y="286803"/>
              <a:ext cx="5955517" cy="5617206"/>
            </a:xfrm>
            <a:prstGeom prst="ellipse">
              <a:avLst/>
            </a:prstGeom>
            <a:solidFill>
              <a:srgbClr val="4BACC6"/>
            </a:solidFill>
            <a:ln w="9525">
              <a:noFill/>
            </a:ln>
          </p:spPr>
          <p:txBody>
            <a:bodyPr anchor="ctr"/>
            <a:p>
              <a:pPr algn="ctr"/>
              <a:endParaRPr lang="zh-CN" altLang="en-US" dirty="0">
                <a:solidFill>
                  <a:srgbClr val="FFFFFF"/>
                </a:solidFill>
                <a:latin typeface="微软雅黑" panose="020B0503020204020204" pitchFamily="34" charset="-122"/>
              </a:endParaRPr>
            </a:p>
          </p:txBody>
        </p:sp>
      </p:grpSp>
      <p:sp>
        <p:nvSpPr>
          <p:cNvPr id="4099" name="矩形 202"/>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4100" name="矩形 55"/>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4101" name="七角星 59"/>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grpSp>
        <p:nvGrpSpPr>
          <p:cNvPr id="4102" name="组合 2"/>
          <p:cNvGrpSpPr/>
          <p:nvPr/>
        </p:nvGrpSpPr>
        <p:grpSpPr>
          <a:xfrm>
            <a:off x="4165600" y="1649413"/>
            <a:ext cx="1325563" cy="1323975"/>
            <a:chOff x="0" y="0"/>
            <a:chExt cx="3176276" cy="3174702"/>
          </a:xfrm>
        </p:grpSpPr>
        <p:grpSp>
          <p:nvGrpSpPr>
            <p:cNvPr id="4107" name="组合 12"/>
            <p:cNvGrpSpPr/>
            <p:nvPr/>
          </p:nvGrpSpPr>
          <p:grpSpPr>
            <a:xfrm>
              <a:off x="0" y="0"/>
              <a:ext cx="3176276" cy="3174702"/>
              <a:chOff x="0" y="0"/>
              <a:chExt cx="4693188" cy="4691098"/>
            </a:xfrm>
          </p:grpSpPr>
          <p:sp>
            <p:nvSpPr>
              <p:cNvPr id="4109" name="椭圆 203"/>
              <p:cNvSpPr/>
              <p:nvPr/>
            </p:nvSpPr>
            <p:spPr>
              <a:xfrm>
                <a:off x="0" y="0"/>
                <a:ext cx="4693188" cy="4691098"/>
              </a:xfrm>
              <a:prstGeom prst="ellipse">
                <a:avLst/>
              </a:prstGeom>
              <a:solidFill>
                <a:schemeClr val="bg1"/>
              </a:solidFill>
              <a:ln w="9525">
                <a:noFill/>
              </a:ln>
            </p:spPr>
            <p:txBody>
              <a:bodyPr tIns="108000" anchor="ctr"/>
              <a:p>
                <a:pPr algn="ctr" eaLnBrk="1" hangingPunct="1"/>
                <a:endParaRPr lang="zh-CN" altLang="en-US" sz="3600" dirty="0">
                  <a:latin typeface="微软雅黑" panose="020B0503020204020204" pitchFamily="34" charset="-122"/>
                  <a:sym typeface="+mn-lt"/>
                </a:endParaRPr>
              </a:p>
            </p:txBody>
          </p:sp>
          <p:sp>
            <p:nvSpPr>
              <p:cNvPr id="4110" name="椭圆 204"/>
              <p:cNvSpPr/>
              <p:nvPr/>
            </p:nvSpPr>
            <p:spPr>
              <a:xfrm>
                <a:off x="207963" y="174368"/>
                <a:ext cx="4277261" cy="4342359"/>
              </a:xfrm>
              <a:prstGeom prst="ellipse">
                <a:avLst/>
              </a:prstGeom>
              <a:solidFill>
                <a:srgbClr val="262626"/>
              </a:solidFill>
              <a:ln w="9525">
                <a:noFill/>
              </a:ln>
            </p:spPr>
            <p:txBody>
              <a:bodyPr tIns="108000" anchor="ctr"/>
              <a:p>
                <a:pPr algn="ctr" eaLnBrk="1" hangingPunct="1"/>
                <a:endParaRPr lang="zh-CN" altLang="en-US" sz="3600" dirty="0">
                  <a:latin typeface="微软雅黑" panose="020B0503020204020204" pitchFamily="34" charset="-122"/>
                  <a:sym typeface="+mn-lt"/>
                </a:endParaRPr>
              </a:p>
            </p:txBody>
          </p:sp>
        </p:grpSp>
        <p:pic>
          <p:nvPicPr>
            <p:cNvPr id="4108" name="图片 1"/>
            <p:cNvPicPr>
              <a:picLocks noChangeAspect="1"/>
            </p:cNvPicPr>
            <p:nvPr/>
          </p:nvPicPr>
          <p:blipFill>
            <a:blip r:embed="rId1"/>
            <a:stretch>
              <a:fillRect/>
            </a:stretch>
          </p:blipFill>
          <p:spPr>
            <a:xfrm>
              <a:off x="538564" y="360040"/>
              <a:ext cx="2080293" cy="2080293"/>
            </a:xfrm>
            <a:prstGeom prst="rect">
              <a:avLst/>
            </a:prstGeom>
            <a:noFill/>
            <a:ln w="9525">
              <a:noFill/>
            </a:ln>
          </p:spPr>
        </p:pic>
      </p:grpSp>
      <p:sp>
        <p:nvSpPr>
          <p:cNvPr id="4103" name="矩形 205"/>
          <p:cNvSpPr/>
          <p:nvPr/>
        </p:nvSpPr>
        <p:spPr>
          <a:xfrm>
            <a:off x="214313" y="1203325"/>
            <a:ext cx="5503862" cy="2216150"/>
          </a:xfrm>
          <a:prstGeom prst="rect">
            <a:avLst/>
          </a:prstGeom>
          <a:noFill/>
          <a:ln w="9525">
            <a:noFill/>
          </a:ln>
        </p:spPr>
        <p:txBody>
          <a:bodyPr>
            <a:spAutoFit/>
          </a:bodyPr>
          <a:p>
            <a:pPr eaLnBrk="1" hangingPunct="1"/>
            <a:r>
              <a:rPr lang="en-US" altLang="zh-CN" sz="13800" b="1" dirty="0">
                <a:solidFill>
                  <a:schemeClr val="bg1"/>
                </a:solidFill>
                <a:latin typeface="微软雅黑" panose="020B0503020204020204" pitchFamily="34" charset="-122"/>
                <a:sym typeface="+mn-lt"/>
              </a:rPr>
              <a:t>Part</a:t>
            </a:r>
            <a:endParaRPr lang="en-US" altLang="zh-CN" sz="13800" b="1" dirty="0">
              <a:solidFill>
                <a:schemeClr val="bg1"/>
              </a:solidFill>
              <a:latin typeface="微软雅黑" panose="020B0503020204020204" pitchFamily="34" charset="-122"/>
              <a:sym typeface="+mn-lt"/>
            </a:endParaRPr>
          </a:p>
        </p:txBody>
      </p:sp>
      <p:sp>
        <p:nvSpPr>
          <p:cNvPr id="4104" name="矩形 94"/>
          <p:cNvSpPr/>
          <p:nvPr/>
        </p:nvSpPr>
        <p:spPr>
          <a:xfrm>
            <a:off x="373063" y="3048000"/>
            <a:ext cx="4454525" cy="1323975"/>
          </a:xfrm>
          <a:prstGeom prst="rect">
            <a:avLst/>
          </a:prstGeom>
          <a:noFill/>
          <a:ln w="9525">
            <a:noFill/>
          </a:ln>
        </p:spPr>
        <p:txBody>
          <a:bodyPr>
            <a:spAutoFit/>
          </a:bodyPr>
          <a:p>
            <a:pPr eaLnBrk="1" hangingPunct="1"/>
            <a:r>
              <a:rPr lang="en-US" altLang="zh-CN" sz="2000" dirty="0">
                <a:solidFill>
                  <a:schemeClr val="bg1"/>
                </a:solidFill>
                <a:latin typeface="微软雅黑" panose="020B0503020204020204" pitchFamily="34" charset="-122"/>
              </a:rPr>
              <a:t>Lorem ipsum dolor sit amet, consectetur adipisicing elit, sed do eiusmod tempor incididunt ut labore et dolore magna aliqua.</a:t>
            </a:r>
            <a:endParaRPr lang="en-US" altLang="zh-CN" sz="2000" dirty="0">
              <a:solidFill>
                <a:schemeClr val="bg1"/>
              </a:solidFill>
              <a:latin typeface="微软雅黑" panose="020B0503020204020204" pitchFamily="34" charset="-122"/>
            </a:endParaRPr>
          </a:p>
        </p:txBody>
      </p:sp>
      <p:pic>
        <p:nvPicPr>
          <p:cNvPr id="4105" name="图片 1"/>
          <p:cNvPicPr>
            <a:picLocks noChangeAspect="1"/>
          </p:cNvPicPr>
          <p:nvPr/>
        </p:nvPicPr>
        <p:blipFill>
          <a:blip r:embed="rId2"/>
          <a:stretch>
            <a:fillRect/>
          </a:stretch>
        </p:blipFill>
        <p:spPr>
          <a:xfrm>
            <a:off x="7753350" y="114300"/>
            <a:ext cx="1047750" cy="511175"/>
          </a:xfrm>
          <a:prstGeom prst="rect">
            <a:avLst/>
          </a:prstGeom>
          <a:noFill/>
          <a:ln w="9525">
            <a:noFill/>
          </a:ln>
        </p:spPr>
      </p:pic>
      <p:pic>
        <p:nvPicPr>
          <p:cNvPr id="4106" name="图片 2"/>
          <p:cNvPicPr>
            <a:picLocks noChangeAspect="1"/>
          </p:cNvPicPr>
          <p:nvPr/>
        </p:nvPicPr>
        <p:blipFill>
          <a:blip r:embed="rId3"/>
          <a:stretch>
            <a:fillRect/>
          </a:stretch>
        </p:blipFill>
        <p:spPr>
          <a:xfrm>
            <a:off x="6135688" y="2311400"/>
            <a:ext cx="2928937" cy="2601913"/>
          </a:xfrm>
          <a:prstGeom prst="rect">
            <a:avLst/>
          </a:prstGeom>
          <a:noFill/>
          <a:ln w="9525">
            <a:noFill/>
          </a:ln>
        </p:spPr>
      </p:pic>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矩形 157"/>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5123" name="矩形 158"/>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5124" name="七角星 159"/>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5125" name="图片 160"/>
          <p:cNvPicPr>
            <a:picLocks noChangeAspect="1"/>
          </p:cNvPicPr>
          <p:nvPr/>
        </p:nvPicPr>
        <p:blipFill>
          <a:blip r:embed="rId1"/>
          <a:stretch>
            <a:fillRect/>
          </a:stretch>
        </p:blipFill>
        <p:spPr>
          <a:xfrm>
            <a:off x="7753350" y="114300"/>
            <a:ext cx="1047750" cy="511175"/>
          </a:xfrm>
          <a:prstGeom prst="rect">
            <a:avLst/>
          </a:prstGeom>
          <a:noFill/>
          <a:ln w="9525">
            <a:noFill/>
          </a:ln>
        </p:spPr>
      </p:pic>
      <p:pic>
        <p:nvPicPr>
          <p:cNvPr id="5126" name="Picture 2" descr="C:\Users\asus\Desktop\地球折纸背景\未标题-1.png"/>
          <p:cNvPicPr>
            <a:picLocks noChangeAspect="1"/>
          </p:cNvPicPr>
          <p:nvPr/>
        </p:nvPicPr>
        <p:blipFill>
          <a:blip r:embed="rId2"/>
          <a:stretch>
            <a:fillRect/>
          </a:stretch>
        </p:blipFill>
        <p:spPr>
          <a:xfrm>
            <a:off x="539750" y="3651250"/>
            <a:ext cx="384175" cy="533400"/>
          </a:xfrm>
          <a:prstGeom prst="rect">
            <a:avLst/>
          </a:prstGeom>
          <a:noFill/>
          <a:ln w="9525">
            <a:noFill/>
          </a:ln>
        </p:spPr>
      </p:pic>
      <p:pic>
        <p:nvPicPr>
          <p:cNvPr id="7175" name="组合 162"/>
          <p:cNvPicPr/>
          <p:nvPr/>
        </p:nvPicPr>
        <p:blipFill>
          <a:blip r:embed="rId3"/>
          <a:stretch>
            <a:fillRect/>
          </a:stretch>
        </p:blipFill>
        <p:spPr>
          <a:xfrm>
            <a:off x="2554288" y="2011363"/>
            <a:ext cx="1785937" cy="1785937"/>
          </a:xfrm>
          <a:prstGeom prst="rect">
            <a:avLst/>
          </a:prstGeom>
          <a:noFill/>
          <a:ln w="9525">
            <a:noFill/>
          </a:ln>
        </p:spPr>
      </p:pic>
      <p:pic>
        <p:nvPicPr>
          <p:cNvPr id="7176" name="组合 165"/>
          <p:cNvPicPr/>
          <p:nvPr/>
        </p:nvPicPr>
        <p:blipFill>
          <a:blip r:embed="rId4"/>
          <a:stretch>
            <a:fillRect/>
          </a:stretch>
        </p:blipFill>
        <p:spPr>
          <a:xfrm>
            <a:off x="3938588" y="981075"/>
            <a:ext cx="1792287" cy="1785938"/>
          </a:xfrm>
          <a:prstGeom prst="rect">
            <a:avLst/>
          </a:prstGeom>
          <a:noFill/>
          <a:ln w="9525">
            <a:noFill/>
          </a:ln>
        </p:spPr>
      </p:pic>
      <p:pic>
        <p:nvPicPr>
          <p:cNvPr id="7177" name="组合 168"/>
          <p:cNvPicPr/>
          <p:nvPr/>
        </p:nvPicPr>
        <p:blipFill>
          <a:blip r:embed="rId5"/>
          <a:stretch>
            <a:fillRect/>
          </a:stretch>
        </p:blipFill>
        <p:spPr>
          <a:xfrm>
            <a:off x="3938588" y="2955925"/>
            <a:ext cx="1792287" cy="1787525"/>
          </a:xfrm>
          <a:prstGeom prst="rect">
            <a:avLst/>
          </a:prstGeom>
          <a:noFill/>
          <a:ln w="9525">
            <a:noFill/>
          </a:ln>
        </p:spPr>
      </p:pic>
      <p:pic>
        <p:nvPicPr>
          <p:cNvPr id="7178" name="组合 171"/>
          <p:cNvPicPr/>
          <p:nvPr/>
        </p:nvPicPr>
        <p:blipFill>
          <a:blip r:embed="rId6"/>
          <a:stretch>
            <a:fillRect/>
          </a:stretch>
        </p:blipFill>
        <p:spPr>
          <a:xfrm>
            <a:off x="5321300" y="2000250"/>
            <a:ext cx="1792288" cy="1790700"/>
          </a:xfrm>
          <a:prstGeom prst="rect">
            <a:avLst/>
          </a:prstGeom>
          <a:noFill/>
          <a:ln w="9525">
            <a:noFill/>
          </a:ln>
        </p:spPr>
      </p:pic>
      <p:grpSp>
        <p:nvGrpSpPr>
          <p:cNvPr id="7179" name="组合 175"/>
          <p:cNvGrpSpPr/>
          <p:nvPr/>
        </p:nvGrpSpPr>
        <p:grpSpPr>
          <a:xfrm rot="583251">
            <a:off x="5875338" y="4248150"/>
            <a:ext cx="1285875" cy="254000"/>
            <a:chOff x="0" y="0"/>
            <a:chExt cx="1285606" cy="253916"/>
          </a:xfrm>
        </p:grpSpPr>
        <p:sp>
          <p:nvSpPr>
            <p:cNvPr id="5154" name="Freeform 29"/>
            <p:cNvSpPr/>
            <p:nvPr/>
          </p:nvSpPr>
          <p:spPr>
            <a:xfrm rot="-5400000">
              <a:off x="517769" y="-480673"/>
              <a:ext cx="199959" cy="1214184"/>
            </a:xfrm>
            <a:custGeom>
              <a:avLst/>
              <a:gdLst/>
              <a:ahLst/>
              <a:cxnLst>
                <a:cxn ang="0">
                  <a:pos x="21863" y="0"/>
                </a:cxn>
                <a:cxn ang="0">
                  <a:pos x="43727" y="18588"/>
                </a:cxn>
                <a:cxn ang="0">
                  <a:pos x="43727" y="47356"/>
                </a:cxn>
                <a:cxn ang="0">
                  <a:pos x="43727" y="50360"/>
                </a:cxn>
                <a:cxn ang="0">
                  <a:pos x="43727" y="84661"/>
                </a:cxn>
                <a:cxn ang="0">
                  <a:pos x="43727" y="87665"/>
                </a:cxn>
                <a:cxn ang="0">
                  <a:pos x="43727" y="121967"/>
                </a:cxn>
                <a:cxn ang="0">
                  <a:pos x="43727" y="124971"/>
                </a:cxn>
                <a:cxn ang="0">
                  <a:pos x="43727" y="159272"/>
                </a:cxn>
                <a:cxn ang="0">
                  <a:pos x="43727" y="162276"/>
                </a:cxn>
                <a:cxn ang="0">
                  <a:pos x="43727" y="196578"/>
                </a:cxn>
                <a:cxn ang="0">
                  <a:pos x="43727" y="199582"/>
                </a:cxn>
                <a:cxn ang="0">
                  <a:pos x="43727" y="233883"/>
                </a:cxn>
                <a:cxn ang="0">
                  <a:pos x="43727" y="236887"/>
                </a:cxn>
                <a:cxn ang="0">
                  <a:pos x="43727" y="271189"/>
                </a:cxn>
                <a:cxn ang="0">
                  <a:pos x="43727" y="274193"/>
                </a:cxn>
                <a:cxn ang="0">
                  <a:pos x="43727" y="316794"/>
                </a:cxn>
                <a:cxn ang="0">
                  <a:pos x="21863" y="308365"/>
                </a:cxn>
                <a:cxn ang="0">
                  <a:pos x="0" y="316794"/>
                </a:cxn>
                <a:cxn ang="0">
                  <a:pos x="0" y="274193"/>
                </a:cxn>
                <a:cxn ang="0">
                  <a:pos x="0" y="271189"/>
                </a:cxn>
                <a:cxn ang="0">
                  <a:pos x="0" y="236887"/>
                </a:cxn>
                <a:cxn ang="0">
                  <a:pos x="0" y="233883"/>
                </a:cxn>
                <a:cxn ang="0">
                  <a:pos x="0" y="199582"/>
                </a:cxn>
                <a:cxn ang="0">
                  <a:pos x="0" y="196578"/>
                </a:cxn>
                <a:cxn ang="0">
                  <a:pos x="0" y="162276"/>
                </a:cxn>
                <a:cxn ang="0">
                  <a:pos x="0" y="159272"/>
                </a:cxn>
                <a:cxn ang="0">
                  <a:pos x="0" y="124971"/>
                </a:cxn>
                <a:cxn ang="0">
                  <a:pos x="0" y="121967"/>
                </a:cxn>
                <a:cxn ang="0">
                  <a:pos x="0" y="87665"/>
                </a:cxn>
                <a:cxn ang="0">
                  <a:pos x="0" y="84661"/>
                </a:cxn>
                <a:cxn ang="0">
                  <a:pos x="0" y="50360"/>
                </a:cxn>
                <a:cxn ang="0">
                  <a:pos x="0" y="47356"/>
                </a:cxn>
                <a:cxn ang="0">
                  <a:pos x="0" y="18588"/>
                </a:cxn>
                <a:cxn ang="0">
                  <a:pos x="21863" y="0"/>
                </a:cxn>
              </a:cxnLst>
              <a:pathLst>
                <a:path w="914400" h="4653635">
                  <a:moveTo>
                    <a:pt x="457200" y="0"/>
                  </a:moveTo>
                  <a:lnTo>
                    <a:pt x="914400" y="273050"/>
                  </a:lnTo>
                  <a:lnTo>
                    <a:pt x="914400" y="695647"/>
                  </a:lnTo>
                  <a:lnTo>
                    <a:pt x="914400" y="739775"/>
                  </a:lnTo>
                  <a:lnTo>
                    <a:pt x="914400" y="1243657"/>
                  </a:lnTo>
                  <a:lnTo>
                    <a:pt x="914400" y="1287785"/>
                  </a:lnTo>
                  <a:lnTo>
                    <a:pt x="914400" y="1791667"/>
                  </a:lnTo>
                  <a:lnTo>
                    <a:pt x="914400" y="1835795"/>
                  </a:lnTo>
                  <a:lnTo>
                    <a:pt x="914400" y="2339677"/>
                  </a:lnTo>
                  <a:lnTo>
                    <a:pt x="914400" y="2383805"/>
                  </a:lnTo>
                  <a:lnTo>
                    <a:pt x="914400" y="2887687"/>
                  </a:lnTo>
                  <a:lnTo>
                    <a:pt x="914400" y="2931815"/>
                  </a:lnTo>
                  <a:lnTo>
                    <a:pt x="914400" y="3435697"/>
                  </a:lnTo>
                  <a:lnTo>
                    <a:pt x="914400" y="3479825"/>
                  </a:lnTo>
                  <a:lnTo>
                    <a:pt x="914400" y="3983710"/>
                  </a:lnTo>
                  <a:lnTo>
                    <a:pt x="914400" y="4027835"/>
                  </a:lnTo>
                  <a:lnTo>
                    <a:pt x="914400" y="4653635"/>
                  </a:lnTo>
                  <a:lnTo>
                    <a:pt x="457200" y="4529810"/>
                  </a:lnTo>
                  <a:lnTo>
                    <a:pt x="0" y="4653635"/>
                  </a:lnTo>
                  <a:lnTo>
                    <a:pt x="0" y="4027835"/>
                  </a:lnTo>
                  <a:lnTo>
                    <a:pt x="0" y="3983710"/>
                  </a:lnTo>
                  <a:lnTo>
                    <a:pt x="0" y="3479825"/>
                  </a:lnTo>
                  <a:lnTo>
                    <a:pt x="0" y="3435697"/>
                  </a:lnTo>
                  <a:lnTo>
                    <a:pt x="0" y="2931815"/>
                  </a:lnTo>
                  <a:lnTo>
                    <a:pt x="0" y="2887687"/>
                  </a:lnTo>
                  <a:lnTo>
                    <a:pt x="0" y="2383805"/>
                  </a:lnTo>
                  <a:lnTo>
                    <a:pt x="0" y="2339677"/>
                  </a:lnTo>
                  <a:lnTo>
                    <a:pt x="0" y="1835795"/>
                  </a:lnTo>
                  <a:lnTo>
                    <a:pt x="0" y="1791667"/>
                  </a:lnTo>
                  <a:lnTo>
                    <a:pt x="0" y="1287785"/>
                  </a:lnTo>
                  <a:lnTo>
                    <a:pt x="0" y="1243657"/>
                  </a:lnTo>
                  <a:lnTo>
                    <a:pt x="0" y="739775"/>
                  </a:lnTo>
                  <a:lnTo>
                    <a:pt x="0" y="695647"/>
                  </a:lnTo>
                  <a:lnTo>
                    <a:pt x="0" y="273050"/>
                  </a:lnTo>
                  <a:lnTo>
                    <a:pt x="457200" y="0"/>
                  </a:lnTo>
                  <a:close/>
                </a:path>
              </a:pathLst>
            </a:custGeom>
            <a:solidFill>
              <a:srgbClr val="C75151">
                <a:alpha val="100000"/>
              </a:srgbClr>
            </a:solidFill>
            <a:ln w="9525">
              <a:noFill/>
            </a:ln>
          </p:spPr>
          <p:txBody>
            <a:bodyPr/>
            <a:p>
              <a:endParaRPr lang="zh-CN" altLang="en-US"/>
            </a:p>
          </p:txBody>
        </p:sp>
        <p:sp>
          <p:nvSpPr>
            <p:cNvPr id="5155" name="TextBox 52"/>
            <p:cNvSpPr txBox="1"/>
            <p:nvPr/>
          </p:nvSpPr>
          <p:spPr>
            <a:xfrm>
              <a:off x="0" y="0"/>
              <a:ext cx="1285606" cy="253916"/>
            </a:xfrm>
            <a:prstGeom prst="rect">
              <a:avLst/>
            </a:prstGeom>
            <a:noFill/>
            <a:ln w="9525">
              <a:noFill/>
            </a:ln>
          </p:spPr>
          <p:txBody>
            <a:bodyPr>
              <a:spAutoFit/>
            </a:bodyPr>
            <a:p>
              <a:r>
                <a:rPr lang="en-US" altLang="zh-CN" sz="1000" dirty="0">
                  <a:solidFill>
                    <a:schemeClr val="bg1"/>
                  </a:solidFill>
                  <a:latin typeface="微软雅黑" panose="020B0503020204020204" pitchFamily="34" charset="-122"/>
                  <a:sym typeface="+mn-lt"/>
                </a:rPr>
                <a:t>Click to add text</a:t>
              </a:r>
              <a:endParaRPr lang="zh-CN" altLang="en-US" sz="1000" dirty="0">
                <a:solidFill>
                  <a:schemeClr val="bg1"/>
                </a:solidFill>
                <a:latin typeface="微软雅黑" panose="020B0503020204020204" pitchFamily="34" charset="-122"/>
                <a:sym typeface="+mn-lt"/>
              </a:endParaRPr>
            </a:p>
          </p:txBody>
        </p:sp>
      </p:grpSp>
      <p:grpSp>
        <p:nvGrpSpPr>
          <p:cNvPr id="7182" name="组合 179"/>
          <p:cNvGrpSpPr/>
          <p:nvPr/>
        </p:nvGrpSpPr>
        <p:grpSpPr>
          <a:xfrm rot="208109">
            <a:off x="5927725" y="3930650"/>
            <a:ext cx="1277938" cy="254000"/>
            <a:chOff x="0" y="0"/>
            <a:chExt cx="1277876" cy="253916"/>
          </a:xfrm>
        </p:grpSpPr>
        <p:sp>
          <p:nvSpPr>
            <p:cNvPr id="5152" name="Freeform 29"/>
            <p:cNvSpPr/>
            <p:nvPr/>
          </p:nvSpPr>
          <p:spPr>
            <a:xfrm rot="-5400000">
              <a:off x="510243" y="-481672"/>
              <a:ext cx="199959" cy="1214379"/>
            </a:xfrm>
            <a:custGeom>
              <a:avLst/>
              <a:gdLst/>
              <a:ahLst/>
              <a:cxnLst>
                <a:cxn ang="0">
                  <a:pos x="21863" y="0"/>
                </a:cxn>
                <a:cxn ang="0">
                  <a:pos x="43727" y="18594"/>
                </a:cxn>
                <a:cxn ang="0">
                  <a:pos x="43727" y="47371"/>
                </a:cxn>
                <a:cxn ang="0">
                  <a:pos x="43727" y="50376"/>
                </a:cxn>
                <a:cxn ang="0">
                  <a:pos x="43727" y="84689"/>
                </a:cxn>
                <a:cxn ang="0">
                  <a:pos x="43727" y="87693"/>
                </a:cxn>
                <a:cxn ang="0">
                  <a:pos x="43727" y="122006"/>
                </a:cxn>
                <a:cxn ang="0">
                  <a:pos x="43727" y="125011"/>
                </a:cxn>
                <a:cxn ang="0">
                  <a:pos x="43727" y="159323"/>
                </a:cxn>
                <a:cxn ang="0">
                  <a:pos x="43727" y="162329"/>
                </a:cxn>
                <a:cxn ang="0">
                  <a:pos x="43727" y="196641"/>
                </a:cxn>
                <a:cxn ang="0">
                  <a:pos x="43727" y="199646"/>
                </a:cxn>
                <a:cxn ang="0">
                  <a:pos x="43727" y="233959"/>
                </a:cxn>
                <a:cxn ang="0">
                  <a:pos x="43727" y="236963"/>
                </a:cxn>
                <a:cxn ang="0">
                  <a:pos x="43727" y="271276"/>
                </a:cxn>
                <a:cxn ang="0">
                  <a:pos x="43727" y="274281"/>
                </a:cxn>
                <a:cxn ang="0">
                  <a:pos x="43727" y="316896"/>
                </a:cxn>
                <a:cxn ang="0">
                  <a:pos x="21863" y="308464"/>
                </a:cxn>
                <a:cxn ang="0">
                  <a:pos x="0" y="316896"/>
                </a:cxn>
                <a:cxn ang="0">
                  <a:pos x="0" y="274281"/>
                </a:cxn>
                <a:cxn ang="0">
                  <a:pos x="0" y="271276"/>
                </a:cxn>
                <a:cxn ang="0">
                  <a:pos x="0" y="236963"/>
                </a:cxn>
                <a:cxn ang="0">
                  <a:pos x="0" y="233959"/>
                </a:cxn>
                <a:cxn ang="0">
                  <a:pos x="0" y="199646"/>
                </a:cxn>
                <a:cxn ang="0">
                  <a:pos x="0" y="196641"/>
                </a:cxn>
                <a:cxn ang="0">
                  <a:pos x="0" y="162329"/>
                </a:cxn>
                <a:cxn ang="0">
                  <a:pos x="0" y="159323"/>
                </a:cxn>
                <a:cxn ang="0">
                  <a:pos x="0" y="125011"/>
                </a:cxn>
                <a:cxn ang="0">
                  <a:pos x="0" y="122006"/>
                </a:cxn>
                <a:cxn ang="0">
                  <a:pos x="0" y="87693"/>
                </a:cxn>
                <a:cxn ang="0">
                  <a:pos x="0" y="84689"/>
                </a:cxn>
                <a:cxn ang="0">
                  <a:pos x="0" y="50376"/>
                </a:cxn>
                <a:cxn ang="0">
                  <a:pos x="0" y="47371"/>
                </a:cxn>
                <a:cxn ang="0">
                  <a:pos x="0" y="18594"/>
                </a:cxn>
                <a:cxn ang="0">
                  <a:pos x="21863" y="0"/>
                </a:cxn>
              </a:cxnLst>
              <a:pathLst>
                <a:path w="914400" h="4653635">
                  <a:moveTo>
                    <a:pt x="457200" y="0"/>
                  </a:moveTo>
                  <a:lnTo>
                    <a:pt x="914400" y="273050"/>
                  </a:lnTo>
                  <a:lnTo>
                    <a:pt x="914400" y="695647"/>
                  </a:lnTo>
                  <a:lnTo>
                    <a:pt x="914400" y="739775"/>
                  </a:lnTo>
                  <a:lnTo>
                    <a:pt x="914400" y="1243657"/>
                  </a:lnTo>
                  <a:lnTo>
                    <a:pt x="914400" y="1287785"/>
                  </a:lnTo>
                  <a:lnTo>
                    <a:pt x="914400" y="1791667"/>
                  </a:lnTo>
                  <a:lnTo>
                    <a:pt x="914400" y="1835795"/>
                  </a:lnTo>
                  <a:lnTo>
                    <a:pt x="914400" y="2339677"/>
                  </a:lnTo>
                  <a:lnTo>
                    <a:pt x="914400" y="2383805"/>
                  </a:lnTo>
                  <a:lnTo>
                    <a:pt x="914400" y="2887687"/>
                  </a:lnTo>
                  <a:lnTo>
                    <a:pt x="914400" y="2931815"/>
                  </a:lnTo>
                  <a:lnTo>
                    <a:pt x="914400" y="3435697"/>
                  </a:lnTo>
                  <a:lnTo>
                    <a:pt x="914400" y="3479825"/>
                  </a:lnTo>
                  <a:lnTo>
                    <a:pt x="914400" y="3983710"/>
                  </a:lnTo>
                  <a:lnTo>
                    <a:pt x="914400" y="4027835"/>
                  </a:lnTo>
                  <a:lnTo>
                    <a:pt x="914400" y="4653635"/>
                  </a:lnTo>
                  <a:lnTo>
                    <a:pt x="457200" y="4529810"/>
                  </a:lnTo>
                  <a:lnTo>
                    <a:pt x="0" y="4653635"/>
                  </a:lnTo>
                  <a:lnTo>
                    <a:pt x="0" y="4027835"/>
                  </a:lnTo>
                  <a:lnTo>
                    <a:pt x="0" y="3983710"/>
                  </a:lnTo>
                  <a:lnTo>
                    <a:pt x="0" y="3479825"/>
                  </a:lnTo>
                  <a:lnTo>
                    <a:pt x="0" y="3435697"/>
                  </a:lnTo>
                  <a:lnTo>
                    <a:pt x="0" y="2931815"/>
                  </a:lnTo>
                  <a:lnTo>
                    <a:pt x="0" y="2887687"/>
                  </a:lnTo>
                  <a:lnTo>
                    <a:pt x="0" y="2383805"/>
                  </a:lnTo>
                  <a:lnTo>
                    <a:pt x="0" y="2339677"/>
                  </a:lnTo>
                  <a:lnTo>
                    <a:pt x="0" y="1835795"/>
                  </a:lnTo>
                  <a:lnTo>
                    <a:pt x="0" y="1791667"/>
                  </a:lnTo>
                  <a:lnTo>
                    <a:pt x="0" y="1287785"/>
                  </a:lnTo>
                  <a:lnTo>
                    <a:pt x="0" y="1243657"/>
                  </a:lnTo>
                  <a:lnTo>
                    <a:pt x="0" y="739775"/>
                  </a:lnTo>
                  <a:lnTo>
                    <a:pt x="0" y="695647"/>
                  </a:lnTo>
                  <a:lnTo>
                    <a:pt x="0" y="273050"/>
                  </a:lnTo>
                  <a:lnTo>
                    <a:pt x="457200" y="0"/>
                  </a:lnTo>
                  <a:close/>
                </a:path>
              </a:pathLst>
            </a:custGeom>
            <a:solidFill>
              <a:srgbClr val="C75151">
                <a:alpha val="100000"/>
              </a:srgbClr>
            </a:solidFill>
            <a:ln w="9525">
              <a:noFill/>
            </a:ln>
          </p:spPr>
          <p:txBody>
            <a:bodyPr/>
            <a:p>
              <a:endParaRPr lang="zh-CN" altLang="en-US"/>
            </a:p>
          </p:txBody>
        </p:sp>
        <p:sp>
          <p:nvSpPr>
            <p:cNvPr id="5153" name="TextBox 55"/>
            <p:cNvSpPr txBox="1"/>
            <p:nvPr/>
          </p:nvSpPr>
          <p:spPr>
            <a:xfrm>
              <a:off x="0" y="0"/>
              <a:ext cx="1277876" cy="253916"/>
            </a:xfrm>
            <a:prstGeom prst="rect">
              <a:avLst/>
            </a:prstGeom>
            <a:noFill/>
            <a:ln w="9525">
              <a:noFill/>
            </a:ln>
          </p:spPr>
          <p:txBody>
            <a:bodyPr>
              <a:spAutoFit/>
            </a:bodyPr>
            <a:p>
              <a:r>
                <a:rPr lang="en-US" altLang="zh-CN" sz="1000" dirty="0">
                  <a:solidFill>
                    <a:schemeClr val="bg1"/>
                  </a:solidFill>
                  <a:latin typeface="微软雅黑" panose="020B0503020204020204" pitchFamily="34" charset="-122"/>
                  <a:sym typeface="+mn-lt"/>
                </a:rPr>
                <a:t>Click to add text</a:t>
              </a:r>
              <a:endParaRPr lang="zh-CN" altLang="en-US" sz="1000" dirty="0">
                <a:solidFill>
                  <a:schemeClr val="bg1"/>
                </a:solidFill>
                <a:latin typeface="微软雅黑" panose="020B0503020204020204" pitchFamily="34" charset="-122"/>
                <a:sym typeface="+mn-lt"/>
              </a:endParaRPr>
            </a:p>
          </p:txBody>
        </p:sp>
      </p:grpSp>
      <p:grpSp>
        <p:nvGrpSpPr>
          <p:cNvPr id="7185" name="组合 182"/>
          <p:cNvGrpSpPr/>
          <p:nvPr/>
        </p:nvGrpSpPr>
        <p:grpSpPr>
          <a:xfrm rot="863181">
            <a:off x="5808663" y="4530725"/>
            <a:ext cx="1308100" cy="254000"/>
            <a:chOff x="0" y="0"/>
            <a:chExt cx="1308332" cy="253916"/>
          </a:xfrm>
        </p:grpSpPr>
        <p:sp>
          <p:nvSpPr>
            <p:cNvPr id="5150" name="Freeform 29"/>
            <p:cNvSpPr/>
            <p:nvPr/>
          </p:nvSpPr>
          <p:spPr>
            <a:xfrm rot="-5400000">
              <a:off x="541091" y="-479495"/>
              <a:ext cx="199959" cy="1213065"/>
            </a:xfrm>
            <a:custGeom>
              <a:avLst/>
              <a:gdLst/>
              <a:ahLst/>
              <a:cxnLst>
                <a:cxn ang="0">
                  <a:pos x="21863" y="0"/>
                </a:cxn>
                <a:cxn ang="0">
                  <a:pos x="43727" y="18553"/>
                </a:cxn>
                <a:cxn ang="0">
                  <a:pos x="43727" y="47269"/>
                </a:cxn>
                <a:cxn ang="0">
                  <a:pos x="43727" y="50267"/>
                </a:cxn>
                <a:cxn ang="0">
                  <a:pos x="43727" y="84505"/>
                </a:cxn>
                <a:cxn ang="0">
                  <a:pos x="43727" y="87504"/>
                </a:cxn>
                <a:cxn ang="0">
                  <a:pos x="43727" y="121742"/>
                </a:cxn>
                <a:cxn ang="0">
                  <a:pos x="43727" y="124740"/>
                </a:cxn>
                <a:cxn ang="0">
                  <a:pos x="43727" y="158979"/>
                </a:cxn>
                <a:cxn ang="0">
                  <a:pos x="43727" y="161977"/>
                </a:cxn>
                <a:cxn ang="0">
                  <a:pos x="43727" y="196216"/>
                </a:cxn>
                <a:cxn ang="0">
                  <a:pos x="43727" y="199214"/>
                </a:cxn>
                <a:cxn ang="0">
                  <a:pos x="43727" y="233453"/>
                </a:cxn>
                <a:cxn ang="0">
                  <a:pos x="43727" y="236451"/>
                </a:cxn>
                <a:cxn ang="0">
                  <a:pos x="43727" y="270689"/>
                </a:cxn>
                <a:cxn ang="0">
                  <a:pos x="43727" y="273688"/>
                </a:cxn>
                <a:cxn ang="0">
                  <a:pos x="43727" y="316210"/>
                </a:cxn>
                <a:cxn ang="0">
                  <a:pos x="21863" y="307796"/>
                </a:cxn>
                <a:cxn ang="0">
                  <a:pos x="0" y="316210"/>
                </a:cxn>
                <a:cxn ang="0">
                  <a:pos x="0" y="273688"/>
                </a:cxn>
                <a:cxn ang="0">
                  <a:pos x="0" y="270689"/>
                </a:cxn>
                <a:cxn ang="0">
                  <a:pos x="0" y="236451"/>
                </a:cxn>
                <a:cxn ang="0">
                  <a:pos x="0" y="233453"/>
                </a:cxn>
                <a:cxn ang="0">
                  <a:pos x="0" y="199214"/>
                </a:cxn>
                <a:cxn ang="0">
                  <a:pos x="0" y="196216"/>
                </a:cxn>
                <a:cxn ang="0">
                  <a:pos x="0" y="161977"/>
                </a:cxn>
                <a:cxn ang="0">
                  <a:pos x="0" y="158979"/>
                </a:cxn>
                <a:cxn ang="0">
                  <a:pos x="0" y="124740"/>
                </a:cxn>
                <a:cxn ang="0">
                  <a:pos x="0" y="121742"/>
                </a:cxn>
                <a:cxn ang="0">
                  <a:pos x="0" y="87504"/>
                </a:cxn>
                <a:cxn ang="0">
                  <a:pos x="0" y="84505"/>
                </a:cxn>
                <a:cxn ang="0">
                  <a:pos x="0" y="50267"/>
                </a:cxn>
                <a:cxn ang="0">
                  <a:pos x="0" y="47269"/>
                </a:cxn>
                <a:cxn ang="0">
                  <a:pos x="0" y="18553"/>
                </a:cxn>
                <a:cxn ang="0">
                  <a:pos x="21863" y="0"/>
                </a:cxn>
              </a:cxnLst>
              <a:pathLst>
                <a:path w="914400" h="4653635">
                  <a:moveTo>
                    <a:pt x="457200" y="0"/>
                  </a:moveTo>
                  <a:lnTo>
                    <a:pt x="914400" y="273050"/>
                  </a:lnTo>
                  <a:lnTo>
                    <a:pt x="914400" y="695647"/>
                  </a:lnTo>
                  <a:lnTo>
                    <a:pt x="914400" y="739775"/>
                  </a:lnTo>
                  <a:lnTo>
                    <a:pt x="914400" y="1243657"/>
                  </a:lnTo>
                  <a:lnTo>
                    <a:pt x="914400" y="1287785"/>
                  </a:lnTo>
                  <a:lnTo>
                    <a:pt x="914400" y="1791667"/>
                  </a:lnTo>
                  <a:lnTo>
                    <a:pt x="914400" y="1835795"/>
                  </a:lnTo>
                  <a:lnTo>
                    <a:pt x="914400" y="2339677"/>
                  </a:lnTo>
                  <a:lnTo>
                    <a:pt x="914400" y="2383805"/>
                  </a:lnTo>
                  <a:lnTo>
                    <a:pt x="914400" y="2887687"/>
                  </a:lnTo>
                  <a:lnTo>
                    <a:pt x="914400" y="2931815"/>
                  </a:lnTo>
                  <a:lnTo>
                    <a:pt x="914400" y="3435697"/>
                  </a:lnTo>
                  <a:lnTo>
                    <a:pt x="914400" y="3479825"/>
                  </a:lnTo>
                  <a:lnTo>
                    <a:pt x="914400" y="3983710"/>
                  </a:lnTo>
                  <a:lnTo>
                    <a:pt x="914400" y="4027835"/>
                  </a:lnTo>
                  <a:lnTo>
                    <a:pt x="914400" y="4653635"/>
                  </a:lnTo>
                  <a:lnTo>
                    <a:pt x="457200" y="4529810"/>
                  </a:lnTo>
                  <a:lnTo>
                    <a:pt x="0" y="4653635"/>
                  </a:lnTo>
                  <a:lnTo>
                    <a:pt x="0" y="4027835"/>
                  </a:lnTo>
                  <a:lnTo>
                    <a:pt x="0" y="3983710"/>
                  </a:lnTo>
                  <a:lnTo>
                    <a:pt x="0" y="3479825"/>
                  </a:lnTo>
                  <a:lnTo>
                    <a:pt x="0" y="3435697"/>
                  </a:lnTo>
                  <a:lnTo>
                    <a:pt x="0" y="2931815"/>
                  </a:lnTo>
                  <a:lnTo>
                    <a:pt x="0" y="2887687"/>
                  </a:lnTo>
                  <a:lnTo>
                    <a:pt x="0" y="2383805"/>
                  </a:lnTo>
                  <a:lnTo>
                    <a:pt x="0" y="2339677"/>
                  </a:lnTo>
                  <a:lnTo>
                    <a:pt x="0" y="1835795"/>
                  </a:lnTo>
                  <a:lnTo>
                    <a:pt x="0" y="1791667"/>
                  </a:lnTo>
                  <a:lnTo>
                    <a:pt x="0" y="1287785"/>
                  </a:lnTo>
                  <a:lnTo>
                    <a:pt x="0" y="1243657"/>
                  </a:lnTo>
                  <a:lnTo>
                    <a:pt x="0" y="739775"/>
                  </a:lnTo>
                  <a:lnTo>
                    <a:pt x="0" y="695647"/>
                  </a:lnTo>
                  <a:lnTo>
                    <a:pt x="0" y="273050"/>
                  </a:lnTo>
                  <a:lnTo>
                    <a:pt x="457200" y="0"/>
                  </a:lnTo>
                  <a:close/>
                </a:path>
              </a:pathLst>
            </a:custGeom>
            <a:solidFill>
              <a:srgbClr val="C75151">
                <a:alpha val="100000"/>
              </a:srgbClr>
            </a:solidFill>
            <a:ln w="9525">
              <a:noFill/>
            </a:ln>
          </p:spPr>
          <p:txBody>
            <a:bodyPr/>
            <a:p>
              <a:endParaRPr lang="zh-CN" altLang="en-US"/>
            </a:p>
          </p:txBody>
        </p:sp>
        <p:sp>
          <p:nvSpPr>
            <p:cNvPr id="5151" name="TextBox 58"/>
            <p:cNvSpPr txBox="1"/>
            <p:nvPr/>
          </p:nvSpPr>
          <p:spPr>
            <a:xfrm>
              <a:off x="0" y="0"/>
              <a:ext cx="1308332" cy="253916"/>
            </a:xfrm>
            <a:prstGeom prst="rect">
              <a:avLst/>
            </a:prstGeom>
            <a:noFill/>
            <a:ln w="9525">
              <a:noFill/>
            </a:ln>
          </p:spPr>
          <p:txBody>
            <a:bodyPr>
              <a:spAutoFit/>
            </a:bodyPr>
            <a:p>
              <a:r>
                <a:rPr lang="en-US" altLang="zh-CN" sz="1000" dirty="0">
                  <a:solidFill>
                    <a:schemeClr val="bg1"/>
                  </a:solidFill>
                  <a:latin typeface="微软雅黑" panose="020B0503020204020204" pitchFamily="34" charset="-122"/>
                  <a:sym typeface="+mn-lt"/>
                </a:rPr>
                <a:t>Click to add text</a:t>
              </a:r>
              <a:endParaRPr lang="zh-CN" altLang="en-US" sz="1000" dirty="0">
                <a:solidFill>
                  <a:schemeClr val="bg1"/>
                </a:solidFill>
                <a:latin typeface="微软雅黑" panose="020B0503020204020204" pitchFamily="34" charset="-122"/>
                <a:sym typeface="+mn-lt"/>
              </a:endParaRPr>
            </a:p>
          </p:txBody>
        </p:sp>
      </p:grpSp>
      <p:grpSp>
        <p:nvGrpSpPr>
          <p:cNvPr id="7188" name="组合 185"/>
          <p:cNvGrpSpPr/>
          <p:nvPr/>
        </p:nvGrpSpPr>
        <p:grpSpPr>
          <a:xfrm rot="724503" flipH="1">
            <a:off x="2500313" y="1328738"/>
            <a:ext cx="1290637" cy="254000"/>
            <a:chOff x="0" y="0"/>
            <a:chExt cx="1290139" cy="253916"/>
          </a:xfrm>
        </p:grpSpPr>
        <p:sp>
          <p:nvSpPr>
            <p:cNvPr id="5148" name="Freeform 29"/>
            <p:cNvSpPr/>
            <p:nvPr/>
          </p:nvSpPr>
          <p:spPr>
            <a:xfrm rot="-5400000">
              <a:off x="524252" y="-481241"/>
              <a:ext cx="199959" cy="1213969"/>
            </a:xfrm>
            <a:custGeom>
              <a:avLst/>
              <a:gdLst/>
              <a:ahLst/>
              <a:cxnLst>
                <a:cxn ang="0">
                  <a:pos x="21863" y="0"/>
                </a:cxn>
                <a:cxn ang="0">
                  <a:pos x="43727" y="18581"/>
                </a:cxn>
                <a:cxn ang="0">
                  <a:pos x="43727" y="47339"/>
                </a:cxn>
                <a:cxn ang="0">
                  <a:pos x="43727" y="50342"/>
                </a:cxn>
                <a:cxn ang="0">
                  <a:pos x="43727" y="84631"/>
                </a:cxn>
                <a:cxn ang="0">
                  <a:pos x="43727" y="87634"/>
                </a:cxn>
                <a:cxn ang="0">
                  <a:pos x="43727" y="121924"/>
                </a:cxn>
                <a:cxn ang="0">
                  <a:pos x="43727" y="124927"/>
                </a:cxn>
                <a:cxn ang="0">
                  <a:pos x="43727" y="159216"/>
                </a:cxn>
                <a:cxn ang="0">
                  <a:pos x="43727" y="162219"/>
                </a:cxn>
                <a:cxn ang="0">
                  <a:pos x="43727" y="196508"/>
                </a:cxn>
                <a:cxn ang="0">
                  <a:pos x="43727" y="199511"/>
                </a:cxn>
                <a:cxn ang="0">
                  <a:pos x="43727" y="233800"/>
                </a:cxn>
                <a:cxn ang="0">
                  <a:pos x="43727" y="236803"/>
                </a:cxn>
                <a:cxn ang="0">
                  <a:pos x="43727" y="271093"/>
                </a:cxn>
                <a:cxn ang="0">
                  <a:pos x="43727" y="274096"/>
                </a:cxn>
                <a:cxn ang="0">
                  <a:pos x="43727" y="316682"/>
                </a:cxn>
                <a:cxn ang="0">
                  <a:pos x="21863" y="308255"/>
                </a:cxn>
                <a:cxn ang="0">
                  <a:pos x="0" y="316682"/>
                </a:cxn>
                <a:cxn ang="0">
                  <a:pos x="0" y="274096"/>
                </a:cxn>
                <a:cxn ang="0">
                  <a:pos x="0" y="271093"/>
                </a:cxn>
                <a:cxn ang="0">
                  <a:pos x="0" y="236803"/>
                </a:cxn>
                <a:cxn ang="0">
                  <a:pos x="0" y="233800"/>
                </a:cxn>
                <a:cxn ang="0">
                  <a:pos x="0" y="199511"/>
                </a:cxn>
                <a:cxn ang="0">
                  <a:pos x="0" y="196508"/>
                </a:cxn>
                <a:cxn ang="0">
                  <a:pos x="0" y="162219"/>
                </a:cxn>
                <a:cxn ang="0">
                  <a:pos x="0" y="159216"/>
                </a:cxn>
                <a:cxn ang="0">
                  <a:pos x="0" y="124927"/>
                </a:cxn>
                <a:cxn ang="0">
                  <a:pos x="0" y="121924"/>
                </a:cxn>
                <a:cxn ang="0">
                  <a:pos x="0" y="87634"/>
                </a:cxn>
                <a:cxn ang="0">
                  <a:pos x="0" y="84631"/>
                </a:cxn>
                <a:cxn ang="0">
                  <a:pos x="0" y="50342"/>
                </a:cxn>
                <a:cxn ang="0">
                  <a:pos x="0" y="47339"/>
                </a:cxn>
                <a:cxn ang="0">
                  <a:pos x="0" y="18581"/>
                </a:cxn>
                <a:cxn ang="0">
                  <a:pos x="21863" y="0"/>
                </a:cxn>
              </a:cxnLst>
              <a:pathLst>
                <a:path w="914400" h="4653635">
                  <a:moveTo>
                    <a:pt x="457200" y="0"/>
                  </a:moveTo>
                  <a:lnTo>
                    <a:pt x="914400" y="273050"/>
                  </a:lnTo>
                  <a:lnTo>
                    <a:pt x="914400" y="695647"/>
                  </a:lnTo>
                  <a:lnTo>
                    <a:pt x="914400" y="739775"/>
                  </a:lnTo>
                  <a:lnTo>
                    <a:pt x="914400" y="1243657"/>
                  </a:lnTo>
                  <a:lnTo>
                    <a:pt x="914400" y="1287785"/>
                  </a:lnTo>
                  <a:lnTo>
                    <a:pt x="914400" y="1791667"/>
                  </a:lnTo>
                  <a:lnTo>
                    <a:pt x="914400" y="1835795"/>
                  </a:lnTo>
                  <a:lnTo>
                    <a:pt x="914400" y="2339677"/>
                  </a:lnTo>
                  <a:lnTo>
                    <a:pt x="914400" y="2383805"/>
                  </a:lnTo>
                  <a:lnTo>
                    <a:pt x="914400" y="2887687"/>
                  </a:lnTo>
                  <a:lnTo>
                    <a:pt x="914400" y="2931815"/>
                  </a:lnTo>
                  <a:lnTo>
                    <a:pt x="914400" y="3435697"/>
                  </a:lnTo>
                  <a:lnTo>
                    <a:pt x="914400" y="3479825"/>
                  </a:lnTo>
                  <a:lnTo>
                    <a:pt x="914400" y="3983710"/>
                  </a:lnTo>
                  <a:lnTo>
                    <a:pt x="914400" y="4027835"/>
                  </a:lnTo>
                  <a:lnTo>
                    <a:pt x="914400" y="4653635"/>
                  </a:lnTo>
                  <a:lnTo>
                    <a:pt x="457200" y="4529810"/>
                  </a:lnTo>
                  <a:lnTo>
                    <a:pt x="0" y="4653635"/>
                  </a:lnTo>
                  <a:lnTo>
                    <a:pt x="0" y="4027835"/>
                  </a:lnTo>
                  <a:lnTo>
                    <a:pt x="0" y="3983710"/>
                  </a:lnTo>
                  <a:lnTo>
                    <a:pt x="0" y="3479825"/>
                  </a:lnTo>
                  <a:lnTo>
                    <a:pt x="0" y="3435697"/>
                  </a:lnTo>
                  <a:lnTo>
                    <a:pt x="0" y="2931815"/>
                  </a:lnTo>
                  <a:lnTo>
                    <a:pt x="0" y="2887687"/>
                  </a:lnTo>
                  <a:lnTo>
                    <a:pt x="0" y="2383805"/>
                  </a:lnTo>
                  <a:lnTo>
                    <a:pt x="0" y="2339677"/>
                  </a:lnTo>
                  <a:lnTo>
                    <a:pt x="0" y="1835795"/>
                  </a:lnTo>
                  <a:lnTo>
                    <a:pt x="0" y="1791667"/>
                  </a:lnTo>
                  <a:lnTo>
                    <a:pt x="0" y="1287785"/>
                  </a:lnTo>
                  <a:lnTo>
                    <a:pt x="0" y="1243657"/>
                  </a:lnTo>
                  <a:lnTo>
                    <a:pt x="0" y="739775"/>
                  </a:lnTo>
                  <a:lnTo>
                    <a:pt x="0" y="695647"/>
                  </a:lnTo>
                  <a:lnTo>
                    <a:pt x="0" y="273050"/>
                  </a:lnTo>
                  <a:lnTo>
                    <a:pt x="457200" y="0"/>
                  </a:lnTo>
                  <a:close/>
                </a:path>
              </a:pathLst>
            </a:custGeom>
            <a:solidFill>
              <a:srgbClr val="C75151">
                <a:alpha val="100000"/>
              </a:srgbClr>
            </a:solidFill>
            <a:ln w="9525">
              <a:noFill/>
            </a:ln>
          </p:spPr>
          <p:txBody>
            <a:bodyPr/>
            <a:p>
              <a:endParaRPr lang="zh-CN" altLang="en-US"/>
            </a:p>
          </p:txBody>
        </p:sp>
        <p:sp>
          <p:nvSpPr>
            <p:cNvPr id="5149" name="TextBox 61"/>
            <p:cNvSpPr txBox="1"/>
            <p:nvPr/>
          </p:nvSpPr>
          <p:spPr>
            <a:xfrm>
              <a:off x="0" y="0"/>
              <a:ext cx="1290139" cy="253916"/>
            </a:xfrm>
            <a:prstGeom prst="rect">
              <a:avLst/>
            </a:prstGeom>
            <a:noFill/>
            <a:ln w="9525">
              <a:noFill/>
            </a:ln>
          </p:spPr>
          <p:txBody>
            <a:bodyPr>
              <a:spAutoFit/>
            </a:bodyPr>
            <a:p>
              <a:r>
                <a:rPr lang="en-US" altLang="zh-CN" sz="1000" dirty="0">
                  <a:solidFill>
                    <a:schemeClr val="bg1"/>
                  </a:solidFill>
                  <a:latin typeface="微软雅黑" panose="020B0503020204020204" pitchFamily="34" charset="-122"/>
                  <a:sym typeface="+mn-lt"/>
                </a:rPr>
                <a:t>Click to add text</a:t>
              </a:r>
              <a:endParaRPr lang="zh-CN" altLang="en-US" sz="1000" dirty="0">
                <a:solidFill>
                  <a:schemeClr val="bg1"/>
                </a:solidFill>
                <a:latin typeface="微软雅黑" panose="020B0503020204020204" pitchFamily="34" charset="-122"/>
                <a:sym typeface="+mn-lt"/>
              </a:endParaRPr>
            </a:p>
          </p:txBody>
        </p:sp>
      </p:grpSp>
      <p:grpSp>
        <p:nvGrpSpPr>
          <p:cNvPr id="7191" name="组合 188"/>
          <p:cNvGrpSpPr/>
          <p:nvPr/>
        </p:nvGrpSpPr>
        <p:grpSpPr>
          <a:xfrm rot="890571" flipH="1">
            <a:off x="2562225" y="1049338"/>
            <a:ext cx="1354138" cy="254000"/>
            <a:chOff x="0" y="0"/>
            <a:chExt cx="1354525" cy="253916"/>
          </a:xfrm>
        </p:grpSpPr>
        <p:sp>
          <p:nvSpPr>
            <p:cNvPr id="5146" name="Freeform 29"/>
            <p:cNvSpPr/>
            <p:nvPr/>
          </p:nvSpPr>
          <p:spPr>
            <a:xfrm rot="-5400000">
              <a:off x="606492" y="-475189"/>
              <a:ext cx="199959" cy="1213197"/>
            </a:xfrm>
            <a:custGeom>
              <a:avLst/>
              <a:gdLst/>
              <a:ahLst/>
              <a:cxnLst>
                <a:cxn ang="0">
                  <a:pos x="21863" y="0"/>
                </a:cxn>
                <a:cxn ang="0">
                  <a:pos x="43727" y="18558"/>
                </a:cxn>
                <a:cxn ang="0">
                  <a:pos x="43727" y="47279"/>
                </a:cxn>
                <a:cxn ang="0">
                  <a:pos x="43727" y="50278"/>
                </a:cxn>
                <a:cxn ang="0">
                  <a:pos x="43727" y="84524"/>
                </a:cxn>
                <a:cxn ang="0">
                  <a:pos x="43727" y="87523"/>
                </a:cxn>
                <a:cxn ang="0">
                  <a:pos x="43727" y="121768"/>
                </a:cxn>
                <a:cxn ang="0">
                  <a:pos x="43727" y="124768"/>
                </a:cxn>
                <a:cxn ang="0">
                  <a:pos x="43727" y="159013"/>
                </a:cxn>
                <a:cxn ang="0">
                  <a:pos x="43727" y="162013"/>
                </a:cxn>
                <a:cxn ang="0">
                  <a:pos x="43727" y="196258"/>
                </a:cxn>
                <a:cxn ang="0">
                  <a:pos x="43727" y="199258"/>
                </a:cxn>
                <a:cxn ang="0">
                  <a:pos x="43727" y="233503"/>
                </a:cxn>
                <a:cxn ang="0">
                  <a:pos x="43727" y="236502"/>
                </a:cxn>
                <a:cxn ang="0">
                  <a:pos x="43727" y="270748"/>
                </a:cxn>
                <a:cxn ang="0">
                  <a:pos x="43727" y="273747"/>
                </a:cxn>
                <a:cxn ang="0">
                  <a:pos x="43727" y="316279"/>
                </a:cxn>
                <a:cxn ang="0">
                  <a:pos x="21863" y="307863"/>
                </a:cxn>
                <a:cxn ang="0">
                  <a:pos x="0" y="316279"/>
                </a:cxn>
                <a:cxn ang="0">
                  <a:pos x="0" y="273747"/>
                </a:cxn>
                <a:cxn ang="0">
                  <a:pos x="0" y="270748"/>
                </a:cxn>
                <a:cxn ang="0">
                  <a:pos x="0" y="236502"/>
                </a:cxn>
                <a:cxn ang="0">
                  <a:pos x="0" y="233503"/>
                </a:cxn>
                <a:cxn ang="0">
                  <a:pos x="0" y="199258"/>
                </a:cxn>
                <a:cxn ang="0">
                  <a:pos x="0" y="196258"/>
                </a:cxn>
                <a:cxn ang="0">
                  <a:pos x="0" y="162013"/>
                </a:cxn>
                <a:cxn ang="0">
                  <a:pos x="0" y="159013"/>
                </a:cxn>
                <a:cxn ang="0">
                  <a:pos x="0" y="124768"/>
                </a:cxn>
                <a:cxn ang="0">
                  <a:pos x="0" y="121768"/>
                </a:cxn>
                <a:cxn ang="0">
                  <a:pos x="0" y="87523"/>
                </a:cxn>
                <a:cxn ang="0">
                  <a:pos x="0" y="84524"/>
                </a:cxn>
                <a:cxn ang="0">
                  <a:pos x="0" y="50278"/>
                </a:cxn>
                <a:cxn ang="0">
                  <a:pos x="0" y="47279"/>
                </a:cxn>
                <a:cxn ang="0">
                  <a:pos x="0" y="18558"/>
                </a:cxn>
                <a:cxn ang="0">
                  <a:pos x="21863" y="0"/>
                </a:cxn>
              </a:cxnLst>
              <a:pathLst>
                <a:path w="914400" h="4653635">
                  <a:moveTo>
                    <a:pt x="457200" y="0"/>
                  </a:moveTo>
                  <a:lnTo>
                    <a:pt x="914400" y="273050"/>
                  </a:lnTo>
                  <a:lnTo>
                    <a:pt x="914400" y="695647"/>
                  </a:lnTo>
                  <a:lnTo>
                    <a:pt x="914400" y="739775"/>
                  </a:lnTo>
                  <a:lnTo>
                    <a:pt x="914400" y="1243657"/>
                  </a:lnTo>
                  <a:lnTo>
                    <a:pt x="914400" y="1287785"/>
                  </a:lnTo>
                  <a:lnTo>
                    <a:pt x="914400" y="1791667"/>
                  </a:lnTo>
                  <a:lnTo>
                    <a:pt x="914400" y="1835795"/>
                  </a:lnTo>
                  <a:lnTo>
                    <a:pt x="914400" y="2339677"/>
                  </a:lnTo>
                  <a:lnTo>
                    <a:pt x="914400" y="2383805"/>
                  </a:lnTo>
                  <a:lnTo>
                    <a:pt x="914400" y="2887687"/>
                  </a:lnTo>
                  <a:lnTo>
                    <a:pt x="914400" y="2931815"/>
                  </a:lnTo>
                  <a:lnTo>
                    <a:pt x="914400" y="3435697"/>
                  </a:lnTo>
                  <a:lnTo>
                    <a:pt x="914400" y="3479825"/>
                  </a:lnTo>
                  <a:lnTo>
                    <a:pt x="914400" y="3983710"/>
                  </a:lnTo>
                  <a:lnTo>
                    <a:pt x="914400" y="4027835"/>
                  </a:lnTo>
                  <a:lnTo>
                    <a:pt x="914400" y="4653635"/>
                  </a:lnTo>
                  <a:lnTo>
                    <a:pt x="457200" y="4529810"/>
                  </a:lnTo>
                  <a:lnTo>
                    <a:pt x="0" y="4653635"/>
                  </a:lnTo>
                  <a:lnTo>
                    <a:pt x="0" y="4027835"/>
                  </a:lnTo>
                  <a:lnTo>
                    <a:pt x="0" y="3983710"/>
                  </a:lnTo>
                  <a:lnTo>
                    <a:pt x="0" y="3479825"/>
                  </a:lnTo>
                  <a:lnTo>
                    <a:pt x="0" y="3435697"/>
                  </a:lnTo>
                  <a:lnTo>
                    <a:pt x="0" y="2931815"/>
                  </a:lnTo>
                  <a:lnTo>
                    <a:pt x="0" y="2887687"/>
                  </a:lnTo>
                  <a:lnTo>
                    <a:pt x="0" y="2383805"/>
                  </a:lnTo>
                  <a:lnTo>
                    <a:pt x="0" y="2339677"/>
                  </a:lnTo>
                  <a:lnTo>
                    <a:pt x="0" y="1835795"/>
                  </a:lnTo>
                  <a:lnTo>
                    <a:pt x="0" y="1791667"/>
                  </a:lnTo>
                  <a:lnTo>
                    <a:pt x="0" y="1287785"/>
                  </a:lnTo>
                  <a:lnTo>
                    <a:pt x="0" y="1243657"/>
                  </a:lnTo>
                  <a:lnTo>
                    <a:pt x="0" y="739775"/>
                  </a:lnTo>
                  <a:lnTo>
                    <a:pt x="0" y="695647"/>
                  </a:lnTo>
                  <a:lnTo>
                    <a:pt x="0" y="273050"/>
                  </a:lnTo>
                  <a:lnTo>
                    <a:pt x="457200" y="0"/>
                  </a:lnTo>
                  <a:close/>
                </a:path>
              </a:pathLst>
            </a:custGeom>
            <a:solidFill>
              <a:srgbClr val="C75151">
                <a:alpha val="100000"/>
              </a:srgbClr>
            </a:solidFill>
            <a:ln w="9525">
              <a:noFill/>
            </a:ln>
          </p:spPr>
          <p:txBody>
            <a:bodyPr/>
            <a:p>
              <a:endParaRPr lang="zh-CN" altLang="en-US"/>
            </a:p>
          </p:txBody>
        </p:sp>
        <p:sp>
          <p:nvSpPr>
            <p:cNvPr id="5147" name="TextBox 64"/>
            <p:cNvSpPr txBox="1"/>
            <p:nvPr/>
          </p:nvSpPr>
          <p:spPr>
            <a:xfrm>
              <a:off x="0" y="0"/>
              <a:ext cx="1354525" cy="253916"/>
            </a:xfrm>
            <a:prstGeom prst="rect">
              <a:avLst/>
            </a:prstGeom>
            <a:noFill/>
            <a:ln w="9525">
              <a:noFill/>
            </a:ln>
          </p:spPr>
          <p:txBody>
            <a:bodyPr>
              <a:spAutoFit/>
            </a:bodyPr>
            <a:p>
              <a:r>
                <a:rPr lang="en-US" altLang="zh-CN" sz="1000" dirty="0">
                  <a:solidFill>
                    <a:schemeClr val="bg1"/>
                  </a:solidFill>
                  <a:latin typeface="微软雅黑" panose="020B0503020204020204" pitchFamily="34" charset="-122"/>
                  <a:sym typeface="+mn-lt"/>
                </a:rPr>
                <a:t>Click to add text</a:t>
              </a:r>
              <a:endParaRPr lang="zh-CN" altLang="en-US" sz="1000" dirty="0">
                <a:solidFill>
                  <a:schemeClr val="bg1"/>
                </a:solidFill>
                <a:latin typeface="微软雅黑" panose="020B0503020204020204" pitchFamily="34" charset="-122"/>
                <a:sym typeface="+mn-lt"/>
              </a:endParaRPr>
            </a:p>
          </p:txBody>
        </p:sp>
      </p:grpSp>
      <p:grpSp>
        <p:nvGrpSpPr>
          <p:cNvPr id="7194" name="组合 191"/>
          <p:cNvGrpSpPr/>
          <p:nvPr/>
        </p:nvGrpSpPr>
        <p:grpSpPr>
          <a:xfrm rot="444573" flipH="1">
            <a:off x="2455863" y="1614488"/>
            <a:ext cx="1281112" cy="254000"/>
            <a:chOff x="0" y="0"/>
            <a:chExt cx="1281230" cy="253916"/>
          </a:xfrm>
        </p:grpSpPr>
        <p:sp>
          <p:nvSpPr>
            <p:cNvPr id="5144" name="Freeform 29"/>
            <p:cNvSpPr/>
            <p:nvPr/>
          </p:nvSpPr>
          <p:spPr>
            <a:xfrm rot="-5400000">
              <a:off x="515822" y="-479548"/>
              <a:ext cx="199959" cy="1212962"/>
            </a:xfrm>
            <a:custGeom>
              <a:avLst/>
              <a:gdLst/>
              <a:ahLst/>
              <a:cxnLst>
                <a:cxn ang="0">
                  <a:pos x="21863" y="0"/>
                </a:cxn>
                <a:cxn ang="0">
                  <a:pos x="43727" y="18550"/>
                </a:cxn>
                <a:cxn ang="0">
                  <a:pos x="43727" y="47260"/>
                </a:cxn>
                <a:cxn ang="0">
                  <a:pos x="43727" y="50258"/>
                </a:cxn>
                <a:cxn ang="0">
                  <a:pos x="43727" y="84491"/>
                </a:cxn>
                <a:cxn ang="0">
                  <a:pos x="43727" y="87489"/>
                </a:cxn>
                <a:cxn ang="0">
                  <a:pos x="43727" y="121721"/>
                </a:cxn>
                <a:cxn ang="0">
                  <a:pos x="43727" y="124719"/>
                </a:cxn>
                <a:cxn ang="0">
                  <a:pos x="43727" y="158952"/>
                </a:cxn>
                <a:cxn ang="0">
                  <a:pos x="43727" y="161950"/>
                </a:cxn>
                <a:cxn ang="0">
                  <a:pos x="43727" y="196182"/>
                </a:cxn>
                <a:cxn ang="0">
                  <a:pos x="43727" y="199180"/>
                </a:cxn>
                <a:cxn ang="0">
                  <a:pos x="43727" y="233413"/>
                </a:cxn>
                <a:cxn ang="0">
                  <a:pos x="43727" y="236411"/>
                </a:cxn>
                <a:cxn ang="0">
                  <a:pos x="43727" y="270643"/>
                </a:cxn>
                <a:cxn ang="0">
                  <a:pos x="43727" y="273641"/>
                </a:cxn>
                <a:cxn ang="0">
                  <a:pos x="43727" y="316156"/>
                </a:cxn>
                <a:cxn ang="0">
                  <a:pos x="21863" y="307744"/>
                </a:cxn>
                <a:cxn ang="0">
                  <a:pos x="0" y="316156"/>
                </a:cxn>
                <a:cxn ang="0">
                  <a:pos x="0" y="273641"/>
                </a:cxn>
                <a:cxn ang="0">
                  <a:pos x="0" y="270643"/>
                </a:cxn>
                <a:cxn ang="0">
                  <a:pos x="0" y="236411"/>
                </a:cxn>
                <a:cxn ang="0">
                  <a:pos x="0" y="233413"/>
                </a:cxn>
                <a:cxn ang="0">
                  <a:pos x="0" y="199180"/>
                </a:cxn>
                <a:cxn ang="0">
                  <a:pos x="0" y="196182"/>
                </a:cxn>
                <a:cxn ang="0">
                  <a:pos x="0" y="161950"/>
                </a:cxn>
                <a:cxn ang="0">
                  <a:pos x="0" y="158952"/>
                </a:cxn>
                <a:cxn ang="0">
                  <a:pos x="0" y="124719"/>
                </a:cxn>
                <a:cxn ang="0">
                  <a:pos x="0" y="121721"/>
                </a:cxn>
                <a:cxn ang="0">
                  <a:pos x="0" y="87489"/>
                </a:cxn>
                <a:cxn ang="0">
                  <a:pos x="0" y="84491"/>
                </a:cxn>
                <a:cxn ang="0">
                  <a:pos x="0" y="50258"/>
                </a:cxn>
                <a:cxn ang="0">
                  <a:pos x="0" y="47260"/>
                </a:cxn>
                <a:cxn ang="0">
                  <a:pos x="0" y="18550"/>
                </a:cxn>
                <a:cxn ang="0">
                  <a:pos x="21863" y="0"/>
                </a:cxn>
              </a:cxnLst>
              <a:pathLst>
                <a:path w="914400" h="4653635">
                  <a:moveTo>
                    <a:pt x="457200" y="0"/>
                  </a:moveTo>
                  <a:lnTo>
                    <a:pt x="914400" y="273050"/>
                  </a:lnTo>
                  <a:lnTo>
                    <a:pt x="914400" y="695647"/>
                  </a:lnTo>
                  <a:lnTo>
                    <a:pt x="914400" y="739775"/>
                  </a:lnTo>
                  <a:lnTo>
                    <a:pt x="914400" y="1243657"/>
                  </a:lnTo>
                  <a:lnTo>
                    <a:pt x="914400" y="1287785"/>
                  </a:lnTo>
                  <a:lnTo>
                    <a:pt x="914400" y="1791667"/>
                  </a:lnTo>
                  <a:lnTo>
                    <a:pt x="914400" y="1835795"/>
                  </a:lnTo>
                  <a:lnTo>
                    <a:pt x="914400" y="2339677"/>
                  </a:lnTo>
                  <a:lnTo>
                    <a:pt x="914400" y="2383805"/>
                  </a:lnTo>
                  <a:lnTo>
                    <a:pt x="914400" y="2887687"/>
                  </a:lnTo>
                  <a:lnTo>
                    <a:pt x="914400" y="2931815"/>
                  </a:lnTo>
                  <a:lnTo>
                    <a:pt x="914400" y="3435697"/>
                  </a:lnTo>
                  <a:lnTo>
                    <a:pt x="914400" y="3479825"/>
                  </a:lnTo>
                  <a:lnTo>
                    <a:pt x="914400" y="3983710"/>
                  </a:lnTo>
                  <a:lnTo>
                    <a:pt x="914400" y="4027835"/>
                  </a:lnTo>
                  <a:lnTo>
                    <a:pt x="914400" y="4653635"/>
                  </a:lnTo>
                  <a:lnTo>
                    <a:pt x="457200" y="4529810"/>
                  </a:lnTo>
                  <a:lnTo>
                    <a:pt x="0" y="4653635"/>
                  </a:lnTo>
                  <a:lnTo>
                    <a:pt x="0" y="4027835"/>
                  </a:lnTo>
                  <a:lnTo>
                    <a:pt x="0" y="3983710"/>
                  </a:lnTo>
                  <a:lnTo>
                    <a:pt x="0" y="3479825"/>
                  </a:lnTo>
                  <a:lnTo>
                    <a:pt x="0" y="3435697"/>
                  </a:lnTo>
                  <a:lnTo>
                    <a:pt x="0" y="2931815"/>
                  </a:lnTo>
                  <a:lnTo>
                    <a:pt x="0" y="2887687"/>
                  </a:lnTo>
                  <a:lnTo>
                    <a:pt x="0" y="2383805"/>
                  </a:lnTo>
                  <a:lnTo>
                    <a:pt x="0" y="2339677"/>
                  </a:lnTo>
                  <a:lnTo>
                    <a:pt x="0" y="1835795"/>
                  </a:lnTo>
                  <a:lnTo>
                    <a:pt x="0" y="1791667"/>
                  </a:lnTo>
                  <a:lnTo>
                    <a:pt x="0" y="1287785"/>
                  </a:lnTo>
                  <a:lnTo>
                    <a:pt x="0" y="1243657"/>
                  </a:lnTo>
                  <a:lnTo>
                    <a:pt x="0" y="739775"/>
                  </a:lnTo>
                  <a:lnTo>
                    <a:pt x="0" y="695647"/>
                  </a:lnTo>
                  <a:lnTo>
                    <a:pt x="0" y="273050"/>
                  </a:lnTo>
                  <a:lnTo>
                    <a:pt x="457200" y="0"/>
                  </a:lnTo>
                  <a:close/>
                </a:path>
              </a:pathLst>
            </a:custGeom>
            <a:solidFill>
              <a:srgbClr val="C75151">
                <a:alpha val="100000"/>
              </a:srgbClr>
            </a:solidFill>
            <a:ln w="9525">
              <a:noFill/>
            </a:ln>
          </p:spPr>
          <p:txBody>
            <a:bodyPr/>
            <a:p>
              <a:endParaRPr lang="zh-CN" altLang="en-US"/>
            </a:p>
          </p:txBody>
        </p:sp>
        <p:sp>
          <p:nvSpPr>
            <p:cNvPr id="5145" name="TextBox 67"/>
            <p:cNvSpPr txBox="1"/>
            <p:nvPr/>
          </p:nvSpPr>
          <p:spPr>
            <a:xfrm>
              <a:off x="0" y="0"/>
              <a:ext cx="1281230" cy="253916"/>
            </a:xfrm>
            <a:prstGeom prst="rect">
              <a:avLst/>
            </a:prstGeom>
            <a:noFill/>
            <a:ln w="9525">
              <a:noFill/>
            </a:ln>
          </p:spPr>
          <p:txBody>
            <a:bodyPr>
              <a:spAutoFit/>
            </a:bodyPr>
            <a:p>
              <a:r>
                <a:rPr lang="en-US" altLang="zh-CN" sz="1000" dirty="0">
                  <a:solidFill>
                    <a:schemeClr val="bg1"/>
                  </a:solidFill>
                  <a:latin typeface="微软雅黑" panose="020B0503020204020204" pitchFamily="34" charset="-122"/>
                  <a:sym typeface="+mn-lt"/>
                </a:rPr>
                <a:t>Click to add text</a:t>
              </a:r>
              <a:endParaRPr lang="zh-CN" altLang="en-US" sz="1000" dirty="0">
                <a:solidFill>
                  <a:schemeClr val="bg1"/>
                </a:solidFill>
                <a:latin typeface="微软雅黑" panose="020B0503020204020204" pitchFamily="34" charset="-122"/>
                <a:sym typeface="+mn-lt"/>
              </a:endParaRPr>
            </a:p>
          </p:txBody>
        </p:sp>
      </p:grpSp>
      <p:sp>
        <p:nvSpPr>
          <p:cNvPr id="7197" name="TextBox 68"/>
          <p:cNvSpPr txBox="1"/>
          <p:nvPr/>
        </p:nvSpPr>
        <p:spPr>
          <a:xfrm>
            <a:off x="4133850" y="1431925"/>
            <a:ext cx="3459163" cy="460375"/>
          </a:xfrm>
          <a:prstGeom prst="rect">
            <a:avLst/>
          </a:prstGeom>
          <a:noFill/>
          <a:ln w="9525">
            <a:noFill/>
          </a:ln>
        </p:spPr>
        <p:txBody>
          <a:bodyPr>
            <a:spAutoFit/>
          </a:bodyPr>
          <a:p>
            <a:pPr algn="ctr"/>
            <a:r>
              <a:rPr lang="en-US" altLang="zh-CN" sz="2400" dirty="0">
                <a:solidFill>
                  <a:srgbClr val="DE4A21"/>
                </a:solidFill>
                <a:latin typeface="微软雅黑" panose="020B0503020204020204" pitchFamily="34" charset="-122"/>
                <a:sym typeface="+mn-lt"/>
              </a:rPr>
              <a:t>Namdev</a:t>
            </a:r>
            <a:endParaRPr lang="zh-CN" altLang="en-US" sz="2400" dirty="0">
              <a:solidFill>
                <a:srgbClr val="DE4A21"/>
              </a:solidFill>
              <a:latin typeface="微软雅黑" panose="020B0503020204020204" pitchFamily="34" charset="-122"/>
              <a:sym typeface="+mn-lt"/>
            </a:endParaRPr>
          </a:p>
        </p:txBody>
      </p:sp>
      <p:sp>
        <p:nvSpPr>
          <p:cNvPr id="7198" name="TextBox 69"/>
          <p:cNvSpPr txBox="1"/>
          <p:nvPr/>
        </p:nvSpPr>
        <p:spPr>
          <a:xfrm>
            <a:off x="752475" y="2613025"/>
            <a:ext cx="3459163" cy="461963"/>
          </a:xfrm>
          <a:prstGeom prst="rect">
            <a:avLst/>
          </a:prstGeom>
          <a:noFill/>
          <a:ln w="9525">
            <a:noFill/>
          </a:ln>
        </p:spPr>
        <p:txBody>
          <a:bodyPr>
            <a:spAutoFit/>
          </a:bodyPr>
          <a:p>
            <a:pPr algn="ctr"/>
            <a:r>
              <a:rPr lang="en-US" altLang="zh-CN" sz="2400" dirty="0">
                <a:solidFill>
                  <a:srgbClr val="DE4A21"/>
                </a:solidFill>
                <a:latin typeface="微软雅黑" panose="020B0503020204020204" pitchFamily="34" charset="-122"/>
                <a:sym typeface="+mn-lt"/>
              </a:rPr>
              <a:t>Denice</a:t>
            </a:r>
            <a:endParaRPr lang="en-US" altLang="zh-CN" sz="2400" dirty="0">
              <a:solidFill>
                <a:srgbClr val="DE4A21"/>
              </a:solidFill>
              <a:latin typeface="微软雅黑" panose="020B0503020204020204" pitchFamily="34" charset="-122"/>
              <a:sym typeface="+mn-lt"/>
            </a:endParaRPr>
          </a:p>
        </p:txBody>
      </p:sp>
      <p:sp>
        <p:nvSpPr>
          <p:cNvPr id="7199" name="TextBox 70"/>
          <p:cNvSpPr txBox="1"/>
          <p:nvPr/>
        </p:nvSpPr>
        <p:spPr>
          <a:xfrm>
            <a:off x="5505450" y="2392363"/>
            <a:ext cx="3459163" cy="461962"/>
          </a:xfrm>
          <a:prstGeom prst="rect">
            <a:avLst/>
          </a:prstGeom>
          <a:noFill/>
          <a:ln w="9525">
            <a:noFill/>
          </a:ln>
        </p:spPr>
        <p:txBody>
          <a:bodyPr>
            <a:spAutoFit/>
          </a:bodyPr>
          <a:p>
            <a:pPr algn="ctr"/>
            <a:r>
              <a:rPr lang="en-US" altLang="zh-CN" sz="2400" dirty="0">
                <a:solidFill>
                  <a:srgbClr val="DE4A21"/>
                </a:solidFill>
                <a:latin typeface="微软雅黑" panose="020B0503020204020204" pitchFamily="34" charset="-122"/>
                <a:sym typeface="+mn-lt"/>
              </a:rPr>
              <a:t>Angelia</a:t>
            </a:r>
            <a:endParaRPr lang="en-US" altLang="zh-CN" sz="2400" dirty="0">
              <a:solidFill>
                <a:srgbClr val="DE4A21"/>
              </a:solidFill>
              <a:latin typeface="微软雅黑" panose="020B0503020204020204" pitchFamily="34" charset="-122"/>
              <a:sym typeface="+mn-lt"/>
            </a:endParaRPr>
          </a:p>
        </p:txBody>
      </p:sp>
      <p:sp>
        <p:nvSpPr>
          <p:cNvPr id="7200" name="TextBox 71"/>
          <p:cNvSpPr txBox="1"/>
          <p:nvPr/>
        </p:nvSpPr>
        <p:spPr>
          <a:xfrm>
            <a:off x="3255963" y="3879850"/>
            <a:ext cx="1241425" cy="461963"/>
          </a:xfrm>
          <a:prstGeom prst="rect">
            <a:avLst/>
          </a:prstGeom>
          <a:noFill/>
          <a:ln w="9525">
            <a:noFill/>
          </a:ln>
        </p:spPr>
        <p:txBody>
          <a:bodyPr>
            <a:spAutoFit/>
          </a:bodyPr>
          <a:p>
            <a:pPr algn="ctr"/>
            <a:r>
              <a:rPr lang="en-US" altLang="zh-CN" sz="2400" dirty="0">
                <a:solidFill>
                  <a:srgbClr val="DE4A21"/>
                </a:solidFill>
                <a:latin typeface="微软雅黑" panose="020B0503020204020204" pitchFamily="34" charset="-122"/>
                <a:sym typeface="+mn-lt"/>
              </a:rPr>
              <a:t>Robin</a:t>
            </a:r>
            <a:endParaRPr lang="en-US" altLang="zh-CN" sz="2400" dirty="0">
              <a:solidFill>
                <a:srgbClr val="DE4A21"/>
              </a:solidFill>
              <a:latin typeface="微软雅黑" panose="020B0503020204020204" pitchFamily="34" charset="-122"/>
              <a:sym typeface="+mn-lt"/>
            </a:endParaRPr>
          </a:p>
        </p:txBody>
      </p:sp>
      <p:grpSp>
        <p:nvGrpSpPr>
          <p:cNvPr id="7201" name="组合 198"/>
          <p:cNvGrpSpPr/>
          <p:nvPr/>
        </p:nvGrpSpPr>
        <p:grpSpPr>
          <a:xfrm>
            <a:off x="966788" y="3660775"/>
            <a:ext cx="1789112" cy="1287463"/>
            <a:chOff x="0" y="0"/>
            <a:chExt cx="1787796" cy="1288308"/>
          </a:xfrm>
        </p:grpSpPr>
        <p:sp>
          <p:nvSpPr>
            <p:cNvPr id="5142" name="TextBox 73"/>
            <p:cNvSpPr txBox="1"/>
            <p:nvPr/>
          </p:nvSpPr>
          <p:spPr>
            <a:xfrm>
              <a:off x="42830" y="519454"/>
              <a:ext cx="1744966" cy="768854"/>
            </a:xfrm>
            <a:prstGeom prst="rect">
              <a:avLst/>
            </a:prstGeom>
            <a:noFill/>
            <a:ln w="9525">
              <a:noFill/>
            </a:ln>
          </p:spPr>
          <p:txBody>
            <a:bodyPr>
              <a:spAutoFit/>
            </a:bodyPr>
            <a:p>
              <a:r>
                <a:rPr lang="zh-CN" altLang="en-US" sz="1100" dirty="0">
                  <a:solidFill>
                    <a:schemeClr val="bg1"/>
                  </a:solidFill>
                  <a:latin typeface="微软雅黑" panose="020B0503020204020204" pitchFamily="34" charset="-122"/>
                  <a:sym typeface="+mn-lt"/>
                </a:rPr>
                <a:t>单击输入文本内容</a:t>
              </a:r>
              <a:endParaRPr lang="en-US" altLang="zh-CN" sz="1100" dirty="0">
                <a:solidFill>
                  <a:schemeClr val="bg1"/>
                </a:solidFill>
                <a:latin typeface="微软雅黑" panose="020B0503020204020204" pitchFamily="34" charset="-122"/>
                <a:sym typeface="+mn-lt"/>
              </a:endParaRPr>
            </a:p>
            <a:p>
              <a:r>
                <a:rPr lang="zh-CN" altLang="en-US" sz="1100" dirty="0">
                  <a:solidFill>
                    <a:schemeClr val="bg1"/>
                  </a:solidFill>
                  <a:latin typeface="微软雅黑" panose="020B0503020204020204" pitchFamily="34" charset="-122"/>
                  <a:sym typeface="+mn-lt"/>
                </a:rPr>
                <a:t>    单击输入文本内容</a:t>
              </a:r>
              <a:endParaRPr lang="en-US" altLang="zh-CN" sz="1100" dirty="0">
                <a:solidFill>
                  <a:schemeClr val="bg1"/>
                </a:solidFill>
                <a:latin typeface="微软雅黑" panose="020B0503020204020204" pitchFamily="34" charset="-122"/>
                <a:sym typeface="+mn-lt"/>
              </a:endParaRPr>
            </a:p>
            <a:p>
              <a:r>
                <a:rPr lang="zh-CN" altLang="en-US" sz="1100" dirty="0">
                  <a:solidFill>
                    <a:schemeClr val="bg1"/>
                  </a:solidFill>
                  <a:latin typeface="微软雅黑" panose="020B0503020204020204" pitchFamily="34" charset="-122"/>
                  <a:sym typeface="+mn-lt"/>
                </a:rPr>
                <a:t>单击输入文本内容</a:t>
              </a:r>
              <a:endParaRPr lang="en-US" altLang="zh-CN" sz="1100" dirty="0">
                <a:solidFill>
                  <a:schemeClr val="bg1"/>
                </a:solidFill>
                <a:latin typeface="微软雅黑" panose="020B0503020204020204" pitchFamily="34" charset="-122"/>
                <a:sym typeface="+mn-lt"/>
              </a:endParaRPr>
            </a:p>
            <a:p>
              <a:r>
                <a:rPr lang="zh-CN" altLang="en-US" sz="1100" dirty="0">
                  <a:solidFill>
                    <a:schemeClr val="bg1"/>
                  </a:solidFill>
                  <a:latin typeface="微软雅黑" panose="020B0503020204020204" pitchFamily="34" charset="-122"/>
                  <a:sym typeface="+mn-lt"/>
                </a:rPr>
                <a:t>   单击输入文本内容</a:t>
              </a:r>
              <a:endParaRPr lang="en-US" altLang="zh-CN" sz="1100" dirty="0">
                <a:solidFill>
                  <a:schemeClr val="bg1"/>
                </a:solidFill>
                <a:latin typeface="微软雅黑" panose="020B0503020204020204" pitchFamily="34" charset="-122"/>
                <a:sym typeface="+mn-lt"/>
              </a:endParaRPr>
            </a:p>
          </p:txBody>
        </p:sp>
        <p:sp>
          <p:nvSpPr>
            <p:cNvPr id="5143" name="矩形 200"/>
            <p:cNvSpPr/>
            <p:nvPr/>
          </p:nvSpPr>
          <p:spPr>
            <a:xfrm>
              <a:off x="0" y="0"/>
              <a:ext cx="1621232" cy="522631"/>
            </a:xfrm>
            <a:prstGeom prst="rect">
              <a:avLst/>
            </a:prstGeom>
            <a:solidFill>
              <a:srgbClr val="C75151"/>
            </a:solidFill>
            <a:ln w="9525">
              <a:noFill/>
            </a:ln>
          </p:spPr>
          <p:txBody>
            <a:bodyPr wrap="none">
              <a:spAutoFit/>
            </a:bodyPr>
            <a:p>
              <a:pPr algn="ctr"/>
              <a:r>
                <a:rPr lang="zh-CN" altLang="en-US" sz="2800" b="1" dirty="0">
                  <a:solidFill>
                    <a:srgbClr val="FFFFFF"/>
                  </a:solidFill>
                  <a:latin typeface="微软雅黑" panose="020B0503020204020204" pitchFamily="34" charset="-122"/>
                  <a:sym typeface="+mn-lt"/>
                </a:rPr>
                <a:t>单击输入</a:t>
              </a:r>
              <a:endParaRPr lang="zh-CN" altLang="en-US" sz="2800" b="1" dirty="0">
                <a:solidFill>
                  <a:srgbClr val="FFFFFF"/>
                </a:solidFill>
                <a:latin typeface="微软雅黑" panose="020B0503020204020204" pitchFamily="34" charset="-122"/>
                <a:sym typeface="+mn-lt"/>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7176"/>
                                        </p:tgtEl>
                                        <p:attrNameLst>
                                          <p:attrName>style.visibility</p:attrName>
                                        </p:attrNameLst>
                                      </p:cBhvr>
                                      <p:to>
                                        <p:strVal val="visible"/>
                                      </p:to>
                                    </p:set>
                                    <p:anim calcmode="lin" valueType="num">
                                      <p:cBhvr>
                                        <p:cTn id="7" dur="200" fill="hold"/>
                                        <p:tgtEl>
                                          <p:spTgt spid="7176"/>
                                        </p:tgtEl>
                                        <p:attrNameLst>
                                          <p:attrName>ppt_w</p:attrName>
                                        </p:attrNameLst>
                                      </p:cBhvr>
                                      <p:tavLst>
                                        <p:tav tm="0">
                                          <p:val>
                                            <p:fltVal val="0.000000"/>
                                          </p:val>
                                        </p:tav>
                                        <p:tav tm="100000">
                                          <p:val>
                                            <p:strVal val="#ppt_w"/>
                                          </p:val>
                                        </p:tav>
                                      </p:tavLst>
                                    </p:anim>
                                    <p:anim calcmode="lin" valueType="num">
                                      <p:cBhvr>
                                        <p:cTn id="8" dur="200" fill="hold"/>
                                        <p:tgtEl>
                                          <p:spTgt spid="7176"/>
                                        </p:tgtEl>
                                        <p:attrNameLst>
                                          <p:attrName>ppt_h</p:attrName>
                                        </p:attrNameLst>
                                      </p:cBhvr>
                                      <p:tavLst>
                                        <p:tav tm="0">
                                          <p:val>
                                            <p:fltVal val="0.000000"/>
                                          </p:val>
                                        </p:tav>
                                        <p:tav tm="100000">
                                          <p:val>
                                            <p:strVal val="#ppt_h"/>
                                          </p:val>
                                        </p:tav>
                                      </p:tavLst>
                                    </p:anim>
                                    <p:anim calcmode="lin" valueType="num">
                                      <p:cBhvr>
                                        <p:cTn id="9" dur="200" fill="hold"/>
                                        <p:tgtEl>
                                          <p:spTgt spid="7176"/>
                                        </p:tgtEl>
                                        <p:attrNameLst>
                                          <p:attrName>style.rotation</p:attrName>
                                        </p:attrNameLst>
                                      </p:cBhvr>
                                      <p:tavLst>
                                        <p:tav tm="0">
                                          <p:val>
                                            <p:fltVal val="360.000000"/>
                                          </p:val>
                                        </p:tav>
                                        <p:tav tm="100000">
                                          <p:val>
                                            <p:fltVal val="0.000000"/>
                                          </p:val>
                                        </p:tav>
                                      </p:tavLst>
                                    </p:anim>
                                    <p:animEffect transition="in" filter="fade">
                                      <p:cBhvr>
                                        <p:cTn id="10" dur="200"/>
                                        <p:tgtEl>
                                          <p:spTgt spid="7176"/>
                                        </p:tgtEl>
                                      </p:cBhvr>
                                    </p:animEffect>
                                  </p:childTnLst>
                                </p:cTn>
                              </p:par>
                              <p:par>
                                <p:cTn id="11" presetID="2" presetClass="entr" presetSubtype="2" fill="hold" grpId="0" nodeType="withEffect">
                                  <p:stCondLst>
                                    <p:cond delay="0"/>
                                  </p:stCondLst>
                                  <p:childTnLst>
                                    <p:set>
                                      <p:cBhvr>
                                        <p:cTn id="12" dur="1" fill="hold">
                                          <p:stCondLst>
                                            <p:cond delay="0"/>
                                          </p:stCondLst>
                                        </p:cTn>
                                        <p:tgtEl>
                                          <p:spTgt spid="7197"/>
                                        </p:tgtEl>
                                        <p:attrNameLst>
                                          <p:attrName>style.visibility</p:attrName>
                                        </p:attrNameLst>
                                      </p:cBhvr>
                                      <p:to>
                                        <p:strVal val="visible"/>
                                      </p:to>
                                    </p:set>
                                    <p:anim calcmode="lin" valueType="num">
                                      <p:cBhvr additive="base">
                                        <p:cTn id="13" dur="200" fill="hold"/>
                                        <p:tgtEl>
                                          <p:spTgt spid="7197"/>
                                        </p:tgtEl>
                                        <p:attrNameLst>
                                          <p:attrName>ppt_x</p:attrName>
                                        </p:attrNameLst>
                                      </p:cBhvr>
                                      <p:tavLst>
                                        <p:tav tm="0">
                                          <p:val>
                                            <p:strVal val="1+#ppt_w/2"/>
                                          </p:val>
                                        </p:tav>
                                        <p:tav tm="100000">
                                          <p:val>
                                            <p:strVal val="#ppt_x"/>
                                          </p:val>
                                        </p:tav>
                                      </p:tavLst>
                                    </p:anim>
                                    <p:anim calcmode="lin" valueType="num">
                                      <p:cBhvr additive="base">
                                        <p:cTn id="14" dur="200" fill="hold"/>
                                        <p:tgtEl>
                                          <p:spTgt spid="7197"/>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49" presetClass="entr" presetSubtype="0" decel="100000" fill="hold" nodeType="afterEffect">
                                  <p:stCondLst>
                                    <p:cond delay="0"/>
                                  </p:stCondLst>
                                  <p:childTnLst>
                                    <p:set>
                                      <p:cBhvr>
                                        <p:cTn id="17" dur="1" fill="hold">
                                          <p:stCondLst>
                                            <p:cond delay="0"/>
                                          </p:stCondLst>
                                        </p:cTn>
                                        <p:tgtEl>
                                          <p:spTgt spid="7175"/>
                                        </p:tgtEl>
                                        <p:attrNameLst>
                                          <p:attrName>style.visibility</p:attrName>
                                        </p:attrNameLst>
                                      </p:cBhvr>
                                      <p:to>
                                        <p:strVal val="visible"/>
                                      </p:to>
                                    </p:set>
                                    <p:anim calcmode="lin" valueType="num">
                                      <p:cBhvr>
                                        <p:cTn id="18" dur="200" fill="hold"/>
                                        <p:tgtEl>
                                          <p:spTgt spid="7175"/>
                                        </p:tgtEl>
                                        <p:attrNameLst>
                                          <p:attrName>ppt_w</p:attrName>
                                        </p:attrNameLst>
                                      </p:cBhvr>
                                      <p:tavLst>
                                        <p:tav tm="0">
                                          <p:val>
                                            <p:fltVal val="0.000000"/>
                                          </p:val>
                                        </p:tav>
                                        <p:tav tm="100000">
                                          <p:val>
                                            <p:strVal val="#ppt_w"/>
                                          </p:val>
                                        </p:tav>
                                      </p:tavLst>
                                    </p:anim>
                                    <p:anim calcmode="lin" valueType="num">
                                      <p:cBhvr>
                                        <p:cTn id="19" dur="200" fill="hold"/>
                                        <p:tgtEl>
                                          <p:spTgt spid="7175"/>
                                        </p:tgtEl>
                                        <p:attrNameLst>
                                          <p:attrName>ppt_h</p:attrName>
                                        </p:attrNameLst>
                                      </p:cBhvr>
                                      <p:tavLst>
                                        <p:tav tm="0">
                                          <p:val>
                                            <p:fltVal val="0.000000"/>
                                          </p:val>
                                        </p:tav>
                                        <p:tav tm="100000">
                                          <p:val>
                                            <p:strVal val="#ppt_h"/>
                                          </p:val>
                                        </p:tav>
                                      </p:tavLst>
                                    </p:anim>
                                    <p:anim calcmode="lin" valueType="num">
                                      <p:cBhvr>
                                        <p:cTn id="20" dur="200" fill="hold"/>
                                        <p:tgtEl>
                                          <p:spTgt spid="7175"/>
                                        </p:tgtEl>
                                        <p:attrNameLst>
                                          <p:attrName>style.rotation</p:attrName>
                                        </p:attrNameLst>
                                      </p:cBhvr>
                                      <p:tavLst>
                                        <p:tav tm="0">
                                          <p:val>
                                            <p:fltVal val="360.000000"/>
                                          </p:val>
                                        </p:tav>
                                        <p:tav tm="100000">
                                          <p:val>
                                            <p:fltVal val="0.000000"/>
                                          </p:val>
                                        </p:tav>
                                      </p:tavLst>
                                    </p:anim>
                                    <p:animEffect transition="in" filter="fade">
                                      <p:cBhvr>
                                        <p:cTn id="21" dur="200"/>
                                        <p:tgtEl>
                                          <p:spTgt spid="7175"/>
                                        </p:tgtEl>
                                      </p:cBhvr>
                                    </p:animEffect>
                                  </p:childTnLst>
                                </p:cTn>
                              </p:par>
                              <p:par>
                                <p:cTn id="22" presetID="2" presetClass="entr" presetSubtype="8" fill="hold" grpId="0" nodeType="withEffect">
                                  <p:stCondLst>
                                    <p:cond delay="0"/>
                                  </p:stCondLst>
                                  <p:childTnLst>
                                    <p:set>
                                      <p:cBhvr>
                                        <p:cTn id="23" dur="1" fill="hold">
                                          <p:stCondLst>
                                            <p:cond delay="0"/>
                                          </p:stCondLst>
                                        </p:cTn>
                                        <p:tgtEl>
                                          <p:spTgt spid="7198"/>
                                        </p:tgtEl>
                                        <p:attrNameLst>
                                          <p:attrName>style.visibility</p:attrName>
                                        </p:attrNameLst>
                                      </p:cBhvr>
                                      <p:to>
                                        <p:strVal val="visible"/>
                                      </p:to>
                                    </p:set>
                                    <p:anim calcmode="lin" valueType="num">
                                      <p:cBhvr additive="base">
                                        <p:cTn id="24" dur="200" fill="hold"/>
                                        <p:tgtEl>
                                          <p:spTgt spid="7198"/>
                                        </p:tgtEl>
                                        <p:attrNameLst>
                                          <p:attrName>ppt_x</p:attrName>
                                        </p:attrNameLst>
                                      </p:cBhvr>
                                      <p:tavLst>
                                        <p:tav tm="0">
                                          <p:val>
                                            <p:strVal val="0-#ppt_w/2"/>
                                          </p:val>
                                        </p:tav>
                                        <p:tav tm="100000">
                                          <p:val>
                                            <p:strVal val="#ppt_x"/>
                                          </p:val>
                                        </p:tav>
                                      </p:tavLst>
                                    </p:anim>
                                    <p:anim calcmode="lin" valueType="num">
                                      <p:cBhvr additive="base">
                                        <p:cTn id="25" dur="200" fill="hold"/>
                                        <p:tgtEl>
                                          <p:spTgt spid="7198"/>
                                        </p:tgtEl>
                                        <p:attrNameLst>
                                          <p:attrName>ppt_y</p:attrName>
                                        </p:attrNameLst>
                                      </p:cBhvr>
                                      <p:tavLst>
                                        <p:tav tm="0">
                                          <p:val>
                                            <p:strVal val="#ppt_y"/>
                                          </p:val>
                                        </p:tav>
                                        <p:tav tm="100000">
                                          <p:val>
                                            <p:strVal val="#ppt_y"/>
                                          </p:val>
                                        </p:tav>
                                      </p:tavLst>
                                    </p:anim>
                                  </p:childTnLst>
                                </p:cTn>
                              </p:par>
                            </p:childTnLst>
                          </p:cTn>
                        </p:par>
                        <p:par>
                          <p:cTn id="26" fill="hold">
                            <p:stCondLst>
                              <p:cond delay="1000"/>
                            </p:stCondLst>
                            <p:childTnLst>
                              <p:par>
                                <p:cTn id="27" presetID="49" presetClass="entr" presetSubtype="0" decel="100000" fill="hold" nodeType="afterEffect">
                                  <p:stCondLst>
                                    <p:cond delay="0"/>
                                  </p:stCondLst>
                                  <p:childTnLst>
                                    <p:set>
                                      <p:cBhvr>
                                        <p:cTn id="28" dur="1" fill="hold">
                                          <p:stCondLst>
                                            <p:cond delay="0"/>
                                          </p:stCondLst>
                                        </p:cTn>
                                        <p:tgtEl>
                                          <p:spTgt spid="7177"/>
                                        </p:tgtEl>
                                        <p:attrNameLst>
                                          <p:attrName>style.visibility</p:attrName>
                                        </p:attrNameLst>
                                      </p:cBhvr>
                                      <p:to>
                                        <p:strVal val="visible"/>
                                      </p:to>
                                    </p:set>
                                    <p:anim calcmode="lin" valueType="num">
                                      <p:cBhvr>
                                        <p:cTn id="29" dur="200" fill="hold"/>
                                        <p:tgtEl>
                                          <p:spTgt spid="7177"/>
                                        </p:tgtEl>
                                        <p:attrNameLst>
                                          <p:attrName>ppt_w</p:attrName>
                                        </p:attrNameLst>
                                      </p:cBhvr>
                                      <p:tavLst>
                                        <p:tav tm="0">
                                          <p:val>
                                            <p:fltVal val="0.000000"/>
                                          </p:val>
                                        </p:tav>
                                        <p:tav tm="100000">
                                          <p:val>
                                            <p:strVal val="#ppt_w"/>
                                          </p:val>
                                        </p:tav>
                                      </p:tavLst>
                                    </p:anim>
                                    <p:anim calcmode="lin" valueType="num">
                                      <p:cBhvr>
                                        <p:cTn id="30" dur="200" fill="hold"/>
                                        <p:tgtEl>
                                          <p:spTgt spid="7177"/>
                                        </p:tgtEl>
                                        <p:attrNameLst>
                                          <p:attrName>ppt_h</p:attrName>
                                        </p:attrNameLst>
                                      </p:cBhvr>
                                      <p:tavLst>
                                        <p:tav tm="0">
                                          <p:val>
                                            <p:fltVal val="0.000000"/>
                                          </p:val>
                                        </p:tav>
                                        <p:tav tm="100000">
                                          <p:val>
                                            <p:strVal val="#ppt_h"/>
                                          </p:val>
                                        </p:tav>
                                      </p:tavLst>
                                    </p:anim>
                                    <p:anim calcmode="lin" valueType="num">
                                      <p:cBhvr>
                                        <p:cTn id="31" dur="200" fill="hold"/>
                                        <p:tgtEl>
                                          <p:spTgt spid="7177"/>
                                        </p:tgtEl>
                                        <p:attrNameLst>
                                          <p:attrName>style.rotation</p:attrName>
                                        </p:attrNameLst>
                                      </p:cBhvr>
                                      <p:tavLst>
                                        <p:tav tm="0">
                                          <p:val>
                                            <p:fltVal val="360.000000"/>
                                          </p:val>
                                        </p:tav>
                                        <p:tav tm="100000">
                                          <p:val>
                                            <p:fltVal val="0.000000"/>
                                          </p:val>
                                        </p:tav>
                                      </p:tavLst>
                                    </p:anim>
                                    <p:animEffect transition="in" filter="fade">
                                      <p:cBhvr>
                                        <p:cTn id="32" dur="200"/>
                                        <p:tgtEl>
                                          <p:spTgt spid="7177"/>
                                        </p:tgtEl>
                                      </p:cBhvr>
                                    </p:animEffect>
                                  </p:childTnLst>
                                </p:cTn>
                              </p:par>
                              <p:par>
                                <p:cTn id="33" presetID="2" presetClass="entr" presetSubtype="8" fill="hold" grpId="0" nodeType="withEffect">
                                  <p:stCondLst>
                                    <p:cond delay="0"/>
                                  </p:stCondLst>
                                  <p:childTnLst>
                                    <p:set>
                                      <p:cBhvr>
                                        <p:cTn id="34" dur="1" fill="hold">
                                          <p:stCondLst>
                                            <p:cond delay="0"/>
                                          </p:stCondLst>
                                        </p:cTn>
                                        <p:tgtEl>
                                          <p:spTgt spid="7200"/>
                                        </p:tgtEl>
                                        <p:attrNameLst>
                                          <p:attrName>style.visibility</p:attrName>
                                        </p:attrNameLst>
                                      </p:cBhvr>
                                      <p:to>
                                        <p:strVal val="visible"/>
                                      </p:to>
                                    </p:set>
                                    <p:anim calcmode="lin" valueType="num">
                                      <p:cBhvr additive="base">
                                        <p:cTn id="35" dur="200" fill="hold"/>
                                        <p:tgtEl>
                                          <p:spTgt spid="7200"/>
                                        </p:tgtEl>
                                        <p:attrNameLst>
                                          <p:attrName>ppt_x</p:attrName>
                                        </p:attrNameLst>
                                      </p:cBhvr>
                                      <p:tavLst>
                                        <p:tav tm="0">
                                          <p:val>
                                            <p:strVal val="0-#ppt_w/2"/>
                                          </p:val>
                                        </p:tav>
                                        <p:tav tm="100000">
                                          <p:val>
                                            <p:strVal val="#ppt_x"/>
                                          </p:val>
                                        </p:tav>
                                      </p:tavLst>
                                    </p:anim>
                                    <p:anim calcmode="lin" valueType="num">
                                      <p:cBhvr additive="base">
                                        <p:cTn id="36" dur="200" fill="hold"/>
                                        <p:tgtEl>
                                          <p:spTgt spid="7200"/>
                                        </p:tgtEl>
                                        <p:attrNameLst>
                                          <p:attrName>ppt_y</p:attrName>
                                        </p:attrNameLst>
                                      </p:cBhvr>
                                      <p:tavLst>
                                        <p:tav tm="0">
                                          <p:val>
                                            <p:strVal val="#ppt_y"/>
                                          </p:val>
                                        </p:tav>
                                        <p:tav tm="100000">
                                          <p:val>
                                            <p:strVal val="#ppt_y"/>
                                          </p:val>
                                        </p:tav>
                                      </p:tavLst>
                                    </p:anim>
                                  </p:childTnLst>
                                </p:cTn>
                              </p:par>
                            </p:childTnLst>
                          </p:cTn>
                        </p:par>
                        <p:par>
                          <p:cTn id="37" fill="hold">
                            <p:stCondLst>
                              <p:cond delay="1500"/>
                            </p:stCondLst>
                            <p:childTnLst>
                              <p:par>
                                <p:cTn id="38" presetID="49" presetClass="entr" presetSubtype="0" decel="100000" fill="hold" nodeType="afterEffect">
                                  <p:stCondLst>
                                    <p:cond delay="0"/>
                                  </p:stCondLst>
                                  <p:childTnLst>
                                    <p:set>
                                      <p:cBhvr>
                                        <p:cTn id="39" dur="1" fill="hold">
                                          <p:stCondLst>
                                            <p:cond delay="0"/>
                                          </p:stCondLst>
                                        </p:cTn>
                                        <p:tgtEl>
                                          <p:spTgt spid="7178"/>
                                        </p:tgtEl>
                                        <p:attrNameLst>
                                          <p:attrName>style.visibility</p:attrName>
                                        </p:attrNameLst>
                                      </p:cBhvr>
                                      <p:to>
                                        <p:strVal val="visible"/>
                                      </p:to>
                                    </p:set>
                                    <p:anim calcmode="lin" valueType="num">
                                      <p:cBhvr>
                                        <p:cTn id="40" dur="200" fill="hold"/>
                                        <p:tgtEl>
                                          <p:spTgt spid="7178"/>
                                        </p:tgtEl>
                                        <p:attrNameLst>
                                          <p:attrName>ppt_w</p:attrName>
                                        </p:attrNameLst>
                                      </p:cBhvr>
                                      <p:tavLst>
                                        <p:tav tm="0">
                                          <p:val>
                                            <p:fltVal val="0.000000"/>
                                          </p:val>
                                        </p:tav>
                                        <p:tav tm="100000">
                                          <p:val>
                                            <p:strVal val="#ppt_w"/>
                                          </p:val>
                                        </p:tav>
                                      </p:tavLst>
                                    </p:anim>
                                    <p:anim calcmode="lin" valueType="num">
                                      <p:cBhvr>
                                        <p:cTn id="41" dur="200" fill="hold"/>
                                        <p:tgtEl>
                                          <p:spTgt spid="7178"/>
                                        </p:tgtEl>
                                        <p:attrNameLst>
                                          <p:attrName>ppt_h</p:attrName>
                                        </p:attrNameLst>
                                      </p:cBhvr>
                                      <p:tavLst>
                                        <p:tav tm="0">
                                          <p:val>
                                            <p:fltVal val="0.000000"/>
                                          </p:val>
                                        </p:tav>
                                        <p:tav tm="100000">
                                          <p:val>
                                            <p:strVal val="#ppt_h"/>
                                          </p:val>
                                        </p:tav>
                                      </p:tavLst>
                                    </p:anim>
                                    <p:anim calcmode="lin" valueType="num">
                                      <p:cBhvr>
                                        <p:cTn id="42" dur="200" fill="hold"/>
                                        <p:tgtEl>
                                          <p:spTgt spid="7178"/>
                                        </p:tgtEl>
                                        <p:attrNameLst>
                                          <p:attrName>style.rotation</p:attrName>
                                        </p:attrNameLst>
                                      </p:cBhvr>
                                      <p:tavLst>
                                        <p:tav tm="0">
                                          <p:val>
                                            <p:fltVal val="360.000000"/>
                                          </p:val>
                                        </p:tav>
                                        <p:tav tm="100000">
                                          <p:val>
                                            <p:fltVal val="0.000000"/>
                                          </p:val>
                                        </p:tav>
                                      </p:tavLst>
                                    </p:anim>
                                    <p:animEffect transition="in" filter="fade">
                                      <p:cBhvr>
                                        <p:cTn id="43" dur="200"/>
                                        <p:tgtEl>
                                          <p:spTgt spid="7178"/>
                                        </p:tgtEl>
                                      </p:cBhvr>
                                    </p:animEffect>
                                  </p:childTnLst>
                                </p:cTn>
                              </p:par>
                              <p:par>
                                <p:cTn id="44" presetID="2" presetClass="entr" presetSubtype="2" fill="hold" grpId="0" nodeType="withEffect">
                                  <p:stCondLst>
                                    <p:cond delay="0"/>
                                  </p:stCondLst>
                                  <p:childTnLst>
                                    <p:set>
                                      <p:cBhvr>
                                        <p:cTn id="45" dur="1" fill="hold">
                                          <p:stCondLst>
                                            <p:cond delay="0"/>
                                          </p:stCondLst>
                                        </p:cTn>
                                        <p:tgtEl>
                                          <p:spTgt spid="7199"/>
                                        </p:tgtEl>
                                        <p:attrNameLst>
                                          <p:attrName>style.visibility</p:attrName>
                                        </p:attrNameLst>
                                      </p:cBhvr>
                                      <p:to>
                                        <p:strVal val="visible"/>
                                      </p:to>
                                    </p:set>
                                    <p:anim calcmode="lin" valueType="num">
                                      <p:cBhvr additive="base">
                                        <p:cTn id="46" dur="200" fill="hold"/>
                                        <p:tgtEl>
                                          <p:spTgt spid="7199"/>
                                        </p:tgtEl>
                                        <p:attrNameLst>
                                          <p:attrName>ppt_x</p:attrName>
                                        </p:attrNameLst>
                                      </p:cBhvr>
                                      <p:tavLst>
                                        <p:tav tm="0">
                                          <p:val>
                                            <p:strVal val="1+#ppt_w/2"/>
                                          </p:val>
                                        </p:tav>
                                        <p:tav tm="100000">
                                          <p:val>
                                            <p:strVal val="#ppt_x"/>
                                          </p:val>
                                        </p:tav>
                                      </p:tavLst>
                                    </p:anim>
                                    <p:anim calcmode="lin" valueType="num">
                                      <p:cBhvr additive="base">
                                        <p:cTn id="47" dur="200" fill="hold"/>
                                        <p:tgtEl>
                                          <p:spTgt spid="7199"/>
                                        </p:tgtEl>
                                        <p:attrNameLst>
                                          <p:attrName>ppt_y</p:attrName>
                                        </p:attrNameLst>
                                      </p:cBhvr>
                                      <p:tavLst>
                                        <p:tav tm="0">
                                          <p:val>
                                            <p:strVal val="#ppt_y"/>
                                          </p:val>
                                        </p:tav>
                                        <p:tav tm="100000">
                                          <p:val>
                                            <p:strVal val="#ppt_y"/>
                                          </p:val>
                                        </p:tav>
                                      </p:tavLst>
                                    </p:anim>
                                  </p:childTnLst>
                                </p:cTn>
                              </p:par>
                            </p:childTnLst>
                          </p:cTn>
                        </p:par>
                        <p:par>
                          <p:cTn id="48" fill="hold">
                            <p:stCondLst>
                              <p:cond delay="2000"/>
                            </p:stCondLst>
                            <p:childTnLst>
                              <p:par>
                                <p:cTn id="49" presetID="12" presetClass="entr" presetSubtype="8" fill="hold" nodeType="afterEffect">
                                  <p:stCondLst>
                                    <p:cond delay="0"/>
                                  </p:stCondLst>
                                  <p:childTnLst>
                                    <p:set>
                                      <p:cBhvr>
                                        <p:cTn id="50" dur="1" fill="hold">
                                          <p:stCondLst>
                                            <p:cond delay="0"/>
                                          </p:stCondLst>
                                        </p:cTn>
                                        <p:tgtEl>
                                          <p:spTgt spid="7188"/>
                                        </p:tgtEl>
                                        <p:attrNameLst>
                                          <p:attrName>style.visibility</p:attrName>
                                        </p:attrNameLst>
                                      </p:cBhvr>
                                      <p:to>
                                        <p:strVal val="visible"/>
                                      </p:to>
                                    </p:set>
                                    <p:anim calcmode="lin" valueType="num">
                                      <p:cBhvr additive="base">
                                        <p:cTn id="51" dur="200"/>
                                        <p:tgtEl>
                                          <p:spTgt spid="7188"/>
                                        </p:tgtEl>
                                        <p:attrNameLst>
                                          <p:attrName>ppt_x</p:attrName>
                                        </p:attrNameLst>
                                      </p:cBhvr>
                                      <p:tavLst>
                                        <p:tav tm="0">
                                          <p:val>
                                            <p:strVal val="#ppt_x-#ppt_w*1.125000"/>
                                          </p:val>
                                        </p:tav>
                                        <p:tav tm="100000">
                                          <p:val>
                                            <p:strVal val="#ppt_x"/>
                                          </p:val>
                                        </p:tav>
                                      </p:tavLst>
                                    </p:anim>
                                    <p:animEffect transition="in" filter="wipe(right)">
                                      <p:cBhvr>
                                        <p:cTn id="52" dur="200"/>
                                        <p:tgtEl>
                                          <p:spTgt spid="7188"/>
                                        </p:tgtEl>
                                      </p:cBhvr>
                                    </p:animEffect>
                                  </p:childTnLst>
                                </p:cTn>
                              </p:par>
                              <p:par>
                                <p:cTn id="53" presetID="12" presetClass="entr" presetSubtype="2" fill="hold" nodeType="withEffect">
                                  <p:stCondLst>
                                    <p:cond delay="0"/>
                                  </p:stCondLst>
                                  <p:childTnLst>
                                    <p:set>
                                      <p:cBhvr>
                                        <p:cTn id="54" dur="1" fill="hold">
                                          <p:stCondLst>
                                            <p:cond delay="0"/>
                                          </p:stCondLst>
                                        </p:cTn>
                                        <p:tgtEl>
                                          <p:spTgt spid="7182"/>
                                        </p:tgtEl>
                                        <p:attrNameLst>
                                          <p:attrName>style.visibility</p:attrName>
                                        </p:attrNameLst>
                                      </p:cBhvr>
                                      <p:to>
                                        <p:strVal val="visible"/>
                                      </p:to>
                                    </p:set>
                                    <p:anim calcmode="lin" valueType="num">
                                      <p:cBhvr additive="base">
                                        <p:cTn id="55" dur="200"/>
                                        <p:tgtEl>
                                          <p:spTgt spid="7182"/>
                                        </p:tgtEl>
                                        <p:attrNameLst>
                                          <p:attrName>ppt_x</p:attrName>
                                        </p:attrNameLst>
                                      </p:cBhvr>
                                      <p:tavLst>
                                        <p:tav tm="0">
                                          <p:val>
                                            <p:strVal val="#ppt_x+#ppt_w*1.125000"/>
                                          </p:val>
                                        </p:tav>
                                        <p:tav tm="100000">
                                          <p:val>
                                            <p:strVal val="#ppt_x"/>
                                          </p:val>
                                        </p:tav>
                                      </p:tavLst>
                                    </p:anim>
                                    <p:animEffect transition="in" filter="wipe(left)">
                                      <p:cBhvr>
                                        <p:cTn id="56" dur="200"/>
                                        <p:tgtEl>
                                          <p:spTgt spid="7182"/>
                                        </p:tgtEl>
                                      </p:cBhvr>
                                    </p:animEffect>
                                  </p:childTnLst>
                                </p:cTn>
                              </p:par>
                            </p:childTnLst>
                          </p:cTn>
                        </p:par>
                        <p:par>
                          <p:cTn id="57" fill="hold">
                            <p:stCondLst>
                              <p:cond delay="2500"/>
                            </p:stCondLst>
                            <p:childTnLst>
                              <p:par>
                                <p:cTn id="58" presetID="12" presetClass="entr" presetSubtype="8" fill="hold" nodeType="afterEffect">
                                  <p:stCondLst>
                                    <p:cond delay="0"/>
                                  </p:stCondLst>
                                  <p:childTnLst>
                                    <p:set>
                                      <p:cBhvr>
                                        <p:cTn id="59" dur="1" fill="hold">
                                          <p:stCondLst>
                                            <p:cond delay="0"/>
                                          </p:stCondLst>
                                        </p:cTn>
                                        <p:tgtEl>
                                          <p:spTgt spid="7191"/>
                                        </p:tgtEl>
                                        <p:attrNameLst>
                                          <p:attrName>style.visibility</p:attrName>
                                        </p:attrNameLst>
                                      </p:cBhvr>
                                      <p:to>
                                        <p:strVal val="visible"/>
                                      </p:to>
                                    </p:set>
                                    <p:anim calcmode="lin" valueType="num">
                                      <p:cBhvr additive="base">
                                        <p:cTn id="60" dur="200"/>
                                        <p:tgtEl>
                                          <p:spTgt spid="7191"/>
                                        </p:tgtEl>
                                        <p:attrNameLst>
                                          <p:attrName>ppt_x</p:attrName>
                                        </p:attrNameLst>
                                      </p:cBhvr>
                                      <p:tavLst>
                                        <p:tav tm="0">
                                          <p:val>
                                            <p:strVal val="#ppt_x-#ppt_w*1.125000"/>
                                          </p:val>
                                        </p:tav>
                                        <p:tav tm="100000">
                                          <p:val>
                                            <p:strVal val="#ppt_x"/>
                                          </p:val>
                                        </p:tav>
                                      </p:tavLst>
                                    </p:anim>
                                    <p:animEffect transition="in" filter="wipe(right)">
                                      <p:cBhvr>
                                        <p:cTn id="61" dur="200"/>
                                        <p:tgtEl>
                                          <p:spTgt spid="7191"/>
                                        </p:tgtEl>
                                      </p:cBhvr>
                                    </p:animEffect>
                                  </p:childTnLst>
                                </p:cTn>
                              </p:par>
                              <p:par>
                                <p:cTn id="62" presetID="12" presetClass="entr" presetSubtype="2" fill="hold" nodeType="withEffect">
                                  <p:stCondLst>
                                    <p:cond delay="0"/>
                                  </p:stCondLst>
                                  <p:childTnLst>
                                    <p:set>
                                      <p:cBhvr>
                                        <p:cTn id="63" dur="1" fill="hold">
                                          <p:stCondLst>
                                            <p:cond delay="0"/>
                                          </p:stCondLst>
                                        </p:cTn>
                                        <p:tgtEl>
                                          <p:spTgt spid="7179"/>
                                        </p:tgtEl>
                                        <p:attrNameLst>
                                          <p:attrName>style.visibility</p:attrName>
                                        </p:attrNameLst>
                                      </p:cBhvr>
                                      <p:to>
                                        <p:strVal val="visible"/>
                                      </p:to>
                                    </p:set>
                                    <p:anim calcmode="lin" valueType="num">
                                      <p:cBhvr additive="base">
                                        <p:cTn id="64" dur="200"/>
                                        <p:tgtEl>
                                          <p:spTgt spid="7179"/>
                                        </p:tgtEl>
                                        <p:attrNameLst>
                                          <p:attrName>ppt_x</p:attrName>
                                        </p:attrNameLst>
                                      </p:cBhvr>
                                      <p:tavLst>
                                        <p:tav tm="0">
                                          <p:val>
                                            <p:strVal val="#ppt_x+#ppt_w*1.125000"/>
                                          </p:val>
                                        </p:tav>
                                        <p:tav tm="100000">
                                          <p:val>
                                            <p:strVal val="#ppt_x"/>
                                          </p:val>
                                        </p:tav>
                                      </p:tavLst>
                                    </p:anim>
                                    <p:animEffect transition="in" filter="wipe(left)">
                                      <p:cBhvr>
                                        <p:cTn id="65" dur="200"/>
                                        <p:tgtEl>
                                          <p:spTgt spid="7179"/>
                                        </p:tgtEl>
                                      </p:cBhvr>
                                    </p:animEffect>
                                  </p:childTnLst>
                                </p:cTn>
                              </p:par>
                            </p:childTnLst>
                          </p:cTn>
                        </p:par>
                        <p:par>
                          <p:cTn id="66" fill="hold">
                            <p:stCondLst>
                              <p:cond delay="3000"/>
                            </p:stCondLst>
                            <p:childTnLst>
                              <p:par>
                                <p:cTn id="67" presetID="12" presetClass="entr" presetSubtype="8" fill="hold" nodeType="afterEffect">
                                  <p:stCondLst>
                                    <p:cond delay="0"/>
                                  </p:stCondLst>
                                  <p:childTnLst>
                                    <p:set>
                                      <p:cBhvr>
                                        <p:cTn id="68" dur="1" fill="hold">
                                          <p:stCondLst>
                                            <p:cond delay="0"/>
                                          </p:stCondLst>
                                        </p:cTn>
                                        <p:tgtEl>
                                          <p:spTgt spid="7194"/>
                                        </p:tgtEl>
                                        <p:attrNameLst>
                                          <p:attrName>style.visibility</p:attrName>
                                        </p:attrNameLst>
                                      </p:cBhvr>
                                      <p:to>
                                        <p:strVal val="visible"/>
                                      </p:to>
                                    </p:set>
                                    <p:anim calcmode="lin" valueType="num">
                                      <p:cBhvr additive="base">
                                        <p:cTn id="69" dur="200"/>
                                        <p:tgtEl>
                                          <p:spTgt spid="7194"/>
                                        </p:tgtEl>
                                        <p:attrNameLst>
                                          <p:attrName>ppt_x</p:attrName>
                                        </p:attrNameLst>
                                      </p:cBhvr>
                                      <p:tavLst>
                                        <p:tav tm="0">
                                          <p:val>
                                            <p:strVal val="#ppt_x-#ppt_w*1.125000"/>
                                          </p:val>
                                        </p:tav>
                                        <p:tav tm="100000">
                                          <p:val>
                                            <p:strVal val="#ppt_x"/>
                                          </p:val>
                                        </p:tav>
                                      </p:tavLst>
                                    </p:anim>
                                    <p:animEffect transition="in" filter="wipe(right)">
                                      <p:cBhvr>
                                        <p:cTn id="70" dur="200"/>
                                        <p:tgtEl>
                                          <p:spTgt spid="7194"/>
                                        </p:tgtEl>
                                      </p:cBhvr>
                                    </p:animEffect>
                                  </p:childTnLst>
                                </p:cTn>
                              </p:par>
                              <p:par>
                                <p:cTn id="71" presetID="12" presetClass="entr" presetSubtype="2" fill="hold" nodeType="withEffect">
                                  <p:stCondLst>
                                    <p:cond delay="0"/>
                                  </p:stCondLst>
                                  <p:childTnLst>
                                    <p:set>
                                      <p:cBhvr>
                                        <p:cTn id="72" dur="1" fill="hold">
                                          <p:stCondLst>
                                            <p:cond delay="0"/>
                                          </p:stCondLst>
                                        </p:cTn>
                                        <p:tgtEl>
                                          <p:spTgt spid="7185"/>
                                        </p:tgtEl>
                                        <p:attrNameLst>
                                          <p:attrName>style.visibility</p:attrName>
                                        </p:attrNameLst>
                                      </p:cBhvr>
                                      <p:to>
                                        <p:strVal val="visible"/>
                                      </p:to>
                                    </p:set>
                                    <p:anim calcmode="lin" valueType="num">
                                      <p:cBhvr additive="base">
                                        <p:cTn id="73" dur="200"/>
                                        <p:tgtEl>
                                          <p:spTgt spid="7185"/>
                                        </p:tgtEl>
                                        <p:attrNameLst>
                                          <p:attrName>ppt_x</p:attrName>
                                        </p:attrNameLst>
                                      </p:cBhvr>
                                      <p:tavLst>
                                        <p:tav tm="0">
                                          <p:val>
                                            <p:strVal val="#ppt_x+#ppt_w*1.125000"/>
                                          </p:val>
                                        </p:tav>
                                        <p:tav tm="100000">
                                          <p:val>
                                            <p:strVal val="#ppt_x"/>
                                          </p:val>
                                        </p:tav>
                                      </p:tavLst>
                                    </p:anim>
                                    <p:animEffect transition="in" filter="wipe(left)">
                                      <p:cBhvr>
                                        <p:cTn id="74" dur="200"/>
                                        <p:tgtEl>
                                          <p:spTgt spid="7185"/>
                                        </p:tgtEl>
                                      </p:cBhvr>
                                    </p:animEffect>
                                  </p:childTnLst>
                                </p:cTn>
                              </p:par>
                            </p:childTnLst>
                          </p:cTn>
                        </p:par>
                        <p:par>
                          <p:cTn id="75" fill="hold">
                            <p:stCondLst>
                              <p:cond delay="3500"/>
                            </p:stCondLst>
                            <p:childTnLst>
                              <p:par>
                                <p:cTn id="76" presetID="12" presetClass="entr" presetSubtype="1" fill="hold" nodeType="afterEffect">
                                  <p:stCondLst>
                                    <p:cond delay="0"/>
                                  </p:stCondLst>
                                  <p:childTnLst>
                                    <p:set>
                                      <p:cBhvr>
                                        <p:cTn id="77" dur="1" fill="hold">
                                          <p:stCondLst>
                                            <p:cond delay="0"/>
                                          </p:stCondLst>
                                        </p:cTn>
                                        <p:tgtEl>
                                          <p:spTgt spid="7201"/>
                                        </p:tgtEl>
                                        <p:attrNameLst>
                                          <p:attrName>style.visibility</p:attrName>
                                        </p:attrNameLst>
                                      </p:cBhvr>
                                      <p:to>
                                        <p:strVal val="visible"/>
                                      </p:to>
                                    </p:set>
                                    <p:anim calcmode="lin" valueType="num">
                                      <p:cBhvr additive="base">
                                        <p:cTn id="78" dur="500"/>
                                        <p:tgtEl>
                                          <p:spTgt spid="7201"/>
                                        </p:tgtEl>
                                        <p:attrNameLst>
                                          <p:attrName>ppt_y</p:attrName>
                                        </p:attrNameLst>
                                      </p:cBhvr>
                                      <p:tavLst>
                                        <p:tav tm="0">
                                          <p:val>
                                            <p:strVal val="#ppt_y-#ppt_h*1.125000"/>
                                          </p:val>
                                        </p:tav>
                                        <p:tav tm="100000">
                                          <p:val>
                                            <p:strVal val="#ppt_y"/>
                                          </p:val>
                                        </p:tav>
                                      </p:tavLst>
                                    </p:anim>
                                    <p:animEffect transition="in" filter="wipe(down)">
                                      <p:cBhvr>
                                        <p:cTn id="79" dur="500"/>
                                        <p:tgtEl>
                                          <p:spTgt spid="7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7" grpId="0"/>
      <p:bldP spid="7198" grpId="0"/>
      <p:bldP spid="7199" grpId="0"/>
      <p:bldP spid="720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4" name="组合 184"/>
          <p:cNvPicPr/>
          <p:nvPr/>
        </p:nvPicPr>
        <p:blipFill>
          <a:blip r:embed="rId1"/>
          <a:stretch>
            <a:fillRect/>
          </a:stretch>
        </p:blipFill>
        <p:spPr>
          <a:xfrm>
            <a:off x="3243263" y="914400"/>
            <a:ext cx="4662487" cy="785813"/>
          </a:xfrm>
          <a:prstGeom prst="rect">
            <a:avLst/>
          </a:prstGeom>
          <a:noFill/>
          <a:ln w="9525">
            <a:noFill/>
          </a:ln>
        </p:spPr>
      </p:pic>
      <p:pic>
        <p:nvPicPr>
          <p:cNvPr id="8195" name="组合 187"/>
          <p:cNvPicPr/>
          <p:nvPr/>
        </p:nvPicPr>
        <p:blipFill>
          <a:blip r:embed="rId2"/>
          <a:stretch>
            <a:fillRect/>
          </a:stretch>
        </p:blipFill>
        <p:spPr>
          <a:xfrm>
            <a:off x="3243263" y="1841500"/>
            <a:ext cx="4662487" cy="768350"/>
          </a:xfrm>
          <a:prstGeom prst="rect">
            <a:avLst/>
          </a:prstGeom>
          <a:noFill/>
          <a:ln w="9525">
            <a:noFill/>
          </a:ln>
        </p:spPr>
      </p:pic>
      <p:pic>
        <p:nvPicPr>
          <p:cNvPr id="8196" name="组合 190"/>
          <p:cNvPicPr/>
          <p:nvPr/>
        </p:nvPicPr>
        <p:blipFill>
          <a:blip r:embed="rId3"/>
          <a:stretch>
            <a:fillRect/>
          </a:stretch>
        </p:blipFill>
        <p:spPr>
          <a:xfrm>
            <a:off x="3224213" y="2706688"/>
            <a:ext cx="4681537" cy="785812"/>
          </a:xfrm>
          <a:prstGeom prst="rect">
            <a:avLst/>
          </a:prstGeom>
          <a:noFill/>
          <a:ln w="9525">
            <a:noFill/>
          </a:ln>
        </p:spPr>
      </p:pic>
      <p:pic>
        <p:nvPicPr>
          <p:cNvPr id="8197" name="组合 193"/>
          <p:cNvPicPr/>
          <p:nvPr/>
        </p:nvPicPr>
        <p:blipFill>
          <a:blip r:embed="rId4"/>
          <a:stretch>
            <a:fillRect/>
          </a:stretch>
        </p:blipFill>
        <p:spPr>
          <a:xfrm>
            <a:off x="3230563" y="3571875"/>
            <a:ext cx="4675187" cy="781050"/>
          </a:xfrm>
          <a:prstGeom prst="rect">
            <a:avLst/>
          </a:prstGeom>
          <a:noFill/>
          <a:ln w="9525">
            <a:noFill/>
          </a:ln>
        </p:spPr>
      </p:pic>
      <p:grpSp>
        <p:nvGrpSpPr>
          <p:cNvPr id="8198" name="组合 196"/>
          <p:cNvGrpSpPr/>
          <p:nvPr/>
        </p:nvGrpSpPr>
        <p:grpSpPr>
          <a:xfrm>
            <a:off x="971550" y="1779588"/>
            <a:ext cx="1800225" cy="1800225"/>
            <a:chOff x="0" y="0"/>
            <a:chExt cx="1800000" cy="1511968"/>
          </a:xfrm>
        </p:grpSpPr>
        <p:sp>
          <p:nvSpPr>
            <p:cNvPr id="6158" name="七角星 197"/>
            <p:cNvSpPr/>
            <p:nvPr/>
          </p:nvSpPr>
          <p:spPr>
            <a:xfrm>
              <a:off x="0" y="0"/>
              <a:ext cx="1800000" cy="1511968"/>
            </a:xfrm>
            <a:custGeom>
              <a:avLst/>
              <a:gdLst/>
              <a:ahLst/>
              <a:cxnLst>
                <a:cxn ang="0">
                  <a:pos x="-5" y="972357"/>
                </a:cxn>
                <a:cxn ang="0">
                  <a:pos x="277179" y="672893"/>
                </a:cxn>
                <a:cxn ang="0">
                  <a:pos x="178255" y="299465"/>
                </a:cxn>
                <a:cxn ang="0">
                  <a:pos x="622821" y="299466"/>
                </a:cxn>
                <a:cxn ang="0">
                  <a:pos x="900000" y="0"/>
                </a:cxn>
                <a:cxn ang="0">
                  <a:pos x="1177179" y="299466"/>
                </a:cxn>
                <a:cxn ang="0">
                  <a:pos x="1621745" y="299465"/>
                </a:cxn>
                <a:cxn ang="0">
                  <a:pos x="1522821" y="672893"/>
                </a:cxn>
                <a:cxn ang="0">
                  <a:pos x="1800005" y="972357"/>
                </a:cxn>
                <a:cxn ang="0">
                  <a:pos x="1399462" y="1138547"/>
                </a:cxn>
                <a:cxn ang="0">
                  <a:pos x="1300535" y="1511976"/>
                </a:cxn>
                <a:cxn ang="0">
                  <a:pos x="900000" y="1345783"/>
                </a:cxn>
                <a:cxn ang="0">
                  <a:pos x="499465" y="1511976"/>
                </a:cxn>
                <a:cxn ang="0">
                  <a:pos x="400538" y="1138547"/>
                </a:cxn>
                <a:cxn ang="0">
                  <a:pos x="-5" y="972357"/>
                </a:cxn>
              </a:cxnLst>
              <a:pathLst>
                <a:path w="1800000" h="1511968">
                  <a:moveTo>
                    <a:pt x="-5" y="972357"/>
                  </a:moveTo>
                  <a:lnTo>
                    <a:pt x="277179" y="672893"/>
                  </a:lnTo>
                  <a:lnTo>
                    <a:pt x="178255" y="299465"/>
                  </a:lnTo>
                  <a:lnTo>
                    <a:pt x="622821" y="299466"/>
                  </a:lnTo>
                  <a:lnTo>
                    <a:pt x="900000" y="0"/>
                  </a:lnTo>
                  <a:lnTo>
                    <a:pt x="1177179" y="299466"/>
                  </a:lnTo>
                  <a:lnTo>
                    <a:pt x="1621745" y="299465"/>
                  </a:lnTo>
                  <a:lnTo>
                    <a:pt x="1522821" y="672893"/>
                  </a:lnTo>
                  <a:lnTo>
                    <a:pt x="1800005" y="972357"/>
                  </a:lnTo>
                  <a:lnTo>
                    <a:pt x="1399462" y="1138547"/>
                  </a:lnTo>
                  <a:lnTo>
                    <a:pt x="1300535" y="1511976"/>
                  </a:lnTo>
                  <a:lnTo>
                    <a:pt x="900000" y="1345783"/>
                  </a:lnTo>
                  <a:lnTo>
                    <a:pt x="499465" y="1511976"/>
                  </a:lnTo>
                  <a:lnTo>
                    <a:pt x="400538" y="1138547"/>
                  </a:lnTo>
                  <a:lnTo>
                    <a:pt x="-5" y="972357"/>
                  </a:lnTo>
                  <a:close/>
                </a:path>
              </a:pathLst>
            </a:custGeom>
            <a:solidFill>
              <a:srgbClr val="D47676">
                <a:alpha val="100000"/>
              </a:srgbClr>
            </a:solidFill>
            <a:ln w="9525">
              <a:noFill/>
            </a:ln>
          </p:spPr>
          <p:txBody>
            <a:bodyPr/>
            <a:p>
              <a:endParaRPr lang="zh-CN" altLang="en-US"/>
            </a:p>
          </p:txBody>
        </p:sp>
        <p:sp>
          <p:nvSpPr>
            <p:cNvPr id="6159" name="矩形 198"/>
            <p:cNvSpPr/>
            <p:nvPr/>
          </p:nvSpPr>
          <p:spPr>
            <a:xfrm>
              <a:off x="341270" y="357326"/>
              <a:ext cx="1195238" cy="1007979"/>
            </a:xfrm>
            <a:prstGeom prst="rect">
              <a:avLst/>
            </a:prstGeom>
            <a:noFill/>
            <a:ln w="9525">
              <a:noFill/>
            </a:ln>
          </p:spPr>
          <p:txBody>
            <a:bodyPr>
              <a:spAutoFit/>
            </a:bodyPr>
            <a:p>
              <a:pPr eaLnBrk="1" hangingPunct="1"/>
              <a:r>
                <a:rPr lang="zh-CN" altLang="en-US" sz="3600" dirty="0">
                  <a:latin typeface="微软雅黑" panose="020B0503020204020204" pitchFamily="34" charset="-122"/>
                  <a:sym typeface="+mn-lt"/>
                </a:rPr>
                <a:t>单击输入</a:t>
              </a:r>
              <a:endParaRPr lang="zh-CN" altLang="en-US" sz="3600" dirty="0">
                <a:latin typeface="微软雅黑" panose="020B0503020204020204" pitchFamily="34" charset="-122"/>
                <a:sym typeface="+mn-lt"/>
              </a:endParaRPr>
            </a:p>
          </p:txBody>
        </p:sp>
      </p:grpSp>
      <p:sp>
        <p:nvSpPr>
          <p:cNvPr id="8201" name="TextBox 146"/>
          <p:cNvSpPr txBox="1"/>
          <p:nvPr/>
        </p:nvSpPr>
        <p:spPr>
          <a:xfrm>
            <a:off x="1222375" y="4351338"/>
            <a:ext cx="7058025" cy="521970"/>
          </a:xfrm>
          <a:prstGeom prst="rect">
            <a:avLst/>
          </a:prstGeom>
          <a:noFill/>
          <a:ln w="9525">
            <a:noFill/>
          </a:ln>
        </p:spPr>
        <p:txBody>
          <a:bodyPr>
            <a:spAutoFit/>
          </a:bodyPr>
          <a:p>
            <a:pPr eaLnBrk="1" hangingPunct="1"/>
            <a:r>
              <a:rPr lang="en-US" altLang="zh-CN" sz="1400" dirty="0">
                <a:solidFill>
                  <a:schemeClr val="bg1"/>
                </a:solidFill>
                <a:sym typeface="+mn-ea"/>
              </a:rPr>
              <a:t>Lorem ipsum dolor sit amet, consectetur adipisicing elit, sed do eiusmod tempor incididunt ut labore et dolore magna aliqua.</a:t>
            </a:r>
            <a:endParaRPr lang="zh-CN" altLang="en-US" sz="1400" dirty="0">
              <a:solidFill>
                <a:schemeClr val="bg1"/>
              </a:solidFill>
              <a:latin typeface="微软雅黑" panose="020B0503020204020204" pitchFamily="34" charset="-122"/>
              <a:sym typeface="+mn-lt"/>
            </a:endParaRPr>
          </a:p>
        </p:txBody>
      </p:sp>
      <p:sp>
        <p:nvSpPr>
          <p:cNvPr id="8202" name="圆角矩形 200"/>
          <p:cNvSpPr/>
          <p:nvPr/>
        </p:nvSpPr>
        <p:spPr>
          <a:xfrm flipV="1">
            <a:off x="1335088" y="4211638"/>
            <a:ext cx="1719262" cy="139700"/>
          </a:xfrm>
          <a:prstGeom prst="roundRect">
            <a:avLst>
              <a:gd name="adj" fmla="val 16667"/>
            </a:avLst>
          </a:prstGeom>
          <a:solidFill>
            <a:srgbClr val="E6FA6F"/>
          </a:solidFill>
          <a:ln w="9525">
            <a:noFill/>
          </a:ln>
        </p:spPr>
        <p:txBody>
          <a:bodyPr anchor="ctr"/>
          <a:p>
            <a:pPr algn="ctr" eaLnBrk="1" hangingPunct="1"/>
            <a:endParaRPr lang="zh-CN" altLang="en-US" dirty="0">
              <a:solidFill>
                <a:srgbClr val="FF0000"/>
              </a:solidFill>
              <a:latin typeface="微软雅黑" panose="020B0503020204020204" pitchFamily="34" charset="-122"/>
              <a:sym typeface="+mn-lt"/>
            </a:endParaRPr>
          </a:p>
        </p:txBody>
      </p:sp>
      <p:sp>
        <p:nvSpPr>
          <p:cNvPr id="8203" name="矩形 201"/>
          <p:cNvSpPr/>
          <p:nvPr/>
        </p:nvSpPr>
        <p:spPr>
          <a:xfrm>
            <a:off x="1266825" y="3722688"/>
            <a:ext cx="1568450" cy="460375"/>
          </a:xfrm>
          <a:prstGeom prst="rect">
            <a:avLst/>
          </a:prstGeom>
          <a:noFill/>
          <a:ln w="9525">
            <a:noFill/>
          </a:ln>
        </p:spPr>
        <p:txBody>
          <a:bodyPr wrap="none">
            <a:spAutoFit/>
          </a:bodyPr>
          <a:p>
            <a:pPr eaLnBrk="1" hangingPunct="1">
              <a:lnSpc>
                <a:spcPct val="150000"/>
              </a:lnSpc>
            </a:pPr>
            <a:r>
              <a:rPr lang="zh-CN" altLang="en-US" dirty="0">
                <a:solidFill>
                  <a:schemeClr val="bg1"/>
                </a:solidFill>
                <a:latin typeface="微软雅黑" panose="020B0503020204020204" pitchFamily="34" charset="-122"/>
                <a:sym typeface="+mn-lt"/>
              </a:rPr>
              <a:t>此处添加标题</a:t>
            </a:r>
            <a:endParaRPr lang="en-US" altLang="zh-CN" dirty="0">
              <a:solidFill>
                <a:schemeClr val="bg1"/>
              </a:solidFill>
              <a:latin typeface="微软雅黑" panose="020B0503020204020204" pitchFamily="34" charset="-122"/>
              <a:sym typeface="+mn-lt"/>
            </a:endParaRPr>
          </a:p>
        </p:txBody>
      </p:sp>
      <p:sp>
        <p:nvSpPr>
          <p:cNvPr id="6154" name="矩形 202"/>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6155" name="矩形 203"/>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6156" name="七角星 204"/>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6157" name="图片 205"/>
          <p:cNvPicPr>
            <a:picLocks noChangeAspect="1"/>
          </p:cNvPicPr>
          <p:nvPr/>
        </p:nvPicPr>
        <p:blipFill>
          <a:blip r:embed="rId5"/>
          <a:stretch>
            <a:fillRect/>
          </a:stretch>
        </p:blipFill>
        <p:spPr>
          <a:xfrm>
            <a:off x="7753350" y="114300"/>
            <a:ext cx="1047750" cy="511175"/>
          </a:xfrm>
          <a:prstGeom prst="rect">
            <a:avLst/>
          </a:prstGeom>
          <a:noFill/>
          <a:ln w="9525">
            <a:noFill/>
          </a:ln>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8198"/>
                                        </p:tgtEl>
                                        <p:attrNameLst>
                                          <p:attrName>style.visibility</p:attrName>
                                        </p:attrNameLst>
                                      </p:cBhvr>
                                      <p:to>
                                        <p:strVal val="visible"/>
                                      </p:to>
                                    </p:set>
                                    <p:anim calcmode="lin" valueType="num">
                                      <p:cBhvr>
                                        <p:cTn id="7" dur="500" fill="hold"/>
                                        <p:tgtEl>
                                          <p:spTgt spid="8198"/>
                                        </p:tgtEl>
                                        <p:attrNameLst>
                                          <p:attrName>ppt_w</p:attrName>
                                        </p:attrNameLst>
                                      </p:cBhvr>
                                      <p:tavLst>
                                        <p:tav tm="0">
                                          <p:val>
                                            <p:fltVal val="0.000000"/>
                                          </p:val>
                                        </p:tav>
                                        <p:tav tm="100000">
                                          <p:val>
                                            <p:strVal val="#ppt_w"/>
                                          </p:val>
                                        </p:tav>
                                      </p:tavLst>
                                    </p:anim>
                                    <p:anim calcmode="lin" valueType="num">
                                      <p:cBhvr>
                                        <p:cTn id="8" dur="500" fill="hold"/>
                                        <p:tgtEl>
                                          <p:spTgt spid="8198"/>
                                        </p:tgtEl>
                                        <p:attrNameLst>
                                          <p:attrName>ppt_h</p:attrName>
                                        </p:attrNameLst>
                                      </p:cBhvr>
                                      <p:tavLst>
                                        <p:tav tm="0">
                                          <p:val>
                                            <p:fltVal val="0.000000"/>
                                          </p:val>
                                        </p:tav>
                                        <p:tav tm="100000">
                                          <p:val>
                                            <p:strVal val="#ppt_h"/>
                                          </p:val>
                                        </p:tav>
                                      </p:tavLst>
                                    </p:anim>
                                    <p:anim calcmode="lin" valueType="num">
                                      <p:cBhvr>
                                        <p:cTn id="9" dur="500" fill="hold"/>
                                        <p:tgtEl>
                                          <p:spTgt spid="8198"/>
                                        </p:tgtEl>
                                        <p:attrNameLst>
                                          <p:attrName>style.rotation</p:attrName>
                                        </p:attrNameLst>
                                      </p:cBhvr>
                                      <p:tavLst>
                                        <p:tav tm="0">
                                          <p:val>
                                            <p:fltVal val="360.000000"/>
                                          </p:val>
                                        </p:tav>
                                        <p:tav tm="100000">
                                          <p:val>
                                            <p:fltVal val="0.000000"/>
                                          </p:val>
                                        </p:tav>
                                      </p:tavLst>
                                    </p:anim>
                                    <p:animEffect transition="in" filter="fade">
                                      <p:cBhvr>
                                        <p:cTn id="10" dur="500"/>
                                        <p:tgtEl>
                                          <p:spTgt spid="8198"/>
                                        </p:tgtEl>
                                      </p:cBhvr>
                                    </p:animEffect>
                                  </p:childTnLst>
                                </p:cTn>
                              </p:par>
                            </p:childTnLst>
                          </p:cTn>
                        </p:par>
                        <p:par>
                          <p:cTn id="11" fill="hold">
                            <p:stCondLst>
                              <p:cond delay="500"/>
                            </p:stCondLst>
                            <p:childTnLst>
                              <p:par>
                                <p:cTn id="12" presetID="2" presetClass="entr" presetSubtype="2" fill="hold" nodeType="after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additive="base">
                                        <p:cTn id="14" dur="500" fill="hold"/>
                                        <p:tgtEl>
                                          <p:spTgt spid="8194"/>
                                        </p:tgtEl>
                                        <p:attrNameLst>
                                          <p:attrName>ppt_x</p:attrName>
                                        </p:attrNameLst>
                                      </p:cBhvr>
                                      <p:tavLst>
                                        <p:tav tm="0">
                                          <p:val>
                                            <p:strVal val="1+#ppt_w/2"/>
                                          </p:val>
                                        </p:tav>
                                        <p:tav tm="100000">
                                          <p:val>
                                            <p:strVal val="#ppt_x"/>
                                          </p:val>
                                        </p:tav>
                                      </p:tavLst>
                                    </p:anim>
                                    <p:anim calcmode="lin" valueType="num">
                                      <p:cBhvr additive="base">
                                        <p:cTn id="15" dur="500" fill="hold"/>
                                        <p:tgtEl>
                                          <p:spTgt spid="8194"/>
                                        </p:tgtEl>
                                        <p:attrNameLst>
                                          <p:attrName>ppt_y</p:attrName>
                                        </p:attrNameLst>
                                      </p:cBhvr>
                                      <p:tavLst>
                                        <p:tav tm="0">
                                          <p:val>
                                            <p:strVal val="#ppt_y"/>
                                          </p:val>
                                        </p:tav>
                                        <p:tav tm="100000">
                                          <p:val>
                                            <p:strVal val="#ppt_y"/>
                                          </p:val>
                                        </p:tav>
                                      </p:tavLst>
                                    </p:anim>
                                  </p:childTnLst>
                                </p:cTn>
                              </p:par>
                            </p:childTnLst>
                          </p:cTn>
                        </p:par>
                        <p:par>
                          <p:cTn id="16" fill="hold">
                            <p:stCondLst>
                              <p:cond delay="1000"/>
                            </p:stCondLst>
                            <p:childTnLst>
                              <p:par>
                                <p:cTn id="17" presetID="2" presetClass="entr" presetSubtype="2" fill="hold" nodeType="afterEffect">
                                  <p:stCondLst>
                                    <p:cond delay="0"/>
                                  </p:stCondLst>
                                  <p:childTnLst>
                                    <p:set>
                                      <p:cBhvr>
                                        <p:cTn id="18" dur="1" fill="hold">
                                          <p:stCondLst>
                                            <p:cond delay="0"/>
                                          </p:stCondLst>
                                        </p:cTn>
                                        <p:tgtEl>
                                          <p:spTgt spid="8195"/>
                                        </p:tgtEl>
                                        <p:attrNameLst>
                                          <p:attrName>style.visibility</p:attrName>
                                        </p:attrNameLst>
                                      </p:cBhvr>
                                      <p:to>
                                        <p:strVal val="visible"/>
                                      </p:to>
                                    </p:set>
                                    <p:anim calcmode="lin" valueType="num">
                                      <p:cBhvr additive="base">
                                        <p:cTn id="19" dur="500" fill="hold"/>
                                        <p:tgtEl>
                                          <p:spTgt spid="8195"/>
                                        </p:tgtEl>
                                        <p:attrNameLst>
                                          <p:attrName>ppt_x</p:attrName>
                                        </p:attrNameLst>
                                      </p:cBhvr>
                                      <p:tavLst>
                                        <p:tav tm="0">
                                          <p:val>
                                            <p:strVal val="1+#ppt_w/2"/>
                                          </p:val>
                                        </p:tav>
                                        <p:tav tm="100000">
                                          <p:val>
                                            <p:strVal val="#ppt_x"/>
                                          </p:val>
                                        </p:tav>
                                      </p:tavLst>
                                    </p:anim>
                                    <p:anim calcmode="lin" valueType="num">
                                      <p:cBhvr additive="base">
                                        <p:cTn id="20" dur="500" fill="hold"/>
                                        <p:tgtEl>
                                          <p:spTgt spid="8195"/>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2" presetClass="entr" presetSubtype="2" fill="hold" nodeType="afterEffect">
                                  <p:stCondLst>
                                    <p:cond delay="0"/>
                                  </p:stCondLst>
                                  <p:childTnLst>
                                    <p:set>
                                      <p:cBhvr>
                                        <p:cTn id="23" dur="1" fill="hold">
                                          <p:stCondLst>
                                            <p:cond delay="0"/>
                                          </p:stCondLst>
                                        </p:cTn>
                                        <p:tgtEl>
                                          <p:spTgt spid="8196"/>
                                        </p:tgtEl>
                                        <p:attrNameLst>
                                          <p:attrName>style.visibility</p:attrName>
                                        </p:attrNameLst>
                                      </p:cBhvr>
                                      <p:to>
                                        <p:strVal val="visible"/>
                                      </p:to>
                                    </p:set>
                                    <p:anim calcmode="lin" valueType="num">
                                      <p:cBhvr additive="base">
                                        <p:cTn id="24" dur="500" fill="hold"/>
                                        <p:tgtEl>
                                          <p:spTgt spid="8196"/>
                                        </p:tgtEl>
                                        <p:attrNameLst>
                                          <p:attrName>ppt_x</p:attrName>
                                        </p:attrNameLst>
                                      </p:cBhvr>
                                      <p:tavLst>
                                        <p:tav tm="0">
                                          <p:val>
                                            <p:strVal val="1+#ppt_w/2"/>
                                          </p:val>
                                        </p:tav>
                                        <p:tav tm="100000">
                                          <p:val>
                                            <p:strVal val="#ppt_x"/>
                                          </p:val>
                                        </p:tav>
                                      </p:tavLst>
                                    </p:anim>
                                    <p:anim calcmode="lin" valueType="num">
                                      <p:cBhvr additive="base">
                                        <p:cTn id="25" dur="500" fill="hold"/>
                                        <p:tgtEl>
                                          <p:spTgt spid="8196"/>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2" presetClass="entr" presetSubtype="2" fill="hold" nodeType="afterEffect">
                                  <p:stCondLst>
                                    <p:cond delay="0"/>
                                  </p:stCondLst>
                                  <p:childTnLst>
                                    <p:set>
                                      <p:cBhvr>
                                        <p:cTn id="28" dur="1" fill="hold">
                                          <p:stCondLst>
                                            <p:cond delay="0"/>
                                          </p:stCondLst>
                                        </p:cTn>
                                        <p:tgtEl>
                                          <p:spTgt spid="8197"/>
                                        </p:tgtEl>
                                        <p:attrNameLst>
                                          <p:attrName>style.visibility</p:attrName>
                                        </p:attrNameLst>
                                      </p:cBhvr>
                                      <p:to>
                                        <p:strVal val="visible"/>
                                      </p:to>
                                    </p:set>
                                    <p:anim calcmode="lin" valueType="num">
                                      <p:cBhvr additive="base">
                                        <p:cTn id="29" dur="500" fill="hold"/>
                                        <p:tgtEl>
                                          <p:spTgt spid="8197"/>
                                        </p:tgtEl>
                                        <p:attrNameLst>
                                          <p:attrName>ppt_x</p:attrName>
                                        </p:attrNameLst>
                                      </p:cBhvr>
                                      <p:tavLst>
                                        <p:tav tm="0">
                                          <p:val>
                                            <p:strVal val="1+#ppt_w/2"/>
                                          </p:val>
                                        </p:tav>
                                        <p:tav tm="100000">
                                          <p:val>
                                            <p:strVal val="#ppt_x"/>
                                          </p:val>
                                        </p:tav>
                                      </p:tavLst>
                                    </p:anim>
                                    <p:anim calcmode="lin" valueType="num">
                                      <p:cBhvr additive="base">
                                        <p:cTn id="30" dur="500" fill="hold"/>
                                        <p:tgtEl>
                                          <p:spTgt spid="8197"/>
                                        </p:tgtEl>
                                        <p:attrNameLst>
                                          <p:attrName>ppt_y</p:attrName>
                                        </p:attrNameLst>
                                      </p:cBhvr>
                                      <p:tavLst>
                                        <p:tav tm="0">
                                          <p:val>
                                            <p:strVal val="#ppt_y"/>
                                          </p:val>
                                        </p:tav>
                                        <p:tav tm="100000">
                                          <p:val>
                                            <p:strVal val="#ppt_y"/>
                                          </p:val>
                                        </p:tav>
                                      </p:tavLst>
                                    </p:anim>
                                  </p:childTnLst>
                                </p:cTn>
                              </p:par>
                            </p:childTnLst>
                          </p:cTn>
                        </p:par>
                        <p:par>
                          <p:cTn id="31" fill="hold">
                            <p:stCondLst>
                              <p:cond delay="2500"/>
                            </p:stCondLst>
                            <p:childTnLst>
                              <p:par>
                                <p:cTn id="32" presetID="41" presetClass="entr" presetSubtype="0" fill="hold" grpId="0" nodeType="afterEffect">
                                  <p:stCondLst>
                                    <p:cond delay="0"/>
                                  </p:stCondLst>
                                  <p:iterate type="lt">
                                    <p:tmPct val="10000"/>
                                  </p:iterate>
                                  <p:childTnLst>
                                    <p:set>
                                      <p:cBhvr>
                                        <p:cTn id="33" dur="1" fill="hold">
                                          <p:stCondLst>
                                            <p:cond delay="0"/>
                                          </p:stCondLst>
                                        </p:cTn>
                                        <p:tgtEl>
                                          <p:spTgt spid="8203"/>
                                        </p:tgtEl>
                                        <p:attrNameLst>
                                          <p:attrName>style.visibility</p:attrName>
                                        </p:attrNameLst>
                                      </p:cBhvr>
                                      <p:to>
                                        <p:strVal val="visible"/>
                                      </p:to>
                                    </p:set>
                                    <p:anim calcmode="lin" valueType="num">
                                      <p:cBhvr>
                                        <p:cTn id="34" dur="500" fill="hold"/>
                                        <p:tgtEl>
                                          <p:spTgt spid="8203"/>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8203"/>
                                        </p:tgtEl>
                                        <p:attrNameLst>
                                          <p:attrName>ppt_y</p:attrName>
                                        </p:attrNameLst>
                                      </p:cBhvr>
                                      <p:tavLst>
                                        <p:tav tm="0">
                                          <p:val>
                                            <p:strVal val="#ppt_y"/>
                                          </p:val>
                                        </p:tav>
                                        <p:tav tm="100000">
                                          <p:val>
                                            <p:strVal val="#ppt_y"/>
                                          </p:val>
                                        </p:tav>
                                      </p:tavLst>
                                    </p:anim>
                                    <p:anim calcmode="lin" valueType="num">
                                      <p:cBhvr>
                                        <p:cTn id="36" dur="500" fill="hold"/>
                                        <p:tgtEl>
                                          <p:spTgt spid="8203"/>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8203"/>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8203"/>
                                        </p:tgtEl>
                                      </p:cBhvr>
                                    </p:animEffect>
                                  </p:childTnLst>
                                </p:cTn>
                              </p:par>
                              <p:par>
                                <p:cTn id="39" presetID="22" presetClass="entr" presetSubtype="2" fill="hold" grpId="0" nodeType="withEffect">
                                  <p:stCondLst>
                                    <p:cond delay="0"/>
                                  </p:stCondLst>
                                  <p:childTnLst>
                                    <p:set>
                                      <p:cBhvr>
                                        <p:cTn id="40" dur="1" fill="hold">
                                          <p:stCondLst>
                                            <p:cond delay="0"/>
                                          </p:stCondLst>
                                        </p:cTn>
                                        <p:tgtEl>
                                          <p:spTgt spid="8202"/>
                                        </p:tgtEl>
                                        <p:attrNameLst>
                                          <p:attrName>style.visibility</p:attrName>
                                        </p:attrNameLst>
                                      </p:cBhvr>
                                      <p:to>
                                        <p:strVal val="visible"/>
                                      </p:to>
                                    </p:set>
                                    <p:animEffect transition="in" filter="wipe(right)">
                                      <p:cBhvr>
                                        <p:cTn id="41" dur="500"/>
                                        <p:tgtEl>
                                          <p:spTgt spid="8202"/>
                                        </p:tgtEl>
                                      </p:cBhvr>
                                    </p:animEffect>
                                  </p:childTnLst>
                                </p:cTn>
                              </p:par>
                            </p:childTnLst>
                          </p:cTn>
                        </p:par>
                        <p:par>
                          <p:cTn id="42" fill="hold">
                            <p:stCondLst>
                              <p:cond delay="2750"/>
                            </p:stCondLst>
                            <p:childTnLst>
                              <p:par>
                                <p:cTn id="43" presetID="12" presetClass="entr" presetSubtype="1" fill="hold" grpId="0" nodeType="afterEffect">
                                  <p:stCondLst>
                                    <p:cond delay="0"/>
                                  </p:stCondLst>
                                  <p:childTnLst>
                                    <p:set>
                                      <p:cBhvr>
                                        <p:cTn id="44" dur="1" fill="hold">
                                          <p:stCondLst>
                                            <p:cond delay="0"/>
                                          </p:stCondLst>
                                        </p:cTn>
                                        <p:tgtEl>
                                          <p:spTgt spid="8201"/>
                                        </p:tgtEl>
                                        <p:attrNameLst>
                                          <p:attrName>style.visibility</p:attrName>
                                        </p:attrNameLst>
                                      </p:cBhvr>
                                      <p:to>
                                        <p:strVal val="visible"/>
                                      </p:to>
                                    </p:set>
                                    <p:anim calcmode="lin" valueType="num">
                                      <p:cBhvr additive="base">
                                        <p:cTn id="45" dur="500"/>
                                        <p:tgtEl>
                                          <p:spTgt spid="8201"/>
                                        </p:tgtEl>
                                        <p:attrNameLst>
                                          <p:attrName>ppt_y</p:attrName>
                                        </p:attrNameLst>
                                      </p:cBhvr>
                                      <p:tavLst>
                                        <p:tav tm="0">
                                          <p:val>
                                            <p:strVal val="#ppt_y-#ppt_h*1.125000"/>
                                          </p:val>
                                        </p:tav>
                                        <p:tav tm="100000">
                                          <p:val>
                                            <p:strVal val="#ppt_y"/>
                                          </p:val>
                                        </p:tav>
                                      </p:tavLst>
                                    </p:anim>
                                    <p:animEffect transition="in" filter="wipe(down)">
                                      <p:cBhvr>
                                        <p:cTn id="46"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p:bldP spid="8202" grpId="0" animBg="1"/>
      <p:bldP spid="82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矩形 175"/>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7171" name="矩形 176"/>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7172" name="七角星 177"/>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7173" name="图片 178"/>
          <p:cNvPicPr>
            <a:picLocks noChangeAspect="1"/>
          </p:cNvPicPr>
          <p:nvPr/>
        </p:nvPicPr>
        <p:blipFill>
          <a:blip r:embed="rId1"/>
          <a:stretch>
            <a:fillRect/>
          </a:stretch>
        </p:blipFill>
        <p:spPr>
          <a:xfrm>
            <a:off x="7753350" y="114300"/>
            <a:ext cx="1047750" cy="511175"/>
          </a:xfrm>
          <a:prstGeom prst="rect">
            <a:avLst/>
          </a:prstGeom>
          <a:noFill/>
          <a:ln w="9525">
            <a:noFill/>
          </a:ln>
        </p:spPr>
      </p:pic>
      <p:sp>
        <p:nvSpPr>
          <p:cNvPr id="9222" name="TextBox 29"/>
          <p:cNvSpPr txBox="1"/>
          <p:nvPr/>
        </p:nvSpPr>
        <p:spPr>
          <a:xfrm>
            <a:off x="5580063" y="1131888"/>
            <a:ext cx="2681287" cy="461962"/>
          </a:xfrm>
          <a:prstGeom prst="rect">
            <a:avLst/>
          </a:prstGeom>
          <a:solidFill>
            <a:srgbClr val="C75151"/>
          </a:solidFill>
          <a:ln w="9525">
            <a:noFill/>
          </a:ln>
        </p:spPr>
        <p:txBody>
          <a:bodyPr>
            <a:spAutoFit/>
          </a:bodyPr>
          <a:p>
            <a:pPr algn="r" eaLnBrk="1" hangingPunct="1"/>
            <a:r>
              <a:rPr lang="zh-CN" altLang="en-US" sz="2400" dirty="0">
                <a:solidFill>
                  <a:schemeClr val="bg1"/>
                </a:solidFill>
                <a:latin typeface="微软雅黑" panose="020B0503020204020204" pitchFamily="34" charset="-122"/>
                <a:sym typeface="+mn-lt"/>
              </a:rPr>
              <a:t>点击此处添加标题</a:t>
            </a:r>
            <a:endParaRPr lang="zh-CN" altLang="en-US" sz="2400" dirty="0">
              <a:solidFill>
                <a:schemeClr val="bg1"/>
              </a:solidFill>
              <a:latin typeface="微软雅黑" panose="020B0503020204020204" pitchFamily="34" charset="-122"/>
              <a:sym typeface="+mn-lt"/>
            </a:endParaRPr>
          </a:p>
        </p:txBody>
      </p:sp>
      <p:pic>
        <p:nvPicPr>
          <p:cNvPr id="9223" name="图片 43" descr="6.png"/>
          <p:cNvPicPr>
            <a:picLocks noChangeAspect="1"/>
          </p:cNvPicPr>
          <p:nvPr/>
        </p:nvPicPr>
        <p:blipFill>
          <a:blip r:embed="rId2">
            <a:lum bright="70001" contrast="-70000"/>
          </a:blip>
          <a:stretch>
            <a:fillRect/>
          </a:stretch>
        </p:blipFill>
        <p:spPr>
          <a:xfrm>
            <a:off x="8253413" y="1204913"/>
            <a:ext cx="522287" cy="315912"/>
          </a:xfrm>
          <a:prstGeom prst="rect">
            <a:avLst/>
          </a:prstGeom>
          <a:noFill/>
          <a:ln w="9525">
            <a:noFill/>
          </a:ln>
        </p:spPr>
      </p:pic>
      <p:grpSp>
        <p:nvGrpSpPr>
          <p:cNvPr id="9224" name="组合 88"/>
          <p:cNvGrpSpPr/>
          <p:nvPr/>
        </p:nvGrpSpPr>
        <p:grpSpPr>
          <a:xfrm>
            <a:off x="2595563" y="4424363"/>
            <a:ext cx="4187825" cy="307975"/>
            <a:chOff x="0" y="0"/>
            <a:chExt cx="1304924" cy="307579"/>
          </a:xfrm>
        </p:grpSpPr>
        <p:sp>
          <p:nvSpPr>
            <p:cNvPr id="7180" name="矩形 182"/>
            <p:cNvSpPr/>
            <p:nvPr/>
          </p:nvSpPr>
          <p:spPr>
            <a:xfrm>
              <a:off x="0" y="25367"/>
              <a:ext cx="1304924" cy="256844"/>
            </a:xfrm>
            <a:prstGeom prst="rect">
              <a:avLst/>
            </a:prstGeom>
            <a:solidFill>
              <a:srgbClr val="4BACC6"/>
            </a:solidFill>
            <a:ln w="9525">
              <a:noFill/>
            </a:ln>
          </p:spPr>
          <p:txBody>
            <a:bodyPr anchor="ctr"/>
            <a:p>
              <a:pPr algn="ctr" eaLnBrk="1" hangingPunct="1"/>
              <a:endParaRPr lang="zh-CN" altLang="en-US" sz="1600" dirty="0">
                <a:latin typeface="微软雅黑" panose="020B0503020204020204" pitchFamily="34" charset="-122"/>
                <a:sym typeface="+mn-lt"/>
              </a:endParaRPr>
            </a:p>
          </p:txBody>
        </p:sp>
        <p:sp>
          <p:nvSpPr>
            <p:cNvPr id="7181" name="TextBox 90"/>
            <p:cNvSpPr txBox="1"/>
            <p:nvPr/>
          </p:nvSpPr>
          <p:spPr>
            <a:xfrm>
              <a:off x="104869" y="0"/>
              <a:ext cx="1095186" cy="307579"/>
            </a:xfrm>
            <a:prstGeom prst="rect">
              <a:avLst/>
            </a:prstGeom>
            <a:noFill/>
            <a:ln w="9525">
              <a:noFill/>
            </a:ln>
          </p:spPr>
          <p:txBody>
            <a:bodyPr>
              <a:spAutoFit/>
            </a:bodyPr>
            <a:p>
              <a:pPr algn="ctr" eaLnBrk="1" hangingPunct="1"/>
              <a:r>
                <a:rPr lang="zh-CN" altLang="en-US" sz="1400" dirty="0">
                  <a:latin typeface="微软雅黑" panose="020B0503020204020204" pitchFamily="34" charset="-122"/>
                  <a:sym typeface="+mn-lt"/>
                </a:rPr>
                <a:t>点击输入文本内容</a:t>
              </a:r>
              <a:endParaRPr lang="zh-CN" altLang="en-US" sz="1400" dirty="0">
                <a:latin typeface="微软雅黑" panose="020B0503020204020204" pitchFamily="34" charset="-122"/>
                <a:sym typeface="+mn-lt"/>
              </a:endParaRPr>
            </a:p>
          </p:txBody>
        </p:sp>
      </p:grpSp>
      <p:sp>
        <p:nvSpPr>
          <p:cNvPr id="9227" name="AutoShape 3"/>
          <p:cNvSpPr/>
          <p:nvPr/>
        </p:nvSpPr>
        <p:spPr>
          <a:xfrm>
            <a:off x="927100" y="1938338"/>
            <a:ext cx="7524750" cy="2347912"/>
          </a:xfrm>
          <a:prstGeom prst="rect">
            <a:avLst/>
          </a:prstGeom>
          <a:solidFill>
            <a:srgbClr val="4BACC6">
              <a:alpha val="78038"/>
            </a:srgbClr>
          </a:solidFill>
          <a:ln w="12700" cap="flat" cmpd="sng">
            <a:solidFill>
              <a:schemeClr val="bg1"/>
            </a:solidFill>
            <a:prstDash val="solid"/>
            <a:miter/>
            <a:headEnd type="none" w="med" len="med"/>
            <a:tailEnd type="none" w="med" len="med"/>
          </a:ln>
        </p:spPr>
        <p:txBody>
          <a:bodyPr anchor="ctr"/>
          <a:p>
            <a:pPr eaLnBrk="1" hangingPunct="1"/>
            <a:endParaRPr lang="zh-CN" altLang="en-US" dirty="0">
              <a:latin typeface="微软雅黑" panose="020B0503020204020204" pitchFamily="34" charset="-122"/>
              <a:sym typeface="+mn-lt"/>
            </a:endParaRPr>
          </a:p>
        </p:txBody>
      </p:sp>
      <p:sp>
        <p:nvSpPr>
          <p:cNvPr id="9228" name="AutoShape 3"/>
          <p:cNvSpPr/>
          <p:nvPr/>
        </p:nvSpPr>
        <p:spPr>
          <a:xfrm>
            <a:off x="1031875" y="1795463"/>
            <a:ext cx="7315200" cy="2378075"/>
          </a:xfrm>
          <a:prstGeom prst="rect">
            <a:avLst/>
          </a:prstGeom>
          <a:solidFill>
            <a:srgbClr val="E9E175"/>
          </a:solidFill>
          <a:ln w="12700" cap="flat" cmpd="sng">
            <a:solidFill>
              <a:schemeClr val="bg1"/>
            </a:solidFill>
            <a:prstDash val="solid"/>
            <a:miter/>
            <a:headEnd type="none" w="med" len="med"/>
            <a:tailEnd type="none" w="med" len="med"/>
          </a:ln>
        </p:spPr>
        <p:txBody>
          <a:bodyPr wrap="none" anchor="ctr"/>
          <a:p>
            <a:pPr algn="ctr"/>
            <a:endParaRPr lang="zh-CN" altLang="en-US" sz="2000" dirty="0">
              <a:latin typeface="微软雅黑" panose="020B0503020204020204" pitchFamily="34" charset="-122"/>
              <a:sym typeface="+mn-lt"/>
            </a:endParaRPr>
          </a:p>
        </p:txBody>
      </p:sp>
      <p:sp>
        <p:nvSpPr>
          <p:cNvPr id="9229" name="TextBox 29"/>
          <p:cNvSpPr txBox="1"/>
          <p:nvPr/>
        </p:nvSpPr>
        <p:spPr>
          <a:xfrm>
            <a:off x="1439863" y="1927225"/>
            <a:ext cx="6743700" cy="2061210"/>
          </a:xfrm>
          <a:prstGeom prst="rect">
            <a:avLst/>
          </a:prstGeom>
          <a:noFill/>
          <a:ln w="9525">
            <a:noFill/>
          </a:ln>
        </p:spPr>
        <p:txBody>
          <a:bodyPr>
            <a:spAutoFit/>
          </a:bodyPr>
          <a:p>
            <a:r>
              <a:rPr lang="zh-CN" altLang="en-US" sz="3200" dirty="0">
                <a:latin typeface="微软雅黑" panose="020B0503020204020204" pitchFamily="34" charset="-122"/>
                <a:sym typeface="+mn-lt"/>
              </a:rPr>
              <a:t>单击输入文本内容</a:t>
            </a:r>
            <a:endParaRPr lang="en-US" altLang="zh-CN" sz="3200" dirty="0">
              <a:latin typeface="微软雅黑" panose="020B0503020204020204" pitchFamily="34" charset="-122"/>
              <a:sym typeface="+mn-lt"/>
            </a:endParaRPr>
          </a:p>
          <a:p>
            <a:r>
              <a:rPr lang="en-US" altLang="zh-CN" sz="2400" dirty="0">
                <a:solidFill>
                  <a:schemeClr val="bg1"/>
                </a:solidFill>
                <a:sym typeface="+mn-ea"/>
              </a:rPr>
              <a:t>Lorem ipsum dolor sit amet, consectetur adipisicing elit, sed do eiusmod tempor incididunt ut labore et dolore magna aliqua.</a:t>
            </a:r>
            <a:endParaRPr lang="zh-CN" altLang="en-US" sz="2400" dirty="0">
              <a:latin typeface="微软雅黑" panose="020B0503020204020204" pitchFamily="34" charset="-122"/>
              <a:sym typeface="+mn-lt"/>
            </a:endParaRPr>
          </a:p>
          <a:p>
            <a:endParaRPr lang="zh-CN" altLang="en-US" sz="2400" dirty="0">
              <a:latin typeface="微软雅黑" panose="020B0503020204020204" pitchFamily="34" charset="-122"/>
              <a:sym typeface="+mn-l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wipe(right)">
                                      <p:cBhvr>
                                        <p:cTn id="7" dur="500"/>
                                        <p:tgtEl>
                                          <p:spTgt spid="9223"/>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9222"/>
                                        </p:tgtEl>
                                        <p:attrNameLst>
                                          <p:attrName>style.visibility</p:attrName>
                                        </p:attrNameLst>
                                      </p:cBhvr>
                                      <p:to>
                                        <p:strVal val="visible"/>
                                      </p:to>
                                    </p:set>
                                    <p:animEffect transition="in" filter="wipe(right)">
                                      <p:cBhvr>
                                        <p:cTn id="11" dur="500"/>
                                        <p:tgtEl>
                                          <p:spTgt spid="9222"/>
                                        </p:tgtEl>
                                      </p:cBhvr>
                                    </p:animEffect>
                                  </p:childTnLst>
                                </p:cTn>
                              </p:par>
                            </p:childTnLst>
                          </p:cTn>
                        </p:par>
                        <p:par>
                          <p:cTn id="12" fill="hold">
                            <p:stCondLst>
                              <p:cond delay="1000"/>
                            </p:stCondLst>
                            <p:childTnLst>
                              <p:par>
                                <p:cTn id="13" presetID="48" presetClass="entr" presetSubtype="0" accel="50000" fill="hold" grpId="0" nodeType="afterEffect">
                                  <p:stCondLst>
                                    <p:cond delay="0"/>
                                  </p:stCondLst>
                                  <p:childTnLst>
                                    <p:set>
                                      <p:cBhvr>
                                        <p:cTn id="14" dur="1" fill="hold">
                                          <p:stCondLst>
                                            <p:cond delay="0"/>
                                          </p:stCondLst>
                                        </p:cTn>
                                        <p:tgtEl>
                                          <p:spTgt spid="9227"/>
                                        </p:tgtEl>
                                        <p:attrNameLst>
                                          <p:attrName>style.visibility</p:attrName>
                                        </p:attrNameLst>
                                      </p:cBhvr>
                                      <p:to>
                                        <p:strVal val="visible"/>
                                      </p:to>
                                    </p:set>
                                    <p:anim calcmode="lin" valueType="num">
                                      <p:cBhvr>
                                        <p:cTn id="15" dur="1000" fill="hold"/>
                                        <p:tgtEl>
                                          <p:spTgt spid="9227"/>
                                        </p:tgtEl>
                                        <p:attrNameLst>
                                          <p:attrName>style.rotation</p:attrName>
                                        </p:attrNameLst>
                                      </p:cBhvr>
                                      <p:tavLst>
                                        <p:tav tm="0">
                                          <p:val>
                                            <p:fltVal val="90.000000"/>
                                          </p:val>
                                        </p:tav>
                                        <p:tav tm="80000">
                                          <p:val>
                                            <p:fltVal val="90.000000"/>
                                          </p:val>
                                        </p:tav>
                                        <p:tav tm="80000">
                                          <p:val>
                                            <p:fltVal val="90.000000"/>
                                          </p:val>
                                        </p:tav>
                                        <p:tav tm="100000">
                                          <p:val>
                                            <p:fltVal val="0.000000"/>
                                          </p:val>
                                        </p:tav>
                                      </p:tavLst>
                                    </p:anim>
                                    <p:anim calcmode="lin" valueType="num">
                                      <p:cBhvr>
                                        <p:cTn id="16" dur="1000" fill="hold"/>
                                        <p:tgtEl>
                                          <p:spTgt spid="9227"/>
                                        </p:tgtEl>
                                        <p:attrNameLst>
                                          <p:attrName>ppt_x</p:attrName>
                                        </p:attrNameLst>
                                      </p:cBhvr>
                                      <p:tavLst>
                                        <p:tav tm="0">
                                          <p:val>
                                            <p:fltVal val="-1.000000"/>
                                          </p:val>
                                        </p:tav>
                                        <p:tav tm="50000">
                                          <p:val>
                                            <p:fltVal val="0.950000"/>
                                          </p:val>
                                        </p:tav>
                                        <p:tav tm="100000">
                                          <p:val>
                                            <p:strVal val="#ppt_x"/>
                                          </p:val>
                                        </p:tav>
                                      </p:tavLst>
                                    </p:anim>
                                    <p:anim calcmode="lin" valueType="num">
                                      <p:cBhvr>
                                        <p:cTn id="17" dur="1000" fill="hold"/>
                                        <p:tgtEl>
                                          <p:spTgt spid="9227"/>
                                        </p:tgtEl>
                                        <p:attrNameLst>
                                          <p:attrName>ppt_y</p:attrName>
                                        </p:attrNameLst>
                                      </p:cBhvr>
                                      <p:tavLst>
                                        <p:tav tm="0">
                                          <p:val>
                                            <p:strVal val="#ppt_y"/>
                                          </p:val>
                                        </p:tav>
                                        <p:tav tm="100000">
                                          <p:val>
                                            <p:strVal val="#ppt_y"/>
                                          </p:val>
                                        </p:tav>
                                      </p:tavLst>
                                    </p:anim>
                                    <p:animEffect transition="in" filter="fade">
                                      <p:cBhvr>
                                        <p:cTn id="18" dur="1000"/>
                                        <p:tgtEl>
                                          <p:spTgt spid="9227"/>
                                        </p:tgtEl>
                                      </p:cBhvr>
                                    </p:animEffect>
                                  </p:childTnLst>
                                </p:cTn>
                              </p:par>
                            </p:childTnLst>
                          </p:cTn>
                        </p:par>
                        <p:par>
                          <p:cTn id="19" fill="hold">
                            <p:stCondLst>
                              <p:cond delay="2000"/>
                            </p:stCondLst>
                            <p:childTnLst>
                              <p:par>
                                <p:cTn id="20" presetID="2" presetClass="entr" presetSubtype="1" fill="hold" grpId="0" nodeType="afterEffect">
                                  <p:stCondLst>
                                    <p:cond delay="0"/>
                                  </p:stCondLst>
                                  <p:childTnLst>
                                    <p:set>
                                      <p:cBhvr>
                                        <p:cTn id="21" dur="1" fill="hold">
                                          <p:stCondLst>
                                            <p:cond delay="0"/>
                                          </p:stCondLst>
                                        </p:cTn>
                                        <p:tgtEl>
                                          <p:spTgt spid="9228"/>
                                        </p:tgtEl>
                                        <p:attrNameLst>
                                          <p:attrName>style.visibility</p:attrName>
                                        </p:attrNameLst>
                                      </p:cBhvr>
                                      <p:to>
                                        <p:strVal val="visible"/>
                                      </p:to>
                                    </p:set>
                                    <p:anim calcmode="lin" valueType="num">
                                      <p:cBhvr additive="base">
                                        <p:cTn id="22" dur="300" fill="hold"/>
                                        <p:tgtEl>
                                          <p:spTgt spid="9228"/>
                                        </p:tgtEl>
                                        <p:attrNameLst>
                                          <p:attrName>ppt_x</p:attrName>
                                        </p:attrNameLst>
                                      </p:cBhvr>
                                      <p:tavLst>
                                        <p:tav tm="0">
                                          <p:val>
                                            <p:strVal val="#ppt_x"/>
                                          </p:val>
                                        </p:tav>
                                        <p:tav tm="100000">
                                          <p:val>
                                            <p:strVal val="#ppt_x"/>
                                          </p:val>
                                        </p:tav>
                                      </p:tavLst>
                                    </p:anim>
                                    <p:anim calcmode="lin" valueType="num">
                                      <p:cBhvr additive="base">
                                        <p:cTn id="23" dur="300" fill="hold"/>
                                        <p:tgtEl>
                                          <p:spTgt spid="9228"/>
                                        </p:tgtEl>
                                        <p:attrNameLst>
                                          <p:attrName>ppt_y</p:attrName>
                                        </p:attrNameLst>
                                      </p:cBhvr>
                                      <p:tavLst>
                                        <p:tav tm="0">
                                          <p:val>
                                            <p:strVal val="0-#ppt_h/2"/>
                                          </p:val>
                                        </p:tav>
                                        <p:tav tm="100000">
                                          <p:val>
                                            <p:strVal val="#ppt_y"/>
                                          </p:val>
                                        </p:tav>
                                      </p:tavLst>
                                    </p:anim>
                                  </p:childTnLst>
                                </p:cTn>
                              </p:par>
                            </p:childTnLst>
                          </p:cTn>
                        </p:par>
                        <p:par>
                          <p:cTn id="24" fill="hold">
                            <p:stCondLst>
                              <p:cond delay="2500"/>
                            </p:stCondLst>
                            <p:childTnLst>
                              <p:par>
                                <p:cTn id="25" presetID="41" presetClass="entr" presetSubtype="0" fill="hold" grpId="0" nodeType="afterEffect">
                                  <p:stCondLst>
                                    <p:cond delay="0"/>
                                  </p:stCondLst>
                                  <p:iterate type="lt">
                                    <p:tmPct val="3000"/>
                                  </p:iterate>
                                  <p:childTnLst>
                                    <p:set>
                                      <p:cBhvr>
                                        <p:cTn id="26" dur="1" fill="hold">
                                          <p:stCondLst>
                                            <p:cond delay="0"/>
                                          </p:stCondLst>
                                        </p:cTn>
                                        <p:tgtEl>
                                          <p:spTgt spid="9229">
                                            <p:txEl>
                                              <p:charRg st="0" end="9"/>
                                            </p:txEl>
                                          </p:spTgt>
                                        </p:tgtEl>
                                        <p:attrNameLst>
                                          <p:attrName>style.visibility</p:attrName>
                                        </p:attrNameLst>
                                      </p:cBhvr>
                                      <p:to>
                                        <p:strVal val="visible"/>
                                      </p:to>
                                    </p:set>
                                    <p:anim calcmode="lin" valueType="num">
                                      <p:cBhvr>
                                        <p:cTn id="27" dur="500" fill="hold"/>
                                        <p:tgtEl>
                                          <p:spTgt spid="9229">
                                            <p:txEl>
                                              <p:charRg st="0"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9229">
                                            <p:txEl>
                                              <p:charRg st="0" end="9"/>
                                            </p:txEl>
                                          </p:spTgt>
                                        </p:tgtEl>
                                        <p:attrNameLst>
                                          <p:attrName>ppt_y</p:attrName>
                                        </p:attrNameLst>
                                      </p:cBhvr>
                                      <p:tavLst>
                                        <p:tav tm="0">
                                          <p:val>
                                            <p:strVal val="#ppt_y"/>
                                          </p:val>
                                        </p:tav>
                                        <p:tav tm="100000">
                                          <p:val>
                                            <p:strVal val="#ppt_y"/>
                                          </p:val>
                                        </p:tav>
                                      </p:tavLst>
                                    </p:anim>
                                    <p:anim calcmode="lin" valueType="num">
                                      <p:cBhvr>
                                        <p:cTn id="29" dur="500" fill="hold"/>
                                        <p:tgtEl>
                                          <p:spTgt spid="9229">
                                            <p:txEl>
                                              <p:charRg st="0"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9229">
                                            <p:txEl>
                                              <p:charRg st="0"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9229">
                                            <p:txEl>
                                              <p:charRg st="0" end="9"/>
                                            </p:txEl>
                                          </p:spTgt>
                                        </p:tgtEl>
                                      </p:cBhvr>
                                    </p:animEffect>
                                  </p:childTnLst>
                                </p:cTn>
                              </p:par>
                            </p:childTnLst>
                          </p:cTn>
                        </p:par>
                        <p:par>
                          <p:cTn id="32" fill="hold">
                            <p:stCondLst>
                              <p:cond delay="2404"/>
                            </p:stCondLst>
                            <p:childTnLst>
                              <p:par>
                                <p:cTn id="33" presetID="41" presetClass="entr" presetSubtype="0" fill="hold" grpId="0" nodeType="afterEffect">
                                  <p:stCondLst>
                                    <p:cond delay="0"/>
                                  </p:stCondLst>
                                  <p:iterate type="lt">
                                    <p:tmPct val="3000"/>
                                  </p:iterate>
                                  <p:childTnLst>
                                    <p:set>
                                      <p:cBhvr>
                                        <p:cTn id="34" dur="1" fill="hold">
                                          <p:stCondLst>
                                            <p:cond delay="0"/>
                                          </p:stCondLst>
                                        </p:cTn>
                                        <p:tgtEl>
                                          <p:spTgt spid="9229">
                                            <p:txEl>
                                              <p:charRg st="9" end="88"/>
                                            </p:txEl>
                                          </p:spTgt>
                                        </p:tgtEl>
                                        <p:attrNameLst>
                                          <p:attrName>style.visibility</p:attrName>
                                        </p:attrNameLst>
                                      </p:cBhvr>
                                      <p:to>
                                        <p:strVal val="visible"/>
                                      </p:to>
                                    </p:set>
                                    <p:anim calcmode="lin" valueType="num">
                                      <p:cBhvr>
                                        <p:cTn id="35" dur="500" fill="hold"/>
                                        <p:tgtEl>
                                          <p:spTgt spid="9229">
                                            <p:txEl>
                                              <p:charRg st="9" end="88"/>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500" fill="hold"/>
                                        <p:tgtEl>
                                          <p:spTgt spid="9229">
                                            <p:txEl>
                                              <p:charRg st="9" end="88"/>
                                            </p:txEl>
                                          </p:spTgt>
                                        </p:tgtEl>
                                        <p:attrNameLst>
                                          <p:attrName>ppt_y</p:attrName>
                                        </p:attrNameLst>
                                      </p:cBhvr>
                                      <p:tavLst>
                                        <p:tav tm="0">
                                          <p:val>
                                            <p:strVal val="#ppt_y"/>
                                          </p:val>
                                        </p:tav>
                                        <p:tav tm="100000">
                                          <p:val>
                                            <p:strVal val="#ppt_y"/>
                                          </p:val>
                                        </p:tav>
                                      </p:tavLst>
                                    </p:anim>
                                    <p:anim calcmode="lin" valueType="num">
                                      <p:cBhvr>
                                        <p:cTn id="37" dur="500" fill="hold"/>
                                        <p:tgtEl>
                                          <p:spTgt spid="9229">
                                            <p:txEl>
                                              <p:charRg st="9" end="8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500" fill="hold"/>
                                        <p:tgtEl>
                                          <p:spTgt spid="9229">
                                            <p:txEl>
                                              <p:charRg st="9" end="8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500" tmFilter="0,0; .5, 1; 1, 1"/>
                                        <p:tgtEl>
                                          <p:spTgt spid="9229">
                                            <p:txEl>
                                              <p:charRg st="9" end="88"/>
                                            </p:txEl>
                                          </p:spTgt>
                                        </p:tgtEl>
                                      </p:cBhvr>
                                    </p:animEffect>
                                  </p:childTnLst>
                                </p:cTn>
                              </p:par>
                            </p:childTnLst>
                          </p:cTn>
                        </p:par>
                        <p:par>
                          <p:cTn id="40" fill="hold">
                            <p:stCondLst>
                              <p:cond delay="4750"/>
                            </p:stCondLst>
                            <p:childTnLst>
                              <p:par>
                                <p:cTn id="41" presetID="12" presetClass="entr" presetSubtype="1" fill="hold" nodeType="afterEffect">
                                  <p:stCondLst>
                                    <p:cond delay="0"/>
                                  </p:stCondLst>
                                  <p:childTnLst>
                                    <p:set>
                                      <p:cBhvr>
                                        <p:cTn id="42" dur="1" fill="hold">
                                          <p:stCondLst>
                                            <p:cond delay="0"/>
                                          </p:stCondLst>
                                        </p:cTn>
                                        <p:tgtEl>
                                          <p:spTgt spid="9224"/>
                                        </p:tgtEl>
                                        <p:attrNameLst>
                                          <p:attrName>style.visibility</p:attrName>
                                        </p:attrNameLst>
                                      </p:cBhvr>
                                      <p:to>
                                        <p:strVal val="visible"/>
                                      </p:to>
                                    </p:set>
                                    <p:animEffect transition="in" filter="slide(fromTop)">
                                      <p:cBhvr>
                                        <p:cTn id="43" dur="500"/>
                                        <p:tgtEl>
                                          <p:spTgt spid="92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animBg="1"/>
      <p:bldP spid="9227" grpId="0" animBg="1"/>
      <p:bldP spid="9228" grpId="0" animBg="1"/>
      <p:bldP spid="9229"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矩形 173"/>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8195" name="矩形 174"/>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8196" name="七角星 175"/>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8197" name="图片 176"/>
          <p:cNvPicPr>
            <a:picLocks noChangeAspect="1"/>
          </p:cNvPicPr>
          <p:nvPr/>
        </p:nvPicPr>
        <p:blipFill>
          <a:blip r:embed="rId1"/>
          <a:stretch>
            <a:fillRect/>
          </a:stretch>
        </p:blipFill>
        <p:spPr>
          <a:xfrm>
            <a:off x="7753350" y="114300"/>
            <a:ext cx="1047750" cy="511175"/>
          </a:xfrm>
          <a:prstGeom prst="rect">
            <a:avLst/>
          </a:prstGeom>
          <a:noFill/>
          <a:ln w="9525">
            <a:noFill/>
          </a:ln>
        </p:spPr>
      </p:pic>
      <p:grpSp>
        <p:nvGrpSpPr>
          <p:cNvPr id="10246" name="组合 177"/>
          <p:cNvGrpSpPr/>
          <p:nvPr/>
        </p:nvGrpSpPr>
        <p:grpSpPr>
          <a:xfrm>
            <a:off x="4421188" y="2959100"/>
            <a:ext cx="3967162" cy="1081088"/>
            <a:chOff x="0" y="0"/>
            <a:chExt cx="3967162" cy="1081087"/>
          </a:xfrm>
        </p:grpSpPr>
        <p:sp>
          <p:nvSpPr>
            <p:cNvPr id="8209" name="矩形 1"/>
            <p:cNvSpPr/>
            <p:nvPr/>
          </p:nvSpPr>
          <p:spPr>
            <a:xfrm>
              <a:off x="0" y="0"/>
              <a:ext cx="3960812" cy="1081087"/>
            </a:xfrm>
            <a:custGeom>
              <a:avLst/>
              <a:gdLst/>
              <a:ahLst/>
              <a:cxnLst>
                <a:cxn ang="0">
                  <a:pos x="0" y="0"/>
                </a:cxn>
                <a:cxn ang="0">
                  <a:pos x="3961184" y="209696"/>
                </a:cxn>
                <a:cxn ang="0">
                  <a:pos x="3961184" y="861322"/>
                </a:cxn>
                <a:cxn ang="0">
                  <a:pos x="0" y="1082055"/>
                </a:cxn>
                <a:cxn ang="0">
                  <a:pos x="0" y="0"/>
                </a:cxn>
              </a:cxnLst>
              <a:pathLst>
                <a:path w="3960440" h="1080120">
                  <a:moveTo>
                    <a:pt x="0" y="0"/>
                  </a:moveTo>
                  <a:lnTo>
                    <a:pt x="3960440" y="209321"/>
                  </a:lnTo>
                  <a:lnTo>
                    <a:pt x="3960440" y="859782"/>
                  </a:lnTo>
                  <a:lnTo>
                    <a:pt x="0" y="1080120"/>
                  </a:lnTo>
                  <a:lnTo>
                    <a:pt x="0" y="0"/>
                  </a:lnTo>
                  <a:close/>
                </a:path>
              </a:pathLst>
            </a:custGeom>
            <a:solidFill>
              <a:srgbClr val="4BACC6">
                <a:alpha val="100000"/>
              </a:srgbClr>
            </a:solidFill>
            <a:ln w="9525">
              <a:noFill/>
            </a:ln>
            <a:effectLst>
              <a:outerShdw dist="63500" dir="2699999" algn="ctr" rotWithShape="0">
                <a:srgbClr val="000000">
                  <a:alpha val="37999"/>
                </a:srgbClr>
              </a:outerShdw>
            </a:effectLst>
          </p:spPr>
          <p:txBody>
            <a:bodyPr/>
            <a:p>
              <a:endParaRPr lang="zh-CN" altLang="en-US"/>
            </a:p>
          </p:txBody>
        </p:sp>
        <p:sp>
          <p:nvSpPr>
            <p:cNvPr id="8210" name="Freeform 68"/>
            <p:cNvSpPr>
              <a:spLocks noEditPoints="1"/>
            </p:cNvSpPr>
            <p:nvPr/>
          </p:nvSpPr>
          <p:spPr>
            <a:xfrm>
              <a:off x="247650" y="444500"/>
              <a:ext cx="371475" cy="401637"/>
            </a:xfrm>
            <a:custGeom>
              <a:avLst/>
              <a:gdLst/>
              <a:ahLst/>
              <a:cxnLst>
                <a:cxn ang="0">
                  <a:pos x="844771673" y="148126971"/>
                </a:cxn>
                <a:cxn ang="0">
                  <a:pos x="1140443259" y="164585974"/>
                </a:cxn>
                <a:cxn ang="0">
                  <a:pos x="1112286205" y="329176005"/>
                </a:cxn>
                <a:cxn ang="0">
                  <a:pos x="1351636177" y="510220983"/>
                </a:cxn>
                <a:cxn ang="0">
                  <a:pos x="1267161261" y="625434005"/>
                </a:cxn>
                <a:cxn ang="0">
                  <a:pos x="1393875511" y="938151007"/>
                </a:cxn>
                <a:cxn ang="0">
                  <a:pos x="1267161261" y="987523960"/>
                </a:cxn>
                <a:cxn ang="0">
                  <a:pos x="1253078982" y="1333158968"/>
                </a:cxn>
                <a:cxn ang="0">
                  <a:pos x="1126364732" y="1300240962"/>
                </a:cxn>
                <a:cxn ang="0">
                  <a:pos x="957411148" y="1596498961"/>
                </a:cxn>
                <a:cxn ang="0">
                  <a:pos x="858853952" y="1481289996"/>
                </a:cxn>
                <a:cxn ang="0">
                  <a:pos x="591339420" y="1629416967"/>
                </a:cxn>
                <a:cxn ang="0">
                  <a:pos x="549103839" y="1497744942"/>
                </a:cxn>
                <a:cxn ang="0">
                  <a:pos x="253432252" y="1464830993"/>
                </a:cxn>
                <a:cxn ang="0">
                  <a:pos x="281589307" y="1316699965"/>
                </a:cxn>
                <a:cxn ang="0">
                  <a:pos x="42239334" y="1119195984"/>
                </a:cxn>
                <a:cxn ang="0">
                  <a:pos x="126714250" y="1003982963"/>
                </a:cxn>
                <a:cxn ang="0">
                  <a:pos x="0" y="691265960"/>
                </a:cxn>
                <a:cxn ang="0">
                  <a:pos x="126714250" y="641893008"/>
                </a:cxn>
                <a:cxn ang="0">
                  <a:pos x="140796530" y="296257999"/>
                </a:cxn>
                <a:cxn ang="0">
                  <a:pos x="267510780" y="329176005"/>
                </a:cxn>
                <a:cxn ang="0">
                  <a:pos x="436464364" y="49377009"/>
                </a:cxn>
                <a:cxn ang="0">
                  <a:pos x="535021559" y="148126971"/>
                </a:cxn>
                <a:cxn ang="0">
                  <a:pos x="802536091" y="0"/>
                </a:cxn>
                <a:cxn ang="0">
                  <a:pos x="506864505" y="954605953"/>
                </a:cxn>
                <a:cxn ang="0">
                  <a:pos x="633578755" y="773560976"/>
                </a:cxn>
                <a:cxn ang="0">
                  <a:pos x="816614618" y="905233001"/>
                </a:cxn>
                <a:cxn ang="0">
                  <a:pos x="901089534" y="921692004"/>
                </a:cxn>
                <a:cxn ang="0">
                  <a:pos x="760296757" y="888773998"/>
                </a:cxn>
                <a:cxn ang="0">
                  <a:pos x="816614618" y="1135654988"/>
                </a:cxn>
                <a:cxn ang="0">
                  <a:pos x="999646730" y="1168572994"/>
                </a:cxn>
                <a:cxn ang="0">
                  <a:pos x="999646730" y="460843974"/>
                </a:cxn>
                <a:cxn ang="0">
                  <a:pos x="394228782" y="460843974"/>
                </a:cxn>
                <a:cxn ang="0">
                  <a:pos x="394228782" y="1168572994"/>
                </a:cxn>
                <a:cxn ang="0">
                  <a:pos x="774375284" y="1300240962"/>
                </a:cxn>
                <a:cxn ang="0">
                  <a:pos x="675818089" y="1086277978"/>
                </a:cxn>
                <a:cxn ang="0">
                  <a:pos x="492785977" y="1234404949"/>
                </a:cxn>
                <a:cxn ang="0">
                  <a:pos x="591339420" y="1168572994"/>
                </a:cxn>
                <a:cxn ang="0">
                  <a:pos x="633578755" y="855855991"/>
                </a:cxn>
                <a:cxn ang="0">
                  <a:pos x="535021559" y="971064956"/>
                </a:cxn>
                <a:cxn ang="0">
                  <a:pos x="718057423" y="608975002"/>
                </a:cxn>
                <a:cxn ang="0">
                  <a:pos x="718057423" y="757101973"/>
                </a:cxn>
                <a:cxn ang="0">
                  <a:pos x="718057423" y="608975002"/>
                </a:cxn>
              </a:cxnLst>
              <a:pathLst>
                <a:path w="99" h="99">
                  <a:moveTo>
                    <a:pt x="59" y="8"/>
                  </a:moveTo>
                  <a:cubicBezTo>
                    <a:pt x="59" y="9"/>
                    <a:pt x="60" y="9"/>
                    <a:pt x="60" y="9"/>
                  </a:cubicBezTo>
                  <a:cubicBezTo>
                    <a:pt x="66" y="2"/>
                    <a:pt x="66" y="2"/>
                    <a:pt x="66" y="2"/>
                  </a:cubicBezTo>
                  <a:cubicBezTo>
                    <a:pt x="81" y="10"/>
                    <a:pt x="81" y="10"/>
                    <a:pt x="81" y="10"/>
                  </a:cubicBezTo>
                  <a:cubicBezTo>
                    <a:pt x="78" y="19"/>
                    <a:pt x="78" y="19"/>
                    <a:pt x="78" y="19"/>
                  </a:cubicBezTo>
                  <a:cubicBezTo>
                    <a:pt x="78" y="19"/>
                    <a:pt x="79" y="19"/>
                    <a:pt x="79" y="20"/>
                  </a:cubicBezTo>
                  <a:cubicBezTo>
                    <a:pt x="88" y="17"/>
                    <a:pt x="88" y="17"/>
                    <a:pt x="88" y="17"/>
                  </a:cubicBezTo>
                  <a:cubicBezTo>
                    <a:pt x="96" y="31"/>
                    <a:pt x="96" y="31"/>
                    <a:pt x="96" y="31"/>
                  </a:cubicBezTo>
                  <a:cubicBezTo>
                    <a:pt x="90" y="37"/>
                    <a:pt x="90" y="37"/>
                    <a:pt x="90" y="37"/>
                  </a:cubicBezTo>
                  <a:cubicBezTo>
                    <a:pt x="90" y="38"/>
                    <a:pt x="90" y="38"/>
                    <a:pt x="90" y="38"/>
                  </a:cubicBezTo>
                  <a:cubicBezTo>
                    <a:pt x="99" y="40"/>
                    <a:pt x="99" y="40"/>
                    <a:pt x="99" y="40"/>
                  </a:cubicBezTo>
                  <a:cubicBezTo>
                    <a:pt x="99" y="57"/>
                    <a:pt x="99" y="57"/>
                    <a:pt x="99" y="57"/>
                  </a:cubicBezTo>
                  <a:cubicBezTo>
                    <a:pt x="91" y="59"/>
                    <a:pt x="91" y="59"/>
                    <a:pt x="91" y="59"/>
                  </a:cubicBezTo>
                  <a:cubicBezTo>
                    <a:pt x="91" y="59"/>
                    <a:pt x="90" y="60"/>
                    <a:pt x="90" y="60"/>
                  </a:cubicBezTo>
                  <a:cubicBezTo>
                    <a:pt x="97" y="67"/>
                    <a:pt x="97" y="67"/>
                    <a:pt x="97" y="67"/>
                  </a:cubicBezTo>
                  <a:cubicBezTo>
                    <a:pt x="89" y="81"/>
                    <a:pt x="89" y="81"/>
                    <a:pt x="89" y="81"/>
                  </a:cubicBezTo>
                  <a:cubicBezTo>
                    <a:pt x="80" y="78"/>
                    <a:pt x="80" y="78"/>
                    <a:pt x="80" y="78"/>
                  </a:cubicBezTo>
                  <a:cubicBezTo>
                    <a:pt x="80" y="79"/>
                    <a:pt x="80" y="79"/>
                    <a:pt x="80" y="79"/>
                  </a:cubicBezTo>
                  <a:cubicBezTo>
                    <a:pt x="82" y="88"/>
                    <a:pt x="82" y="88"/>
                    <a:pt x="82" y="88"/>
                  </a:cubicBezTo>
                  <a:cubicBezTo>
                    <a:pt x="68" y="97"/>
                    <a:pt x="68" y="97"/>
                    <a:pt x="68" y="97"/>
                  </a:cubicBezTo>
                  <a:cubicBezTo>
                    <a:pt x="62" y="90"/>
                    <a:pt x="62" y="90"/>
                    <a:pt x="62" y="90"/>
                  </a:cubicBezTo>
                  <a:cubicBezTo>
                    <a:pt x="62" y="90"/>
                    <a:pt x="61" y="90"/>
                    <a:pt x="61" y="90"/>
                  </a:cubicBezTo>
                  <a:cubicBezTo>
                    <a:pt x="59" y="99"/>
                    <a:pt x="59" y="99"/>
                    <a:pt x="59" y="99"/>
                  </a:cubicBezTo>
                  <a:cubicBezTo>
                    <a:pt x="42" y="99"/>
                    <a:pt x="42" y="99"/>
                    <a:pt x="42" y="99"/>
                  </a:cubicBezTo>
                  <a:cubicBezTo>
                    <a:pt x="40" y="91"/>
                    <a:pt x="40" y="91"/>
                    <a:pt x="40" y="91"/>
                  </a:cubicBezTo>
                  <a:cubicBezTo>
                    <a:pt x="40" y="91"/>
                    <a:pt x="39" y="91"/>
                    <a:pt x="39" y="91"/>
                  </a:cubicBezTo>
                  <a:cubicBezTo>
                    <a:pt x="33" y="97"/>
                    <a:pt x="33" y="97"/>
                    <a:pt x="33" y="97"/>
                  </a:cubicBezTo>
                  <a:cubicBezTo>
                    <a:pt x="18" y="89"/>
                    <a:pt x="18" y="89"/>
                    <a:pt x="18" y="89"/>
                  </a:cubicBezTo>
                  <a:cubicBezTo>
                    <a:pt x="21" y="81"/>
                    <a:pt x="21" y="81"/>
                    <a:pt x="21" y="81"/>
                  </a:cubicBezTo>
                  <a:cubicBezTo>
                    <a:pt x="20" y="80"/>
                    <a:pt x="20" y="80"/>
                    <a:pt x="20" y="80"/>
                  </a:cubicBezTo>
                  <a:cubicBezTo>
                    <a:pt x="11" y="83"/>
                    <a:pt x="11" y="83"/>
                    <a:pt x="11" y="83"/>
                  </a:cubicBezTo>
                  <a:cubicBezTo>
                    <a:pt x="3" y="68"/>
                    <a:pt x="3" y="68"/>
                    <a:pt x="3" y="68"/>
                  </a:cubicBezTo>
                  <a:cubicBezTo>
                    <a:pt x="9" y="62"/>
                    <a:pt x="9" y="62"/>
                    <a:pt x="9" y="62"/>
                  </a:cubicBezTo>
                  <a:cubicBezTo>
                    <a:pt x="9" y="62"/>
                    <a:pt x="9" y="61"/>
                    <a:pt x="9" y="61"/>
                  </a:cubicBezTo>
                  <a:cubicBezTo>
                    <a:pt x="0" y="59"/>
                    <a:pt x="0" y="59"/>
                    <a:pt x="0" y="59"/>
                  </a:cubicBezTo>
                  <a:cubicBezTo>
                    <a:pt x="0" y="42"/>
                    <a:pt x="0" y="42"/>
                    <a:pt x="0" y="42"/>
                  </a:cubicBezTo>
                  <a:cubicBezTo>
                    <a:pt x="8" y="40"/>
                    <a:pt x="8" y="40"/>
                    <a:pt x="8" y="40"/>
                  </a:cubicBezTo>
                  <a:cubicBezTo>
                    <a:pt x="8" y="40"/>
                    <a:pt x="8" y="39"/>
                    <a:pt x="9" y="39"/>
                  </a:cubicBezTo>
                  <a:cubicBezTo>
                    <a:pt x="2" y="33"/>
                    <a:pt x="2" y="33"/>
                    <a:pt x="2" y="33"/>
                  </a:cubicBezTo>
                  <a:cubicBezTo>
                    <a:pt x="10" y="18"/>
                    <a:pt x="10" y="18"/>
                    <a:pt x="10" y="18"/>
                  </a:cubicBezTo>
                  <a:cubicBezTo>
                    <a:pt x="18" y="21"/>
                    <a:pt x="18" y="21"/>
                    <a:pt x="18" y="21"/>
                  </a:cubicBezTo>
                  <a:cubicBezTo>
                    <a:pt x="19" y="21"/>
                    <a:pt x="19" y="20"/>
                    <a:pt x="19" y="20"/>
                  </a:cubicBezTo>
                  <a:cubicBezTo>
                    <a:pt x="17" y="11"/>
                    <a:pt x="17" y="11"/>
                    <a:pt x="17" y="11"/>
                  </a:cubicBezTo>
                  <a:cubicBezTo>
                    <a:pt x="31" y="3"/>
                    <a:pt x="31" y="3"/>
                    <a:pt x="31" y="3"/>
                  </a:cubicBezTo>
                  <a:cubicBezTo>
                    <a:pt x="37" y="9"/>
                    <a:pt x="37" y="9"/>
                    <a:pt x="37" y="9"/>
                  </a:cubicBezTo>
                  <a:cubicBezTo>
                    <a:pt x="37" y="9"/>
                    <a:pt x="38" y="9"/>
                    <a:pt x="38" y="9"/>
                  </a:cubicBezTo>
                  <a:cubicBezTo>
                    <a:pt x="40" y="0"/>
                    <a:pt x="40" y="0"/>
                    <a:pt x="40" y="0"/>
                  </a:cubicBezTo>
                  <a:cubicBezTo>
                    <a:pt x="57" y="0"/>
                    <a:pt x="57" y="0"/>
                    <a:pt x="57" y="0"/>
                  </a:cubicBezTo>
                  <a:cubicBezTo>
                    <a:pt x="59" y="8"/>
                    <a:pt x="59" y="8"/>
                    <a:pt x="59" y="8"/>
                  </a:cubicBezTo>
                  <a:close/>
                  <a:moveTo>
                    <a:pt x="36" y="58"/>
                  </a:moveTo>
                  <a:cubicBezTo>
                    <a:pt x="37" y="52"/>
                    <a:pt x="37" y="52"/>
                    <a:pt x="37" y="52"/>
                  </a:cubicBezTo>
                  <a:cubicBezTo>
                    <a:pt x="45" y="47"/>
                    <a:pt x="45" y="47"/>
                    <a:pt x="45" y="47"/>
                  </a:cubicBezTo>
                  <a:cubicBezTo>
                    <a:pt x="56" y="47"/>
                    <a:pt x="56" y="47"/>
                    <a:pt x="56" y="47"/>
                  </a:cubicBezTo>
                  <a:cubicBezTo>
                    <a:pt x="58" y="55"/>
                    <a:pt x="58" y="55"/>
                    <a:pt x="58" y="55"/>
                  </a:cubicBezTo>
                  <a:cubicBezTo>
                    <a:pt x="64" y="55"/>
                    <a:pt x="64" y="55"/>
                    <a:pt x="64" y="55"/>
                  </a:cubicBezTo>
                  <a:cubicBezTo>
                    <a:pt x="64" y="56"/>
                    <a:pt x="64" y="56"/>
                    <a:pt x="64" y="56"/>
                  </a:cubicBezTo>
                  <a:cubicBezTo>
                    <a:pt x="56" y="58"/>
                    <a:pt x="56" y="58"/>
                    <a:pt x="56" y="58"/>
                  </a:cubicBezTo>
                  <a:cubicBezTo>
                    <a:pt x="54" y="54"/>
                    <a:pt x="54" y="54"/>
                    <a:pt x="54" y="54"/>
                  </a:cubicBezTo>
                  <a:cubicBezTo>
                    <a:pt x="52" y="62"/>
                    <a:pt x="52" y="62"/>
                    <a:pt x="52" y="62"/>
                  </a:cubicBezTo>
                  <a:cubicBezTo>
                    <a:pt x="58" y="69"/>
                    <a:pt x="58" y="69"/>
                    <a:pt x="58" y="69"/>
                  </a:cubicBezTo>
                  <a:cubicBezTo>
                    <a:pt x="58" y="79"/>
                    <a:pt x="58" y="79"/>
                    <a:pt x="58" y="79"/>
                  </a:cubicBezTo>
                  <a:cubicBezTo>
                    <a:pt x="63" y="77"/>
                    <a:pt x="67" y="74"/>
                    <a:pt x="71" y="71"/>
                  </a:cubicBezTo>
                  <a:cubicBezTo>
                    <a:pt x="76" y="66"/>
                    <a:pt x="80" y="58"/>
                    <a:pt x="80" y="50"/>
                  </a:cubicBezTo>
                  <a:cubicBezTo>
                    <a:pt x="80" y="41"/>
                    <a:pt x="76" y="34"/>
                    <a:pt x="71" y="28"/>
                  </a:cubicBezTo>
                  <a:cubicBezTo>
                    <a:pt x="65" y="23"/>
                    <a:pt x="58" y="19"/>
                    <a:pt x="49" y="19"/>
                  </a:cubicBezTo>
                  <a:cubicBezTo>
                    <a:pt x="41" y="19"/>
                    <a:pt x="34" y="23"/>
                    <a:pt x="28" y="28"/>
                  </a:cubicBezTo>
                  <a:cubicBezTo>
                    <a:pt x="23" y="34"/>
                    <a:pt x="19" y="41"/>
                    <a:pt x="19" y="50"/>
                  </a:cubicBezTo>
                  <a:cubicBezTo>
                    <a:pt x="19" y="58"/>
                    <a:pt x="23" y="66"/>
                    <a:pt x="28" y="71"/>
                  </a:cubicBezTo>
                  <a:cubicBezTo>
                    <a:pt x="34" y="76"/>
                    <a:pt x="41" y="80"/>
                    <a:pt x="49" y="80"/>
                  </a:cubicBezTo>
                  <a:cubicBezTo>
                    <a:pt x="52" y="80"/>
                    <a:pt x="54" y="80"/>
                    <a:pt x="55" y="79"/>
                  </a:cubicBezTo>
                  <a:cubicBezTo>
                    <a:pt x="53" y="70"/>
                    <a:pt x="53" y="70"/>
                    <a:pt x="53" y="70"/>
                  </a:cubicBezTo>
                  <a:cubicBezTo>
                    <a:pt x="48" y="66"/>
                    <a:pt x="48" y="66"/>
                    <a:pt x="48" y="66"/>
                  </a:cubicBezTo>
                  <a:cubicBezTo>
                    <a:pt x="47" y="69"/>
                    <a:pt x="45" y="73"/>
                    <a:pt x="45" y="73"/>
                  </a:cubicBezTo>
                  <a:cubicBezTo>
                    <a:pt x="35" y="75"/>
                    <a:pt x="35" y="75"/>
                    <a:pt x="35" y="75"/>
                  </a:cubicBezTo>
                  <a:cubicBezTo>
                    <a:pt x="35" y="73"/>
                    <a:pt x="35" y="73"/>
                    <a:pt x="35" y="73"/>
                  </a:cubicBezTo>
                  <a:cubicBezTo>
                    <a:pt x="42" y="71"/>
                    <a:pt x="42" y="71"/>
                    <a:pt x="42" y="71"/>
                  </a:cubicBezTo>
                  <a:cubicBezTo>
                    <a:pt x="44" y="61"/>
                    <a:pt x="44" y="61"/>
                    <a:pt x="44" y="61"/>
                  </a:cubicBezTo>
                  <a:cubicBezTo>
                    <a:pt x="45" y="52"/>
                    <a:pt x="45" y="52"/>
                    <a:pt x="45" y="52"/>
                  </a:cubicBezTo>
                  <a:cubicBezTo>
                    <a:pt x="41" y="54"/>
                    <a:pt x="41" y="54"/>
                    <a:pt x="41" y="54"/>
                  </a:cubicBezTo>
                  <a:cubicBezTo>
                    <a:pt x="38" y="59"/>
                    <a:pt x="38" y="59"/>
                    <a:pt x="38" y="59"/>
                  </a:cubicBezTo>
                  <a:cubicBezTo>
                    <a:pt x="36" y="58"/>
                    <a:pt x="36" y="58"/>
                    <a:pt x="36" y="58"/>
                  </a:cubicBezTo>
                  <a:close/>
                  <a:moveTo>
                    <a:pt x="51" y="37"/>
                  </a:moveTo>
                  <a:cubicBezTo>
                    <a:pt x="48" y="37"/>
                    <a:pt x="46" y="39"/>
                    <a:pt x="46" y="41"/>
                  </a:cubicBezTo>
                  <a:cubicBezTo>
                    <a:pt x="46" y="44"/>
                    <a:pt x="48" y="46"/>
                    <a:pt x="51" y="46"/>
                  </a:cubicBezTo>
                  <a:cubicBezTo>
                    <a:pt x="53" y="46"/>
                    <a:pt x="55" y="44"/>
                    <a:pt x="55" y="41"/>
                  </a:cubicBezTo>
                  <a:cubicBezTo>
                    <a:pt x="55" y="39"/>
                    <a:pt x="53" y="37"/>
                    <a:pt x="51" y="37"/>
                  </a:cubicBezTo>
                  <a:close/>
                </a:path>
              </a:pathLst>
            </a:custGeom>
            <a:solidFill>
              <a:schemeClr val="tx1">
                <a:alpha val="100000"/>
              </a:schemeClr>
            </a:solidFill>
            <a:ln w="9525">
              <a:noFill/>
            </a:ln>
          </p:spPr>
          <p:txBody>
            <a:bodyPr/>
            <a:p>
              <a:endParaRPr lang="zh-CN" altLang="en-US"/>
            </a:p>
          </p:txBody>
        </p:sp>
        <p:sp>
          <p:nvSpPr>
            <p:cNvPr id="8211" name="矩形 180"/>
            <p:cNvSpPr/>
            <p:nvPr/>
          </p:nvSpPr>
          <p:spPr>
            <a:xfrm>
              <a:off x="635000" y="357188"/>
              <a:ext cx="3332162" cy="576261"/>
            </a:xfrm>
            <a:prstGeom prst="rect">
              <a:avLst/>
            </a:prstGeom>
            <a:noFill/>
            <a:ln w="9525">
              <a:noFill/>
            </a:ln>
            <a:effectLst>
              <a:outerShdw dist="38100" dir="8100000" algn="ctr" rotWithShape="0">
                <a:srgbClr val="000000">
                  <a:alpha val="37999"/>
                </a:srgbClr>
              </a:outerShdw>
            </a:effectLst>
          </p:spPr>
          <p:txBody>
            <a:bodyPr>
              <a:spAutoFit/>
            </a:bodyPr>
            <a:p>
              <a:pPr eaLnBrk="1" hangingPunct="1"/>
              <a:r>
                <a:rPr lang="en-US" altLang="zh-CN" sz="1000" dirty="0">
                  <a:latin typeface="微软雅黑" panose="020B0503020204020204" pitchFamily="34" charset="-122"/>
                  <a:sym typeface="微软雅黑" panose="020B0503020204020204" pitchFamily="34" charset="-122"/>
                </a:rPr>
                <a:t>Lorem ipsum dolor sit amet, consectetur adipisicing elit, sed do eiusmod tempor incididunt ut labore et dolore magna aliqua.</a:t>
              </a:r>
              <a:endParaRPr lang="en-US" altLang="zh-CN" sz="1000" dirty="0">
                <a:latin typeface="微软雅黑" panose="020B0503020204020204" pitchFamily="34" charset="-122"/>
                <a:sym typeface="微软雅黑" panose="020B0503020204020204" pitchFamily="34" charset="-122"/>
              </a:endParaRPr>
            </a:p>
          </p:txBody>
        </p:sp>
      </p:grpSp>
      <p:grpSp>
        <p:nvGrpSpPr>
          <p:cNvPr id="10250" name="组合 181"/>
          <p:cNvGrpSpPr/>
          <p:nvPr/>
        </p:nvGrpSpPr>
        <p:grpSpPr>
          <a:xfrm>
            <a:off x="4421188" y="1590675"/>
            <a:ext cx="4125912" cy="1081088"/>
            <a:chOff x="0" y="0"/>
            <a:chExt cx="4125912" cy="1081087"/>
          </a:xfrm>
        </p:grpSpPr>
        <p:sp>
          <p:nvSpPr>
            <p:cNvPr id="8206" name="矩形 1"/>
            <p:cNvSpPr/>
            <p:nvPr/>
          </p:nvSpPr>
          <p:spPr>
            <a:xfrm>
              <a:off x="0" y="0"/>
              <a:ext cx="3960812" cy="1081087"/>
            </a:xfrm>
            <a:custGeom>
              <a:avLst/>
              <a:gdLst/>
              <a:ahLst/>
              <a:cxnLst>
                <a:cxn ang="0">
                  <a:pos x="0" y="0"/>
                </a:cxn>
                <a:cxn ang="0">
                  <a:pos x="3961184" y="209696"/>
                </a:cxn>
                <a:cxn ang="0">
                  <a:pos x="3961184" y="861322"/>
                </a:cxn>
                <a:cxn ang="0">
                  <a:pos x="0" y="1082055"/>
                </a:cxn>
                <a:cxn ang="0">
                  <a:pos x="0" y="0"/>
                </a:cxn>
              </a:cxnLst>
              <a:pathLst>
                <a:path w="3960440" h="1080120">
                  <a:moveTo>
                    <a:pt x="0" y="0"/>
                  </a:moveTo>
                  <a:lnTo>
                    <a:pt x="3960440" y="209321"/>
                  </a:lnTo>
                  <a:lnTo>
                    <a:pt x="3960440" y="859782"/>
                  </a:lnTo>
                  <a:lnTo>
                    <a:pt x="0" y="1080120"/>
                  </a:lnTo>
                  <a:lnTo>
                    <a:pt x="0" y="0"/>
                  </a:lnTo>
                  <a:close/>
                </a:path>
              </a:pathLst>
            </a:custGeom>
            <a:solidFill>
              <a:srgbClr val="C75151">
                <a:alpha val="100000"/>
              </a:srgbClr>
            </a:solidFill>
            <a:ln w="9525">
              <a:noFill/>
            </a:ln>
            <a:effectLst>
              <a:outerShdw dist="38100" dir="2699999" algn="ctr" rotWithShape="0">
                <a:srgbClr val="000000">
                  <a:alpha val="37999"/>
                </a:srgbClr>
              </a:outerShdw>
            </a:effectLst>
          </p:spPr>
          <p:txBody>
            <a:bodyPr/>
            <a:p>
              <a:endParaRPr lang="zh-CN" altLang="en-US"/>
            </a:p>
          </p:txBody>
        </p:sp>
        <p:sp>
          <p:nvSpPr>
            <p:cNvPr id="8207" name="Freeform 47"/>
            <p:cNvSpPr>
              <a:spLocks noEditPoints="1"/>
            </p:cNvSpPr>
            <p:nvPr/>
          </p:nvSpPr>
          <p:spPr>
            <a:xfrm>
              <a:off x="338137" y="288925"/>
              <a:ext cx="382588" cy="449262"/>
            </a:xfrm>
            <a:custGeom>
              <a:avLst/>
              <a:gdLst/>
              <a:ahLst/>
              <a:cxnLst>
                <a:cxn ang="0">
                  <a:pos x="731587024" y="0"/>
                </a:cxn>
                <a:cxn ang="0">
                  <a:pos x="576826427" y="180194536"/>
                </a:cxn>
                <a:cxn ang="0">
                  <a:pos x="731587024" y="360393120"/>
                </a:cxn>
                <a:cxn ang="0">
                  <a:pos x="886343870" y="180194536"/>
                </a:cxn>
                <a:cxn ang="0">
                  <a:pos x="731587024" y="0"/>
                </a:cxn>
                <a:cxn ang="0">
                  <a:pos x="84413166" y="1326901388"/>
                </a:cxn>
                <a:cxn ang="0">
                  <a:pos x="196965304" y="1261373895"/>
                </a:cxn>
                <a:cxn ang="0">
                  <a:pos x="506482747" y="1441572478"/>
                </a:cxn>
                <a:cxn ang="0">
                  <a:pos x="436139067" y="1507095924"/>
                </a:cxn>
                <a:cxn ang="0">
                  <a:pos x="436139067" y="1523479821"/>
                </a:cxn>
                <a:cxn ang="0">
                  <a:pos x="182895818" y="1654530761"/>
                </a:cxn>
                <a:cxn ang="0">
                  <a:pos x="84413166" y="1605387164"/>
                </a:cxn>
                <a:cxn ang="0">
                  <a:pos x="0" y="1818345447"/>
                </a:cxn>
                <a:cxn ang="0">
                  <a:pos x="464274289" y="1818345447"/>
                </a:cxn>
                <a:cxn ang="0">
                  <a:pos x="337656415" y="1736438104"/>
                </a:cxn>
                <a:cxn ang="0">
                  <a:pos x="576826427" y="1605387164"/>
                </a:cxn>
                <a:cxn ang="0">
                  <a:pos x="731587024" y="1621767014"/>
                </a:cxn>
                <a:cxn ang="0">
                  <a:pos x="844139163" y="1605387164"/>
                </a:cxn>
                <a:cxn ang="0">
                  <a:pos x="1083309175" y="1736438104"/>
                </a:cxn>
                <a:cxn ang="0">
                  <a:pos x="942621815" y="1818345447"/>
                </a:cxn>
                <a:cxn ang="0">
                  <a:pos x="1420965590" y="1818345447"/>
                </a:cxn>
                <a:cxn ang="0">
                  <a:pos x="1322482938" y="1605387164"/>
                </a:cxn>
                <a:cxn ang="0">
                  <a:pos x="1224000285" y="1654530761"/>
                </a:cxn>
                <a:cxn ang="0">
                  <a:pos x="998896009" y="1539859671"/>
                </a:cxn>
                <a:cxn ang="0">
                  <a:pos x="1012965495" y="1507095924"/>
                </a:cxn>
                <a:cxn ang="0">
                  <a:pos x="928552329" y="1425188581"/>
                </a:cxn>
                <a:cxn ang="0">
                  <a:pos x="1238069771" y="1261373895"/>
                </a:cxn>
                <a:cxn ang="0">
                  <a:pos x="1350621910" y="1326901388"/>
                </a:cxn>
                <a:cxn ang="0">
                  <a:pos x="1435035076" y="1097559208"/>
                </a:cxn>
                <a:cxn ang="0">
                  <a:pos x="956691301" y="1097559208"/>
                </a:cxn>
                <a:cxn ang="0">
                  <a:pos x="1097378661" y="1179466551"/>
                </a:cxn>
                <a:cxn ang="0">
                  <a:pos x="914482842" y="1294137641"/>
                </a:cxn>
                <a:cxn ang="0">
                  <a:pos x="900413356" y="950128419"/>
                </a:cxn>
                <a:cxn ang="0">
                  <a:pos x="998896009" y="868217028"/>
                </a:cxn>
                <a:cxn ang="0">
                  <a:pos x="914482842" y="393156866"/>
                </a:cxn>
                <a:cxn ang="0">
                  <a:pos x="745656510" y="393156866"/>
                </a:cxn>
                <a:cxn ang="0">
                  <a:pos x="759725996" y="425920613"/>
                </a:cxn>
                <a:cxn ang="0">
                  <a:pos x="745656510" y="458680312"/>
                </a:cxn>
                <a:cxn ang="0">
                  <a:pos x="787861218" y="753549986"/>
                </a:cxn>
                <a:cxn ang="0">
                  <a:pos x="731587024" y="819073432"/>
                </a:cxn>
                <a:cxn ang="0">
                  <a:pos x="731587024" y="819073432"/>
                </a:cxn>
                <a:cxn ang="0">
                  <a:pos x="731587024" y="819073432"/>
                </a:cxn>
                <a:cxn ang="0">
                  <a:pos x="731587024" y="819073432"/>
                </a:cxn>
                <a:cxn ang="0">
                  <a:pos x="731587024" y="819073432"/>
                </a:cxn>
                <a:cxn ang="0">
                  <a:pos x="675309079" y="753549986"/>
                </a:cxn>
                <a:cxn ang="0">
                  <a:pos x="703448052" y="458680312"/>
                </a:cxn>
                <a:cxn ang="0">
                  <a:pos x="689378566" y="425920613"/>
                </a:cxn>
                <a:cxn ang="0">
                  <a:pos x="703448052" y="393156866"/>
                </a:cxn>
                <a:cxn ang="0">
                  <a:pos x="534621720" y="393156866"/>
                </a:cxn>
                <a:cxn ang="0">
                  <a:pos x="464274289" y="868217028"/>
                </a:cxn>
                <a:cxn ang="0">
                  <a:pos x="562760692" y="950128419"/>
                </a:cxn>
                <a:cxn ang="0">
                  <a:pos x="548691206" y="1294137641"/>
                </a:cxn>
                <a:cxn ang="0">
                  <a:pos x="337656415" y="1179466551"/>
                </a:cxn>
                <a:cxn ang="0">
                  <a:pos x="478343775" y="1097559208"/>
                </a:cxn>
                <a:cxn ang="0">
                  <a:pos x="0" y="1097559208"/>
                </a:cxn>
                <a:cxn ang="0">
                  <a:pos x="84413166" y="1326901388"/>
                </a:cxn>
                <a:cxn ang="0">
                  <a:pos x="731587024" y="1392424834"/>
                </a:cxn>
                <a:cxn ang="0">
                  <a:pos x="675309079" y="1392424834"/>
                </a:cxn>
                <a:cxn ang="0">
                  <a:pos x="703448052" y="1048415612"/>
                </a:cxn>
                <a:cxn ang="0">
                  <a:pos x="759725996" y="1048415612"/>
                </a:cxn>
                <a:cxn ang="0">
                  <a:pos x="773791732" y="1392424834"/>
                </a:cxn>
                <a:cxn ang="0">
                  <a:pos x="731587024" y="1392424834"/>
                </a:cxn>
              </a:cxnLst>
              <a:pathLst>
                <a:path w="102" h="111">
                  <a:moveTo>
                    <a:pt x="52" y="0"/>
                  </a:moveTo>
                  <a:cubicBezTo>
                    <a:pt x="46" y="0"/>
                    <a:pt x="41" y="5"/>
                    <a:pt x="41" y="11"/>
                  </a:cubicBezTo>
                  <a:cubicBezTo>
                    <a:pt x="41" y="17"/>
                    <a:pt x="46" y="22"/>
                    <a:pt x="52" y="22"/>
                  </a:cubicBezTo>
                  <a:cubicBezTo>
                    <a:pt x="58" y="22"/>
                    <a:pt x="63" y="17"/>
                    <a:pt x="63" y="11"/>
                  </a:cubicBezTo>
                  <a:cubicBezTo>
                    <a:pt x="63" y="5"/>
                    <a:pt x="58" y="0"/>
                    <a:pt x="52" y="0"/>
                  </a:cubicBezTo>
                  <a:close/>
                  <a:moveTo>
                    <a:pt x="6" y="81"/>
                  </a:moveTo>
                  <a:cubicBezTo>
                    <a:pt x="14" y="77"/>
                    <a:pt x="14" y="77"/>
                    <a:pt x="14" y="77"/>
                  </a:cubicBezTo>
                  <a:cubicBezTo>
                    <a:pt x="36" y="88"/>
                    <a:pt x="36" y="88"/>
                    <a:pt x="36" y="88"/>
                  </a:cubicBezTo>
                  <a:cubicBezTo>
                    <a:pt x="33" y="89"/>
                    <a:pt x="31" y="90"/>
                    <a:pt x="31" y="92"/>
                  </a:cubicBezTo>
                  <a:cubicBezTo>
                    <a:pt x="31" y="93"/>
                    <a:pt x="31" y="93"/>
                    <a:pt x="31" y="93"/>
                  </a:cubicBezTo>
                  <a:cubicBezTo>
                    <a:pt x="13" y="101"/>
                    <a:pt x="13" y="101"/>
                    <a:pt x="13" y="101"/>
                  </a:cubicBezTo>
                  <a:cubicBezTo>
                    <a:pt x="6" y="98"/>
                    <a:pt x="6" y="98"/>
                    <a:pt x="6" y="98"/>
                  </a:cubicBezTo>
                  <a:cubicBezTo>
                    <a:pt x="0" y="111"/>
                    <a:pt x="0" y="111"/>
                    <a:pt x="0" y="111"/>
                  </a:cubicBezTo>
                  <a:cubicBezTo>
                    <a:pt x="33" y="111"/>
                    <a:pt x="33" y="111"/>
                    <a:pt x="33" y="111"/>
                  </a:cubicBezTo>
                  <a:cubicBezTo>
                    <a:pt x="24" y="106"/>
                    <a:pt x="24" y="106"/>
                    <a:pt x="24" y="106"/>
                  </a:cubicBezTo>
                  <a:cubicBezTo>
                    <a:pt x="41" y="98"/>
                    <a:pt x="41" y="98"/>
                    <a:pt x="41" y="98"/>
                  </a:cubicBezTo>
                  <a:cubicBezTo>
                    <a:pt x="44" y="99"/>
                    <a:pt x="48" y="99"/>
                    <a:pt x="52" y="99"/>
                  </a:cubicBezTo>
                  <a:cubicBezTo>
                    <a:pt x="55" y="99"/>
                    <a:pt x="58" y="99"/>
                    <a:pt x="60" y="98"/>
                  </a:cubicBezTo>
                  <a:cubicBezTo>
                    <a:pt x="77" y="106"/>
                    <a:pt x="77" y="106"/>
                    <a:pt x="77" y="106"/>
                  </a:cubicBezTo>
                  <a:cubicBezTo>
                    <a:pt x="67" y="111"/>
                    <a:pt x="67" y="111"/>
                    <a:pt x="67" y="111"/>
                  </a:cubicBezTo>
                  <a:cubicBezTo>
                    <a:pt x="101" y="111"/>
                    <a:pt x="101" y="111"/>
                    <a:pt x="101" y="111"/>
                  </a:cubicBezTo>
                  <a:cubicBezTo>
                    <a:pt x="94" y="98"/>
                    <a:pt x="94" y="98"/>
                    <a:pt x="94" y="98"/>
                  </a:cubicBezTo>
                  <a:cubicBezTo>
                    <a:pt x="87" y="101"/>
                    <a:pt x="87" y="101"/>
                    <a:pt x="87" y="101"/>
                  </a:cubicBezTo>
                  <a:cubicBezTo>
                    <a:pt x="71" y="94"/>
                    <a:pt x="71" y="94"/>
                    <a:pt x="71" y="94"/>
                  </a:cubicBezTo>
                  <a:cubicBezTo>
                    <a:pt x="72" y="94"/>
                    <a:pt x="72" y="93"/>
                    <a:pt x="72" y="92"/>
                  </a:cubicBezTo>
                  <a:cubicBezTo>
                    <a:pt x="72" y="90"/>
                    <a:pt x="70" y="89"/>
                    <a:pt x="66" y="87"/>
                  </a:cubicBezTo>
                  <a:cubicBezTo>
                    <a:pt x="88" y="77"/>
                    <a:pt x="88" y="77"/>
                    <a:pt x="88" y="77"/>
                  </a:cubicBezTo>
                  <a:cubicBezTo>
                    <a:pt x="96" y="81"/>
                    <a:pt x="96" y="81"/>
                    <a:pt x="96" y="81"/>
                  </a:cubicBezTo>
                  <a:cubicBezTo>
                    <a:pt x="102" y="67"/>
                    <a:pt x="102" y="67"/>
                    <a:pt x="102" y="67"/>
                  </a:cubicBezTo>
                  <a:cubicBezTo>
                    <a:pt x="68" y="67"/>
                    <a:pt x="68" y="67"/>
                    <a:pt x="68" y="67"/>
                  </a:cubicBezTo>
                  <a:cubicBezTo>
                    <a:pt x="78" y="72"/>
                    <a:pt x="78" y="72"/>
                    <a:pt x="78" y="72"/>
                  </a:cubicBezTo>
                  <a:cubicBezTo>
                    <a:pt x="65" y="79"/>
                    <a:pt x="65" y="79"/>
                    <a:pt x="65" y="79"/>
                  </a:cubicBezTo>
                  <a:cubicBezTo>
                    <a:pt x="64" y="58"/>
                    <a:pt x="64" y="58"/>
                    <a:pt x="64" y="58"/>
                  </a:cubicBezTo>
                  <a:cubicBezTo>
                    <a:pt x="71" y="53"/>
                    <a:pt x="71" y="53"/>
                    <a:pt x="71" y="53"/>
                  </a:cubicBezTo>
                  <a:cubicBezTo>
                    <a:pt x="65" y="24"/>
                    <a:pt x="65" y="24"/>
                    <a:pt x="65" y="24"/>
                  </a:cubicBezTo>
                  <a:cubicBezTo>
                    <a:pt x="53" y="24"/>
                    <a:pt x="53" y="24"/>
                    <a:pt x="53" y="24"/>
                  </a:cubicBezTo>
                  <a:cubicBezTo>
                    <a:pt x="54" y="26"/>
                    <a:pt x="54" y="26"/>
                    <a:pt x="54" y="26"/>
                  </a:cubicBezTo>
                  <a:cubicBezTo>
                    <a:pt x="53" y="28"/>
                    <a:pt x="53" y="28"/>
                    <a:pt x="53" y="28"/>
                  </a:cubicBezTo>
                  <a:cubicBezTo>
                    <a:pt x="56" y="46"/>
                    <a:pt x="56" y="46"/>
                    <a:pt x="56" y="46"/>
                  </a:cubicBezTo>
                  <a:cubicBezTo>
                    <a:pt x="52" y="50"/>
                    <a:pt x="52" y="50"/>
                    <a:pt x="52" y="50"/>
                  </a:cubicBezTo>
                  <a:cubicBezTo>
                    <a:pt x="52" y="50"/>
                    <a:pt x="52" y="50"/>
                    <a:pt x="52" y="50"/>
                  </a:cubicBezTo>
                  <a:cubicBezTo>
                    <a:pt x="52" y="50"/>
                    <a:pt x="52" y="50"/>
                    <a:pt x="52" y="50"/>
                  </a:cubicBezTo>
                  <a:cubicBezTo>
                    <a:pt x="52" y="50"/>
                    <a:pt x="52" y="50"/>
                    <a:pt x="52" y="50"/>
                  </a:cubicBezTo>
                  <a:cubicBezTo>
                    <a:pt x="52" y="50"/>
                    <a:pt x="52" y="50"/>
                    <a:pt x="52" y="50"/>
                  </a:cubicBezTo>
                  <a:cubicBezTo>
                    <a:pt x="48" y="46"/>
                    <a:pt x="48" y="46"/>
                    <a:pt x="48" y="46"/>
                  </a:cubicBezTo>
                  <a:cubicBezTo>
                    <a:pt x="50" y="28"/>
                    <a:pt x="50" y="28"/>
                    <a:pt x="50" y="28"/>
                  </a:cubicBezTo>
                  <a:cubicBezTo>
                    <a:pt x="49" y="26"/>
                    <a:pt x="49" y="26"/>
                    <a:pt x="49" y="26"/>
                  </a:cubicBezTo>
                  <a:cubicBezTo>
                    <a:pt x="50" y="24"/>
                    <a:pt x="50" y="24"/>
                    <a:pt x="50" y="24"/>
                  </a:cubicBezTo>
                  <a:cubicBezTo>
                    <a:pt x="38" y="24"/>
                    <a:pt x="38" y="24"/>
                    <a:pt x="38" y="24"/>
                  </a:cubicBezTo>
                  <a:cubicBezTo>
                    <a:pt x="33" y="53"/>
                    <a:pt x="33" y="53"/>
                    <a:pt x="33" y="53"/>
                  </a:cubicBezTo>
                  <a:cubicBezTo>
                    <a:pt x="40" y="58"/>
                    <a:pt x="40" y="58"/>
                    <a:pt x="40" y="58"/>
                  </a:cubicBezTo>
                  <a:cubicBezTo>
                    <a:pt x="39" y="79"/>
                    <a:pt x="39" y="79"/>
                    <a:pt x="39" y="79"/>
                  </a:cubicBezTo>
                  <a:cubicBezTo>
                    <a:pt x="24" y="72"/>
                    <a:pt x="24" y="72"/>
                    <a:pt x="24" y="72"/>
                  </a:cubicBezTo>
                  <a:cubicBezTo>
                    <a:pt x="34" y="67"/>
                    <a:pt x="34" y="67"/>
                    <a:pt x="34" y="67"/>
                  </a:cubicBezTo>
                  <a:cubicBezTo>
                    <a:pt x="0" y="67"/>
                    <a:pt x="0" y="67"/>
                    <a:pt x="0" y="67"/>
                  </a:cubicBezTo>
                  <a:cubicBezTo>
                    <a:pt x="6" y="81"/>
                    <a:pt x="6" y="81"/>
                    <a:pt x="6" y="81"/>
                  </a:cubicBezTo>
                  <a:close/>
                  <a:moveTo>
                    <a:pt x="52" y="85"/>
                  </a:moveTo>
                  <a:cubicBezTo>
                    <a:pt x="50" y="85"/>
                    <a:pt x="49" y="85"/>
                    <a:pt x="48" y="85"/>
                  </a:cubicBezTo>
                  <a:cubicBezTo>
                    <a:pt x="50" y="64"/>
                    <a:pt x="50" y="64"/>
                    <a:pt x="50" y="64"/>
                  </a:cubicBezTo>
                  <a:cubicBezTo>
                    <a:pt x="54" y="64"/>
                    <a:pt x="54" y="64"/>
                    <a:pt x="54" y="64"/>
                  </a:cubicBezTo>
                  <a:cubicBezTo>
                    <a:pt x="55" y="85"/>
                    <a:pt x="55" y="85"/>
                    <a:pt x="55" y="85"/>
                  </a:cubicBezTo>
                  <a:cubicBezTo>
                    <a:pt x="54" y="85"/>
                    <a:pt x="53" y="85"/>
                    <a:pt x="52" y="85"/>
                  </a:cubicBezTo>
                  <a:close/>
                </a:path>
              </a:pathLst>
            </a:custGeom>
            <a:solidFill>
              <a:schemeClr val="bg1">
                <a:alpha val="100000"/>
              </a:schemeClr>
            </a:solidFill>
            <a:ln w="9525">
              <a:noFill/>
            </a:ln>
          </p:spPr>
          <p:txBody>
            <a:bodyPr/>
            <a:p>
              <a:endParaRPr lang="zh-CN" altLang="en-US"/>
            </a:p>
          </p:txBody>
        </p:sp>
        <p:sp>
          <p:nvSpPr>
            <p:cNvPr id="8208" name="矩形 184"/>
            <p:cNvSpPr/>
            <p:nvPr/>
          </p:nvSpPr>
          <p:spPr>
            <a:xfrm>
              <a:off x="792162" y="161925"/>
              <a:ext cx="3333750" cy="576262"/>
            </a:xfrm>
            <a:prstGeom prst="rect">
              <a:avLst/>
            </a:prstGeom>
            <a:noFill/>
            <a:ln w="9525">
              <a:noFill/>
            </a:ln>
            <a:effectLst>
              <a:outerShdw dist="38100" dir="8100000" algn="ctr" rotWithShape="0">
                <a:srgbClr val="000000">
                  <a:alpha val="37999"/>
                </a:srgbClr>
              </a:outerShdw>
            </a:effectLst>
          </p:spPr>
          <p:txBody>
            <a:bodyPr>
              <a:spAutoFit/>
            </a:bodyPr>
            <a:p>
              <a:pPr eaLnBrk="1" hangingPunct="1"/>
              <a:r>
                <a:rPr lang="en-US" altLang="zh-CN" sz="1000" dirty="0">
                  <a:solidFill>
                    <a:schemeClr val="bg1"/>
                  </a:solidFill>
                  <a:latin typeface="微软雅黑" panose="020B0503020204020204" pitchFamily="34" charset="-122"/>
                  <a:sym typeface="微软雅黑" panose="020B0503020204020204" pitchFamily="34" charset="-122"/>
                </a:rPr>
                <a:t>Lorem ipsum dolor sit amet, consectetur adipisicing elit, sed do eiusmod tempor incididunt ut labore et dolore magna aliqua.</a:t>
              </a:r>
              <a:endParaRPr lang="en-US" altLang="zh-CN" sz="1000" dirty="0">
                <a:solidFill>
                  <a:schemeClr val="bg1"/>
                </a:solidFill>
                <a:latin typeface="微软雅黑" panose="020B0503020204020204" pitchFamily="34" charset="-122"/>
                <a:sym typeface="微软雅黑" panose="020B0503020204020204" pitchFamily="34" charset="-122"/>
              </a:endParaRPr>
            </a:p>
          </p:txBody>
        </p:sp>
      </p:grpSp>
      <p:grpSp>
        <p:nvGrpSpPr>
          <p:cNvPr id="10254" name="组合 185"/>
          <p:cNvGrpSpPr/>
          <p:nvPr/>
        </p:nvGrpSpPr>
        <p:grpSpPr>
          <a:xfrm>
            <a:off x="4926013" y="2305050"/>
            <a:ext cx="4110037" cy="1079500"/>
            <a:chOff x="0" y="0"/>
            <a:chExt cx="4110037" cy="1079500"/>
          </a:xfrm>
        </p:grpSpPr>
        <p:sp>
          <p:nvSpPr>
            <p:cNvPr id="8203" name="矩形 1"/>
            <p:cNvSpPr/>
            <p:nvPr/>
          </p:nvSpPr>
          <p:spPr>
            <a:xfrm flipH="1">
              <a:off x="0" y="0"/>
              <a:ext cx="3959225" cy="1079500"/>
            </a:xfrm>
            <a:custGeom>
              <a:avLst/>
              <a:gdLst/>
              <a:ahLst/>
              <a:cxnLst>
                <a:cxn ang="0">
                  <a:pos x="0" y="0"/>
                </a:cxn>
                <a:cxn ang="0">
                  <a:pos x="3958010" y="209081"/>
                </a:cxn>
                <a:cxn ang="0">
                  <a:pos x="3958010" y="858795"/>
                </a:cxn>
                <a:cxn ang="0">
                  <a:pos x="0" y="1078880"/>
                </a:cxn>
                <a:cxn ang="0">
                  <a:pos x="0" y="0"/>
                </a:cxn>
              </a:cxnLst>
              <a:pathLst>
                <a:path w="3960440" h="1080120">
                  <a:moveTo>
                    <a:pt x="0" y="0"/>
                  </a:moveTo>
                  <a:lnTo>
                    <a:pt x="3960440" y="209321"/>
                  </a:lnTo>
                  <a:lnTo>
                    <a:pt x="3960440" y="859782"/>
                  </a:lnTo>
                  <a:lnTo>
                    <a:pt x="0" y="1080120"/>
                  </a:lnTo>
                  <a:lnTo>
                    <a:pt x="0" y="0"/>
                  </a:lnTo>
                  <a:close/>
                </a:path>
              </a:pathLst>
            </a:custGeom>
            <a:solidFill>
              <a:srgbClr val="E9E175">
                <a:alpha val="100000"/>
              </a:srgbClr>
            </a:solidFill>
            <a:ln w="9525">
              <a:noFill/>
            </a:ln>
            <a:effectLst>
              <a:outerShdw dist="38100" dir="2699999" algn="ctr" rotWithShape="0">
                <a:srgbClr val="000000">
                  <a:alpha val="37999"/>
                </a:srgbClr>
              </a:outerShdw>
            </a:effectLst>
          </p:spPr>
          <p:txBody>
            <a:bodyPr/>
            <a:p>
              <a:endParaRPr lang="zh-CN" altLang="en-US"/>
            </a:p>
          </p:txBody>
        </p:sp>
        <p:sp>
          <p:nvSpPr>
            <p:cNvPr id="8204" name="Freeform 92"/>
            <p:cNvSpPr>
              <a:spLocks noEditPoints="1"/>
            </p:cNvSpPr>
            <p:nvPr/>
          </p:nvSpPr>
          <p:spPr>
            <a:xfrm>
              <a:off x="431800" y="366712"/>
              <a:ext cx="346075" cy="400050"/>
            </a:xfrm>
            <a:custGeom>
              <a:avLst/>
              <a:gdLst/>
              <a:ahLst/>
              <a:cxnLst>
                <a:cxn ang="0">
                  <a:pos x="166330313" y="476413390"/>
                </a:cxn>
                <a:cxn ang="0">
                  <a:pos x="42843450" y="303969615"/>
                </a:cxn>
                <a:cxn ang="0">
                  <a:pos x="108367513" y="166598600"/>
                </a:cxn>
                <a:cxn ang="0">
                  <a:pos x="131048125" y="151984808"/>
                </a:cxn>
                <a:cxn ang="0">
                  <a:pos x="257055938" y="151984808"/>
                </a:cxn>
                <a:cxn ang="0">
                  <a:pos x="476310325" y="151984808"/>
                </a:cxn>
                <a:cxn ang="0">
                  <a:pos x="536794075" y="289355823"/>
                </a:cxn>
                <a:cxn ang="0">
                  <a:pos x="536794075" y="324428583"/>
                </a:cxn>
                <a:cxn ang="0">
                  <a:pos x="315020325" y="628398198"/>
                </a:cxn>
                <a:cxn ang="0">
                  <a:pos x="274697825" y="628398198"/>
                </a:cxn>
                <a:cxn ang="0">
                  <a:pos x="423386250" y="593325438"/>
                </a:cxn>
                <a:cxn ang="0">
                  <a:pos x="428426563" y="628398198"/>
                </a:cxn>
                <a:cxn ang="0">
                  <a:pos x="458668438" y="613784406"/>
                </a:cxn>
                <a:cxn ang="0">
                  <a:pos x="446068450" y="587480263"/>
                </a:cxn>
                <a:cxn ang="0">
                  <a:pos x="108367513" y="0"/>
                </a:cxn>
                <a:cxn ang="0">
                  <a:pos x="0" y="61378612"/>
                </a:cxn>
                <a:cxn ang="0">
                  <a:pos x="55443438" y="187057567"/>
                </a:cxn>
                <a:cxn ang="0">
                  <a:pos x="161290000" y="122757223"/>
                </a:cxn>
                <a:cxn ang="0">
                  <a:pos x="108367513" y="0"/>
                </a:cxn>
                <a:cxn ang="0">
                  <a:pos x="221773750" y="283510648"/>
                </a:cxn>
                <a:cxn ang="0">
                  <a:pos x="257055938" y="207518244"/>
                </a:cxn>
                <a:cxn ang="0">
                  <a:pos x="315020325" y="207518244"/>
                </a:cxn>
                <a:cxn ang="0">
                  <a:pos x="428426563" y="207518244"/>
                </a:cxn>
                <a:cxn ang="0">
                  <a:pos x="446068450" y="213363419"/>
                </a:cxn>
                <a:cxn ang="0">
                  <a:pos x="483870000" y="289355823"/>
                </a:cxn>
                <a:cxn ang="0">
                  <a:pos x="352821875" y="289355823"/>
                </a:cxn>
                <a:cxn ang="0">
                  <a:pos x="239415638" y="289355823"/>
                </a:cxn>
                <a:cxn ang="0">
                  <a:pos x="204133450" y="289355823"/>
                </a:cxn>
                <a:cxn ang="0">
                  <a:pos x="100806250" y="295200998"/>
                </a:cxn>
                <a:cxn ang="0">
                  <a:pos x="262096250" y="511487860"/>
                </a:cxn>
                <a:cxn ang="0">
                  <a:pos x="209173763" y="344889260"/>
                </a:cxn>
                <a:cxn ang="0">
                  <a:pos x="380544388" y="344889260"/>
                </a:cxn>
                <a:cxn ang="0">
                  <a:pos x="327620313" y="511487860"/>
                </a:cxn>
                <a:cxn ang="0">
                  <a:pos x="476310325" y="309814790"/>
                </a:cxn>
                <a:cxn ang="0">
                  <a:pos x="178931888" y="289355823"/>
                </a:cxn>
              </a:cxnLst>
              <a:pathLst>
                <a:path w="218" h="234">
                  <a:moveTo>
                    <a:pt x="109" y="215"/>
                  </a:moveTo>
                  <a:lnTo>
                    <a:pt x="66" y="163"/>
                  </a:lnTo>
                  <a:lnTo>
                    <a:pt x="22" y="111"/>
                  </a:lnTo>
                  <a:lnTo>
                    <a:pt x="17" y="104"/>
                  </a:lnTo>
                  <a:lnTo>
                    <a:pt x="22" y="99"/>
                  </a:lnTo>
                  <a:lnTo>
                    <a:pt x="43" y="57"/>
                  </a:lnTo>
                  <a:lnTo>
                    <a:pt x="45" y="52"/>
                  </a:lnTo>
                  <a:lnTo>
                    <a:pt x="52" y="52"/>
                  </a:lnTo>
                  <a:lnTo>
                    <a:pt x="92" y="52"/>
                  </a:lnTo>
                  <a:lnTo>
                    <a:pt x="102" y="52"/>
                  </a:lnTo>
                  <a:lnTo>
                    <a:pt x="182" y="52"/>
                  </a:lnTo>
                  <a:lnTo>
                    <a:pt x="189" y="52"/>
                  </a:lnTo>
                  <a:lnTo>
                    <a:pt x="192" y="57"/>
                  </a:lnTo>
                  <a:lnTo>
                    <a:pt x="213" y="99"/>
                  </a:lnTo>
                  <a:lnTo>
                    <a:pt x="218" y="104"/>
                  </a:lnTo>
                  <a:lnTo>
                    <a:pt x="213" y="111"/>
                  </a:lnTo>
                  <a:lnTo>
                    <a:pt x="168" y="163"/>
                  </a:lnTo>
                  <a:lnTo>
                    <a:pt x="125" y="215"/>
                  </a:lnTo>
                  <a:lnTo>
                    <a:pt x="116" y="224"/>
                  </a:lnTo>
                  <a:lnTo>
                    <a:pt x="109" y="215"/>
                  </a:lnTo>
                  <a:close/>
                  <a:moveTo>
                    <a:pt x="170" y="182"/>
                  </a:moveTo>
                  <a:lnTo>
                    <a:pt x="168" y="203"/>
                  </a:lnTo>
                  <a:lnTo>
                    <a:pt x="149" y="212"/>
                  </a:lnTo>
                  <a:lnTo>
                    <a:pt x="170" y="215"/>
                  </a:lnTo>
                  <a:lnTo>
                    <a:pt x="180" y="234"/>
                  </a:lnTo>
                  <a:lnTo>
                    <a:pt x="182" y="210"/>
                  </a:lnTo>
                  <a:lnTo>
                    <a:pt x="199" y="203"/>
                  </a:lnTo>
                  <a:lnTo>
                    <a:pt x="177" y="201"/>
                  </a:lnTo>
                  <a:lnTo>
                    <a:pt x="170" y="182"/>
                  </a:lnTo>
                  <a:close/>
                  <a:moveTo>
                    <a:pt x="43" y="0"/>
                  </a:moveTo>
                  <a:lnTo>
                    <a:pt x="26" y="23"/>
                  </a:lnTo>
                  <a:lnTo>
                    <a:pt x="0" y="21"/>
                  </a:lnTo>
                  <a:lnTo>
                    <a:pt x="24" y="38"/>
                  </a:lnTo>
                  <a:lnTo>
                    <a:pt x="22" y="64"/>
                  </a:lnTo>
                  <a:lnTo>
                    <a:pt x="38" y="40"/>
                  </a:lnTo>
                  <a:lnTo>
                    <a:pt x="64" y="42"/>
                  </a:lnTo>
                  <a:lnTo>
                    <a:pt x="40" y="26"/>
                  </a:lnTo>
                  <a:lnTo>
                    <a:pt x="43" y="0"/>
                  </a:lnTo>
                  <a:close/>
                  <a:moveTo>
                    <a:pt x="64" y="71"/>
                  </a:moveTo>
                  <a:lnTo>
                    <a:pt x="88" y="97"/>
                  </a:lnTo>
                  <a:lnTo>
                    <a:pt x="109" y="71"/>
                  </a:lnTo>
                  <a:lnTo>
                    <a:pt x="102" y="71"/>
                  </a:lnTo>
                  <a:lnTo>
                    <a:pt x="64" y="71"/>
                  </a:lnTo>
                  <a:close/>
                  <a:moveTo>
                    <a:pt x="125" y="71"/>
                  </a:moveTo>
                  <a:lnTo>
                    <a:pt x="147" y="97"/>
                  </a:lnTo>
                  <a:lnTo>
                    <a:pt x="170" y="71"/>
                  </a:lnTo>
                  <a:lnTo>
                    <a:pt x="125" y="71"/>
                  </a:lnTo>
                  <a:close/>
                  <a:moveTo>
                    <a:pt x="177" y="73"/>
                  </a:moveTo>
                  <a:lnTo>
                    <a:pt x="154" y="99"/>
                  </a:lnTo>
                  <a:lnTo>
                    <a:pt x="192" y="99"/>
                  </a:lnTo>
                  <a:lnTo>
                    <a:pt x="177" y="73"/>
                  </a:lnTo>
                  <a:close/>
                  <a:moveTo>
                    <a:pt x="140" y="99"/>
                  </a:moveTo>
                  <a:lnTo>
                    <a:pt x="118" y="73"/>
                  </a:lnTo>
                  <a:lnTo>
                    <a:pt x="95" y="99"/>
                  </a:lnTo>
                  <a:lnTo>
                    <a:pt x="140" y="99"/>
                  </a:lnTo>
                  <a:close/>
                  <a:moveTo>
                    <a:pt x="81" y="99"/>
                  </a:moveTo>
                  <a:lnTo>
                    <a:pt x="57" y="75"/>
                  </a:lnTo>
                  <a:lnTo>
                    <a:pt x="40" y="101"/>
                  </a:lnTo>
                  <a:lnTo>
                    <a:pt x="81" y="149"/>
                  </a:lnTo>
                  <a:lnTo>
                    <a:pt x="104" y="175"/>
                  </a:lnTo>
                  <a:lnTo>
                    <a:pt x="78" y="123"/>
                  </a:lnTo>
                  <a:lnTo>
                    <a:pt x="83" y="118"/>
                  </a:lnTo>
                  <a:lnTo>
                    <a:pt x="118" y="186"/>
                  </a:lnTo>
                  <a:lnTo>
                    <a:pt x="151" y="118"/>
                  </a:lnTo>
                  <a:lnTo>
                    <a:pt x="156" y="123"/>
                  </a:lnTo>
                  <a:lnTo>
                    <a:pt x="130" y="175"/>
                  </a:lnTo>
                  <a:lnTo>
                    <a:pt x="154" y="149"/>
                  </a:lnTo>
                  <a:lnTo>
                    <a:pt x="189" y="106"/>
                  </a:lnTo>
                  <a:lnTo>
                    <a:pt x="71" y="106"/>
                  </a:lnTo>
                  <a:lnTo>
                    <a:pt x="71" y="99"/>
                  </a:lnTo>
                  <a:lnTo>
                    <a:pt x="81" y="99"/>
                  </a:lnTo>
                  <a:close/>
                </a:path>
              </a:pathLst>
            </a:custGeom>
            <a:solidFill>
              <a:schemeClr val="tx1">
                <a:alpha val="100000"/>
              </a:schemeClr>
            </a:solidFill>
            <a:ln w="9525">
              <a:noFill/>
            </a:ln>
          </p:spPr>
          <p:txBody>
            <a:bodyPr/>
            <a:p>
              <a:endParaRPr lang="zh-CN" altLang="en-US"/>
            </a:p>
          </p:txBody>
        </p:sp>
        <p:sp>
          <p:nvSpPr>
            <p:cNvPr id="8205" name="矩形 188"/>
            <p:cNvSpPr/>
            <p:nvPr/>
          </p:nvSpPr>
          <p:spPr>
            <a:xfrm>
              <a:off x="777875" y="250825"/>
              <a:ext cx="3332162" cy="577850"/>
            </a:xfrm>
            <a:prstGeom prst="rect">
              <a:avLst/>
            </a:prstGeom>
            <a:noFill/>
            <a:ln w="9525">
              <a:noFill/>
            </a:ln>
            <a:effectLst>
              <a:outerShdw dist="38100" dir="8100000" algn="ctr" rotWithShape="0">
                <a:srgbClr val="000000">
                  <a:alpha val="37999"/>
                </a:srgbClr>
              </a:outerShdw>
            </a:effectLst>
          </p:spPr>
          <p:txBody>
            <a:bodyPr>
              <a:spAutoFit/>
            </a:bodyPr>
            <a:p>
              <a:pPr eaLnBrk="1" hangingPunct="1"/>
              <a:r>
                <a:rPr lang="en-US" altLang="zh-CN" sz="1000" dirty="0">
                  <a:latin typeface="微软雅黑" panose="020B0503020204020204" pitchFamily="34" charset="-122"/>
                  <a:sym typeface="微软雅黑" panose="020B0503020204020204" pitchFamily="34" charset="-122"/>
                </a:rPr>
                <a:t>Lorem ipsum dolor sit amet, consectetur adipisicing elit, sed do eiusmod tempor incididunt ut labore et dolore magna aliqua.</a:t>
              </a:r>
              <a:endParaRPr lang="en-US" altLang="zh-CN" sz="1000" dirty="0">
                <a:latin typeface="微软雅黑" panose="020B0503020204020204" pitchFamily="34" charset="-122"/>
                <a:sym typeface="微软雅黑" panose="020B0503020204020204" pitchFamily="34" charset="-122"/>
              </a:endParaRPr>
            </a:p>
          </p:txBody>
        </p:sp>
      </p:grpSp>
      <p:sp>
        <p:nvSpPr>
          <p:cNvPr id="10258" name="矩形 189"/>
          <p:cNvSpPr/>
          <p:nvPr/>
        </p:nvSpPr>
        <p:spPr>
          <a:xfrm>
            <a:off x="323850" y="1519238"/>
            <a:ext cx="4100513" cy="523875"/>
          </a:xfrm>
          <a:prstGeom prst="rect">
            <a:avLst/>
          </a:prstGeom>
          <a:noFill/>
          <a:ln w="9525">
            <a:noFill/>
          </a:ln>
          <a:effectLst>
            <a:outerShdw dist="25401" dir="2699999" algn="ctr" rotWithShape="0">
              <a:srgbClr val="000000">
                <a:alpha val="37999"/>
              </a:srgbClr>
            </a:outerShdw>
          </a:effectLst>
        </p:spPr>
        <p:txBody>
          <a:bodyPr wrap="none">
            <a:spAutoFit/>
          </a:bodyPr>
          <a:p>
            <a:pPr eaLnBrk="1" hangingPunct="1"/>
            <a:r>
              <a:rPr lang="en-US" altLang="zh-CN" sz="2800" b="1" dirty="0">
                <a:solidFill>
                  <a:schemeClr val="bg1"/>
                </a:solidFill>
                <a:latin typeface="微软雅黑" panose="020B0503020204020204" pitchFamily="34" charset="-122"/>
                <a:sym typeface="微软雅黑" panose="020B0503020204020204" pitchFamily="34" charset="-122"/>
              </a:rPr>
              <a:t>Type something here </a:t>
            </a:r>
            <a:endParaRPr lang="zh-CN" altLang="en-US" sz="2800" b="1" dirty="0">
              <a:solidFill>
                <a:schemeClr val="bg1"/>
              </a:solidFill>
              <a:latin typeface="微软雅黑" panose="020B0503020204020204" pitchFamily="34" charset="-122"/>
            </a:endParaRPr>
          </a:p>
        </p:txBody>
      </p:sp>
      <p:sp>
        <p:nvSpPr>
          <p:cNvPr id="10259" name="矩形 190"/>
          <p:cNvSpPr/>
          <p:nvPr/>
        </p:nvSpPr>
        <p:spPr>
          <a:xfrm>
            <a:off x="395288" y="2024063"/>
            <a:ext cx="3438525" cy="2060575"/>
          </a:xfrm>
          <a:prstGeom prst="rect">
            <a:avLst/>
          </a:prstGeom>
          <a:noFill/>
          <a:ln w="9525">
            <a:noFill/>
          </a:ln>
          <a:effectLst>
            <a:outerShdw dist="38100" dir="8100000" algn="ctr" rotWithShape="0">
              <a:srgbClr val="000000">
                <a:alpha val="37999"/>
              </a:srgbClr>
            </a:outerShdw>
          </a:effectLst>
        </p:spPr>
        <p:txBody>
          <a:bodyPr>
            <a:spAutoFit/>
          </a:bodyPr>
          <a:p>
            <a:pPr eaLnBrk="1" hangingPunct="1"/>
            <a:r>
              <a:rPr lang="en-US" altLang="zh-CN" sz="1600" dirty="0">
                <a:solidFill>
                  <a:schemeClr val="bg1"/>
                </a:solidFill>
                <a:latin typeface="微软雅黑" panose="020B0503020204020204" pitchFamily="34" charset="-122"/>
                <a:sym typeface="微软雅黑" panose="020B0503020204020204" pitchFamily="34" charset="-122"/>
              </a:rPr>
              <a:t>Lorem ipsum dolor sit amet, consectetur adipisicing elit, sed do eiusmod tempor incididunt ut labore et dolore magna aliqua. Lorem ipsum dolor sit amet, consectetur adipisicing elit, sed do eiusmod tempor incididunt ut labore et dolore magna aliqua.</a:t>
            </a:r>
            <a:endParaRPr lang="en-US" altLang="zh-CN" sz="1600" dirty="0">
              <a:solidFill>
                <a:schemeClr val="bg1"/>
              </a:solidFill>
              <a:latin typeface="微软雅黑" panose="020B0503020204020204" pitchFamily="34" charset="-122"/>
              <a:sym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0258"/>
                                        </p:tgtEl>
                                        <p:attrNameLst>
                                          <p:attrName>style.visibility</p:attrName>
                                        </p:attrNameLst>
                                      </p:cBhvr>
                                      <p:to>
                                        <p:strVal val="visible"/>
                                      </p:to>
                                    </p:set>
                                    <p:animEffect transition="in" filter="fade">
                                      <p:cBhvr>
                                        <p:cTn id="7" dur="500"/>
                                        <p:tgtEl>
                                          <p:spTgt spid="10258"/>
                                        </p:tgtEl>
                                      </p:cBhvr>
                                    </p:animEffect>
                                    <p:anim calcmode="lin" valueType="num">
                                      <p:cBhvr>
                                        <p:cTn id="8" dur="500" fill="hold"/>
                                        <p:tgtEl>
                                          <p:spTgt spid="10258"/>
                                        </p:tgtEl>
                                        <p:attrNameLst>
                                          <p:attrName>ppt_x</p:attrName>
                                        </p:attrNameLst>
                                      </p:cBhvr>
                                      <p:tavLst>
                                        <p:tav tm="0">
                                          <p:val>
                                            <p:strVal val="#ppt_x"/>
                                          </p:val>
                                        </p:tav>
                                        <p:tav tm="100000">
                                          <p:val>
                                            <p:strVal val="#ppt_x"/>
                                          </p:val>
                                        </p:tav>
                                      </p:tavLst>
                                    </p:anim>
                                    <p:anim calcmode="lin" valueType="num">
                                      <p:cBhvr>
                                        <p:cTn id="9" dur="450" decel="100000" fill="hold"/>
                                        <p:tgtEl>
                                          <p:spTgt spid="10258"/>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10258"/>
                                        </p:tgtEl>
                                        <p:attrNameLst>
                                          <p:attrName>ppt_y</p:attrName>
                                        </p:attrNameLst>
                                      </p:cBhvr>
                                      <p:tavLst>
                                        <p:tav tm="0">
                                          <p:val>
                                            <p:strVal val="#ppt_y-.03"/>
                                          </p:val>
                                        </p:tav>
                                        <p:tav tm="100000">
                                          <p:val>
                                            <p:strVal val="#ppt_y"/>
                                          </p:val>
                                        </p:tav>
                                      </p:tavLst>
                                    </p:anim>
                                  </p:childTnLst>
                                </p:cTn>
                              </p:par>
                            </p:childTnLst>
                          </p:cTn>
                        </p:par>
                        <p:par>
                          <p:cTn id="11" fill="hold">
                            <p:stCondLst>
                              <p:cond delay="500"/>
                            </p:stCondLst>
                            <p:childTnLst>
                              <p:par>
                                <p:cTn id="12" presetID="52" presetClass="entr" presetSubtype="0" fill="hold" grpId="0" nodeType="afterEffect">
                                  <p:stCondLst>
                                    <p:cond delay="0"/>
                                  </p:stCondLst>
                                  <p:childTnLst>
                                    <p:set>
                                      <p:cBhvr>
                                        <p:cTn id="13" dur="1" fill="hold">
                                          <p:stCondLst>
                                            <p:cond delay="0"/>
                                          </p:stCondLst>
                                        </p:cTn>
                                        <p:tgtEl>
                                          <p:spTgt spid="10259"/>
                                        </p:tgtEl>
                                        <p:attrNameLst>
                                          <p:attrName>style.visibility</p:attrName>
                                        </p:attrNameLst>
                                      </p:cBhvr>
                                      <p:to>
                                        <p:strVal val="visible"/>
                                      </p:to>
                                    </p:set>
                                    <p:animScale>
                                      <p:cBhvr>
                                        <p:cTn id="14" dur="500" decel="50000" fill="hold">
                                          <p:stCondLst>
                                            <p:cond delay="0"/>
                                          </p:stCondLst>
                                        </p:cTn>
                                        <p:tgtEl>
                                          <p:spTgt spid="1025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500" decel="50000" fill="hold">
                                          <p:stCondLst>
                                            <p:cond delay="0"/>
                                          </p:stCondLst>
                                        </p:cTn>
                                        <p:tgtEl>
                                          <p:spTgt spid="10259"/>
                                        </p:tgtEl>
                                        <p:attrNameLst>
                                          <p:attrName>ppt_x</p:attrName>
                                          <p:attrName>ppt_y</p:attrName>
                                        </p:attrNameLst>
                                      </p:cBhvr>
                                    </p:animMotion>
                                    <p:animEffect transition="in" filter="fade">
                                      <p:cBhvr>
                                        <p:cTn id="16" dur="500"/>
                                        <p:tgtEl>
                                          <p:spTgt spid="10259"/>
                                        </p:tgtEl>
                                      </p:cBhvr>
                                    </p:animEffect>
                                  </p:childTnLst>
                                </p:cTn>
                              </p:par>
                            </p:childTnLst>
                          </p:cTn>
                        </p:par>
                        <p:par>
                          <p:cTn id="17" fill="hold">
                            <p:stCondLst>
                              <p:cond delay="1000"/>
                            </p:stCondLst>
                            <p:childTnLst>
                              <p:par>
                                <p:cTn id="18" presetID="12" presetClass="entr" presetSubtype="4" fill="hold" nodeType="afterEffect">
                                  <p:stCondLst>
                                    <p:cond delay="0"/>
                                  </p:stCondLst>
                                  <p:childTnLst>
                                    <p:set>
                                      <p:cBhvr>
                                        <p:cTn id="19" dur="1" fill="hold">
                                          <p:stCondLst>
                                            <p:cond delay="0"/>
                                          </p:stCondLst>
                                        </p:cTn>
                                        <p:tgtEl>
                                          <p:spTgt spid="10246"/>
                                        </p:tgtEl>
                                        <p:attrNameLst>
                                          <p:attrName>style.visibility</p:attrName>
                                        </p:attrNameLst>
                                      </p:cBhvr>
                                      <p:to>
                                        <p:strVal val="visible"/>
                                      </p:to>
                                    </p:set>
                                    <p:anim calcmode="lin" valueType="num">
                                      <p:cBhvr additive="base">
                                        <p:cTn id="20" dur="500"/>
                                        <p:tgtEl>
                                          <p:spTgt spid="10246"/>
                                        </p:tgtEl>
                                        <p:attrNameLst>
                                          <p:attrName>ppt_y</p:attrName>
                                        </p:attrNameLst>
                                      </p:cBhvr>
                                      <p:tavLst>
                                        <p:tav tm="0">
                                          <p:val>
                                            <p:strVal val="#ppt_y+#ppt_h*1.125000"/>
                                          </p:val>
                                        </p:tav>
                                        <p:tav tm="100000">
                                          <p:val>
                                            <p:strVal val="#ppt_y"/>
                                          </p:val>
                                        </p:tav>
                                      </p:tavLst>
                                    </p:anim>
                                    <p:animEffect transition="in" filter="wipe(up)">
                                      <p:cBhvr>
                                        <p:cTn id="21" dur="500"/>
                                        <p:tgtEl>
                                          <p:spTgt spid="10246"/>
                                        </p:tgtEl>
                                      </p:cBhvr>
                                    </p:animEffect>
                                  </p:childTnLst>
                                </p:cTn>
                              </p:par>
                            </p:childTnLst>
                          </p:cTn>
                        </p:par>
                        <p:par>
                          <p:cTn id="22" fill="hold">
                            <p:stCondLst>
                              <p:cond delay="1500"/>
                            </p:stCondLst>
                            <p:childTnLst>
                              <p:par>
                                <p:cTn id="23" presetID="12" presetClass="entr" presetSubtype="4" fill="hold" nodeType="afterEffect">
                                  <p:stCondLst>
                                    <p:cond delay="0"/>
                                  </p:stCondLst>
                                  <p:childTnLst>
                                    <p:set>
                                      <p:cBhvr>
                                        <p:cTn id="24" dur="1" fill="hold">
                                          <p:stCondLst>
                                            <p:cond delay="0"/>
                                          </p:stCondLst>
                                        </p:cTn>
                                        <p:tgtEl>
                                          <p:spTgt spid="10254"/>
                                        </p:tgtEl>
                                        <p:attrNameLst>
                                          <p:attrName>style.visibility</p:attrName>
                                        </p:attrNameLst>
                                      </p:cBhvr>
                                      <p:to>
                                        <p:strVal val="visible"/>
                                      </p:to>
                                    </p:set>
                                    <p:anim calcmode="lin" valueType="num">
                                      <p:cBhvr additive="base">
                                        <p:cTn id="25" dur="500"/>
                                        <p:tgtEl>
                                          <p:spTgt spid="10254"/>
                                        </p:tgtEl>
                                        <p:attrNameLst>
                                          <p:attrName>ppt_y</p:attrName>
                                        </p:attrNameLst>
                                      </p:cBhvr>
                                      <p:tavLst>
                                        <p:tav tm="0">
                                          <p:val>
                                            <p:strVal val="#ppt_y+#ppt_h*1.125000"/>
                                          </p:val>
                                        </p:tav>
                                        <p:tav tm="100000">
                                          <p:val>
                                            <p:strVal val="#ppt_y"/>
                                          </p:val>
                                        </p:tav>
                                      </p:tavLst>
                                    </p:anim>
                                    <p:animEffect transition="in" filter="wipe(up)">
                                      <p:cBhvr>
                                        <p:cTn id="26" dur="500"/>
                                        <p:tgtEl>
                                          <p:spTgt spid="10254"/>
                                        </p:tgtEl>
                                      </p:cBhvr>
                                    </p:animEffect>
                                  </p:childTnLst>
                                </p:cTn>
                              </p:par>
                            </p:childTnLst>
                          </p:cTn>
                        </p:par>
                        <p:par>
                          <p:cTn id="27" fill="hold">
                            <p:stCondLst>
                              <p:cond delay="2000"/>
                            </p:stCondLst>
                            <p:childTnLst>
                              <p:par>
                                <p:cTn id="28" presetID="12" presetClass="entr" presetSubtype="4" fill="hold" nodeType="afterEffect">
                                  <p:stCondLst>
                                    <p:cond delay="0"/>
                                  </p:stCondLst>
                                  <p:childTnLst>
                                    <p:set>
                                      <p:cBhvr>
                                        <p:cTn id="29" dur="1" fill="hold">
                                          <p:stCondLst>
                                            <p:cond delay="0"/>
                                          </p:stCondLst>
                                        </p:cTn>
                                        <p:tgtEl>
                                          <p:spTgt spid="10250"/>
                                        </p:tgtEl>
                                        <p:attrNameLst>
                                          <p:attrName>style.visibility</p:attrName>
                                        </p:attrNameLst>
                                      </p:cBhvr>
                                      <p:to>
                                        <p:strVal val="visible"/>
                                      </p:to>
                                    </p:set>
                                    <p:anim calcmode="lin" valueType="num">
                                      <p:cBhvr additive="base">
                                        <p:cTn id="30" dur="500"/>
                                        <p:tgtEl>
                                          <p:spTgt spid="10250"/>
                                        </p:tgtEl>
                                        <p:attrNameLst>
                                          <p:attrName>ppt_y</p:attrName>
                                        </p:attrNameLst>
                                      </p:cBhvr>
                                      <p:tavLst>
                                        <p:tav tm="0">
                                          <p:val>
                                            <p:strVal val="#ppt_y+#ppt_h*1.125000"/>
                                          </p:val>
                                        </p:tav>
                                        <p:tav tm="100000">
                                          <p:val>
                                            <p:strVal val="#ppt_y"/>
                                          </p:val>
                                        </p:tav>
                                      </p:tavLst>
                                    </p:anim>
                                    <p:animEffect transition="in" filter="wipe(up)">
                                      <p:cBhvr>
                                        <p:cTn id="31" dur="500"/>
                                        <p:tgtEl>
                                          <p:spTgt spid="10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8" grpId="0"/>
      <p:bldP spid="1025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218" name="组合 207"/>
          <p:cNvGrpSpPr/>
          <p:nvPr/>
        </p:nvGrpSpPr>
        <p:grpSpPr>
          <a:xfrm>
            <a:off x="5310188" y="1225550"/>
            <a:ext cx="5991225" cy="6310313"/>
            <a:chOff x="0" y="0"/>
            <a:chExt cx="6677398" cy="6298561"/>
          </a:xfrm>
        </p:grpSpPr>
        <p:sp>
          <p:nvSpPr>
            <p:cNvPr id="9230" name="椭圆 209"/>
            <p:cNvSpPr/>
            <p:nvPr/>
          </p:nvSpPr>
          <p:spPr>
            <a:xfrm>
              <a:off x="0" y="0"/>
              <a:ext cx="6677398" cy="6298561"/>
            </a:xfrm>
            <a:prstGeom prst="ellipse">
              <a:avLst/>
            </a:prstGeom>
            <a:solidFill>
              <a:srgbClr val="E9E175"/>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9231" name="椭圆 210"/>
            <p:cNvSpPr/>
            <p:nvPr/>
          </p:nvSpPr>
          <p:spPr>
            <a:xfrm>
              <a:off x="267166" y="286803"/>
              <a:ext cx="5955517" cy="5617206"/>
            </a:xfrm>
            <a:prstGeom prst="ellipse">
              <a:avLst/>
            </a:prstGeom>
            <a:solidFill>
              <a:srgbClr val="4BACC6"/>
            </a:solidFill>
            <a:ln w="9525">
              <a:noFill/>
            </a:ln>
          </p:spPr>
          <p:txBody>
            <a:bodyPr anchor="ctr"/>
            <a:p>
              <a:pPr algn="ctr"/>
              <a:endParaRPr lang="zh-CN" altLang="en-US" dirty="0">
                <a:solidFill>
                  <a:srgbClr val="FFFFFF"/>
                </a:solidFill>
                <a:latin typeface="微软雅黑" panose="020B0503020204020204" pitchFamily="34" charset="-122"/>
              </a:endParaRPr>
            </a:p>
          </p:txBody>
        </p:sp>
      </p:grpSp>
      <p:sp>
        <p:nvSpPr>
          <p:cNvPr id="9219" name="矩形 202"/>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9220" name="矩形 55"/>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9221" name="七角星 59"/>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sp>
        <p:nvSpPr>
          <p:cNvPr id="9222" name="矩形 205"/>
          <p:cNvSpPr/>
          <p:nvPr/>
        </p:nvSpPr>
        <p:spPr>
          <a:xfrm>
            <a:off x="214313" y="1203325"/>
            <a:ext cx="5503862" cy="2216150"/>
          </a:xfrm>
          <a:prstGeom prst="rect">
            <a:avLst/>
          </a:prstGeom>
          <a:noFill/>
          <a:ln w="9525">
            <a:noFill/>
          </a:ln>
        </p:spPr>
        <p:txBody>
          <a:bodyPr>
            <a:spAutoFit/>
          </a:bodyPr>
          <a:p>
            <a:pPr eaLnBrk="1" hangingPunct="1"/>
            <a:r>
              <a:rPr lang="en-US" altLang="zh-CN" sz="13800" b="1" dirty="0">
                <a:solidFill>
                  <a:schemeClr val="bg1"/>
                </a:solidFill>
                <a:latin typeface="微软雅黑" panose="020B0503020204020204" pitchFamily="34" charset="-122"/>
                <a:sym typeface="+mn-lt"/>
              </a:rPr>
              <a:t>Part</a:t>
            </a:r>
            <a:endParaRPr lang="en-US" altLang="zh-CN" sz="13800" b="1" dirty="0">
              <a:solidFill>
                <a:schemeClr val="bg1"/>
              </a:solidFill>
              <a:latin typeface="微软雅黑" panose="020B0503020204020204" pitchFamily="34" charset="-122"/>
              <a:sym typeface="+mn-lt"/>
            </a:endParaRPr>
          </a:p>
        </p:txBody>
      </p:sp>
      <p:sp>
        <p:nvSpPr>
          <p:cNvPr id="9223" name="矩形 94"/>
          <p:cNvSpPr/>
          <p:nvPr/>
        </p:nvSpPr>
        <p:spPr>
          <a:xfrm>
            <a:off x="373063" y="3048000"/>
            <a:ext cx="4454525" cy="1323975"/>
          </a:xfrm>
          <a:prstGeom prst="rect">
            <a:avLst/>
          </a:prstGeom>
          <a:noFill/>
          <a:ln w="9525">
            <a:noFill/>
          </a:ln>
        </p:spPr>
        <p:txBody>
          <a:bodyPr>
            <a:spAutoFit/>
          </a:bodyPr>
          <a:p>
            <a:pPr eaLnBrk="1" hangingPunct="1"/>
            <a:r>
              <a:rPr lang="en-US" altLang="zh-CN" sz="2000" dirty="0">
                <a:solidFill>
                  <a:schemeClr val="bg1"/>
                </a:solidFill>
                <a:latin typeface="微软雅黑" panose="020B0503020204020204" pitchFamily="34" charset="-122"/>
              </a:rPr>
              <a:t>Lorem ipsum dolor sit amet, consectetur adipisicing elit, sed do eiusmod tempor incididunt ut labore et dolore magna aliqua.</a:t>
            </a:r>
            <a:endParaRPr lang="en-US" altLang="zh-CN" sz="2000" dirty="0">
              <a:solidFill>
                <a:schemeClr val="bg1"/>
              </a:solidFill>
              <a:latin typeface="微软雅黑" panose="020B0503020204020204" pitchFamily="34" charset="-122"/>
            </a:endParaRPr>
          </a:p>
        </p:txBody>
      </p:sp>
      <p:pic>
        <p:nvPicPr>
          <p:cNvPr id="9224" name="图片 1"/>
          <p:cNvPicPr>
            <a:picLocks noChangeAspect="1"/>
          </p:cNvPicPr>
          <p:nvPr/>
        </p:nvPicPr>
        <p:blipFill>
          <a:blip r:embed="rId1"/>
          <a:stretch>
            <a:fillRect/>
          </a:stretch>
        </p:blipFill>
        <p:spPr>
          <a:xfrm>
            <a:off x="7753350" y="114300"/>
            <a:ext cx="1047750" cy="511175"/>
          </a:xfrm>
          <a:prstGeom prst="rect">
            <a:avLst/>
          </a:prstGeom>
          <a:noFill/>
          <a:ln w="9525">
            <a:noFill/>
          </a:ln>
        </p:spPr>
      </p:pic>
      <p:grpSp>
        <p:nvGrpSpPr>
          <p:cNvPr id="9225" name="组合 12"/>
          <p:cNvGrpSpPr/>
          <p:nvPr/>
        </p:nvGrpSpPr>
        <p:grpSpPr>
          <a:xfrm>
            <a:off x="4165600" y="1649413"/>
            <a:ext cx="1325563" cy="1323975"/>
            <a:chOff x="0" y="0"/>
            <a:chExt cx="4693188" cy="4691098"/>
          </a:xfrm>
        </p:grpSpPr>
        <p:sp>
          <p:nvSpPr>
            <p:cNvPr id="9228" name="椭圆 20"/>
            <p:cNvSpPr/>
            <p:nvPr/>
          </p:nvSpPr>
          <p:spPr>
            <a:xfrm>
              <a:off x="0" y="0"/>
              <a:ext cx="4693188" cy="4691098"/>
            </a:xfrm>
            <a:prstGeom prst="ellipse">
              <a:avLst/>
            </a:prstGeom>
            <a:solidFill>
              <a:schemeClr val="bg1"/>
            </a:solidFill>
            <a:ln w="9525">
              <a:noFill/>
            </a:ln>
          </p:spPr>
          <p:txBody>
            <a:bodyPr tIns="108000" anchor="ctr"/>
            <a:p>
              <a:pPr algn="ctr" eaLnBrk="1" hangingPunct="1"/>
              <a:endParaRPr lang="zh-CN" altLang="en-US" sz="3600" dirty="0">
                <a:latin typeface="微软雅黑" panose="020B0503020204020204" pitchFamily="34" charset="-122"/>
                <a:sym typeface="+mn-lt"/>
              </a:endParaRPr>
            </a:p>
          </p:txBody>
        </p:sp>
        <p:sp>
          <p:nvSpPr>
            <p:cNvPr id="9229" name="椭圆 21"/>
            <p:cNvSpPr/>
            <p:nvPr/>
          </p:nvSpPr>
          <p:spPr>
            <a:xfrm>
              <a:off x="207963" y="174368"/>
              <a:ext cx="4277261" cy="4342359"/>
            </a:xfrm>
            <a:prstGeom prst="ellipse">
              <a:avLst/>
            </a:prstGeom>
            <a:solidFill>
              <a:srgbClr val="262626"/>
            </a:solidFill>
            <a:ln w="9525">
              <a:noFill/>
            </a:ln>
          </p:spPr>
          <p:txBody>
            <a:bodyPr tIns="108000" anchor="ctr"/>
            <a:p>
              <a:pPr algn="ctr" eaLnBrk="1" hangingPunct="1"/>
              <a:endParaRPr lang="zh-CN" altLang="en-US" sz="3600" dirty="0">
                <a:latin typeface="微软雅黑" panose="020B0503020204020204" pitchFamily="34" charset="-122"/>
                <a:sym typeface="+mn-lt"/>
              </a:endParaRPr>
            </a:p>
          </p:txBody>
        </p:sp>
      </p:grpSp>
      <p:pic>
        <p:nvPicPr>
          <p:cNvPr id="9226" name="图片 1"/>
          <p:cNvPicPr>
            <a:picLocks noChangeAspect="1"/>
          </p:cNvPicPr>
          <p:nvPr/>
        </p:nvPicPr>
        <p:blipFill>
          <a:blip r:embed="rId2"/>
          <a:stretch>
            <a:fillRect/>
          </a:stretch>
        </p:blipFill>
        <p:spPr>
          <a:xfrm>
            <a:off x="4556125" y="1924050"/>
            <a:ext cx="635000" cy="803275"/>
          </a:xfrm>
          <a:prstGeom prst="rect">
            <a:avLst/>
          </a:prstGeom>
          <a:noFill/>
          <a:ln w="9525">
            <a:noFill/>
          </a:ln>
        </p:spPr>
      </p:pic>
      <p:pic>
        <p:nvPicPr>
          <p:cNvPr id="9227" name="图片 3"/>
          <p:cNvPicPr>
            <a:picLocks noChangeAspect="1"/>
          </p:cNvPicPr>
          <p:nvPr/>
        </p:nvPicPr>
        <p:blipFill>
          <a:blip r:embed="rId3"/>
          <a:stretch>
            <a:fillRect/>
          </a:stretch>
        </p:blipFill>
        <p:spPr>
          <a:xfrm>
            <a:off x="6049963" y="2211388"/>
            <a:ext cx="3060700" cy="2635250"/>
          </a:xfrm>
          <a:prstGeom prst="rect">
            <a:avLst/>
          </a:prstGeom>
          <a:noFill/>
          <a:ln w="9525">
            <a:noFill/>
          </a:ln>
        </p:spPr>
      </p:pic>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矩形 225"/>
          <p:cNvSpPr/>
          <p:nvPr/>
        </p:nvSpPr>
        <p:spPr>
          <a:xfrm>
            <a:off x="-395287" y="-306387"/>
            <a:ext cx="9936162" cy="1057275"/>
          </a:xfrm>
          <a:prstGeom prst="rect">
            <a:avLst/>
          </a:prstGeom>
          <a:solidFill>
            <a:srgbClr val="262626"/>
          </a:solidFill>
          <a:ln w="9525">
            <a:noFill/>
          </a:ln>
        </p:spPr>
        <p:txBody>
          <a:bodyPr anchor="ctr"/>
          <a:p>
            <a:pPr algn="ctr"/>
            <a:endParaRPr lang="zh-CN" altLang="en-US" dirty="0">
              <a:solidFill>
                <a:srgbClr val="FFFFFF"/>
              </a:solidFill>
              <a:latin typeface="微软雅黑" panose="020B0503020204020204" pitchFamily="34" charset="-122"/>
            </a:endParaRPr>
          </a:p>
        </p:txBody>
      </p:sp>
      <p:sp>
        <p:nvSpPr>
          <p:cNvPr id="10243" name="矩形 226"/>
          <p:cNvSpPr/>
          <p:nvPr/>
        </p:nvSpPr>
        <p:spPr>
          <a:xfrm>
            <a:off x="614363" y="104775"/>
            <a:ext cx="1897062" cy="522288"/>
          </a:xfrm>
          <a:prstGeom prst="rect">
            <a:avLst/>
          </a:prstGeom>
          <a:noFill/>
          <a:ln w="9525">
            <a:noFill/>
          </a:ln>
        </p:spPr>
        <p:txBody>
          <a:bodyPr>
            <a:spAutoFit/>
          </a:bodyPr>
          <a:p>
            <a:pPr eaLnBrk="1" hangingPunct="1"/>
            <a:r>
              <a:rPr lang="en-US" altLang="zh-CN" sz="2800" dirty="0">
                <a:solidFill>
                  <a:schemeClr val="bg1"/>
                </a:solidFill>
                <a:latin typeface="微软雅黑" panose="020B0503020204020204" pitchFamily="34" charset="-122"/>
                <a:sym typeface="+mn-lt"/>
              </a:rPr>
              <a:t>LOGO</a:t>
            </a:r>
            <a:endParaRPr lang="zh-CN" altLang="en-US" sz="2800" dirty="0">
              <a:solidFill>
                <a:schemeClr val="bg1"/>
              </a:solidFill>
              <a:latin typeface="微软雅黑" panose="020B0503020204020204" pitchFamily="34" charset="-122"/>
              <a:sym typeface="+mn-lt"/>
            </a:endParaRPr>
          </a:p>
        </p:txBody>
      </p:sp>
      <p:sp>
        <p:nvSpPr>
          <p:cNvPr id="10244" name="七角星 227"/>
          <p:cNvSpPr/>
          <p:nvPr/>
        </p:nvSpPr>
        <p:spPr>
          <a:xfrm>
            <a:off x="179388" y="114300"/>
            <a:ext cx="442912" cy="441325"/>
          </a:xfrm>
          <a:custGeom>
            <a:avLst/>
            <a:gdLst/>
            <a:ahLst/>
            <a:cxnLst>
              <a:cxn ang="0">
                <a:pos x="-1" y="283819"/>
              </a:cxn>
              <a:cxn ang="0">
                <a:pos x="68203" y="196409"/>
              </a:cxn>
              <a:cxn ang="0">
                <a:pos x="43862" y="87410"/>
              </a:cxn>
              <a:cxn ang="0">
                <a:pos x="153253" y="87410"/>
              </a:cxn>
              <a:cxn ang="0">
                <a:pos x="221456" y="0"/>
              </a:cxn>
              <a:cxn ang="0">
                <a:pos x="289659" y="87410"/>
              </a:cxn>
              <a:cxn ang="0">
                <a:pos x="399050" y="87410"/>
              </a:cxn>
              <a:cxn ang="0">
                <a:pos x="374709" y="196409"/>
              </a:cxn>
              <a:cxn ang="0">
                <a:pos x="442913" y="283819"/>
              </a:cxn>
              <a:cxn ang="0">
                <a:pos x="344355" y="332328"/>
              </a:cxn>
              <a:cxn ang="0">
                <a:pos x="320013" y="441327"/>
              </a:cxn>
              <a:cxn ang="0">
                <a:pos x="221456" y="392818"/>
              </a:cxn>
              <a:cxn ang="0">
                <a:pos x="122899" y="441327"/>
              </a:cxn>
              <a:cxn ang="0">
                <a:pos x="98557" y="332328"/>
              </a:cxn>
              <a:cxn ang="0">
                <a:pos x="-1" y="283819"/>
              </a:cxn>
            </a:cxnLst>
            <a:pathLst>
              <a:path w="442912" h="441325">
                <a:moveTo>
                  <a:pt x="-1" y="283819"/>
                </a:moveTo>
                <a:lnTo>
                  <a:pt x="68203" y="196409"/>
                </a:lnTo>
                <a:lnTo>
                  <a:pt x="43862" y="87410"/>
                </a:lnTo>
                <a:lnTo>
                  <a:pt x="153253" y="87410"/>
                </a:lnTo>
                <a:lnTo>
                  <a:pt x="221456" y="0"/>
                </a:lnTo>
                <a:lnTo>
                  <a:pt x="289659" y="87410"/>
                </a:lnTo>
                <a:lnTo>
                  <a:pt x="399050" y="87410"/>
                </a:lnTo>
                <a:lnTo>
                  <a:pt x="374709" y="196409"/>
                </a:lnTo>
                <a:lnTo>
                  <a:pt x="442913" y="283819"/>
                </a:lnTo>
                <a:lnTo>
                  <a:pt x="344355" y="332328"/>
                </a:lnTo>
                <a:lnTo>
                  <a:pt x="320013" y="441327"/>
                </a:lnTo>
                <a:lnTo>
                  <a:pt x="221456" y="392818"/>
                </a:lnTo>
                <a:lnTo>
                  <a:pt x="122899" y="441327"/>
                </a:lnTo>
                <a:lnTo>
                  <a:pt x="98557" y="332328"/>
                </a:lnTo>
                <a:lnTo>
                  <a:pt x="-1" y="283819"/>
                </a:lnTo>
                <a:close/>
              </a:path>
            </a:pathLst>
          </a:custGeom>
          <a:solidFill>
            <a:schemeClr val="bg1">
              <a:alpha val="100000"/>
            </a:schemeClr>
          </a:solidFill>
          <a:ln w="9525">
            <a:noFill/>
          </a:ln>
        </p:spPr>
        <p:txBody>
          <a:bodyPr/>
          <a:p>
            <a:endParaRPr lang="zh-CN" altLang="en-US"/>
          </a:p>
        </p:txBody>
      </p:sp>
      <p:pic>
        <p:nvPicPr>
          <p:cNvPr id="10245" name="图片 228"/>
          <p:cNvPicPr>
            <a:picLocks noChangeAspect="1"/>
          </p:cNvPicPr>
          <p:nvPr/>
        </p:nvPicPr>
        <p:blipFill>
          <a:blip r:embed="rId1"/>
          <a:stretch>
            <a:fillRect/>
          </a:stretch>
        </p:blipFill>
        <p:spPr>
          <a:xfrm>
            <a:off x="7753350" y="114300"/>
            <a:ext cx="1047750" cy="511175"/>
          </a:xfrm>
          <a:prstGeom prst="rect">
            <a:avLst/>
          </a:prstGeom>
          <a:noFill/>
          <a:ln w="9525">
            <a:noFill/>
          </a:ln>
        </p:spPr>
      </p:pic>
      <p:sp>
        <p:nvSpPr>
          <p:cNvPr id="10246" name="圆角矩形 42"/>
          <p:cNvSpPr/>
          <p:nvPr/>
        </p:nvSpPr>
        <p:spPr>
          <a:xfrm>
            <a:off x="1163638" y="1779588"/>
            <a:ext cx="1968500" cy="2808287"/>
          </a:xfrm>
          <a:prstGeom prst="roundRect">
            <a:avLst>
              <a:gd name="adj" fmla="val 16667"/>
            </a:avLst>
          </a:prstGeom>
          <a:solidFill>
            <a:srgbClr val="C75151"/>
          </a:solidFill>
          <a:ln w="9525">
            <a:noFill/>
          </a:ln>
          <a:effectLst>
            <a:outerShdw dist="38100" dir="2699999" algn="ctr" rotWithShape="0">
              <a:srgbClr val="000000">
                <a:alpha val="37999"/>
              </a:srgbClr>
            </a:outerShdw>
          </a:effectLst>
        </p:spPr>
        <p:txBody>
          <a:bodyPr anchor="ctr"/>
          <a:p>
            <a:pPr algn="ctr" eaLnBrk="1" hangingPunct="1"/>
            <a:endParaRPr lang="zh-CN" altLang="en-US" dirty="0">
              <a:solidFill>
                <a:srgbClr val="FFFFFF"/>
              </a:solidFill>
              <a:latin typeface="微软雅黑" panose="020B0503020204020204" pitchFamily="34" charset="-122"/>
            </a:endParaRPr>
          </a:p>
        </p:txBody>
      </p:sp>
      <p:sp>
        <p:nvSpPr>
          <p:cNvPr id="10247" name="圆角矩形 43"/>
          <p:cNvSpPr/>
          <p:nvPr/>
        </p:nvSpPr>
        <p:spPr>
          <a:xfrm>
            <a:off x="3587750" y="1758950"/>
            <a:ext cx="1968500" cy="2808288"/>
          </a:xfrm>
          <a:prstGeom prst="roundRect">
            <a:avLst>
              <a:gd name="adj" fmla="val 16667"/>
            </a:avLst>
          </a:prstGeom>
          <a:solidFill>
            <a:srgbClr val="E9E175"/>
          </a:solidFill>
          <a:ln w="9525">
            <a:noFill/>
          </a:ln>
          <a:effectLst>
            <a:outerShdw dist="38100" dir="2699999" algn="ctr" rotWithShape="0">
              <a:srgbClr val="000000">
                <a:alpha val="37999"/>
              </a:srgbClr>
            </a:outerShdw>
          </a:effectLst>
        </p:spPr>
        <p:txBody>
          <a:bodyPr anchor="ctr"/>
          <a:p>
            <a:pPr algn="ctr" eaLnBrk="1" hangingPunct="1"/>
            <a:endParaRPr lang="zh-CN" altLang="en-US" sz="900" dirty="0">
              <a:solidFill>
                <a:srgbClr val="262626"/>
              </a:solidFill>
              <a:latin typeface="微软雅黑" panose="020B0503020204020204" pitchFamily="34" charset="-122"/>
              <a:ea typeface="Calibri" panose="020F0502020204030204" pitchFamily="34" charset="0"/>
            </a:endParaRPr>
          </a:p>
        </p:txBody>
      </p:sp>
      <p:sp>
        <p:nvSpPr>
          <p:cNvPr id="10248" name="圆角矩形 44"/>
          <p:cNvSpPr/>
          <p:nvPr/>
        </p:nvSpPr>
        <p:spPr>
          <a:xfrm>
            <a:off x="6084888" y="1758950"/>
            <a:ext cx="1966912" cy="2808288"/>
          </a:xfrm>
          <a:prstGeom prst="roundRect">
            <a:avLst>
              <a:gd name="adj" fmla="val 16667"/>
            </a:avLst>
          </a:prstGeom>
          <a:solidFill>
            <a:srgbClr val="4BACC6"/>
          </a:solidFill>
          <a:ln w="9525">
            <a:noFill/>
          </a:ln>
          <a:effectLst>
            <a:outerShdw dist="63500" dir="2699999" algn="ctr" rotWithShape="0">
              <a:srgbClr val="000000">
                <a:alpha val="37999"/>
              </a:srgbClr>
            </a:outerShdw>
          </a:effectLst>
        </p:spPr>
        <p:txBody>
          <a:bodyPr anchor="ctr"/>
          <a:p>
            <a:pPr algn="ctr" eaLnBrk="1" hangingPunct="1"/>
            <a:endParaRPr lang="zh-CN" altLang="en-US" dirty="0">
              <a:solidFill>
                <a:srgbClr val="FFFFFF"/>
              </a:solidFill>
              <a:latin typeface="微软雅黑" panose="020B0503020204020204" pitchFamily="34" charset="-122"/>
            </a:endParaRPr>
          </a:p>
        </p:txBody>
      </p:sp>
      <p:sp>
        <p:nvSpPr>
          <p:cNvPr id="10249" name="椭圆 45"/>
          <p:cNvSpPr/>
          <p:nvPr/>
        </p:nvSpPr>
        <p:spPr>
          <a:xfrm>
            <a:off x="1616075" y="1247775"/>
            <a:ext cx="1063625" cy="1063625"/>
          </a:xfrm>
          <a:prstGeom prst="ellipse">
            <a:avLst/>
          </a:prstGeom>
          <a:solidFill>
            <a:schemeClr val="bg1"/>
          </a:solidFill>
          <a:ln w="9525">
            <a:noFill/>
          </a:ln>
          <a:effectLst>
            <a:outerShdw dist="50800" dir="2699999" algn="ctr" rotWithShape="0">
              <a:srgbClr val="000000">
                <a:alpha val="37999"/>
              </a:srgbClr>
            </a:outerShdw>
          </a:effectLst>
        </p:spPr>
        <p:txBody>
          <a:bodyPr anchor="ctr"/>
          <a:p>
            <a:pPr algn="ctr" eaLnBrk="1" hangingPunct="1"/>
            <a:endParaRPr lang="zh-CN" altLang="zh-CN" sz="1600" dirty="0">
              <a:solidFill>
                <a:srgbClr val="FFFFFF"/>
              </a:solidFill>
              <a:latin typeface="微软雅黑" panose="020B0503020204020204" pitchFamily="34" charset="-122"/>
            </a:endParaRPr>
          </a:p>
        </p:txBody>
      </p:sp>
      <p:sp>
        <p:nvSpPr>
          <p:cNvPr id="10250" name="椭圆 46"/>
          <p:cNvSpPr/>
          <p:nvPr/>
        </p:nvSpPr>
        <p:spPr>
          <a:xfrm>
            <a:off x="4040188" y="1250950"/>
            <a:ext cx="1063625" cy="1065213"/>
          </a:xfrm>
          <a:prstGeom prst="ellipse">
            <a:avLst/>
          </a:prstGeom>
          <a:solidFill>
            <a:schemeClr val="bg1"/>
          </a:solidFill>
          <a:ln w="9525">
            <a:noFill/>
          </a:ln>
          <a:effectLst>
            <a:outerShdw dist="50800" dir="2699999" algn="ctr" rotWithShape="0">
              <a:srgbClr val="000000">
                <a:alpha val="37999"/>
              </a:srgbClr>
            </a:outerShdw>
          </a:effectLst>
        </p:spPr>
        <p:txBody>
          <a:bodyPr anchor="ctr"/>
          <a:p>
            <a:pPr algn="ctr" eaLnBrk="1" hangingPunct="1"/>
            <a:endParaRPr lang="zh-CN" altLang="zh-CN" sz="1600" dirty="0">
              <a:solidFill>
                <a:srgbClr val="FFFFFF"/>
              </a:solidFill>
              <a:latin typeface="微软雅黑" panose="020B0503020204020204" pitchFamily="34" charset="-122"/>
            </a:endParaRPr>
          </a:p>
        </p:txBody>
      </p:sp>
      <p:sp>
        <p:nvSpPr>
          <p:cNvPr id="10251" name="椭圆 47"/>
          <p:cNvSpPr/>
          <p:nvPr/>
        </p:nvSpPr>
        <p:spPr>
          <a:xfrm>
            <a:off x="6535738" y="1227138"/>
            <a:ext cx="1063625" cy="1063625"/>
          </a:xfrm>
          <a:prstGeom prst="ellipse">
            <a:avLst/>
          </a:prstGeom>
          <a:solidFill>
            <a:schemeClr val="bg1"/>
          </a:solidFill>
          <a:ln w="9525">
            <a:noFill/>
          </a:ln>
          <a:effectLst>
            <a:outerShdw dist="50800" dir="2699999" algn="ctr" rotWithShape="0">
              <a:srgbClr val="000000">
                <a:alpha val="37999"/>
              </a:srgbClr>
            </a:outerShdw>
          </a:effectLst>
        </p:spPr>
        <p:txBody>
          <a:bodyPr anchor="ctr"/>
          <a:p>
            <a:pPr algn="ctr" eaLnBrk="1" hangingPunct="1"/>
            <a:endParaRPr lang="zh-CN" altLang="zh-CN" sz="1600" dirty="0">
              <a:solidFill>
                <a:srgbClr val="FFFFFF"/>
              </a:solidFill>
              <a:latin typeface="微软雅黑" panose="020B0503020204020204" pitchFamily="34" charset="-122"/>
            </a:endParaRPr>
          </a:p>
        </p:txBody>
      </p:sp>
      <p:pic>
        <p:nvPicPr>
          <p:cNvPr id="10252" name="Picture 2"/>
          <p:cNvPicPr>
            <a:picLocks noChangeAspect="1"/>
          </p:cNvPicPr>
          <p:nvPr/>
        </p:nvPicPr>
        <p:blipFill>
          <a:blip r:embed="rId2">
            <a:biLevel thresh="50000"/>
            <a:grayscl/>
          </a:blip>
          <a:srcRect t="81413"/>
          <a:stretch>
            <a:fillRect/>
          </a:stretch>
        </p:blipFill>
        <p:spPr>
          <a:xfrm>
            <a:off x="3587750" y="4064000"/>
            <a:ext cx="1968500" cy="522288"/>
          </a:xfrm>
          <a:prstGeom prst="rect">
            <a:avLst/>
          </a:prstGeom>
          <a:noFill/>
          <a:ln w="9525">
            <a:noFill/>
          </a:ln>
        </p:spPr>
      </p:pic>
      <p:pic>
        <p:nvPicPr>
          <p:cNvPr id="10253" name="Picture 2"/>
          <p:cNvPicPr>
            <a:picLocks noChangeAspect="1"/>
          </p:cNvPicPr>
          <p:nvPr/>
        </p:nvPicPr>
        <p:blipFill>
          <a:blip r:embed="rId2">
            <a:biLevel thresh="50000"/>
            <a:grayscl/>
          </a:blip>
          <a:srcRect t="81413"/>
          <a:stretch>
            <a:fillRect/>
          </a:stretch>
        </p:blipFill>
        <p:spPr>
          <a:xfrm>
            <a:off x="6083300" y="4065588"/>
            <a:ext cx="1968500" cy="522287"/>
          </a:xfrm>
          <a:prstGeom prst="rect">
            <a:avLst/>
          </a:prstGeom>
          <a:noFill/>
          <a:ln w="9525">
            <a:noFill/>
          </a:ln>
        </p:spPr>
      </p:pic>
      <p:pic>
        <p:nvPicPr>
          <p:cNvPr id="10254" name="Picture 2"/>
          <p:cNvPicPr>
            <a:picLocks noChangeAspect="1"/>
          </p:cNvPicPr>
          <p:nvPr/>
        </p:nvPicPr>
        <p:blipFill>
          <a:blip r:embed="rId2">
            <a:biLevel thresh="50000"/>
            <a:grayscl/>
          </a:blip>
          <a:srcRect t="81413"/>
          <a:stretch>
            <a:fillRect/>
          </a:stretch>
        </p:blipFill>
        <p:spPr>
          <a:xfrm>
            <a:off x="1163638" y="4065588"/>
            <a:ext cx="1968500" cy="522287"/>
          </a:xfrm>
          <a:prstGeom prst="rect">
            <a:avLst/>
          </a:prstGeom>
          <a:noFill/>
          <a:ln w="9525">
            <a:noFill/>
          </a:ln>
        </p:spPr>
      </p:pic>
      <p:sp>
        <p:nvSpPr>
          <p:cNvPr id="10255" name="矩形 51"/>
          <p:cNvSpPr/>
          <p:nvPr/>
        </p:nvSpPr>
        <p:spPr>
          <a:xfrm>
            <a:off x="1338263" y="4140200"/>
            <a:ext cx="1770062" cy="369888"/>
          </a:xfrm>
          <a:prstGeom prst="rect">
            <a:avLst/>
          </a:prstGeom>
          <a:noFill/>
          <a:ln w="9525">
            <a:noFill/>
          </a:ln>
        </p:spPr>
        <p:txBody>
          <a:bodyPr wrap="none">
            <a:spAutoFit/>
          </a:bodyPr>
          <a:p>
            <a:r>
              <a:rPr lang="en-US" altLang="zh-CN" b="1" dirty="0">
                <a:latin typeface="微软雅黑" panose="020B0503020204020204" pitchFamily="34" charset="-122"/>
              </a:rPr>
              <a:t>Lorem ipsum </a:t>
            </a:r>
            <a:endParaRPr lang="zh-CN" altLang="en-US" dirty="0">
              <a:latin typeface="微软雅黑" panose="020B0503020204020204" pitchFamily="34" charset="-122"/>
            </a:endParaRPr>
          </a:p>
        </p:txBody>
      </p:sp>
      <p:sp>
        <p:nvSpPr>
          <p:cNvPr id="10256" name="矩形 52"/>
          <p:cNvSpPr/>
          <p:nvPr/>
        </p:nvSpPr>
        <p:spPr>
          <a:xfrm>
            <a:off x="3762375" y="4140200"/>
            <a:ext cx="1770063" cy="369888"/>
          </a:xfrm>
          <a:prstGeom prst="rect">
            <a:avLst/>
          </a:prstGeom>
          <a:noFill/>
          <a:ln w="9525">
            <a:noFill/>
          </a:ln>
        </p:spPr>
        <p:txBody>
          <a:bodyPr wrap="none">
            <a:spAutoFit/>
          </a:bodyPr>
          <a:p>
            <a:r>
              <a:rPr lang="en-US" altLang="zh-CN" b="1" dirty="0">
                <a:latin typeface="微软雅黑" panose="020B0503020204020204" pitchFamily="34" charset="-122"/>
              </a:rPr>
              <a:t>Lorem ipsum </a:t>
            </a:r>
            <a:endParaRPr lang="zh-CN" altLang="en-US" dirty="0">
              <a:latin typeface="微软雅黑" panose="020B0503020204020204" pitchFamily="34" charset="-122"/>
            </a:endParaRPr>
          </a:p>
        </p:txBody>
      </p:sp>
      <p:sp>
        <p:nvSpPr>
          <p:cNvPr id="10257" name="矩形 53"/>
          <p:cNvSpPr/>
          <p:nvPr/>
        </p:nvSpPr>
        <p:spPr>
          <a:xfrm>
            <a:off x="6257925" y="4140200"/>
            <a:ext cx="1770063" cy="369888"/>
          </a:xfrm>
          <a:prstGeom prst="rect">
            <a:avLst/>
          </a:prstGeom>
          <a:noFill/>
          <a:ln w="9525">
            <a:noFill/>
          </a:ln>
        </p:spPr>
        <p:txBody>
          <a:bodyPr wrap="none">
            <a:spAutoFit/>
          </a:bodyPr>
          <a:p>
            <a:r>
              <a:rPr lang="en-US" altLang="zh-CN" b="1" dirty="0">
                <a:latin typeface="微软雅黑" panose="020B0503020204020204" pitchFamily="34" charset="-122"/>
              </a:rPr>
              <a:t>Lorem ipsum </a:t>
            </a:r>
            <a:endParaRPr lang="zh-CN" altLang="en-US" dirty="0">
              <a:latin typeface="微软雅黑" panose="020B0503020204020204" pitchFamily="34" charset="-122"/>
            </a:endParaRPr>
          </a:p>
        </p:txBody>
      </p:sp>
      <p:sp>
        <p:nvSpPr>
          <p:cNvPr id="10258" name="矩形 54"/>
          <p:cNvSpPr/>
          <p:nvPr/>
        </p:nvSpPr>
        <p:spPr>
          <a:xfrm>
            <a:off x="1144588" y="2349500"/>
            <a:ext cx="2074862" cy="1600200"/>
          </a:xfrm>
          <a:prstGeom prst="rect">
            <a:avLst/>
          </a:prstGeom>
          <a:noFill/>
          <a:ln w="9525">
            <a:noFill/>
          </a:ln>
        </p:spPr>
        <p:txBody>
          <a:bodyPr>
            <a:spAutoFit/>
          </a:bodyPr>
          <a:p>
            <a:r>
              <a:rPr lang="en-US" altLang="zh-CN" sz="1400" b="1" dirty="0">
                <a:solidFill>
                  <a:schemeClr val="bg1"/>
                </a:solidFill>
                <a:latin typeface="微软雅黑" panose="020B0503020204020204" pitchFamily="34" charset="-122"/>
              </a:rPr>
              <a:t>Lorem ipsum dolor sit amet, consectetur adipisicing elit, sed do eiusmod tempor incididunt ut labore et dolore magna aliqua.</a:t>
            </a:r>
            <a:endParaRPr lang="en-US" altLang="zh-CN" sz="1400" b="1" dirty="0">
              <a:solidFill>
                <a:schemeClr val="bg1"/>
              </a:solidFill>
              <a:latin typeface="微软雅黑" panose="020B0503020204020204" pitchFamily="34" charset="-122"/>
            </a:endParaRPr>
          </a:p>
        </p:txBody>
      </p:sp>
      <p:sp>
        <p:nvSpPr>
          <p:cNvPr id="10259" name="矩形 55"/>
          <p:cNvSpPr/>
          <p:nvPr/>
        </p:nvSpPr>
        <p:spPr>
          <a:xfrm>
            <a:off x="3533775" y="2349500"/>
            <a:ext cx="2076450" cy="1600200"/>
          </a:xfrm>
          <a:prstGeom prst="rect">
            <a:avLst/>
          </a:prstGeom>
          <a:noFill/>
          <a:ln w="9525">
            <a:noFill/>
          </a:ln>
        </p:spPr>
        <p:txBody>
          <a:bodyPr>
            <a:spAutoFit/>
          </a:bodyPr>
          <a:p>
            <a:r>
              <a:rPr lang="en-US" altLang="zh-CN" sz="1400" b="1" dirty="0">
                <a:latin typeface="微软雅黑" panose="020B0503020204020204" pitchFamily="34" charset="-122"/>
              </a:rPr>
              <a:t>Lorem ipsum dolor sit amet, consectetur adipisicing elit, sed do eiusmod tempor incididunt ut labore et dolore magna aliqua.</a:t>
            </a:r>
            <a:endParaRPr lang="en-US" altLang="zh-CN" sz="1400" b="1" dirty="0">
              <a:latin typeface="微软雅黑" panose="020B0503020204020204" pitchFamily="34" charset="-122"/>
            </a:endParaRPr>
          </a:p>
        </p:txBody>
      </p:sp>
      <p:sp>
        <p:nvSpPr>
          <p:cNvPr id="10260" name="矩形 56"/>
          <p:cNvSpPr/>
          <p:nvPr/>
        </p:nvSpPr>
        <p:spPr>
          <a:xfrm>
            <a:off x="6030913" y="2349500"/>
            <a:ext cx="2074862" cy="1600200"/>
          </a:xfrm>
          <a:prstGeom prst="rect">
            <a:avLst/>
          </a:prstGeom>
          <a:noFill/>
          <a:ln w="9525">
            <a:noFill/>
          </a:ln>
        </p:spPr>
        <p:txBody>
          <a:bodyPr>
            <a:spAutoFit/>
          </a:bodyPr>
          <a:p>
            <a:r>
              <a:rPr lang="en-US" altLang="zh-CN" sz="1400" b="1" dirty="0">
                <a:solidFill>
                  <a:schemeClr val="bg1"/>
                </a:solidFill>
                <a:latin typeface="微软雅黑" panose="020B0503020204020204" pitchFamily="34" charset="-122"/>
              </a:rPr>
              <a:t>Lorem ipsum dolor sit amet, consectetur adipisicing elit, sed do eiusmod tempor incididunt ut labore et dolore magna aliqua.</a:t>
            </a:r>
            <a:endParaRPr lang="en-US" altLang="zh-CN" sz="1400" b="1" dirty="0">
              <a:solidFill>
                <a:schemeClr val="bg1"/>
              </a:solidFill>
              <a:latin typeface="微软雅黑" panose="020B0503020204020204" pitchFamily="34" charset="-122"/>
            </a:endParaRPr>
          </a:p>
        </p:txBody>
      </p:sp>
      <p:pic>
        <p:nvPicPr>
          <p:cNvPr id="10261" name="Picture 2"/>
          <p:cNvPicPr>
            <a:picLocks noChangeAspect="1"/>
          </p:cNvPicPr>
          <p:nvPr/>
        </p:nvPicPr>
        <p:blipFill>
          <a:blip r:embed="rId3"/>
          <a:stretch>
            <a:fillRect/>
          </a:stretch>
        </p:blipFill>
        <p:spPr>
          <a:xfrm>
            <a:off x="4300538" y="1282700"/>
            <a:ext cx="542925" cy="1033463"/>
          </a:xfrm>
          <a:prstGeom prst="rect">
            <a:avLst/>
          </a:prstGeom>
          <a:noFill/>
          <a:ln w="9525">
            <a:noFill/>
          </a:ln>
          <a:effectLst>
            <a:outerShdw dist="25401" dir="2699999" algn="ctr" rotWithShape="0">
              <a:schemeClr val="tx1">
                <a:alpha val="96999"/>
              </a:schemeClr>
            </a:outerShdw>
          </a:effectLst>
        </p:spPr>
      </p:pic>
      <p:pic>
        <p:nvPicPr>
          <p:cNvPr id="10262" name="Picture 3"/>
          <p:cNvPicPr>
            <a:picLocks noChangeAspect="1"/>
          </p:cNvPicPr>
          <p:nvPr/>
        </p:nvPicPr>
        <p:blipFill>
          <a:blip r:embed="rId4"/>
          <a:stretch>
            <a:fillRect/>
          </a:stretch>
        </p:blipFill>
        <p:spPr>
          <a:xfrm>
            <a:off x="6800850" y="1250950"/>
            <a:ext cx="533400" cy="1035050"/>
          </a:xfrm>
          <a:prstGeom prst="rect">
            <a:avLst/>
          </a:prstGeom>
          <a:noFill/>
          <a:ln w="9525">
            <a:noFill/>
          </a:ln>
          <a:effectLst>
            <a:outerShdw dist="25401" dir="2699999" algn="ctr" rotWithShape="0">
              <a:schemeClr val="tx1">
                <a:alpha val="96999"/>
              </a:schemeClr>
            </a:outerShdw>
          </a:effectLst>
        </p:spPr>
      </p:pic>
      <p:pic>
        <p:nvPicPr>
          <p:cNvPr id="10263" name="Picture 4"/>
          <p:cNvPicPr>
            <a:picLocks noChangeAspect="1"/>
          </p:cNvPicPr>
          <p:nvPr/>
        </p:nvPicPr>
        <p:blipFill>
          <a:blip r:embed="rId5"/>
          <a:stretch>
            <a:fillRect/>
          </a:stretch>
        </p:blipFill>
        <p:spPr>
          <a:xfrm>
            <a:off x="1893888" y="1277938"/>
            <a:ext cx="506412" cy="1033462"/>
          </a:xfrm>
          <a:prstGeom prst="rect">
            <a:avLst/>
          </a:prstGeom>
          <a:noFill/>
          <a:ln w="9525">
            <a:noFill/>
          </a:ln>
          <a:effectLst>
            <a:outerShdw dist="25401" dir="2699999" algn="ctr" rotWithShape="0">
              <a:schemeClr val="tx1">
                <a:alpha val="96999"/>
              </a:schemeClr>
            </a:outerShdw>
          </a:effectLst>
        </p:spPr>
      </p:pic>
    </p:spTree>
  </p:cSld>
  <p:clrMapOvr>
    <a:masterClrMapping/>
  </p:clrMapOvr>
  <p:transition spd="slow">
    <p:push dir="u"/>
  </p:transition>
</p:sld>
</file>

<file path=ppt/theme/theme1.xml><?xml version="1.0" encoding="utf-8"?>
<a:theme xmlns:a="http://schemas.openxmlformats.org/drawingml/2006/main" name="www.freeppt7.com-Best powerpoint templates free download-slideshow">
  <a:themeElements>
    <a:clrScheme name="3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主题">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微软雅黑" panose="020B0503020204020204" pitchFamily="34" charset="-122"/>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微软雅黑" panose="020B0503020204020204" pitchFamily="34" charset="-122"/>
            <a:ea typeface="微软雅黑" panose="020B0503020204020204" pitchFamily="34" charset="-122"/>
          </a:defRPr>
        </a:defPPr>
      </a:lstStyle>
    </a:lnDef>
  </a:objectDefaults>
  <a:extraClrSchemeLst>
    <a:extraClrScheme>
      <a:clrScheme name="3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4627</Words>
  <Application>WPS 演示</Application>
  <PresentationFormat>全屏显示(16:9)</PresentationFormat>
  <Paragraphs>287</Paragraphs>
  <Slides>21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21</vt:i4>
      </vt:variant>
    </vt:vector>
  </HeadingPairs>
  <TitlesOfParts>
    <vt:vector size="33" baseType="lpstr">
      <vt:lpstr>Arial</vt:lpstr>
      <vt:lpstr>宋体</vt:lpstr>
      <vt:lpstr>Wingdings</vt:lpstr>
      <vt:lpstr>微软雅黑</vt:lpstr>
      <vt:lpstr>Calibri</vt:lpstr>
      <vt:lpstr>+mn-lt</vt:lpstr>
      <vt:lpstr>Impact</vt:lpstr>
      <vt:lpstr>Arial Unicode MS</vt:lpstr>
      <vt:lpstr>popo</vt:lpstr>
      <vt:lpstr>Meiryo</vt:lpstr>
      <vt:lpstr>Yu Gothic</vt:lpstr>
      <vt:lpstr>www.freeppt7.com-Best powerpoint templates free download-slideshow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kwl6163com</cp:lastModifiedBy>
  <cp:revision>6</cp:revision>
  <dcterms:created xsi:type="dcterms:W3CDTF">2013-08-23T08:25:32Z</dcterms:created>
  <dcterms:modified xsi:type="dcterms:W3CDTF">2018-10-03T02:11:30Z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