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86" r:id="rId4"/>
    <p:sldId id="287" r:id="rId5"/>
    <p:sldId id="288" r:id="rId6"/>
    <p:sldId id="289" r:id="rId7"/>
    <p:sldId id="291" r:id="rId8"/>
    <p:sldId id="293" r:id="rId9"/>
    <p:sldId id="305" r:id="rId10"/>
    <p:sldId id="307" r:id="rId11"/>
    <p:sldId id="308" r:id="rId13"/>
    <p:sldId id="309" r:id="rId14"/>
    <p:sldId id="310" r:id="rId15"/>
    <p:sldId id="311" r:id="rId16"/>
    <p:sldId id="302" r:id="rId17"/>
    <p:sldId id="296" r:id="rId18"/>
    <p:sldId id="314" r:id="rId19"/>
    <p:sldId id="297" r:id="rId20"/>
    <p:sldId id="300" r:id="rId21"/>
    <p:sldId id="303" r:id="rId22"/>
    <p:sldId id="304" r:id="rId23"/>
    <p:sldId id="32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DDDDD"/>
    <a:srgbClr val="CC3300"/>
    <a:srgbClr val="CC0066"/>
    <a:srgbClr val="FFFFFF"/>
    <a:srgbClr val="D9B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30" autoAdjust="0"/>
  </p:normalViewPr>
  <p:slideViewPr>
    <p:cSldViewPr>
      <p:cViewPr varScale="1">
        <p:scale>
          <a:sx n="89" d="100"/>
          <a:sy n="89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  <a:endParaRPr lang="en-US" altLang="zh-CN" noProof="0" smtClean="0"/>
          </a:p>
          <a:p>
            <a:pPr lvl="1"/>
            <a:r>
              <a:rPr lang="en-US" altLang="zh-CN" noProof="0" smtClean="0"/>
              <a:t>Second level</a:t>
            </a:r>
            <a:endParaRPr lang="en-US" altLang="zh-CN" noProof="0" smtClean="0"/>
          </a:p>
          <a:p>
            <a:pPr lvl="2"/>
            <a:r>
              <a:rPr lang="en-US" altLang="zh-CN" noProof="0" smtClean="0"/>
              <a:t>Third level</a:t>
            </a:r>
            <a:endParaRPr lang="en-US" altLang="zh-CN" noProof="0" smtClean="0"/>
          </a:p>
          <a:p>
            <a:pPr lvl="3"/>
            <a:r>
              <a:rPr lang="en-US" altLang="zh-CN" noProof="0" smtClean="0"/>
              <a:t>Fourth level</a:t>
            </a:r>
            <a:endParaRPr lang="en-US" altLang="zh-CN" noProof="0" smtClean="0"/>
          </a:p>
          <a:p>
            <a:pPr lvl="4"/>
            <a:r>
              <a:rPr lang="en-US" altLang="zh-CN" noProof="0" smtClean="0"/>
              <a:t>Fifth level</a:t>
            </a:r>
            <a:endParaRPr lang="en-US" altLang="zh-CN" noProof="0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86FEF5AB-AE7A-4A28-9E13-A31D9AF7125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E5539B56-15F7-4ECA-B068-0E2210D7B640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mtClean="0"/>
              <a:t>Content Layouts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gradFill rotWithShape="0">
          <a:gsLst>
            <a:gs pos="0">
              <a:schemeClr val="bg1"/>
            </a:gs>
            <a:gs pos="100000">
              <a:srgbClr val="FCFC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/>
          <p:nvPr/>
        </p:nvSpPr>
        <p:spPr bwMode="gray">
          <a:xfrm>
            <a:off x="1557338" y="2743200"/>
            <a:ext cx="7581900" cy="2195513"/>
          </a:xfrm>
          <a:custGeom>
            <a:avLst/>
            <a:gdLst>
              <a:gd name="T0" fmla="*/ 5376 w 5376"/>
              <a:gd name="T1" fmla="*/ 942 h 1383"/>
              <a:gd name="T2" fmla="*/ 5376 w 5376"/>
              <a:gd name="T3" fmla="*/ 1137 h 1383"/>
              <a:gd name="T4" fmla="*/ 2235 w 5376"/>
              <a:gd name="T5" fmla="*/ 911 h 1383"/>
              <a:gd name="T6" fmla="*/ 0 w 5376"/>
              <a:gd name="T7" fmla="*/ 834 h 1383"/>
              <a:gd name="T8" fmla="*/ 2481 w 5376"/>
              <a:gd name="T9" fmla="*/ 720 h 1383"/>
              <a:gd name="T10" fmla="*/ 5376 w 5376"/>
              <a:gd name="T11" fmla="*/ 942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6" h="1383">
                <a:moveTo>
                  <a:pt x="5376" y="942"/>
                </a:moveTo>
                <a:lnTo>
                  <a:pt x="5376" y="1137"/>
                </a:lnTo>
                <a:cubicBezTo>
                  <a:pt x="5376" y="1137"/>
                  <a:pt x="4224" y="21"/>
                  <a:pt x="2235" y="911"/>
                </a:cubicBezTo>
                <a:cubicBezTo>
                  <a:pt x="1185" y="1380"/>
                  <a:pt x="0" y="834"/>
                  <a:pt x="0" y="834"/>
                </a:cubicBezTo>
                <a:cubicBezTo>
                  <a:pt x="41" y="802"/>
                  <a:pt x="1179" y="1383"/>
                  <a:pt x="2481" y="720"/>
                </a:cubicBezTo>
                <a:cubicBezTo>
                  <a:pt x="4155" y="0"/>
                  <a:pt x="5376" y="942"/>
                  <a:pt x="5376" y="94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" name="Freeform 34"/>
          <p:cNvSpPr/>
          <p:nvPr/>
        </p:nvSpPr>
        <p:spPr bwMode="gray">
          <a:xfrm>
            <a:off x="1143000" y="2514600"/>
            <a:ext cx="8016875" cy="2430463"/>
          </a:xfrm>
          <a:custGeom>
            <a:avLst/>
            <a:gdLst>
              <a:gd name="T0" fmla="*/ 2468 w 5324"/>
              <a:gd name="T1" fmla="*/ 868 h 1531"/>
              <a:gd name="T2" fmla="*/ 18 w 5324"/>
              <a:gd name="T3" fmla="*/ 867 h 1531"/>
              <a:gd name="T4" fmla="*/ 2578 w 5324"/>
              <a:gd name="T5" fmla="*/ 744 h 1531"/>
              <a:gd name="T6" fmla="*/ 5324 w 5324"/>
              <a:gd name="T7" fmla="*/ 771 h 1531"/>
              <a:gd name="T8" fmla="*/ 5324 w 5324"/>
              <a:gd name="T9" fmla="*/ 980 h 1531"/>
              <a:gd name="T10" fmla="*/ 2464 w 5324"/>
              <a:gd name="T11" fmla="*/ 872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4" h="1531">
                <a:moveTo>
                  <a:pt x="2468" y="868"/>
                </a:moveTo>
                <a:cubicBezTo>
                  <a:pt x="1212" y="1531"/>
                  <a:pt x="0" y="888"/>
                  <a:pt x="18" y="867"/>
                </a:cubicBezTo>
                <a:cubicBezTo>
                  <a:pt x="36" y="846"/>
                  <a:pt x="1311" y="1455"/>
                  <a:pt x="2578" y="744"/>
                </a:cubicBezTo>
                <a:cubicBezTo>
                  <a:pt x="4148" y="0"/>
                  <a:pt x="5324" y="771"/>
                  <a:pt x="5324" y="771"/>
                </a:cubicBezTo>
                <a:lnTo>
                  <a:pt x="5324" y="980"/>
                </a:lnTo>
                <a:cubicBezTo>
                  <a:pt x="5252" y="864"/>
                  <a:pt x="4040" y="96"/>
                  <a:pt x="2464" y="87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" name="Freeform 35"/>
          <p:cNvSpPr/>
          <p:nvPr/>
        </p:nvSpPr>
        <p:spPr bwMode="gray">
          <a:xfrm>
            <a:off x="1489075" y="2559050"/>
            <a:ext cx="7654925" cy="2387600"/>
          </a:xfrm>
          <a:custGeom>
            <a:avLst/>
            <a:gdLst>
              <a:gd name="T0" fmla="*/ 5082 w 5083"/>
              <a:gd name="T1" fmla="*/ 912 h 1504"/>
              <a:gd name="T2" fmla="*/ 5083 w 5083"/>
              <a:gd name="T3" fmla="*/ 1068 h 1504"/>
              <a:gd name="T4" fmla="*/ 2288 w 5083"/>
              <a:gd name="T5" fmla="*/ 880 h 1504"/>
              <a:gd name="T6" fmla="*/ 6 w 5083"/>
              <a:gd name="T7" fmla="*/ 940 h 1504"/>
              <a:gd name="T8" fmla="*/ 2250 w 5083"/>
              <a:gd name="T9" fmla="*/ 832 h 1504"/>
              <a:gd name="T10" fmla="*/ 5082 w 5083"/>
              <a:gd name="T11" fmla="*/ 912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83" h="1504">
                <a:moveTo>
                  <a:pt x="5082" y="912"/>
                </a:moveTo>
                <a:lnTo>
                  <a:pt x="5083" y="1068"/>
                </a:lnTo>
                <a:cubicBezTo>
                  <a:pt x="5026" y="1020"/>
                  <a:pt x="3922" y="140"/>
                  <a:pt x="2288" y="880"/>
                </a:cubicBezTo>
                <a:cubicBezTo>
                  <a:pt x="1046" y="1504"/>
                  <a:pt x="11" y="947"/>
                  <a:pt x="6" y="940"/>
                </a:cubicBezTo>
                <a:cubicBezTo>
                  <a:pt x="0" y="932"/>
                  <a:pt x="1010" y="1416"/>
                  <a:pt x="2250" y="832"/>
                </a:cubicBezTo>
                <a:cubicBezTo>
                  <a:pt x="3853" y="0"/>
                  <a:pt x="5082" y="912"/>
                  <a:pt x="5082" y="912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7" name="Picture 21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0577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4724400"/>
            <a:ext cx="7772400" cy="1470025"/>
          </a:xfrm>
        </p:spPr>
        <p:txBody>
          <a:bodyPr/>
          <a:lstStyle>
            <a:lvl1pPr algn="r">
              <a:defRPr sz="4400">
                <a:latin typeface="Verdana" panose="020B0604030504040204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sz="quarter" idx="1"/>
          </p:nvPr>
        </p:nvSpPr>
        <p:spPr bwMode="hidden">
          <a:xfrm>
            <a:off x="3810000" y="3581400"/>
            <a:ext cx="4892675" cy="396875"/>
          </a:xfrm>
        </p:spPr>
        <p:txBody>
          <a:bodyPr>
            <a:spAutoFit/>
          </a:bodyPr>
          <a:lstStyle>
            <a:lvl1pPr marL="0" indent="0" algn="dist">
              <a:spcBef>
                <a:spcPct val="0"/>
              </a:spcBef>
              <a:buFontTx/>
              <a:buNone/>
              <a:defRPr sz="2000" i="1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1AAB-DF75-40F0-8A7D-3C404241DB9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31D0-E017-4C7B-A449-5A857E75D130}" type="slidenum">
              <a:rPr lang="en-US" altLang="zh-CN"/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12B9-6A5A-458A-885C-B7C65F7EEA2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B0C9-B012-42D1-85FC-12CA3CF918C7}" type="slidenum">
              <a:rPr lang="en-US" altLang="zh-CN"/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9AED-347F-4A2E-99FE-AAAD79DA6BA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477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3D8D-B907-46C6-9545-5AD5A6522BDF}" type="slidenum">
              <a:rPr lang="en-US" altLang="zh-CN"/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96F5-C480-4BCC-9040-CB30470B625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477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03AB-94CD-4A94-BF7A-3EB46BE615B9}" type="slidenum">
              <a:rPr lang="en-US" altLang="zh-CN"/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E12C-CBBB-439B-BDEF-9F5912CC578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477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22438"/>
            <a:ext cx="8229600" cy="21859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4060825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18AA-DB85-4951-A995-B22D12F6376A}" type="slidenum">
              <a:rPr lang="en-US" altLang="zh-CN"/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859F-FF36-43C6-A32B-F980B3276DF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477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 hasCustomPrompt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 </a:t>
            </a:r>
            <a:r>
              <a:rPr lang="en-US" altLang="zh-CN" noProof="0" smtClean="0"/>
              <a:t>SmartArt </a:t>
            </a:r>
            <a:r>
              <a:rPr lang="zh-CN" altLang="en-US" noProof="0" smtClean="0"/>
              <a:t>图形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8D8B-3EB4-47F8-A3B8-5D8F12805231}" type="slidenum">
              <a:rPr lang="en-US" altLang="zh-CN"/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FAA7-0649-4483-A1D4-940E96B0857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B6FE-2841-46E5-8BF9-363FB2D0162E}" type="slidenum">
              <a:rPr lang="en-US" altLang="zh-CN"/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9CCA-46F6-45EA-97B9-E15A6FA04F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5739-53FF-4E05-9580-C00FB782EE27}" type="slidenum">
              <a:rPr lang="en-US" altLang="zh-CN"/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FF65-28C8-400B-A415-A772C274671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2E57-43A4-4566-98C6-42AB67D19005}" type="slidenum">
              <a:rPr lang="en-US" altLang="zh-CN"/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46CE-6EAF-42B6-A08F-BFA8F35D7F9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9197-292C-427A-9CD1-CFB9BD746DA4}" type="slidenum">
              <a:rPr lang="en-US" altLang="zh-CN"/>
            </a:fld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98A7-1D04-43BD-8538-7EFAE1D1CEE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A071B-A33C-4680-AB63-C82B43689C2C}" type="slidenum">
              <a:rPr lang="en-US" altLang="zh-CN"/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BA72B-CE58-4CCE-AFF7-DAF86D2FC4F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EB76-EC50-488D-BFD4-87AAE43B87F1}" type="slidenum">
              <a:rPr lang="en-US" altLang="zh-CN"/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D642-F6D2-4D45-AB1D-1015C35DAA6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EA7C-311F-4B58-A93F-0917DC752575}" type="slidenum">
              <a:rPr lang="en-US" altLang="zh-CN"/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8ACF-6853-430C-A896-D96395CEB2B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7008-E8DD-4429-A803-B269249B822A}" type="slidenum">
              <a:rPr lang="en-US" altLang="zh-CN"/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10E6-9B09-4B23-B64E-2091E54F219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4.png"/><Relationship Id="rId17" Type="http://schemas.openxmlformats.org/officeDocument/2006/relationships/image" Target="../media/image3.png"/><Relationship Id="rId16" Type="http://schemas.openxmlformats.org/officeDocument/2006/relationships/image" Target="../media/image2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DFDF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/>
          <p:nvPr/>
        </p:nvGrpSpPr>
        <p:grpSpPr bwMode="auto">
          <a:xfrm>
            <a:off x="3409950" y="533400"/>
            <a:ext cx="5756275" cy="6324600"/>
            <a:chOff x="1872" y="48"/>
            <a:chExt cx="3888" cy="4272"/>
          </a:xfrm>
        </p:grpSpPr>
        <p:pic>
          <p:nvPicPr>
            <p:cNvPr id="1036" name="Picture 14" descr="222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872" y="528"/>
              <a:ext cx="3756" cy="3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1" descr="time"/>
            <p:cNvPicPr>
              <a:picLocks noChangeAspect="1" noChangeArrowheads="1"/>
            </p:cNvPicPr>
            <p:nvPr/>
          </p:nvPicPr>
          <p:blipFill>
            <a:blip r:embed="rId17"/>
            <a:srcRect l="15178" r="5357" b="6129"/>
            <a:stretch>
              <a:fillRect/>
            </a:stretch>
          </p:blipFill>
          <p:spPr bwMode="auto">
            <a:xfrm>
              <a:off x="2104" y="48"/>
              <a:ext cx="3656" cy="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0" name="Freeform 16"/>
          <p:cNvSpPr/>
          <p:nvPr/>
        </p:nvSpPr>
        <p:spPr bwMode="gray">
          <a:xfrm rot="185663">
            <a:off x="808038" y="557213"/>
            <a:ext cx="8348662" cy="1644650"/>
          </a:xfrm>
          <a:custGeom>
            <a:avLst/>
            <a:gdLst>
              <a:gd name="T0" fmla="*/ 5376 w 5376"/>
              <a:gd name="T1" fmla="*/ 942 h 1383"/>
              <a:gd name="T2" fmla="*/ 5376 w 5376"/>
              <a:gd name="T3" fmla="*/ 1137 h 1383"/>
              <a:gd name="T4" fmla="*/ 2235 w 5376"/>
              <a:gd name="T5" fmla="*/ 911 h 1383"/>
              <a:gd name="T6" fmla="*/ 0 w 5376"/>
              <a:gd name="T7" fmla="*/ 834 h 1383"/>
              <a:gd name="T8" fmla="*/ 2481 w 5376"/>
              <a:gd name="T9" fmla="*/ 720 h 1383"/>
              <a:gd name="T10" fmla="*/ 5376 w 5376"/>
              <a:gd name="T11" fmla="*/ 942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6" h="1383">
                <a:moveTo>
                  <a:pt x="5376" y="942"/>
                </a:moveTo>
                <a:lnTo>
                  <a:pt x="5376" y="1137"/>
                </a:lnTo>
                <a:cubicBezTo>
                  <a:pt x="5376" y="1137"/>
                  <a:pt x="4224" y="21"/>
                  <a:pt x="2235" y="911"/>
                </a:cubicBezTo>
                <a:cubicBezTo>
                  <a:pt x="1185" y="1380"/>
                  <a:pt x="0" y="834"/>
                  <a:pt x="0" y="834"/>
                </a:cubicBezTo>
                <a:cubicBezTo>
                  <a:pt x="41" y="802"/>
                  <a:pt x="1179" y="1383"/>
                  <a:pt x="2481" y="720"/>
                </a:cubicBezTo>
                <a:cubicBezTo>
                  <a:pt x="4155" y="0"/>
                  <a:pt x="5376" y="942"/>
                  <a:pt x="5376" y="94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041" name="Freeform 17"/>
          <p:cNvSpPr/>
          <p:nvPr/>
        </p:nvSpPr>
        <p:spPr bwMode="gray">
          <a:xfrm rot="185500">
            <a:off x="327025" y="387350"/>
            <a:ext cx="8828088" cy="1820863"/>
          </a:xfrm>
          <a:custGeom>
            <a:avLst/>
            <a:gdLst>
              <a:gd name="T0" fmla="*/ 2468 w 5324"/>
              <a:gd name="T1" fmla="*/ 868 h 1531"/>
              <a:gd name="T2" fmla="*/ 18 w 5324"/>
              <a:gd name="T3" fmla="*/ 867 h 1531"/>
              <a:gd name="T4" fmla="*/ 2578 w 5324"/>
              <a:gd name="T5" fmla="*/ 744 h 1531"/>
              <a:gd name="T6" fmla="*/ 5324 w 5324"/>
              <a:gd name="T7" fmla="*/ 771 h 1531"/>
              <a:gd name="T8" fmla="*/ 5324 w 5324"/>
              <a:gd name="T9" fmla="*/ 980 h 1531"/>
              <a:gd name="T10" fmla="*/ 2464 w 5324"/>
              <a:gd name="T11" fmla="*/ 872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4" h="1531">
                <a:moveTo>
                  <a:pt x="2468" y="868"/>
                </a:moveTo>
                <a:cubicBezTo>
                  <a:pt x="1212" y="1531"/>
                  <a:pt x="0" y="888"/>
                  <a:pt x="18" y="867"/>
                </a:cubicBezTo>
                <a:cubicBezTo>
                  <a:pt x="36" y="846"/>
                  <a:pt x="1311" y="1455"/>
                  <a:pt x="2578" y="744"/>
                </a:cubicBezTo>
                <a:cubicBezTo>
                  <a:pt x="4148" y="0"/>
                  <a:pt x="5324" y="771"/>
                  <a:pt x="5324" y="771"/>
                </a:cubicBezTo>
                <a:lnTo>
                  <a:pt x="5324" y="980"/>
                </a:lnTo>
                <a:cubicBezTo>
                  <a:pt x="5252" y="864"/>
                  <a:pt x="4040" y="96"/>
                  <a:pt x="2464" y="87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042" name="Freeform 18"/>
          <p:cNvSpPr/>
          <p:nvPr/>
        </p:nvSpPr>
        <p:spPr bwMode="gray">
          <a:xfrm rot="188783">
            <a:off x="733425" y="420688"/>
            <a:ext cx="8428038" cy="1789112"/>
          </a:xfrm>
          <a:custGeom>
            <a:avLst/>
            <a:gdLst>
              <a:gd name="T0" fmla="*/ 5082 w 5083"/>
              <a:gd name="T1" fmla="*/ 912 h 1504"/>
              <a:gd name="T2" fmla="*/ 5083 w 5083"/>
              <a:gd name="T3" fmla="*/ 1068 h 1504"/>
              <a:gd name="T4" fmla="*/ 2288 w 5083"/>
              <a:gd name="T5" fmla="*/ 880 h 1504"/>
              <a:gd name="T6" fmla="*/ 6 w 5083"/>
              <a:gd name="T7" fmla="*/ 940 h 1504"/>
              <a:gd name="T8" fmla="*/ 2250 w 5083"/>
              <a:gd name="T9" fmla="*/ 832 h 1504"/>
              <a:gd name="T10" fmla="*/ 5082 w 5083"/>
              <a:gd name="T11" fmla="*/ 912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83" h="1504">
                <a:moveTo>
                  <a:pt x="5082" y="912"/>
                </a:moveTo>
                <a:lnTo>
                  <a:pt x="5083" y="1068"/>
                </a:lnTo>
                <a:cubicBezTo>
                  <a:pt x="5026" y="1020"/>
                  <a:pt x="3922" y="140"/>
                  <a:pt x="2288" y="880"/>
                </a:cubicBezTo>
                <a:cubicBezTo>
                  <a:pt x="1046" y="1504"/>
                  <a:pt x="11" y="947"/>
                  <a:pt x="6" y="940"/>
                </a:cubicBezTo>
                <a:cubicBezTo>
                  <a:pt x="0" y="932"/>
                  <a:pt x="1010" y="1416"/>
                  <a:pt x="2250" y="832"/>
                </a:cubicBezTo>
                <a:cubicBezTo>
                  <a:pt x="3853" y="0"/>
                  <a:pt x="5082" y="912"/>
                  <a:pt x="5082" y="912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1030" name="Picture 7" descr="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24384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52400"/>
            <a:ext cx="6477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276CF6E-8A45-4F93-8F34-F51C622A0E36}" type="slidenum">
              <a:rPr lang="en-US" altLang="zh-CN"/>
            </a:fld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CB00DF-C3A6-4AB8-9523-F8C5DDD83DA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4419600"/>
            <a:ext cx="6491287" cy="1312863"/>
          </a:xfrm>
        </p:spPr>
        <p:txBody>
          <a:bodyPr/>
          <a:lstStyle/>
          <a:p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Clock </a:t>
            </a:r>
            <a:r>
              <a:rPr lang="en-US" altLang="zh-CN" sz="4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Templates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副标题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Clock </a:t>
            </a:r>
            <a:r>
              <a:rPr lang="en-US" altLang="zh-CN" dirty="0" err="1" smtClean="0">
                <a:ea typeface="宋体" panose="02010600030101010101" pitchFamily="2" charset="-122"/>
              </a:rPr>
              <a:t>Powerpoint</a:t>
            </a:r>
            <a:r>
              <a:rPr lang="en-US" altLang="zh-CN" dirty="0" smtClean="0">
                <a:ea typeface="宋体" panose="02010600030101010101" pitchFamily="2" charset="-122"/>
              </a:rPr>
              <a:t> Templates</a:t>
            </a:r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8674" name="AutoShape 3"/>
          <p:cNvSpPr>
            <a:spLocks noChangeArrowheads="1"/>
          </p:cNvSpPr>
          <p:nvPr/>
        </p:nvSpPr>
        <p:spPr bwMode="gray">
          <a:xfrm>
            <a:off x="914400" y="5362575"/>
            <a:ext cx="3352800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675" name="Group 4"/>
          <p:cNvGrpSpPr/>
          <p:nvPr/>
        </p:nvGrpSpPr>
        <p:grpSpPr bwMode="auto">
          <a:xfrm>
            <a:off x="1143000" y="5162550"/>
            <a:ext cx="2886075" cy="444500"/>
            <a:chOff x="624" y="672"/>
            <a:chExt cx="1773" cy="240"/>
          </a:xfrm>
        </p:grpSpPr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704" name="AutoShape 6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7BB11B">
                    <a:alpha val="29999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676" name="AutoShape 7"/>
          <p:cNvSpPr>
            <a:spLocks noChangeArrowheads="1"/>
          </p:cNvSpPr>
          <p:nvPr/>
        </p:nvSpPr>
        <p:spPr bwMode="gray">
          <a:xfrm>
            <a:off x="4572000" y="5362575"/>
            <a:ext cx="3352800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677" name="Group 8"/>
          <p:cNvGrpSpPr/>
          <p:nvPr/>
        </p:nvGrpSpPr>
        <p:grpSpPr bwMode="auto">
          <a:xfrm>
            <a:off x="4800600" y="5162550"/>
            <a:ext cx="2886075" cy="444500"/>
            <a:chOff x="624" y="672"/>
            <a:chExt cx="1773" cy="240"/>
          </a:xfrm>
        </p:grpSpPr>
        <p:sp>
          <p:nvSpPr>
            <p:cNvPr id="62473" name="AutoShape 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702" name="AutoShape 1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FF7C80">
                    <a:alpha val="29999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678" name="Group 11"/>
          <p:cNvGrpSpPr/>
          <p:nvPr/>
        </p:nvGrpSpPr>
        <p:grpSpPr bwMode="auto">
          <a:xfrm>
            <a:off x="633413" y="4552950"/>
            <a:ext cx="7824787" cy="552450"/>
            <a:chOff x="399" y="2820"/>
            <a:chExt cx="4929" cy="348"/>
          </a:xfrm>
        </p:grpSpPr>
        <p:sp>
          <p:nvSpPr>
            <p:cNvPr id="62476" name="AutoShape 12"/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EAEAEA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2477" name="AutoShape 13"/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EAEAEA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28679" name="Text Box 14"/>
          <p:cNvSpPr txBox="1">
            <a:spLocks noChangeArrowheads="1"/>
          </p:cNvSpPr>
          <p:nvPr/>
        </p:nvSpPr>
        <p:spPr bwMode="gray">
          <a:xfrm>
            <a:off x="1600200" y="4648200"/>
            <a:ext cx="6699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solidFill>
                  <a:srgbClr val="333333"/>
                </a:solidFill>
              </a:rPr>
              <a:t>2000</a:t>
            </a:r>
            <a:endParaRPr lang="en-US" altLang="zh-CN" sz="1600" b="1">
              <a:solidFill>
                <a:srgbClr val="333333"/>
              </a:solidFill>
            </a:endParaRPr>
          </a:p>
        </p:txBody>
      </p:sp>
      <p:sp>
        <p:nvSpPr>
          <p:cNvPr id="28680" name="Text Box 15"/>
          <p:cNvSpPr txBox="1">
            <a:spLocks noChangeArrowheads="1"/>
          </p:cNvSpPr>
          <p:nvPr/>
        </p:nvSpPr>
        <p:spPr bwMode="gray">
          <a:xfrm>
            <a:off x="4144963" y="4648200"/>
            <a:ext cx="6699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solidFill>
                  <a:srgbClr val="333333"/>
                </a:solidFill>
              </a:rPr>
              <a:t>2004</a:t>
            </a:r>
            <a:endParaRPr lang="en-US" altLang="zh-CN" sz="1600" b="1">
              <a:solidFill>
                <a:srgbClr val="333333"/>
              </a:solidFill>
            </a:endParaRPr>
          </a:p>
        </p:txBody>
      </p:sp>
      <p:sp>
        <p:nvSpPr>
          <p:cNvPr id="28681" name="Text Box 16"/>
          <p:cNvSpPr txBox="1">
            <a:spLocks noChangeArrowheads="1"/>
          </p:cNvSpPr>
          <p:nvPr/>
        </p:nvSpPr>
        <p:spPr bwMode="gray">
          <a:xfrm>
            <a:off x="6510338" y="4648200"/>
            <a:ext cx="6699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solidFill>
                  <a:srgbClr val="333333"/>
                </a:solidFill>
              </a:rPr>
              <a:t>2008</a:t>
            </a:r>
            <a:endParaRPr lang="en-US" altLang="zh-CN" sz="1600" b="1">
              <a:solidFill>
                <a:srgbClr val="333333"/>
              </a:solidFill>
            </a:endParaRPr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black">
          <a:xfrm flipV="1">
            <a:off x="914400" y="2743200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3" name="Line 18"/>
          <p:cNvSpPr>
            <a:spLocks noChangeShapeType="1"/>
          </p:cNvSpPr>
          <p:nvPr/>
        </p:nvSpPr>
        <p:spPr bwMode="black">
          <a:xfrm flipV="1">
            <a:off x="3270250" y="2406650"/>
            <a:ext cx="0" cy="22415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4" name="Line 19"/>
          <p:cNvSpPr>
            <a:spLocks noChangeShapeType="1"/>
          </p:cNvSpPr>
          <p:nvPr/>
        </p:nvSpPr>
        <p:spPr bwMode="black">
          <a:xfrm flipV="1">
            <a:off x="5610225" y="1949450"/>
            <a:ext cx="0" cy="2698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5" name="Line 20"/>
          <p:cNvSpPr>
            <a:spLocks noChangeShapeType="1"/>
          </p:cNvSpPr>
          <p:nvPr/>
        </p:nvSpPr>
        <p:spPr bwMode="black">
          <a:xfrm flipV="1">
            <a:off x="7974013" y="1568450"/>
            <a:ext cx="0" cy="3079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gray">
          <a:xfrm>
            <a:off x="914400" y="4191000"/>
            <a:ext cx="2347913" cy="457200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gray">
          <a:xfrm>
            <a:off x="3271838" y="3657600"/>
            <a:ext cx="2347912" cy="990600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gray">
          <a:xfrm>
            <a:off x="5619750" y="3048000"/>
            <a:ext cx="2347913" cy="1600200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8689" name="Rectangle 24"/>
          <p:cNvSpPr>
            <a:spLocks noChangeArrowheads="1"/>
          </p:cNvSpPr>
          <p:nvPr/>
        </p:nvSpPr>
        <p:spPr bwMode="black">
          <a:xfrm>
            <a:off x="914400" y="3019425"/>
            <a:ext cx="2286000" cy="94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“ThemeGallery is a Design Digital Content &amp; Contents mall developed by Guild Design Inc.”</a:t>
            </a:r>
            <a:endParaRPr lang="en-US" altLang="zh-CN" sz="1400"/>
          </a:p>
        </p:txBody>
      </p:sp>
      <p:sp>
        <p:nvSpPr>
          <p:cNvPr id="28690" name="Rectangle 25"/>
          <p:cNvSpPr>
            <a:spLocks noChangeArrowheads="1"/>
          </p:cNvSpPr>
          <p:nvPr/>
        </p:nvSpPr>
        <p:spPr bwMode="black">
          <a:xfrm>
            <a:off x="3298825" y="2514600"/>
            <a:ext cx="2286000" cy="94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“ThemeGallery is a Design Digital Content &amp; Contents mall developed by Guild Design Inc.”</a:t>
            </a:r>
            <a:endParaRPr lang="en-US" altLang="zh-CN" sz="1400"/>
          </a:p>
        </p:txBody>
      </p:sp>
      <p:sp>
        <p:nvSpPr>
          <p:cNvPr id="28691" name="Rectangle 26"/>
          <p:cNvSpPr>
            <a:spLocks noChangeArrowheads="1"/>
          </p:cNvSpPr>
          <p:nvPr/>
        </p:nvSpPr>
        <p:spPr bwMode="black">
          <a:xfrm>
            <a:off x="5646738" y="1905000"/>
            <a:ext cx="2286000" cy="94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“ThemeGallery is a Design Digital Content &amp; Contents mall developed by Guild Design Inc.”</a:t>
            </a:r>
            <a:endParaRPr lang="en-US" altLang="zh-CN" sz="1400"/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black">
          <a:xfrm>
            <a:off x="1143000" y="4194175"/>
            <a:ext cx="1828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Text in here</a:t>
            </a:r>
            <a:endParaRPr lang="en-US" altLang="zh-CN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93" name="Rectangle 28"/>
          <p:cNvSpPr>
            <a:spLocks noChangeArrowheads="1"/>
          </p:cNvSpPr>
          <p:nvPr/>
        </p:nvSpPr>
        <p:spPr bwMode="black">
          <a:xfrm>
            <a:off x="1165225" y="5208588"/>
            <a:ext cx="28162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</a:rPr>
              <a:t>Description of the contents</a:t>
            </a:r>
            <a:endParaRPr lang="en-US" altLang="zh-CN" sz="1600" b="1">
              <a:solidFill>
                <a:srgbClr val="FFFFFF"/>
              </a:solidFill>
            </a:endParaRPr>
          </a:p>
        </p:txBody>
      </p:sp>
      <p:sp>
        <p:nvSpPr>
          <p:cNvPr id="28694" name="Rectangle 29"/>
          <p:cNvSpPr>
            <a:spLocks noChangeArrowheads="1"/>
          </p:cNvSpPr>
          <p:nvPr/>
        </p:nvSpPr>
        <p:spPr bwMode="black">
          <a:xfrm>
            <a:off x="4822825" y="5208588"/>
            <a:ext cx="28162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</a:rPr>
              <a:t>Description of the contents</a:t>
            </a:r>
            <a:endParaRPr lang="en-US" altLang="zh-CN" sz="1600" b="1">
              <a:solidFill>
                <a:srgbClr val="FFFFFF"/>
              </a:solidFill>
            </a:endParaRPr>
          </a:p>
        </p:txBody>
      </p:sp>
      <p:sp>
        <p:nvSpPr>
          <p:cNvPr id="28695" name="Rectangle 30"/>
          <p:cNvSpPr>
            <a:spLocks noChangeArrowheads="1"/>
          </p:cNvSpPr>
          <p:nvPr/>
        </p:nvSpPr>
        <p:spPr bwMode="black">
          <a:xfrm>
            <a:off x="1020763" y="5684838"/>
            <a:ext cx="312420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/>
              <a:t>ThemeGallery is a Design Digital Content &amp; Contents mall developed by Guild Design Inc.</a:t>
            </a:r>
            <a:endParaRPr lang="en-US" altLang="zh-CN" sz="1400" b="1"/>
          </a:p>
        </p:txBody>
      </p:sp>
      <p:sp>
        <p:nvSpPr>
          <p:cNvPr id="28696" name="Rectangle 31"/>
          <p:cNvSpPr>
            <a:spLocks noChangeArrowheads="1"/>
          </p:cNvSpPr>
          <p:nvPr/>
        </p:nvSpPr>
        <p:spPr bwMode="black">
          <a:xfrm>
            <a:off x="4668838" y="5684838"/>
            <a:ext cx="312420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/>
              <a:t>ThemeGallery is a Design Digital Content &amp; Contents mall developed by Guild Design Inc.</a:t>
            </a:r>
            <a:endParaRPr lang="en-US" altLang="zh-CN" sz="1400" b="1"/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black">
          <a:xfrm>
            <a:off x="3505200" y="3962400"/>
            <a:ext cx="1828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Text in here</a:t>
            </a:r>
            <a:endParaRPr lang="en-US" altLang="zh-CN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black">
          <a:xfrm>
            <a:off x="5834063" y="3694113"/>
            <a:ext cx="1828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Text in here</a:t>
            </a:r>
            <a:endParaRPr lang="en-US" altLang="zh-CN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gray">
          <a:xfrm>
            <a:off x="1814513" y="5938838"/>
            <a:ext cx="6607175" cy="368300"/>
          </a:xfrm>
          <a:prstGeom prst="rect">
            <a:avLst/>
          </a:prstGeom>
          <a:solidFill>
            <a:srgbClr val="808080"/>
          </a:solidFill>
          <a:ln w="9525">
            <a:miter lim="800000"/>
          </a:ln>
          <a:scene3d>
            <a:camera prst="legacyPerspectiveTop"/>
            <a:lightRig rig="legacyNormal3" dir="r"/>
          </a:scene3d>
          <a:sp3d extrusionH="1801800" prstMaterial="legacyMetal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63492" name="Freeform 4"/>
          <p:cNvSpPr/>
          <p:nvPr/>
        </p:nvSpPr>
        <p:spPr bwMode="ltGray">
          <a:xfrm>
            <a:off x="2514600" y="2833688"/>
            <a:ext cx="5240338" cy="3011487"/>
          </a:xfrm>
          <a:custGeom>
            <a:avLst/>
            <a:gdLst>
              <a:gd name="T0" fmla="*/ 348 w 3569"/>
              <a:gd name="T1" fmla="*/ 1788 h 2083"/>
              <a:gd name="T2" fmla="*/ 877 w 3569"/>
              <a:gd name="T3" fmla="*/ 1701 h 2083"/>
              <a:gd name="T4" fmla="*/ 1306 w 3569"/>
              <a:gd name="T5" fmla="*/ 1172 h 2083"/>
              <a:gd name="T6" fmla="*/ 1708 w 3569"/>
              <a:gd name="T7" fmla="*/ 683 h 2083"/>
              <a:gd name="T8" fmla="*/ 2157 w 3569"/>
              <a:gd name="T9" fmla="*/ 1433 h 2083"/>
              <a:gd name="T10" fmla="*/ 2585 w 3569"/>
              <a:gd name="T11" fmla="*/ 1193 h 2083"/>
              <a:gd name="T12" fmla="*/ 3081 w 3569"/>
              <a:gd name="T13" fmla="*/ 47 h 2083"/>
              <a:gd name="T14" fmla="*/ 3547 w 3569"/>
              <a:gd name="T15" fmla="*/ 467 h 2083"/>
              <a:gd name="T16" fmla="*/ 3569 w 3569"/>
              <a:gd name="T17" fmla="*/ 2083 h 2083"/>
              <a:gd name="T18" fmla="*/ 0 w 3569"/>
              <a:gd name="T19" fmla="*/ 2077 h 2083"/>
              <a:gd name="T20" fmla="*/ 348 w 3569"/>
              <a:gd name="T21" fmla="*/ 1788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9" h="2083">
                <a:moveTo>
                  <a:pt x="348" y="1788"/>
                </a:moveTo>
                <a:cubicBezTo>
                  <a:pt x="670" y="1748"/>
                  <a:pt x="706" y="1812"/>
                  <a:pt x="877" y="1701"/>
                </a:cubicBezTo>
                <a:cubicBezTo>
                  <a:pt x="1048" y="1590"/>
                  <a:pt x="1168" y="1382"/>
                  <a:pt x="1306" y="1172"/>
                </a:cubicBezTo>
                <a:cubicBezTo>
                  <a:pt x="1444" y="962"/>
                  <a:pt x="1580" y="716"/>
                  <a:pt x="1708" y="683"/>
                </a:cubicBezTo>
                <a:cubicBezTo>
                  <a:pt x="1836" y="650"/>
                  <a:pt x="2023" y="1419"/>
                  <a:pt x="2157" y="1433"/>
                </a:cubicBezTo>
                <a:cubicBezTo>
                  <a:pt x="2291" y="1447"/>
                  <a:pt x="2426" y="1427"/>
                  <a:pt x="2585" y="1193"/>
                </a:cubicBezTo>
                <a:cubicBezTo>
                  <a:pt x="2739" y="962"/>
                  <a:pt x="2934" y="94"/>
                  <a:pt x="3081" y="47"/>
                </a:cubicBezTo>
                <a:cubicBezTo>
                  <a:pt x="3228" y="0"/>
                  <a:pt x="3369" y="154"/>
                  <a:pt x="3547" y="467"/>
                </a:cubicBezTo>
                <a:cubicBezTo>
                  <a:pt x="3558" y="1275"/>
                  <a:pt x="3569" y="2083"/>
                  <a:pt x="3569" y="2083"/>
                </a:cubicBezTo>
                <a:lnTo>
                  <a:pt x="0" y="2077"/>
                </a:lnTo>
                <a:lnTo>
                  <a:pt x="348" y="178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9412"/>
                  <a:invGamma/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"/>
            <a:lightRig rig="legacyHarsh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gray">
          <a:xfrm>
            <a:off x="2628900" y="5959475"/>
            <a:ext cx="55086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00       01       02      03       04       05       06        07 </a:t>
            </a:r>
            <a:endParaRPr lang="en-US" altLang="zh-CN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gray">
          <a:xfrm>
            <a:off x="2792413" y="5029200"/>
            <a:ext cx="5397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/>
              <a:t>50%</a:t>
            </a:r>
            <a:endParaRPr lang="en-US" altLang="zh-CN" sz="1400" b="1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gray">
          <a:xfrm>
            <a:off x="3463925" y="4911725"/>
            <a:ext cx="5397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/>
              <a:t>70%</a:t>
            </a:r>
            <a:endParaRPr lang="en-US" altLang="zh-CN" sz="1400" b="1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gray">
          <a:xfrm>
            <a:off x="3925888" y="4167188"/>
            <a:ext cx="6381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/>
              <a:t>160%</a:t>
            </a:r>
            <a:endParaRPr lang="en-US" altLang="zh-CN" sz="1400" b="1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gray">
          <a:xfrm>
            <a:off x="4694238" y="3457575"/>
            <a:ext cx="6381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/>
              <a:t>230%</a:t>
            </a:r>
            <a:endParaRPr lang="en-US" altLang="zh-CN" sz="1400" b="1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gray">
          <a:xfrm>
            <a:off x="5324475" y="4978400"/>
            <a:ext cx="6381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solidFill>
                  <a:srgbClr val="111111"/>
                </a:solidFill>
              </a:rPr>
              <a:t>100%</a:t>
            </a:r>
            <a:endParaRPr lang="en-US" altLang="zh-CN" sz="1400" b="1">
              <a:solidFill>
                <a:srgbClr val="111111"/>
              </a:solidFill>
            </a:endParaRP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gray">
          <a:xfrm>
            <a:off x="5807075" y="4079875"/>
            <a:ext cx="6381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/>
              <a:t>150%</a:t>
            </a:r>
            <a:endParaRPr lang="en-US" altLang="zh-CN" sz="1400" b="1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black">
          <a:xfrm>
            <a:off x="6550025" y="2413000"/>
            <a:ext cx="965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6600"/>
                </a:solidFill>
              </a:rPr>
              <a:t>380%</a:t>
            </a:r>
            <a:endParaRPr lang="en-US" altLang="zh-CN" sz="2400" b="1">
              <a:solidFill>
                <a:srgbClr val="FF6600"/>
              </a:solidFill>
            </a:endParaRPr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black">
          <a:xfrm>
            <a:off x="7586663" y="3136900"/>
            <a:ext cx="6381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/>
              <a:t>300%</a:t>
            </a:r>
            <a:endParaRPr lang="en-US" altLang="zh-CN" sz="1400" b="1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gray">
          <a:xfrm>
            <a:off x="1803400" y="6369050"/>
            <a:ext cx="2095500" cy="18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1200"/>
              <a:t>Text in here  (unit: %)</a:t>
            </a:r>
            <a:endParaRPr lang="en-US" altLang="zh-CN" sz="1200"/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gray">
          <a:xfrm>
            <a:off x="1871663" y="6021388"/>
            <a:ext cx="693737" cy="257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200">
                <a:solidFill>
                  <a:srgbClr val="F8F8F8"/>
                </a:solidFill>
              </a:rPr>
              <a:t>Year</a:t>
            </a:r>
            <a:endParaRPr lang="en-US" altLang="zh-CN" sz="1200">
              <a:solidFill>
                <a:srgbClr val="F8F8F8"/>
              </a:solidFill>
            </a:endParaRP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gray">
          <a:xfrm>
            <a:off x="838200" y="2376488"/>
            <a:ext cx="2209800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 Click to add Text</a:t>
            </a:r>
            <a:endParaRPr lang="en-US" altLang="zh-CN" sz="1600"/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 Click to add Text</a:t>
            </a:r>
            <a:endParaRPr lang="en-US" altLang="zh-CN" sz="1600"/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 Click to add Text</a:t>
            </a:r>
            <a:endParaRPr lang="en-US" altLang="zh-CN" sz="1600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gray">
          <a:xfrm>
            <a:off x="898525" y="2278063"/>
            <a:ext cx="38703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gray">
          <a:xfrm>
            <a:off x="2947988" y="5289550"/>
            <a:ext cx="193675" cy="1936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3507" name="Oval 19"/>
          <p:cNvSpPr>
            <a:spLocks noChangeArrowheads="1"/>
          </p:cNvSpPr>
          <p:nvPr/>
        </p:nvSpPr>
        <p:spPr bwMode="gray">
          <a:xfrm>
            <a:off x="3606800" y="5213350"/>
            <a:ext cx="193675" cy="1936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gray">
          <a:xfrm>
            <a:off x="4230688" y="4508500"/>
            <a:ext cx="193675" cy="1936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gray">
          <a:xfrm>
            <a:off x="4864100" y="3735388"/>
            <a:ext cx="193675" cy="1936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gray">
          <a:xfrm>
            <a:off x="5545138" y="4792663"/>
            <a:ext cx="193675" cy="1936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gray">
          <a:xfrm>
            <a:off x="6161088" y="4387850"/>
            <a:ext cx="193675" cy="1936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3512" name="Oval 24"/>
          <p:cNvSpPr>
            <a:spLocks noChangeArrowheads="1"/>
          </p:cNvSpPr>
          <p:nvPr/>
        </p:nvSpPr>
        <p:spPr bwMode="gray">
          <a:xfrm>
            <a:off x="6929438" y="2817813"/>
            <a:ext cx="193675" cy="1936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3513" name="Oval 25"/>
          <p:cNvSpPr>
            <a:spLocks noChangeArrowheads="1"/>
          </p:cNvSpPr>
          <p:nvPr/>
        </p:nvSpPr>
        <p:spPr bwMode="gray">
          <a:xfrm>
            <a:off x="7621588" y="3403600"/>
            <a:ext cx="193675" cy="1936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9721" name="Text Box 26"/>
          <p:cNvSpPr txBox="1">
            <a:spLocks noChangeArrowheads="1"/>
          </p:cNvSpPr>
          <p:nvPr/>
        </p:nvSpPr>
        <p:spPr bwMode="gray">
          <a:xfrm>
            <a:off x="2743200" y="2376488"/>
            <a:ext cx="2209800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 Click to add Text</a:t>
            </a:r>
            <a:endParaRPr lang="en-US" altLang="zh-CN" sz="1600"/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 Click to add Text</a:t>
            </a:r>
            <a:endParaRPr lang="en-US" altLang="zh-CN" sz="1600"/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 Click to add Text</a:t>
            </a:r>
            <a:endParaRPr lang="en-US" altLang="zh-CN" sz="1600"/>
          </a:p>
        </p:txBody>
      </p:sp>
      <p:sp>
        <p:nvSpPr>
          <p:cNvPr id="29722" name="Rectangle 27"/>
          <p:cNvSpPr>
            <a:spLocks noChangeArrowheads="1"/>
          </p:cNvSpPr>
          <p:nvPr/>
        </p:nvSpPr>
        <p:spPr bwMode="auto">
          <a:xfrm>
            <a:off x="914400" y="1827213"/>
            <a:ext cx="41148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/>
              <a:t>Description of the contents</a:t>
            </a:r>
            <a:endParaRPr lang="en-US" altLang="zh-CN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ChangeArrowheads="1"/>
          </p:cNvSpPr>
          <p:nvPr/>
        </p:nvSpPr>
        <p:spPr bwMode="ltGray">
          <a:xfrm rot="-2707007">
            <a:off x="872332" y="2250281"/>
            <a:ext cx="3449638" cy="3463925"/>
          </a:xfrm>
          <a:custGeom>
            <a:avLst/>
            <a:gdLst>
              <a:gd name="T0" fmla="*/ 1724819 w 21600"/>
              <a:gd name="T1" fmla="*/ 0 h 21600"/>
              <a:gd name="T2" fmla="*/ 727139 w 21600"/>
              <a:gd name="T3" fmla="*/ 720849 h 21600"/>
              <a:gd name="T4" fmla="*/ 1724819 w 21600"/>
              <a:gd name="T5" fmla="*/ 617412 h 21600"/>
              <a:gd name="T6" fmla="*/ 2722499 w 21600"/>
              <a:gd name="T7" fmla="*/ 7208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726 w 21600"/>
              <a:gd name="T13" fmla="*/ 0 h 21600"/>
              <a:gd name="T14" fmla="*/ 19874 w 21600"/>
              <a:gd name="T15" fmla="*/ 70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folHlink"/>
          </a:solidFill>
          <a:ln w="9525">
            <a:miter lim="800000"/>
          </a:ln>
          <a:scene3d>
            <a:camera prst="legacyObliqueBottomRight"/>
            <a:lightRig rig="legacyFlat2" dir="t"/>
          </a:scene3d>
          <a:sp3d extrusionH="1000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invGray">
          <a:xfrm rot="2692993" flipH="1" flipV="1">
            <a:off x="871538" y="2212975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Right"/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black">
          <a:xfrm>
            <a:off x="4776788" y="2578100"/>
            <a:ext cx="3508375" cy="1466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400" b="1">
                <a:solidFill>
                  <a:srgbClr val="B10303"/>
                </a:solidFill>
              </a:rPr>
              <a:t>Contents</a:t>
            </a:r>
            <a:endParaRPr lang="en-US" altLang="zh-CN" sz="2400" b="1">
              <a:solidFill>
                <a:srgbClr val="B10303"/>
              </a:solidFill>
            </a:endParaRPr>
          </a:p>
          <a:p>
            <a:pPr eaLnBrk="0" hangingPunct="0">
              <a:lnSpc>
                <a:spcPct val="110000"/>
              </a:lnSpc>
            </a:pPr>
            <a:endParaRPr lang="en-US" altLang="zh-CN" sz="1000" b="1">
              <a:solidFill>
                <a:srgbClr val="B10303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1600">
                <a:solidFill>
                  <a:srgbClr val="000000"/>
                </a:solidFill>
              </a:rPr>
              <a:t>ThemeGallery</a:t>
            </a:r>
            <a:r>
              <a:rPr lang="en-US" altLang="zh-CN" sz="1600" b="1">
                <a:solidFill>
                  <a:srgbClr val="000000"/>
                </a:solidFill>
              </a:rPr>
              <a:t>  </a:t>
            </a:r>
            <a:r>
              <a:rPr lang="en-US" altLang="zh-CN" sz="1600">
                <a:solidFill>
                  <a:srgbClr val="000000"/>
                </a:solidFill>
              </a:rPr>
              <a:t>is a Design Digital Content &amp; Contents mall developed by Guild Design Inc.</a:t>
            </a:r>
            <a:endParaRPr lang="en-US" altLang="zh-CN" sz="1600">
              <a:solidFill>
                <a:srgbClr val="000000"/>
              </a:solidFill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 flipH="1">
            <a:off x="4627563" y="2417763"/>
            <a:ext cx="4762" cy="3095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gray">
          <a:xfrm rot="2692993">
            <a:off x="846138" y="2251075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Right"/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black">
          <a:xfrm rot="18907007" flipV="1">
            <a:off x="842963" y="2212975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Right"/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0727" name="WordArt 8"/>
          <p:cNvSpPr>
            <a:spLocks noChangeArrowheads="1" noChangeShapeType="1" noTextEdit="1"/>
          </p:cNvSpPr>
          <p:nvPr/>
        </p:nvSpPr>
        <p:spPr bwMode="gray">
          <a:xfrm rot="-2607704">
            <a:off x="917575" y="2838450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09124"/>
              </a:avLst>
            </a:prstTxWarp>
          </a:bodyPr>
          <a:lstStyle/>
          <a:p>
            <a:pPr algn="ctr"/>
            <a:r>
              <a:rPr lang="en-US" altLang="zh-CN" b="1" kern="10">
                <a:ln w="9525">
                  <a:noFill/>
                  <a:round/>
                </a:ln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Your Text Here</a:t>
            </a:r>
            <a:endParaRPr lang="zh-CN" altLang="en-US" b="1" kern="10">
              <a:ln w="9525">
                <a:noFill/>
                <a:round/>
              </a:ln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28" name="WordArt 9"/>
          <p:cNvSpPr>
            <a:spLocks noChangeArrowheads="1" noChangeShapeType="1" noTextEdit="1"/>
          </p:cNvSpPr>
          <p:nvPr/>
        </p:nvSpPr>
        <p:spPr bwMode="white">
          <a:xfrm rot="2855621">
            <a:off x="2084387" y="2895601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61084"/>
              </a:avLst>
            </a:prstTxWarp>
          </a:bodyPr>
          <a:lstStyle/>
          <a:p>
            <a:pPr algn="ctr"/>
            <a:r>
              <a:rPr lang="en-US" altLang="zh-CN" b="1" kern="10">
                <a:ln w="9525">
                  <a:noFill/>
                  <a:round/>
                </a:ln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Your Text Here</a:t>
            </a:r>
            <a:endParaRPr lang="zh-CN" altLang="en-US" b="1" kern="10">
              <a:ln w="9525">
                <a:noFill/>
                <a:round/>
              </a:ln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29" name="WordArt 10"/>
          <p:cNvSpPr>
            <a:spLocks noChangeArrowheads="1" noChangeShapeType="1" noTextEdit="1"/>
          </p:cNvSpPr>
          <p:nvPr/>
        </p:nvSpPr>
        <p:spPr bwMode="gray">
          <a:xfrm rot="2855621">
            <a:off x="911225" y="4035426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367497"/>
              </a:avLst>
            </a:prstTxWarp>
          </a:bodyPr>
          <a:lstStyle/>
          <a:p>
            <a:pPr algn="ctr"/>
            <a:r>
              <a:rPr lang="en-US" altLang="zh-CN" b="1" kern="10">
                <a:ln w="9525">
                  <a:noFill/>
                  <a:round/>
                </a:ln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Your Text Here</a:t>
            </a:r>
            <a:endParaRPr lang="zh-CN" altLang="en-US" b="1" kern="10">
              <a:ln w="9525">
                <a:noFill/>
                <a:round/>
              </a:ln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30" name="WordArt 11"/>
          <p:cNvSpPr>
            <a:spLocks noChangeArrowheads="1" noChangeShapeType="1" noTextEdit="1"/>
          </p:cNvSpPr>
          <p:nvPr/>
        </p:nvSpPr>
        <p:spPr bwMode="gray">
          <a:xfrm rot="-2860605">
            <a:off x="2107406" y="3974307"/>
            <a:ext cx="2162175" cy="11445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440848"/>
              </a:avLst>
            </a:prstTxWarp>
          </a:bodyPr>
          <a:lstStyle/>
          <a:p>
            <a:pPr algn="ctr"/>
            <a:r>
              <a:rPr lang="en-US" altLang="zh-CN" b="1" kern="10">
                <a:ln w="9525">
                  <a:noFill/>
                  <a:round/>
                </a:ln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Your Text Here</a:t>
            </a:r>
            <a:endParaRPr lang="zh-CN" altLang="en-US" b="1" kern="10">
              <a:ln w="9525">
                <a:noFill/>
                <a:round/>
              </a:ln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gray">
          <a:xfrm>
            <a:off x="1728788" y="3905250"/>
            <a:ext cx="17367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/>
              <a:t>Description of the contents</a:t>
            </a:r>
            <a:endParaRPr lang="en-US" altLang="zh-CN" b="1"/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gray">
          <a:xfrm>
            <a:off x="1608138" y="3352800"/>
            <a:ext cx="194945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2"/>
                </a:solidFill>
              </a:rPr>
              <a:t>Click to add Text</a:t>
            </a:r>
            <a:endParaRPr lang="en-US" altLang="zh-CN" sz="1600" b="1">
              <a:solidFill>
                <a:schemeClr val="tx2"/>
              </a:solidFill>
            </a:endParaRPr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gray">
          <a:xfrm>
            <a:off x="1628775" y="3810000"/>
            <a:ext cx="1895475" cy="0"/>
          </a:xfrm>
          <a:prstGeom prst="line">
            <a:avLst/>
          </a:prstGeom>
          <a:noFill/>
          <a:ln w="28575">
            <a:solidFill>
              <a:schemeClr val="tx1">
                <a:alpha val="50195"/>
              </a:schemeClr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gray">
          <a:xfrm>
            <a:off x="5008563" y="4224338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gray">
          <a:xfrm>
            <a:off x="4997450" y="4557713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gray">
          <a:xfrm>
            <a:off x="5008563" y="4862513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black">
          <a:xfrm>
            <a:off x="5008563" y="5167313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gray">
          <a:xfrm>
            <a:off x="5262563" y="4183063"/>
            <a:ext cx="23018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 b="1">
                <a:solidFill>
                  <a:srgbClr val="1C1C1C"/>
                </a:solidFill>
              </a:rPr>
              <a:t>Click to add Text</a:t>
            </a:r>
            <a:endParaRPr lang="en-US" altLang="zh-CN" sz="1400" b="1">
              <a:solidFill>
                <a:srgbClr val="1C1C1C"/>
              </a:solidFill>
            </a:endParaRP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gray">
          <a:xfrm>
            <a:off x="5262563" y="4519613"/>
            <a:ext cx="23018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 b="1">
                <a:solidFill>
                  <a:srgbClr val="1C1C1C"/>
                </a:solidFill>
              </a:rPr>
              <a:t>Click to add Text</a:t>
            </a:r>
            <a:endParaRPr lang="en-US" altLang="zh-CN" sz="1400" b="1">
              <a:solidFill>
                <a:srgbClr val="1C1C1C"/>
              </a:solidFill>
            </a:endParaRP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gray">
          <a:xfrm>
            <a:off x="5262563" y="4833938"/>
            <a:ext cx="23018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 b="1">
                <a:solidFill>
                  <a:srgbClr val="1C1C1C"/>
                </a:solidFill>
              </a:rPr>
              <a:t>Click to add Text</a:t>
            </a:r>
            <a:endParaRPr lang="en-US" altLang="zh-CN" sz="1400" b="1">
              <a:solidFill>
                <a:srgbClr val="1C1C1C"/>
              </a:solidFill>
            </a:endParaRP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gray">
          <a:xfrm>
            <a:off x="5262563" y="5138738"/>
            <a:ext cx="23018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 b="1">
                <a:solidFill>
                  <a:srgbClr val="1C1C1C"/>
                </a:solidFill>
              </a:rPr>
              <a:t>Click to add Text</a:t>
            </a:r>
            <a:endParaRPr lang="en-US" altLang="zh-CN" sz="1400" b="1">
              <a:solidFill>
                <a:srgbClr val="1C1C1C"/>
              </a:solidFill>
            </a:endParaRPr>
          </a:p>
        </p:txBody>
      </p:sp>
      <p:sp>
        <p:nvSpPr>
          <p:cNvPr id="30742" name="Line 23"/>
          <p:cNvSpPr>
            <a:spLocks noChangeShapeType="1"/>
          </p:cNvSpPr>
          <p:nvPr/>
        </p:nvSpPr>
        <p:spPr bwMode="auto">
          <a:xfrm rot="16200000" flipH="1">
            <a:off x="6446044" y="1332706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3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eeform 2"/>
          <p:cNvSpPr/>
          <p:nvPr/>
        </p:nvSpPr>
        <p:spPr bwMode="gray">
          <a:xfrm>
            <a:off x="2336800" y="3892550"/>
            <a:ext cx="1900238" cy="1376363"/>
          </a:xfrm>
          <a:custGeom>
            <a:avLst/>
            <a:gdLst>
              <a:gd name="T0" fmla="*/ 0 w 735"/>
              <a:gd name="T1" fmla="*/ 0 h 532"/>
              <a:gd name="T2" fmla="*/ 987607 w 735"/>
              <a:gd name="T3" fmla="*/ 522604 h 532"/>
              <a:gd name="T4" fmla="*/ 1491752 w 735"/>
              <a:gd name="T5" fmla="*/ 522604 h 532"/>
              <a:gd name="T6" fmla="*/ 1646873 w 735"/>
              <a:gd name="T7" fmla="*/ 644200 h 532"/>
              <a:gd name="T8" fmla="*/ 1652044 w 735"/>
              <a:gd name="T9" fmla="*/ 1040034 h 532"/>
              <a:gd name="T10" fmla="*/ 1546044 w 735"/>
              <a:gd name="T11" fmla="*/ 1034859 h 532"/>
              <a:gd name="T12" fmla="*/ 1729604 w 735"/>
              <a:gd name="T13" fmla="*/ 1376363 h 532"/>
              <a:gd name="T14" fmla="*/ 1900238 w 735"/>
              <a:gd name="T15" fmla="*/ 1040034 h 532"/>
              <a:gd name="T16" fmla="*/ 1799409 w 735"/>
              <a:gd name="T17" fmla="*/ 1040034 h 532"/>
              <a:gd name="T18" fmla="*/ 1794238 w 735"/>
              <a:gd name="T19" fmla="*/ 584695 h 532"/>
              <a:gd name="T20" fmla="*/ 1592581 w 735"/>
              <a:gd name="T21" fmla="*/ 388072 h 532"/>
              <a:gd name="T22" fmla="*/ 866095 w 735"/>
              <a:gd name="T23" fmla="*/ 385485 h 532"/>
              <a:gd name="T24" fmla="*/ 178390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6" name="Freeform 3"/>
          <p:cNvSpPr/>
          <p:nvPr/>
        </p:nvSpPr>
        <p:spPr bwMode="gray">
          <a:xfrm>
            <a:off x="4256088" y="3827463"/>
            <a:ext cx="366712" cy="1562100"/>
          </a:xfrm>
          <a:custGeom>
            <a:avLst/>
            <a:gdLst>
              <a:gd name="T0" fmla="*/ 95552 w 142"/>
              <a:gd name="T1" fmla="*/ 2586 h 604"/>
              <a:gd name="T2" fmla="*/ 116212 w 142"/>
              <a:gd name="T3" fmla="*/ 1220714 h 604"/>
              <a:gd name="T4" fmla="*/ 0 w 142"/>
              <a:gd name="T5" fmla="*/ 1225886 h 604"/>
              <a:gd name="T6" fmla="*/ 185938 w 142"/>
              <a:gd name="T7" fmla="*/ 1562100 h 604"/>
              <a:gd name="T8" fmla="*/ 366712 w 142"/>
              <a:gd name="T9" fmla="*/ 1225886 h 604"/>
              <a:gd name="T10" fmla="*/ 258248 w 142"/>
              <a:gd name="T11" fmla="*/ 1225886 h 604"/>
              <a:gd name="T12" fmla="*/ 255665 w 142"/>
              <a:gd name="T13" fmla="*/ 0 h 604"/>
              <a:gd name="T14" fmla="*/ 95552 w 142"/>
              <a:gd name="T15" fmla="*/ 258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7" name="Freeform 4"/>
          <p:cNvSpPr/>
          <p:nvPr/>
        </p:nvSpPr>
        <p:spPr bwMode="gray">
          <a:xfrm flipH="1">
            <a:off x="4656138" y="3892550"/>
            <a:ext cx="1900237" cy="1376363"/>
          </a:xfrm>
          <a:custGeom>
            <a:avLst/>
            <a:gdLst>
              <a:gd name="T0" fmla="*/ 0 w 735"/>
              <a:gd name="T1" fmla="*/ 0 h 532"/>
              <a:gd name="T2" fmla="*/ 987606 w 735"/>
              <a:gd name="T3" fmla="*/ 522604 h 532"/>
              <a:gd name="T4" fmla="*/ 1491751 w 735"/>
              <a:gd name="T5" fmla="*/ 522604 h 532"/>
              <a:gd name="T6" fmla="*/ 1646872 w 735"/>
              <a:gd name="T7" fmla="*/ 644200 h 532"/>
              <a:gd name="T8" fmla="*/ 1652043 w 735"/>
              <a:gd name="T9" fmla="*/ 1040034 h 532"/>
              <a:gd name="T10" fmla="*/ 1546043 w 735"/>
              <a:gd name="T11" fmla="*/ 1034859 h 532"/>
              <a:gd name="T12" fmla="*/ 1729604 w 735"/>
              <a:gd name="T13" fmla="*/ 1376363 h 532"/>
              <a:gd name="T14" fmla="*/ 1900237 w 735"/>
              <a:gd name="T15" fmla="*/ 1040034 h 532"/>
              <a:gd name="T16" fmla="*/ 1799408 w 735"/>
              <a:gd name="T17" fmla="*/ 1040034 h 532"/>
              <a:gd name="T18" fmla="*/ 1794237 w 735"/>
              <a:gd name="T19" fmla="*/ 584695 h 532"/>
              <a:gd name="T20" fmla="*/ 1592580 w 735"/>
              <a:gd name="T21" fmla="*/ 388072 h 532"/>
              <a:gd name="T22" fmla="*/ 866094 w 735"/>
              <a:gd name="T23" fmla="*/ 385485 h 532"/>
              <a:gd name="T24" fmla="*/ 178390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1748" name="Group 5"/>
          <p:cNvGrpSpPr/>
          <p:nvPr/>
        </p:nvGrpSpPr>
        <p:grpSpPr bwMode="auto">
          <a:xfrm>
            <a:off x="1828800" y="2665413"/>
            <a:ext cx="1362075" cy="1322387"/>
            <a:chOff x="4320" y="1152"/>
            <a:chExt cx="414" cy="402"/>
          </a:xfrm>
        </p:grpSpPr>
        <p:sp>
          <p:nvSpPr>
            <p:cNvPr id="65542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5543" name="Freeform 7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31749" name="Rectangle 8"/>
          <p:cNvSpPr>
            <a:spLocks noChangeArrowheads="1"/>
          </p:cNvSpPr>
          <p:nvPr/>
        </p:nvSpPr>
        <p:spPr bwMode="gray">
          <a:xfrm>
            <a:off x="1922463" y="2951163"/>
            <a:ext cx="1249362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FFFF"/>
                </a:solidFill>
              </a:rPr>
              <a:t>Text in </a:t>
            </a:r>
            <a:endParaRPr lang="en-US" altLang="zh-CN" sz="2400" b="1">
              <a:solidFill>
                <a:srgbClr val="FFFFFF"/>
              </a:solidFill>
            </a:endParaRPr>
          </a:p>
          <a:p>
            <a:pPr algn="ctr"/>
            <a:r>
              <a:rPr lang="en-US" altLang="zh-CN" sz="2400" b="1">
                <a:solidFill>
                  <a:srgbClr val="FFFFFF"/>
                </a:solidFill>
              </a:rPr>
              <a:t>here</a:t>
            </a:r>
            <a:endParaRPr lang="en-US" altLang="zh-CN" sz="2400" b="1">
              <a:solidFill>
                <a:srgbClr val="FFFFFF"/>
              </a:solidFill>
            </a:endParaRPr>
          </a:p>
        </p:txBody>
      </p:sp>
      <p:grpSp>
        <p:nvGrpSpPr>
          <p:cNvPr id="31750" name="Group 9"/>
          <p:cNvGrpSpPr/>
          <p:nvPr/>
        </p:nvGrpSpPr>
        <p:grpSpPr bwMode="auto">
          <a:xfrm>
            <a:off x="3754438" y="2665413"/>
            <a:ext cx="1362075" cy="1322387"/>
            <a:chOff x="4320" y="1152"/>
            <a:chExt cx="414" cy="402"/>
          </a:xfrm>
        </p:grpSpPr>
        <p:sp>
          <p:nvSpPr>
            <p:cNvPr id="65546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5547" name="Freeform 11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31751" name="Group 12"/>
          <p:cNvGrpSpPr/>
          <p:nvPr/>
        </p:nvGrpSpPr>
        <p:grpSpPr bwMode="auto">
          <a:xfrm>
            <a:off x="5724525" y="2674938"/>
            <a:ext cx="1362075" cy="1322387"/>
            <a:chOff x="4320" y="1152"/>
            <a:chExt cx="414" cy="402"/>
          </a:xfrm>
        </p:grpSpPr>
        <p:sp>
          <p:nvSpPr>
            <p:cNvPr id="65549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5550" name="Freeform 14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31752" name="Rectangle 15"/>
          <p:cNvSpPr>
            <a:spLocks noChangeArrowheads="1"/>
          </p:cNvSpPr>
          <p:nvPr/>
        </p:nvSpPr>
        <p:spPr bwMode="gray">
          <a:xfrm>
            <a:off x="3803650" y="2951163"/>
            <a:ext cx="1249363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FFFF"/>
                </a:solidFill>
              </a:rPr>
              <a:t>Text in </a:t>
            </a:r>
            <a:endParaRPr lang="en-US" altLang="zh-CN" sz="2400" b="1">
              <a:solidFill>
                <a:srgbClr val="FFFFFF"/>
              </a:solidFill>
            </a:endParaRPr>
          </a:p>
          <a:p>
            <a:pPr algn="ctr"/>
            <a:r>
              <a:rPr lang="en-US" altLang="zh-CN" sz="2400" b="1">
                <a:solidFill>
                  <a:srgbClr val="FFFFFF"/>
                </a:solidFill>
              </a:rPr>
              <a:t>here</a:t>
            </a:r>
            <a:endParaRPr lang="en-US" altLang="zh-CN" sz="2400" b="1">
              <a:solidFill>
                <a:srgbClr val="FFFFFF"/>
              </a:solidFill>
            </a:endParaRPr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gray">
          <a:xfrm>
            <a:off x="5803900" y="2960688"/>
            <a:ext cx="1249363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FFFF"/>
                </a:solidFill>
              </a:rPr>
              <a:t>Text in </a:t>
            </a:r>
            <a:endParaRPr lang="en-US" altLang="zh-CN" sz="2400" b="1">
              <a:solidFill>
                <a:srgbClr val="FFFFFF"/>
              </a:solidFill>
            </a:endParaRPr>
          </a:p>
          <a:p>
            <a:pPr algn="ctr"/>
            <a:r>
              <a:rPr lang="en-US" altLang="zh-CN" sz="2400" b="1">
                <a:solidFill>
                  <a:srgbClr val="FFFFFF"/>
                </a:solidFill>
              </a:rPr>
              <a:t>here</a:t>
            </a:r>
            <a:endParaRPr lang="en-US" altLang="zh-CN" sz="2400" b="1">
              <a:solidFill>
                <a:srgbClr val="FFFFFF"/>
              </a:solidFill>
            </a:endParaRPr>
          </a:p>
        </p:txBody>
      </p:sp>
      <p:sp>
        <p:nvSpPr>
          <p:cNvPr id="31754" name="Rectangle 17"/>
          <p:cNvSpPr>
            <a:spLocks noChangeArrowheads="1"/>
          </p:cNvSpPr>
          <p:nvPr/>
        </p:nvSpPr>
        <p:spPr bwMode="black">
          <a:xfrm>
            <a:off x="1427163" y="1752600"/>
            <a:ext cx="6477000" cy="99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b="1"/>
              <a:t>ThemeGallery  is a Design Digital Content &amp; Contents mall developed by Guild Design Inc.</a:t>
            </a:r>
            <a:endParaRPr lang="en-US" altLang="zh-CN" b="1"/>
          </a:p>
          <a:p>
            <a:pPr algn="ctr" eaLnBrk="0" hangingPunct="0">
              <a:lnSpc>
                <a:spcPct val="110000"/>
              </a:lnSpc>
            </a:pPr>
            <a:endParaRPr lang="en-US" altLang="zh-CN" b="1"/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ltGray">
          <a:xfrm>
            <a:off x="1503363" y="5480050"/>
            <a:ext cx="5888037" cy="9763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1756" name="Rectangle 19"/>
          <p:cNvSpPr>
            <a:spLocks noChangeArrowheads="1"/>
          </p:cNvSpPr>
          <p:nvPr/>
        </p:nvSpPr>
        <p:spPr bwMode="auto">
          <a:xfrm>
            <a:off x="1676400" y="5635625"/>
            <a:ext cx="5721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zh-CN" b="1"/>
              <a:t>ThemeGallery is a Design Digital Content &amp; Contents mall developed by Guild Design Inc.</a:t>
            </a:r>
            <a:endParaRPr lang="en-US" altLang="zh-CN" b="1"/>
          </a:p>
        </p:txBody>
      </p:sp>
      <p:sp>
        <p:nvSpPr>
          <p:cNvPr id="31757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2770" name="Freeform 3"/>
          <p:cNvSpPr/>
          <p:nvPr/>
        </p:nvSpPr>
        <p:spPr bwMode="gray">
          <a:xfrm>
            <a:off x="1060450" y="3897313"/>
            <a:ext cx="7015163" cy="1785937"/>
          </a:xfrm>
          <a:custGeom>
            <a:avLst/>
            <a:gdLst>
              <a:gd name="T0" fmla="*/ 3517900 w 4419"/>
              <a:gd name="T1" fmla="*/ 927100 h 1125"/>
              <a:gd name="T2" fmla="*/ 1528762 w 4419"/>
              <a:gd name="T3" fmla="*/ 193675 h 1125"/>
              <a:gd name="T4" fmla="*/ 1588 w 4419"/>
              <a:gd name="T5" fmla="*/ 873125 h 1125"/>
              <a:gd name="T6" fmla="*/ 1409700 w 4419"/>
              <a:gd name="T7" fmla="*/ 1647825 h 1125"/>
              <a:gd name="T8" fmla="*/ 3517900 w 4419"/>
              <a:gd name="T9" fmla="*/ 1023937 h 1125"/>
              <a:gd name="T10" fmla="*/ 5465762 w 4419"/>
              <a:gd name="T11" fmla="*/ 1677987 h 1125"/>
              <a:gd name="T12" fmla="*/ 6992938 w 4419"/>
              <a:gd name="T13" fmla="*/ 936625 h 1125"/>
              <a:gd name="T14" fmla="*/ 5551487 w 4419"/>
              <a:gd name="T15" fmla="*/ 204787 h 1125"/>
              <a:gd name="T16" fmla="*/ 3517900 w 4419"/>
              <a:gd name="T17" fmla="*/ 927100 h 1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19"/>
              <a:gd name="T28" fmla="*/ 0 h 1125"/>
              <a:gd name="T29" fmla="*/ 4419 w 4419"/>
              <a:gd name="T30" fmla="*/ 1125 h 1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A8A8A8"/>
              </a:gs>
              <a:gs pos="50000">
                <a:srgbClr val="DDDDDD"/>
              </a:gs>
              <a:gs pos="100000">
                <a:srgbClr val="A8A8A8"/>
              </a:gs>
            </a:gsLst>
            <a:lin ang="5400000" scaled="1"/>
          </a:gradFill>
          <a:ln w="9525">
            <a:miter lim="800000"/>
          </a:ln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gray">
          <a:xfrm>
            <a:off x="2684463" y="4691063"/>
            <a:ext cx="504825" cy="249237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2" name="Oval 5"/>
          <p:cNvSpPr>
            <a:spLocks noChangeArrowheads="1"/>
          </p:cNvSpPr>
          <p:nvPr/>
        </p:nvSpPr>
        <p:spPr bwMode="ltGray">
          <a:xfrm>
            <a:off x="2700338" y="4275138"/>
            <a:ext cx="463550" cy="193675"/>
          </a:xfrm>
          <a:prstGeom prst="ellipse">
            <a:avLst/>
          </a:prstGeom>
          <a:solidFill>
            <a:schemeClr val="folHlink"/>
          </a:solidFill>
          <a:ln w="9525">
            <a:round/>
          </a:ln>
          <a:scene3d>
            <a:camera prst="legacyObliqueBottom"/>
            <a:lightRig rig="legacyNormal3" dir="l"/>
          </a:scene3d>
          <a:sp3d extrusionH="887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gray">
          <a:xfrm>
            <a:off x="2030413" y="4578350"/>
            <a:ext cx="504825" cy="217488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gray">
          <a:xfrm>
            <a:off x="2054225" y="2060575"/>
            <a:ext cx="463550" cy="193675"/>
          </a:xfrm>
          <a:prstGeom prst="ellipse">
            <a:avLst/>
          </a:prstGeom>
          <a:solidFill>
            <a:schemeClr val="accent2"/>
          </a:solidFill>
          <a:ln w="9525">
            <a:round/>
          </a:ln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75" name="Oval 8"/>
          <p:cNvSpPr>
            <a:spLocks noChangeArrowheads="1"/>
          </p:cNvSpPr>
          <p:nvPr/>
        </p:nvSpPr>
        <p:spPr bwMode="gray">
          <a:xfrm>
            <a:off x="1384300" y="4640263"/>
            <a:ext cx="504825" cy="249237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gray">
          <a:xfrm>
            <a:off x="1408113" y="3727450"/>
            <a:ext cx="463550" cy="193675"/>
          </a:xfrm>
          <a:prstGeom prst="ellipse">
            <a:avLst/>
          </a:prstGeom>
          <a:solidFill>
            <a:schemeClr val="accent1"/>
          </a:solidFill>
          <a:ln w="9525">
            <a:round/>
          </a:ln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77" name="Oval 10"/>
          <p:cNvSpPr>
            <a:spLocks noChangeArrowheads="1"/>
          </p:cNvSpPr>
          <p:nvPr/>
        </p:nvSpPr>
        <p:spPr bwMode="gray">
          <a:xfrm>
            <a:off x="7262813" y="4668838"/>
            <a:ext cx="504825" cy="249237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8" name="Oval 11"/>
          <p:cNvSpPr>
            <a:spLocks noChangeArrowheads="1"/>
          </p:cNvSpPr>
          <p:nvPr/>
        </p:nvSpPr>
        <p:spPr bwMode="ltGray">
          <a:xfrm>
            <a:off x="7289800" y="3448050"/>
            <a:ext cx="463550" cy="193675"/>
          </a:xfrm>
          <a:prstGeom prst="ellipse">
            <a:avLst/>
          </a:prstGeom>
          <a:solidFill>
            <a:schemeClr val="folHlink"/>
          </a:solidFill>
          <a:ln w="9525">
            <a:round/>
          </a:ln>
          <a:scene3d>
            <a:camera prst="legacyObliqueBottom"/>
            <a:lightRig rig="legacyNormal3" dir="l"/>
          </a:scene3d>
          <a:sp3d extrusionH="25130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79" name="Oval 12"/>
          <p:cNvSpPr>
            <a:spLocks noChangeArrowheads="1"/>
          </p:cNvSpPr>
          <p:nvPr/>
        </p:nvSpPr>
        <p:spPr bwMode="gray">
          <a:xfrm>
            <a:off x="6608763" y="4524375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0" name="Oval 13"/>
          <p:cNvSpPr>
            <a:spLocks noChangeArrowheads="1"/>
          </p:cNvSpPr>
          <p:nvPr/>
        </p:nvSpPr>
        <p:spPr bwMode="gray">
          <a:xfrm>
            <a:off x="6632575" y="3654425"/>
            <a:ext cx="463550" cy="193675"/>
          </a:xfrm>
          <a:prstGeom prst="ellipse">
            <a:avLst/>
          </a:prstGeom>
          <a:solidFill>
            <a:schemeClr val="accent2"/>
          </a:solidFill>
          <a:ln w="9525">
            <a:round/>
          </a:ln>
          <a:scene3d>
            <a:camera prst="legacyObliqueBottom"/>
            <a:lightRig rig="legacyNormal3" dir="l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81" name="Oval 14"/>
          <p:cNvSpPr>
            <a:spLocks noChangeArrowheads="1"/>
          </p:cNvSpPr>
          <p:nvPr/>
        </p:nvSpPr>
        <p:spPr bwMode="gray">
          <a:xfrm>
            <a:off x="5962650" y="4618038"/>
            <a:ext cx="504825" cy="249237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gray">
          <a:xfrm>
            <a:off x="5984875" y="4429125"/>
            <a:ext cx="463550" cy="193675"/>
          </a:xfrm>
          <a:prstGeom prst="ellipse">
            <a:avLst/>
          </a:prstGeom>
          <a:solidFill>
            <a:schemeClr val="accent1"/>
          </a:solidFill>
          <a:ln w="9525">
            <a:round/>
          </a:ln>
          <a:scene3d>
            <a:camera prst="legacyObliqueBottom"/>
            <a:lightRig rig="legacyNormal3" dir="l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gray">
          <a:xfrm>
            <a:off x="1352550" y="5084763"/>
            <a:ext cx="185737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8F8F8"/>
                </a:solidFill>
                <a:latin typeface="Calibri" panose="020F0502020204030204" pitchFamily="34" charset="0"/>
              </a:rPr>
              <a:t>Title in here</a:t>
            </a:r>
            <a:endParaRPr lang="en-US" altLang="zh-CN" sz="2000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gray">
          <a:xfrm>
            <a:off x="5959475" y="5106988"/>
            <a:ext cx="185737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F8F8F8"/>
                </a:solidFill>
                <a:latin typeface="Calibri" panose="020F0502020204030204" pitchFamily="34" charset="0"/>
              </a:rPr>
              <a:t>Title in here</a:t>
            </a:r>
            <a:endParaRPr lang="en-US" altLang="zh-CN" sz="2000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1273175" y="3373438"/>
            <a:ext cx="6540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$40</a:t>
            </a:r>
            <a:endParaRPr lang="en-US" altLang="zh-CN" b="1">
              <a:solidFill>
                <a:srgbClr val="161614"/>
              </a:solidFill>
            </a:endParaRP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1879600" y="1712913"/>
            <a:ext cx="827088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$100</a:t>
            </a:r>
            <a:endParaRPr lang="en-US" altLang="zh-CN" b="1">
              <a:solidFill>
                <a:srgbClr val="161614"/>
              </a:solidFill>
            </a:endParaRP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2609850" y="3919538"/>
            <a:ext cx="6540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$25</a:t>
            </a:r>
            <a:endParaRPr lang="en-US" altLang="zh-CN" b="1">
              <a:solidFill>
                <a:srgbClr val="161614"/>
              </a:solidFill>
            </a:endParaRP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5868988" y="4105275"/>
            <a:ext cx="6540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$10</a:t>
            </a:r>
            <a:endParaRPr lang="en-US" altLang="zh-CN" b="1">
              <a:solidFill>
                <a:srgbClr val="161614"/>
              </a:solidFill>
            </a:endParaRP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6496050" y="3306763"/>
            <a:ext cx="6540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$45</a:t>
            </a:r>
            <a:endParaRPr lang="en-US" altLang="zh-CN" b="1">
              <a:solidFill>
                <a:srgbClr val="161614"/>
              </a:solidFill>
            </a:endParaRP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7164388" y="3105150"/>
            <a:ext cx="6540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$55</a:t>
            </a:r>
            <a:endParaRPr lang="en-US" altLang="zh-CN" b="1">
              <a:solidFill>
                <a:srgbClr val="161614"/>
              </a:solidFill>
            </a:endParaRPr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black">
          <a:xfrm>
            <a:off x="1271588" y="5656263"/>
            <a:ext cx="64897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000" b="1">
                <a:latin typeface="Calibri" panose="020F0502020204030204" pitchFamily="34" charset="0"/>
              </a:rPr>
              <a:t>ThemeGallery  is a Design Digital Content &amp; Contents mall developed by Guild Design Inc.</a:t>
            </a:r>
            <a:endParaRPr lang="en-US" altLang="zh-CN" sz="2000" b="1">
              <a:latin typeface="Calibri" panose="020F0502020204030204" pitchFamily="34" charset="0"/>
            </a:endParaRPr>
          </a:p>
        </p:txBody>
      </p:sp>
      <p:sp>
        <p:nvSpPr>
          <p:cNvPr id="32792" name="Freeform 25"/>
          <p:cNvSpPr/>
          <p:nvPr/>
        </p:nvSpPr>
        <p:spPr bwMode="gray">
          <a:xfrm>
            <a:off x="3589338" y="1943100"/>
            <a:ext cx="2097087" cy="1250950"/>
          </a:xfrm>
          <a:custGeom>
            <a:avLst/>
            <a:gdLst>
              <a:gd name="T0" fmla="*/ 6350 w 1321"/>
              <a:gd name="T1" fmla="*/ 620713 h 788"/>
              <a:gd name="T2" fmla="*/ 9525 w 1321"/>
              <a:gd name="T3" fmla="*/ 1250950 h 788"/>
              <a:gd name="T4" fmla="*/ 1743075 w 1321"/>
              <a:gd name="T5" fmla="*/ 1241425 h 788"/>
              <a:gd name="T6" fmla="*/ 2085975 w 1321"/>
              <a:gd name="T7" fmla="*/ 615950 h 788"/>
              <a:gd name="T8" fmla="*/ 2087562 w 1321"/>
              <a:gd name="T9" fmla="*/ 0 h 788"/>
              <a:gd name="T10" fmla="*/ 387350 w 1321"/>
              <a:gd name="T11" fmla="*/ 4763 h 788"/>
              <a:gd name="T12" fmla="*/ 6350 w 1321"/>
              <a:gd name="T13" fmla="*/ 620713 h 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21"/>
              <a:gd name="T22" fmla="*/ 0 h 788"/>
              <a:gd name="T23" fmla="*/ 1321 w 1321"/>
              <a:gd name="T24" fmla="*/ 788 h 7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3E3E3"/>
              </a:gs>
            </a:gsLst>
            <a:lin ang="18900000" scaled="1"/>
          </a:gradFill>
          <a:ln w="9525">
            <a:noFill/>
            <a:miter lim="800000"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gray">
          <a:xfrm>
            <a:off x="3914775" y="2055813"/>
            <a:ext cx="225425" cy="2254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3275" name="Oval 27"/>
          <p:cNvSpPr>
            <a:spLocks noChangeArrowheads="1"/>
          </p:cNvSpPr>
          <p:nvPr/>
        </p:nvSpPr>
        <p:spPr bwMode="gray">
          <a:xfrm>
            <a:off x="3914775" y="2438400"/>
            <a:ext cx="225425" cy="2254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117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gray">
          <a:xfrm>
            <a:off x="3914775" y="2832100"/>
            <a:ext cx="225425" cy="2254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2796" name="Text Box 29"/>
          <p:cNvSpPr txBox="1">
            <a:spLocks noChangeArrowheads="1"/>
          </p:cNvSpPr>
          <p:nvPr/>
        </p:nvSpPr>
        <p:spPr bwMode="auto">
          <a:xfrm>
            <a:off x="4225925" y="2011363"/>
            <a:ext cx="15017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161614"/>
                </a:solidFill>
                <a:latin typeface="Calibri" panose="020F0502020204030204" pitchFamily="34" charset="0"/>
              </a:rPr>
              <a:t>Text in here</a:t>
            </a:r>
            <a:endParaRPr lang="en-US" altLang="zh-CN" sz="1600" b="1">
              <a:solidFill>
                <a:srgbClr val="161614"/>
              </a:solidFill>
              <a:latin typeface="Calibri" panose="020F0502020204030204" pitchFamily="34" charset="0"/>
            </a:endParaRPr>
          </a:p>
        </p:txBody>
      </p:sp>
      <p:sp>
        <p:nvSpPr>
          <p:cNvPr id="32797" name="Text Box 30"/>
          <p:cNvSpPr txBox="1">
            <a:spLocks noChangeArrowheads="1"/>
          </p:cNvSpPr>
          <p:nvPr/>
        </p:nvSpPr>
        <p:spPr bwMode="auto">
          <a:xfrm>
            <a:off x="4225925" y="2393950"/>
            <a:ext cx="15017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161614"/>
                </a:solidFill>
                <a:latin typeface="Calibri" panose="020F0502020204030204" pitchFamily="34" charset="0"/>
              </a:rPr>
              <a:t>Text in here</a:t>
            </a:r>
            <a:endParaRPr lang="en-US" altLang="zh-CN" sz="1600" b="1">
              <a:solidFill>
                <a:srgbClr val="161614"/>
              </a:solidFill>
              <a:latin typeface="Calibri" panose="020F0502020204030204" pitchFamily="34" charset="0"/>
            </a:endParaRPr>
          </a:p>
        </p:txBody>
      </p:sp>
      <p:sp>
        <p:nvSpPr>
          <p:cNvPr id="32798" name="Text Box 31"/>
          <p:cNvSpPr txBox="1">
            <a:spLocks noChangeArrowheads="1"/>
          </p:cNvSpPr>
          <p:nvPr/>
        </p:nvSpPr>
        <p:spPr bwMode="auto">
          <a:xfrm>
            <a:off x="4225925" y="2798763"/>
            <a:ext cx="15017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161614"/>
                </a:solidFill>
                <a:latin typeface="Calibri" panose="020F0502020204030204" pitchFamily="34" charset="0"/>
              </a:rPr>
              <a:t>Text in here</a:t>
            </a:r>
            <a:endParaRPr lang="en-US" altLang="zh-CN" sz="1600" b="1">
              <a:solidFill>
                <a:srgbClr val="161614"/>
              </a:solidFill>
              <a:latin typeface="Calibri" panose="020F0502020204030204" pitchFamily="34" charset="0"/>
            </a:endParaRPr>
          </a:p>
        </p:txBody>
      </p:sp>
      <p:sp>
        <p:nvSpPr>
          <p:cNvPr id="32799" name="AutoShape 32"/>
          <p:cNvSpPr/>
          <p:nvPr/>
        </p:nvSpPr>
        <p:spPr bwMode="auto">
          <a:xfrm flipV="1">
            <a:off x="3441700" y="4005263"/>
            <a:ext cx="2517775" cy="252412"/>
          </a:xfrm>
          <a:prstGeom prst="accentCallout1">
            <a:avLst>
              <a:gd name="adj1" fmla="val 54713"/>
              <a:gd name="adj2" fmla="val -3028"/>
              <a:gd name="adj3" fmla="val -29560"/>
              <a:gd name="adj4" fmla="val -15324"/>
            </a:avLst>
          </a:prstGeom>
          <a:noFill/>
          <a:ln w="9525">
            <a:solidFill>
              <a:srgbClr val="1C1C1C"/>
            </a:solidFill>
            <a:miter lim="800000"/>
          </a:ln>
        </p:spPr>
        <p:txBody>
          <a:bodyPr rot="10800000"/>
          <a:lstStyle/>
          <a:p>
            <a:r>
              <a:rPr lang="en-US" altLang="zh-CN" sz="1200">
                <a:solidFill>
                  <a:srgbClr val="1C1C1C"/>
                </a:solidFill>
                <a:latin typeface="Calibri" panose="020F0502020204030204" pitchFamily="34" charset="0"/>
              </a:rPr>
              <a:t>Coordinate Depth in </a:t>
            </a:r>
            <a:r>
              <a:rPr lang="en-US" altLang="zh-CN" sz="1200" b="1">
                <a:solidFill>
                  <a:srgbClr val="1C1C1C"/>
                </a:solidFill>
                <a:latin typeface="Calibri" panose="020F0502020204030204" pitchFamily="34" charset="0"/>
              </a:rPr>
              <a:t>3-D Settings</a:t>
            </a:r>
            <a:r>
              <a:rPr lang="en-US" altLang="zh-CN" sz="1200">
                <a:solidFill>
                  <a:srgbClr val="1C1C1C"/>
                </a:solidFill>
                <a:latin typeface="Calibri" panose="020F0502020204030204" pitchFamily="34" charset="0"/>
              </a:rPr>
              <a:t>.</a:t>
            </a:r>
            <a:endParaRPr lang="en-US" altLang="zh-CN" sz="1200">
              <a:solidFill>
                <a:srgbClr val="1C1C1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gray">
          <a:xfrm rot="3419336">
            <a:off x="7212012" y="1825626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600825" y="3175000"/>
            <a:ext cx="191135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2007.10   Add Your Text</a:t>
            </a:r>
            <a:endParaRPr lang="en-US" altLang="zh-CN" sz="140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2007.10   Add Your Text</a:t>
            </a:r>
            <a:endParaRPr lang="en-US" altLang="zh-CN" sz="140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2007.10   Add Your Text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gray">
          <a:xfrm rot="3419336">
            <a:off x="1357312" y="2533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gray">
          <a:xfrm>
            <a:off x="1450975" y="2892425"/>
            <a:ext cx="692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FFFFFF"/>
                </a:solidFill>
              </a:rPr>
              <a:t>2004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gray">
          <a:xfrm rot="3419336">
            <a:off x="2792412" y="4438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gray">
          <a:xfrm>
            <a:off x="2886075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FFFFFF"/>
                </a:solidFill>
              </a:rPr>
              <a:t>2005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gray">
          <a:xfrm rot="3419336">
            <a:off x="4862512" y="3286126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</a:ln>
          <a:effectLst>
            <a:outerShdw dist="77251" dir="567739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gray">
          <a:xfrm>
            <a:off x="4956175" y="3644900"/>
            <a:ext cx="692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FFFFFF"/>
                </a:solidFill>
              </a:rPr>
              <a:t>2006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gray">
          <a:xfrm>
            <a:off x="7305675" y="2184400"/>
            <a:ext cx="692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FFFFFF"/>
                </a:solidFill>
              </a:rPr>
              <a:t>2007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2155825" y="3487738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V="1">
            <a:off x="3756025" y="4021138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5889625" y="2636838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2460625" y="2071688"/>
            <a:ext cx="4114800" cy="57943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Company</a:t>
            </a:r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 b="1">
                <a:solidFill>
                  <a:schemeClr val="folHlink"/>
                </a:solidFill>
                <a:latin typeface="Calibri" panose="020F0502020204030204" pitchFamily="34" charset="0"/>
              </a:rPr>
              <a:t>History</a:t>
            </a:r>
            <a:endParaRPr lang="en-US" altLang="zh-CN" sz="3200" b="1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2384425" y="5765800"/>
            <a:ext cx="191135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2005.10   Add Your Text</a:t>
            </a:r>
            <a:endParaRPr lang="en-US" altLang="zh-CN" sz="140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2005.10   Add Your Text</a:t>
            </a:r>
            <a:endParaRPr lang="en-US" altLang="zh-CN" sz="140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2005.10   Add Your Text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4670425" y="4699000"/>
            <a:ext cx="191135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2006.10   Add Your Text</a:t>
            </a:r>
            <a:endParaRPr lang="en-US" altLang="zh-CN" sz="140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2006.10   Add Your Text</a:t>
            </a:r>
            <a:endParaRPr lang="en-US" altLang="zh-CN" sz="140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2006.10   Add Your Text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250825" y="3860800"/>
            <a:ext cx="191135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2004.10   Add Your Text</a:t>
            </a:r>
            <a:endParaRPr lang="en-US" altLang="zh-CN" sz="140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2004.10   Add Your Text</a:t>
            </a:r>
            <a:endParaRPr lang="en-US" altLang="zh-CN" sz="140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sz="1400">
                <a:latin typeface="Calibri" panose="020F0502020204030204" pitchFamily="34" charset="0"/>
              </a:rPr>
              <a:t>2004.10   Add Your Text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sp>
        <p:nvSpPr>
          <p:cNvPr id="33809" name="Rectangle 18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4818" name="Line 3"/>
          <p:cNvSpPr>
            <a:spLocks noChangeShapeType="1"/>
          </p:cNvSpPr>
          <p:nvPr/>
        </p:nvSpPr>
        <p:spPr bwMode="auto">
          <a:xfrm flipV="1">
            <a:off x="3479800" y="3733800"/>
            <a:ext cx="5314950" cy="3175"/>
          </a:xfrm>
          <a:prstGeom prst="line">
            <a:avLst/>
          </a:prstGeom>
          <a:noFill/>
          <a:ln w="28575" cap="rnd">
            <a:solidFill>
              <a:srgbClr val="080808"/>
            </a:solidFill>
            <a:prstDash val="sysDot"/>
            <a:round/>
            <a:head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 flipV="1">
            <a:off x="3136900" y="2843213"/>
            <a:ext cx="868363" cy="911225"/>
          </a:xfrm>
          <a:prstGeom prst="line">
            <a:avLst/>
          </a:prstGeom>
          <a:noFill/>
          <a:ln w="28575" cap="rnd">
            <a:solidFill>
              <a:srgbClr val="080808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H="1">
            <a:off x="2743200" y="3746500"/>
            <a:ext cx="395288" cy="1435100"/>
          </a:xfrm>
          <a:prstGeom prst="line">
            <a:avLst/>
          </a:prstGeom>
          <a:noFill/>
          <a:ln w="28575" cap="rnd">
            <a:solidFill>
              <a:srgbClr val="080808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H="1">
            <a:off x="1760538" y="3748088"/>
            <a:ext cx="1371600" cy="0"/>
          </a:xfrm>
          <a:prstGeom prst="line">
            <a:avLst/>
          </a:prstGeom>
          <a:noFill/>
          <a:ln w="28575" cap="rnd">
            <a:solidFill>
              <a:srgbClr val="080808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22" name="Group 7"/>
          <p:cNvGrpSpPr/>
          <p:nvPr/>
        </p:nvGrpSpPr>
        <p:grpSpPr bwMode="auto">
          <a:xfrm>
            <a:off x="254000" y="2922588"/>
            <a:ext cx="1657350" cy="1631950"/>
            <a:chOff x="160" y="1841"/>
            <a:chExt cx="1044" cy="1028"/>
          </a:xfrm>
        </p:grpSpPr>
        <p:sp>
          <p:nvSpPr>
            <p:cNvPr id="68616" name="Oval 8"/>
            <p:cNvSpPr>
              <a:spLocks noChangeArrowheads="1"/>
            </p:cNvSpPr>
            <p:nvPr/>
          </p:nvSpPr>
          <p:spPr bwMode="gray">
            <a:xfrm>
              <a:off x="160" y="1841"/>
              <a:ext cx="1044" cy="102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shade val="66275"/>
                    <a:invGamma/>
                    <a:alpha val="89999"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pic>
          <p:nvPicPr>
            <p:cNvPr id="34845" name="Picture 9" descr="Picture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gray">
            <a:xfrm>
              <a:off x="264" y="1852"/>
              <a:ext cx="83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3" name="Group 10"/>
          <p:cNvGrpSpPr/>
          <p:nvPr/>
        </p:nvGrpSpPr>
        <p:grpSpPr bwMode="auto">
          <a:xfrm>
            <a:off x="2927350" y="3538538"/>
            <a:ext cx="425450" cy="415925"/>
            <a:chOff x="638" y="1555"/>
            <a:chExt cx="569" cy="562"/>
          </a:xfrm>
        </p:grpSpPr>
        <p:sp>
          <p:nvSpPr>
            <p:cNvPr id="34842" name="Oval 11"/>
            <p:cNvSpPr>
              <a:spLocks noChangeArrowheads="1"/>
            </p:cNvSpPr>
            <p:nvPr/>
          </p:nvSpPr>
          <p:spPr bwMode="gray">
            <a:xfrm>
              <a:off x="638" y="1555"/>
              <a:ext cx="569" cy="562"/>
            </a:xfrm>
            <a:prstGeom prst="ellipse">
              <a:avLst/>
            </a:prstGeom>
            <a:gradFill rotWithShape="1">
              <a:gsLst>
                <a:gs pos="0">
                  <a:srgbClr val="FF0107"/>
                </a:gs>
                <a:gs pos="50000">
                  <a:srgbClr val="760003"/>
                </a:gs>
                <a:gs pos="100000">
                  <a:srgbClr val="FF0107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4843" name="Picture 12" descr="Picture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gray">
            <a:xfrm>
              <a:off x="695" y="1560"/>
              <a:ext cx="45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4" name="Group 13"/>
          <p:cNvGrpSpPr/>
          <p:nvPr/>
        </p:nvGrpSpPr>
        <p:grpSpPr bwMode="auto">
          <a:xfrm>
            <a:off x="3797300" y="1738313"/>
            <a:ext cx="1276350" cy="1257300"/>
            <a:chOff x="638" y="1555"/>
            <a:chExt cx="569" cy="562"/>
          </a:xfrm>
        </p:grpSpPr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638" y="1555"/>
              <a:ext cx="569" cy="56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9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8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pic>
          <p:nvPicPr>
            <p:cNvPr id="34841" name="Picture 15" descr="Picture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gray">
            <a:xfrm>
              <a:off x="695" y="1560"/>
              <a:ext cx="45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5" name="Group 16"/>
          <p:cNvGrpSpPr/>
          <p:nvPr/>
        </p:nvGrpSpPr>
        <p:grpSpPr bwMode="auto">
          <a:xfrm>
            <a:off x="1784350" y="4648200"/>
            <a:ext cx="1949450" cy="1917700"/>
            <a:chOff x="638" y="1555"/>
            <a:chExt cx="569" cy="562"/>
          </a:xfrm>
        </p:grpSpPr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638" y="1555"/>
              <a:ext cx="569" cy="5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pic>
          <p:nvPicPr>
            <p:cNvPr id="34839" name="Picture 18" descr="Picture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gray">
            <a:xfrm>
              <a:off x="695" y="1560"/>
              <a:ext cx="45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6" name="Text Box 18"/>
          <p:cNvSpPr txBox="1">
            <a:spLocks noChangeArrowheads="1"/>
          </p:cNvSpPr>
          <p:nvPr/>
        </p:nvSpPr>
        <p:spPr bwMode="black">
          <a:xfrm>
            <a:off x="3933825" y="1770063"/>
            <a:ext cx="984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80808"/>
                </a:solidFill>
              </a:rPr>
              <a:t>Text</a:t>
            </a:r>
            <a:endParaRPr lang="en-US" altLang="zh-CN" sz="2000">
              <a:solidFill>
                <a:srgbClr val="080808"/>
              </a:solidFill>
            </a:endParaRPr>
          </a:p>
        </p:txBody>
      </p:sp>
      <p:sp>
        <p:nvSpPr>
          <p:cNvPr id="34827" name="Text Box 18"/>
          <p:cNvSpPr txBox="1">
            <a:spLocks noChangeArrowheads="1"/>
          </p:cNvSpPr>
          <p:nvPr/>
        </p:nvSpPr>
        <p:spPr bwMode="black">
          <a:xfrm>
            <a:off x="2017713" y="4697413"/>
            <a:ext cx="14986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80808"/>
                </a:solidFill>
              </a:rPr>
              <a:t>Text</a:t>
            </a:r>
            <a:endParaRPr lang="en-US" altLang="zh-CN" sz="2000">
              <a:solidFill>
                <a:srgbClr val="080808"/>
              </a:solidFill>
            </a:endParaRPr>
          </a:p>
        </p:txBody>
      </p:sp>
      <p:sp>
        <p:nvSpPr>
          <p:cNvPr id="34828" name="Text Box 18"/>
          <p:cNvSpPr txBox="1">
            <a:spLocks noChangeArrowheads="1"/>
          </p:cNvSpPr>
          <p:nvPr/>
        </p:nvSpPr>
        <p:spPr bwMode="black">
          <a:xfrm>
            <a:off x="434975" y="3011488"/>
            <a:ext cx="12795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80808"/>
                </a:solidFill>
              </a:rPr>
              <a:t>Text</a:t>
            </a:r>
            <a:endParaRPr lang="en-US" altLang="zh-CN" sz="2000">
              <a:solidFill>
                <a:srgbClr val="080808"/>
              </a:solidFill>
            </a:endParaRPr>
          </a:p>
        </p:txBody>
      </p:sp>
      <p:pic>
        <p:nvPicPr>
          <p:cNvPr id="34829" name="Picture 22" descr="3D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3371850"/>
            <a:ext cx="10255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23" descr="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063" y="5291138"/>
            <a:ext cx="16922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4" descr="0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0" y="2173288"/>
            <a:ext cx="9017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2" name="Text Box 25"/>
          <p:cNvSpPr txBox="1">
            <a:spLocks noChangeArrowheads="1"/>
          </p:cNvSpPr>
          <p:nvPr/>
        </p:nvSpPr>
        <p:spPr bwMode="auto">
          <a:xfrm>
            <a:off x="304800" y="4586288"/>
            <a:ext cx="1524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u="sng">
                <a:solidFill>
                  <a:schemeClr val="accent1"/>
                </a:solidFill>
              </a:rPr>
              <a:t>Title in here</a:t>
            </a:r>
            <a:endParaRPr lang="en-US" altLang="zh-CN" b="1" u="sng">
              <a:solidFill>
                <a:schemeClr val="accent1"/>
              </a:solidFill>
            </a:endParaRPr>
          </a:p>
        </p:txBody>
      </p:sp>
      <p:sp>
        <p:nvSpPr>
          <p:cNvPr id="34833" name="Text Box 26"/>
          <p:cNvSpPr txBox="1">
            <a:spLocks noChangeArrowheads="1"/>
          </p:cNvSpPr>
          <p:nvPr/>
        </p:nvSpPr>
        <p:spPr bwMode="auto">
          <a:xfrm>
            <a:off x="2286000" y="1981200"/>
            <a:ext cx="1524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b="1" u="sng">
                <a:solidFill>
                  <a:schemeClr val="accent2"/>
                </a:solidFill>
              </a:rPr>
              <a:t>Title in here</a:t>
            </a:r>
            <a:endParaRPr lang="en-US" altLang="zh-CN" b="1" u="sng">
              <a:solidFill>
                <a:schemeClr val="accent2"/>
              </a:solidFill>
            </a:endParaRPr>
          </a:p>
        </p:txBody>
      </p:sp>
      <p:sp>
        <p:nvSpPr>
          <p:cNvPr id="34834" name="Text Box 27"/>
          <p:cNvSpPr txBox="1">
            <a:spLocks noChangeArrowheads="1"/>
          </p:cNvSpPr>
          <p:nvPr/>
        </p:nvSpPr>
        <p:spPr bwMode="auto">
          <a:xfrm>
            <a:off x="3810000" y="5459413"/>
            <a:ext cx="1524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u="sng">
                <a:solidFill>
                  <a:schemeClr val="folHlink"/>
                </a:solidFill>
              </a:rPr>
              <a:t>Title in here</a:t>
            </a:r>
            <a:endParaRPr lang="en-US" altLang="zh-CN" b="1" u="sng">
              <a:solidFill>
                <a:schemeClr val="folHlink"/>
              </a:solidFill>
            </a:endParaRPr>
          </a:p>
        </p:txBody>
      </p:sp>
      <p:sp>
        <p:nvSpPr>
          <p:cNvPr id="34835" name="Text Box 28"/>
          <p:cNvSpPr txBox="1">
            <a:spLocks noChangeArrowheads="1"/>
          </p:cNvSpPr>
          <p:nvPr/>
        </p:nvSpPr>
        <p:spPr bwMode="gray">
          <a:xfrm>
            <a:off x="5410200" y="3886200"/>
            <a:ext cx="3124200" cy="1262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80808"/>
                </a:solidFill>
              </a:rPr>
              <a:t> Description of the contents</a:t>
            </a:r>
            <a:endParaRPr lang="en-US" altLang="zh-CN" sz="1400" b="1">
              <a:solidFill>
                <a:srgbClr val="080808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80808"/>
                </a:solidFill>
              </a:rPr>
              <a:t> Description of the contents</a:t>
            </a:r>
            <a:endParaRPr lang="en-US" altLang="zh-CN" sz="1400" b="1">
              <a:solidFill>
                <a:srgbClr val="080808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80808"/>
                </a:solidFill>
              </a:rPr>
              <a:t> Description of the contents</a:t>
            </a:r>
            <a:endParaRPr lang="en-US" altLang="zh-CN" sz="1400" b="1">
              <a:solidFill>
                <a:srgbClr val="080808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80808"/>
                </a:solidFill>
              </a:rPr>
              <a:t> Description of the contents</a:t>
            </a:r>
            <a:endParaRPr lang="en-US" altLang="zh-CN" sz="1400" b="1">
              <a:solidFill>
                <a:srgbClr val="080808"/>
              </a:solidFill>
            </a:endParaRPr>
          </a:p>
        </p:txBody>
      </p:sp>
      <p:sp>
        <p:nvSpPr>
          <p:cNvPr id="34836" name="Rectangle 29"/>
          <p:cNvSpPr>
            <a:spLocks noChangeArrowheads="1"/>
          </p:cNvSpPr>
          <p:nvPr/>
        </p:nvSpPr>
        <p:spPr bwMode="gray">
          <a:xfrm>
            <a:off x="4648200" y="3214688"/>
            <a:ext cx="4191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CC0000"/>
                </a:solidFill>
                <a:latin typeface="Calibri" panose="020F0502020204030204" pitchFamily="34" charset="0"/>
              </a:rPr>
              <a:t> Add your title in here</a:t>
            </a:r>
            <a:endParaRPr lang="en-US" altLang="zh-CN" sz="2800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34837" name="Text Box 9"/>
          <p:cNvSpPr txBox="1">
            <a:spLocks noChangeArrowheads="1"/>
          </p:cNvSpPr>
          <p:nvPr/>
        </p:nvSpPr>
        <p:spPr bwMode="gray">
          <a:xfrm>
            <a:off x="5334000" y="1936750"/>
            <a:ext cx="3124200" cy="73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80808"/>
                </a:solidFill>
              </a:rPr>
              <a:t>ThemeGallery is a Design Digital Content &amp; Contents mall developed by Guild Design Inc.</a:t>
            </a:r>
            <a:endParaRPr lang="en-US" altLang="zh-CN" sz="140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invGray">
          <a:xfrm>
            <a:off x="944563" y="2047875"/>
            <a:ext cx="3343275" cy="13763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gray">
          <a:xfrm>
            <a:off x="3101975" y="2155825"/>
            <a:ext cx="11176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F8F8F8"/>
                </a:solidFill>
                <a:latin typeface="Calibri" panose="020F0502020204030204" pitchFamily="34" charset="0"/>
              </a:rPr>
              <a:t>Contents</a:t>
            </a:r>
            <a:endParaRPr lang="en-US" altLang="zh-CN" sz="2000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gray">
          <a:xfrm>
            <a:off x="4638675" y="2043113"/>
            <a:ext cx="3467100" cy="13763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gray">
          <a:xfrm>
            <a:off x="4714875" y="2154238"/>
            <a:ext cx="111601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F8F8F8"/>
                </a:solidFill>
                <a:latin typeface="Calibri" panose="020F0502020204030204" pitchFamily="34" charset="0"/>
              </a:rPr>
              <a:t>Contents</a:t>
            </a:r>
            <a:endParaRPr lang="en-US" altLang="zh-CN" sz="2000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gray">
          <a:xfrm>
            <a:off x="942975" y="3819525"/>
            <a:ext cx="3344863" cy="1374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gray">
          <a:xfrm>
            <a:off x="3038475" y="4765675"/>
            <a:ext cx="11160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F8F8F8"/>
                </a:solidFill>
                <a:latin typeface="Calibri" panose="020F0502020204030204" pitchFamily="34" charset="0"/>
              </a:rPr>
              <a:t>Content</a:t>
            </a:r>
            <a:endParaRPr lang="en-US" altLang="zh-CN" sz="2000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gray">
          <a:xfrm>
            <a:off x="4643438" y="3821113"/>
            <a:ext cx="3470275" cy="13668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gray">
          <a:xfrm>
            <a:off x="4718050" y="4787900"/>
            <a:ext cx="11176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F8F8F8"/>
                </a:solidFill>
                <a:latin typeface="Calibri" panose="020F0502020204030204" pitchFamily="34" charset="0"/>
              </a:rPr>
              <a:t>Content</a:t>
            </a:r>
            <a:endParaRPr lang="en-US" altLang="zh-CN" sz="2000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gray">
          <a:xfrm>
            <a:off x="987425" y="3983038"/>
            <a:ext cx="2032000" cy="94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ThemeGallery is a Design Digital Content &amp; Contents mall developed by Guild Design Inc.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gray">
          <a:xfrm>
            <a:off x="1001713" y="2155825"/>
            <a:ext cx="1947862" cy="1196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 Click to add Text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 Click to add Text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 Click to add Text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 Click to add Text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gray">
          <a:xfrm>
            <a:off x="5854700" y="2195513"/>
            <a:ext cx="2106613" cy="94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ThemeGallery is a Design Digital Content &amp; Contents mall developed by Guild Design Inc.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gray">
          <a:xfrm>
            <a:off x="5937250" y="4022725"/>
            <a:ext cx="2020888" cy="920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 Click to add Text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  <a:p>
            <a:pPr algn="r"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 Click to add Text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  <a:p>
            <a:pPr algn="r" eaLnBrk="0" hangingPunct="0">
              <a:lnSpc>
                <a:spcPct val="130000"/>
              </a:lnSpc>
              <a:buFontTx/>
              <a:buChar char="-"/>
            </a:pPr>
            <a:r>
              <a:rPr lang="en-US" altLang="zh-CN" sz="1400">
                <a:solidFill>
                  <a:srgbClr val="F8F8F8"/>
                </a:solidFill>
                <a:latin typeface="Calibri" panose="020F0502020204030204" pitchFamily="34" charset="0"/>
              </a:rPr>
              <a:t> Click to add Text</a:t>
            </a:r>
            <a:endParaRPr lang="en-US" altLang="zh-CN" sz="1400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35854" name="Group 15"/>
          <p:cNvGrpSpPr/>
          <p:nvPr/>
        </p:nvGrpSpPr>
        <p:grpSpPr bwMode="auto">
          <a:xfrm>
            <a:off x="4889500" y="3967163"/>
            <a:ext cx="742950" cy="744537"/>
            <a:chOff x="2430" y="1692"/>
            <a:chExt cx="339" cy="339"/>
          </a:xfrm>
        </p:grpSpPr>
        <p:sp>
          <p:nvSpPr>
            <p:cNvPr id="48144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35855" name="Group 18"/>
          <p:cNvGrpSpPr/>
          <p:nvPr/>
        </p:nvGrpSpPr>
        <p:grpSpPr bwMode="auto">
          <a:xfrm>
            <a:off x="3251200" y="2549525"/>
            <a:ext cx="763588" cy="750888"/>
            <a:chOff x="866" y="2169"/>
            <a:chExt cx="406" cy="405"/>
          </a:xfrm>
        </p:grpSpPr>
        <p:sp>
          <p:nvSpPr>
            <p:cNvPr id="48147" name="Freeform 19"/>
            <p:cNvSpPr/>
            <p:nvPr/>
          </p:nvSpPr>
          <p:spPr bwMode="gray">
            <a:xfrm>
              <a:off x="1073" y="2181"/>
              <a:ext cx="190" cy="152"/>
            </a:xfrm>
            <a:custGeom>
              <a:avLst/>
              <a:gdLst>
                <a:gd name="T0" fmla="*/ 34 w 190"/>
                <a:gd name="T1" fmla="*/ 15 h 152"/>
                <a:gd name="T2" fmla="*/ 40 w 190"/>
                <a:gd name="T3" fmla="*/ 17 h 152"/>
                <a:gd name="T4" fmla="*/ 46 w 190"/>
                <a:gd name="T5" fmla="*/ 18 h 152"/>
                <a:gd name="T6" fmla="*/ 51 w 190"/>
                <a:gd name="T7" fmla="*/ 23 h 152"/>
                <a:gd name="T8" fmla="*/ 55 w 190"/>
                <a:gd name="T9" fmla="*/ 27 h 152"/>
                <a:gd name="T10" fmla="*/ 57 w 190"/>
                <a:gd name="T11" fmla="*/ 33 h 152"/>
                <a:gd name="T12" fmla="*/ 58 w 190"/>
                <a:gd name="T13" fmla="*/ 39 h 152"/>
                <a:gd name="T14" fmla="*/ 58 w 190"/>
                <a:gd name="T15" fmla="*/ 51 h 152"/>
                <a:gd name="T16" fmla="*/ 58 w 190"/>
                <a:gd name="T17" fmla="*/ 57 h 152"/>
                <a:gd name="T18" fmla="*/ 55 w 190"/>
                <a:gd name="T19" fmla="*/ 62 h 152"/>
                <a:gd name="T20" fmla="*/ 54 w 190"/>
                <a:gd name="T21" fmla="*/ 66 h 152"/>
                <a:gd name="T22" fmla="*/ 60 w 190"/>
                <a:gd name="T23" fmla="*/ 69 h 152"/>
                <a:gd name="T24" fmla="*/ 66 w 190"/>
                <a:gd name="T25" fmla="*/ 72 h 152"/>
                <a:gd name="T26" fmla="*/ 70 w 190"/>
                <a:gd name="T27" fmla="*/ 72 h 152"/>
                <a:gd name="T28" fmla="*/ 73 w 190"/>
                <a:gd name="T29" fmla="*/ 72 h 152"/>
                <a:gd name="T30" fmla="*/ 75 w 190"/>
                <a:gd name="T31" fmla="*/ 72 h 152"/>
                <a:gd name="T32" fmla="*/ 82 w 190"/>
                <a:gd name="T33" fmla="*/ 72 h 152"/>
                <a:gd name="T34" fmla="*/ 87 w 190"/>
                <a:gd name="T35" fmla="*/ 75 h 152"/>
                <a:gd name="T36" fmla="*/ 93 w 190"/>
                <a:gd name="T37" fmla="*/ 78 h 152"/>
                <a:gd name="T38" fmla="*/ 96 w 190"/>
                <a:gd name="T39" fmla="*/ 83 h 152"/>
                <a:gd name="T40" fmla="*/ 99 w 190"/>
                <a:gd name="T41" fmla="*/ 89 h 152"/>
                <a:gd name="T42" fmla="*/ 99 w 190"/>
                <a:gd name="T43" fmla="*/ 95 h 152"/>
                <a:gd name="T44" fmla="*/ 99 w 190"/>
                <a:gd name="T45" fmla="*/ 96 h 152"/>
                <a:gd name="T46" fmla="*/ 118 w 190"/>
                <a:gd name="T47" fmla="*/ 119 h 152"/>
                <a:gd name="T48" fmla="*/ 132 w 190"/>
                <a:gd name="T49" fmla="*/ 146 h 152"/>
                <a:gd name="T50" fmla="*/ 145 w 190"/>
                <a:gd name="T51" fmla="*/ 146 h 152"/>
                <a:gd name="T52" fmla="*/ 156 w 190"/>
                <a:gd name="T53" fmla="*/ 146 h 152"/>
                <a:gd name="T54" fmla="*/ 160 w 190"/>
                <a:gd name="T55" fmla="*/ 146 h 152"/>
                <a:gd name="T56" fmla="*/ 160 w 190"/>
                <a:gd name="T57" fmla="*/ 146 h 152"/>
                <a:gd name="T58" fmla="*/ 160 w 190"/>
                <a:gd name="T59" fmla="*/ 146 h 152"/>
                <a:gd name="T60" fmla="*/ 175 w 190"/>
                <a:gd name="T61" fmla="*/ 147 h 152"/>
                <a:gd name="T62" fmla="*/ 190 w 190"/>
                <a:gd name="T63" fmla="*/ 152 h 152"/>
                <a:gd name="T64" fmla="*/ 180 w 190"/>
                <a:gd name="T65" fmla="*/ 116 h 152"/>
                <a:gd name="T66" fmla="*/ 162 w 190"/>
                <a:gd name="T67" fmla="*/ 84 h 152"/>
                <a:gd name="T68" fmla="*/ 139 w 190"/>
                <a:gd name="T69" fmla="*/ 56 h 152"/>
                <a:gd name="T70" fmla="*/ 111 w 190"/>
                <a:gd name="T71" fmla="*/ 33 h 152"/>
                <a:gd name="T72" fmla="*/ 79 w 190"/>
                <a:gd name="T73" fmla="*/ 15 h 152"/>
                <a:gd name="T74" fmla="*/ 43 w 190"/>
                <a:gd name="T75" fmla="*/ 5 h 152"/>
                <a:gd name="T76" fmla="*/ 6 w 190"/>
                <a:gd name="T77" fmla="*/ 0 h 152"/>
                <a:gd name="T78" fmla="*/ 3 w 190"/>
                <a:gd name="T79" fmla="*/ 0 h 152"/>
                <a:gd name="T80" fmla="*/ 0 w 190"/>
                <a:gd name="T81" fmla="*/ 2 h 152"/>
                <a:gd name="T82" fmla="*/ 4 w 190"/>
                <a:gd name="T83" fmla="*/ 8 h 152"/>
                <a:gd name="T84" fmla="*/ 9 w 190"/>
                <a:gd name="T85" fmla="*/ 15 h 152"/>
                <a:gd name="T86" fmla="*/ 19 w 190"/>
                <a:gd name="T87" fmla="*/ 15 h 152"/>
                <a:gd name="T88" fmla="*/ 30 w 190"/>
                <a:gd name="T89" fmla="*/ 15 h 152"/>
                <a:gd name="T90" fmla="*/ 34 w 190"/>
                <a:gd name="T91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48" name="Freeform 20"/>
            <p:cNvSpPr/>
            <p:nvPr/>
          </p:nvSpPr>
          <p:spPr bwMode="gray">
            <a:xfrm>
              <a:off x="911" y="2415"/>
              <a:ext cx="109" cy="131"/>
            </a:xfrm>
            <a:custGeom>
              <a:avLst/>
              <a:gdLst>
                <a:gd name="T0" fmla="*/ 40 w 109"/>
                <a:gd name="T1" fmla="*/ 0 h 131"/>
                <a:gd name="T2" fmla="*/ 33 w 109"/>
                <a:gd name="T3" fmla="*/ 11 h 131"/>
                <a:gd name="T4" fmla="*/ 25 w 109"/>
                <a:gd name="T5" fmla="*/ 21 h 131"/>
                <a:gd name="T6" fmla="*/ 16 w 109"/>
                <a:gd name="T7" fmla="*/ 32 h 131"/>
                <a:gd name="T8" fmla="*/ 12 w 109"/>
                <a:gd name="T9" fmla="*/ 39 h 131"/>
                <a:gd name="T10" fmla="*/ 9 w 109"/>
                <a:gd name="T11" fmla="*/ 41 h 131"/>
                <a:gd name="T12" fmla="*/ 7 w 109"/>
                <a:gd name="T13" fmla="*/ 44 h 131"/>
                <a:gd name="T14" fmla="*/ 3 w 109"/>
                <a:gd name="T15" fmla="*/ 45 h 131"/>
                <a:gd name="T16" fmla="*/ 0 w 109"/>
                <a:gd name="T17" fmla="*/ 47 h 131"/>
                <a:gd name="T18" fmla="*/ 18 w 109"/>
                <a:gd name="T19" fmla="*/ 74 h 131"/>
                <a:gd name="T20" fmla="*/ 39 w 109"/>
                <a:gd name="T21" fmla="*/ 96 h 131"/>
                <a:gd name="T22" fmla="*/ 63 w 109"/>
                <a:gd name="T23" fmla="*/ 116 h 131"/>
                <a:gd name="T24" fmla="*/ 90 w 109"/>
                <a:gd name="T25" fmla="*/ 131 h 131"/>
                <a:gd name="T26" fmla="*/ 100 w 109"/>
                <a:gd name="T27" fmla="*/ 104 h 131"/>
                <a:gd name="T28" fmla="*/ 109 w 109"/>
                <a:gd name="T29" fmla="*/ 77 h 131"/>
                <a:gd name="T30" fmla="*/ 87 w 109"/>
                <a:gd name="T31" fmla="*/ 63 h 131"/>
                <a:gd name="T32" fmla="*/ 67 w 109"/>
                <a:gd name="T33" fmla="*/ 45 h 131"/>
                <a:gd name="T34" fmla="*/ 52 w 109"/>
                <a:gd name="T35" fmla="*/ 24 h 131"/>
                <a:gd name="T36" fmla="*/ 40 w 109"/>
                <a:gd name="T3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49" name="Freeform 21"/>
            <p:cNvSpPr/>
            <p:nvPr/>
          </p:nvSpPr>
          <p:spPr bwMode="gray">
            <a:xfrm>
              <a:off x="911" y="2198"/>
              <a:ext cx="109" cy="130"/>
            </a:xfrm>
            <a:custGeom>
              <a:avLst/>
              <a:gdLst>
                <a:gd name="T0" fmla="*/ 9 w 109"/>
                <a:gd name="T1" fmla="*/ 90 h 130"/>
                <a:gd name="T2" fmla="*/ 12 w 109"/>
                <a:gd name="T3" fmla="*/ 93 h 130"/>
                <a:gd name="T4" fmla="*/ 16 w 109"/>
                <a:gd name="T5" fmla="*/ 99 h 130"/>
                <a:gd name="T6" fmla="*/ 25 w 109"/>
                <a:gd name="T7" fmla="*/ 109 h 130"/>
                <a:gd name="T8" fmla="*/ 33 w 109"/>
                <a:gd name="T9" fmla="*/ 120 h 130"/>
                <a:gd name="T10" fmla="*/ 40 w 109"/>
                <a:gd name="T11" fmla="*/ 130 h 130"/>
                <a:gd name="T12" fmla="*/ 52 w 109"/>
                <a:gd name="T13" fmla="*/ 106 h 130"/>
                <a:gd name="T14" fmla="*/ 67 w 109"/>
                <a:gd name="T15" fmla="*/ 85 h 130"/>
                <a:gd name="T16" fmla="*/ 87 w 109"/>
                <a:gd name="T17" fmla="*/ 67 h 130"/>
                <a:gd name="T18" fmla="*/ 109 w 109"/>
                <a:gd name="T19" fmla="*/ 54 h 130"/>
                <a:gd name="T20" fmla="*/ 100 w 109"/>
                <a:gd name="T21" fmla="*/ 27 h 130"/>
                <a:gd name="T22" fmla="*/ 90 w 109"/>
                <a:gd name="T23" fmla="*/ 0 h 130"/>
                <a:gd name="T24" fmla="*/ 63 w 109"/>
                <a:gd name="T25" fmla="*/ 15 h 130"/>
                <a:gd name="T26" fmla="*/ 39 w 109"/>
                <a:gd name="T27" fmla="*/ 34 h 130"/>
                <a:gd name="T28" fmla="*/ 18 w 109"/>
                <a:gd name="T29" fmla="*/ 57 h 130"/>
                <a:gd name="T30" fmla="*/ 0 w 109"/>
                <a:gd name="T31" fmla="*/ 84 h 130"/>
                <a:gd name="T32" fmla="*/ 6 w 109"/>
                <a:gd name="T33" fmla="*/ 85 h 130"/>
                <a:gd name="T34" fmla="*/ 9 w 109"/>
                <a:gd name="T3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50" name="Freeform 22"/>
            <p:cNvSpPr/>
            <p:nvPr/>
          </p:nvSpPr>
          <p:spPr bwMode="gray">
            <a:xfrm>
              <a:off x="1073" y="2411"/>
              <a:ext cx="190" cy="151"/>
            </a:xfrm>
            <a:custGeom>
              <a:avLst/>
              <a:gdLst>
                <a:gd name="T0" fmla="*/ 132 w 190"/>
                <a:gd name="T1" fmla="*/ 6 h 151"/>
                <a:gd name="T2" fmla="*/ 118 w 190"/>
                <a:gd name="T3" fmla="*/ 33 h 151"/>
                <a:gd name="T4" fmla="*/ 99 w 190"/>
                <a:gd name="T5" fmla="*/ 55 h 151"/>
                <a:gd name="T6" fmla="*/ 99 w 190"/>
                <a:gd name="T7" fmla="*/ 57 h 151"/>
                <a:gd name="T8" fmla="*/ 99 w 190"/>
                <a:gd name="T9" fmla="*/ 63 h 151"/>
                <a:gd name="T10" fmla="*/ 96 w 190"/>
                <a:gd name="T11" fmla="*/ 69 h 151"/>
                <a:gd name="T12" fmla="*/ 93 w 190"/>
                <a:gd name="T13" fmla="*/ 73 h 151"/>
                <a:gd name="T14" fmla="*/ 87 w 190"/>
                <a:gd name="T15" fmla="*/ 76 h 151"/>
                <a:gd name="T16" fmla="*/ 82 w 190"/>
                <a:gd name="T17" fmla="*/ 79 h 151"/>
                <a:gd name="T18" fmla="*/ 75 w 190"/>
                <a:gd name="T19" fmla="*/ 81 h 151"/>
                <a:gd name="T20" fmla="*/ 73 w 190"/>
                <a:gd name="T21" fmla="*/ 81 h 151"/>
                <a:gd name="T22" fmla="*/ 70 w 190"/>
                <a:gd name="T23" fmla="*/ 81 h 151"/>
                <a:gd name="T24" fmla="*/ 66 w 190"/>
                <a:gd name="T25" fmla="*/ 81 h 151"/>
                <a:gd name="T26" fmla="*/ 60 w 190"/>
                <a:gd name="T27" fmla="*/ 82 h 151"/>
                <a:gd name="T28" fmla="*/ 54 w 190"/>
                <a:gd name="T29" fmla="*/ 85 h 151"/>
                <a:gd name="T30" fmla="*/ 55 w 190"/>
                <a:gd name="T31" fmla="*/ 90 h 151"/>
                <a:gd name="T32" fmla="*/ 58 w 190"/>
                <a:gd name="T33" fmla="*/ 94 h 151"/>
                <a:gd name="T34" fmla="*/ 58 w 190"/>
                <a:gd name="T35" fmla="*/ 100 h 151"/>
                <a:gd name="T36" fmla="*/ 58 w 190"/>
                <a:gd name="T37" fmla="*/ 112 h 151"/>
                <a:gd name="T38" fmla="*/ 57 w 190"/>
                <a:gd name="T39" fmla="*/ 118 h 151"/>
                <a:gd name="T40" fmla="*/ 55 w 190"/>
                <a:gd name="T41" fmla="*/ 124 h 151"/>
                <a:gd name="T42" fmla="*/ 51 w 190"/>
                <a:gd name="T43" fmla="*/ 129 h 151"/>
                <a:gd name="T44" fmla="*/ 46 w 190"/>
                <a:gd name="T45" fmla="*/ 133 h 151"/>
                <a:gd name="T46" fmla="*/ 40 w 190"/>
                <a:gd name="T47" fmla="*/ 135 h 151"/>
                <a:gd name="T48" fmla="*/ 34 w 190"/>
                <a:gd name="T49" fmla="*/ 136 h 151"/>
                <a:gd name="T50" fmla="*/ 30 w 190"/>
                <a:gd name="T51" fmla="*/ 136 h 151"/>
                <a:gd name="T52" fmla="*/ 19 w 190"/>
                <a:gd name="T53" fmla="*/ 136 h 151"/>
                <a:gd name="T54" fmla="*/ 9 w 190"/>
                <a:gd name="T55" fmla="*/ 136 h 151"/>
                <a:gd name="T56" fmla="*/ 4 w 190"/>
                <a:gd name="T57" fmla="*/ 144 h 151"/>
                <a:gd name="T58" fmla="*/ 0 w 190"/>
                <a:gd name="T59" fmla="*/ 150 h 151"/>
                <a:gd name="T60" fmla="*/ 3 w 190"/>
                <a:gd name="T61" fmla="*/ 151 h 151"/>
                <a:gd name="T62" fmla="*/ 6 w 190"/>
                <a:gd name="T63" fmla="*/ 151 h 151"/>
                <a:gd name="T64" fmla="*/ 43 w 190"/>
                <a:gd name="T65" fmla="*/ 147 h 151"/>
                <a:gd name="T66" fmla="*/ 79 w 190"/>
                <a:gd name="T67" fmla="*/ 136 h 151"/>
                <a:gd name="T68" fmla="*/ 111 w 190"/>
                <a:gd name="T69" fmla="*/ 118 h 151"/>
                <a:gd name="T70" fmla="*/ 139 w 190"/>
                <a:gd name="T71" fmla="*/ 96 h 151"/>
                <a:gd name="T72" fmla="*/ 162 w 190"/>
                <a:gd name="T73" fmla="*/ 67 h 151"/>
                <a:gd name="T74" fmla="*/ 180 w 190"/>
                <a:gd name="T75" fmla="*/ 36 h 151"/>
                <a:gd name="T76" fmla="*/ 190 w 190"/>
                <a:gd name="T77" fmla="*/ 0 h 151"/>
                <a:gd name="T78" fmla="*/ 175 w 190"/>
                <a:gd name="T79" fmla="*/ 4 h 151"/>
                <a:gd name="T80" fmla="*/ 160 w 190"/>
                <a:gd name="T81" fmla="*/ 6 h 151"/>
                <a:gd name="T82" fmla="*/ 156 w 190"/>
                <a:gd name="T83" fmla="*/ 6 h 151"/>
                <a:gd name="T84" fmla="*/ 145 w 190"/>
                <a:gd name="T85" fmla="*/ 6 h 151"/>
                <a:gd name="T86" fmla="*/ 132 w 190"/>
                <a:gd name="T87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51" name="Freeform 23"/>
            <p:cNvSpPr/>
            <p:nvPr/>
          </p:nvSpPr>
          <p:spPr bwMode="gray">
            <a:xfrm>
              <a:off x="866" y="2169"/>
              <a:ext cx="406" cy="405"/>
            </a:xfrm>
            <a:custGeom>
              <a:avLst/>
              <a:gdLst>
                <a:gd name="T0" fmla="*/ 259 w 406"/>
                <a:gd name="T1" fmla="*/ 129 h 405"/>
                <a:gd name="T2" fmla="*/ 280 w 406"/>
                <a:gd name="T3" fmla="*/ 126 h 405"/>
                <a:gd name="T4" fmla="*/ 282 w 406"/>
                <a:gd name="T5" fmla="*/ 107 h 405"/>
                <a:gd name="T6" fmla="*/ 277 w 406"/>
                <a:gd name="T7" fmla="*/ 99 h 405"/>
                <a:gd name="T8" fmla="*/ 220 w 406"/>
                <a:gd name="T9" fmla="*/ 72 h 405"/>
                <a:gd name="T10" fmla="*/ 238 w 406"/>
                <a:gd name="T11" fmla="*/ 69 h 405"/>
                <a:gd name="T12" fmla="*/ 241 w 406"/>
                <a:gd name="T13" fmla="*/ 51 h 405"/>
                <a:gd name="T14" fmla="*/ 235 w 406"/>
                <a:gd name="T15" fmla="*/ 44 h 405"/>
                <a:gd name="T16" fmla="*/ 195 w 406"/>
                <a:gd name="T17" fmla="*/ 35 h 405"/>
                <a:gd name="T18" fmla="*/ 175 w 406"/>
                <a:gd name="T19" fmla="*/ 9 h 405"/>
                <a:gd name="T20" fmla="*/ 165 w 406"/>
                <a:gd name="T21" fmla="*/ 2 h 405"/>
                <a:gd name="T22" fmla="*/ 151 w 406"/>
                <a:gd name="T23" fmla="*/ 0 h 405"/>
                <a:gd name="T24" fmla="*/ 138 w 406"/>
                <a:gd name="T25" fmla="*/ 15 h 405"/>
                <a:gd name="T26" fmla="*/ 157 w 406"/>
                <a:gd name="T27" fmla="*/ 69 h 405"/>
                <a:gd name="T28" fmla="*/ 180 w 406"/>
                <a:gd name="T29" fmla="*/ 132 h 405"/>
                <a:gd name="T30" fmla="*/ 190 w 406"/>
                <a:gd name="T31" fmla="*/ 165 h 405"/>
                <a:gd name="T32" fmla="*/ 160 w 406"/>
                <a:gd name="T33" fmla="*/ 177 h 405"/>
                <a:gd name="T34" fmla="*/ 106 w 406"/>
                <a:gd name="T35" fmla="*/ 182 h 405"/>
                <a:gd name="T36" fmla="*/ 76 w 406"/>
                <a:gd name="T37" fmla="*/ 183 h 405"/>
                <a:gd name="T38" fmla="*/ 21 w 406"/>
                <a:gd name="T39" fmla="*/ 192 h 405"/>
                <a:gd name="T40" fmla="*/ 4 w 406"/>
                <a:gd name="T41" fmla="*/ 278 h 405"/>
                <a:gd name="T42" fmla="*/ 81 w 406"/>
                <a:gd name="T43" fmla="*/ 222 h 405"/>
                <a:gd name="T44" fmla="*/ 124 w 406"/>
                <a:gd name="T45" fmla="*/ 224 h 405"/>
                <a:gd name="T46" fmla="*/ 175 w 406"/>
                <a:gd name="T47" fmla="*/ 231 h 405"/>
                <a:gd name="T48" fmla="*/ 189 w 406"/>
                <a:gd name="T49" fmla="*/ 246 h 405"/>
                <a:gd name="T50" fmla="*/ 172 w 406"/>
                <a:gd name="T51" fmla="*/ 293 h 405"/>
                <a:gd name="T52" fmla="*/ 150 w 406"/>
                <a:gd name="T53" fmla="*/ 357 h 405"/>
                <a:gd name="T54" fmla="*/ 135 w 406"/>
                <a:gd name="T55" fmla="*/ 401 h 405"/>
                <a:gd name="T56" fmla="*/ 156 w 406"/>
                <a:gd name="T57" fmla="*/ 405 h 405"/>
                <a:gd name="T58" fmla="*/ 169 w 406"/>
                <a:gd name="T59" fmla="*/ 404 h 405"/>
                <a:gd name="T60" fmla="*/ 181 w 406"/>
                <a:gd name="T61" fmla="*/ 389 h 405"/>
                <a:gd name="T62" fmla="*/ 199 w 406"/>
                <a:gd name="T63" fmla="*/ 363 h 405"/>
                <a:gd name="T64" fmla="*/ 238 w 406"/>
                <a:gd name="T65" fmla="*/ 360 h 405"/>
                <a:gd name="T66" fmla="*/ 241 w 406"/>
                <a:gd name="T67" fmla="*/ 342 h 405"/>
                <a:gd name="T68" fmla="*/ 235 w 406"/>
                <a:gd name="T69" fmla="*/ 333 h 405"/>
                <a:gd name="T70" fmla="*/ 238 w 406"/>
                <a:gd name="T71" fmla="*/ 306 h 405"/>
                <a:gd name="T72" fmla="*/ 280 w 406"/>
                <a:gd name="T73" fmla="*/ 305 h 405"/>
                <a:gd name="T74" fmla="*/ 282 w 406"/>
                <a:gd name="T75" fmla="*/ 285 h 405"/>
                <a:gd name="T76" fmla="*/ 277 w 406"/>
                <a:gd name="T77" fmla="*/ 278 h 405"/>
                <a:gd name="T78" fmla="*/ 294 w 406"/>
                <a:gd name="T79" fmla="*/ 233 h 405"/>
                <a:gd name="T80" fmla="*/ 376 w 406"/>
                <a:gd name="T81" fmla="*/ 230 h 405"/>
                <a:gd name="T82" fmla="*/ 403 w 406"/>
                <a:gd name="T83" fmla="*/ 213 h 405"/>
                <a:gd name="T84" fmla="*/ 397 w 406"/>
                <a:gd name="T85" fmla="*/ 185 h 405"/>
                <a:gd name="T86" fmla="*/ 367 w 406"/>
                <a:gd name="T87" fmla="*/ 17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35856" name="Group 24"/>
          <p:cNvGrpSpPr/>
          <p:nvPr/>
        </p:nvGrpSpPr>
        <p:grpSpPr bwMode="auto">
          <a:xfrm>
            <a:off x="3238500" y="3956050"/>
            <a:ext cx="744538" cy="741363"/>
            <a:chOff x="1884" y="3188"/>
            <a:chExt cx="411" cy="409"/>
          </a:xfrm>
        </p:grpSpPr>
        <p:sp>
          <p:nvSpPr>
            <p:cNvPr id="48153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>
                <a:gd name="T0" fmla="*/ 0 w 411"/>
                <a:gd name="T1" fmla="*/ 204 h 409"/>
                <a:gd name="T2" fmla="*/ 5 w 411"/>
                <a:gd name="T3" fmla="*/ 246 h 409"/>
                <a:gd name="T4" fmla="*/ 17 w 411"/>
                <a:gd name="T5" fmla="*/ 285 h 409"/>
                <a:gd name="T6" fmla="*/ 36 w 411"/>
                <a:gd name="T7" fmla="*/ 319 h 409"/>
                <a:gd name="T8" fmla="*/ 60 w 411"/>
                <a:gd name="T9" fmla="*/ 349 h 409"/>
                <a:gd name="T10" fmla="*/ 92 w 411"/>
                <a:gd name="T11" fmla="*/ 375 h 409"/>
                <a:gd name="T12" fmla="*/ 126 w 411"/>
                <a:gd name="T13" fmla="*/ 393 h 409"/>
                <a:gd name="T14" fmla="*/ 165 w 411"/>
                <a:gd name="T15" fmla="*/ 405 h 409"/>
                <a:gd name="T16" fmla="*/ 206 w 411"/>
                <a:gd name="T17" fmla="*/ 409 h 409"/>
                <a:gd name="T18" fmla="*/ 248 w 411"/>
                <a:gd name="T19" fmla="*/ 405 h 409"/>
                <a:gd name="T20" fmla="*/ 285 w 411"/>
                <a:gd name="T21" fmla="*/ 393 h 409"/>
                <a:gd name="T22" fmla="*/ 321 w 411"/>
                <a:gd name="T23" fmla="*/ 375 h 409"/>
                <a:gd name="T24" fmla="*/ 351 w 411"/>
                <a:gd name="T25" fmla="*/ 349 h 409"/>
                <a:gd name="T26" fmla="*/ 375 w 411"/>
                <a:gd name="T27" fmla="*/ 319 h 409"/>
                <a:gd name="T28" fmla="*/ 395 w 411"/>
                <a:gd name="T29" fmla="*/ 285 h 409"/>
                <a:gd name="T30" fmla="*/ 407 w 411"/>
                <a:gd name="T31" fmla="*/ 246 h 409"/>
                <a:gd name="T32" fmla="*/ 411 w 411"/>
                <a:gd name="T33" fmla="*/ 204 h 409"/>
                <a:gd name="T34" fmla="*/ 407 w 411"/>
                <a:gd name="T35" fmla="*/ 163 h 409"/>
                <a:gd name="T36" fmla="*/ 395 w 411"/>
                <a:gd name="T37" fmla="*/ 124 h 409"/>
                <a:gd name="T38" fmla="*/ 375 w 411"/>
                <a:gd name="T39" fmla="*/ 90 h 409"/>
                <a:gd name="T40" fmla="*/ 351 w 411"/>
                <a:gd name="T41" fmla="*/ 60 h 409"/>
                <a:gd name="T42" fmla="*/ 321 w 411"/>
                <a:gd name="T43" fmla="*/ 34 h 409"/>
                <a:gd name="T44" fmla="*/ 285 w 411"/>
                <a:gd name="T45" fmla="*/ 15 h 409"/>
                <a:gd name="T46" fmla="*/ 248 w 411"/>
                <a:gd name="T47" fmla="*/ 3 h 409"/>
                <a:gd name="T48" fmla="*/ 206 w 411"/>
                <a:gd name="T49" fmla="*/ 0 h 409"/>
                <a:gd name="T50" fmla="*/ 165 w 411"/>
                <a:gd name="T51" fmla="*/ 3 h 409"/>
                <a:gd name="T52" fmla="*/ 126 w 411"/>
                <a:gd name="T53" fmla="*/ 15 h 409"/>
                <a:gd name="T54" fmla="*/ 92 w 411"/>
                <a:gd name="T55" fmla="*/ 34 h 409"/>
                <a:gd name="T56" fmla="*/ 60 w 411"/>
                <a:gd name="T57" fmla="*/ 60 h 409"/>
                <a:gd name="T58" fmla="*/ 36 w 411"/>
                <a:gd name="T59" fmla="*/ 90 h 409"/>
                <a:gd name="T60" fmla="*/ 17 w 411"/>
                <a:gd name="T61" fmla="*/ 124 h 409"/>
                <a:gd name="T62" fmla="*/ 5 w 411"/>
                <a:gd name="T63" fmla="*/ 163 h 409"/>
                <a:gd name="T64" fmla="*/ 0 w 411"/>
                <a:gd name="T65" fmla="*/ 204 h 409"/>
                <a:gd name="T66" fmla="*/ 42 w 411"/>
                <a:gd name="T67" fmla="*/ 204 h 409"/>
                <a:gd name="T68" fmla="*/ 47 w 411"/>
                <a:gd name="T69" fmla="*/ 166 h 409"/>
                <a:gd name="T70" fmla="*/ 59 w 411"/>
                <a:gd name="T71" fmla="*/ 133 h 409"/>
                <a:gd name="T72" fmla="*/ 78 w 411"/>
                <a:gd name="T73" fmla="*/ 102 h 409"/>
                <a:gd name="T74" fmla="*/ 104 w 411"/>
                <a:gd name="T75" fmla="*/ 76 h 409"/>
                <a:gd name="T76" fmla="*/ 134 w 411"/>
                <a:gd name="T77" fmla="*/ 58 h 409"/>
                <a:gd name="T78" fmla="*/ 168 w 411"/>
                <a:gd name="T79" fmla="*/ 45 h 409"/>
                <a:gd name="T80" fmla="*/ 206 w 411"/>
                <a:gd name="T81" fmla="*/ 42 h 409"/>
                <a:gd name="T82" fmla="*/ 243 w 411"/>
                <a:gd name="T83" fmla="*/ 45 h 409"/>
                <a:gd name="T84" fmla="*/ 278 w 411"/>
                <a:gd name="T85" fmla="*/ 58 h 409"/>
                <a:gd name="T86" fmla="*/ 308 w 411"/>
                <a:gd name="T87" fmla="*/ 76 h 409"/>
                <a:gd name="T88" fmla="*/ 333 w 411"/>
                <a:gd name="T89" fmla="*/ 102 h 409"/>
                <a:gd name="T90" fmla="*/ 353 w 411"/>
                <a:gd name="T91" fmla="*/ 133 h 409"/>
                <a:gd name="T92" fmla="*/ 365 w 411"/>
                <a:gd name="T93" fmla="*/ 166 h 409"/>
                <a:gd name="T94" fmla="*/ 369 w 411"/>
                <a:gd name="T95" fmla="*/ 204 h 409"/>
                <a:gd name="T96" fmla="*/ 365 w 411"/>
                <a:gd name="T97" fmla="*/ 241 h 409"/>
                <a:gd name="T98" fmla="*/ 353 w 411"/>
                <a:gd name="T99" fmla="*/ 276 h 409"/>
                <a:gd name="T100" fmla="*/ 333 w 411"/>
                <a:gd name="T101" fmla="*/ 306 h 409"/>
                <a:gd name="T102" fmla="*/ 308 w 411"/>
                <a:gd name="T103" fmla="*/ 331 h 409"/>
                <a:gd name="T104" fmla="*/ 278 w 411"/>
                <a:gd name="T105" fmla="*/ 351 h 409"/>
                <a:gd name="T106" fmla="*/ 243 w 411"/>
                <a:gd name="T107" fmla="*/ 363 h 409"/>
                <a:gd name="T108" fmla="*/ 206 w 411"/>
                <a:gd name="T109" fmla="*/ 367 h 409"/>
                <a:gd name="T110" fmla="*/ 168 w 411"/>
                <a:gd name="T111" fmla="*/ 363 h 409"/>
                <a:gd name="T112" fmla="*/ 134 w 411"/>
                <a:gd name="T113" fmla="*/ 351 h 409"/>
                <a:gd name="T114" fmla="*/ 104 w 411"/>
                <a:gd name="T115" fmla="*/ 331 h 409"/>
                <a:gd name="T116" fmla="*/ 78 w 411"/>
                <a:gd name="T117" fmla="*/ 306 h 409"/>
                <a:gd name="T118" fmla="*/ 59 w 411"/>
                <a:gd name="T119" fmla="*/ 276 h 409"/>
                <a:gd name="T120" fmla="*/ 47 w 411"/>
                <a:gd name="T121" fmla="*/ 241 h 409"/>
                <a:gd name="T122" fmla="*/ 42 w 411"/>
                <a:gd name="T123" fmla="*/ 20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54" name="Freeform 26"/>
            <p:cNvSpPr/>
            <p:nvPr/>
          </p:nvSpPr>
          <p:spPr bwMode="gray">
            <a:xfrm>
              <a:off x="2064" y="3269"/>
              <a:ext cx="141" cy="229"/>
            </a:xfrm>
            <a:custGeom>
              <a:avLst/>
              <a:gdLst>
                <a:gd name="T0" fmla="*/ 32 w 141"/>
                <a:gd name="T1" fmla="*/ 229 h 229"/>
                <a:gd name="T2" fmla="*/ 24 w 141"/>
                <a:gd name="T3" fmla="*/ 229 h 229"/>
                <a:gd name="T4" fmla="*/ 18 w 141"/>
                <a:gd name="T5" fmla="*/ 228 h 229"/>
                <a:gd name="T6" fmla="*/ 12 w 141"/>
                <a:gd name="T7" fmla="*/ 225 h 229"/>
                <a:gd name="T8" fmla="*/ 8 w 141"/>
                <a:gd name="T9" fmla="*/ 222 h 229"/>
                <a:gd name="T10" fmla="*/ 5 w 141"/>
                <a:gd name="T11" fmla="*/ 217 h 229"/>
                <a:gd name="T12" fmla="*/ 3 w 141"/>
                <a:gd name="T13" fmla="*/ 213 h 229"/>
                <a:gd name="T14" fmla="*/ 2 w 141"/>
                <a:gd name="T15" fmla="*/ 207 h 229"/>
                <a:gd name="T16" fmla="*/ 0 w 141"/>
                <a:gd name="T17" fmla="*/ 199 h 229"/>
                <a:gd name="T18" fmla="*/ 2 w 141"/>
                <a:gd name="T19" fmla="*/ 190 h 229"/>
                <a:gd name="T20" fmla="*/ 5 w 141"/>
                <a:gd name="T21" fmla="*/ 181 h 229"/>
                <a:gd name="T22" fmla="*/ 11 w 141"/>
                <a:gd name="T23" fmla="*/ 172 h 229"/>
                <a:gd name="T24" fmla="*/ 18 w 141"/>
                <a:gd name="T25" fmla="*/ 162 h 229"/>
                <a:gd name="T26" fmla="*/ 80 w 141"/>
                <a:gd name="T27" fmla="*/ 88 h 229"/>
                <a:gd name="T28" fmla="*/ 83 w 141"/>
                <a:gd name="T29" fmla="*/ 84 h 229"/>
                <a:gd name="T30" fmla="*/ 86 w 141"/>
                <a:gd name="T31" fmla="*/ 79 h 229"/>
                <a:gd name="T32" fmla="*/ 87 w 141"/>
                <a:gd name="T33" fmla="*/ 73 h 229"/>
                <a:gd name="T34" fmla="*/ 89 w 141"/>
                <a:gd name="T35" fmla="*/ 69 h 229"/>
                <a:gd name="T36" fmla="*/ 87 w 141"/>
                <a:gd name="T37" fmla="*/ 63 h 229"/>
                <a:gd name="T38" fmla="*/ 86 w 141"/>
                <a:gd name="T39" fmla="*/ 58 h 229"/>
                <a:gd name="T40" fmla="*/ 83 w 141"/>
                <a:gd name="T41" fmla="*/ 55 h 229"/>
                <a:gd name="T42" fmla="*/ 78 w 141"/>
                <a:gd name="T43" fmla="*/ 51 h 229"/>
                <a:gd name="T44" fmla="*/ 74 w 141"/>
                <a:gd name="T45" fmla="*/ 49 h 229"/>
                <a:gd name="T46" fmla="*/ 68 w 141"/>
                <a:gd name="T47" fmla="*/ 49 h 229"/>
                <a:gd name="T48" fmla="*/ 63 w 141"/>
                <a:gd name="T49" fmla="*/ 49 h 229"/>
                <a:gd name="T50" fmla="*/ 59 w 141"/>
                <a:gd name="T51" fmla="*/ 51 h 229"/>
                <a:gd name="T52" fmla="*/ 56 w 141"/>
                <a:gd name="T53" fmla="*/ 55 h 229"/>
                <a:gd name="T54" fmla="*/ 53 w 141"/>
                <a:gd name="T55" fmla="*/ 58 h 229"/>
                <a:gd name="T56" fmla="*/ 51 w 141"/>
                <a:gd name="T57" fmla="*/ 64 h 229"/>
                <a:gd name="T58" fmla="*/ 50 w 141"/>
                <a:gd name="T59" fmla="*/ 69 h 229"/>
                <a:gd name="T60" fmla="*/ 51 w 141"/>
                <a:gd name="T61" fmla="*/ 75 h 229"/>
                <a:gd name="T62" fmla="*/ 53 w 141"/>
                <a:gd name="T63" fmla="*/ 81 h 229"/>
                <a:gd name="T64" fmla="*/ 56 w 141"/>
                <a:gd name="T65" fmla="*/ 85 h 229"/>
                <a:gd name="T66" fmla="*/ 62 w 141"/>
                <a:gd name="T67" fmla="*/ 91 h 229"/>
                <a:gd name="T68" fmla="*/ 30 w 141"/>
                <a:gd name="T69" fmla="*/ 129 h 229"/>
                <a:gd name="T70" fmla="*/ 17 w 141"/>
                <a:gd name="T71" fmla="*/ 115 h 229"/>
                <a:gd name="T72" fmla="*/ 9 w 141"/>
                <a:gd name="T73" fmla="*/ 102 h 229"/>
                <a:gd name="T74" fmla="*/ 3 w 141"/>
                <a:gd name="T75" fmla="*/ 87 h 229"/>
                <a:gd name="T76" fmla="*/ 2 w 141"/>
                <a:gd name="T77" fmla="*/ 70 h 229"/>
                <a:gd name="T78" fmla="*/ 5 w 141"/>
                <a:gd name="T79" fmla="*/ 51 h 229"/>
                <a:gd name="T80" fmla="*/ 11 w 141"/>
                <a:gd name="T81" fmla="*/ 34 h 229"/>
                <a:gd name="T82" fmla="*/ 21 w 141"/>
                <a:gd name="T83" fmla="*/ 19 h 229"/>
                <a:gd name="T84" fmla="*/ 35 w 141"/>
                <a:gd name="T85" fmla="*/ 9 h 229"/>
                <a:gd name="T86" fmla="*/ 51 w 141"/>
                <a:gd name="T87" fmla="*/ 1 h 229"/>
                <a:gd name="T88" fmla="*/ 71 w 141"/>
                <a:gd name="T89" fmla="*/ 0 h 229"/>
                <a:gd name="T90" fmla="*/ 89 w 141"/>
                <a:gd name="T91" fmla="*/ 1 h 229"/>
                <a:gd name="T92" fmla="*/ 105 w 141"/>
                <a:gd name="T93" fmla="*/ 7 h 229"/>
                <a:gd name="T94" fmla="*/ 119 w 141"/>
                <a:gd name="T95" fmla="*/ 19 h 229"/>
                <a:gd name="T96" fmla="*/ 129 w 141"/>
                <a:gd name="T97" fmla="*/ 33 h 229"/>
                <a:gd name="T98" fmla="*/ 135 w 141"/>
                <a:gd name="T99" fmla="*/ 49 h 229"/>
                <a:gd name="T100" fmla="*/ 137 w 141"/>
                <a:gd name="T101" fmla="*/ 69 h 229"/>
                <a:gd name="T102" fmla="*/ 134 w 141"/>
                <a:gd name="T103" fmla="*/ 91 h 229"/>
                <a:gd name="T104" fmla="*/ 122 w 141"/>
                <a:gd name="T105" fmla="*/ 115 h 229"/>
                <a:gd name="T106" fmla="*/ 101 w 141"/>
                <a:gd name="T107" fmla="*/ 139 h 229"/>
                <a:gd name="T108" fmla="*/ 99 w 141"/>
                <a:gd name="T109" fmla="*/ 142 h 229"/>
                <a:gd name="T110" fmla="*/ 66 w 141"/>
                <a:gd name="T111" fmla="*/ 177 h 229"/>
                <a:gd name="T112" fmla="*/ 141 w 141"/>
                <a:gd name="T113" fmla="*/ 177 h 229"/>
                <a:gd name="T114" fmla="*/ 141 w 141"/>
                <a:gd name="T115" fmla="*/ 229 h 229"/>
                <a:gd name="T116" fmla="*/ 32 w 141"/>
                <a:gd name="T1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55" name="Freeform 27"/>
            <p:cNvSpPr/>
            <p:nvPr/>
          </p:nvSpPr>
          <p:spPr bwMode="gray">
            <a:xfrm>
              <a:off x="1946" y="3333"/>
              <a:ext cx="102" cy="113"/>
            </a:xfrm>
            <a:custGeom>
              <a:avLst/>
              <a:gdLst>
                <a:gd name="T0" fmla="*/ 0 w 102"/>
                <a:gd name="T1" fmla="*/ 113 h 113"/>
                <a:gd name="T2" fmla="*/ 33 w 102"/>
                <a:gd name="T3" fmla="*/ 54 h 113"/>
                <a:gd name="T4" fmla="*/ 3 w 102"/>
                <a:gd name="T5" fmla="*/ 0 h 113"/>
                <a:gd name="T6" fmla="*/ 33 w 102"/>
                <a:gd name="T7" fmla="*/ 0 h 113"/>
                <a:gd name="T8" fmla="*/ 51 w 102"/>
                <a:gd name="T9" fmla="*/ 33 h 113"/>
                <a:gd name="T10" fmla="*/ 70 w 102"/>
                <a:gd name="T11" fmla="*/ 0 h 113"/>
                <a:gd name="T12" fmla="*/ 99 w 102"/>
                <a:gd name="T13" fmla="*/ 0 h 113"/>
                <a:gd name="T14" fmla="*/ 69 w 102"/>
                <a:gd name="T15" fmla="*/ 54 h 113"/>
                <a:gd name="T16" fmla="*/ 102 w 102"/>
                <a:gd name="T17" fmla="*/ 113 h 113"/>
                <a:gd name="T18" fmla="*/ 72 w 102"/>
                <a:gd name="T19" fmla="*/ 113 h 113"/>
                <a:gd name="T20" fmla="*/ 51 w 102"/>
                <a:gd name="T21" fmla="*/ 75 h 113"/>
                <a:gd name="T22" fmla="*/ 30 w 102"/>
                <a:gd name="T23" fmla="*/ 113 h 113"/>
                <a:gd name="T24" fmla="*/ 0 w 102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35857" name="Group 28"/>
          <p:cNvGrpSpPr/>
          <p:nvPr/>
        </p:nvGrpSpPr>
        <p:grpSpPr bwMode="auto">
          <a:xfrm>
            <a:off x="4879975" y="2578100"/>
            <a:ext cx="741363" cy="741363"/>
            <a:chOff x="3349" y="3250"/>
            <a:chExt cx="380" cy="380"/>
          </a:xfrm>
        </p:grpSpPr>
        <p:sp>
          <p:nvSpPr>
            <p:cNvPr id="48157" name="Freeform 29"/>
            <p:cNvSpPr/>
            <p:nvPr/>
          </p:nvSpPr>
          <p:spPr bwMode="gray">
            <a:xfrm>
              <a:off x="3349" y="3250"/>
              <a:ext cx="380" cy="190"/>
            </a:xfrm>
            <a:custGeom>
              <a:avLst/>
              <a:gdLst>
                <a:gd name="T0" fmla="*/ 204 w 409"/>
                <a:gd name="T1" fmla="*/ 0 h 207"/>
                <a:gd name="T2" fmla="*/ 246 w 409"/>
                <a:gd name="T3" fmla="*/ 5 h 207"/>
                <a:gd name="T4" fmla="*/ 285 w 409"/>
                <a:gd name="T5" fmla="*/ 17 h 207"/>
                <a:gd name="T6" fmla="*/ 319 w 409"/>
                <a:gd name="T7" fmla="*/ 36 h 207"/>
                <a:gd name="T8" fmla="*/ 349 w 409"/>
                <a:gd name="T9" fmla="*/ 60 h 207"/>
                <a:gd name="T10" fmla="*/ 375 w 409"/>
                <a:gd name="T11" fmla="*/ 92 h 207"/>
                <a:gd name="T12" fmla="*/ 393 w 409"/>
                <a:gd name="T13" fmla="*/ 126 h 207"/>
                <a:gd name="T14" fmla="*/ 405 w 409"/>
                <a:gd name="T15" fmla="*/ 164 h 207"/>
                <a:gd name="T16" fmla="*/ 409 w 409"/>
                <a:gd name="T17" fmla="*/ 206 h 207"/>
                <a:gd name="T18" fmla="*/ 409 w 409"/>
                <a:gd name="T19" fmla="*/ 207 h 207"/>
                <a:gd name="T20" fmla="*/ 409 w 409"/>
                <a:gd name="T21" fmla="*/ 207 h 207"/>
                <a:gd name="T22" fmla="*/ 358 w 409"/>
                <a:gd name="T23" fmla="*/ 207 h 207"/>
                <a:gd name="T24" fmla="*/ 270 w 409"/>
                <a:gd name="T25" fmla="*/ 69 h 207"/>
                <a:gd name="T26" fmla="*/ 270 w 409"/>
                <a:gd name="T27" fmla="*/ 108 h 207"/>
                <a:gd name="T28" fmla="*/ 204 w 409"/>
                <a:gd name="T29" fmla="*/ 108 h 207"/>
                <a:gd name="T30" fmla="*/ 204 w 409"/>
                <a:gd name="T31" fmla="*/ 42 h 207"/>
                <a:gd name="T32" fmla="*/ 168 w 409"/>
                <a:gd name="T33" fmla="*/ 47 h 207"/>
                <a:gd name="T34" fmla="*/ 133 w 409"/>
                <a:gd name="T35" fmla="*/ 59 h 207"/>
                <a:gd name="T36" fmla="*/ 102 w 409"/>
                <a:gd name="T37" fmla="*/ 78 h 207"/>
                <a:gd name="T38" fmla="*/ 78 w 409"/>
                <a:gd name="T39" fmla="*/ 104 h 207"/>
                <a:gd name="T40" fmla="*/ 58 w 409"/>
                <a:gd name="T41" fmla="*/ 134 h 207"/>
                <a:gd name="T42" fmla="*/ 46 w 409"/>
                <a:gd name="T43" fmla="*/ 168 h 207"/>
                <a:gd name="T44" fmla="*/ 42 w 409"/>
                <a:gd name="T45" fmla="*/ 206 h 207"/>
                <a:gd name="T46" fmla="*/ 42 w 409"/>
                <a:gd name="T47" fmla="*/ 207 h 207"/>
                <a:gd name="T48" fmla="*/ 42 w 409"/>
                <a:gd name="T49" fmla="*/ 207 h 207"/>
                <a:gd name="T50" fmla="*/ 0 w 409"/>
                <a:gd name="T51" fmla="*/ 207 h 207"/>
                <a:gd name="T52" fmla="*/ 0 w 409"/>
                <a:gd name="T53" fmla="*/ 207 h 207"/>
                <a:gd name="T54" fmla="*/ 0 w 409"/>
                <a:gd name="T55" fmla="*/ 206 h 207"/>
                <a:gd name="T56" fmla="*/ 3 w 409"/>
                <a:gd name="T57" fmla="*/ 164 h 207"/>
                <a:gd name="T58" fmla="*/ 15 w 409"/>
                <a:gd name="T59" fmla="*/ 126 h 207"/>
                <a:gd name="T60" fmla="*/ 34 w 409"/>
                <a:gd name="T61" fmla="*/ 92 h 207"/>
                <a:gd name="T62" fmla="*/ 60 w 409"/>
                <a:gd name="T63" fmla="*/ 60 h 207"/>
                <a:gd name="T64" fmla="*/ 90 w 409"/>
                <a:gd name="T65" fmla="*/ 36 h 207"/>
                <a:gd name="T66" fmla="*/ 124 w 409"/>
                <a:gd name="T67" fmla="*/ 17 h 207"/>
                <a:gd name="T68" fmla="*/ 163 w 409"/>
                <a:gd name="T69" fmla="*/ 5 h 207"/>
                <a:gd name="T70" fmla="*/ 204 w 409"/>
                <a:gd name="T7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58" name="Freeform 30"/>
            <p:cNvSpPr/>
            <p:nvPr/>
          </p:nvSpPr>
          <p:spPr bwMode="gray">
            <a:xfrm>
              <a:off x="3396" y="3313"/>
              <a:ext cx="143" cy="255"/>
            </a:xfrm>
            <a:custGeom>
              <a:avLst/>
              <a:gdLst>
                <a:gd name="T0" fmla="*/ 88 w 153"/>
                <a:gd name="T1" fmla="*/ 276 h 276"/>
                <a:gd name="T2" fmla="*/ 88 w 153"/>
                <a:gd name="T3" fmla="*/ 237 h 276"/>
                <a:gd name="T4" fmla="*/ 153 w 153"/>
                <a:gd name="T5" fmla="*/ 237 h 276"/>
                <a:gd name="T6" fmla="*/ 153 w 153"/>
                <a:gd name="T7" fmla="*/ 39 h 276"/>
                <a:gd name="T8" fmla="*/ 88 w 153"/>
                <a:gd name="T9" fmla="*/ 39 h 276"/>
                <a:gd name="T10" fmla="*/ 88 w 153"/>
                <a:gd name="T11" fmla="*/ 0 h 276"/>
                <a:gd name="T12" fmla="*/ 0 w 153"/>
                <a:gd name="T13" fmla="*/ 138 h 276"/>
                <a:gd name="T14" fmla="*/ 88 w 153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59" name="Freeform 31"/>
            <p:cNvSpPr/>
            <p:nvPr/>
          </p:nvSpPr>
          <p:spPr bwMode="gray">
            <a:xfrm>
              <a:off x="3349" y="3440"/>
              <a:ext cx="380" cy="190"/>
            </a:xfrm>
            <a:custGeom>
              <a:avLst/>
              <a:gdLst>
                <a:gd name="T0" fmla="*/ 204 w 409"/>
                <a:gd name="T1" fmla="*/ 207 h 207"/>
                <a:gd name="T2" fmla="*/ 246 w 409"/>
                <a:gd name="T3" fmla="*/ 203 h 207"/>
                <a:gd name="T4" fmla="*/ 285 w 409"/>
                <a:gd name="T5" fmla="*/ 191 h 207"/>
                <a:gd name="T6" fmla="*/ 319 w 409"/>
                <a:gd name="T7" fmla="*/ 173 h 207"/>
                <a:gd name="T8" fmla="*/ 349 w 409"/>
                <a:gd name="T9" fmla="*/ 147 h 207"/>
                <a:gd name="T10" fmla="*/ 375 w 409"/>
                <a:gd name="T11" fmla="*/ 117 h 207"/>
                <a:gd name="T12" fmla="*/ 393 w 409"/>
                <a:gd name="T13" fmla="*/ 83 h 207"/>
                <a:gd name="T14" fmla="*/ 405 w 409"/>
                <a:gd name="T15" fmla="*/ 44 h 207"/>
                <a:gd name="T16" fmla="*/ 409 w 409"/>
                <a:gd name="T17" fmla="*/ 2 h 207"/>
                <a:gd name="T18" fmla="*/ 409 w 409"/>
                <a:gd name="T19" fmla="*/ 2 h 207"/>
                <a:gd name="T20" fmla="*/ 409 w 409"/>
                <a:gd name="T21" fmla="*/ 0 h 207"/>
                <a:gd name="T22" fmla="*/ 358 w 409"/>
                <a:gd name="T23" fmla="*/ 0 h 207"/>
                <a:gd name="T24" fmla="*/ 270 w 409"/>
                <a:gd name="T25" fmla="*/ 138 h 207"/>
                <a:gd name="T26" fmla="*/ 270 w 409"/>
                <a:gd name="T27" fmla="*/ 99 h 207"/>
                <a:gd name="T28" fmla="*/ 204 w 409"/>
                <a:gd name="T29" fmla="*/ 99 h 207"/>
                <a:gd name="T30" fmla="*/ 204 w 409"/>
                <a:gd name="T31" fmla="*/ 165 h 207"/>
                <a:gd name="T32" fmla="*/ 168 w 409"/>
                <a:gd name="T33" fmla="*/ 161 h 207"/>
                <a:gd name="T34" fmla="*/ 133 w 409"/>
                <a:gd name="T35" fmla="*/ 149 h 207"/>
                <a:gd name="T36" fmla="*/ 102 w 409"/>
                <a:gd name="T37" fmla="*/ 129 h 207"/>
                <a:gd name="T38" fmla="*/ 78 w 409"/>
                <a:gd name="T39" fmla="*/ 104 h 207"/>
                <a:gd name="T40" fmla="*/ 58 w 409"/>
                <a:gd name="T41" fmla="*/ 74 h 207"/>
                <a:gd name="T42" fmla="*/ 46 w 409"/>
                <a:gd name="T43" fmla="*/ 39 h 207"/>
                <a:gd name="T44" fmla="*/ 42 w 409"/>
                <a:gd name="T45" fmla="*/ 2 h 207"/>
                <a:gd name="T46" fmla="*/ 42 w 409"/>
                <a:gd name="T47" fmla="*/ 2 h 207"/>
                <a:gd name="T48" fmla="*/ 42 w 409"/>
                <a:gd name="T49" fmla="*/ 0 h 207"/>
                <a:gd name="T50" fmla="*/ 0 w 409"/>
                <a:gd name="T51" fmla="*/ 0 h 207"/>
                <a:gd name="T52" fmla="*/ 0 w 409"/>
                <a:gd name="T53" fmla="*/ 2 h 207"/>
                <a:gd name="T54" fmla="*/ 0 w 409"/>
                <a:gd name="T55" fmla="*/ 2 h 207"/>
                <a:gd name="T56" fmla="*/ 3 w 409"/>
                <a:gd name="T57" fmla="*/ 44 h 207"/>
                <a:gd name="T58" fmla="*/ 15 w 409"/>
                <a:gd name="T59" fmla="*/ 83 h 207"/>
                <a:gd name="T60" fmla="*/ 34 w 409"/>
                <a:gd name="T61" fmla="*/ 117 h 207"/>
                <a:gd name="T62" fmla="*/ 60 w 409"/>
                <a:gd name="T63" fmla="*/ 147 h 207"/>
                <a:gd name="T64" fmla="*/ 90 w 409"/>
                <a:gd name="T65" fmla="*/ 173 h 207"/>
                <a:gd name="T66" fmla="*/ 124 w 409"/>
                <a:gd name="T67" fmla="*/ 191 h 207"/>
                <a:gd name="T68" fmla="*/ 163 w 409"/>
                <a:gd name="T69" fmla="*/ 203 h 207"/>
                <a:gd name="T70" fmla="*/ 204 w 409"/>
                <a:gd name="T7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35858" name="Text Box 32"/>
          <p:cNvSpPr txBox="1">
            <a:spLocks noChangeArrowheads="1"/>
          </p:cNvSpPr>
          <p:nvPr/>
        </p:nvSpPr>
        <p:spPr bwMode="black">
          <a:xfrm>
            <a:off x="1025525" y="5367338"/>
            <a:ext cx="68675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latin typeface="Calibri" panose="020F0502020204030204" pitchFamily="34" charset="0"/>
              </a:rPr>
              <a:t>ThemeGallery is a Design Digital Content &amp; Contents mall developed by Guild Design Inc.</a:t>
            </a:r>
            <a:endParaRPr lang="en-US" altLang="zh-CN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val 2"/>
          <p:cNvSpPr>
            <a:spLocks noChangeArrowheads="1"/>
          </p:cNvSpPr>
          <p:nvPr/>
        </p:nvSpPr>
        <p:spPr bwMode="gray">
          <a:xfrm>
            <a:off x="5314950" y="2562225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</a:ln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gray">
          <a:xfrm>
            <a:off x="931863" y="2562225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</a:ln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36868" name="Group 5"/>
          <p:cNvGrpSpPr/>
          <p:nvPr/>
        </p:nvGrpSpPr>
        <p:grpSpPr bwMode="auto">
          <a:xfrm>
            <a:off x="3051175" y="3433763"/>
            <a:ext cx="1368425" cy="1266825"/>
            <a:chOff x="2226" y="2171"/>
            <a:chExt cx="798" cy="741"/>
          </a:xfrm>
        </p:grpSpPr>
        <p:sp>
          <p:nvSpPr>
            <p:cNvPr id="51206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1207" name="Freeform 7"/>
            <p:cNvSpPr/>
            <p:nvPr/>
          </p:nvSpPr>
          <p:spPr bwMode="gray">
            <a:xfrm>
              <a:off x="2256" y="2208"/>
              <a:ext cx="397" cy="3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36869" name="Text Box 8"/>
          <p:cNvSpPr txBox="1">
            <a:spLocks noChangeArrowheads="1"/>
          </p:cNvSpPr>
          <p:nvPr/>
        </p:nvSpPr>
        <p:spPr bwMode="white">
          <a:xfrm>
            <a:off x="3048000" y="3667125"/>
            <a:ext cx="1376363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8F8F8"/>
                </a:solidFill>
                <a:latin typeface="Calibri" panose="020F0502020204030204" pitchFamily="34" charset="0"/>
              </a:rPr>
              <a:t>Title in here</a:t>
            </a:r>
            <a:endParaRPr lang="en-US" altLang="zh-CN" sz="2400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1447800" y="3803650"/>
            <a:ext cx="16462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Calibri" panose="020F0502020204030204" pitchFamily="34" charset="0"/>
              </a:rPr>
              <a:t>Description of the contents</a:t>
            </a:r>
            <a:endParaRPr lang="en-US" altLang="zh-CN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71" name="AutoShape 10"/>
          <p:cNvSpPr>
            <a:spLocks noChangeArrowheads="1"/>
          </p:cNvSpPr>
          <p:nvPr/>
        </p:nvSpPr>
        <p:spPr bwMode="gray">
          <a:xfrm>
            <a:off x="3841750" y="2867025"/>
            <a:ext cx="1333500" cy="471488"/>
          </a:xfrm>
          <a:prstGeom prst="curvedDownArrow">
            <a:avLst>
              <a:gd name="adj1" fmla="val 35013"/>
              <a:gd name="adj2" fmla="val 91579"/>
              <a:gd name="adj3" fmla="val 54884"/>
            </a:avLst>
          </a:prstGeom>
          <a:solidFill>
            <a:schemeClr val="tx1">
              <a:alpha val="36862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872" name="Group 11"/>
          <p:cNvGrpSpPr/>
          <p:nvPr/>
        </p:nvGrpSpPr>
        <p:grpSpPr bwMode="auto">
          <a:xfrm>
            <a:off x="4570413" y="3433763"/>
            <a:ext cx="1368425" cy="1266825"/>
            <a:chOff x="2226" y="2171"/>
            <a:chExt cx="798" cy="741"/>
          </a:xfrm>
        </p:grpSpPr>
        <p:sp>
          <p:nvSpPr>
            <p:cNvPr id="51212" name="AutoShape 12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1213" name="Freeform 13"/>
            <p:cNvSpPr/>
            <p:nvPr/>
          </p:nvSpPr>
          <p:spPr bwMode="gray">
            <a:xfrm>
              <a:off x="2256" y="2208"/>
              <a:ext cx="397" cy="3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392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36873" name="Text Box 14"/>
          <p:cNvSpPr txBox="1">
            <a:spLocks noChangeArrowheads="1"/>
          </p:cNvSpPr>
          <p:nvPr/>
        </p:nvSpPr>
        <p:spPr bwMode="white">
          <a:xfrm>
            <a:off x="4567238" y="3667125"/>
            <a:ext cx="1376362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8F8F8"/>
                </a:solidFill>
                <a:latin typeface="Calibri" panose="020F0502020204030204" pitchFamily="34" charset="0"/>
              </a:rPr>
              <a:t>Title in here</a:t>
            </a:r>
            <a:endParaRPr lang="en-US" altLang="zh-CN" sz="2400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36874" name="Group 15"/>
          <p:cNvGrpSpPr/>
          <p:nvPr/>
        </p:nvGrpSpPr>
        <p:grpSpPr bwMode="auto">
          <a:xfrm>
            <a:off x="1165225" y="2105025"/>
            <a:ext cx="1196975" cy="1171575"/>
            <a:chOff x="480" y="1200"/>
            <a:chExt cx="1042" cy="1019"/>
          </a:xfrm>
        </p:grpSpPr>
        <p:grpSp>
          <p:nvGrpSpPr>
            <p:cNvPr id="36908" name="Group 1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6910" name="Picture 17" descr="circuler_1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18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pic>
          <p:nvPicPr>
            <p:cNvPr id="36909" name="Picture 19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5" name="Group 20"/>
          <p:cNvGrpSpPr/>
          <p:nvPr/>
        </p:nvGrpSpPr>
        <p:grpSpPr bwMode="auto">
          <a:xfrm>
            <a:off x="304800" y="3476625"/>
            <a:ext cx="1196975" cy="1171575"/>
            <a:chOff x="480" y="1200"/>
            <a:chExt cx="1042" cy="1019"/>
          </a:xfrm>
        </p:grpSpPr>
        <p:grpSp>
          <p:nvGrpSpPr>
            <p:cNvPr id="36904" name="Group 21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6906" name="Picture 22" descr="circuler_1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3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pic>
          <p:nvPicPr>
            <p:cNvPr id="36905" name="Picture 24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6" name="Group 25"/>
          <p:cNvGrpSpPr/>
          <p:nvPr/>
        </p:nvGrpSpPr>
        <p:grpSpPr bwMode="auto">
          <a:xfrm>
            <a:off x="1165225" y="4772025"/>
            <a:ext cx="1196975" cy="1171575"/>
            <a:chOff x="480" y="1200"/>
            <a:chExt cx="1042" cy="1019"/>
          </a:xfrm>
        </p:grpSpPr>
        <p:grpSp>
          <p:nvGrpSpPr>
            <p:cNvPr id="36900" name="Group 2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6902" name="Picture 27" descr="circuler_1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8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pic>
          <p:nvPicPr>
            <p:cNvPr id="36901" name="Picture 29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7" name="Text Box 30"/>
          <p:cNvSpPr txBox="1">
            <a:spLocks noChangeArrowheads="1"/>
          </p:cNvSpPr>
          <p:nvPr/>
        </p:nvSpPr>
        <p:spPr bwMode="white">
          <a:xfrm>
            <a:off x="1230313" y="2411413"/>
            <a:ext cx="1060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Text in here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6878" name="Text Box 31"/>
          <p:cNvSpPr txBox="1">
            <a:spLocks noChangeArrowheads="1"/>
          </p:cNvSpPr>
          <p:nvPr/>
        </p:nvSpPr>
        <p:spPr bwMode="white">
          <a:xfrm>
            <a:off x="346075" y="3798888"/>
            <a:ext cx="1060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Text in here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6879" name="Text Box 32"/>
          <p:cNvSpPr txBox="1">
            <a:spLocks noChangeArrowheads="1"/>
          </p:cNvSpPr>
          <p:nvPr/>
        </p:nvSpPr>
        <p:spPr bwMode="white">
          <a:xfrm>
            <a:off x="1233488" y="5064125"/>
            <a:ext cx="1060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Text in here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36880" name="Group 33"/>
          <p:cNvGrpSpPr/>
          <p:nvPr/>
        </p:nvGrpSpPr>
        <p:grpSpPr bwMode="auto">
          <a:xfrm>
            <a:off x="6678613" y="2105025"/>
            <a:ext cx="1196975" cy="1171575"/>
            <a:chOff x="480" y="1200"/>
            <a:chExt cx="1042" cy="1019"/>
          </a:xfrm>
        </p:grpSpPr>
        <p:grpSp>
          <p:nvGrpSpPr>
            <p:cNvPr id="36896" name="Group 34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6898" name="Picture 35" descr="circuler_1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36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pic>
          <p:nvPicPr>
            <p:cNvPr id="36897" name="Picture 37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81" name="Text Box 38"/>
          <p:cNvSpPr txBox="1">
            <a:spLocks noChangeArrowheads="1"/>
          </p:cNvSpPr>
          <p:nvPr/>
        </p:nvSpPr>
        <p:spPr bwMode="white">
          <a:xfrm>
            <a:off x="6743700" y="2411413"/>
            <a:ext cx="1060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Text in here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36882" name="Group 39"/>
          <p:cNvGrpSpPr/>
          <p:nvPr/>
        </p:nvGrpSpPr>
        <p:grpSpPr bwMode="auto">
          <a:xfrm>
            <a:off x="7572375" y="3476625"/>
            <a:ext cx="1196975" cy="1171575"/>
            <a:chOff x="480" y="1200"/>
            <a:chExt cx="1042" cy="1019"/>
          </a:xfrm>
        </p:grpSpPr>
        <p:grpSp>
          <p:nvGrpSpPr>
            <p:cNvPr id="36892" name="Group 40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6894" name="Picture 41" descr="circuler_1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42" name="Oval 4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pic>
          <p:nvPicPr>
            <p:cNvPr id="36893" name="Picture 43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83" name="Text Box 44"/>
          <p:cNvSpPr txBox="1">
            <a:spLocks noChangeArrowheads="1"/>
          </p:cNvSpPr>
          <p:nvPr/>
        </p:nvSpPr>
        <p:spPr bwMode="white">
          <a:xfrm>
            <a:off x="7613650" y="3798888"/>
            <a:ext cx="1060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Text in here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36884" name="Group 45"/>
          <p:cNvGrpSpPr/>
          <p:nvPr/>
        </p:nvGrpSpPr>
        <p:grpSpPr bwMode="auto">
          <a:xfrm>
            <a:off x="6678613" y="4754563"/>
            <a:ext cx="1196975" cy="1171575"/>
            <a:chOff x="480" y="1200"/>
            <a:chExt cx="1042" cy="1019"/>
          </a:xfrm>
        </p:grpSpPr>
        <p:grpSp>
          <p:nvGrpSpPr>
            <p:cNvPr id="36888" name="Group 4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6890" name="Picture 47" descr="circuler_1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48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pic>
          <p:nvPicPr>
            <p:cNvPr id="36889" name="Picture 49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85" name="Text Box 50"/>
          <p:cNvSpPr txBox="1">
            <a:spLocks noChangeArrowheads="1"/>
          </p:cNvSpPr>
          <p:nvPr/>
        </p:nvSpPr>
        <p:spPr bwMode="white">
          <a:xfrm>
            <a:off x="6743700" y="5060950"/>
            <a:ext cx="1060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Text in here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36886" name="AutoShape 51"/>
          <p:cNvSpPr>
            <a:spLocks noChangeArrowheads="1"/>
          </p:cNvSpPr>
          <p:nvPr/>
        </p:nvSpPr>
        <p:spPr bwMode="gray">
          <a:xfrm rot="10800000" flipV="1">
            <a:off x="3865563" y="4852988"/>
            <a:ext cx="1333500" cy="493712"/>
          </a:xfrm>
          <a:prstGeom prst="curvedUpArrow">
            <a:avLst>
              <a:gd name="adj1" fmla="val 37626"/>
              <a:gd name="adj2" fmla="val 91645"/>
              <a:gd name="adj3" fmla="val 33333"/>
            </a:avLst>
          </a:prstGeom>
          <a:solidFill>
            <a:schemeClr val="tx1">
              <a:alpha val="36862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7" name="Text Box 52"/>
          <p:cNvSpPr txBox="1">
            <a:spLocks noChangeArrowheads="1"/>
          </p:cNvSpPr>
          <p:nvPr/>
        </p:nvSpPr>
        <p:spPr bwMode="auto">
          <a:xfrm>
            <a:off x="5973763" y="3803650"/>
            <a:ext cx="164623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Calibri" panose="020F0502020204030204" pitchFamily="34" charset="0"/>
              </a:rPr>
              <a:t>Description of the contents</a:t>
            </a:r>
            <a:endParaRPr lang="en-US" altLang="zh-CN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grpSp>
        <p:nvGrpSpPr>
          <p:cNvPr id="37890" name="Group 3"/>
          <p:cNvGrpSpPr/>
          <p:nvPr/>
        </p:nvGrpSpPr>
        <p:grpSpPr bwMode="auto">
          <a:xfrm>
            <a:off x="5829300" y="2900363"/>
            <a:ext cx="1711325" cy="536575"/>
            <a:chOff x="3964" y="2071"/>
            <a:chExt cx="1484" cy="330"/>
          </a:xfrm>
        </p:grpSpPr>
        <p:sp>
          <p:nvSpPr>
            <p:cNvPr id="37929" name="AutoShape 4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0" name="AutoShape 5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278" name="Rectangle 6"/>
          <p:cNvSpPr>
            <a:spLocks noChangeArrowheads="1"/>
          </p:cNvSpPr>
          <p:nvPr/>
        </p:nvSpPr>
        <p:spPr bwMode="gray">
          <a:xfrm>
            <a:off x="7080250" y="4832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>
            <a:off x="5916613" y="4832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grpSp>
        <p:nvGrpSpPr>
          <p:cNvPr id="37893" name="Group 8"/>
          <p:cNvGrpSpPr/>
          <p:nvPr/>
        </p:nvGrpSpPr>
        <p:grpSpPr bwMode="auto">
          <a:xfrm>
            <a:off x="854075" y="4144963"/>
            <a:ext cx="2273300" cy="536575"/>
            <a:chOff x="3964" y="2071"/>
            <a:chExt cx="1484" cy="330"/>
          </a:xfrm>
        </p:grpSpPr>
        <p:sp>
          <p:nvSpPr>
            <p:cNvPr id="37927" name="AutoShape 9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8" name="AutoShape 10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894" name="Group 11"/>
          <p:cNvGrpSpPr/>
          <p:nvPr/>
        </p:nvGrpSpPr>
        <p:grpSpPr bwMode="auto">
          <a:xfrm>
            <a:off x="5899150" y="4144963"/>
            <a:ext cx="2273300" cy="536575"/>
            <a:chOff x="3964" y="2071"/>
            <a:chExt cx="1484" cy="330"/>
          </a:xfrm>
        </p:grpSpPr>
        <p:sp>
          <p:nvSpPr>
            <p:cNvPr id="37925" name="AutoShape 1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6" name="AutoShape 1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895" name="Group 14"/>
          <p:cNvGrpSpPr/>
          <p:nvPr/>
        </p:nvGrpSpPr>
        <p:grpSpPr bwMode="auto">
          <a:xfrm>
            <a:off x="3373438" y="4154488"/>
            <a:ext cx="2273300" cy="536575"/>
            <a:chOff x="3964" y="2071"/>
            <a:chExt cx="1484" cy="330"/>
          </a:xfrm>
        </p:grpSpPr>
        <p:sp>
          <p:nvSpPr>
            <p:cNvPr id="37923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4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896" name="Group 17"/>
          <p:cNvGrpSpPr/>
          <p:nvPr/>
        </p:nvGrpSpPr>
        <p:grpSpPr bwMode="auto">
          <a:xfrm>
            <a:off x="3656013" y="2900363"/>
            <a:ext cx="1711325" cy="536575"/>
            <a:chOff x="3964" y="2071"/>
            <a:chExt cx="1484" cy="330"/>
          </a:xfrm>
        </p:grpSpPr>
        <p:sp>
          <p:nvSpPr>
            <p:cNvPr id="37921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2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897" name="Group 20"/>
          <p:cNvGrpSpPr/>
          <p:nvPr/>
        </p:nvGrpSpPr>
        <p:grpSpPr bwMode="auto">
          <a:xfrm>
            <a:off x="3714750" y="1885950"/>
            <a:ext cx="1597025" cy="536575"/>
            <a:chOff x="3964" y="2071"/>
            <a:chExt cx="1484" cy="330"/>
          </a:xfrm>
        </p:grpSpPr>
        <p:sp>
          <p:nvSpPr>
            <p:cNvPr id="37919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0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295" name="Rectangle 23"/>
          <p:cNvSpPr>
            <a:spLocks noChangeArrowheads="1"/>
          </p:cNvSpPr>
          <p:nvPr/>
        </p:nvSpPr>
        <p:spPr bwMode="gray">
          <a:xfrm>
            <a:off x="873125" y="4832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gray">
          <a:xfrm>
            <a:off x="2036763" y="4832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cxnSp>
        <p:nvCxnSpPr>
          <p:cNvPr id="37900" name="AutoShape 25"/>
          <p:cNvCxnSpPr>
            <a:cxnSpLocks noChangeShapeType="1"/>
          </p:cNvCxnSpPr>
          <p:nvPr/>
        </p:nvCxnSpPr>
        <p:spPr bwMode="black">
          <a:xfrm flipH="1">
            <a:off x="5386388" y="3141663"/>
            <a:ext cx="4302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</p:spPr>
      </p:cxnSp>
      <p:cxnSp>
        <p:nvCxnSpPr>
          <p:cNvPr id="37901" name="AutoShape 26"/>
          <p:cNvCxnSpPr>
            <a:cxnSpLocks noChangeShapeType="1"/>
            <a:stCxn id="37927" idx="0"/>
            <a:endCxn id="37921" idx="2"/>
          </p:cNvCxnSpPr>
          <p:nvPr/>
        </p:nvCxnSpPr>
        <p:spPr bwMode="black">
          <a:xfrm rot="-5400000">
            <a:off x="2897187" y="2530476"/>
            <a:ext cx="708025" cy="2520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</a:ln>
        </p:spPr>
      </p:cxnSp>
      <p:cxnSp>
        <p:nvCxnSpPr>
          <p:cNvPr id="37902" name="AutoShape 27"/>
          <p:cNvCxnSpPr>
            <a:cxnSpLocks noChangeShapeType="1"/>
            <a:stCxn id="37925" idx="0"/>
            <a:endCxn id="37921" idx="2"/>
          </p:cNvCxnSpPr>
          <p:nvPr/>
        </p:nvCxnSpPr>
        <p:spPr bwMode="black">
          <a:xfrm rot="5400000" flipH="1">
            <a:off x="5419725" y="2528888"/>
            <a:ext cx="708025" cy="2524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</a:ln>
        </p:spPr>
      </p:cxnSp>
      <p:sp>
        <p:nvSpPr>
          <p:cNvPr id="37903" name="Text Box 28"/>
          <p:cNvSpPr txBox="1">
            <a:spLocks noChangeArrowheads="1"/>
          </p:cNvSpPr>
          <p:nvPr/>
        </p:nvSpPr>
        <p:spPr bwMode="black">
          <a:xfrm>
            <a:off x="4010025" y="1966913"/>
            <a:ext cx="10001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CC0000"/>
                </a:solidFill>
                <a:latin typeface="Calibri" panose="020F0502020204030204" pitchFamily="34" charset="0"/>
              </a:rPr>
              <a:t>CEO</a:t>
            </a:r>
            <a:endParaRPr lang="en-US" altLang="zh-CN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37904" name="Text Box 29"/>
          <p:cNvSpPr txBox="1">
            <a:spLocks noChangeArrowheads="1"/>
          </p:cNvSpPr>
          <p:nvPr/>
        </p:nvSpPr>
        <p:spPr bwMode="black">
          <a:xfrm>
            <a:off x="5838825" y="3000375"/>
            <a:ext cx="16891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</a:rPr>
              <a:t>Sub Department</a:t>
            </a:r>
            <a:endParaRPr lang="en-US" altLang="zh-CN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white">
          <a:xfrm>
            <a:off x="5940425" y="4235450"/>
            <a:ext cx="22002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Sub Department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white">
          <a:xfrm>
            <a:off x="881063" y="4225925"/>
            <a:ext cx="22002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Sub Department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gray">
          <a:xfrm>
            <a:off x="773113" y="5167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Sub 01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Department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gray">
          <a:xfrm>
            <a:off x="1931988" y="5167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Sub 01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Department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white">
          <a:xfrm>
            <a:off x="3403600" y="4232275"/>
            <a:ext cx="22002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Sub Department</a:t>
            </a:r>
            <a:endParaRPr lang="en-US" altLang="zh-CN" b="1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54307" name="Rectangle 35"/>
          <p:cNvSpPr>
            <a:spLocks noChangeArrowheads="1"/>
          </p:cNvSpPr>
          <p:nvPr/>
        </p:nvSpPr>
        <p:spPr bwMode="gray">
          <a:xfrm>
            <a:off x="3390900" y="4832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gray">
          <a:xfrm>
            <a:off x="4554538" y="4832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gray">
          <a:xfrm>
            <a:off x="3290888" y="5167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Sub 01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Department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gray">
          <a:xfrm>
            <a:off x="4449763" y="5167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Sub 01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Department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gray">
          <a:xfrm>
            <a:off x="5816600" y="5167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Sub 01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Department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gray">
          <a:xfrm>
            <a:off x="6975475" y="5167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Sub 01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1400" b="1">
                <a:solidFill>
                  <a:srgbClr val="FFFFFF"/>
                </a:solidFill>
                <a:latin typeface="Calibri" panose="020F0502020204030204" pitchFamily="34" charset="0"/>
              </a:rPr>
              <a:t>Department</a:t>
            </a:r>
            <a:endParaRPr lang="en-US" altLang="zh-CN" sz="1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916" name="Text Box 41"/>
          <p:cNvSpPr txBox="1">
            <a:spLocks noChangeArrowheads="1"/>
          </p:cNvSpPr>
          <p:nvPr/>
        </p:nvSpPr>
        <p:spPr bwMode="black">
          <a:xfrm>
            <a:off x="3786188" y="2976563"/>
            <a:ext cx="14605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Calibri" panose="020F0502020204030204" pitchFamily="34" charset="0"/>
              </a:rPr>
              <a:t>Department</a:t>
            </a:r>
            <a:endParaRPr lang="en-US" altLang="zh-CN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7917" name="AutoShape 42"/>
          <p:cNvCxnSpPr>
            <a:cxnSpLocks noChangeShapeType="1"/>
            <a:stCxn id="37919" idx="2"/>
            <a:endCxn id="37921" idx="0"/>
          </p:cNvCxnSpPr>
          <p:nvPr/>
        </p:nvCxnSpPr>
        <p:spPr bwMode="black">
          <a:xfrm flipH="1">
            <a:off x="4511675" y="2422525"/>
            <a:ext cx="1588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</p:spPr>
      </p:cxnSp>
      <p:cxnSp>
        <p:nvCxnSpPr>
          <p:cNvPr id="37918" name="AutoShape 43"/>
          <p:cNvCxnSpPr>
            <a:cxnSpLocks noChangeShapeType="1"/>
            <a:stCxn id="37921" idx="2"/>
            <a:endCxn id="37923" idx="0"/>
          </p:cNvCxnSpPr>
          <p:nvPr/>
        </p:nvCxnSpPr>
        <p:spPr bwMode="black">
          <a:xfrm rot="5400000">
            <a:off x="4152107" y="3794919"/>
            <a:ext cx="71755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Contents</a:t>
            </a:r>
            <a:endParaRPr lang="en-US" altLang="zh-CN" smtClean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9458" name="AutoShape 97"/>
          <p:cNvSpPr>
            <a:spLocks noChangeArrowheads="1"/>
          </p:cNvSpPr>
          <p:nvPr/>
        </p:nvSpPr>
        <p:spPr bwMode="auto">
          <a:xfrm>
            <a:off x="914400" y="2322513"/>
            <a:ext cx="7239000" cy="3849687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9" name="AutoShape 102"/>
          <p:cNvSpPr>
            <a:spLocks noChangeArrowheads="1"/>
          </p:cNvSpPr>
          <p:nvPr/>
        </p:nvSpPr>
        <p:spPr bwMode="auto">
          <a:xfrm>
            <a:off x="1219200" y="2057400"/>
            <a:ext cx="6553200" cy="568325"/>
          </a:xfrm>
          <a:prstGeom prst="roundRect">
            <a:avLst>
              <a:gd name="adj" fmla="val 42181"/>
            </a:avLst>
          </a:prstGeom>
          <a:solidFill>
            <a:srgbClr val="FFFFFF"/>
          </a:solidFill>
          <a:ln w="19050" cap="rnd">
            <a:solidFill>
              <a:srgbClr val="1C1C1C"/>
            </a:solidFill>
            <a:prstDash val="sysDot"/>
            <a:round/>
          </a:ln>
        </p:spPr>
        <p:txBody>
          <a:bodyPr wrap="none" anchor="ctr"/>
          <a:lstStyle/>
          <a:p>
            <a:pPr algn="ctr"/>
            <a:r>
              <a:rPr lang="en-US" altLang="zh-CN" sz="1600">
                <a:solidFill>
                  <a:srgbClr val="000000"/>
                </a:solidFill>
              </a:rPr>
              <a:t>ThemeGallery is a Design Digital Content &amp; Contents mall </a:t>
            </a:r>
            <a:endParaRPr lang="en-US" altLang="zh-CN" sz="1600">
              <a:solidFill>
                <a:srgbClr val="000000"/>
              </a:solidFill>
            </a:endParaRPr>
          </a:p>
          <a:p>
            <a:pPr algn="ctr"/>
            <a:r>
              <a:rPr lang="en-US" altLang="zh-CN" sz="1600">
                <a:solidFill>
                  <a:srgbClr val="000000"/>
                </a:solidFill>
              </a:rPr>
              <a:t>developed by Guild Design Inc.</a:t>
            </a:r>
            <a:endParaRPr lang="en-US" altLang="zh-CN" sz="1600">
              <a:solidFill>
                <a:srgbClr val="000000"/>
              </a:solidFill>
            </a:endParaRPr>
          </a:p>
        </p:txBody>
      </p:sp>
      <p:grpSp>
        <p:nvGrpSpPr>
          <p:cNvPr id="19460" name="Group 113"/>
          <p:cNvGrpSpPr/>
          <p:nvPr/>
        </p:nvGrpSpPr>
        <p:grpSpPr bwMode="auto">
          <a:xfrm>
            <a:off x="2133600" y="2895600"/>
            <a:ext cx="4724400" cy="685800"/>
            <a:chOff x="1296" y="1824"/>
            <a:chExt cx="2976" cy="432"/>
          </a:xfrm>
        </p:grpSpPr>
        <p:sp>
          <p:nvSpPr>
            <p:cNvPr id="36978" name="AutoShape 11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>
              <a:outerShdw sy="50000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6979" name="AutoShape 11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sy="50000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478" name="Text Box 11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Click to add Title</a:t>
              </a:r>
              <a:endParaRPr lang="en-US" altLang="zh-CN" b="1">
                <a:solidFill>
                  <a:srgbClr val="000000"/>
                </a:solidFill>
              </a:endParaRPr>
            </a:p>
          </p:txBody>
        </p:sp>
        <p:sp>
          <p:nvSpPr>
            <p:cNvPr id="19479" name="Text Box 11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</a:rPr>
                <a:t>1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9461" name="Group 118"/>
          <p:cNvGrpSpPr/>
          <p:nvPr/>
        </p:nvGrpSpPr>
        <p:grpSpPr bwMode="auto">
          <a:xfrm>
            <a:off x="2133600" y="3657600"/>
            <a:ext cx="4724400" cy="685800"/>
            <a:chOff x="1296" y="1824"/>
            <a:chExt cx="2976" cy="432"/>
          </a:xfrm>
        </p:grpSpPr>
        <p:sp>
          <p:nvSpPr>
            <p:cNvPr id="36983" name="AutoShape 11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6984" name="AutoShape 12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sy="50000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474" name="Text Box 12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Click to add Title</a:t>
              </a:r>
              <a:endParaRPr lang="en-US" altLang="zh-CN" b="1">
                <a:solidFill>
                  <a:srgbClr val="000000"/>
                </a:solidFill>
              </a:endParaRPr>
            </a:p>
          </p:txBody>
        </p:sp>
        <p:sp>
          <p:nvSpPr>
            <p:cNvPr id="19475" name="Text Box 12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</a:rPr>
                <a:t>2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9462" name="Group 123"/>
          <p:cNvGrpSpPr/>
          <p:nvPr/>
        </p:nvGrpSpPr>
        <p:grpSpPr bwMode="auto">
          <a:xfrm>
            <a:off x="2133600" y="4419600"/>
            <a:ext cx="4724400" cy="685800"/>
            <a:chOff x="1296" y="1824"/>
            <a:chExt cx="2976" cy="432"/>
          </a:xfrm>
        </p:grpSpPr>
        <p:sp>
          <p:nvSpPr>
            <p:cNvPr id="36988" name="AutoShape 12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6989" name="AutoShape 12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sy="50000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470" name="Text Box 12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Click to add Title</a:t>
              </a:r>
              <a:endParaRPr lang="en-US" altLang="zh-CN" b="1">
                <a:solidFill>
                  <a:srgbClr val="000000"/>
                </a:solidFill>
              </a:endParaRPr>
            </a:p>
          </p:txBody>
        </p:sp>
        <p:sp>
          <p:nvSpPr>
            <p:cNvPr id="19471" name="Text Box 12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</a:rPr>
                <a:t>3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9463" name="Group 128"/>
          <p:cNvGrpSpPr/>
          <p:nvPr/>
        </p:nvGrpSpPr>
        <p:grpSpPr bwMode="auto">
          <a:xfrm>
            <a:off x="2133600" y="5181600"/>
            <a:ext cx="4724400" cy="685800"/>
            <a:chOff x="1296" y="1824"/>
            <a:chExt cx="2976" cy="432"/>
          </a:xfrm>
        </p:grpSpPr>
        <p:sp>
          <p:nvSpPr>
            <p:cNvPr id="36993" name="AutoShape 12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6994" name="AutoShape 13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sy="50000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466" name="Text Box 13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Click to add Title</a:t>
              </a:r>
              <a:endParaRPr lang="en-US" altLang="zh-CN" b="1">
                <a:solidFill>
                  <a:srgbClr val="000000"/>
                </a:solidFill>
              </a:endParaRPr>
            </a:p>
          </p:txBody>
        </p:sp>
        <p:sp>
          <p:nvSpPr>
            <p:cNvPr id="19467" name="Text Box 13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</a:rPr>
                <a:t>4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8000" smtClean="0">
                <a:latin typeface="Arial" panose="020B0604020202020204" pitchFamily="34" charset="0"/>
                <a:ea typeface="宋体" panose="02010600030101010101" pitchFamily="2" charset="-122"/>
              </a:rPr>
              <a:t>Thank You!</a:t>
            </a:r>
            <a:endParaRPr lang="en-US" altLang="zh-CN" sz="80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371316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371475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14007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313690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379730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188563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Hot Tip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1225" y="2039938"/>
            <a:ext cx="7378700" cy="254317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●"/>
            </a:pPr>
            <a:r>
              <a:rPr lang="en-US" altLang="zh-CN" sz="2800" b="1" smtClean="0">
                <a:ea typeface="宋体" panose="02010600030101010101" pitchFamily="2" charset="-122"/>
              </a:rPr>
              <a:t>How do I incorporate my </a:t>
            </a:r>
            <a:r>
              <a:rPr lang="en-US" altLang="zh-CN" sz="2800" b="1" u="sng" smtClean="0">
                <a:solidFill>
                  <a:srgbClr val="CC3300"/>
                </a:solidFill>
                <a:ea typeface="宋体" panose="02010600030101010101" pitchFamily="2" charset="-122"/>
              </a:rPr>
              <a:t>LOGO</a:t>
            </a:r>
            <a:r>
              <a:rPr lang="en-US" altLang="zh-CN" sz="2800" b="1" smtClean="0">
                <a:ea typeface="宋体" panose="02010600030101010101" pitchFamily="2" charset="-122"/>
              </a:rPr>
              <a:t> </a:t>
            </a:r>
            <a:r>
              <a:rPr lang="en-US" altLang="zh-CN" sz="2800" smtClean="0">
                <a:ea typeface="宋体" panose="02010600030101010101" pitchFamily="2" charset="-122"/>
              </a:rPr>
              <a:t>and</a:t>
            </a:r>
            <a:r>
              <a:rPr lang="en-US" altLang="zh-CN" sz="2800" smtClean="0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u="sng" smtClean="0">
                <a:solidFill>
                  <a:srgbClr val="CC3300"/>
                </a:solidFill>
                <a:ea typeface="宋体" panose="02010600030101010101" pitchFamily="2" charset="-122"/>
              </a:rPr>
              <a:t>URL</a:t>
            </a:r>
            <a:r>
              <a:rPr lang="en-US" altLang="zh-CN" sz="2800" smtClean="0">
                <a:ea typeface="宋体" panose="02010600030101010101" pitchFamily="2" charset="-122"/>
              </a:rPr>
              <a:t> </a:t>
            </a:r>
            <a:r>
              <a:rPr lang="en-US" altLang="zh-CN" sz="2800" b="1" smtClean="0">
                <a:ea typeface="宋体" panose="02010600030101010101" pitchFamily="2" charset="-122"/>
              </a:rPr>
              <a:t> to a slide that will apply to all the other slides? </a:t>
            </a:r>
            <a:endParaRPr lang="en-US" altLang="zh-CN" sz="2800" b="1" smtClean="0"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SzPct val="90000"/>
            </a:pPr>
            <a:endParaRPr lang="en-US" altLang="zh-CN" sz="2800" b="1" smtClean="0">
              <a:ea typeface="宋体" panose="02010600030101010101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宋体" panose="02010600030101010101" pitchFamily="2" charset="-122"/>
              </a:rPr>
              <a:t>On the </a:t>
            </a:r>
            <a:r>
              <a:rPr lang="en-US" altLang="zh-CN" sz="2000" smtClean="0">
                <a:solidFill>
                  <a:schemeClr val="tx2"/>
                </a:solidFill>
                <a:ea typeface="宋体" panose="02010600030101010101" pitchFamily="2" charset="-122"/>
              </a:rPr>
              <a:t>[View]</a:t>
            </a:r>
            <a:r>
              <a:rPr lang="en-US" altLang="zh-CN" sz="2000" smtClean="0">
                <a:ea typeface="宋体" panose="02010600030101010101" pitchFamily="2" charset="-122"/>
              </a:rPr>
              <a:t> menu, point to </a:t>
            </a:r>
            <a:r>
              <a:rPr lang="en-US" altLang="zh-CN" sz="2000" smtClean="0">
                <a:solidFill>
                  <a:schemeClr val="tx2"/>
                </a:solidFill>
                <a:ea typeface="宋体" panose="02010600030101010101" pitchFamily="2" charset="-122"/>
              </a:rPr>
              <a:t>[Master],</a:t>
            </a:r>
            <a:r>
              <a:rPr lang="en-US" altLang="zh-CN" sz="2000" smtClean="0">
                <a:ea typeface="宋体" panose="02010600030101010101" pitchFamily="2" charset="-122"/>
              </a:rPr>
              <a:t> and then click </a:t>
            </a:r>
            <a:r>
              <a:rPr lang="en-US" altLang="zh-CN" sz="2000" smtClean="0">
                <a:solidFill>
                  <a:schemeClr val="tx2"/>
                </a:solidFill>
                <a:ea typeface="宋体" panose="02010600030101010101" pitchFamily="2" charset="-122"/>
              </a:rPr>
              <a:t>[Slide Master]</a:t>
            </a:r>
            <a:r>
              <a:rPr lang="en-US" altLang="zh-CN" sz="2000" smtClean="0">
                <a:ea typeface="宋体" panose="02010600030101010101" pitchFamily="2" charset="-122"/>
              </a:rPr>
              <a:t> or </a:t>
            </a:r>
            <a:r>
              <a:rPr lang="en-US" altLang="zh-CN" sz="2000" smtClean="0">
                <a:solidFill>
                  <a:schemeClr val="tx2"/>
                </a:solidFill>
                <a:ea typeface="宋体" panose="02010600030101010101" pitchFamily="2" charset="-122"/>
              </a:rPr>
              <a:t>[Notes Master].</a:t>
            </a:r>
            <a:r>
              <a:rPr lang="en-US" altLang="zh-CN" sz="2000" smtClean="0">
                <a:ea typeface="宋体" panose="02010600030101010101" pitchFamily="2" charset="-122"/>
              </a:rPr>
              <a:t> Change images to the one you like, then it will apply to all the other slides. </a:t>
            </a:r>
            <a:endParaRPr lang="en-US" altLang="zh-CN" sz="2000" smtClean="0">
              <a:ea typeface="宋体" panose="02010600030101010101" pitchFamily="2" charset="-122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676400" y="4921250"/>
            <a:ext cx="6324600" cy="793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000" b="1"/>
              <a:t>[ Image information in product ]</a:t>
            </a:r>
            <a:endParaRPr lang="en-US" altLang="zh-CN" sz="1000" b="1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1000"/>
              <a:t>Image : www.wizdata.co.kr / CD_Happy Families (BananaStock)</a:t>
            </a:r>
            <a:endParaRPr lang="en-US" altLang="zh-CN" sz="100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1000"/>
              <a:t>Note to customers : This image has been licensed to be used within this PowerPoint template only. </a:t>
            </a:r>
            <a:endParaRPr lang="en-US" altLang="zh-CN" sz="1000"/>
          </a:p>
          <a:p>
            <a:r>
              <a:rPr lang="en-US" altLang="zh-CN" sz="1000"/>
              <a:t>                                   You may not extract the image for any other use. </a:t>
            </a:r>
            <a:endParaRPr lang="en-US" altLang="zh-CN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1" descr="Picture1"/>
          <p:cNvPicPr>
            <a:picLocks noChangeAspect="1" noChangeArrowheads="1"/>
          </p:cNvPicPr>
          <p:nvPr/>
        </p:nvPicPr>
        <p:blipFill>
          <a:blip r:embed="rId1"/>
          <a:srcRect l="-69"/>
          <a:stretch>
            <a:fillRect/>
          </a:stretch>
        </p:blipFill>
        <p:spPr bwMode="auto">
          <a:xfrm>
            <a:off x="3505200" y="2886075"/>
            <a:ext cx="19812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Group 2"/>
          <p:cNvGrpSpPr/>
          <p:nvPr/>
        </p:nvGrpSpPr>
        <p:grpSpPr bwMode="auto">
          <a:xfrm>
            <a:off x="5783263" y="2035175"/>
            <a:ext cx="2273300" cy="536575"/>
            <a:chOff x="3964" y="2071"/>
            <a:chExt cx="1484" cy="330"/>
          </a:xfrm>
        </p:grpSpPr>
        <p:sp>
          <p:nvSpPr>
            <p:cNvPr id="21542" name="AutoShape 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3" name="AutoShape 4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507" name="Group 5"/>
          <p:cNvGrpSpPr/>
          <p:nvPr/>
        </p:nvGrpSpPr>
        <p:grpSpPr bwMode="auto">
          <a:xfrm>
            <a:off x="6315075" y="3581400"/>
            <a:ext cx="2273300" cy="536575"/>
            <a:chOff x="3964" y="2071"/>
            <a:chExt cx="1484" cy="330"/>
          </a:xfrm>
        </p:grpSpPr>
        <p:sp>
          <p:nvSpPr>
            <p:cNvPr id="21540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1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508" name="Group 8"/>
          <p:cNvGrpSpPr/>
          <p:nvPr/>
        </p:nvGrpSpPr>
        <p:grpSpPr bwMode="auto">
          <a:xfrm>
            <a:off x="5791200" y="5181600"/>
            <a:ext cx="2273300" cy="536575"/>
            <a:chOff x="3964" y="2071"/>
            <a:chExt cx="1484" cy="330"/>
          </a:xfrm>
        </p:grpSpPr>
        <p:sp>
          <p:nvSpPr>
            <p:cNvPr id="21538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9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509" name="Group 11"/>
          <p:cNvGrpSpPr/>
          <p:nvPr/>
        </p:nvGrpSpPr>
        <p:grpSpPr bwMode="auto">
          <a:xfrm>
            <a:off x="966788" y="5181600"/>
            <a:ext cx="2273300" cy="536575"/>
            <a:chOff x="3964" y="2071"/>
            <a:chExt cx="1484" cy="330"/>
          </a:xfrm>
        </p:grpSpPr>
        <p:sp>
          <p:nvSpPr>
            <p:cNvPr id="21536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7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510" name="Group 14"/>
          <p:cNvGrpSpPr/>
          <p:nvPr/>
        </p:nvGrpSpPr>
        <p:grpSpPr bwMode="auto">
          <a:xfrm>
            <a:off x="466725" y="3581400"/>
            <a:ext cx="2273300" cy="536575"/>
            <a:chOff x="3964" y="2071"/>
            <a:chExt cx="1484" cy="330"/>
          </a:xfrm>
        </p:grpSpPr>
        <p:sp>
          <p:nvSpPr>
            <p:cNvPr id="21534" name="AutoShape 1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5" name="AutoShape 1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511" name="Group 17"/>
          <p:cNvGrpSpPr/>
          <p:nvPr/>
        </p:nvGrpSpPr>
        <p:grpSpPr bwMode="auto">
          <a:xfrm>
            <a:off x="966788" y="2035175"/>
            <a:ext cx="2273300" cy="536575"/>
            <a:chOff x="3964" y="2071"/>
            <a:chExt cx="1484" cy="330"/>
          </a:xfrm>
        </p:grpSpPr>
        <p:sp>
          <p:nvSpPr>
            <p:cNvPr id="21532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3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512" name="AutoShape 20"/>
          <p:cNvSpPr>
            <a:spLocks noChangeArrowheads="1"/>
          </p:cNvSpPr>
          <p:nvPr/>
        </p:nvSpPr>
        <p:spPr bwMode="gray">
          <a:xfrm rot="-3626814">
            <a:off x="4716463" y="2705100"/>
            <a:ext cx="730250" cy="266700"/>
          </a:xfrm>
          <a:prstGeom prst="rightArrow">
            <a:avLst>
              <a:gd name="adj1" fmla="val 35167"/>
              <a:gd name="adj2" fmla="val 110880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AutoShape 21"/>
          <p:cNvSpPr>
            <a:spLocks noChangeArrowheads="1"/>
          </p:cNvSpPr>
          <p:nvPr/>
        </p:nvSpPr>
        <p:spPr bwMode="gray">
          <a:xfrm rot="3465783">
            <a:off x="4717257" y="4696619"/>
            <a:ext cx="728662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4" name="AutoShape 22"/>
          <p:cNvSpPr>
            <a:spLocks noChangeArrowheads="1"/>
          </p:cNvSpPr>
          <p:nvPr/>
        </p:nvSpPr>
        <p:spPr bwMode="gray">
          <a:xfrm rot="-7230978">
            <a:off x="3595688" y="2776538"/>
            <a:ext cx="728662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5" name="AutoShape 23"/>
          <p:cNvSpPr>
            <a:spLocks noChangeArrowheads="1"/>
          </p:cNvSpPr>
          <p:nvPr/>
        </p:nvSpPr>
        <p:spPr bwMode="gray">
          <a:xfrm rot="7535209">
            <a:off x="3560762" y="4667251"/>
            <a:ext cx="728663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6" name="AutoShape 24"/>
          <p:cNvSpPr>
            <a:spLocks noChangeArrowheads="1"/>
          </p:cNvSpPr>
          <p:nvPr/>
        </p:nvSpPr>
        <p:spPr bwMode="gray">
          <a:xfrm>
            <a:off x="5249863" y="3743325"/>
            <a:ext cx="728662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7" name="AutoShape 25"/>
          <p:cNvSpPr>
            <a:spLocks noChangeArrowheads="1"/>
          </p:cNvSpPr>
          <p:nvPr/>
        </p:nvSpPr>
        <p:spPr bwMode="gray">
          <a:xfrm rot="10800000">
            <a:off x="3032125" y="3738563"/>
            <a:ext cx="795338" cy="265112"/>
          </a:xfrm>
          <a:prstGeom prst="rightArrow">
            <a:avLst>
              <a:gd name="adj1" fmla="val 35167"/>
              <a:gd name="adj2" fmla="val 121486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8" name="Oval 26"/>
          <p:cNvSpPr>
            <a:spLocks noChangeArrowheads="1"/>
          </p:cNvSpPr>
          <p:nvPr/>
        </p:nvSpPr>
        <p:spPr bwMode="gray">
          <a:xfrm>
            <a:off x="2798763" y="2116138"/>
            <a:ext cx="3444875" cy="344646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519" name="Text Box 38"/>
          <p:cNvSpPr txBox="1">
            <a:spLocks noChangeArrowheads="1"/>
          </p:cNvSpPr>
          <p:nvPr/>
        </p:nvSpPr>
        <p:spPr bwMode="auto">
          <a:xfrm>
            <a:off x="1066800" y="2122488"/>
            <a:ext cx="20574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Add your text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520" name="Text Box 39"/>
          <p:cNvSpPr txBox="1">
            <a:spLocks noChangeArrowheads="1"/>
          </p:cNvSpPr>
          <p:nvPr/>
        </p:nvSpPr>
        <p:spPr bwMode="auto">
          <a:xfrm>
            <a:off x="5872163" y="2112963"/>
            <a:ext cx="20574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Add your text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521" name="Text Box 40"/>
          <p:cNvSpPr txBox="1">
            <a:spLocks noChangeArrowheads="1"/>
          </p:cNvSpPr>
          <p:nvPr/>
        </p:nvSpPr>
        <p:spPr bwMode="auto">
          <a:xfrm>
            <a:off x="1050925" y="5257800"/>
            <a:ext cx="2057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Add your text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522" name="Text Box 41"/>
          <p:cNvSpPr txBox="1">
            <a:spLocks noChangeArrowheads="1"/>
          </p:cNvSpPr>
          <p:nvPr/>
        </p:nvSpPr>
        <p:spPr bwMode="auto">
          <a:xfrm>
            <a:off x="5883275" y="5257800"/>
            <a:ext cx="2057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Add your text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523" name="Text Box 42"/>
          <p:cNvSpPr txBox="1">
            <a:spLocks noChangeArrowheads="1"/>
          </p:cNvSpPr>
          <p:nvPr/>
        </p:nvSpPr>
        <p:spPr bwMode="auto">
          <a:xfrm>
            <a:off x="609600" y="3671888"/>
            <a:ext cx="20574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Add your text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524" name="Text Box 43"/>
          <p:cNvSpPr txBox="1">
            <a:spLocks noChangeArrowheads="1"/>
          </p:cNvSpPr>
          <p:nvPr/>
        </p:nvSpPr>
        <p:spPr bwMode="auto">
          <a:xfrm>
            <a:off x="6410325" y="3671888"/>
            <a:ext cx="20574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Add your text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525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grpSp>
        <p:nvGrpSpPr>
          <p:cNvPr id="21526" name="Group 45"/>
          <p:cNvGrpSpPr/>
          <p:nvPr/>
        </p:nvGrpSpPr>
        <p:grpSpPr bwMode="auto">
          <a:xfrm>
            <a:off x="3657600" y="3016250"/>
            <a:ext cx="1704975" cy="1695450"/>
            <a:chOff x="480" y="1200"/>
            <a:chExt cx="1042" cy="1019"/>
          </a:xfrm>
        </p:grpSpPr>
        <p:grpSp>
          <p:nvGrpSpPr>
            <p:cNvPr id="21528" name="Group 4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30" name="Picture 47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60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8039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pic>
          <p:nvPicPr>
            <p:cNvPr id="21529" name="Picture 4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7" name="Text Box 50"/>
          <p:cNvSpPr txBox="1">
            <a:spLocks noChangeArrowheads="1"/>
          </p:cNvSpPr>
          <p:nvPr/>
        </p:nvSpPr>
        <p:spPr bwMode="gray">
          <a:xfrm>
            <a:off x="3746500" y="3505200"/>
            <a:ext cx="15113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/>
              <a:t>Title in here</a:t>
            </a:r>
            <a:endParaRPr lang="en-US" altLang="zh-CN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gray">
          <a:xfrm rot="5400000">
            <a:off x="3284538" y="2868612"/>
            <a:ext cx="2224088" cy="11731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530" name="Group 3"/>
          <p:cNvGrpSpPr/>
          <p:nvPr/>
        </p:nvGrpSpPr>
        <p:grpSpPr bwMode="auto">
          <a:xfrm>
            <a:off x="517525" y="2327275"/>
            <a:ext cx="3657600" cy="688975"/>
            <a:chOff x="720" y="1392"/>
            <a:chExt cx="4058" cy="480"/>
          </a:xfrm>
        </p:grpSpPr>
        <p:sp>
          <p:nvSpPr>
            <p:cNvPr id="39940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grpSp>
          <p:nvGrpSpPr>
            <p:cNvPr id="22552" name="Group 5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9942" name="AutoShape 6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39943" name="AutoShape 7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</p:grpSp>
      <p:grpSp>
        <p:nvGrpSpPr>
          <p:cNvPr id="22531" name="Group 8"/>
          <p:cNvGrpSpPr/>
          <p:nvPr/>
        </p:nvGrpSpPr>
        <p:grpSpPr bwMode="auto">
          <a:xfrm>
            <a:off x="517525" y="3116263"/>
            <a:ext cx="3657600" cy="688975"/>
            <a:chOff x="720" y="1392"/>
            <a:chExt cx="4058" cy="480"/>
          </a:xfrm>
        </p:grpSpPr>
        <p:sp>
          <p:nvSpPr>
            <p:cNvPr id="39945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grpSp>
          <p:nvGrpSpPr>
            <p:cNvPr id="22548" name="Group 10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9947" name="AutoShape 11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39948" name="AutoShape 12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</p:grpSp>
      <p:grpSp>
        <p:nvGrpSpPr>
          <p:cNvPr id="22532" name="Group 13"/>
          <p:cNvGrpSpPr/>
          <p:nvPr/>
        </p:nvGrpSpPr>
        <p:grpSpPr bwMode="auto">
          <a:xfrm>
            <a:off x="517525" y="3897313"/>
            <a:ext cx="3657600" cy="688975"/>
            <a:chOff x="720" y="1392"/>
            <a:chExt cx="4058" cy="480"/>
          </a:xfrm>
        </p:grpSpPr>
        <p:sp>
          <p:nvSpPr>
            <p:cNvPr id="39950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grpSp>
          <p:nvGrpSpPr>
            <p:cNvPr id="22544" name="Group 15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9952" name="AutoShape 16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39953" name="AutoShape 17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</p:grpSp>
      <p:sp>
        <p:nvSpPr>
          <p:cNvPr id="22533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2534" name="Text Box 19"/>
          <p:cNvSpPr txBox="1">
            <a:spLocks noChangeArrowheads="1"/>
          </p:cNvSpPr>
          <p:nvPr/>
        </p:nvSpPr>
        <p:spPr bwMode="white">
          <a:xfrm>
            <a:off x="1282700" y="2432050"/>
            <a:ext cx="23701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</a:rPr>
              <a:t>Text in here</a:t>
            </a:r>
            <a:endParaRPr lang="en-US" altLang="zh-CN" sz="2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Text Box 20"/>
          <p:cNvSpPr txBox="1">
            <a:spLocks noChangeArrowheads="1"/>
          </p:cNvSpPr>
          <p:nvPr/>
        </p:nvSpPr>
        <p:spPr bwMode="white">
          <a:xfrm>
            <a:off x="1290638" y="3194050"/>
            <a:ext cx="23701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</a:rPr>
              <a:t>Text in here</a:t>
            </a:r>
            <a:endParaRPr lang="en-US" altLang="zh-CN" sz="2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6" name="Text Box 21"/>
          <p:cNvSpPr txBox="1">
            <a:spLocks noChangeArrowheads="1"/>
          </p:cNvSpPr>
          <p:nvPr/>
        </p:nvSpPr>
        <p:spPr bwMode="white">
          <a:xfrm>
            <a:off x="1292225" y="3973513"/>
            <a:ext cx="23701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</a:rPr>
              <a:t>Text in here</a:t>
            </a:r>
            <a:endParaRPr lang="en-US" altLang="zh-CN" sz="2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7" name="AutoShape 22"/>
          <p:cNvSpPr>
            <a:spLocks noChangeArrowheads="1"/>
          </p:cNvSpPr>
          <p:nvPr/>
        </p:nvSpPr>
        <p:spPr bwMode="gray">
          <a:xfrm>
            <a:off x="5053013" y="2125663"/>
            <a:ext cx="3395662" cy="2616200"/>
          </a:xfrm>
          <a:prstGeom prst="flowChartAlternateProcess">
            <a:avLst/>
          </a:prstGeom>
          <a:gradFill rotWithShape="1">
            <a:gsLst>
              <a:gs pos="0">
                <a:srgbClr val="E3E3E3"/>
              </a:gs>
              <a:gs pos="50000">
                <a:srgbClr val="FFFFFF"/>
              </a:gs>
              <a:gs pos="100000">
                <a:srgbClr val="E3E3E3"/>
              </a:gs>
            </a:gsLst>
            <a:lin ang="5400000" scaled="1"/>
          </a:gradFill>
          <a:ln w="9525">
            <a:noFill/>
            <a:miter lim="800000"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8" name="Rectangle 23"/>
          <p:cNvSpPr>
            <a:spLocks noChangeArrowheads="1"/>
          </p:cNvSpPr>
          <p:nvPr/>
        </p:nvSpPr>
        <p:spPr bwMode="black">
          <a:xfrm>
            <a:off x="5135563" y="2160588"/>
            <a:ext cx="3230562" cy="2741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000" b="1">
                <a:latin typeface="Calibri" panose="020F0502020204030204" pitchFamily="34" charset="0"/>
              </a:rPr>
              <a:t> </a:t>
            </a:r>
            <a:r>
              <a:rPr lang="en-US" altLang="zh-CN" sz="2000" b="1" u="sng">
                <a:solidFill>
                  <a:srgbClr val="A50021"/>
                </a:solidFill>
                <a:latin typeface="Calibri" panose="020F0502020204030204" pitchFamily="34" charset="0"/>
              </a:rPr>
              <a:t>Title in here</a:t>
            </a:r>
            <a:endParaRPr lang="en-US" altLang="zh-CN" sz="2000" b="1" u="sng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endParaRPr lang="en-US" altLang="zh-CN" sz="1000" b="1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</a:rPr>
              <a:t>ThemeGallery</a:t>
            </a:r>
            <a:r>
              <a:rPr lang="en-US" altLang="zh-CN" sz="1600" b="1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</a:rPr>
              <a:t>is a Design Digital Content &amp; Contents mall developed by Guild Design Inc.</a:t>
            </a:r>
            <a:endParaRPr lang="en-US" altLang="zh-CN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endParaRPr lang="en-US" altLang="zh-CN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</a:rPr>
              <a:t>1. Description of  the contents </a:t>
            </a:r>
            <a:endParaRPr lang="en-US" altLang="zh-CN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</a:rPr>
              <a:t>2. Description of  the contents</a:t>
            </a:r>
            <a:endParaRPr lang="en-US" altLang="zh-CN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</a:rPr>
              <a:t>3. Description of  the contents</a:t>
            </a:r>
            <a:endParaRPr lang="en-US" altLang="zh-CN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endParaRPr lang="en-US" altLang="zh-CN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2539" name="Picture 24" descr="1"/>
          <p:cNvPicPr>
            <a:picLocks noChangeAspect="1" noChangeArrowheads="1"/>
          </p:cNvPicPr>
          <p:nvPr/>
        </p:nvPicPr>
        <p:blipFill>
          <a:blip r:embed="rId1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4825" y="2382838"/>
            <a:ext cx="5762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5" descr="1"/>
          <p:cNvPicPr>
            <a:picLocks noChangeAspect="1" noChangeArrowheads="1"/>
          </p:cNvPicPr>
          <p:nvPr/>
        </p:nvPicPr>
        <p:blipFill>
          <a:blip r:embed="rId1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06438" y="3171825"/>
            <a:ext cx="5762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6" descr="1"/>
          <p:cNvPicPr>
            <a:picLocks noChangeAspect="1" noChangeArrowheads="1"/>
          </p:cNvPicPr>
          <p:nvPr/>
        </p:nvPicPr>
        <p:blipFill>
          <a:blip r:embed="rId1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4825" y="3962400"/>
            <a:ext cx="5762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3" name="Rectangle 27"/>
          <p:cNvSpPr>
            <a:spLocks noChangeArrowheads="1"/>
          </p:cNvSpPr>
          <p:nvPr/>
        </p:nvSpPr>
        <p:spPr bwMode="black">
          <a:xfrm>
            <a:off x="896938" y="4997450"/>
            <a:ext cx="7123112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“ThemeGallery is a Design Digital Content &amp; Contents mall developed by Guild Design Inc.”</a:t>
            </a:r>
            <a:endParaRPr lang="en-US" altLang="zh-CN" sz="2000" b="1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gray">
          <a:xfrm flipV="1">
            <a:off x="3430588" y="2886075"/>
            <a:ext cx="2262187" cy="1817688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3554" name="AutoShape 3"/>
          <p:cNvSpPr>
            <a:spLocks noChangeArrowheads="1"/>
          </p:cNvSpPr>
          <p:nvPr/>
        </p:nvSpPr>
        <p:spPr bwMode="gray">
          <a:xfrm>
            <a:off x="627063" y="2940050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gray">
          <a:xfrm>
            <a:off x="2897188" y="2235200"/>
            <a:ext cx="3379787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gray">
          <a:xfrm>
            <a:off x="2909888" y="2255838"/>
            <a:ext cx="3340100" cy="460375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gray">
          <a:xfrm>
            <a:off x="1417638" y="4849813"/>
            <a:ext cx="6294437" cy="1452562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66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35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gray">
          <a:xfrm rot="5400000">
            <a:off x="2142331" y="2567782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gray">
          <a:xfrm rot="-5400000">
            <a:off x="6165056" y="261381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black">
          <a:xfrm>
            <a:off x="3890963" y="2278063"/>
            <a:ext cx="14462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tx2"/>
                </a:solidFill>
                <a:latin typeface="Calibri" panose="020F0502020204030204" pitchFamily="34" charset="0"/>
              </a:rPr>
              <a:t>Title in here</a:t>
            </a:r>
            <a:endParaRPr lang="en-US" altLang="zh-CN" sz="20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black">
          <a:xfrm>
            <a:off x="3052763" y="2851150"/>
            <a:ext cx="30638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latin typeface="Calibri" panose="020F0502020204030204" pitchFamily="34" charset="0"/>
              </a:rPr>
              <a:t>Please write down of contents.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gray">
          <a:xfrm>
            <a:off x="2951163" y="2701925"/>
            <a:ext cx="3243262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dash"/>
            <a:round/>
          </a:ln>
          <a:effectLst>
            <a:outerShdw dist="17961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3564" name="AutoShape 13"/>
          <p:cNvSpPr>
            <a:spLocks noChangeArrowheads="1"/>
          </p:cNvSpPr>
          <p:nvPr/>
        </p:nvSpPr>
        <p:spPr bwMode="gray">
          <a:xfrm>
            <a:off x="627063" y="1989138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5" name="AutoShape 14"/>
          <p:cNvSpPr>
            <a:spLocks noChangeArrowheads="1"/>
          </p:cNvSpPr>
          <p:nvPr/>
        </p:nvSpPr>
        <p:spPr bwMode="gray">
          <a:xfrm>
            <a:off x="6916738" y="2928938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6" name="AutoShape 15"/>
          <p:cNvSpPr>
            <a:spLocks noChangeArrowheads="1"/>
          </p:cNvSpPr>
          <p:nvPr/>
        </p:nvSpPr>
        <p:spPr bwMode="gray">
          <a:xfrm>
            <a:off x="6921500" y="199707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white">
          <a:xfrm>
            <a:off x="7050088" y="2184400"/>
            <a:ext cx="13938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</a:rPr>
              <a:t>Text in here</a:t>
            </a:r>
            <a:endParaRPr lang="en-US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white">
          <a:xfrm>
            <a:off x="7050088" y="3114675"/>
            <a:ext cx="13938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</a:rPr>
              <a:t>Text in here</a:t>
            </a:r>
            <a:endParaRPr lang="en-US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white">
          <a:xfrm>
            <a:off x="752475" y="2193925"/>
            <a:ext cx="13938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</a:rPr>
              <a:t>Text in here</a:t>
            </a:r>
            <a:endParaRPr lang="en-US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white">
          <a:xfrm>
            <a:off x="752475" y="3133725"/>
            <a:ext cx="13938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</a:rPr>
              <a:t>Text in here</a:t>
            </a:r>
            <a:endParaRPr lang="en-US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1649413" y="5183188"/>
            <a:ext cx="5808662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ThemeGallery is a Design Digital Content &amp; Contents mall developed by Guild Design Inc.</a:t>
            </a:r>
            <a:endParaRPr lang="en-US" altLang="zh-CN" sz="2000" b="1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2771775" y="2420938"/>
            <a:ext cx="7747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模板下载：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行业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www.1ppt.com/hangye/ </a:t>
            </a:r>
            <a:endParaRPr lang="en-US" altLang="zh-CN" sz="100" kern="0" dirty="0">
              <a:solidFill>
                <a:sysClr val="window" lastClr="FFFFFF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节日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素材下载：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www.1ppt.com/sucai/</a:t>
            </a:r>
            <a:endParaRPr lang="en-US" altLang="zh-CN" sz="100" kern="0" dirty="0">
              <a:solidFill>
                <a:sysClr val="window" lastClr="FFFFFF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背景图片：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图表下载：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www.1ppt.com/tubiao/      </a:t>
            </a:r>
            <a:endParaRPr lang="en-US" altLang="zh-CN" sz="100" kern="0" dirty="0">
              <a:solidFill>
                <a:sysClr val="window" lastClr="FFFFFF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优秀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www.1ppt.com/powerpoint/      </a:t>
            </a:r>
            <a:endParaRPr lang="en-US" altLang="zh-CN" sz="100" kern="0" dirty="0">
              <a:solidFill>
                <a:sysClr val="window" lastClr="FFFFFF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Word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教程：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www.1ppt.com/excel/  </a:t>
            </a:r>
            <a:endParaRPr lang="en-US" altLang="zh-CN" sz="100" kern="0" dirty="0">
              <a:solidFill>
                <a:sysClr val="window" lastClr="FFFFFF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课件下载：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www.1ppt.com/kejian/ </a:t>
            </a:r>
            <a:endParaRPr lang="en-US" altLang="zh-CN" sz="100" kern="0" dirty="0">
              <a:solidFill>
                <a:sysClr val="window" lastClr="FFFFFF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www.1ppt.com/shiti/  </a:t>
            </a:r>
            <a:endParaRPr lang="en-US" altLang="zh-CN" sz="100" kern="0" dirty="0">
              <a:solidFill>
                <a:sysClr val="window" lastClr="FFFFFF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www.1ppt.com/jiaoan/  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+mn-ea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www.1ppt.cn</a:t>
            </a:r>
            <a:endParaRPr lang="en-US" altLang="zh-CN" sz="100" kern="0" dirty="0">
              <a:solidFill>
                <a:sysClr val="window" lastClr="FFFFFF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ea typeface="+mn-ea"/>
              </a:rPr>
              <a:t> </a:t>
            </a:r>
            <a:endParaRPr lang="zh-CN" altLang="en-US" sz="100" kern="0" dirty="0">
              <a:solidFill>
                <a:sysClr val="window" lastClr="FFFFFF"/>
              </a:solidFill>
              <a:ea typeface="+mn-ea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>
            <a:off x="2085975" y="1735138"/>
            <a:ext cx="4818063" cy="989012"/>
          </a:xfrm>
          <a:prstGeom prst="roundRect">
            <a:avLst>
              <a:gd name="adj" fmla="val 12727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white">
          <a:xfrm>
            <a:off x="2300288" y="1895475"/>
            <a:ext cx="45704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8F8F8"/>
                </a:solidFill>
                <a:latin typeface="Calibri" panose="020F0502020204030204" pitchFamily="34" charset="0"/>
              </a:rPr>
              <a:t>ThemeGallery is a Design Digital Content &amp; Contents mall developed by Guild Design Inc.</a:t>
            </a:r>
            <a:endParaRPr lang="en-US" altLang="zh-CN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24581" name="Group 5"/>
          <p:cNvGrpSpPr/>
          <p:nvPr/>
        </p:nvGrpSpPr>
        <p:grpSpPr bwMode="auto">
          <a:xfrm>
            <a:off x="1176338" y="1604963"/>
            <a:ext cx="1238250" cy="1236662"/>
            <a:chOff x="802" y="845"/>
            <a:chExt cx="827" cy="826"/>
          </a:xfrm>
        </p:grpSpPr>
        <p:sp>
          <p:nvSpPr>
            <p:cNvPr id="24604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24605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24606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24582" name="Text Box 9"/>
          <p:cNvSpPr txBox="1">
            <a:spLocks noChangeArrowheads="1"/>
          </p:cNvSpPr>
          <p:nvPr/>
        </p:nvSpPr>
        <p:spPr bwMode="gray">
          <a:xfrm>
            <a:off x="1247775" y="1885950"/>
            <a:ext cx="10826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Text in here</a:t>
            </a:r>
            <a:endParaRPr lang="en-US" altLang="zh-CN" sz="2000" b="1">
              <a:latin typeface="Calibri" panose="020F0502020204030204" pitchFamily="34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gray">
          <a:xfrm>
            <a:off x="2254250" y="2855913"/>
            <a:ext cx="4818063" cy="989012"/>
          </a:xfrm>
          <a:prstGeom prst="roundRect">
            <a:avLst>
              <a:gd name="adj" fmla="val 12727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white">
          <a:xfrm>
            <a:off x="2259013" y="3027363"/>
            <a:ext cx="45704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8F8F8"/>
                </a:solidFill>
                <a:latin typeface="Calibri" panose="020F0502020204030204" pitchFamily="34" charset="0"/>
              </a:rPr>
              <a:t>ThemeGallery is a Design Digital Content &amp; Contents mall developed by Guild Design Inc.</a:t>
            </a:r>
            <a:endParaRPr lang="en-US" altLang="zh-CN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24585" name="Group 12"/>
          <p:cNvGrpSpPr/>
          <p:nvPr/>
        </p:nvGrpSpPr>
        <p:grpSpPr bwMode="auto">
          <a:xfrm>
            <a:off x="6757988" y="2725738"/>
            <a:ext cx="1238250" cy="1236662"/>
            <a:chOff x="802" y="845"/>
            <a:chExt cx="827" cy="826"/>
          </a:xfrm>
        </p:grpSpPr>
        <p:sp>
          <p:nvSpPr>
            <p:cNvPr id="24601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24602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24603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24586" name="Text Box 16"/>
          <p:cNvSpPr txBox="1">
            <a:spLocks noChangeArrowheads="1"/>
          </p:cNvSpPr>
          <p:nvPr/>
        </p:nvSpPr>
        <p:spPr bwMode="gray">
          <a:xfrm>
            <a:off x="6829425" y="3006725"/>
            <a:ext cx="10810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Text in here</a:t>
            </a:r>
            <a:endParaRPr lang="en-US" altLang="zh-CN" sz="2000" b="1">
              <a:latin typeface="Calibri" panose="020F0502020204030204" pitchFamily="34" charset="0"/>
            </a:endParaRPr>
          </a:p>
        </p:txBody>
      </p:sp>
      <p:sp>
        <p:nvSpPr>
          <p:cNvPr id="24587" name="AutoShape 17"/>
          <p:cNvSpPr>
            <a:spLocks noChangeArrowheads="1"/>
          </p:cNvSpPr>
          <p:nvPr/>
        </p:nvSpPr>
        <p:spPr bwMode="gray">
          <a:xfrm>
            <a:off x="2085975" y="3975100"/>
            <a:ext cx="4818063" cy="989013"/>
          </a:xfrm>
          <a:prstGeom prst="roundRect">
            <a:avLst>
              <a:gd name="adj" fmla="val 12727"/>
            </a:avLst>
          </a:prstGeom>
          <a:solidFill>
            <a:schemeClr val="hlink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white">
          <a:xfrm>
            <a:off x="2300288" y="4144963"/>
            <a:ext cx="45704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8F8F8"/>
                </a:solidFill>
                <a:latin typeface="Calibri" panose="020F0502020204030204" pitchFamily="34" charset="0"/>
              </a:rPr>
              <a:t>ThemeGallery is a Design Digital Content &amp; Contents mall developed by Guild Design Inc.</a:t>
            </a:r>
            <a:endParaRPr lang="en-US" altLang="zh-CN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24589" name="Group 19"/>
          <p:cNvGrpSpPr/>
          <p:nvPr/>
        </p:nvGrpSpPr>
        <p:grpSpPr bwMode="auto">
          <a:xfrm>
            <a:off x="1176338" y="3844925"/>
            <a:ext cx="1238250" cy="1236663"/>
            <a:chOff x="802" y="845"/>
            <a:chExt cx="827" cy="826"/>
          </a:xfrm>
        </p:grpSpPr>
        <p:sp>
          <p:nvSpPr>
            <p:cNvPr id="24598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24599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24600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24590" name="Text Box 23"/>
          <p:cNvSpPr txBox="1">
            <a:spLocks noChangeArrowheads="1"/>
          </p:cNvSpPr>
          <p:nvPr/>
        </p:nvSpPr>
        <p:spPr bwMode="gray">
          <a:xfrm>
            <a:off x="1247775" y="4125913"/>
            <a:ext cx="10826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Text in here</a:t>
            </a:r>
            <a:endParaRPr lang="en-US" altLang="zh-CN" sz="2000" b="1">
              <a:latin typeface="Calibri" panose="020F0502020204030204" pitchFamily="34" charset="0"/>
            </a:endParaRPr>
          </a:p>
        </p:txBody>
      </p:sp>
      <p:sp>
        <p:nvSpPr>
          <p:cNvPr id="24591" name="AutoShape 24"/>
          <p:cNvSpPr>
            <a:spLocks noChangeArrowheads="1"/>
          </p:cNvSpPr>
          <p:nvPr/>
        </p:nvSpPr>
        <p:spPr bwMode="gray">
          <a:xfrm>
            <a:off x="2254250" y="5095875"/>
            <a:ext cx="4818063" cy="987425"/>
          </a:xfrm>
          <a:prstGeom prst="roundRect">
            <a:avLst>
              <a:gd name="adj" fmla="val 12727"/>
            </a:avLst>
          </a:prstGeom>
          <a:solidFill>
            <a:schemeClr val="folHlink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4592" name="Text Box 25"/>
          <p:cNvSpPr txBox="1">
            <a:spLocks noChangeArrowheads="1"/>
          </p:cNvSpPr>
          <p:nvPr/>
        </p:nvSpPr>
        <p:spPr bwMode="white">
          <a:xfrm>
            <a:off x="2259013" y="5267325"/>
            <a:ext cx="45704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8F8F8"/>
                </a:solidFill>
                <a:latin typeface="Calibri" panose="020F0502020204030204" pitchFamily="34" charset="0"/>
              </a:rPr>
              <a:t>ThemeGallery is a Design Digital Content &amp; Contents mall developed by Guild Design Inc.</a:t>
            </a:r>
            <a:endParaRPr lang="en-US" altLang="zh-CN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grpSp>
        <p:nvGrpSpPr>
          <p:cNvPr id="24593" name="Group 26"/>
          <p:cNvGrpSpPr/>
          <p:nvPr/>
        </p:nvGrpSpPr>
        <p:grpSpPr bwMode="auto">
          <a:xfrm>
            <a:off x="6757988" y="4965700"/>
            <a:ext cx="1238250" cy="1236663"/>
            <a:chOff x="802" y="845"/>
            <a:chExt cx="827" cy="826"/>
          </a:xfrm>
        </p:grpSpPr>
        <p:sp>
          <p:nvSpPr>
            <p:cNvPr id="24595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24596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24597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24594" name="Text Box 30"/>
          <p:cNvSpPr txBox="1">
            <a:spLocks noChangeArrowheads="1"/>
          </p:cNvSpPr>
          <p:nvPr/>
        </p:nvSpPr>
        <p:spPr bwMode="gray">
          <a:xfrm>
            <a:off x="6829425" y="5245100"/>
            <a:ext cx="10810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Text in here</a:t>
            </a:r>
            <a:endParaRPr lang="en-US" altLang="zh-CN" sz="2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black">
          <a:xfrm>
            <a:off x="381000" y="4876800"/>
            <a:ext cx="3124200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/>
              <a:t>ThemeGallery is a Design Digital Content &amp; Contents mall developed by Guild Design Inc.</a:t>
            </a:r>
            <a:endParaRPr lang="en-US" altLang="zh-CN" sz="1600"/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gray">
          <a:xfrm>
            <a:off x="576263" y="4389438"/>
            <a:ext cx="267970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</a:ln>
                <a:solidFill>
                  <a:srgbClr val="CC3300"/>
                </a:solidFill>
                <a:latin typeface="Arial" panose="020B0604020202020204"/>
                <a:cs typeface="Arial" panose="020B0604020202020204"/>
              </a:rPr>
              <a:t>Title in here</a:t>
            </a:r>
            <a:endParaRPr lang="zh-CN" altLang="en-US" sz="3600" b="1" kern="10">
              <a:ln w="9525">
                <a:noFill/>
                <a:round/>
              </a:ln>
              <a:solidFill>
                <a:srgbClr val="CC3300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5604" name="Group 5"/>
          <p:cNvGrpSpPr/>
          <p:nvPr/>
        </p:nvGrpSpPr>
        <p:grpSpPr bwMode="auto">
          <a:xfrm>
            <a:off x="5199063" y="3487738"/>
            <a:ext cx="938212" cy="2297112"/>
            <a:chOff x="1529" y="1871"/>
            <a:chExt cx="919" cy="1497"/>
          </a:xfrm>
        </p:grpSpPr>
        <p:sp>
          <p:nvSpPr>
            <p:cNvPr id="25631" name="Freeform 6"/>
            <p:cNvSpPr/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100000">
                  <a:srgbClr val="BABABA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2" name="Oval 7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3" name="Oval 8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05" name="Freeform 9"/>
          <p:cNvSpPr/>
          <p:nvPr/>
        </p:nvSpPr>
        <p:spPr bwMode="gray">
          <a:xfrm>
            <a:off x="6394450" y="3311525"/>
            <a:ext cx="936625" cy="2670175"/>
          </a:xfrm>
          <a:custGeom>
            <a:avLst/>
            <a:gdLst>
              <a:gd name="T0" fmla="*/ 7134 w 919"/>
              <a:gd name="T1" fmla="*/ 135560 h 1497"/>
              <a:gd name="T2" fmla="*/ 7134 w 919"/>
              <a:gd name="T3" fmla="*/ 2548885 h 1497"/>
              <a:gd name="T4" fmla="*/ 449458 w 919"/>
              <a:gd name="T5" fmla="*/ 2670175 h 1497"/>
              <a:gd name="T6" fmla="*/ 936625 w 919"/>
              <a:gd name="T7" fmla="*/ 2541750 h 1497"/>
              <a:gd name="T8" fmla="*/ 935606 w 919"/>
              <a:gd name="T9" fmla="*/ 130209 h 1497"/>
              <a:gd name="T10" fmla="*/ 421940 w 919"/>
              <a:gd name="T11" fmla="*/ 0 h 1497"/>
              <a:gd name="T12" fmla="*/ 7134 w 919"/>
              <a:gd name="T13" fmla="*/ 135560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Oval 10"/>
          <p:cNvSpPr>
            <a:spLocks noChangeArrowheads="1"/>
          </p:cNvSpPr>
          <p:nvPr/>
        </p:nvSpPr>
        <p:spPr bwMode="gray">
          <a:xfrm>
            <a:off x="6400800" y="3313113"/>
            <a:ext cx="930275" cy="257175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Oval 11"/>
          <p:cNvSpPr>
            <a:spLocks noChangeArrowheads="1"/>
          </p:cNvSpPr>
          <p:nvPr/>
        </p:nvSpPr>
        <p:spPr bwMode="gray">
          <a:xfrm>
            <a:off x="6400800" y="5724525"/>
            <a:ext cx="930275" cy="257175"/>
          </a:xfrm>
          <a:prstGeom prst="ellipse">
            <a:avLst/>
          </a:prstGeom>
          <a:solidFill>
            <a:srgbClr val="FFFFFF">
              <a:alpha val="10196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608" name="Group 12"/>
          <p:cNvGrpSpPr/>
          <p:nvPr/>
        </p:nvGrpSpPr>
        <p:grpSpPr bwMode="auto">
          <a:xfrm>
            <a:off x="4038600" y="3613150"/>
            <a:ext cx="938213" cy="1944688"/>
            <a:chOff x="1529" y="1871"/>
            <a:chExt cx="919" cy="1497"/>
          </a:xfrm>
        </p:grpSpPr>
        <p:sp>
          <p:nvSpPr>
            <p:cNvPr id="25628" name="Freeform 13"/>
            <p:cNvSpPr/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100000">
                  <a:srgbClr val="BABABA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Oval 14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0" name="Oval 15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09" name="Freeform 16"/>
          <p:cNvSpPr/>
          <p:nvPr/>
        </p:nvSpPr>
        <p:spPr bwMode="gray">
          <a:xfrm>
            <a:off x="7593013" y="3125788"/>
            <a:ext cx="936625" cy="3044825"/>
          </a:xfrm>
          <a:custGeom>
            <a:avLst/>
            <a:gdLst>
              <a:gd name="T0" fmla="*/ 7134 w 919"/>
              <a:gd name="T1" fmla="*/ 154580 h 1497"/>
              <a:gd name="T2" fmla="*/ 7134 w 919"/>
              <a:gd name="T3" fmla="*/ 2906516 h 1497"/>
              <a:gd name="T4" fmla="*/ 449458 w 919"/>
              <a:gd name="T5" fmla="*/ 3044825 h 1497"/>
              <a:gd name="T6" fmla="*/ 936625 w 919"/>
              <a:gd name="T7" fmla="*/ 2898381 h 1497"/>
              <a:gd name="T8" fmla="*/ 935606 w 919"/>
              <a:gd name="T9" fmla="*/ 148478 h 1497"/>
              <a:gd name="T10" fmla="*/ 421940 w 919"/>
              <a:gd name="T11" fmla="*/ 0 h 1497"/>
              <a:gd name="T12" fmla="*/ 7134 w 919"/>
              <a:gd name="T13" fmla="*/ 154580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Oval 17"/>
          <p:cNvSpPr>
            <a:spLocks noChangeArrowheads="1"/>
          </p:cNvSpPr>
          <p:nvPr/>
        </p:nvSpPr>
        <p:spPr bwMode="gray">
          <a:xfrm>
            <a:off x="7599363" y="5878513"/>
            <a:ext cx="930275" cy="292100"/>
          </a:xfrm>
          <a:prstGeom prst="ellipse">
            <a:avLst/>
          </a:prstGeom>
          <a:solidFill>
            <a:srgbClr val="FFFFFF">
              <a:alpha val="10196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invGray">
          <a:xfrm>
            <a:off x="7605713" y="4872038"/>
            <a:ext cx="928687" cy="1285875"/>
          </a:xfrm>
          <a:prstGeom prst="can">
            <a:avLst>
              <a:gd name="adj" fmla="val 26994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5098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F8F8F8">
                <a:alpha val="14999"/>
              </a:srgb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gray">
          <a:xfrm>
            <a:off x="4046538" y="4932363"/>
            <a:ext cx="930275" cy="623887"/>
          </a:xfrm>
          <a:prstGeom prst="can">
            <a:avLst>
              <a:gd name="adj" fmla="val 3041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gray">
          <a:xfrm>
            <a:off x="5210175" y="4502150"/>
            <a:ext cx="930275" cy="1285875"/>
          </a:xfrm>
          <a:prstGeom prst="can">
            <a:avLst>
              <a:gd name="adj" fmla="val 26948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098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8389" name="AutoShape 21"/>
          <p:cNvSpPr>
            <a:spLocks noChangeArrowheads="1"/>
          </p:cNvSpPr>
          <p:nvPr/>
        </p:nvSpPr>
        <p:spPr bwMode="gray">
          <a:xfrm>
            <a:off x="6396038" y="4059238"/>
            <a:ext cx="930275" cy="1922462"/>
          </a:xfrm>
          <a:prstGeom prst="can">
            <a:avLst>
              <a:gd name="adj" fmla="val 30022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5098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4114800" y="4873625"/>
            <a:ext cx="7620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30%</a:t>
            </a:r>
            <a:endParaRPr lang="en-US" altLang="zh-CN" b="1">
              <a:solidFill>
                <a:srgbClr val="FE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5294313" y="4457700"/>
            <a:ext cx="7620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60%</a:t>
            </a:r>
            <a:endParaRPr lang="en-US" altLang="zh-CN" b="1">
              <a:solidFill>
                <a:srgbClr val="FE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6477000" y="4051300"/>
            <a:ext cx="7620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80%</a:t>
            </a:r>
            <a:endParaRPr lang="en-US" altLang="zh-CN" b="1">
              <a:solidFill>
                <a:srgbClr val="FE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white">
          <a:xfrm>
            <a:off x="7696200" y="4832350"/>
            <a:ext cx="7620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60%</a:t>
            </a:r>
            <a:endParaRPr lang="en-US" altLang="zh-CN" b="1">
              <a:solidFill>
                <a:srgbClr val="FE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19" name="Rectangle 26"/>
          <p:cNvSpPr>
            <a:spLocks noChangeArrowheads="1"/>
          </p:cNvSpPr>
          <p:nvPr/>
        </p:nvSpPr>
        <p:spPr bwMode="auto">
          <a:xfrm>
            <a:off x="6096000" y="5976938"/>
            <a:ext cx="1447800" cy="312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600" b="1"/>
              <a:t>Text in here</a:t>
            </a:r>
            <a:endParaRPr lang="en-US" altLang="zh-CN" sz="1600" b="1"/>
          </a:p>
        </p:txBody>
      </p:sp>
      <p:sp>
        <p:nvSpPr>
          <p:cNvPr id="25620" name="Rectangle 27"/>
          <p:cNvSpPr>
            <a:spLocks noChangeArrowheads="1"/>
          </p:cNvSpPr>
          <p:nvPr/>
        </p:nvSpPr>
        <p:spPr bwMode="auto">
          <a:xfrm>
            <a:off x="7294563" y="6164263"/>
            <a:ext cx="1544637" cy="312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600" b="1"/>
              <a:t>Text in here</a:t>
            </a:r>
            <a:endParaRPr lang="en-US" altLang="zh-CN" sz="1600" b="1"/>
          </a:p>
        </p:txBody>
      </p:sp>
      <p:sp>
        <p:nvSpPr>
          <p:cNvPr id="25621" name="AutoShape 28"/>
          <p:cNvSpPr/>
          <p:nvPr/>
        </p:nvSpPr>
        <p:spPr bwMode="auto">
          <a:xfrm>
            <a:off x="1371600" y="3255963"/>
            <a:ext cx="2006600" cy="311150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33546"/>
              <a:gd name="adj5" fmla="val 136222"/>
              <a:gd name="adj6" fmla="val 153481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altLang="zh-CN" sz="1600" b="1"/>
              <a:t>Description of the contents</a:t>
            </a:r>
            <a:endParaRPr lang="en-US" altLang="zh-CN" sz="1600" b="1"/>
          </a:p>
        </p:txBody>
      </p:sp>
      <p:sp>
        <p:nvSpPr>
          <p:cNvPr id="25622" name="AutoShape 29"/>
          <p:cNvSpPr/>
          <p:nvPr/>
        </p:nvSpPr>
        <p:spPr bwMode="auto">
          <a:xfrm>
            <a:off x="2895600" y="2743200"/>
            <a:ext cx="2006600" cy="311150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30537"/>
              <a:gd name="adj5" fmla="val 264287"/>
              <a:gd name="adj6" fmla="val 145884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altLang="zh-CN" sz="1600" b="1"/>
              <a:t>Description of the contents</a:t>
            </a:r>
            <a:endParaRPr lang="en-US" altLang="zh-CN" sz="1600" b="1"/>
          </a:p>
        </p:txBody>
      </p:sp>
      <p:sp>
        <p:nvSpPr>
          <p:cNvPr id="25623" name="AutoShape 30"/>
          <p:cNvSpPr/>
          <p:nvPr/>
        </p:nvSpPr>
        <p:spPr bwMode="auto">
          <a:xfrm>
            <a:off x="5410200" y="1905000"/>
            <a:ext cx="2057400" cy="330200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399037"/>
              <a:gd name="adj6" fmla="val 129245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altLang="zh-CN" sz="1600" b="1"/>
              <a:t>Description of the contents</a:t>
            </a:r>
            <a:endParaRPr lang="en-US" altLang="zh-CN" sz="1600" b="1"/>
          </a:p>
        </p:txBody>
      </p:sp>
      <p:sp>
        <p:nvSpPr>
          <p:cNvPr id="25624" name="Rectangle 31"/>
          <p:cNvSpPr>
            <a:spLocks noChangeArrowheads="1"/>
          </p:cNvSpPr>
          <p:nvPr/>
        </p:nvSpPr>
        <p:spPr bwMode="auto">
          <a:xfrm>
            <a:off x="4876800" y="5789613"/>
            <a:ext cx="1447800" cy="312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600" b="1"/>
              <a:t>Text in here</a:t>
            </a:r>
            <a:endParaRPr lang="en-US" altLang="zh-CN" sz="1600" b="1"/>
          </a:p>
        </p:txBody>
      </p:sp>
      <p:sp>
        <p:nvSpPr>
          <p:cNvPr id="25625" name="Rectangle 32"/>
          <p:cNvSpPr>
            <a:spLocks noChangeArrowheads="1"/>
          </p:cNvSpPr>
          <p:nvPr/>
        </p:nvSpPr>
        <p:spPr bwMode="auto">
          <a:xfrm>
            <a:off x="3733800" y="5602288"/>
            <a:ext cx="1447800" cy="312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600" b="1"/>
              <a:t>Text in here</a:t>
            </a:r>
            <a:endParaRPr lang="en-US" altLang="zh-CN" sz="1600" b="1"/>
          </a:p>
        </p:txBody>
      </p:sp>
      <p:sp>
        <p:nvSpPr>
          <p:cNvPr id="25626" name="AutoShape 33"/>
          <p:cNvSpPr/>
          <p:nvPr/>
        </p:nvSpPr>
        <p:spPr bwMode="auto">
          <a:xfrm>
            <a:off x="4038600" y="2286000"/>
            <a:ext cx="2068513" cy="311150"/>
          </a:xfrm>
          <a:prstGeom prst="accentCallout2">
            <a:avLst>
              <a:gd name="adj1" fmla="val 36736"/>
              <a:gd name="adj2" fmla="val 103685"/>
              <a:gd name="adj3" fmla="val 36736"/>
              <a:gd name="adj4" fmla="val 126708"/>
              <a:gd name="adj5" fmla="val 362755"/>
              <a:gd name="adj6" fmla="val 140981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altLang="zh-CN" sz="1600" b="1"/>
              <a:t>Description of the contents</a:t>
            </a:r>
            <a:endParaRPr lang="en-US" altLang="zh-CN" sz="1600" b="1"/>
          </a:p>
        </p:txBody>
      </p:sp>
      <p:sp>
        <p:nvSpPr>
          <p:cNvPr id="25627" name="Oval 34"/>
          <p:cNvSpPr>
            <a:spLocks noChangeArrowheads="1"/>
          </p:cNvSpPr>
          <p:nvPr/>
        </p:nvSpPr>
        <p:spPr bwMode="gray">
          <a:xfrm>
            <a:off x="7588250" y="3135313"/>
            <a:ext cx="930275" cy="257175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Click to edit title style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gray">
          <a:xfrm>
            <a:off x="5283200" y="3109913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gray">
          <a:xfrm>
            <a:off x="5346700" y="3175000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628" name="Group 5"/>
          <p:cNvGrpSpPr/>
          <p:nvPr/>
        </p:nvGrpSpPr>
        <p:grpSpPr bwMode="auto">
          <a:xfrm>
            <a:off x="973138" y="2546350"/>
            <a:ext cx="2857500" cy="466725"/>
            <a:chOff x="752" y="1413"/>
            <a:chExt cx="1321" cy="294"/>
          </a:xfrm>
        </p:grpSpPr>
        <p:sp>
          <p:nvSpPr>
            <p:cNvPr id="604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4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4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26629" name="Group 9"/>
          <p:cNvGrpSpPr/>
          <p:nvPr/>
        </p:nvGrpSpPr>
        <p:grpSpPr bwMode="auto">
          <a:xfrm>
            <a:off x="5257800" y="2546350"/>
            <a:ext cx="2857500" cy="466725"/>
            <a:chOff x="3623" y="1413"/>
            <a:chExt cx="1321" cy="294"/>
          </a:xfrm>
        </p:grpSpPr>
        <p:sp>
          <p:nvSpPr>
            <p:cNvPr id="60426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427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428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26630" name="AutoShape 13"/>
          <p:cNvSpPr>
            <a:spLocks noChangeArrowheads="1"/>
          </p:cNvSpPr>
          <p:nvPr/>
        </p:nvSpPr>
        <p:spPr bwMode="gray">
          <a:xfrm>
            <a:off x="973138" y="3109913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1" name="Text Box 18"/>
          <p:cNvSpPr txBox="1">
            <a:spLocks noChangeArrowheads="1"/>
          </p:cNvSpPr>
          <p:nvPr/>
        </p:nvSpPr>
        <p:spPr bwMode="white">
          <a:xfrm>
            <a:off x="1239838" y="2625725"/>
            <a:ext cx="22383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  <a:cs typeface="Arial" panose="020B0604020202020204" pitchFamily="34" charset="0"/>
              </a:rPr>
              <a:t>Text in here</a:t>
            </a:r>
            <a:endParaRPr lang="en-US" altLang="zh-CN" sz="1600" b="1">
              <a:solidFill>
                <a:srgbClr val="F8F8F8"/>
              </a:solidFill>
              <a:cs typeface="Arial" panose="020B0604020202020204" pitchFamily="34" charset="0"/>
            </a:endParaRP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white">
          <a:xfrm>
            <a:off x="5578475" y="2625725"/>
            <a:ext cx="22383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  <a:cs typeface="Arial" panose="020B0604020202020204" pitchFamily="34" charset="0"/>
              </a:rPr>
              <a:t>Text in here</a:t>
            </a:r>
            <a:endParaRPr lang="en-US" altLang="zh-CN" sz="1600" b="1">
              <a:solidFill>
                <a:srgbClr val="F8F8F8"/>
              </a:solidFill>
              <a:cs typeface="Arial" panose="020B0604020202020204" pitchFamily="34" charset="0"/>
            </a:endParaRP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blackGray">
          <a:xfrm rot="-10793605" flipH="1" flipV="1">
            <a:off x="3905250" y="3654425"/>
            <a:ext cx="129381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gray">
          <a:xfrm>
            <a:off x="5526088" y="3251200"/>
            <a:ext cx="2246312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Contents</a:t>
            </a:r>
            <a:endParaRPr lang="en-US" altLang="zh-CN" sz="16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gray">
          <a:xfrm>
            <a:off x="5514975" y="4530725"/>
            <a:ext cx="2246313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Contents</a:t>
            </a:r>
            <a:endParaRPr lang="en-US" altLang="zh-CN" sz="16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gray">
          <a:xfrm>
            <a:off x="5656263" y="3556000"/>
            <a:ext cx="2514600" cy="94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1C1C1C"/>
                </a:solidFill>
                <a:cs typeface="Arial" panose="020B0604020202020204" pitchFamily="34" charset="0"/>
              </a:rPr>
              <a:t>ThemeGallery is a Design Digital Content &amp; Contents mall developed by Guild Design Inc.</a:t>
            </a:r>
            <a:endParaRPr lang="en-US" altLang="zh-CN" sz="140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gray">
          <a:xfrm>
            <a:off x="5656263" y="4776788"/>
            <a:ext cx="2514600" cy="94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1C1C1C"/>
                </a:solidFill>
                <a:cs typeface="Arial" panose="020B0604020202020204" pitchFamily="34" charset="0"/>
              </a:rPr>
              <a:t>ThemeGallery is a Design Digital Content &amp; Contents mall developed by Guild Design Inc.</a:t>
            </a:r>
            <a:endParaRPr lang="en-US" altLang="zh-CN" sz="140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grpSp>
        <p:nvGrpSpPr>
          <p:cNvPr id="26638" name="Group 21"/>
          <p:cNvGrpSpPr/>
          <p:nvPr/>
        </p:nvGrpSpPr>
        <p:grpSpPr bwMode="auto">
          <a:xfrm>
            <a:off x="5414963" y="3321050"/>
            <a:ext cx="168275" cy="168275"/>
            <a:chOff x="2928" y="2208"/>
            <a:chExt cx="262" cy="262"/>
          </a:xfrm>
        </p:grpSpPr>
        <p:sp>
          <p:nvSpPr>
            <p:cNvPr id="6043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439" name="Oval 23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26639" name="Group 24"/>
          <p:cNvGrpSpPr/>
          <p:nvPr/>
        </p:nvGrpSpPr>
        <p:grpSpPr bwMode="auto">
          <a:xfrm>
            <a:off x="5414963" y="4611688"/>
            <a:ext cx="168275" cy="168275"/>
            <a:chOff x="2928" y="2208"/>
            <a:chExt cx="262" cy="262"/>
          </a:xfrm>
        </p:grpSpPr>
        <p:sp>
          <p:nvSpPr>
            <p:cNvPr id="60441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442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26640" name="Text Box 27"/>
          <p:cNvSpPr txBox="1">
            <a:spLocks noChangeArrowheads="1"/>
          </p:cNvSpPr>
          <p:nvPr/>
        </p:nvSpPr>
        <p:spPr bwMode="gray">
          <a:xfrm>
            <a:off x="1125538" y="5100638"/>
            <a:ext cx="2632075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cs typeface="Arial" panose="020B0604020202020204" pitchFamily="34" charset="0"/>
              </a:rPr>
              <a:t> Description of the contents</a:t>
            </a:r>
            <a:endParaRPr lang="en-US" altLang="zh-CN" sz="1400" b="1"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cs typeface="Arial" panose="020B0604020202020204" pitchFamily="34" charset="0"/>
              </a:rPr>
              <a:t> Description of the contents</a:t>
            </a:r>
            <a:endParaRPr lang="en-US" altLang="zh-CN" sz="1400" b="1">
              <a:cs typeface="Arial" panose="020B0604020202020204" pitchFamily="34" charset="0"/>
            </a:endParaRPr>
          </a:p>
        </p:txBody>
      </p:sp>
      <p:sp>
        <p:nvSpPr>
          <p:cNvPr id="26641" name="AutoShape 28"/>
          <p:cNvSpPr>
            <a:spLocks noChangeArrowheads="1"/>
          </p:cNvSpPr>
          <p:nvPr/>
        </p:nvSpPr>
        <p:spPr bwMode="gray">
          <a:xfrm>
            <a:off x="1049338" y="33369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2" name="AutoShape 29"/>
          <p:cNvSpPr>
            <a:spLocks noChangeArrowheads="1"/>
          </p:cNvSpPr>
          <p:nvPr/>
        </p:nvSpPr>
        <p:spPr bwMode="gray">
          <a:xfrm>
            <a:off x="1049338" y="39211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3" name="AutoShape 30"/>
          <p:cNvSpPr>
            <a:spLocks noChangeArrowheads="1"/>
          </p:cNvSpPr>
          <p:nvPr/>
        </p:nvSpPr>
        <p:spPr bwMode="gray">
          <a:xfrm>
            <a:off x="1049338" y="448151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4" name="Rectangle 31"/>
          <p:cNvSpPr>
            <a:spLocks noChangeArrowheads="1"/>
          </p:cNvSpPr>
          <p:nvPr/>
        </p:nvSpPr>
        <p:spPr bwMode="gray">
          <a:xfrm>
            <a:off x="1081088" y="3409950"/>
            <a:ext cx="263525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 b="1">
                <a:cs typeface="Arial" panose="020B0604020202020204" pitchFamily="34" charset="0"/>
              </a:rPr>
              <a:t> Description of the business</a:t>
            </a:r>
            <a:endParaRPr lang="en-US" altLang="zh-CN" sz="1400" b="1">
              <a:cs typeface="Arial" panose="020B0604020202020204" pitchFamily="34" charset="0"/>
            </a:endParaRPr>
          </a:p>
        </p:txBody>
      </p:sp>
      <p:sp>
        <p:nvSpPr>
          <p:cNvPr id="26645" name="Rectangle 32"/>
          <p:cNvSpPr>
            <a:spLocks noChangeArrowheads="1"/>
          </p:cNvSpPr>
          <p:nvPr/>
        </p:nvSpPr>
        <p:spPr bwMode="gray">
          <a:xfrm>
            <a:off x="1081088" y="3994150"/>
            <a:ext cx="263525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 b="1">
                <a:cs typeface="Arial" panose="020B0604020202020204" pitchFamily="34" charset="0"/>
              </a:rPr>
              <a:t> Description of the business</a:t>
            </a:r>
            <a:endParaRPr lang="en-US" altLang="zh-CN" sz="1400" b="1">
              <a:cs typeface="Arial" panose="020B0604020202020204" pitchFamily="34" charset="0"/>
            </a:endParaRPr>
          </a:p>
        </p:txBody>
      </p:sp>
      <p:sp>
        <p:nvSpPr>
          <p:cNvPr id="26646" name="Rectangle 33"/>
          <p:cNvSpPr>
            <a:spLocks noChangeArrowheads="1"/>
          </p:cNvSpPr>
          <p:nvPr/>
        </p:nvSpPr>
        <p:spPr bwMode="gray">
          <a:xfrm>
            <a:off x="1081088" y="4552950"/>
            <a:ext cx="263525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 b="1">
                <a:cs typeface="Arial" panose="020B0604020202020204" pitchFamily="34" charset="0"/>
              </a:rPr>
              <a:t> Description of the business</a:t>
            </a:r>
            <a:endParaRPr lang="en-US" altLang="zh-CN" sz="1400" b="1">
              <a:cs typeface="Arial" panose="020B0604020202020204" pitchFamily="34" charset="0"/>
            </a:endParaRP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blackGray">
          <a:xfrm rot="10793605" flipV="1">
            <a:off x="3873500" y="4260850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6648" name="Text Box 9"/>
          <p:cNvSpPr txBox="1">
            <a:spLocks noChangeArrowheads="1"/>
          </p:cNvSpPr>
          <p:nvPr/>
        </p:nvSpPr>
        <p:spPr bwMode="gray">
          <a:xfrm>
            <a:off x="914400" y="1797050"/>
            <a:ext cx="5867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cs typeface="Arial" panose="020B0604020202020204" pitchFamily="34" charset="0"/>
              </a:rPr>
              <a:t>ThemeGallery is a Design Digital Content &amp; Contents mall developed by Guild Design Inc.</a:t>
            </a:r>
            <a:endParaRPr lang="en-US" altLang="zh-CN">
              <a:cs typeface="Arial" panose="020B0604020202020204" pitchFamily="34" charset="0"/>
            </a:endParaRPr>
          </a:p>
        </p:txBody>
      </p:sp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896938" y="5988050"/>
            <a:ext cx="28162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cs typeface="Arial" panose="020B0604020202020204" pitchFamily="34" charset="0"/>
              </a:rPr>
              <a:t>Description of the contents</a:t>
            </a:r>
            <a:endParaRPr lang="en-US" altLang="zh-CN" sz="1600" b="1">
              <a:cs typeface="Arial" panose="020B0604020202020204" pitchFamily="34" charset="0"/>
            </a:endParaRPr>
          </a:p>
        </p:txBody>
      </p:sp>
      <p:sp>
        <p:nvSpPr>
          <p:cNvPr id="26650" name="Rectangle 37"/>
          <p:cNvSpPr>
            <a:spLocks noChangeArrowheads="1"/>
          </p:cNvSpPr>
          <p:nvPr/>
        </p:nvSpPr>
        <p:spPr bwMode="auto">
          <a:xfrm>
            <a:off x="5337175" y="5988050"/>
            <a:ext cx="28162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cs typeface="Arial" panose="020B0604020202020204" pitchFamily="34" charset="0"/>
              </a:rPr>
              <a:t>Description of the contents</a:t>
            </a:r>
            <a:endParaRPr lang="en-US" altLang="zh-CN" sz="1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Default Design 3">
      <a:dk1>
        <a:srgbClr val="000000"/>
      </a:dk1>
      <a:lt1>
        <a:srgbClr val="F7F6EF"/>
      </a:lt1>
      <a:dk2>
        <a:srgbClr val="663300"/>
      </a:dk2>
      <a:lt2>
        <a:srgbClr val="969696"/>
      </a:lt2>
      <a:accent1>
        <a:srgbClr val="F4CC3A"/>
      </a:accent1>
      <a:accent2>
        <a:srgbClr val="FE836E"/>
      </a:accent2>
      <a:accent3>
        <a:srgbClr val="FAFAF6"/>
      </a:accent3>
      <a:accent4>
        <a:srgbClr val="000000"/>
      </a:accent4>
      <a:accent5>
        <a:srgbClr val="F8E2AE"/>
      </a:accent5>
      <a:accent6>
        <a:srgbClr val="E67663"/>
      </a:accent6>
      <a:hlink>
        <a:srgbClr val="F06E02"/>
      </a:hlink>
      <a:folHlink>
        <a:srgbClr val="BD8D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6EBDE"/>
        </a:lt1>
        <a:dk2>
          <a:srgbClr val="850938"/>
        </a:dk2>
        <a:lt2>
          <a:srgbClr val="969696"/>
        </a:lt2>
        <a:accent1>
          <a:srgbClr val="D9BD8A"/>
        </a:accent1>
        <a:accent2>
          <a:srgbClr val="0AB094"/>
        </a:accent2>
        <a:accent3>
          <a:srgbClr val="FAF3EC"/>
        </a:accent3>
        <a:accent4>
          <a:srgbClr val="000000"/>
        </a:accent4>
        <a:accent5>
          <a:srgbClr val="E9DBC4"/>
        </a:accent5>
        <a:accent6>
          <a:srgbClr val="089F86"/>
        </a:accent6>
        <a:hlink>
          <a:srgbClr val="DF923D"/>
        </a:hlink>
        <a:folHlink>
          <a:srgbClr val="D0C5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EEDD6"/>
        </a:lt1>
        <a:dk2>
          <a:srgbClr val="003366"/>
        </a:dk2>
        <a:lt2>
          <a:srgbClr val="808080"/>
        </a:lt2>
        <a:accent1>
          <a:srgbClr val="E3A47D"/>
        </a:accent1>
        <a:accent2>
          <a:srgbClr val="4CCC86"/>
        </a:accent2>
        <a:accent3>
          <a:srgbClr val="F5F4E8"/>
        </a:accent3>
        <a:accent4>
          <a:srgbClr val="000000"/>
        </a:accent4>
        <a:accent5>
          <a:srgbClr val="EFCFBF"/>
        </a:accent5>
        <a:accent6>
          <a:srgbClr val="44B979"/>
        </a:accent6>
        <a:hlink>
          <a:srgbClr val="60A3DA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7F6EF"/>
        </a:lt1>
        <a:dk2>
          <a:srgbClr val="663300"/>
        </a:dk2>
        <a:lt2>
          <a:srgbClr val="969696"/>
        </a:lt2>
        <a:accent1>
          <a:srgbClr val="F4CC3A"/>
        </a:accent1>
        <a:accent2>
          <a:srgbClr val="FE836E"/>
        </a:accent2>
        <a:accent3>
          <a:srgbClr val="FAFAF6"/>
        </a:accent3>
        <a:accent4>
          <a:srgbClr val="000000"/>
        </a:accent4>
        <a:accent5>
          <a:srgbClr val="F8E2AE"/>
        </a:accent5>
        <a:accent6>
          <a:srgbClr val="E67663"/>
        </a:accent6>
        <a:hlink>
          <a:srgbClr val="F06E02"/>
        </a:hlink>
        <a:folHlink>
          <a:srgbClr val="BD8D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0</TotalTime>
  <Words>6313</Words>
  <Application>WPS 演示</Application>
  <PresentationFormat>全屏显示(4:3)</PresentationFormat>
  <Paragraphs>444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Verdana</vt:lpstr>
      <vt:lpstr>微软雅黑</vt:lpstr>
      <vt:lpstr>Calibri</vt:lpstr>
      <vt:lpstr>Arial</vt:lpstr>
      <vt:lpstr>Arial Unicode MS</vt:lpstr>
      <vt:lpstr>Meiryo</vt:lpstr>
      <vt:lpstr>Yu Gothic</vt:lpstr>
      <vt:lpstr>www.freeppt7.com-Best powerpoint templates free download-slideshow</vt:lpstr>
      <vt:lpstr>Clock Powerpoint Templates</vt:lpstr>
      <vt:lpstr>Contents</vt:lpstr>
      <vt:lpstr>Hot Tip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Thank You!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时间似水PPT模板</dc:title>
  <dc:creator>PPT模板网</dc:creator>
  <dc:description>第一PPT模板网：www.1ppt.com</dc:description>
  <dc:subject>第一PPT模板网：www.1ppt.com</dc:subject>
  <cp:lastModifiedBy>kwl6163com</cp:lastModifiedBy>
  <cp:revision>12</cp:revision>
  <dcterms:created xsi:type="dcterms:W3CDTF">2016-01-28T07:21:00Z</dcterms:created>
  <dcterms:modified xsi:type="dcterms:W3CDTF">2018-10-04T11:06:40Z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