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59" r:id="rId24"/>
    <p:sldId id="281" r:id="rId25"/>
    <p:sldId id="288" r:id="rId26"/>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2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a:extLst>
              <a:ext uri="{FF2B5EF4-FFF2-40B4-BE49-F238E27FC236}">
                <a16:creationId xmlns:a16="http://schemas.microsoft.com/office/drawing/2014/main" id="{4401B8CC-7C9B-4785-808A-87E1DEA7FD47}"/>
              </a:ext>
            </a:extLst>
          </p:cNvPr>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zh-CN"/>
          </a:p>
        </p:txBody>
      </p:sp>
      <p:sp>
        <p:nvSpPr>
          <p:cNvPr id="3075" name="日期占位符 2">
            <a:extLst>
              <a:ext uri="{FF2B5EF4-FFF2-40B4-BE49-F238E27FC236}">
                <a16:creationId xmlns:a16="http://schemas.microsoft.com/office/drawing/2014/main" id="{B2EEA03A-2434-4BD5-B19D-5847C80683F3}"/>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9871431B-EE80-45D2-9ADE-35992FFAA1A0}" type="datetime1">
              <a:rPr lang="zh-CN" altLang="en-US"/>
              <a:pPr>
                <a:defRPr/>
              </a:pPr>
              <a:t>2018/10/5 Friday</a:t>
            </a:fld>
            <a:endParaRPr lang="zh-CN" altLang="en-US" sz="1200"/>
          </a:p>
        </p:txBody>
      </p:sp>
      <p:sp>
        <p:nvSpPr>
          <p:cNvPr id="26628" name="幻灯片图像占位符 3">
            <a:extLst>
              <a:ext uri="{FF2B5EF4-FFF2-40B4-BE49-F238E27FC236}">
                <a16:creationId xmlns:a16="http://schemas.microsoft.com/office/drawing/2014/main" id="{73779211-4064-42AD-AD07-87BF2EC1E8A0}"/>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6629" name="备注占位符 4">
            <a:extLst>
              <a:ext uri="{FF2B5EF4-FFF2-40B4-BE49-F238E27FC236}">
                <a16:creationId xmlns:a16="http://schemas.microsoft.com/office/drawing/2014/main" id="{DC0477E2-3F7F-4B5B-B645-FC4ED03EF92D}"/>
              </a:ext>
            </a:extLst>
          </p:cNvPr>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anchor="ctr"/>
          <a:lstStyle>
            <a:lvl1pPr defTabSz="0" eaLnBrk="0" hangingPunct="0">
              <a:defRPr>
                <a:solidFill>
                  <a:schemeClr val="tx1"/>
                </a:solidFill>
                <a:latin typeface="Arial" panose="020B0604020202020204" pitchFamily="34" charset="0"/>
                <a:ea typeface="宋体" panose="02010600030101010101" pitchFamily="2" charset="-122"/>
              </a:defRPr>
            </a:lvl1pPr>
            <a:lvl2pPr marL="742950" indent="-285750" defTabSz="0" eaLnBrk="0" hangingPunct="0">
              <a:defRPr>
                <a:solidFill>
                  <a:schemeClr val="tx1"/>
                </a:solidFill>
                <a:latin typeface="Arial" panose="020B0604020202020204" pitchFamily="34" charset="0"/>
                <a:ea typeface="宋体" panose="02010600030101010101" pitchFamily="2" charset="-122"/>
              </a:defRPr>
            </a:lvl2pPr>
            <a:lvl3pPr marL="1143000" indent="-228600" defTabSz="0" eaLnBrk="0" hangingPunct="0">
              <a:defRPr>
                <a:solidFill>
                  <a:schemeClr val="tx1"/>
                </a:solidFill>
                <a:latin typeface="Arial" panose="020B0604020202020204" pitchFamily="34" charset="0"/>
                <a:ea typeface="宋体" panose="02010600030101010101" pitchFamily="2" charset="-122"/>
              </a:defRPr>
            </a:lvl3pPr>
            <a:lvl4pPr marL="1600200" indent="-228600" defTabSz="0" eaLnBrk="0" hangingPunct="0">
              <a:defRPr>
                <a:solidFill>
                  <a:schemeClr val="tx1"/>
                </a:solidFill>
                <a:latin typeface="Arial" panose="020B0604020202020204" pitchFamily="34" charset="0"/>
                <a:ea typeface="宋体" panose="02010600030101010101" pitchFamily="2" charset="-122"/>
              </a:defRPr>
            </a:lvl4pPr>
            <a:lvl5pPr marL="2057400" indent="-228600" defTabSz="0" eaLnBrk="0" hangingPunct="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buFontTx/>
              <a:buNone/>
            </a:pPr>
            <a:r>
              <a:rPr lang="zh-CN" altLang="zh-CN" sz="1200"/>
              <a:t>单击此处编辑母版文本样式</a:t>
            </a:r>
          </a:p>
          <a:p>
            <a:pPr>
              <a:spcBef>
                <a:spcPct val="30000"/>
              </a:spcBef>
              <a:buFontTx/>
              <a:buNone/>
            </a:pPr>
            <a:r>
              <a:rPr lang="zh-CN" altLang="zh-CN" sz="1200"/>
              <a:t>第二级</a:t>
            </a:r>
          </a:p>
          <a:p>
            <a:pPr>
              <a:spcBef>
                <a:spcPct val="30000"/>
              </a:spcBef>
              <a:buFontTx/>
              <a:buNone/>
            </a:pPr>
            <a:r>
              <a:rPr lang="zh-CN" altLang="zh-CN" sz="1200"/>
              <a:t>第三级</a:t>
            </a:r>
          </a:p>
          <a:p>
            <a:pPr>
              <a:spcBef>
                <a:spcPct val="30000"/>
              </a:spcBef>
              <a:buFontTx/>
              <a:buNone/>
            </a:pPr>
            <a:r>
              <a:rPr lang="zh-CN" altLang="zh-CN" sz="1200"/>
              <a:t>第四级</a:t>
            </a:r>
          </a:p>
          <a:p>
            <a:pPr>
              <a:spcBef>
                <a:spcPct val="30000"/>
              </a:spcBef>
              <a:buFontTx/>
              <a:buNone/>
            </a:pPr>
            <a:r>
              <a:rPr lang="zh-CN" altLang="zh-CN" sz="1200"/>
              <a:t>第五级</a:t>
            </a:r>
          </a:p>
        </p:txBody>
      </p:sp>
      <p:sp>
        <p:nvSpPr>
          <p:cNvPr id="3078" name="页脚占位符 5">
            <a:extLst>
              <a:ext uri="{FF2B5EF4-FFF2-40B4-BE49-F238E27FC236}">
                <a16:creationId xmlns:a16="http://schemas.microsoft.com/office/drawing/2014/main" id="{B0790CA9-4B3F-4E75-9E28-B725610ACD6F}"/>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zh-CN"/>
          </a:p>
        </p:txBody>
      </p:sp>
      <p:sp>
        <p:nvSpPr>
          <p:cNvPr id="3079" name="灯片编号占位符 6">
            <a:extLst>
              <a:ext uri="{FF2B5EF4-FFF2-40B4-BE49-F238E27FC236}">
                <a16:creationId xmlns:a16="http://schemas.microsoft.com/office/drawing/2014/main" id="{507AA6A9-3AA1-4CE2-B26D-B95735FC9F51}"/>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34C5B066-1522-48C2-8EB6-37ACFEB4C1A4}" type="slidenum">
              <a:rPr lang="zh-CN" altLang="en-US"/>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736CD60C-50B3-4E02-8803-6467F8A5080D}"/>
              </a:ext>
            </a:extLst>
          </p:cNvPr>
          <p:cNvSpPr>
            <a:spLocks noGrp="1" noRot="1" noChangeAspect="1" noChangeArrowheads="1" noTextEdit="1"/>
          </p:cNvSpPr>
          <p:nvPr>
            <p:ph type="sldImg" idx="4294967295"/>
          </p:nvPr>
        </p:nvSpPr>
        <p:spPr>
          <a:xfrm>
            <a:off x="-196850" y="0"/>
            <a:ext cx="1236663" cy="696913"/>
          </a:xfrm>
          <a:ln w="12700">
            <a:solidFill>
              <a:srgbClr val="000000"/>
            </a:solidFill>
            <a:miter lim="800000"/>
            <a:headEnd/>
            <a:tailEnd/>
          </a:ln>
        </p:spPr>
      </p:sp>
      <p:sp>
        <p:nvSpPr>
          <p:cNvPr id="27651" name="备注占位符 2">
            <a:extLst>
              <a:ext uri="{FF2B5EF4-FFF2-40B4-BE49-F238E27FC236}">
                <a16:creationId xmlns:a16="http://schemas.microsoft.com/office/drawing/2014/main" id="{0A72FEE0-18FD-4E63-9CDF-619EBA0C6F99}"/>
              </a:ext>
            </a:extLst>
          </p:cNvPr>
          <p:cNvSpPr>
            <a:spLocks noGrp="1" noRot="1" noChangeAspect="1" noChangeArrowheads="1"/>
          </p:cNvSpPr>
          <p:nvPr>
            <p:ph type="body" idx="1"/>
          </p:nvPr>
        </p:nvSpPr>
        <p:spPr bwMode="auto">
          <a:xfrm>
            <a:off x="838200" y="1825625"/>
            <a:ext cx="10515600" cy="4351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t>The template comes from </a:t>
            </a:r>
            <a:r>
              <a:rPr lang="en-US" altLang="zh-CN"/>
              <a:t>http://docer.wps.cn</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F5472299-8584-4941-AC06-D3E2E01ED263}"/>
              </a:ext>
            </a:extLst>
          </p:cNvPr>
          <p:cNvSpPr>
            <a:spLocks noGrp="1" noRot="1" noChangeAspect="1" noChangeArrowheads="1" noTextEdit="1"/>
          </p:cNvSpPr>
          <p:nvPr>
            <p:ph type="sldImg" idx="4294967295"/>
          </p:nvPr>
        </p:nvSpPr>
        <p:spPr>
          <a:xfrm>
            <a:off x="36513" y="0"/>
            <a:ext cx="1587" cy="0"/>
          </a:xfrm>
          <a:ln w="12700">
            <a:solidFill>
              <a:srgbClr val="000000"/>
            </a:solidFill>
            <a:miter lim="800000"/>
            <a:headEnd/>
            <a:tailEnd/>
          </a:ln>
        </p:spPr>
      </p:sp>
      <p:sp>
        <p:nvSpPr>
          <p:cNvPr id="28675" name="备注占位符 2">
            <a:extLst>
              <a:ext uri="{FF2B5EF4-FFF2-40B4-BE49-F238E27FC236}">
                <a16:creationId xmlns:a16="http://schemas.microsoft.com/office/drawing/2014/main" id="{97632EB4-E300-402E-8BA8-7DD65F03869A}"/>
              </a:ext>
            </a:extLst>
          </p:cNvPr>
          <p:cNvSpPr>
            <a:spLocks noGrp="1" noRot="1" noChangeAspect="1" noChangeArrowheads="1"/>
          </p:cNvSpPr>
          <p:nvPr>
            <p:ph type="body" idx="1"/>
          </p:nvPr>
        </p:nvSpPr>
        <p:spPr bwMode="auto">
          <a:xfrm>
            <a:off x="838200" y="1825625"/>
            <a:ext cx="10515600" cy="4351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t>The template comes from </a:t>
            </a:r>
            <a:r>
              <a:rPr lang="en-US" altLang="zh-CN"/>
              <a:t>http://docer.wps.cn</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BEA4579-0822-4CC0-8F05-450C2215CA78}"/>
              </a:ext>
            </a:extLst>
          </p:cNvPr>
          <p:cNvSpPr>
            <a:spLocks noGrp="1" noChangeArrowheads="1"/>
          </p:cNvSpPr>
          <p:nvPr>
            <p:ph type="dt" sz="half" idx="10"/>
          </p:nvPr>
        </p:nvSpPr>
        <p:spPr>
          <a:ln/>
        </p:spPr>
        <p:txBody>
          <a:bodyPr/>
          <a:lstStyle>
            <a:lvl1pPr>
              <a:defRPr/>
            </a:lvl1pPr>
          </a:lstStyle>
          <a:p>
            <a:pPr>
              <a:defRPr/>
            </a:pPr>
            <a:fld id="{DFC1C483-E451-4C8E-985A-22FFCB421115}"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4279E1A1-2902-430D-B848-E1B62EA4937C}"/>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979D5922-C97B-4A66-9B9B-F170C07BCEAE}"/>
              </a:ext>
            </a:extLst>
          </p:cNvPr>
          <p:cNvSpPr>
            <a:spLocks noGrp="1" noChangeArrowheads="1"/>
          </p:cNvSpPr>
          <p:nvPr>
            <p:ph type="sldNum" sz="quarter" idx="12"/>
          </p:nvPr>
        </p:nvSpPr>
        <p:spPr>
          <a:ln/>
        </p:spPr>
        <p:txBody>
          <a:bodyPr/>
          <a:lstStyle>
            <a:lvl1pPr>
              <a:defRPr/>
            </a:lvl1pPr>
          </a:lstStyle>
          <a:p>
            <a:fld id="{B41DED33-144C-4F6A-A4C1-FB13559CDED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84929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5B2D387-6609-4CAC-A2CF-31F1FE8FE748}"/>
              </a:ext>
            </a:extLst>
          </p:cNvPr>
          <p:cNvSpPr>
            <a:spLocks noGrp="1" noChangeArrowheads="1"/>
          </p:cNvSpPr>
          <p:nvPr>
            <p:ph type="dt" sz="half" idx="10"/>
          </p:nvPr>
        </p:nvSpPr>
        <p:spPr>
          <a:ln/>
        </p:spPr>
        <p:txBody>
          <a:bodyPr/>
          <a:lstStyle>
            <a:lvl1pPr>
              <a:defRPr/>
            </a:lvl1pPr>
          </a:lstStyle>
          <a:p>
            <a:pPr>
              <a:defRPr/>
            </a:pPr>
            <a:fld id="{9CAA003A-818E-4703-AC3D-EE9801002209}"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5F59B06B-8213-474A-B36D-0600F0923D75}"/>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ED534B29-9BAE-4F24-930C-895ACB673887}"/>
              </a:ext>
            </a:extLst>
          </p:cNvPr>
          <p:cNvSpPr>
            <a:spLocks noGrp="1" noChangeArrowheads="1"/>
          </p:cNvSpPr>
          <p:nvPr>
            <p:ph type="sldNum" sz="quarter" idx="12"/>
          </p:nvPr>
        </p:nvSpPr>
        <p:spPr>
          <a:ln/>
        </p:spPr>
        <p:txBody>
          <a:bodyPr/>
          <a:lstStyle>
            <a:lvl1pPr>
              <a:defRPr/>
            </a:lvl1pPr>
          </a:lstStyle>
          <a:p>
            <a:fld id="{D1FE34DA-A1CD-43DC-AE37-E526766AC7D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36119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78E8386-BACF-483E-AC29-DD945A55A85B}"/>
              </a:ext>
            </a:extLst>
          </p:cNvPr>
          <p:cNvSpPr>
            <a:spLocks noGrp="1" noChangeArrowheads="1"/>
          </p:cNvSpPr>
          <p:nvPr>
            <p:ph type="dt" sz="half" idx="10"/>
          </p:nvPr>
        </p:nvSpPr>
        <p:spPr>
          <a:ln/>
        </p:spPr>
        <p:txBody>
          <a:bodyPr/>
          <a:lstStyle>
            <a:lvl1pPr>
              <a:defRPr/>
            </a:lvl1pPr>
          </a:lstStyle>
          <a:p>
            <a:pPr>
              <a:defRPr/>
            </a:pPr>
            <a:fld id="{0E61AF1E-EE94-4463-954C-9D907A46DD03}"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F92AD662-AD2F-4450-B283-F0A19856622B}"/>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EEDE8757-B964-4FE4-8CE0-7486FA1705B8}"/>
              </a:ext>
            </a:extLst>
          </p:cNvPr>
          <p:cNvSpPr>
            <a:spLocks noGrp="1" noChangeArrowheads="1"/>
          </p:cNvSpPr>
          <p:nvPr>
            <p:ph type="sldNum" sz="quarter" idx="12"/>
          </p:nvPr>
        </p:nvSpPr>
        <p:spPr>
          <a:ln/>
        </p:spPr>
        <p:txBody>
          <a:bodyPr/>
          <a:lstStyle>
            <a:lvl1pPr>
              <a:defRPr/>
            </a:lvl1pPr>
          </a:lstStyle>
          <a:p>
            <a:fld id="{B857473E-3B2F-4FBA-9C0E-058CF1EAA554}"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13499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EB071FB-9227-47EC-8417-7A6B39C1F77C}"/>
              </a:ext>
            </a:extLst>
          </p:cNvPr>
          <p:cNvSpPr>
            <a:spLocks noGrp="1" noChangeArrowheads="1"/>
          </p:cNvSpPr>
          <p:nvPr>
            <p:ph type="dt" sz="half" idx="10"/>
          </p:nvPr>
        </p:nvSpPr>
        <p:spPr>
          <a:ln/>
        </p:spPr>
        <p:txBody>
          <a:bodyPr/>
          <a:lstStyle>
            <a:lvl1pPr>
              <a:defRPr/>
            </a:lvl1pPr>
          </a:lstStyle>
          <a:p>
            <a:pPr>
              <a:defRPr/>
            </a:pPr>
            <a:fld id="{894403F7-B782-48FF-9DE8-3170FC90B960}" type="datetime1">
              <a:rPr lang="zh-CN" altLang="en-US"/>
              <a:pPr>
                <a:defRPr/>
              </a:pPr>
              <a:t>2018/10/5 Friday</a:t>
            </a:fld>
            <a:endParaRPr lang="zh-CN" altLang="en-US" sz="1800">
              <a:solidFill>
                <a:schemeClr val="tx1"/>
              </a:solidFill>
            </a:endParaRPr>
          </a:p>
        </p:txBody>
      </p:sp>
      <p:sp>
        <p:nvSpPr>
          <p:cNvPr id="4" name="页脚占位符 4">
            <a:extLst>
              <a:ext uri="{FF2B5EF4-FFF2-40B4-BE49-F238E27FC236}">
                <a16:creationId xmlns:a16="http://schemas.microsoft.com/office/drawing/2014/main" id="{ED7F2D16-A354-4177-BEDC-D09EED4AC032}"/>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1065CB2C-D75C-46A6-A05B-166144CF8FA7}"/>
              </a:ext>
            </a:extLst>
          </p:cNvPr>
          <p:cNvSpPr>
            <a:spLocks noGrp="1" noChangeArrowheads="1"/>
          </p:cNvSpPr>
          <p:nvPr>
            <p:ph type="sldNum" sz="quarter" idx="12"/>
          </p:nvPr>
        </p:nvSpPr>
        <p:spPr>
          <a:ln/>
        </p:spPr>
        <p:txBody>
          <a:bodyPr/>
          <a:lstStyle>
            <a:lvl1pPr>
              <a:defRPr/>
            </a:lvl1pPr>
          </a:lstStyle>
          <a:p>
            <a:fld id="{7ACBB344-4956-468A-9219-20B9E898DA54}"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14239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180824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2FA17-9832-44BD-9A75-C31330C2DA5A}"/>
              </a:ext>
            </a:extLst>
          </p:cNvPr>
          <p:cNvSpPr>
            <a:spLocks noGrp="1" noChangeArrowheads="1"/>
          </p:cNvSpPr>
          <p:nvPr>
            <p:ph type="dt" sz="half" idx="10"/>
          </p:nvPr>
        </p:nvSpPr>
        <p:spPr>
          <a:ln/>
        </p:spPr>
        <p:txBody>
          <a:bodyPr/>
          <a:lstStyle>
            <a:lvl1pPr>
              <a:defRPr/>
            </a:lvl1pPr>
          </a:lstStyle>
          <a:p>
            <a:pPr>
              <a:defRPr/>
            </a:pPr>
            <a:fld id="{92AC8ABC-7B81-424C-9BC2-498905D84DBB}"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C083D2D1-FE29-4455-B390-9F9D16847832}"/>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EEAE573B-1C6C-4BCB-A724-7D1A424C1EB5}"/>
              </a:ext>
            </a:extLst>
          </p:cNvPr>
          <p:cNvSpPr>
            <a:spLocks noGrp="1" noChangeArrowheads="1"/>
          </p:cNvSpPr>
          <p:nvPr>
            <p:ph type="sldNum" sz="quarter" idx="12"/>
          </p:nvPr>
        </p:nvSpPr>
        <p:spPr>
          <a:ln/>
        </p:spPr>
        <p:txBody>
          <a:bodyPr/>
          <a:lstStyle>
            <a:lvl1pPr>
              <a:defRPr/>
            </a:lvl1pPr>
          </a:lstStyle>
          <a:p>
            <a:fld id="{458F78A5-4F80-47A9-982B-07BB72A67C25}"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42118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5E73E1C-B764-4833-9730-A5D81FDA4D9E}"/>
              </a:ext>
            </a:extLst>
          </p:cNvPr>
          <p:cNvSpPr>
            <a:spLocks noGrp="1" noChangeArrowheads="1"/>
          </p:cNvSpPr>
          <p:nvPr>
            <p:ph type="dt" sz="half" idx="10"/>
          </p:nvPr>
        </p:nvSpPr>
        <p:spPr>
          <a:ln/>
        </p:spPr>
        <p:txBody>
          <a:bodyPr/>
          <a:lstStyle>
            <a:lvl1pPr>
              <a:defRPr/>
            </a:lvl1pPr>
          </a:lstStyle>
          <a:p>
            <a:pPr>
              <a:defRPr/>
            </a:pPr>
            <a:fld id="{3B0774F5-1220-4AB5-88EE-8531D9E9F5A8}" type="datetime1">
              <a:rPr lang="zh-CN" altLang="en-US"/>
              <a:pPr>
                <a:defRPr/>
              </a:pPr>
              <a:t>2018/10/5 Friday</a:t>
            </a:fld>
            <a:endParaRPr lang="zh-CN" altLang="en-US" sz="1800">
              <a:solidFill>
                <a:schemeClr val="tx1"/>
              </a:solidFill>
            </a:endParaRPr>
          </a:p>
        </p:txBody>
      </p:sp>
      <p:sp>
        <p:nvSpPr>
          <p:cNvPr id="5" name="页脚占位符 4">
            <a:extLst>
              <a:ext uri="{FF2B5EF4-FFF2-40B4-BE49-F238E27FC236}">
                <a16:creationId xmlns:a16="http://schemas.microsoft.com/office/drawing/2014/main" id="{F13E86D3-3F35-4BFC-A61F-03A4B3A2D910}"/>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CF3C2E6E-61E5-4A40-964F-6BAB5A2D2DB9}"/>
              </a:ext>
            </a:extLst>
          </p:cNvPr>
          <p:cNvSpPr>
            <a:spLocks noGrp="1" noChangeArrowheads="1"/>
          </p:cNvSpPr>
          <p:nvPr>
            <p:ph type="sldNum" sz="quarter" idx="12"/>
          </p:nvPr>
        </p:nvSpPr>
        <p:spPr>
          <a:ln/>
        </p:spPr>
        <p:txBody>
          <a:bodyPr/>
          <a:lstStyle>
            <a:lvl1pPr>
              <a:defRPr/>
            </a:lvl1pPr>
          </a:lstStyle>
          <a:p>
            <a:fld id="{7AF06F30-1369-40E6-9337-E5B02AA5C687}"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80966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BF9721BE-E44E-457E-A522-4936EDCB9B17}"/>
              </a:ext>
            </a:extLst>
          </p:cNvPr>
          <p:cNvSpPr>
            <a:spLocks noGrp="1" noChangeArrowheads="1"/>
          </p:cNvSpPr>
          <p:nvPr>
            <p:ph type="dt" sz="half" idx="10"/>
          </p:nvPr>
        </p:nvSpPr>
        <p:spPr>
          <a:ln/>
        </p:spPr>
        <p:txBody>
          <a:bodyPr/>
          <a:lstStyle>
            <a:lvl1pPr>
              <a:defRPr/>
            </a:lvl1pPr>
          </a:lstStyle>
          <a:p>
            <a:pPr>
              <a:defRPr/>
            </a:pPr>
            <a:fld id="{F2675383-7B3C-4213-A7AE-E42A1DDA3561}" type="datetime1">
              <a:rPr lang="zh-CN" altLang="en-US"/>
              <a:pPr>
                <a:defRPr/>
              </a:pPr>
              <a:t>2018/10/5 Friday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C82F23C4-2A77-4EE2-BE74-B707FB0E890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0634B133-2E29-4ACE-80BE-46BE9410D29D}"/>
              </a:ext>
            </a:extLst>
          </p:cNvPr>
          <p:cNvSpPr>
            <a:spLocks noGrp="1" noChangeArrowheads="1"/>
          </p:cNvSpPr>
          <p:nvPr>
            <p:ph type="sldNum" sz="quarter" idx="12"/>
          </p:nvPr>
        </p:nvSpPr>
        <p:spPr>
          <a:ln/>
        </p:spPr>
        <p:txBody>
          <a:bodyPr/>
          <a:lstStyle>
            <a:lvl1pPr>
              <a:defRPr/>
            </a:lvl1pPr>
          </a:lstStyle>
          <a:p>
            <a:fld id="{507B08E5-526C-4EB0-9DCA-E092F11689C4}"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83359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CF3155-D3B5-4083-9D87-B1BDE4BA1F26}"/>
              </a:ext>
            </a:extLst>
          </p:cNvPr>
          <p:cNvSpPr>
            <a:spLocks noGrp="1" noChangeArrowheads="1"/>
          </p:cNvSpPr>
          <p:nvPr>
            <p:ph type="dt" sz="half" idx="10"/>
          </p:nvPr>
        </p:nvSpPr>
        <p:spPr>
          <a:ln/>
        </p:spPr>
        <p:txBody>
          <a:bodyPr/>
          <a:lstStyle>
            <a:lvl1pPr>
              <a:defRPr/>
            </a:lvl1pPr>
          </a:lstStyle>
          <a:p>
            <a:pPr>
              <a:defRPr/>
            </a:pPr>
            <a:fld id="{3225896F-5027-4C62-9CD6-2571295E4968}" type="datetime1">
              <a:rPr lang="zh-CN" altLang="en-US"/>
              <a:pPr>
                <a:defRPr/>
              </a:pPr>
              <a:t>2018/10/5 Friday</a:t>
            </a:fld>
            <a:endParaRPr lang="zh-CN" altLang="en-US" sz="1800">
              <a:solidFill>
                <a:schemeClr val="tx1"/>
              </a:solidFill>
            </a:endParaRPr>
          </a:p>
        </p:txBody>
      </p:sp>
      <p:sp>
        <p:nvSpPr>
          <p:cNvPr id="8" name="页脚占位符 4">
            <a:extLst>
              <a:ext uri="{FF2B5EF4-FFF2-40B4-BE49-F238E27FC236}">
                <a16:creationId xmlns:a16="http://schemas.microsoft.com/office/drawing/2014/main" id="{E5A0A0CA-0418-4D26-AD85-95D2CEC753AF}"/>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a:extLst>
              <a:ext uri="{FF2B5EF4-FFF2-40B4-BE49-F238E27FC236}">
                <a16:creationId xmlns:a16="http://schemas.microsoft.com/office/drawing/2014/main" id="{A93A8F39-0D7F-49D4-8D3F-B664382BC66C}"/>
              </a:ext>
            </a:extLst>
          </p:cNvPr>
          <p:cNvSpPr>
            <a:spLocks noGrp="1" noChangeArrowheads="1"/>
          </p:cNvSpPr>
          <p:nvPr>
            <p:ph type="sldNum" sz="quarter" idx="12"/>
          </p:nvPr>
        </p:nvSpPr>
        <p:spPr>
          <a:ln/>
        </p:spPr>
        <p:txBody>
          <a:bodyPr/>
          <a:lstStyle>
            <a:lvl1pPr>
              <a:defRPr/>
            </a:lvl1pPr>
          </a:lstStyle>
          <a:p>
            <a:fld id="{C546B587-269A-4718-8EE1-CF8314FB385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7035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0225DC0E-DD69-420C-97AB-AAF232CCFC62}"/>
              </a:ext>
            </a:extLst>
          </p:cNvPr>
          <p:cNvSpPr>
            <a:spLocks noGrp="1" noChangeArrowheads="1"/>
          </p:cNvSpPr>
          <p:nvPr>
            <p:ph type="dt" sz="half" idx="10"/>
          </p:nvPr>
        </p:nvSpPr>
        <p:spPr>
          <a:ln/>
        </p:spPr>
        <p:txBody>
          <a:bodyPr/>
          <a:lstStyle>
            <a:lvl1pPr>
              <a:defRPr/>
            </a:lvl1pPr>
          </a:lstStyle>
          <a:p>
            <a:pPr>
              <a:defRPr/>
            </a:pPr>
            <a:fld id="{71D5F345-F732-4682-AA8F-BD5035602365}" type="datetime1">
              <a:rPr lang="zh-CN" altLang="en-US"/>
              <a:pPr>
                <a:defRPr/>
              </a:pPr>
              <a:t>2018/10/5 Friday</a:t>
            </a:fld>
            <a:endParaRPr lang="zh-CN" altLang="en-US" sz="1800">
              <a:solidFill>
                <a:schemeClr val="tx1"/>
              </a:solidFill>
            </a:endParaRPr>
          </a:p>
        </p:txBody>
      </p:sp>
      <p:sp>
        <p:nvSpPr>
          <p:cNvPr id="4" name="页脚占位符 4">
            <a:extLst>
              <a:ext uri="{FF2B5EF4-FFF2-40B4-BE49-F238E27FC236}">
                <a16:creationId xmlns:a16="http://schemas.microsoft.com/office/drawing/2014/main" id="{B83E03EC-95EF-45B4-8F9A-CAB4CB5C788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A88DAB11-D45E-4983-AB9C-7D83C3BFA2D9}"/>
              </a:ext>
            </a:extLst>
          </p:cNvPr>
          <p:cNvSpPr>
            <a:spLocks noGrp="1" noChangeArrowheads="1"/>
          </p:cNvSpPr>
          <p:nvPr>
            <p:ph type="sldNum" sz="quarter" idx="12"/>
          </p:nvPr>
        </p:nvSpPr>
        <p:spPr>
          <a:ln/>
        </p:spPr>
        <p:txBody>
          <a:bodyPr/>
          <a:lstStyle>
            <a:lvl1pPr>
              <a:defRPr/>
            </a:lvl1pPr>
          </a:lstStyle>
          <a:p>
            <a:fld id="{7E9EF487-34EC-4ADE-AABB-110CB46E724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56915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9CC30344-99BF-46AF-AD79-4424CF850697}"/>
              </a:ext>
            </a:extLst>
          </p:cNvPr>
          <p:cNvSpPr>
            <a:spLocks noGrp="1" noChangeArrowheads="1"/>
          </p:cNvSpPr>
          <p:nvPr>
            <p:ph type="dt" sz="half" idx="10"/>
          </p:nvPr>
        </p:nvSpPr>
        <p:spPr>
          <a:ln/>
        </p:spPr>
        <p:txBody>
          <a:bodyPr/>
          <a:lstStyle>
            <a:lvl1pPr>
              <a:defRPr/>
            </a:lvl1pPr>
          </a:lstStyle>
          <a:p>
            <a:pPr>
              <a:defRPr/>
            </a:pPr>
            <a:fld id="{15EA30F6-31B5-4314-8611-DBFE17BE0C8F}" type="datetime1">
              <a:rPr lang="zh-CN" altLang="en-US"/>
              <a:pPr>
                <a:defRPr/>
              </a:pPr>
              <a:t>2018/10/5 Friday</a:t>
            </a:fld>
            <a:endParaRPr lang="zh-CN" altLang="en-US" sz="1800">
              <a:solidFill>
                <a:schemeClr val="tx1"/>
              </a:solidFill>
            </a:endParaRPr>
          </a:p>
        </p:txBody>
      </p:sp>
      <p:sp>
        <p:nvSpPr>
          <p:cNvPr id="3" name="页脚占位符 4">
            <a:extLst>
              <a:ext uri="{FF2B5EF4-FFF2-40B4-BE49-F238E27FC236}">
                <a16:creationId xmlns:a16="http://schemas.microsoft.com/office/drawing/2014/main" id="{0366C1AA-63B1-499D-B906-55EFA0200661}"/>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a:extLst>
              <a:ext uri="{FF2B5EF4-FFF2-40B4-BE49-F238E27FC236}">
                <a16:creationId xmlns:a16="http://schemas.microsoft.com/office/drawing/2014/main" id="{BEE1F77B-AB6A-4607-9B7B-2E8789760F32}"/>
              </a:ext>
            </a:extLst>
          </p:cNvPr>
          <p:cNvSpPr>
            <a:spLocks noGrp="1" noChangeArrowheads="1"/>
          </p:cNvSpPr>
          <p:nvPr>
            <p:ph type="sldNum" sz="quarter" idx="12"/>
          </p:nvPr>
        </p:nvSpPr>
        <p:spPr>
          <a:ln/>
        </p:spPr>
        <p:txBody>
          <a:bodyPr/>
          <a:lstStyle>
            <a:lvl1pPr>
              <a:defRPr/>
            </a:lvl1pPr>
          </a:lstStyle>
          <a:p>
            <a:fld id="{6F1BE19C-4F44-4181-97A3-98A9F8EEDF1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46119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BCB514FD-52C8-4181-BB0D-566BA454A313}"/>
              </a:ext>
            </a:extLst>
          </p:cNvPr>
          <p:cNvSpPr>
            <a:spLocks noGrp="1" noChangeArrowheads="1"/>
          </p:cNvSpPr>
          <p:nvPr>
            <p:ph type="dt" sz="half" idx="10"/>
          </p:nvPr>
        </p:nvSpPr>
        <p:spPr>
          <a:ln/>
        </p:spPr>
        <p:txBody>
          <a:bodyPr/>
          <a:lstStyle>
            <a:lvl1pPr>
              <a:defRPr/>
            </a:lvl1pPr>
          </a:lstStyle>
          <a:p>
            <a:pPr>
              <a:defRPr/>
            </a:pPr>
            <a:fld id="{A50173AC-7D98-49F9-AAFD-5C4D0A79158D}" type="datetime1">
              <a:rPr lang="zh-CN" altLang="en-US"/>
              <a:pPr>
                <a:defRPr/>
              </a:pPr>
              <a:t>2018/10/5 Friday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E8FAA86F-DE3B-4DFE-9A12-50B8F20E171B}"/>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45F6F158-6BAD-474E-911D-E3AB0F433E52}"/>
              </a:ext>
            </a:extLst>
          </p:cNvPr>
          <p:cNvSpPr>
            <a:spLocks noGrp="1" noChangeArrowheads="1"/>
          </p:cNvSpPr>
          <p:nvPr>
            <p:ph type="sldNum" sz="quarter" idx="12"/>
          </p:nvPr>
        </p:nvSpPr>
        <p:spPr>
          <a:ln/>
        </p:spPr>
        <p:txBody>
          <a:bodyPr/>
          <a:lstStyle>
            <a:lvl1pPr>
              <a:defRPr/>
            </a:lvl1pPr>
          </a:lstStyle>
          <a:p>
            <a:fld id="{44EF3D08-EA30-4A21-AF8C-57F6C9F1B24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92362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317A839-D195-48F1-AF16-4B33DE7F7AFE}"/>
              </a:ext>
            </a:extLst>
          </p:cNvPr>
          <p:cNvSpPr>
            <a:spLocks noGrp="1" noChangeArrowheads="1"/>
          </p:cNvSpPr>
          <p:nvPr>
            <p:ph type="dt" sz="half" idx="10"/>
          </p:nvPr>
        </p:nvSpPr>
        <p:spPr>
          <a:ln/>
        </p:spPr>
        <p:txBody>
          <a:bodyPr/>
          <a:lstStyle>
            <a:lvl1pPr>
              <a:defRPr/>
            </a:lvl1pPr>
          </a:lstStyle>
          <a:p>
            <a:pPr>
              <a:defRPr/>
            </a:pPr>
            <a:fld id="{36355401-BE21-4B8F-8288-34B29AB1A390}" type="datetime1">
              <a:rPr lang="zh-CN" altLang="en-US"/>
              <a:pPr>
                <a:defRPr/>
              </a:pPr>
              <a:t>2018/10/5 Friday</a:t>
            </a:fld>
            <a:endParaRPr lang="zh-CN" altLang="en-US" sz="1800">
              <a:solidFill>
                <a:schemeClr val="tx1"/>
              </a:solidFill>
            </a:endParaRPr>
          </a:p>
        </p:txBody>
      </p:sp>
      <p:sp>
        <p:nvSpPr>
          <p:cNvPr id="6" name="页脚占位符 4">
            <a:extLst>
              <a:ext uri="{FF2B5EF4-FFF2-40B4-BE49-F238E27FC236}">
                <a16:creationId xmlns:a16="http://schemas.microsoft.com/office/drawing/2014/main" id="{EB971E44-A1AE-4B34-AFED-8DBE64601E5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2949412D-622E-4DB9-A9FB-890DF4BB1C1F}"/>
              </a:ext>
            </a:extLst>
          </p:cNvPr>
          <p:cNvSpPr>
            <a:spLocks noGrp="1" noChangeArrowheads="1"/>
          </p:cNvSpPr>
          <p:nvPr>
            <p:ph type="sldNum" sz="quarter" idx="12"/>
          </p:nvPr>
        </p:nvSpPr>
        <p:spPr>
          <a:ln/>
        </p:spPr>
        <p:txBody>
          <a:bodyPr/>
          <a:lstStyle>
            <a:lvl1pPr>
              <a:defRPr/>
            </a:lvl1pPr>
          </a:lstStyle>
          <a:p>
            <a:fld id="{6158A9DC-C367-4C40-86B0-0F58ABDCD7F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97131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6E7C0"/>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4D298E26-9F7A-4FEE-B1B1-DDFC30D0FF8F}"/>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Light" panose="020F0302020204030204" pitchFamily="34" charset="0"/>
              </a:rPr>
              <a:t>单击此处编辑母版标题样式</a:t>
            </a:r>
          </a:p>
        </p:txBody>
      </p:sp>
      <p:sp>
        <p:nvSpPr>
          <p:cNvPr id="1027" name="文本占位符 2">
            <a:extLst>
              <a:ext uri="{FF2B5EF4-FFF2-40B4-BE49-F238E27FC236}">
                <a16:creationId xmlns:a16="http://schemas.microsoft.com/office/drawing/2014/main" id="{348E7EA4-FE2F-4FBB-828F-F0A29B3FCB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a:extLst>
              <a:ext uri="{FF2B5EF4-FFF2-40B4-BE49-F238E27FC236}">
                <a16:creationId xmlns:a16="http://schemas.microsoft.com/office/drawing/2014/main" id="{6FE1D49C-49DC-40A2-9548-FF78EA1A4A1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a:defRPr/>
            </a:pPr>
            <a:fld id="{12F3D0E2-5E26-4B3B-A4B5-142F97B56DF3}" type="datetime1">
              <a:rPr lang="zh-CN" altLang="en-US"/>
              <a:pPr>
                <a:defRPr/>
              </a:pPr>
              <a:t>2018/10/5 Friday</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BDF4AA49-D74C-4AD5-B340-5B13599B5977}"/>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defRPr>
            </a:lvl1pPr>
          </a:lstStyle>
          <a:p>
            <a:pPr>
              <a:defRPr/>
            </a:pPr>
            <a:endParaRPr lang="zh-CN" altLang="zh-CN"/>
          </a:p>
        </p:txBody>
      </p:sp>
      <p:sp>
        <p:nvSpPr>
          <p:cNvPr id="1030" name="灯片编号占位符 5">
            <a:extLst>
              <a:ext uri="{FF2B5EF4-FFF2-40B4-BE49-F238E27FC236}">
                <a16:creationId xmlns:a16="http://schemas.microsoft.com/office/drawing/2014/main" id="{321E2485-6B4D-4473-AD3C-2AEC6EFAC2D7}"/>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1B9A4F6-0D97-4116-9E78-E676AABDBE7F}" type="slidenum">
              <a:rPr lang="zh-CN" altLang="en-US"/>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5">
            <a:extLst>
              <a:ext uri="{FF2B5EF4-FFF2-40B4-BE49-F238E27FC236}">
                <a16:creationId xmlns:a16="http://schemas.microsoft.com/office/drawing/2014/main" id="{2B75CD7B-6697-47EB-BAAC-10BBDF08A9D5}"/>
              </a:ext>
            </a:extLst>
          </p:cNvPr>
          <p:cNvSpPr>
            <a:spLocks noChangeArrowheads="1"/>
          </p:cNvSpPr>
          <p:nvPr/>
        </p:nvSpPr>
        <p:spPr bwMode="auto">
          <a:xfrm>
            <a:off x="2730500" y="5772150"/>
            <a:ext cx="6724650" cy="927100"/>
          </a:xfrm>
          <a:custGeom>
            <a:avLst/>
            <a:gdLst>
              <a:gd name="T0" fmla="*/ 0 w 2957"/>
              <a:gd name="T1" fmla="*/ 464702058 h 408"/>
              <a:gd name="T2" fmla="*/ 2147483647 w 2957"/>
              <a:gd name="T3" fmla="*/ 0 h 408"/>
              <a:gd name="T4" fmla="*/ 2147483647 w 2957"/>
              <a:gd name="T5" fmla="*/ 211696923 h 408"/>
              <a:gd name="T6" fmla="*/ 2147483647 w 2957"/>
              <a:gd name="T7" fmla="*/ 490519975 h 408"/>
              <a:gd name="T8" fmla="*/ 2147483647 w 2957"/>
              <a:gd name="T9" fmla="*/ 1373455476 h 408"/>
              <a:gd name="T10" fmla="*/ 2147483647 w 2957"/>
              <a:gd name="T11" fmla="*/ 2106652966 h 408"/>
              <a:gd name="T12" fmla="*/ 0 w 2957"/>
              <a:gd name="T13" fmla="*/ 1373455476 h 408"/>
              <a:gd name="T14" fmla="*/ 0 w 2957"/>
              <a:gd name="T15" fmla="*/ 464702058 h 408"/>
              <a:gd name="T16" fmla="*/ 0 60000 65536"/>
              <a:gd name="T17" fmla="*/ 0 60000 65536"/>
              <a:gd name="T18" fmla="*/ 0 60000 65536"/>
              <a:gd name="T19" fmla="*/ 0 60000 65536"/>
              <a:gd name="T20" fmla="*/ 0 60000 65536"/>
              <a:gd name="T21" fmla="*/ 0 60000 65536"/>
              <a:gd name="T22" fmla="*/ 0 60000 65536"/>
              <a:gd name="T23" fmla="*/ 0 60000 65536"/>
              <a:gd name="T24" fmla="*/ 0 w 2957"/>
              <a:gd name="T25" fmla="*/ 0 h 408"/>
              <a:gd name="T26" fmla="*/ 2957 w 2957"/>
              <a:gd name="T27" fmla="*/ 408 h 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7" h="408">
                <a:moveTo>
                  <a:pt x="0" y="90"/>
                </a:moveTo>
                <a:lnTo>
                  <a:pt x="1681" y="0"/>
                </a:lnTo>
                <a:lnTo>
                  <a:pt x="2263" y="41"/>
                </a:lnTo>
                <a:lnTo>
                  <a:pt x="2957" y="95"/>
                </a:lnTo>
                <a:lnTo>
                  <a:pt x="2957" y="266"/>
                </a:lnTo>
                <a:lnTo>
                  <a:pt x="1432" y="408"/>
                </a:lnTo>
                <a:lnTo>
                  <a:pt x="0" y="266"/>
                </a:lnTo>
                <a:lnTo>
                  <a:pt x="0" y="90"/>
                </a:lnTo>
                <a:close/>
              </a:path>
            </a:pathLst>
          </a:custGeom>
          <a:solidFill>
            <a:srgbClr val="FFEF6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1" name="Freeform 6">
            <a:extLst>
              <a:ext uri="{FF2B5EF4-FFF2-40B4-BE49-F238E27FC236}">
                <a16:creationId xmlns:a16="http://schemas.microsoft.com/office/drawing/2014/main" id="{AECE2265-872A-410E-AA96-02B0FCC12BDA}"/>
              </a:ext>
            </a:extLst>
          </p:cNvPr>
          <p:cNvSpPr>
            <a:spLocks noChangeArrowheads="1"/>
          </p:cNvSpPr>
          <p:nvPr/>
        </p:nvSpPr>
        <p:spPr bwMode="auto">
          <a:xfrm>
            <a:off x="2730500" y="5389563"/>
            <a:ext cx="2863850" cy="585787"/>
          </a:xfrm>
          <a:custGeom>
            <a:avLst/>
            <a:gdLst>
              <a:gd name="T0" fmla="*/ 2080055882 w 1259"/>
              <a:gd name="T1" fmla="*/ 0 h 258"/>
              <a:gd name="T2" fmla="*/ 0 w 1259"/>
              <a:gd name="T3" fmla="*/ 1330024843 h 258"/>
              <a:gd name="T4" fmla="*/ 2147483647 w 1259"/>
              <a:gd name="T5" fmla="*/ 1309404232 h 258"/>
              <a:gd name="T6" fmla="*/ 2080055882 w 1259"/>
              <a:gd name="T7" fmla="*/ 0 h 258"/>
              <a:gd name="T8" fmla="*/ 0 60000 65536"/>
              <a:gd name="T9" fmla="*/ 0 60000 65536"/>
              <a:gd name="T10" fmla="*/ 0 60000 65536"/>
              <a:gd name="T11" fmla="*/ 0 60000 65536"/>
              <a:gd name="T12" fmla="*/ 0 w 1259"/>
              <a:gd name="T13" fmla="*/ 0 h 258"/>
              <a:gd name="T14" fmla="*/ 1259 w 1259"/>
              <a:gd name="T15" fmla="*/ 258 h 258"/>
            </a:gdLst>
            <a:ahLst/>
            <a:cxnLst>
              <a:cxn ang="T8">
                <a:pos x="T0" y="T1"/>
              </a:cxn>
              <a:cxn ang="T9">
                <a:pos x="T2" y="T3"/>
              </a:cxn>
              <a:cxn ang="T10">
                <a:pos x="T4" y="T5"/>
              </a:cxn>
              <a:cxn ang="T11">
                <a:pos x="T6" y="T7"/>
              </a:cxn>
            </a:cxnLst>
            <a:rect l="T12" t="T13" r="T14" b="T15"/>
            <a:pathLst>
              <a:path w="1259" h="258">
                <a:moveTo>
                  <a:pt x="402" y="0"/>
                </a:moveTo>
                <a:lnTo>
                  <a:pt x="0" y="258"/>
                </a:lnTo>
                <a:lnTo>
                  <a:pt x="1259" y="254"/>
                </a:lnTo>
                <a:lnTo>
                  <a:pt x="402" y="0"/>
                </a:lnTo>
                <a:close/>
              </a:path>
            </a:pathLst>
          </a:custGeom>
          <a:solidFill>
            <a:srgbClr val="CC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2" name="Freeform 7">
            <a:extLst>
              <a:ext uri="{FF2B5EF4-FFF2-40B4-BE49-F238E27FC236}">
                <a16:creationId xmlns:a16="http://schemas.microsoft.com/office/drawing/2014/main" id="{14F92F6A-DCD7-451E-BB17-50BE340F21BA}"/>
              </a:ext>
            </a:extLst>
          </p:cNvPr>
          <p:cNvSpPr>
            <a:spLocks noChangeArrowheads="1"/>
          </p:cNvSpPr>
          <p:nvPr/>
        </p:nvSpPr>
        <p:spPr bwMode="auto">
          <a:xfrm>
            <a:off x="7388225" y="5243513"/>
            <a:ext cx="2066925" cy="744537"/>
          </a:xfrm>
          <a:custGeom>
            <a:avLst/>
            <a:gdLst>
              <a:gd name="T0" fmla="*/ 2088828948 w 909"/>
              <a:gd name="T1" fmla="*/ 0 h 327"/>
              <a:gd name="T2" fmla="*/ 0 w 909"/>
              <a:gd name="T3" fmla="*/ 1353060524 h 327"/>
              <a:gd name="T4" fmla="*/ 2147483647 w 909"/>
              <a:gd name="T5" fmla="*/ 1695215120 h 327"/>
              <a:gd name="T6" fmla="*/ 2088828948 w 909"/>
              <a:gd name="T7" fmla="*/ 0 h 327"/>
              <a:gd name="T8" fmla="*/ 0 60000 65536"/>
              <a:gd name="T9" fmla="*/ 0 60000 65536"/>
              <a:gd name="T10" fmla="*/ 0 60000 65536"/>
              <a:gd name="T11" fmla="*/ 0 60000 65536"/>
              <a:gd name="T12" fmla="*/ 0 w 909"/>
              <a:gd name="T13" fmla="*/ 0 h 327"/>
              <a:gd name="T14" fmla="*/ 909 w 909"/>
              <a:gd name="T15" fmla="*/ 327 h 327"/>
            </a:gdLst>
            <a:ahLst/>
            <a:cxnLst>
              <a:cxn ang="T8">
                <a:pos x="T0" y="T1"/>
              </a:cxn>
              <a:cxn ang="T9">
                <a:pos x="T2" y="T3"/>
              </a:cxn>
              <a:cxn ang="T10">
                <a:pos x="T4" y="T5"/>
              </a:cxn>
              <a:cxn ang="T11">
                <a:pos x="T6" y="T7"/>
              </a:cxn>
            </a:cxnLst>
            <a:rect l="T12" t="T13" r="T14" b="T15"/>
            <a:pathLst>
              <a:path w="909" h="327">
                <a:moveTo>
                  <a:pt x="404" y="0"/>
                </a:moveTo>
                <a:lnTo>
                  <a:pt x="0" y="261"/>
                </a:lnTo>
                <a:lnTo>
                  <a:pt x="909" y="327"/>
                </a:lnTo>
                <a:lnTo>
                  <a:pt x="404" y="0"/>
                </a:lnTo>
                <a:close/>
              </a:path>
            </a:pathLst>
          </a:custGeom>
          <a:solidFill>
            <a:srgbClr val="AB7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3" name="Freeform 8">
            <a:extLst>
              <a:ext uri="{FF2B5EF4-FFF2-40B4-BE49-F238E27FC236}">
                <a16:creationId xmlns:a16="http://schemas.microsoft.com/office/drawing/2014/main" id="{E54C8154-99EF-483D-9199-DE48938C6180}"/>
              </a:ext>
            </a:extLst>
          </p:cNvPr>
          <p:cNvSpPr>
            <a:spLocks noChangeArrowheads="1"/>
          </p:cNvSpPr>
          <p:nvPr/>
        </p:nvSpPr>
        <p:spPr bwMode="auto">
          <a:xfrm>
            <a:off x="2324100" y="5988050"/>
            <a:ext cx="4706938" cy="781050"/>
          </a:xfrm>
          <a:custGeom>
            <a:avLst/>
            <a:gdLst>
              <a:gd name="T0" fmla="*/ 2147483647 w 874"/>
              <a:gd name="T1" fmla="*/ 812415891 h 145"/>
              <a:gd name="T2" fmla="*/ 2147483647 w 874"/>
              <a:gd name="T3" fmla="*/ 0 h 145"/>
              <a:gd name="T4" fmla="*/ 0 w 874"/>
              <a:gd name="T5" fmla="*/ 2089077128 h 145"/>
              <a:gd name="T6" fmla="*/ 2147483647 w 874"/>
              <a:gd name="T7" fmla="*/ 2147483647 h 145"/>
              <a:gd name="T8" fmla="*/ 2147483647 w 874"/>
              <a:gd name="T9" fmla="*/ 2147483647 h 145"/>
              <a:gd name="T10" fmla="*/ 2147483647 w 874"/>
              <a:gd name="T11" fmla="*/ 812415891 h 145"/>
              <a:gd name="T12" fmla="*/ 0 60000 65536"/>
              <a:gd name="T13" fmla="*/ 0 60000 65536"/>
              <a:gd name="T14" fmla="*/ 0 60000 65536"/>
              <a:gd name="T15" fmla="*/ 0 60000 65536"/>
              <a:gd name="T16" fmla="*/ 0 60000 65536"/>
              <a:gd name="T17" fmla="*/ 0 60000 65536"/>
              <a:gd name="T18" fmla="*/ 0 w 874"/>
              <a:gd name="T19" fmla="*/ 0 h 145"/>
              <a:gd name="T20" fmla="*/ 874 w 87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874" h="145">
                <a:moveTo>
                  <a:pt x="229" y="28"/>
                </a:moveTo>
                <a:cubicBezTo>
                  <a:pt x="75" y="0"/>
                  <a:pt x="75" y="0"/>
                  <a:pt x="75" y="0"/>
                </a:cubicBezTo>
                <a:cubicBezTo>
                  <a:pt x="33" y="0"/>
                  <a:pt x="0" y="32"/>
                  <a:pt x="0" y="72"/>
                </a:cubicBezTo>
                <a:cubicBezTo>
                  <a:pt x="0" y="113"/>
                  <a:pt x="33" y="145"/>
                  <a:pt x="75" y="145"/>
                </a:cubicBezTo>
                <a:cubicBezTo>
                  <a:pt x="874" y="144"/>
                  <a:pt x="874" y="144"/>
                  <a:pt x="874" y="144"/>
                </a:cubicBezTo>
                <a:lnTo>
                  <a:pt x="229" y="28"/>
                </a:lnTo>
                <a:close/>
              </a:path>
            </a:pathLst>
          </a:custGeom>
          <a:solidFill>
            <a:srgbClr val="E27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4" name="Freeform 9">
            <a:extLst>
              <a:ext uri="{FF2B5EF4-FFF2-40B4-BE49-F238E27FC236}">
                <a16:creationId xmlns:a16="http://schemas.microsoft.com/office/drawing/2014/main" id="{3EC34A4E-2DA1-45A4-870F-6C9F17387D58}"/>
              </a:ext>
            </a:extLst>
          </p:cNvPr>
          <p:cNvSpPr>
            <a:spLocks noChangeArrowheads="1"/>
          </p:cNvSpPr>
          <p:nvPr/>
        </p:nvSpPr>
        <p:spPr bwMode="auto">
          <a:xfrm>
            <a:off x="5695950" y="5740400"/>
            <a:ext cx="2752725" cy="900113"/>
          </a:xfrm>
          <a:custGeom>
            <a:avLst/>
            <a:gdLst>
              <a:gd name="T0" fmla="*/ 2147483647 w 511"/>
              <a:gd name="T1" fmla="*/ 2147483647 h 167"/>
              <a:gd name="T2" fmla="*/ 2147483647 w 511"/>
              <a:gd name="T3" fmla="*/ 1830215394 h 167"/>
              <a:gd name="T4" fmla="*/ 2147483647 w 511"/>
              <a:gd name="T5" fmla="*/ 1336344411 h 167"/>
              <a:gd name="T6" fmla="*/ 2147483647 w 511"/>
              <a:gd name="T7" fmla="*/ 1045834288 h 167"/>
              <a:gd name="T8" fmla="*/ 2147483647 w 511"/>
              <a:gd name="T9" fmla="*/ 784375716 h 167"/>
              <a:gd name="T10" fmla="*/ 2147483647 w 511"/>
              <a:gd name="T11" fmla="*/ 1045834288 h 167"/>
              <a:gd name="T12" fmla="*/ 2147483647 w 511"/>
              <a:gd name="T13" fmla="*/ 1336344411 h 167"/>
              <a:gd name="T14" fmla="*/ 2147483647 w 511"/>
              <a:gd name="T15" fmla="*/ 1772112291 h 167"/>
              <a:gd name="T16" fmla="*/ 2147483647 w 511"/>
              <a:gd name="T17" fmla="*/ 2147483647 h 167"/>
              <a:gd name="T18" fmla="*/ 2147483647 w 511"/>
              <a:gd name="T19" fmla="*/ 1743060740 h 167"/>
              <a:gd name="T20" fmla="*/ 2147483647 w 511"/>
              <a:gd name="T21" fmla="*/ 1307292860 h 167"/>
              <a:gd name="T22" fmla="*/ 2147483647 w 511"/>
              <a:gd name="T23" fmla="*/ 987736575 h 167"/>
              <a:gd name="T24" fmla="*/ 2147483647 w 511"/>
              <a:gd name="T25" fmla="*/ 668174901 h 167"/>
              <a:gd name="T26" fmla="*/ 2147483647 w 511"/>
              <a:gd name="T27" fmla="*/ 319561675 h 167"/>
              <a:gd name="T28" fmla="*/ 2147483647 w 511"/>
              <a:gd name="T29" fmla="*/ 0 h 167"/>
              <a:gd name="T30" fmla="*/ 2147483647 w 511"/>
              <a:gd name="T31" fmla="*/ 348613226 h 167"/>
              <a:gd name="T32" fmla="*/ 2147483647 w 511"/>
              <a:gd name="T33" fmla="*/ 668174901 h 167"/>
              <a:gd name="T34" fmla="*/ 2147483647 w 511"/>
              <a:gd name="T35" fmla="*/ 987736575 h 167"/>
              <a:gd name="T36" fmla="*/ 2147483647 w 511"/>
              <a:gd name="T37" fmla="*/ 1307292860 h 167"/>
              <a:gd name="T38" fmla="*/ 2147483647 w 511"/>
              <a:gd name="T39" fmla="*/ 1743060740 h 167"/>
              <a:gd name="T40" fmla="*/ 2147483647 w 511"/>
              <a:gd name="T41" fmla="*/ 2147483647 h 167"/>
              <a:gd name="T42" fmla="*/ 2147483647 w 511"/>
              <a:gd name="T43" fmla="*/ 2147483647 h 167"/>
              <a:gd name="T44" fmla="*/ 290188930 w 511"/>
              <a:gd name="T45" fmla="*/ 2147483647 h 167"/>
              <a:gd name="T46" fmla="*/ 0 w 511"/>
              <a:gd name="T47" fmla="*/ 2147483647 h 167"/>
              <a:gd name="T48" fmla="*/ 2147483647 w 511"/>
              <a:gd name="T49" fmla="*/ 2147483647 h 167"/>
              <a:gd name="T50" fmla="*/ 2147483647 w 511"/>
              <a:gd name="T51" fmla="*/ 2147483647 h 167"/>
              <a:gd name="T52" fmla="*/ 2147483647 w 511"/>
              <a:gd name="T53" fmla="*/ 2147483647 h 167"/>
              <a:gd name="T54" fmla="*/ 2147483647 w 511"/>
              <a:gd name="T55" fmla="*/ 2147483647 h 167"/>
              <a:gd name="T56" fmla="*/ 2147483647 w 511"/>
              <a:gd name="T57" fmla="*/ 2147483647 h 167"/>
              <a:gd name="T58" fmla="*/ 2147483647 w 511"/>
              <a:gd name="T59" fmla="*/ 2147483647 h 167"/>
              <a:gd name="T60" fmla="*/ 2147483647 w 511"/>
              <a:gd name="T61" fmla="*/ 2147483647 h 167"/>
              <a:gd name="T62" fmla="*/ 2147483647 w 511"/>
              <a:gd name="T63" fmla="*/ 2147483647 h 167"/>
              <a:gd name="T64" fmla="*/ 2147483647 w 511"/>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167"/>
              <a:gd name="T101" fmla="*/ 511 w 511"/>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167">
                <a:moveTo>
                  <a:pt x="484" y="80"/>
                </a:moveTo>
                <a:cubicBezTo>
                  <a:pt x="484" y="80"/>
                  <a:pt x="484" y="80"/>
                  <a:pt x="484" y="80"/>
                </a:cubicBezTo>
                <a:cubicBezTo>
                  <a:pt x="474" y="80"/>
                  <a:pt x="467" y="73"/>
                  <a:pt x="467" y="63"/>
                </a:cubicBezTo>
                <a:cubicBezTo>
                  <a:pt x="467" y="63"/>
                  <a:pt x="467" y="63"/>
                  <a:pt x="467" y="63"/>
                </a:cubicBezTo>
                <a:cubicBezTo>
                  <a:pt x="467" y="54"/>
                  <a:pt x="474" y="46"/>
                  <a:pt x="484" y="46"/>
                </a:cubicBezTo>
                <a:cubicBezTo>
                  <a:pt x="502" y="46"/>
                  <a:pt x="502" y="46"/>
                  <a:pt x="502" y="46"/>
                </a:cubicBezTo>
                <a:cubicBezTo>
                  <a:pt x="507" y="46"/>
                  <a:pt x="511" y="42"/>
                  <a:pt x="511" y="37"/>
                </a:cubicBezTo>
                <a:cubicBezTo>
                  <a:pt x="511" y="36"/>
                  <a:pt x="511" y="36"/>
                  <a:pt x="511" y="36"/>
                </a:cubicBezTo>
                <a:cubicBezTo>
                  <a:pt x="511" y="31"/>
                  <a:pt x="507" y="27"/>
                  <a:pt x="502" y="27"/>
                </a:cubicBezTo>
                <a:cubicBezTo>
                  <a:pt x="456" y="27"/>
                  <a:pt x="456" y="27"/>
                  <a:pt x="456" y="27"/>
                </a:cubicBezTo>
                <a:cubicBezTo>
                  <a:pt x="451" y="27"/>
                  <a:pt x="447" y="31"/>
                  <a:pt x="447" y="36"/>
                </a:cubicBezTo>
                <a:cubicBezTo>
                  <a:pt x="447" y="36"/>
                  <a:pt x="447" y="36"/>
                  <a:pt x="447" y="36"/>
                </a:cubicBezTo>
                <a:cubicBezTo>
                  <a:pt x="447" y="42"/>
                  <a:pt x="442" y="46"/>
                  <a:pt x="437" y="46"/>
                </a:cubicBezTo>
                <a:cubicBezTo>
                  <a:pt x="407" y="46"/>
                  <a:pt x="407" y="46"/>
                  <a:pt x="407" y="46"/>
                </a:cubicBezTo>
                <a:cubicBezTo>
                  <a:pt x="399" y="46"/>
                  <a:pt x="393" y="52"/>
                  <a:pt x="393" y="60"/>
                </a:cubicBezTo>
                <a:cubicBezTo>
                  <a:pt x="393" y="61"/>
                  <a:pt x="393" y="61"/>
                  <a:pt x="393" y="61"/>
                </a:cubicBezTo>
                <a:cubicBezTo>
                  <a:pt x="393" y="69"/>
                  <a:pt x="386" y="75"/>
                  <a:pt x="378" y="75"/>
                </a:cubicBezTo>
                <a:cubicBezTo>
                  <a:pt x="274" y="75"/>
                  <a:pt x="274" y="75"/>
                  <a:pt x="274" y="75"/>
                </a:cubicBezTo>
                <a:cubicBezTo>
                  <a:pt x="266" y="75"/>
                  <a:pt x="259" y="69"/>
                  <a:pt x="259" y="60"/>
                </a:cubicBezTo>
                <a:cubicBezTo>
                  <a:pt x="259" y="60"/>
                  <a:pt x="259" y="60"/>
                  <a:pt x="259" y="60"/>
                </a:cubicBezTo>
                <a:cubicBezTo>
                  <a:pt x="259" y="52"/>
                  <a:pt x="266" y="45"/>
                  <a:pt x="274" y="45"/>
                </a:cubicBezTo>
                <a:cubicBezTo>
                  <a:pt x="358" y="45"/>
                  <a:pt x="358" y="45"/>
                  <a:pt x="358" y="45"/>
                </a:cubicBezTo>
                <a:cubicBezTo>
                  <a:pt x="365" y="45"/>
                  <a:pt x="370" y="40"/>
                  <a:pt x="370" y="34"/>
                </a:cubicBezTo>
                <a:cubicBezTo>
                  <a:pt x="370" y="34"/>
                  <a:pt x="370" y="34"/>
                  <a:pt x="370" y="34"/>
                </a:cubicBezTo>
                <a:cubicBezTo>
                  <a:pt x="370" y="28"/>
                  <a:pt x="365" y="23"/>
                  <a:pt x="358" y="23"/>
                </a:cubicBezTo>
                <a:cubicBezTo>
                  <a:pt x="258" y="23"/>
                  <a:pt x="258" y="23"/>
                  <a:pt x="258" y="23"/>
                </a:cubicBezTo>
                <a:cubicBezTo>
                  <a:pt x="252" y="23"/>
                  <a:pt x="247" y="18"/>
                  <a:pt x="247" y="12"/>
                </a:cubicBezTo>
                <a:cubicBezTo>
                  <a:pt x="247" y="11"/>
                  <a:pt x="247" y="11"/>
                  <a:pt x="247" y="11"/>
                </a:cubicBezTo>
                <a:cubicBezTo>
                  <a:pt x="247" y="5"/>
                  <a:pt x="242" y="0"/>
                  <a:pt x="236" y="0"/>
                </a:cubicBezTo>
                <a:cubicBezTo>
                  <a:pt x="204" y="0"/>
                  <a:pt x="204" y="0"/>
                  <a:pt x="204" y="0"/>
                </a:cubicBezTo>
                <a:cubicBezTo>
                  <a:pt x="198" y="0"/>
                  <a:pt x="193" y="5"/>
                  <a:pt x="193" y="11"/>
                </a:cubicBezTo>
                <a:cubicBezTo>
                  <a:pt x="193" y="12"/>
                  <a:pt x="193" y="12"/>
                  <a:pt x="193" y="12"/>
                </a:cubicBezTo>
                <a:cubicBezTo>
                  <a:pt x="193" y="18"/>
                  <a:pt x="188" y="23"/>
                  <a:pt x="182" y="23"/>
                </a:cubicBezTo>
                <a:cubicBezTo>
                  <a:pt x="141" y="23"/>
                  <a:pt x="141" y="23"/>
                  <a:pt x="141" y="23"/>
                </a:cubicBezTo>
                <a:cubicBezTo>
                  <a:pt x="134" y="23"/>
                  <a:pt x="129" y="28"/>
                  <a:pt x="129" y="34"/>
                </a:cubicBezTo>
                <a:cubicBezTo>
                  <a:pt x="129" y="34"/>
                  <a:pt x="129" y="34"/>
                  <a:pt x="129" y="34"/>
                </a:cubicBezTo>
                <a:cubicBezTo>
                  <a:pt x="129" y="40"/>
                  <a:pt x="134" y="45"/>
                  <a:pt x="141" y="45"/>
                </a:cubicBezTo>
                <a:cubicBezTo>
                  <a:pt x="155" y="45"/>
                  <a:pt x="155" y="45"/>
                  <a:pt x="155" y="45"/>
                </a:cubicBezTo>
                <a:cubicBezTo>
                  <a:pt x="163" y="45"/>
                  <a:pt x="170" y="52"/>
                  <a:pt x="170" y="60"/>
                </a:cubicBezTo>
                <a:cubicBezTo>
                  <a:pt x="170" y="60"/>
                  <a:pt x="170" y="60"/>
                  <a:pt x="170" y="60"/>
                </a:cubicBezTo>
                <a:cubicBezTo>
                  <a:pt x="170" y="69"/>
                  <a:pt x="163" y="75"/>
                  <a:pt x="155" y="75"/>
                </a:cubicBezTo>
                <a:cubicBezTo>
                  <a:pt x="93" y="75"/>
                  <a:pt x="93" y="75"/>
                  <a:pt x="93" y="75"/>
                </a:cubicBezTo>
                <a:cubicBezTo>
                  <a:pt x="88" y="75"/>
                  <a:pt x="85" y="79"/>
                  <a:pt x="85" y="83"/>
                </a:cubicBezTo>
                <a:cubicBezTo>
                  <a:pt x="85" y="83"/>
                  <a:pt x="85" y="83"/>
                  <a:pt x="85" y="83"/>
                </a:cubicBezTo>
                <a:cubicBezTo>
                  <a:pt x="85" y="87"/>
                  <a:pt x="81" y="91"/>
                  <a:pt x="77" y="91"/>
                </a:cubicBezTo>
                <a:cubicBezTo>
                  <a:pt x="10" y="91"/>
                  <a:pt x="10" y="91"/>
                  <a:pt x="10" y="91"/>
                </a:cubicBezTo>
                <a:cubicBezTo>
                  <a:pt x="4" y="91"/>
                  <a:pt x="0" y="96"/>
                  <a:pt x="0" y="102"/>
                </a:cubicBezTo>
                <a:cubicBezTo>
                  <a:pt x="0" y="102"/>
                  <a:pt x="0" y="102"/>
                  <a:pt x="0" y="102"/>
                </a:cubicBezTo>
                <a:cubicBezTo>
                  <a:pt x="0" y="108"/>
                  <a:pt x="4" y="113"/>
                  <a:pt x="10" y="113"/>
                </a:cubicBezTo>
                <a:cubicBezTo>
                  <a:pt x="77" y="113"/>
                  <a:pt x="77" y="113"/>
                  <a:pt x="77" y="113"/>
                </a:cubicBezTo>
                <a:cubicBezTo>
                  <a:pt x="81" y="113"/>
                  <a:pt x="85" y="116"/>
                  <a:pt x="85" y="121"/>
                </a:cubicBezTo>
                <a:cubicBezTo>
                  <a:pt x="85" y="121"/>
                  <a:pt x="85" y="121"/>
                  <a:pt x="85" y="121"/>
                </a:cubicBezTo>
                <a:cubicBezTo>
                  <a:pt x="85" y="125"/>
                  <a:pt x="88" y="129"/>
                  <a:pt x="93" y="129"/>
                </a:cubicBezTo>
                <a:cubicBezTo>
                  <a:pt x="158" y="129"/>
                  <a:pt x="158" y="129"/>
                  <a:pt x="158" y="129"/>
                </a:cubicBezTo>
                <a:cubicBezTo>
                  <a:pt x="169" y="129"/>
                  <a:pt x="177" y="137"/>
                  <a:pt x="177" y="147"/>
                </a:cubicBezTo>
                <a:cubicBezTo>
                  <a:pt x="177" y="148"/>
                  <a:pt x="177" y="148"/>
                  <a:pt x="177" y="148"/>
                </a:cubicBezTo>
                <a:cubicBezTo>
                  <a:pt x="177" y="158"/>
                  <a:pt x="185" y="167"/>
                  <a:pt x="196" y="167"/>
                </a:cubicBezTo>
                <a:cubicBezTo>
                  <a:pt x="321" y="167"/>
                  <a:pt x="321" y="167"/>
                  <a:pt x="321" y="167"/>
                </a:cubicBezTo>
                <a:cubicBezTo>
                  <a:pt x="331" y="167"/>
                  <a:pt x="339" y="158"/>
                  <a:pt x="339" y="148"/>
                </a:cubicBezTo>
                <a:cubicBezTo>
                  <a:pt x="339" y="147"/>
                  <a:pt x="339" y="147"/>
                  <a:pt x="339" y="147"/>
                </a:cubicBezTo>
                <a:cubicBezTo>
                  <a:pt x="339" y="137"/>
                  <a:pt x="348" y="129"/>
                  <a:pt x="358" y="129"/>
                </a:cubicBezTo>
                <a:cubicBezTo>
                  <a:pt x="433" y="129"/>
                  <a:pt x="433" y="129"/>
                  <a:pt x="433" y="129"/>
                </a:cubicBezTo>
                <a:cubicBezTo>
                  <a:pt x="433" y="120"/>
                  <a:pt x="433" y="120"/>
                  <a:pt x="433" y="120"/>
                </a:cubicBezTo>
                <a:cubicBezTo>
                  <a:pt x="484" y="120"/>
                  <a:pt x="484" y="120"/>
                  <a:pt x="484" y="120"/>
                </a:cubicBezTo>
                <a:cubicBezTo>
                  <a:pt x="492" y="120"/>
                  <a:pt x="499" y="114"/>
                  <a:pt x="499" y="105"/>
                </a:cubicBezTo>
                <a:cubicBezTo>
                  <a:pt x="499" y="95"/>
                  <a:pt x="499" y="95"/>
                  <a:pt x="499" y="95"/>
                </a:cubicBezTo>
                <a:cubicBezTo>
                  <a:pt x="499" y="87"/>
                  <a:pt x="492" y="80"/>
                  <a:pt x="484" y="80"/>
                </a:cubicBezTo>
                <a:close/>
              </a:path>
            </a:pathLst>
          </a:custGeom>
          <a:solidFill>
            <a:srgbClr val="00B68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5" name="Freeform 10">
            <a:extLst>
              <a:ext uri="{FF2B5EF4-FFF2-40B4-BE49-F238E27FC236}">
                <a16:creationId xmlns:a16="http://schemas.microsoft.com/office/drawing/2014/main" id="{79EBB874-2D41-4BE7-89A1-9B4574B46CC3}"/>
              </a:ext>
            </a:extLst>
          </p:cNvPr>
          <p:cNvSpPr>
            <a:spLocks noChangeArrowheads="1"/>
          </p:cNvSpPr>
          <p:nvPr/>
        </p:nvSpPr>
        <p:spPr bwMode="auto">
          <a:xfrm>
            <a:off x="3203575" y="6451600"/>
            <a:ext cx="284163" cy="227013"/>
          </a:xfrm>
          <a:custGeom>
            <a:avLst/>
            <a:gdLst>
              <a:gd name="T0" fmla="*/ 0 w 125"/>
              <a:gd name="T1" fmla="*/ 515349022 h 100"/>
              <a:gd name="T2" fmla="*/ 36175087 w 125"/>
              <a:gd name="T3" fmla="*/ 0 h 100"/>
              <a:gd name="T4" fmla="*/ 206716079 w 125"/>
              <a:gd name="T5" fmla="*/ 515349022 h 100"/>
              <a:gd name="T6" fmla="*/ 356585919 w 125"/>
              <a:gd name="T7" fmla="*/ 25768246 h 100"/>
              <a:gd name="T8" fmla="*/ 454776739 w 125"/>
              <a:gd name="T9" fmla="*/ 515349022 h 100"/>
              <a:gd name="T10" fmla="*/ 552967558 w 125"/>
              <a:gd name="T11" fmla="*/ 36074636 h 100"/>
              <a:gd name="T12" fmla="*/ 645988885 w 125"/>
              <a:gd name="T13" fmla="*/ 515349022 h 100"/>
              <a:gd name="T14" fmla="*/ 0 w 125"/>
              <a:gd name="T15" fmla="*/ 515349022 h 10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00"/>
              <a:gd name="T26" fmla="*/ 125 w 125"/>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00">
                <a:moveTo>
                  <a:pt x="0" y="100"/>
                </a:moveTo>
                <a:lnTo>
                  <a:pt x="7" y="0"/>
                </a:lnTo>
                <a:lnTo>
                  <a:pt x="40" y="100"/>
                </a:lnTo>
                <a:lnTo>
                  <a:pt x="69" y="5"/>
                </a:lnTo>
                <a:lnTo>
                  <a:pt x="88" y="100"/>
                </a:lnTo>
                <a:lnTo>
                  <a:pt x="107" y="7"/>
                </a:lnTo>
                <a:lnTo>
                  <a:pt x="125" y="100"/>
                </a:lnTo>
                <a:lnTo>
                  <a:pt x="0" y="100"/>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6" name="Freeform 11">
            <a:extLst>
              <a:ext uri="{FF2B5EF4-FFF2-40B4-BE49-F238E27FC236}">
                <a16:creationId xmlns:a16="http://schemas.microsoft.com/office/drawing/2014/main" id="{96153721-A07C-42CD-9C79-8F77D9B0EC39}"/>
              </a:ext>
            </a:extLst>
          </p:cNvPr>
          <p:cNvSpPr>
            <a:spLocks noChangeArrowheads="1"/>
          </p:cNvSpPr>
          <p:nvPr/>
        </p:nvSpPr>
        <p:spPr bwMode="auto">
          <a:xfrm>
            <a:off x="4699000" y="5988050"/>
            <a:ext cx="5159375" cy="781050"/>
          </a:xfrm>
          <a:custGeom>
            <a:avLst/>
            <a:gdLst>
              <a:gd name="T0" fmla="*/ 2147483647 w 958"/>
              <a:gd name="T1" fmla="*/ 0 h 145"/>
              <a:gd name="T2" fmla="*/ 2147483647 w 958"/>
              <a:gd name="T3" fmla="*/ 0 h 145"/>
              <a:gd name="T4" fmla="*/ 2147483647 w 958"/>
              <a:gd name="T5" fmla="*/ 0 h 145"/>
              <a:gd name="T6" fmla="*/ 2147483647 w 958"/>
              <a:gd name="T7" fmla="*/ 0 h 145"/>
              <a:gd name="T8" fmla="*/ 2147483647 w 958"/>
              <a:gd name="T9" fmla="*/ 87046676 h 145"/>
              <a:gd name="T10" fmla="*/ 0 w 958"/>
              <a:gd name="T11" fmla="*/ 2147483647 h 145"/>
              <a:gd name="T12" fmla="*/ 2147483647 w 958"/>
              <a:gd name="T13" fmla="*/ 2147483647 h 145"/>
              <a:gd name="T14" fmla="*/ 2147483647 w 958"/>
              <a:gd name="T15" fmla="*/ 2147483647 h 145"/>
              <a:gd name="T16" fmla="*/ 2147483647 w 958"/>
              <a:gd name="T17" fmla="*/ 2147483647 h 145"/>
              <a:gd name="T18" fmla="*/ 2147483647 w 958"/>
              <a:gd name="T19" fmla="*/ 2089077128 h 145"/>
              <a:gd name="T20" fmla="*/ 2147483647 w 958"/>
              <a:gd name="T21" fmla="*/ 0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8"/>
              <a:gd name="T34" fmla="*/ 0 h 145"/>
              <a:gd name="T35" fmla="*/ 958 w 958"/>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8" h="145">
                <a:moveTo>
                  <a:pt x="883" y="0"/>
                </a:moveTo>
                <a:cubicBezTo>
                  <a:pt x="883" y="0"/>
                  <a:pt x="883" y="0"/>
                  <a:pt x="883" y="0"/>
                </a:cubicBezTo>
                <a:cubicBezTo>
                  <a:pt x="883" y="0"/>
                  <a:pt x="883" y="0"/>
                  <a:pt x="883" y="0"/>
                </a:cubicBezTo>
                <a:cubicBezTo>
                  <a:pt x="883" y="0"/>
                  <a:pt x="883" y="0"/>
                  <a:pt x="883" y="0"/>
                </a:cubicBezTo>
                <a:cubicBezTo>
                  <a:pt x="875" y="0"/>
                  <a:pt x="868" y="1"/>
                  <a:pt x="861" y="3"/>
                </a:cubicBezTo>
                <a:cubicBezTo>
                  <a:pt x="0" y="145"/>
                  <a:pt x="0" y="145"/>
                  <a:pt x="0" y="145"/>
                </a:cubicBezTo>
                <a:cubicBezTo>
                  <a:pt x="883" y="145"/>
                  <a:pt x="883" y="145"/>
                  <a:pt x="883" y="145"/>
                </a:cubicBezTo>
                <a:cubicBezTo>
                  <a:pt x="883" y="145"/>
                  <a:pt x="883" y="145"/>
                  <a:pt x="883" y="145"/>
                </a:cubicBezTo>
                <a:cubicBezTo>
                  <a:pt x="883" y="145"/>
                  <a:pt x="883" y="145"/>
                  <a:pt x="883" y="145"/>
                </a:cubicBezTo>
                <a:cubicBezTo>
                  <a:pt x="925" y="145"/>
                  <a:pt x="958" y="113"/>
                  <a:pt x="958" y="72"/>
                </a:cubicBezTo>
                <a:cubicBezTo>
                  <a:pt x="958" y="32"/>
                  <a:pt x="925" y="0"/>
                  <a:pt x="883" y="0"/>
                </a:cubicBezTo>
                <a:close/>
              </a:path>
            </a:pathLst>
          </a:custGeom>
          <a:solidFill>
            <a:srgbClr val="FF9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7" name="Freeform 12">
            <a:extLst>
              <a:ext uri="{FF2B5EF4-FFF2-40B4-BE49-F238E27FC236}">
                <a16:creationId xmlns:a16="http://schemas.microsoft.com/office/drawing/2014/main" id="{D43DC986-D4B3-4F65-8B44-92B4E284C4D1}"/>
              </a:ext>
            </a:extLst>
          </p:cNvPr>
          <p:cNvSpPr>
            <a:spLocks noChangeArrowheads="1"/>
          </p:cNvSpPr>
          <p:nvPr/>
        </p:nvSpPr>
        <p:spPr bwMode="auto">
          <a:xfrm>
            <a:off x="7021513" y="6203950"/>
            <a:ext cx="246062" cy="492125"/>
          </a:xfrm>
          <a:custGeom>
            <a:avLst/>
            <a:gdLst>
              <a:gd name="T0" fmla="*/ 0 w 108"/>
              <a:gd name="T1" fmla="*/ 1121236183 h 216"/>
              <a:gd name="T2" fmla="*/ 0 w 108"/>
              <a:gd name="T3" fmla="*/ 420463854 h 216"/>
              <a:gd name="T4" fmla="*/ 134962729 w 108"/>
              <a:gd name="T5" fmla="*/ 799400104 h 216"/>
              <a:gd name="T6" fmla="*/ 243972751 w 108"/>
              <a:gd name="T7" fmla="*/ 0 h 216"/>
              <a:gd name="T8" fmla="*/ 342598046 w 108"/>
              <a:gd name="T9" fmla="*/ 752682404 h 216"/>
              <a:gd name="T10" fmla="*/ 415270635 w 108"/>
              <a:gd name="T11" fmla="*/ 404891287 h 216"/>
              <a:gd name="T12" fmla="*/ 560615813 w 108"/>
              <a:gd name="T13" fmla="*/ 1121236183 h 216"/>
              <a:gd name="T14" fmla="*/ 0 w 108"/>
              <a:gd name="T15" fmla="*/ 1121236183 h 21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216"/>
              <a:gd name="T26" fmla="*/ 108 w 108"/>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216">
                <a:moveTo>
                  <a:pt x="0" y="216"/>
                </a:moveTo>
                <a:lnTo>
                  <a:pt x="0" y="81"/>
                </a:lnTo>
                <a:lnTo>
                  <a:pt x="26" y="154"/>
                </a:lnTo>
                <a:lnTo>
                  <a:pt x="47" y="0"/>
                </a:lnTo>
                <a:lnTo>
                  <a:pt x="66" y="145"/>
                </a:lnTo>
                <a:lnTo>
                  <a:pt x="80" y="78"/>
                </a:lnTo>
                <a:lnTo>
                  <a:pt x="108" y="216"/>
                </a:lnTo>
                <a:lnTo>
                  <a:pt x="0" y="216"/>
                </a:lnTo>
                <a:close/>
              </a:path>
            </a:pathLst>
          </a:custGeom>
          <a:solidFill>
            <a:srgbClr val="003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8" name="Freeform 13">
            <a:extLst>
              <a:ext uri="{FF2B5EF4-FFF2-40B4-BE49-F238E27FC236}">
                <a16:creationId xmlns:a16="http://schemas.microsoft.com/office/drawing/2014/main" id="{F7DA7044-C2D8-430E-BABD-D69C6A1C62A1}"/>
              </a:ext>
            </a:extLst>
          </p:cNvPr>
          <p:cNvSpPr>
            <a:spLocks noChangeArrowheads="1"/>
          </p:cNvSpPr>
          <p:nvPr/>
        </p:nvSpPr>
        <p:spPr bwMode="auto">
          <a:xfrm>
            <a:off x="7302500" y="5943600"/>
            <a:ext cx="342900" cy="750888"/>
          </a:xfrm>
          <a:custGeom>
            <a:avLst/>
            <a:gdLst>
              <a:gd name="T0" fmla="*/ 0 w 151"/>
              <a:gd name="T1" fmla="*/ 1708584208 h 330"/>
              <a:gd name="T2" fmla="*/ 0 w 151"/>
              <a:gd name="T3" fmla="*/ 232989169 h 330"/>
              <a:gd name="T4" fmla="*/ 180488026 w 151"/>
              <a:gd name="T5" fmla="*/ 947488682 h 330"/>
              <a:gd name="T6" fmla="*/ 330035573 w 151"/>
              <a:gd name="T7" fmla="*/ 0 h 330"/>
              <a:gd name="T8" fmla="*/ 510523599 w 151"/>
              <a:gd name="T9" fmla="*/ 911245821 h 330"/>
              <a:gd name="T10" fmla="*/ 660071146 w 151"/>
              <a:gd name="T11" fmla="*/ 465978339 h 330"/>
              <a:gd name="T12" fmla="*/ 778678212 w 151"/>
              <a:gd name="T13" fmla="*/ 1708584208 h 330"/>
              <a:gd name="T14" fmla="*/ 0 w 151"/>
              <a:gd name="T15" fmla="*/ 1708584208 h 330"/>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330"/>
              <a:gd name="T26" fmla="*/ 151 w 151"/>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330">
                <a:moveTo>
                  <a:pt x="0" y="330"/>
                </a:moveTo>
                <a:lnTo>
                  <a:pt x="0" y="45"/>
                </a:lnTo>
                <a:lnTo>
                  <a:pt x="35" y="183"/>
                </a:lnTo>
                <a:lnTo>
                  <a:pt x="64" y="0"/>
                </a:lnTo>
                <a:lnTo>
                  <a:pt x="99" y="176"/>
                </a:lnTo>
                <a:lnTo>
                  <a:pt x="128" y="90"/>
                </a:lnTo>
                <a:lnTo>
                  <a:pt x="151" y="330"/>
                </a:lnTo>
                <a:lnTo>
                  <a:pt x="0" y="330"/>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59" name="Freeform 14">
            <a:extLst>
              <a:ext uri="{FF2B5EF4-FFF2-40B4-BE49-F238E27FC236}">
                <a16:creationId xmlns:a16="http://schemas.microsoft.com/office/drawing/2014/main" id="{610CEAD4-EC14-4702-A8F8-5530BD1F3236}"/>
              </a:ext>
            </a:extLst>
          </p:cNvPr>
          <p:cNvSpPr>
            <a:spLocks noChangeArrowheads="1"/>
          </p:cNvSpPr>
          <p:nvPr/>
        </p:nvSpPr>
        <p:spPr bwMode="auto">
          <a:xfrm>
            <a:off x="3836988" y="4805363"/>
            <a:ext cx="1149350" cy="639762"/>
          </a:xfrm>
          <a:custGeom>
            <a:avLst/>
            <a:gdLst>
              <a:gd name="T0" fmla="*/ 2147483647 w 213"/>
              <a:gd name="T1" fmla="*/ 940639900 h 118"/>
              <a:gd name="T2" fmla="*/ 2147483647 w 213"/>
              <a:gd name="T3" fmla="*/ 940639900 h 118"/>
              <a:gd name="T4" fmla="*/ 2147483647 w 213"/>
              <a:gd name="T5" fmla="*/ 0 h 118"/>
              <a:gd name="T6" fmla="*/ 640571067 w 213"/>
              <a:gd name="T7" fmla="*/ 0 h 118"/>
              <a:gd name="T8" fmla="*/ 0 w 213"/>
              <a:gd name="T9" fmla="*/ 617294426 h 118"/>
              <a:gd name="T10" fmla="*/ 0 w 213"/>
              <a:gd name="T11" fmla="*/ 646690948 h 118"/>
              <a:gd name="T12" fmla="*/ 640571067 w 213"/>
              <a:gd name="T13" fmla="*/ 1263985374 h 118"/>
              <a:gd name="T14" fmla="*/ 2147483647 w 213"/>
              <a:gd name="T15" fmla="*/ 1263985374 h 118"/>
              <a:gd name="T16" fmla="*/ 2147483647 w 213"/>
              <a:gd name="T17" fmla="*/ 1793090235 h 118"/>
              <a:gd name="T18" fmla="*/ 2147483647 w 213"/>
              <a:gd name="T19" fmla="*/ 1793090235 h 118"/>
              <a:gd name="T20" fmla="*/ 2147483647 w 213"/>
              <a:gd name="T21" fmla="*/ 2147483647 h 118"/>
              <a:gd name="T22" fmla="*/ 1688783663 w 213"/>
              <a:gd name="T23" fmla="*/ 2147483647 h 118"/>
              <a:gd name="T24" fmla="*/ 1106440933 w 213"/>
              <a:gd name="T25" fmla="*/ 2147483647 h 118"/>
              <a:gd name="T26" fmla="*/ 1106440933 w 213"/>
              <a:gd name="T27" fmla="*/ 2147483647 h 118"/>
              <a:gd name="T28" fmla="*/ 1688783663 w 213"/>
              <a:gd name="T29" fmla="*/ 2147483647 h 118"/>
              <a:gd name="T30" fmla="*/ 2147483647 w 213"/>
              <a:gd name="T31" fmla="*/ 2147483647 h 118"/>
              <a:gd name="T32" fmla="*/ 2147483647 w 213"/>
              <a:gd name="T33" fmla="*/ 2147483647 h 118"/>
              <a:gd name="T34" fmla="*/ 2147483647 w 213"/>
              <a:gd name="T35" fmla="*/ 2147483647 h 118"/>
              <a:gd name="T36" fmla="*/ 2147483647 w 213"/>
              <a:gd name="T37" fmla="*/ 940639900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
              <a:gd name="T58" fmla="*/ 0 h 118"/>
              <a:gd name="T59" fmla="*/ 213 w 213"/>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 h="118">
                <a:moveTo>
                  <a:pt x="213" y="32"/>
                </a:moveTo>
                <a:cubicBezTo>
                  <a:pt x="195" y="32"/>
                  <a:pt x="195" y="32"/>
                  <a:pt x="195" y="32"/>
                </a:cubicBezTo>
                <a:cubicBezTo>
                  <a:pt x="195" y="0"/>
                  <a:pt x="195" y="0"/>
                  <a:pt x="195" y="0"/>
                </a:cubicBezTo>
                <a:cubicBezTo>
                  <a:pt x="22" y="0"/>
                  <a:pt x="22" y="0"/>
                  <a:pt x="22" y="0"/>
                </a:cubicBezTo>
                <a:cubicBezTo>
                  <a:pt x="10" y="0"/>
                  <a:pt x="0" y="10"/>
                  <a:pt x="0" y="21"/>
                </a:cubicBezTo>
                <a:cubicBezTo>
                  <a:pt x="0" y="22"/>
                  <a:pt x="0" y="22"/>
                  <a:pt x="0" y="22"/>
                </a:cubicBezTo>
                <a:cubicBezTo>
                  <a:pt x="0" y="34"/>
                  <a:pt x="10" y="43"/>
                  <a:pt x="22" y="43"/>
                </a:cubicBezTo>
                <a:cubicBezTo>
                  <a:pt x="87" y="43"/>
                  <a:pt x="87" y="43"/>
                  <a:pt x="87" y="43"/>
                </a:cubicBezTo>
                <a:cubicBezTo>
                  <a:pt x="97" y="43"/>
                  <a:pt x="104" y="51"/>
                  <a:pt x="104" y="61"/>
                </a:cubicBezTo>
                <a:cubicBezTo>
                  <a:pt x="104" y="61"/>
                  <a:pt x="104" y="61"/>
                  <a:pt x="104" y="61"/>
                </a:cubicBezTo>
                <a:cubicBezTo>
                  <a:pt x="104" y="71"/>
                  <a:pt x="97" y="78"/>
                  <a:pt x="87" y="78"/>
                </a:cubicBezTo>
                <a:cubicBezTo>
                  <a:pt x="58" y="78"/>
                  <a:pt x="58" y="78"/>
                  <a:pt x="58" y="78"/>
                </a:cubicBezTo>
                <a:cubicBezTo>
                  <a:pt x="47" y="78"/>
                  <a:pt x="38" y="87"/>
                  <a:pt x="38" y="98"/>
                </a:cubicBezTo>
                <a:cubicBezTo>
                  <a:pt x="38" y="98"/>
                  <a:pt x="38" y="98"/>
                  <a:pt x="38" y="98"/>
                </a:cubicBezTo>
                <a:cubicBezTo>
                  <a:pt x="38" y="109"/>
                  <a:pt x="47" y="118"/>
                  <a:pt x="58" y="118"/>
                </a:cubicBezTo>
                <a:cubicBezTo>
                  <a:pt x="169" y="118"/>
                  <a:pt x="169" y="118"/>
                  <a:pt x="169" y="118"/>
                </a:cubicBezTo>
                <a:cubicBezTo>
                  <a:pt x="169" y="84"/>
                  <a:pt x="169" y="84"/>
                  <a:pt x="169" y="84"/>
                </a:cubicBezTo>
                <a:cubicBezTo>
                  <a:pt x="213" y="84"/>
                  <a:pt x="213" y="84"/>
                  <a:pt x="213" y="84"/>
                </a:cubicBezTo>
                <a:lnTo>
                  <a:pt x="213" y="32"/>
                </a:lnTo>
                <a:close/>
              </a:path>
            </a:pathLst>
          </a:custGeom>
          <a:solidFill>
            <a:srgbClr val="E18A9E"/>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0" name="Freeform 15">
            <a:extLst>
              <a:ext uri="{FF2B5EF4-FFF2-40B4-BE49-F238E27FC236}">
                <a16:creationId xmlns:a16="http://schemas.microsoft.com/office/drawing/2014/main" id="{0E2FE498-8626-4992-BDC1-2E015EDA6288}"/>
              </a:ext>
            </a:extLst>
          </p:cNvPr>
          <p:cNvSpPr>
            <a:spLocks noChangeArrowheads="1"/>
          </p:cNvSpPr>
          <p:nvPr/>
        </p:nvSpPr>
        <p:spPr bwMode="auto">
          <a:xfrm>
            <a:off x="7192963" y="4649788"/>
            <a:ext cx="1179512" cy="544512"/>
          </a:xfrm>
          <a:custGeom>
            <a:avLst/>
            <a:gdLst>
              <a:gd name="T0" fmla="*/ 2147483647 w 219"/>
              <a:gd name="T1" fmla="*/ 465040204 h 101"/>
              <a:gd name="T2" fmla="*/ 2147483647 w 219"/>
              <a:gd name="T3" fmla="*/ 435976202 h 101"/>
              <a:gd name="T4" fmla="*/ 2147483647 w 219"/>
              <a:gd name="T5" fmla="*/ 0 h 101"/>
              <a:gd name="T6" fmla="*/ 2059562599 w 219"/>
              <a:gd name="T7" fmla="*/ 0 h 101"/>
              <a:gd name="T8" fmla="*/ 1624441161 w 219"/>
              <a:gd name="T9" fmla="*/ 435976202 h 101"/>
              <a:gd name="T10" fmla="*/ 1624441161 w 219"/>
              <a:gd name="T11" fmla="*/ 465040204 h 101"/>
              <a:gd name="T12" fmla="*/ 2059562599 w 219"/>
              <a:gd name="T13" fmla="*/ 930085799 h 101"/>
              <a:gd name="T14" fmla="*/ 2147483647 w 219"/>
              <a:gd name="T15" fmla="*/ 930085799 h 101"/>
              <a:gd name="T16" fmla="*/ 2147483647 w 219"/>
              <a:gd name="T17" fmla="*/ 1249800603 h 101"/>
              <a:gd name="T18" fmla="*/ 2147483647 w 219"/>
              <a:gd name="T19" fmla="*/ 1249800603 h 101"/>
              <a:gd name="T20" fmla="*/ 2147483647 w 219"/>
              <a:gd name="T21" fmla="*/ 1569515406 h 101"/>
              <a:gd name="T22" fmla="*/ 667183692 w 219"/>
              <a:gd name="T23" fmla="*/ 1569515406 h 101"/>
              <a:gd name="T24" fmla="*/ 0 w 219"/>
              <a:gd name="T25" fmla="*/ 2147483647 h 101"/>
              <a:gd name="T26" fmla="*/ 0 w 219"/>
              <a:gd name="T27" fmla="*/ 2147483647 h 101"/>
              <a:gd name="T28" fmla="*/ 667183692 w 219"/>
              <a:gd name="T29" fmla="*/ 2147483647 h 101"/>
              <a:gd name="T30" fmla="*/ 2147483647 w 219"/>
              <a:gd name="T31" fmla="*/ 2147483647 h 101"/>
              <a:gd name="T32" fmla="*/ 2147483647 w 219"/>
              <a:gd name="T33" fmla="*/ 2147483647 h 101"/>
              <a:gd name="T34" fmla="*/ 2147483647 w 219"/>
              <a:gd name="T35" fmla="*/ 2147483647 h 101"/>
              <a:gd name="T36" fmla="*/ 2147483647 w 219"/>
              <a:gd name="T37" fmla="*/ 1569515406 h 101"/>
              <a:gd name="T38" fmla="*/ 2147483647 w 219"/>
              <a:gd name="T39" fmla="*/ 1569515406 h 101"/>
              <a:gd name="T40" fmla="*/ 2147483647 w 219"/>
              <a:gd name="T41" fmla="*/ 1249800603 h 101"/>
              <a:gd name="T42" fmla="*/ 2147483647 w 219"/>
              <a:gd name="T43" fmla="*/ 1249800603 h 101"/>
              <a:gd name="T44" fmla="*/ 2147483647 w 219"/>
              <a:gd name="T45" fmla="*/ 930085799 h 101"/>
              <a:gd name="T46" fmla="*/ 2147483647 w 219"/>
              <a:gd name="T47" fmla="*/ 930085799 h 101"/>
              <a:gd name="T48" fmla="*/ 2147483647 w 219"/>
              <a:gd name="T49" fmla="*/ 465040204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01"/>
              <a:gd name="T77" fmla="*/ 219 w 219"/>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01">
                <a:moveTo>
                  <a:pt x="219" y="16"/>
                </a:moveTo>
                <a:cubicBezTo>
                  <a:pt x="219" y="15"/>
                  <a:pt x="219" y="15"/>
                  <a:pt x="219" y="15"/>
                </a:cubicBezTo>
                <a:cubicBezTo>
                  <a:pt x="219" y="7"/>
                  <a:pt x="212" y="0"/>
                  <a:pt x="204" y="0"/>
                </a:cubicBezTo>
                <a:cubicBezTo>
                  <a:pt x="71" y="0"/>
                  <a:pt x="71" y="0"/>
                  <a:pt x="71" y="0"/>
                </a:cubicBezTo>
                <a:cubicBezTo>
                  <a:pt x="63" y="0"/>
                  <a:pt x="56" y="7"/>
                  <a:pt x="56" y="15"/>
                </a:cubicBezTo>
                <a:cubicBezTo>
                  <a:pt x="56" y="16"/>
                  <a:pt x="56" y="16"/>
                  <a:pt x="56" y="16"/>
                </a:cubicBezTo>
                <a:cubicBezTo>
                  <a:pt x="56" y="24"/>
                  <a:pt x="63" y="32"/>
                  <a:pt x="71" y="32"/>
                </a:cubicBezTo>
                <a:cubicBezTo>
                  <a:pt x="77" y="32"/>
                  <a:pt x="77" y="32"/>
                  <a:pt x="77" y="32"/>
                </a:cubicBezTo>
                <a:cubicBezTo>
                  <a:pt x="83" y="32"/>
                  <a:pt x="88" y="36"/>
                  <a:pt x="88" y="43"/>
                </a:cubicBezTo>
                <a:cubicBezTo>
                  <a:pt x="88" y="43"/>
                  <a:pt x="88" y="43"/>
                  <a:pt x="88" y="43"/>
                </a:cubicBezTo>
                <a:cubicBezTo>
                  <a:pt x="88" y="49"/>
                  <a:pt x="83" y="54"/>
                  <a:pt x="77" y="54"/>
                </a:cubicBezTo>
                <a:cubicBezTo>
                  <a:pt x="23" y="54"/>
                  <a:pt x="23" y="54"/>
                  <a:pt x="23" y="54"/>
                </a:cubicBezTo>
                <a:cubicBezTo>
                  <a:pt x="10" y="54"/>
                  <a:pt x="0" y="64"/>
                  <a:pt x="0" y="77"/>
                </a:cubicBezTo>
                <a:cubicBezTo>
                  <a:pt x="0" y="78"/>
                  <a:pt x="0" y="78"/>
                  <a:pt x="0" y="78"/>
                </a:cubicBezTo>
                <a:cubicBezTo>
                  <a:pt x="0" y="90"/>
                  <a:pt x="10" y="101"/>
                  <a:pt x="23" y="101"/>
                </a:cubicBezTo>
                <a:cubicBezTo>
                  <a:pt x="173" y="101"/>
                  <a:pt x="173" y="101"/>
                  <a:pt x="173" y="101"/>
                </a:cubicBezTo>
                <a:cubicBezTo>
                  <a:pt x="185" y="101"/>
                  <a:pt x="196" y="90"/>
                  <a:pt x="196" y="78"/>
                </a:cubicBezTo>
                <a:cubicBezTo>
                  <a:pt x="196" y="76"/>
                  <a:pt x="196" y="76"/>
                  <a:pt x="196" y="76"/>
                </a:cubicBezTo>
                <a:cubicBezTo>
                  <a:pt x="196" y="64"/>
                  <a:pt x="186" y="54"/>
                  <a:pt x="174" y="54"/>
                </a:cubicBezTo>
                <a:cubicBezTo>
                  <a:pt x="173" y="54"/>
                  <a:pt x="173" y="54"/>
                  <a:pt x="173" y="54"/>
                </a:cubicBezTo>
                <a:cubicBezTo>
                  <a:pt x="167" y="54"/>
                  <a:pt x="162" y="49"/>
                  <a:pt x="162" y="43"/>
                </a:cubicBezTo>
                <a:cubicBezTo>
                  <a:pt x="162" y="43"/>
                  <a:pt x="162" y="43"/>
                  <a:pt x="162" y="43"/>
                </a:cubicBezTo>
                <a:cubicBezTo>
                  <a:pt x="162" y="36"/>
                  <a:pt x="167" y="32"/>
                  <a:pt x="173" y="32"/>
                </a:cubicBezTo>
                <a:cubicBezTo>
                  <a:pt x="204" y="32"/>
                  <a:pt x="204" y="32"/>
                  <a:pt x="204" y="32"/>
                </a:cubicBezTo>
                <a:cubicBezTo>
                  <a:pt x="212" y="32"/>
                  <a:pt x="219" y="24"/>
                  <a:pt x="219" y="16"/>
                </a:cubicBezTo>
                <a:close/>
              </a:path>
            </a:pathLst>
          </a:custGeom>
          <a:solidFill>
            <a:srgbClr val="BAAAB6"/>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1" name="Freeform 16">
            <a:extLst>
              <a:ext uri="{FF2B5EF4-FFF2-40B4-BE49-F238E27FC236}">
                <a16:creationId xmlns:a16="http://schemas.microsoft.com/office/drawing/2014/main" id="{45E6CF6E-7DAD-40D9-83E1-3EE79A75FD3E}"/>
              </a:ext>
            </a:extLst>
          </p:cNvPr>
          <p:cNvSpPr>
            <a:spLocks noChangeArrowheads="1"/>
          </p:cNvSpPr>
          <p:nvPr/>
        </p:nvSpPr>
        <p:spPr bwMode="auto">
          <a:xfrm>
            <a:off x="3589338" y="3413125"/>
            <a:ext cx="4035425" cy="1187450"/>
          </a:xfrm>
          <a:custGeom>
            <a:avLst/>
            <a:gdLst>
              <a:gd name="T0" fmla="*/ 2147483647 w 749"/>
              <a:gd name="T1" fmla="*/ 2147483647 h 220"/>
              <a:gd name="T2" fmla="*/ 2147483647 w 749"/>
              <a:gd name="T3" fmla="*/ 2147483647 h 220"/>
              <a:gd name="T4" fmla="*/ 2147483647 w 749"/>
              <a:gd name="T5" fmla="*/ 2147483647 h 220"/>
              <a:gd name="T6" fmla="*/ 2147483647 w 749"/>
              <a:gd name="T7" fmla="*/ 2147483647 h 220"/>
              <a:gd name="T8" fmla="*/ 2147483647 w 749"/>
              <a:gd name="T9" fmla="*/ 2147483647 h 220"/>
              <a:gd name="T10" fmla="*/ 2147483647 w 749"/>
              <a:gd name="T11" fmla="*/ 2147483647 h 220"/>
              <a:gd name="T12" fmla="*/ 2147483647 w 749"/>
              <a:gd name="T13" fmla="*/ 2147483647 h 220"/>
              <a:gd name="T14" fmla="*/ 2147483647 w 749"/>
              <a:gd name="T15" fmla="*/ 2147483647 h 220"/>
              <a:gd name="T16" fmla="*/ 2147483647 w 749"/>
              <a:gd name="T17" fmla="*/ 2039310438 h 220"/>
              <a:gd name="T18" fmla="*/ 2147483647 w 749"/>
              <a:gd name="T19" fmla="*/ 2039310438 h 220"/>
              <a:gd name="T20" fmla="*/ 2147483647 w 749"/>
              <a:gd name="T21" fmla="*/ 1427520005 h 220"/>
              <a:gd name="T22" fmla="*/ 2147483647 w 749"/>
              <a:gd name="T23" fmla="*/ 1398384300 h 220"/>
              <a:gd name="T24" fmla="*/ 2147483647 w 749"/>
              <a:gd name="T25" fmla="*/ 757458163 h 220"/>
              <a:gd name="T26" fmla="*/ 2147483647 w 749"/>
              <a:gd name="T27" fmla="*/ 757458163 h 220"/>
              <a:gd name="T28" fmla="*/ 2147483647 w 749"/>
              <a:gd name="T29" fmla="*/ 378731780 h 220"/>
              <a:gd name="T30" fmla="*/ 2147483647 w 749"/>
              <a:gd name="T31" fmla="*/ 378731780 h 220"/>
              <a:gd name="T32" fmla="*/ 2147483647 w 749"/>
              <a:gd name="T33" fmla="*/ 0 h 220"/>
              <a:gd name="T34" fmla="*/ 2147483647 w 749"/>
              <a:gd name="T35" fmla="*/ 0 h 220"/>
              <a:gd name="T36" fmla="*/ 2147483647 w 749"/>
              <a:gd name="T37" fmla="*/ 0 h 220"/>
              <a:gd name="T38" fmla="*/ 2147483647 w 749"/>
              <a:gd name="T39" fmla="*/ 640926138 h 220"/>
              <a:gd name="T40" fmla="*/ 2147483647 w 749"/>
              <a:gd name="T41" fmla="*/ 757458163 h 220"/>
              <a:gd name="T42" fmla="*/ 2147483647 w 749"/>
              <a:gd name="T43" fmla="*/ 1077923930 h 220"/>
              <a:gd name="T44" fmla="*/ 2147483647 w 749"/>
              <a:gd name="T45" fmla="*/ 1077923930 h 220"/>
              <a:gd name="T46" fmla="*/ 1683618102 w 749"/>
              <a:gd name="T47" fmla="*/ 2068446143 h 220"/>
              <a:gd name="T48" fmla="*/ 1683618102 w 749"/>
              <a:gd name="T49" fmla="*/ 2068446143 h 220"/>
              <a:gd name="T50" fmla="*/ 2147483647 w 749"/>
              <a:gd name="T51" fmla="*/ 2147483647 h 220"/>
              <a:gd name="T52" fmla="*/ 2147483647 w 749"/>
              <a:gd name="T53" fmla="*/ 2147483647 h 220"/>
              <a:gd name="T54" fmla="*/ 2147483647 w 749"/>
              <a:gd name="T55" fmla="*/ 2147483647 h 220"/>
              <a:gd name="T56" fmla="*/ 609586236 w 749"/>
              <a:gd name="T57" fmla="*/ 2147483647 h 220"/>
              <a:gd name="T58" fmla="*/ 0 w 749"/>
              <a:gd name="T59" fmla="*/ 2147483647 h 220"/>
              <a:gd name="T60" fmla="*/ 0 w 749"/>
              <a:gd name="T61" fmla="*/ 2147483647 h 220"/>
              <a:gd name="T62" fmla="*/ 609586236 w 749"/>
              <a:gd name="T63" fmla="*/ 2147483647 h 220"/>
              <a:gd name="T64" fmla="*/ 2147483647 w 749"/>
              <a:gd name="T65" fmla="*/ 2147483647 h 220"/>
              <a:gd name="T66" fmla="*/ 2147483647 w 749"/>
              <a:gd name="T67" fmla="*/ 2147483647 h 220"/>
              <a:gd name="T68" fmla="*/ 2147483647 w 749"/>
              <a:gd name="T69" fmla="*/ 2147483647 h 220"/>
              <a:gd name="T70" fmla="*/ 2147483647 w 749"/>
              <a:gd name="T71" fmla="*/ 2147483647 h 220"/>
              <a:gd name="T72" fmla="*/ 2147483647 w 749"/>
              <a:gd name="T73" fmla="*/ 2147483647 h 220"/>
              <a:gd name="T74" fmla="*/ 2147483647 w 749"/>
              <a:gd name="T75" fmla="*/ 2147483647 h 220"/>
              <a:gd name="T76" fmla="*/ 2147483647 w 749"/>
              <a:gd name="T77" fmla="*/ 2147483647 h 220"/>
              <a:gd name="T78" fmla="*/ 2147483647 w 749"/>
              <a:gd name="T79" fmla="*/ 2147483647 h 220"/>
              <a:gd name="T80" fmla="*/ 2147483647 w 749"/>
              <a:gd name="T81" fmla="*/ 2147483647 h 220"/>
              <a:gd name="T82" fmla="*/ 2147483647 w 749"/>
              <a:gd name="T83" fmla="*/ 2147483647 h 220"/>
              <a:gd name="T84" fmla="*/ 2147483647 w 749"/>
              <a:gd name="T85" fmla="*/ 2147483647 h 220"/>
              <a:gd name="T86" fmla="*/ 2147483647 w 749"/>
              <a:gd name="T87" fmla="*/ 2147483647 h 220"/>
              <a:gd name="T88" fmla="*/ 2147483647 w 749"/>
              <a:gd name="T89" fmla="*/ 2147483647 h 220"/>
              <a:gd name="T90" fmla="*/ 2147483647 w 749"/>
              <a:gd name="T91" fmla="*/ 2147483647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9"/>
              <a:gd name="T139" fmla="*/ 0 h 220"/>
              <a:gd name="T140" fmla="*/ 749 w 749"/>
              <a:gd name="T141" fmla="*/ 220 h 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9" h="220">
                <a:moveTo>
                  <a:pt x="725" y="129"/>
                </a:moveTo>
                <a:cubicBezTo>
                  <a:pt x="500" y="129"/>
                  <a:pt x="500" y="129"/>
                  <a:pt x="500" y="129"/>
                </a:cubicBezTo>
                <a:cubicBezTo>
                  <a:pt x="492" y="129"/>
                  <a:pt x="486" y="124"/>
                  <a:pt x="486" y="117"/>
                </a:cubicBezTo>
                <a:cubicBezTo>
                  <a:pt x="486" y="117"/>
                  <a:pt x="486" y="117"/>
                  <a:pt x="486" y="117"/>
                </a:cubicBezTo>
                <a:cubicBezTo>
                  <a:pt x="486" y="110"/>
                  <a:pt x="492" y="104"/>
                  <a:pt x="500" y="104"/>
                </a:cubicBezTo>
                <a:cubicBezTo>
                  <a:pt x="559" y="104"/>
                  <a:pt x="559" y="104"/>
                  <a:pt x="559" y="104"/>
                </a:cubicBezTo>
                <a:cubicBezTo>
                  <a:pt x="570" y="104"/>
                  <a:pt x="579" y="97"/>
                  <a:pt x="579" y="88"/>
                </a:cubicBezTo>
                <a:cubicBezTo>
                  <a:pt x="579" y="87"/>
                  <a:pt x="579" y="87"/>
                  <a:pt x="579" y="87"/>
                </a:cubicBezTo>
                <a:cubicBezTo>
                  <a:pt x="579" y="78"/>
                  <a:pt x="570" y="70"/>
                  <a:pt x="559" y="70"/>
                </a:cubicBezTo>
                <a:cubicBezTo>
                  <a:pt x="378" y="70"/>
                  <a:pt x="378" y="70"/>
                  <a:pt x="378" y="70"/>
                </a:cubicBezTo>
                <a:cubicBezTo>
                  <a:pt x="364" y="70"/>
                  <a:pt x="352" y="61"/>
                  <a:pt x="352" y="49"/>
                </a:cubicBezTo>
                <a:cubicBezTo>
                  <a:pt x="352" y="48"/>
                  <a:pt x="352" y="48"/>
                  <a:pt x="352" y="48"/>
                </a:cubicBezTo>
                <a:cubicBezTo>
                  <a:pt x="352" y="36"/>
                  <a:pt x="364" y="26"/>
                  <a:pt x="378" y="26"/>
                </a:cubicBezTo>
                <a:cubicBezTo>
                  <a:pt x="428" y="26"/>
                  <a:pt x="428" y="26"/>
                  <a:pt x="428" y="26"/>
                </a:cubicBezTo>
                <a:cubicBezTo>
                  <a:pt x="436" y="26"/>
                  <a:pt x="443" y="20"/>
                  <a:pt x="443" y="13"/>
                </a:cubicBezTo>
                <a:cubicBezTo>
                  <a:pt x="443" y="13"/>
                  <a:pt x="443" y="13"/>
                  <a:pt x="443" y="13"/>
                </a:cubicBezTo>
                <a:cubicBezTo>
                  <a:pt x="443" y="6"/>
                  <a:pt x="436" y="0"/>
                  <a:pt x="428" y="0"/>
                </a:cubicBezTo>
                <a:cubicBezTo>
                  <a:pt x="352" y="0"/>
                  <a:pt x="352" y="0"/>
                  <a:pt x="352" y="0"/>
                </a:cubicBezTo>
                <a:cubicBezTo>
                  <a:pt x="311" y="0"/>
                  <a:pt x="311" y="0"/>
                  <a:pt x="311" y="0"/>
                </a:cubicBezTo>
                <a:cubicBezTo>
                  <a:pt x="296" y="0"/>
                  <a:pt x="283" y="10"/>
                  <a:pt x="283" y="22"/>
                </a:cubicBezTo>
                <a:cubicBezTo>
                  <a:pt x="283" y="26"/>
                  <a:pt x="283" y="26"/>
                  <a:pt x="283" y="26"/>
                </a:cubicBezTo>
                <a:cubicBezTo>
                  <a:pt x="283" y="37"/>
                  <a:pt x="283" y="37"/>
                  <a:pt x="283" y="37"/>
                </a:cubicBezTo>
                <a:cubicBezTo>
                  <a:pt x="99" y="37"/>
                  <a:pt x="99" y="37"/>
                  <a:pt x="99" y="37"/>
                </a:cubicBezTo>
                <a:cubicBezTo>
                  <a:pt x="76" y="37"/>
                  <a:pt x="58" y="52"/>
                  <a:pt x="58" y="71"/>
                </a:cubicBezTo>
                <a:cubicBezTo>
                  <a:pt x="58" y="71"/>
                  <a:pt x="58" y="71"/>
                  <a:pt x="58" y="71"/>
                </a:cubicBezTo>
                <a:cubicBezTo>
                  <a:pt x="58" y="90"/>
                  <a:pt x="76" y="104"/>
                  <a:pt x="99" y="104"/>
                </a:cubicBezTo>
                <a:cubicBezTo>
                  <a:pt x="167" y="104"/>
                  <a:pt x="167" y="104"/>
                  <a:pt x="167" y="104"/>
                </a:cubicBezTo>
                <a:cubicBezTo>
                  <a:pt x="167" y="127"/>
                  <a:pt x="167" y="127"/>
                  <a:pt x="167" y="127"/>
                </a:cubicBezTo>
                <a:cubicBezTo>
                  <a:pt x="21" y="127"/>
                  <a:pt x="21" y="127"/>
                  <a:pt x="21" y="127"/>
                </a:cubicBezTo>
                <a:cubicBezTo>
                  <a:pt x="9" y="127"/>
                  <a:pt x="0" y="134"/>
                  <a:pt x="0" y="144"/>
                </a:cubicBezTo>
                <a:cubicBezTo>
                  <a:pt x="0" y="144"/>
                  <a:pt x="0" y="144"/>
                  <a:pt x="0" y="144"/>
                </a:cubicBezTo>
                <a:cubicBezTo>
                  <a:pt x="0" y="154"/>
                  <a:pt x="9" y="162"/>
                  <a:pt x="21" y="162"/>
                </a:cubicBezTo>
                <a:cubicBezTo>
                  <a:pt x="283" y="162"/>
                  <a:pt x="283" y="162"/>
                  <a:pt x="283" y="162"/>
                </a:cubicBezTo>
                <a:cubicBezTo>
                  <a:pt x="283" y="174"/>
                  <a:pt x="283" y="174"/>
                  <a:pt x="283" y="174"/>
                </a:cubicBezTo>
                <a:cubicBezTo>
                  <a:pt x="352" y="174"/>
                  <a:pt x="352" y="174"/>
                  <a:pt x="352" y="174"/>
                </a:cubicBezTo>
                <a:cubicBezTo>
                  <a:pt x="352" y="162"/>
                  <a:pt x="352" y="162"/>
                  <a:pt x="352" y="162"/>
                </a:cubicBezTo>
                <a:cubicBezTo>
                  <a:pt x="393" y="162"/>
                  <a:pt x="393" y="162"/>
                  <a:pt x="393" y="162"/>
                </a:cubicBezTo>
                <a:cubicBezTo>
                  <a:pt x="412" y="162"/>
                  <a:pt x="428" y="175"/>
                  <a:pt x="428" y="190"/>
                </a:cubicBezTo>
                <a:cubicBezTo>
                  <a:pt x="428" y="191"/>
                  <a:pt x="428" y="191"/>
                  <a:pt x="428" y="191"/>
                </a:cubicBezTo>
                <a:cubicBezTo>
                  <a:pt x="428" y="207"/>
                  <a:pt x="444" y="220"/>
                  <a:pt x="463" y="220"/>
                </a:cubicBezTo>
                <a:cubicBezTo>
                  <a:pt x="649" y="220"/>
                  <a:pt x="649" y="220"/>
                  <a:pt x="649" y="220"/>
                </a:cubicBezTo>
                <a:cubicBezTo>
                  <a:pt x="649" y="170"/>
                  <a:pt x="649" y="170"/>
                  <a:pt x="649" y="170"/>
                </a:cubicBezTo>
                <a:cubicBezTo>
                  <a:pt x="725" y="170"/>
                  <a:pt x="725" y="170"/>
                  <a:pt x="725" y="170"/>
                </a:cubicBezTo>
                <a:cubicBezTo>
                  <a:pt x="739" y="170"/>
                  <a:pt x="749" y="161"/>
                  <a:pt x="749" y="150"/>
                </a:cubicBezTo>
                <a:cubicBezTo>
                  <a:pt x="749" y="149"/>
                  <a:pt x="749" y="149"/>
                  <a:pt x="749" y="149"/>
                </a:cubicBezTo>
                <a:cubicBezTo>
                  <a:pt x="749" y="138"/>
                  <a:pt x="739" y="129"/>
                  <a:pt x="725" y="129"/>
                </a:cubicBezTo>
                <a:close/>
              </a:path>
            </a:pathLst>
          </a:custGeom>
          <a:solidFill>
            <a:srgbClr val="FF909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2" name="Freeform 17">
            <a:extLst>
              <a:ext uri="{FF2B5EF4-FFF2-40B4-BE49-F238E27FC236}">
                <a16:creationId xmlns:a16="http://schemas.microsoft.com/office/drawing/2014/main" id="{BE22C53B-6E1E-436A-9924-2BAF60A801AA}"/>
              </a:ext>
            </a:extLst>
          </p:cNvPr>
          <p:cNvSpPr>
            <a:spLocks noChangeArrowheads="1"/>
          </p:cNvSpPr>
          <p:nvPr/>
        </p:nvSpPr>
        <p:spPr bwMode="auto">
          <a:xfrm>
            <a:off x="8667750" y="6489700"/>
            <a:ext cx="425450" cy="215900"/>
          </a:xfrm>
          <a:custGeom>
            <a:avLst/>
            <a:gdLst>
              <a:gd name="T0" fmla="*/ 1131115372 w 79"/>
              <a:gd name="T1" fmla="*/ 0 h 40"/>
              <a:gd name="T2" fmla="*/ 0 w 79"/>
              <a:gd name="T3" fmla="*/ 1165320250 h 40"/>
              <a:gd name="T4" fmla="*/ 2147483647 w 79"/>
              <a:gd name="T5" fmla="*/ 1165320250 h 40"/>
              <a:gd name="T6" fmla="*/ 1131115372 w 79"/>
              <a:gd name="T7" fmla="*/ 0 h 40"/>
              <a:gd name="T8" fmla="*/ 0 60000 65536"/>
              <a:gd name="T9" fmla="*/ 0 60000 65536"/>
              <a:gd name="T10" fmla="*/ 0 60000 65536"/>
              <a:gd name="T11" fmla="*/ 0 60000 65536"/>
              <a:gd name="T12" fmla="*/ 0 w 79"/>
              <a:gd name="T13" fmla="*/ 0 h 40"/>
              <a:gd name="T14" fmla="*/ 79 w 79"/>
              <a:gd name="T15" fmla="*/ 40 h 40"/>
            </a:gdLst>
            <a:ahLst/>
            <a:cxnLst>
              <a:cxn ang="T8">
                <a:pos x="T0" y="T1"/>
              </a:cxn>
              <a:cxn ang="T9">
                <a:pos x="T2" y="T3"/>
              </a:cxn>
              <a:cxn ang="T10">
                <a:pos x="T4" y="T5"/>
              </a:cxn>
              <a:cxn ang="T11">
                <a:pos x="T6" y="T7"/>
              </a:cxn>
            </a:cxnLst>
            <a:rect l="T12" t="T13" r="T14" b="T15"/>
            <a:pathLst>
              <a:path w="79" h="40">
                <a:moveTo>
                  <a:pt x="39" y="0"/>
                </a:moveTo>
                <a:cubicBezTo>
                  <a:pt x="18" y="0"/>
                  <a:pt x="0" y="18"/>
                  <a:pt x="0" y="40"/>
                </a:cubicBezTo>
                <a:cubicBezTo>
                  <a:pt x="79" y="40"/>
                  <a:pt x="79" y="40"/>
                  <a:pt x="79" y="40"/>
                </a:cubicBezTo>
                <a:cubicBezTo>
                  <a:pt x="79" y="18"/>
                  <a:pt x="61" y="0"/>
                  <a:pt x="39"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3" name="Freeform 18">
            <a:extLst>
              <a:ext uri="{FF2B5EF4-FFF2-40B4-BE49-F238E27FC236}">
                <a16:creationId xmlns:a16="http://schemas.microsoft.com/office/drawing/2014/main" id="{10E657C2-23F3-40EC-BD71-F2E96F71319A}"/>
              </a:ext>
            </a:extLst>
          </p:cNvPr>
          <p:cNvSpPr>
            <a:spLocks noChangeArrowheads="1"/>
          </p:cNvSpPr>
          <p:nvPr/>
        </p:nvSpPr>
        <p:spPr bwMode="auto">
          <a:xfrm>
            <a:off x="7510463" y="6361113"/>
            <a:ext cx="668337" cy="334962"/>
          </a:xfrm>
          <a:custGeom>
            <a:avLst/>
            <a:gdLst>
              <a:gd name="T0" fmla="*/ 1801108927 w 124"/>
              <a:gd name="T1" fmla="*/ 0 h 62"/>
              <a:gd name="T2" fmla="*/ 0 w 124"/>
              <a:gd name="T3" fmla="*/ 1809670023 h 62"/>
              <a:gd name="T4" fmla="*/ 2147483647 w 124"/>
              <a:gd name="T5" fmla="*/ 1809670023 h 62"/>
              <a:gd name="T6" fmla="*/ 1801108927 w 124"/>
              <a:gd name="T7" fmla="*/ 0 h 62"/>
              <a:gd name="T8" fmla="*/ 0 60000 65536"/>
              <a:gd name="T9" fmla="*/ 0 60000 65536"/>
              <a:gd name="T10" fmla="*/ 0 60000 65536"/>
              <a:gd name="T11" fmla="*/ 0 60000 65536"/>
              <a:gd name="T12" fmla="*/ 0 w 124"/>
              <a:gd name="T13" fmla="*/ 0 h 62"/>
              <a:gd name="T14" fmla="*/ 124 w 124"/>
              <a:gd name="T15" fmla="*/ 62 h 62"/>
            </a:gdLst>
            <a:ahLst/>
            <a:cxnLst>
              <a:cxn ang="T8">
                <a:pos x="T0" y="T1"/>
              </a:cxn>
              <a:cxn ang="T9">
                <a:pos x="T2" y="T3"/>
              </a:cxn>
              <a:cxn ang="T10">
                <a:pos x="T4" y="T5"/>
              </a:cxn>
              <a:cxn ang="T11">
                <a:pos x="T6" y="T7"/>
              </a:cxn>
            </a:cxnLst>
            <a:rect l="T12" t="T13" r="T14" b="T15"/>
            <a:pathLst>
              <a:path w="124" h="62">
                <a:moveTo>
                  <a:pt x="62" y="0"/>
                </a:moveTo>
                <a:cubicBezTo>
                  <a:pt x="28" y="0"/>
                  <a:pt x="0" y="28"/>
                  <a:pt x="0" y="62"/>
                </a:cubicBezTo>
                <a:cubicBezTo>
                  <a:pt x="124" y="62"/>
                  <a:pt x="124" y="62"/>
                  <a:pt x="124" y="62"/>
                </a:cubicBezTo>
                <a:cubicBezTo>
                  <a:pt x="124" y="28"/>
                  <a:pt x="96" y="0"/>
                  <a:pt x="62"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4" name="Freeform 19">
            <a:extLst>
              <a:ext uri="{FF2B5EF4-FFF2-40B4-BE49-F238E27FC236}">
                <a16:creationId xmlns:a16="http://schemas.microsoft.com/office/drawing/2014/main" id="{D3704D80-0FA5-417C-B941-61CCC19CEF3E}"/>
              </a:ext>
            </a:extLst>
          </p:cNvPr>
          <p:cNvSpPr>
            <a:spLocks noChangeArrowheads="1"/>
          </p:cNvSpPr>
          <p:nvPr/>
        </p:nvSpPr>
        <p:spPr bwMode="auto">
          <a:xfrm>
            <a:off x="6238875" y="5772150"/>
            <a:ext cx="2027238" cy="179388"/>
          </a:xfrm>
          <a:custGeom>
            <a:avLst/>
            <a:gdLst>
              <a:gd name="T0" fmla="*/ 2147483647 w 891"/>
              <a:gd name="T1" fmla="*/ 407342463 h 79"/>
              <a:gd name="T2" fmla="*/ 2147483647 w 891"/>
              <a:gd name="T3" fmla="*/ 0 h 79"/>
              <a:gd name="T4" fmla="*/ 0 w 891"/>
              <a:gd name="T5" fmla="*/ 134061875 h 79"/>
              <a:gd name="T6" fmla="*/ 51766239 w 891"/>
              <a:gd name="T7" fmla="*/ 195937111 h 79"/>
              <a:gd name="T8" fmla="*/ 2147483647 w 891"/>
              <a:gd name="T9" fmla="*/ 407342463 h 79"/>
              <a:gd name="T10" fmla="*/ 0 60000 65536"/>
              <a:gd name="T11" fmla="*/ 0 60000 65536"/>
              <a:gd name="T12" fmla="*/ 0 60000 65536"/>
              <a:gd name="T13" fmla="*/ 0 60000 65536"/>
              <a:gd name="T14" fmla="*/ 0 60000 65536"/>
              <a:gd name="T15" fmla="*/ 0 w 891"/>
              <a:gd name="T16" fmla="*/ 0 h 79"/>
              <a:gd name="T17" fmla="*/ 891 w 891"/>
              <a:gd name="T18" fmla="*/ 79 h 79"/>
            </a:gdLst>
            <a:ahLst/>
            <a:cxnLst>
              <a:cxn ang="T10">
                <a:pos x="T0" y="T1"/>
              </a:cxn>
              <a:cxn ang="T11">
                <a:pos x="T2" y="T3"/>
              </a:cxn>
              <a:cxn ang="T12">
                <a:pos x="T4" y="T5"/>
              </a:cxn>
              <a:cxn ang="T13">
                <a:pos x="T6" y="T7"/>
              </a:cxn>
              <a:cxn ang="T14">
                <a:pos x="T8" y="T9"/>
              </a:cxn>
            </a:cxnLst>
            <a:rect l="T15" t="T16" r="T17" b="T18"/>
            <a:pathLst>
              <a:path w="891" h="79">
                <a:moveTo>
                  <a:pt x="891" y="79"/>
                </a:moveTo>
                <a:lnTo>
                  <a:pt x="774" y="0"/>
                </a:lnTo>
                <a:lnTo>
                  <a:pt x="0" y="26"/>
                </a:lnTo>
                <a:lnTo>
                  <a:pt x="10" y="38"/>
                </a:lnTo>
                <a:lnTo>
                  <a:pt x="891" y="79"/>
                </a:ln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5" name="Freeform 20">
            <a:extLst>
              <a:ext uri="{FF2B5EF4-FFF2-40B4-BE49-F238E27FC236}">
                <a16:creationId xmlns:a16="http://schemas.microsoft.com/office/drawing/2014/main" id="{18CB4DAB-58F2-4519-AE4A-0CED781C6A89}"/>
              </a:ext>
            </a:extLst>
          </p:cNvPr>
          <p:cNvSpPr>
            <a:spLocks noChangeArrowheads="1"/>
          </p:cNvSpPr>
          <p:nvPr/>
        </p:nvSpPr>
        <p:spPr bwMode="auto">
          <a:xfrm>
            <a:off x="5592763" y="5373688"/>
            <a:ext cx="2406650" cy="484187"/>
          </a:xfrm>
          <a:custGeom>
            <a:avLst/>
            <a:gdLst>
              <a:gd name="T0" fmla="*/ 2147483647 w 1058"/>
              <a:gd name="T1" fmla="*/ 294537999 h 213"/>
              <a:gd name="T2" fmla="*/ 2147483647 w 1058"/>
              <a:gd name="T3" fmla="*/ 0 h 213"/>
              <a:gd name="T4" fmla="*/ 688185889 w 1058"/>
              <a:gd name="T5" fmla="*/ 217027162 h 213"/>
              <a:gd name="T6" fmla="*/ 0 w 1058"/>
              <a:gd name="T7" fmla="*/ 806105433 h 213"/>
              <a:gd name="T8" fmla="*/ 1521255294 w 1058"/>
              <a:gd name="T9" fmla="*/ 1100643432 h 213"/>
              <a:gd name="T10" fmla="*/ 2147483647 w 1058"/>
              <a:gd name="T11" fmla="*/ 904284008 h 213"/>
              <a:gd name="T12" fmla="*/ 2147483647 w 1058"/>
              <a:gd name="T13" fmla="*/ 294537999 h 213"/>
              <a:gd name="T14" fmla="*/ 0 60000 65536"/>
              <a:gd name="T15" fmla="*/ 0 60000 65536"/>
              <a:gd name="T16" fmla="*/ 0 60000 65536"/>
              <a:gd name="T17" fmla="*/ 0 60000 65536"/>
              <a:gd name="T18" fmla="*/ 0 60000 65536"/>
              <a:gd name="T19" fmla="*/ 0 60000 65536"/>
              <a:gd name="T20" fmla="*/ 0 60000 65536"/>
              <a:gd name="T21" fmla="*/ 0 w 1058"/>
              <a:gd name="T22" fmla="*/ 0 h 213"/>
              <a:gd name="T23" fmla="*/ 1058 w 1058"/>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213">
                <a:moveTo>
                  <a:pt x="1028" y="57"/>
                </a:moveTo>
                <a:lnTo>
                  <a:pt x="862" y="0"/>
                </a:lnTo>
                <a:lnTo>
                  <a:pt x="133" y="42"/>
                </a:lnTo>
                <a:lnTo>
                  <a:pt x="0" y="156"/>
                </a:lnTo>
                <a:lnTo>
                  <a:pt x="294" y="213"/>
                </a:lnTo>
                <a:lnTo>
                  <a:pt x="1058" y="175"/>
                </a:lnTo>
                <a:lnTo>
                  <a:pt x="1028" y="57"/>
                </a:lnTo>
                <a:close/>
              </a:path>
            </a:pathLst>
          </a:custGeom>
          <a:solidFill>
            <a:srgbClr val="CC52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6" name="Freeform 21">
            <a:extLst>
              <a:ext uri="{FF2B5EF4-FFF2-40B4-BE49-F238E27FC236}">
                <a16:creationId xmlns:a16="http://schemas.microsoft.com/office/drawing/2014/main" id="{6CBC063B-9C69-40A5-970B-FC850CA70873}"/>
              </a:ext>
            </a:extLst>
          </p:cNvPr>
          <p:cNvSpPr>
            <a:spLocks noChangeArrowheads="1"/>
          </p:cNvSpPr>
          <p:nvPr/>
        </p:nvSpPr>
        <p:spPr bwMode="auto">
          <a:xfrm>
            <a:off x="5895975" y="5243513"/>
            <a:ext cx="1670050" cy="225425"/>
          </a:xfrm>
          <a:custGeom>
            <a:avLst/>
            <a:gdLst>
              <a:gd name="T0" fmla="*/ 0 w 734"/>
              <a:gd name="T1" fmla="*/ 357751752 h 99"/>
              <a:gd name="T2" fmla="*/ 2147483647 w 734"/>
              <a:gd name="T3" fmla="*/ 0 h 99"/>
              <a:gd name="T4" fmla="*/ 2147483647 w 734"/>
              <a:gd name="T5" fmla="*/ 357751752 h 99"/>
              <a:gd name="T6" fmla="*/ 0 w 734"/>
              <a:gd name="T7" fmla="*/ 513297279 h 99"/>
              <a:gd name="T8" fmla="*/ 0 w 734"/>
              <a:gd name="T9" fmla="*/ 357751752 h 99"/>
              <a:gd name="T10" fmla="*/ 0 60000 65536"/>
              <a:gd name="T11" fmla="*/ 0 60000 65536"/>
              <a:gd name="T12" fmla="*/ 0 60000 65536"/>
              <a:gd name="T13" fmla="*/ 0 60000 65536"/>
              <a:gd name="T14" fmla="*/ 0 60000 65536"/>
              <a:gd name="T15" fmla="*/ 0 w 734"/>
              <a:gd name="T16" fmla="*/ 0 h 99"/>
              <a:gd name="T17" fmla="*/ 734 w 734"/>
              <a:gd name="T18" fmla="*/ 99 h 99"/>
            </a:gdLst>
            <a:ahLst/>
            <a:cxnLst>
              <a:cxn ang="T10">
                <a:pos x="T0" y="T1"/>
              </a:cxn>
              <a:cxn ang="T11">
                <a:pos x="T2" y="T3"/>
              </a:cxn>
              <a:cxn ang="T12">
                <a:pos x="T4" y="T5"/>
              </a:cxn>
              <a:cxn ang="T13">
                <a:pos x="T6" y="T7"/>
              </a:cxn>
              <a:cxn ang="T14">
                <a:pos x="T8" y="T9"/>
              </a:cxn>
            </a:cxnLst>
            <a:rect l="T15" t="T16" r="T17" b="T18"/>
            <a:pathLst>
              <a:path w="734" h="99">
                <a:moveTo>
                  <a:pt x="0" y="69"/>
                </a:moveTo>
                <a:lnTo>
                  <a:pt x="705" y="0"/>
                </a:lnTo>
                <a:lnTo>
                  <a:pt x="734" y="69"/>
                </a:lnTo>
                <a:lnTo>
                  <a:pt x="0" y="99"/>
                </a:lnTo>
                <a:lnTo>
                  <a:pt x="0" y="69"/>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7" name="Freeform 22">
            <a:extLst>
              <a:ext uri="{FF2B5EF4-FFF2-40B4-BE49-F238E27FC236}">
                <a16:creationId xmlns:a16="http://schemas.microsoft.com/office/drawing/2014/main" id="{B7EFD684-93D2-416B-BD3A-60BE8B6392F6}"/>
              </a:ext>
            </a:extLst>
          </p:cNvPr>
          <p:cNvSpPr>
            <a:spLocks noChangeArrowheads="1"/>
          </p:cNvSpPr>
          <p:nvPr/>
        </p:nvSpPr>
        <p:spPr bwMode="auto">
          <a:xfrm>
            <a:off x="5797550" y="4946650"/>
            <a:ext cx="1708150" cy="454025"/>
          </a:xfrm>
          <a:custGeom>
            <a:avLst/>
            <a:gdLst>
              <a:gd name="T0" fmla="*/ 574243183 w 751"/>
              <a:gd name="T1" fmla="*/ 0 h 200"/>
              <a:gd name="T2" fmla="*/ 0 w 751"/>
              <a:gd name="T3" fmla="*/ 401971034 h 200"/>
              <a:gd name="T4" fmla="*/ 222455263 w 751"/>
              <a:gd name="T5" fmla="*/ 1030693503 h 200"/>
              <a:gd name="T6" fmla="*/ 2147483647 w 751"/>
              <a:gd name="T7" fmla="*/ 773020695 h 200"/>
              <a:gd name="T8" fmla="*/ 2147483647 w 751"/>
              <a:gd name="T9" fmla="*/ 401971034 h 200"/>
              <a:gd name="T10" fmla="*/ 574243183 w 751"/>
              <a:gd name="T11" fmla="*/ 0 h 200"/>
              <a:gd name="T12" fmla="*/ 0 60000 65536"/>
              <a:gd name="T13" fmla="*/ 0 60000 65536"/>
              <a:gd name="T14" fmla="*/ 0 60000 65536"/>
              <a:gd name="T15" fmla="*/ 0 60000 65536"/>
              <a:gd name="T16" fmla="*/ 0 60000 65536"/>
              <a:gd name="T17" fmla="*/ 0 60000 65536"/>
              <a:gd name="T18" fmla="*/ 0 w 751"/>
              <a:gd name="T19" fmla="*/ 0 h 200"/>
              <a:gd name="T20" fmla="*/ 751 w 75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751" h="200">
                <a:moveTo>
                  <a:pt x="111" y="0"/>
                </a:moveTo>
                <a:lnTo>
                  <a:pt x="0" y="78"/>
                </a:lnTo>
                <a:lnTo>
                  <a:pt x="43" y="200"/>
                </a:lnTo>
                <a:lnTo>
                  <a:pt x="751" y="150"/>
                </a:lnTo>
                <a:lnTo>
                  <a:pt x="736" y="78"/>
                </a:lnTo>
                <a:lnTo>
                  <a:pt x="111" y="0"/>
                </a:lnTo>
                <a:close/>
              </a:path>
            </a:pathLst>
          </a:custGeom>
          <a:solidFill>
            <a:srgbClr val="D18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8" name="Freeform 23">
            <a:extLst>
              <a:ext uri="{FF2B5EF4-FFF2-40B4-BE49-F238E27FC236}">
                <a16:creationId xmlns:a16="http://schemas.microsoft.com/office/drawing/2014/main" id="{9F664204-2AEF-4DFA-9117-866246644EE2}"/>
              </a:ext>
            </a:extLst>
          </p:cNvPr>
          <p:cNvSpPr>
            <a:spLocks noChangeArrowheads="1"/>
          </p:cNvSpPr>
          <p:nvPr/>
        </p:nvSpPr>
        <p:spPr bwMode="auto">
          <a:xfrm>
            <a:off x="5592763" y="5459413"/>
            <a:ext cx="792162" cy="398462"/>
          </a:xfrm>
          <a:custGeom>
            <a:avLst/>
            <a:gdLst>
              <a:gd name="T0" fmla="*/ 1103695641 w 348"/>
              <a:gd name="T1" fmla="*/ 502886367 h 175"/>
              <a:gd name="T2" fmla="*/ 1020789514 w 348"/>
              <a:gd name="T3" fmla="*/ 0 h 175"/>
              <a:gd name="T4" fmla="*/ 689162729 w 348"/>
              <a:gd name="T5" fmla="*/ 20738239 h 175"/>
              <a:gd name="T6" fmla="*/ 0 w 348"/>
              <a:gd name="T7" fmla="*/ 611757570 h 175"/>
              <a:gd name="T8" fmla="*/ 1523409474 w 348"/>
              <a:gd name="T9" fmla="*/ 907268374 h 175"/>
              <a:gd name="T10" fmla="*/ 1803220213 w 348"/>
              <a:gd name="T11" fmla="*/ 896899254 h 175"/>
              <a:gd name="T12" fmla="*/ 1103695641 w 348"/>
              <a:gd name="T13" fmla="*/ 502886367 h 175"/>
              <a:gd name="T14" fmla="*/ 0 60000 65536"/>
              <a:gd name="T15" fmla="*/ 0 60000 65536"/>
              <a:gd name="T16" fmla="*/ 0 60000 65536"/>
              <a:gd name="T17" fmla="*/ 0 60000 65536"/>
              <a:gd name="T18" fmla="*/ 0 60000 65536"/>
              <a:gd name="T19" fmla="*/ 0 60000 65536"/>
              <a:gd name="T20" fmla="*/ 0 60000 65536"/>
              <a:gd name="T21" fmla="*/ 0 w 348"/>
              <a:gd name="T22" fmla="*/ 0 h 175"/>
              <a:gd name="T23" fmla="*/ 348 w 348"/>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 h="175">
                <a:moveTo>
                  <a:pt x="213" y="97"/>
                </a:moveTo>
                <a:lnTo>
                  <a:pt x="197" y="0"/>
                </a:lnTo>
                <a:lnTo>
                  <a:pt x="133" y="4"/>
                </a:lnTo>
                <a:lnTo>
                  <a:pt x="0" y="118"/>
                </a:lnTo>
                <a:lnTo>
                  <a:pt x="294" y="175"/>
                </a:lnTo>
                <a:lnTo>
                  <a:pt x="348" y="173"/>
                </a:lnTo>
                <a:lnTo>
                  <a:pt x="213" y="97"/>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69" name="Freeform 24">
            <a:extLst>
              <a:ext uri="{FF2B5EF4-FFF2-40B4-BE49-F238E27FC236}">
                <a16:creationId xmlns:a16="http://schemas.microsoft.com/office/drawing/2014/main" id="{2D56FFC0-C925-4F2C-9F46-4BCF72B5A90F}"/>
              </a:ext>
            </a:extLst>
          </p:cNvPr>
          <p:cNvSpPr>
            <a:spLocks noChangeArrowheads="1"/>
          </p:cNvSpPr>
          <p:nvPr/>
        </p:nvSpPr>
        <p:spPr bwMode="auto">
          <a:xfrm>
            <a:off x="5895975" y="5389563"/>
            <a:ext cx="146050" cy="79375"/>
          </a:xfrm>
          <a:custGeom>
            <a:avLst/>
            <a:gdLst>
              <a:gd name="T0" fmla="*/ 0 w 64"/>
              <a:gd name="T1" fmla="*/ 25715232 h 35"/>
              <a:gd name="T2" fmla="*/ 0 w 64"/>
              <a:gd name="T3" fmla="*/ 180011161 h 35"/>
              <a:gd name="T4" fmla="*/ 333290664 w 64"/>
              <a:gd name="T5" fmla="*/ 159439429 h 35"/>
              <a:gd name="T6" fmla="*/ 307252688 w 64"/>
              <a:gd name="T7" fmla="*/ 0 h 35"/>
              <a:gd name="T8" fmla="*/ 0 w 64"/>
              <a:gd name="T9" fmla="*/ 25715232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5"/>
                </a:moveTo>
                <a:lnTo>
                  <a:pt x="0" y="35"/>
                </a:lnTo>
                <a:lnTo>
                  <a:pt x="64" y="31"/>
                </a:lnTo>
                <a:lnTo>
                  <a:pt x="59" y="0"/>
                </a:lnTo>
                <a:lnTo>
                  <a:pt x="0" y="5"/>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0" name="Freeform 25">
            <a:extLst>
              <a:ext uri="{FF2B5EF4-FFF2-40B4-BE49-F238E27FC236}">
                <a16:creationId xmlns:a16="http://schemas.microsoft.com/office/drawing/2014/main" id="{F4FD9BB0-9D27-41FA-B53B-87ADFBA3C98F}"/>
              </a:ext>
            </a:extLst>
          </p:cNvPr>
          <p:cNvSpPr>
            <a:spLocks noChangeArrowheads="1"/>
          </p:cNvSpPr>
          <p:nvPr/>
        </p:nvSpPr>
        <p:spPr bwMode="auto">
          <a:xfrm>
            <a:off x="5797550" y="4973638"/>
            <a:ext cx="231775" cy="427037"/>
          </a:xfrm>
          <a:custGeom>
            <a:avLst/>
            <a:gdLst>
              <a:gd name="T0" fmla="*/ 500845324 w 102"/>
              <a:gd name="T1" fmla="*/ 552077068 h 188"/>
              <a:gd name="T2" fmla="*/ 500845324 w 102"/>
              <a:gd name="T3" fmla="*/ 0 h 188"/>
              <a:gd name="T4" fmla="*/ 0 w 102"/>
              <a:gd name="T5" fmla="*/ 340532478 h 188"/>
              <a:gd name="T6" fmla="*/ 222024544 w 102"/>
              <a:gd name="T7" fmla="*/ 970003188 h 188"/>
              <a:gd name="T8" fmla="*/ 526663241 w 102"/>
              <a:gd name="T9" fmla="*/ 944206065 h 188"/>
              <a:gd name="T10" fmla="*/ 500845324 w 102"/>
              <a:gd name="T11" fmla="*/ 784257993 h 188"/>
              <a:gd name="T12" fmla="*/ 500845324 w 102"/>
              <a:gd name="T13" fmla="*/ 552077068 h 188"/>
              <a:gd name="T14" fmla="*/ 0 60000 65536"/>
              <a:gd name="T15" fmla="*/ 0 60000 65536"/>
              <a:gd name="T16" fmla="*/ 0 60000 65536"/>
              <a:gd name="T17" fmla="*/ 0 60000 65536"/>
              <a:gd name="T18" fmla="*/ 0 60000 65536"/>
              <a:gd name="T19" fmla="*/ 0 60000 65536"/>
              <a:gd name="T20" fmla="*/ 0 60000 65536"/>
              <a:gd name="T21" fmla="*/ 0 w 102"/>
              <a:gd name="T22" fmla="*/ 0 h 188"/>
              <a:gd name="T23" fmla="*/ 102 w 10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88">
                <a:moveTo>
                  <a:pt x="97" y="107"/>
                </a:moveTo>
                <a:lnTo>
                  <a:pt x="97" y="0"/>
                </a:lnTo>
                <a:lnTo>
                  <a:pt x="0" y="66"/>
                </a:lnTo>
                <a:lnTo>
                  <a:pt x="43" y="188"/>
                </a:lnTo>
                <a:lnTo>
                  <a:pt x="102" y="183"/>
                </a:lnTo>
                <a:lnTo>
                  <a:pt x="97" y="152"/>
                </a:lnTo>
                <a:lnTo>
                  <a:pt x="97" y="107"/>
                </a:lnTo>
                <a:close/>
              </a:path>
            </a:pathLst>
          </a:custGeom>
          <a:solidFill>
            <a:srgbClr val="AB7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1" name="Freeform 26">
            <a:extLst>
              <a:ext uri="{FF2B5EF4-FFF2-40B4-BE49-F238E27FC236}">
                <a16:creationId xmlns:a16="http://schemas.microsoft.com/office/drawing/2014/main" id="{1F659F32-61AF-4C8F-B26D-11EC2C281D5B}"/>
              </a:ext>
            </a:extLst>
          </p:cNvPr>
          <p:cNvSpPr>
            <a:spLocks noChangeArrowheads="1"/>
          </p:cNvSpPr>
          <p:nvPr/>
        </p:nvSpPr>
        <p:spPr bwMode="auto">
          <a:xfrm>
            <a:off x="6049963" y="4897438"/>
            <a:ext cx="1422400" cy="225425"/>
          </a:xfrm>
          <a:custGeom>
            <a:avLst/>
            <a:gdLst>
              <a:gd name="T0" fmla="*/ 2147483647 w 625"/>
              <a:gd name="T1" fmla="*/ 243686702 h 99"/>
              <a:gd name="T2" fmla="*/ 2147483647 w 625"/>
              <a:gd name="T3" fmla="*/ 513297279 h 99"/>
              <a:gd name="T4" fmla="*/ 0 w 625"/>
              <a:gd name="T5" fmla="*/ 108880275 h 99"/>
              <a:gd name="T6" fmla="*/ 186459571 w 625"/>
              <a:gd name="T7" fmla="*/ 0 h 99"/>
              <a:gd name="T8" fmla="*/ 2147483647 w 625"/>
              <a:gd name="T9" fmla="*/ 243686702 h 99"/>
              <a:gd name="T10" fmla="*/ 0 60000 65536"/>
              <a:gd name="T11" fmla="*/ 0 60000 65536"/>
              <a:gd name="T12" fmla="*/ 0 60000 65536"/>
              <a:gd name="T13" fmla="*/ 0 60000 65536"/>
              <a:gd name="T14" fmla="*/ 0 60000 65536"/>
              <a:gd name="T15" fmla="*/ 0 w 625"/>
              <a:gd name="T16" fmla="*/ 0 h 99"/>
              <a:gd name="T17" fmla="*/ 625 w 625"/>
              <a:gd name="T18" fmla="*/ 99 h 99"/>
            </a:gdLst>
            <a:ahLst/>
            <a:cxnLst>
              <a:cxn ang="T10">
                <a:pos x="T0" y="T1"/>
              </a:cxn>
              <a:cxn ang="T11">
                <a:pos x="T2" y="T3"/>
              </a:cxn>
              <a:cxn ang="T12">
                <a:pos x="T4" y="T5"/>
              </a:cxn>
              <a:cxn ang="T13">
                <a:pos x="T6" y="T7"/>
              </a:cxn>
              <a:cxn ang="T14">
                <a:pos x="T8" y="T9"/>
              </a:cxn>
            </a:cxnLst>
            <a:rect l="T15" t="T16" r="T17" b="T18"/>
            <a:pathLst>
              <a:path w="625" h="99">
                <a:moveTo>
                  <a:pt x="588" y="47"/>
                </a:moveTo>
                <a:lnTo>
                  <a:pt x="625" y="99"/>
                </a:lnTo>
                <a:lnTo>
                  <a:pt x="0" y="21"/>
                </a:lnTo>
                <a:lnTo>
                  <a:pt x="36" y="0"/>
                </a:lnTo>
                <a:lnTo>
                  <a:pt x="588" y="47"/>
                </a:lnTo>
                <a:close/>
              </a:path>
            </a:pathLst>
          </a:custGeom>
          <a:solidFill>
            <a:srgbClr val="FF99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2" name="Freeform 27">
            <a:extLst>
              <a:ext uri="{FF2B5EF4-FFF2-40B4-BE49-F238E27FC236}">
                <a16:creationId xmlns:a16="http://schemas.microsoft.com/office/drawing/2014/main" id="{2B853A84-D5D1-4E15-A313-41F9E0EEDE4F}"/>
              </a:ext>
            </a:extLst>
          </p:cNvPr>
          <p:cNvSpPr>
            <a:spLocks noChangeArrowheads="1"/>
          </p:cNvSpPr>
          <p:nvPr/>
        </p:nvSpPr>
        <p:spPr bwMode="auto">
          <a:xfrm>
            <a:off x="6121400" y="4395788"/>
            <a:ext cx="1266825" cy="609600"/>
          </a:xfrm>
          <a:custGeom>
            <a:avLst/>
            <a:gdLst>
              <a:gd name="T0" fmla="*/ 0 w 557"/>
              <a:gd name="T1" fmla="*/ 0 h 268"/>
              <a:gd name="T2" fmla="*/ 0 w 557"/>
              <a:gd name="T3" fmla="*/ 1143439003 h 268"/>
              <a:gd name="T4" fmla="*/ 2147483647 w 557"/>
              <a:gd name="T5" fmla="*/ 1386612537 h 268"/>
              <a:gd name="T6" fmla="*/ 2147483647 w 557"/>
              <a:gd name="T7" fmla="*/ 72435493 h 268"/>
              <a:gd name="T8" fmla="*/ 0 w 557"/>
              <a:gd name="T9" fmla="*/ 0 h 268"/>
              <a:gd name="T10" fmla="*/ 0 60000 65536"/>
              <a:gd name="T11" fmla="*/ 0 60000 65536"/>
              <a:gd name="T12" fmla="*/ 0 60000 65536"/>
              <a:gd name="T13" fmla="*/ 0 60000 65536"/>
              <a:gd name="T14" fmla="*/ 0 60000 65536"/>
              <a:gd name="T15" fmla="*/ 0 w 557"/>
              <a:gd name="T16" fmla="*/ 0 h 268"/>
              <a:gd name="T17" fmla="*/ 557 w 557"/>
              <a:gd name="T18" fmla="*/ 268 h 268"/>
            </a:gdLst>
            <a:ahLst/>
            <a:cxnLst>
              <a:cxn ang="T10">
                <a:pos x="T0" y="T1"/>
              </a:cxn>
              <a:cxn ang="T11">
                <a:pos x="T2" y="T3"/>
              </a:cxn>
              <a:cxn ang="T12">
                <a:pos x="T4" y="T5"/>
              </a:cxn>
              <a:cxn ang="T13">
                <a:pos x="T6" y="T7"/>
              </a:cxn>
              <a:cxn ang="T14">
                <a:pos x="T8" y="T9"/>
              </a:cxn>
            </a:cxnLst>
            <a:rect l="T15" t="T16" r="T17" b="T18"/>
            <a:pathLst>
              <a:path w="557" h="268">
                <a:moveTo>
                  <a:pt x="0" y="0"/>
                </a:moveTo>
                <a:lnTo>
                  <a:pt x="0" y="221"/>
                </a:lnTo>
                <a:lnTo>
                  <a:pt x="557" y="268"/>
                </a:lnTo>
                <a:lnTo>
                  <a:pt x="557" y="14"/>
                </a:lnTo>
                <a:lnTo>
                  <a:pt x="0" y="0"/>
                </a:lnTo>
                <a:close/>
              </a:path>
            </a:pathLst>
          </a:custGeom>
          <a:solidFill>
            <a:srgbClr val="CC52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3" name="Freeform 28">
            <a:extLst>
              <a:ext uri="{FF2B5EF4-FFF2-40B4-BE49-F238E27FC236}">
                <a16:creationId xmlns:a16="http://schemas.microsoft.com/office/drawing/2014/main" id="{2C3A9F80-89D9-42EC-AE3F-9D4C2280E92B}"/>
              </a:ext>
            </a:extLst>
          </p:cNvPr>
          <p:cNvSpPr>
            <a:spLocks noChangeArrowheads="1"/>
          </p:cNvSpPr>
          <p:nvPr/>
        </p:nvSpPr>
        <p:spPr bwMode="auto">
          <a:xfrm>
            <a:off x="6121400" y="4308475"/>
            <a:ext cx="1266825" cy="119063"/>
          </a:xfrm>
          <a:custGeom>
            <a:avLst/>
            <a:gdLst>
              <a:gd name="T0" fmla="*/ 124146576 w 557"/>
              <a:gd name="T1" fmla="*/ 0 h 52"/>
              <a:gd name="T2" fmla="*/ 0 w 557"/>
              <a:gd name="T3" fmla="*/ 199219875 h 52"/>
              <a:gd name="T4" fmla="*/ 2147483647 w 557"/>
              <a:gd name="T5" fmla="*/ 272615346 h 52"/>
              <a:gd name="T6" fmla="*/ 2147483647 w 557"/>
              <a:gd name="T7" fmla="*/ 73395470 h 52"/>
              <a:gd name="T8" fmla="*/ 124146576 w 557"/>
              <a:gd name="T9" fmla="*/ 0 h 52"/>
              <a:gd name="T10" fmla="*/ 0 60000 65536"/>
              <a:gd name="T11" fmla="*/ 0 60000 65536"/>
              <a:gd name="T12" fmla="*/ 0 60000 65536"/>
              <a:gd name="T13" fmla="*/ 0 60000 65536"/>
              <a:gd name="T14" fmla="*/ 0 60000 65536"/>
              <a:gd name="T15" fmla="*/ 0 w 557"/>
              <a:gd name="T16" fmla="*/ 0 h 52"/>
              <a:gd name="T17" fmla="*/ 557 w 557"/>
              <a:gd name="T18" fmla="*/ 52 h 52"/>
            </a:gdLst>
            <a:ahLst/>
            <a:cxnLst>
              <a:cxn ang="T10">
                <a:pos x="T0" y="T1"/>
              </a:cxn>
              <a:cxn ang="T11">
                <a:pos x="T2" y="T3"/>
              </a:cxn>
              <a:cxn ang="T12">
                <a:pos x="T4" y="T5"/>
              </a:cxn>
              <a:cxn ang="T13">
                <a:pos x="T6" y="T7"/>
              </a:cxn>
              <a:cxn ang="T14">
                <a:pos x="T8" y="T9"/>
              </a:cxn>
            </a:cxnLst>
            <a:rect l="T15" t="T16" r="T17" b="T18"/>
            <a:pathLst>
              <a:path w="557" h="52">
                <a:moveTo>
                  <a:pt x="24" y="0"/>
                </a:moveTo>
                <a:lnTo>
                  <a:pt x="0" y="38"/>
                </a:lnTo>
                <a:lnTo>
                  <a:pt x="557" y="52"/>
                </a:lnTo>
                <a:lnTo>
                  <a:pt x="531" y="14"/>
                </a:lnTo>
                <a:lnTo>
                  <a:pt x="24" y="0"/>
                </a:ln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4" name="Freeform 29">
            <a:extLst>
              <a:ext uri="{FF2B5EF4-FFF2-40B4-BE49-F238E27FC236}">
                <a16:creationId xmlns:a16="http://schemas.microsoft.com/office/drawing/2014/main" id="{840EB5E3-B9E3-44D1-8EDB-F92EB8439540}"/>
              </a:ext>
            </a:extLst>
          </p:cNvPr>
          <p:cNvSpPr>
            <a:spLocks noChangeArrowheads="1"/>
          </p:cNvSpPr>
          <p:nvPr/>
        </p:nvSpPr>
        <p:spPr bwMode="auto">
          <a:xfrm>
            <a:off x="6175375" y="4186238"/>
            <a:ext cx="1152525" cy="153987"/>
          </a:xfrm>
          <a:custGeom>
            <a:avLst/>
            <a:gdLst>
              <a:gd name="T0" fmla="*/ 2147483647 w 507"/>
              <a:gd name="T1" fmla="*/ 0 h 68"/>
              <a:gd name="T2" fmla="*/ 2147483647 w 507"/>
              <a:gd name="T3" fmla="*/ 348705826 h 68"/>
              <a:gd name="T4" fmla="*/ 0 w 507"/>
              <a:gd name="T5" fmla="*/ 276913916 h 68"/>
              <a:gd name="T6" fmla="*/ 98182855 w 507"/>
              <a:gd name="T7" fmla="*/ 179480907 h 68"/>
              <a:gd name="T8" fmla="*/ 2147483647 w 507"/>
              <a:gd name="T9" fmla="*/ 0 h 68"/>
              <a:gd name="T10" fmla="*/ 0 60000 65536"/>
              <a:gd name="T11" fmla="*/ 0 60000 65536"/>
              <a:gd name="T12" fmla="*/ 0 60000 65536"/>
              <a:gd name="T13" fmla="*/ 0 60000 65536"/>
              <a:gd name="T14" fmla="*/ 0 60000 65536"/>
              <a:gd name="T15" fmla="*/ 0 w 507"/>
              <a:gd name="T16" fmla="*/ 0 h 68"/>
              <a:gd name="T17" fmla="*/ 507 w 507"/>
              <a:gd name="T18" fmla="*/ 68 h 68"/>
            </a:gdLst>
            <a:ahLst/>
            <a:cxnLst>
              <a:cxn ang="T10">
                <a:pos x="T0" y="T1"/>
              </a:cxn>
              <a:cxn ang="T11">
                <a:pos x="T2" y="T3"/>
              </a:cxn>
              <a:cxn ang="T12">
                <a:pos x="T4" y="T5"/>
              </a:cxn>
              <a:cxn ang="T13">
                <a:pos x="T6" y="T7"/>
              </a:cxn>
              <a:cxn ang="T14">
                <a:pos x="T8" y="T9"/>
              </a:cxn>
            </a:cxnLst>
            <a:rect l="T15" t="T16" r="T17" b="T18"/>
            <a:pathLst>
              <a:path w="507" h="68">
                <a:moveTo>
                  <a:pt x="452" y="0"/>
                </a:moveTo>
                <a:lnTo>
                  <a:pt x="507" y="68"/>
                </a:lnTo>
                <a:lnTo>
                  <a:pt x="0" y="54"/>
                </a:lnTo>
                <a:lnTo>
                  <a:pt x="19" y="35"/>
                </a:lnTo>
                <a:lnTo>
                  <a:pt x="452" y="0"/>
                </a:lnTo>
                <a:close/>
              </a:path>
            </a:pathLst>
          </a:custGeom>
          <a:solidFill>
            <a:srgbClr val="D18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5" name="Freeform 30">
            <a:extLst>
              <a:ext uri="{FF2B5EF4-FFF2-40B4-BE49-F238E27FC236}">
                <a16:creationId xmlns:a16="http://schemas.microsoft.com/office/drawing/2014/main" id="{1EE00084-A799-4479-83D1-E2642FB58201}"/>
              </a:ext>
            </a:extLst>
          </p:cNvPr>
          <p:cNvSpPr>
            <a:spLocks noChangeArrowheads="1"/>
          </p:cNvSpPr>
          <p:nvPr/>
        </p:nvSpPr>
        <p:spPr bwMode="auto">
          <a:xfrm>
            <a:off x="6278563" y="4006850"/>
            <a:ext cx="925512" cy="254000"/>
          </a:xfrm>
          <a:custGeom>
            <a:avLst/>
            <a:gdLst>
              <a:gd name="T0" fmla="*/ 625691592 w 407"/>
              <a:gd name="T1" fmla="*/ 159439429 h 112"/>
              <a:gd name="T2" fmla="*/ 527441785 w 407"/>
              <a:gd name="T3" fmla="*/ 406311554 h 112"/>
              <a:gd name="T4" fmla="*/ 124105019 w 407"/>
              <a:gd name="T5" fmla="*/ 406311554 h 112"/>
              <a:gd name="T6" fmla="*/ 0 w 407"/>
              <a:gd name="T7" fmla="*/ 576035714 h 112"/>
              <a:gd name="T8" fmla="*/ 2104600644 w 407"/>
              <a:gd name="T9" fmla="*/ 406311554 h 112"/>
              <a:gd name="T10" fmla="*/ 1711603690 w 407"/>
              <a:gd name="T11" fmla="*/ 0 h 112"/>
              <a:gd name="T12" fmla="*/ 625691592 w 407"/>
              <a:gd name="T13" fmla="*/ 159439429 h 112"/>
              <a:gd name="T14" fmla="*/ 0 60000 65536"/>
              <a:gd name="T15" fmla="*/ 0 60000 65536"/>
              <a:gd name="T16" fmla="*/ 0 60000 65536"/>
              <a:gd name="T17" fmla="*/ 0 60000 65536"/>
              <a:gd name="T18" fmla="*/ 0 60000 65536"/>
              <a:gd name="T19" fmla="*/ 0 60000 65536"/>
              <a:gd name="T20" fmla="*/ 0 60000 65536"/>
              <a:gd name="T21" fmla="*/ 0 w 407"/>
              <a:gd name="T22" fmla="*/ 0 h 112"/>
              <a:gd name="T23" fmla="*/ 407 w 407"/>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112">
                <a:moveTo>
                  <a:pt x="121" y="31"/>
                </a:moveTo>
                <a:lnTo>
                  <a:pt x="102" y="79"/>
                </a:lnTo>
                <a:lnTo>
                  <a:pt x="24" y="79"/>
                </a:lnTo>
                <a:lnTo>
                  <a:pt x="0" y="112"/>
                </a:lnTo>
                <a:lnTo>
                  <a:pt x="407" y="79"/>
                </a:lnTo>
                <a:lnTo>
                  <a:pt x="331" y="0"/>
                </a:lnTo>
                <a:lnTo>
                  <a:pt x="121" y="31"/>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6" name="Freeform 31">
            <a:extLst>
              <a:ext uri="{FF2B5EF4-FFF2-40B4-BE49-F238E27FC236}">
                <a16:creationId xmlns:a16="http://schemas.microsoft.com/office/drawing/2014/main" id="{E6576C94-8DB8-4D8F-B18D-536156594589}"/>
              </a:ext>
            </a:extLst>
          </p:cNvPr>
          <p:cNvSpPr>
            <a:spLocks noChangeArrowheads="1"/>
          </p:cNvSpPr>
          <p:nvPr/>
        </p:nvSpPr>
        <p:spPr bwMode="auto">
          <a:xfrm>
            <a:off x="5038725" y="3613150"/>
            <a:ext cx="569913" cy="393700"/>
          </a:xfrm>
          <a:custGeom>
            <a:avLst/>
            <a:gdLst>
              <a:gd name="T0" fmla="*/ 113421769 w 251"/>
              <a:gd name="T1" fmla="*/ 331449886 h 173"/>
              <a:gd name="T2" fmla="*/ 768167795 w 251"/>
              <a:gd name="T3" fmla="*/ 383238503 h 173"/>
              <a:gd name="T4" fmla="*/ 1294027201 w 251"/>
              <a:gd name="T5" fmla="*/ 0 h 173"/>
              <a:gd name="T6" fmla="*/ 1294027201 w 251"/>
              <a:gd name="T7" fmla="*/ 688795218 h 173"/>
              <a:gd name="T8" fmla="*/ 0 w 251"/>
              <a:gd name="T9" fmla="*/ 895951965 h 173"/>
              <a:gd name="T10" fmla="*/ 113421769 w 251"/>
              <a:gd name="T11" fmla="*/ 331449886 h 173"/>
              <a:gd name="T12" fmla="*/ 0 60000 65536"/>
              <a:gd name="T13" fmla="*/ 0 60000 65536"/>
              <a:gd name="T14" fmla="*/ 0 60000 65536"/>
              <a:gd name="T15" fmla="*/ 0 60000 65536"/>
              <a:gd name="T16" fmla="*/ 0 60000 65536"/>
              <a:gd name="T17" fmla="*/ 0 60000 65536"/>
              <a:gd name="T18" fmla="*/ 0 w 251"/>
              <a:gd name="T19" fmla="*/ 0 h 173"/>
              <a:gd name="T20" fmla="*/ 251 w 251"/>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251" h="173">
                <a:moveTo>
                  <a:pt x="22" y="64"/>
                </a:moveTo>
                <a:lnTo>
                  <a:pt x="149" y="74"/>
                </a:lnTo>
                <a:lnTo>
                  <a:pt x="251" y="0"/>
                </a:lnTo>
                <a:lnTo>
                  <a:pt x="251" y="133"/>
                </a:lnTo>
                <a:lnTo>
                  <a:pt x="0" y="173"/>
                </a:lnTo>
                <a:lnTo>
                  <a:pt x="22" y="64"/>
                </a:lnTo>
                <a:close/>
              </a:path>
            </a:pathLst>
          </a:custGeom>
          <a:solidFill>
            <a:srgbClr val="9850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7" name="Freeform 32">
            <a:extLst>
              <a:ext uri="{FF2B5EF4-FFF2-40B4-BE49-F238E27FC236}">
                <a16:creationId xmlns:a16="http://schemas.microsoft.com/office/drawing/2014/main" id="{06D18021-A8C5-47AF-ADED-A0DDB7CE4C60}"/>
              </a:ext>
            </a:extLst>
          </p:cNvPr>
          <p:cNvSpPr>
            <a:spLocks noChangeArrowheads="1"/>
          </p:cNvSpPr>
          <p:nvPr/>
        </p:nvSpPr>
        <p:spPr bwMode="auto">
          <a:xfrm>
            <a:off x="4946650" y="3871913"/>
            <a:ext cx="744538" cy="204787"/>
          </a:xfrm>
          <a:custGeom>
            <a:avLst/>
            <a:gdLst>
              <a:gd name="T0" fmla="*/ 0 w 327"/>
              <a:gd name="T1" fmla="*/ 305471666 h 90"/>
              <a:gd name="T2" fmla="*/ 0 w 327"/>
              <a:gd name="T3" fmla="*/ 465974615 h 90"/>
              <a:gd name="T4" fmla="*/ 1695219674 w 327"/>
              <a:gd name="T5" fmla="*/ 232988445 h 90"/>
              <a:gd name="T6" fmla="*/ 1695219674 w 327"/>
              <a:gd name="T7" fmla="*/ 0 h 90"/>
              <a:gd name="T8" fmla="*/ 0 w 327"/>
              <a:gd name="T9" fmla="*/ 305471666 h 90"/>
              <a:gd name="T10" fmla="*/ 0 60000 65536"/>
              <a:gd name="T11" fmla="*/ 0 60000 65536"/>
              <a:gd name="T12" fmla="*/ 0 60000 65536"/>
              <a:gd name="T13" fmla="*/ 0 60000 65536"/>
              <a:gd name="T14" fmla="*/ 0 60000 65536"/>
              <a:gd name="T15" fmla="*/ 0 w 327"/>
              <a:gd name="T16" fmla="*/ 0 h 90"/>
              <a:gd name="T17" fmla="*/ 327 w 327"/>
              <a:gd name="T18" fmla="*/ 90 h 90"/>
            </a:gdLst>
            <a:ahLst/>
            <a:cxnLst>
              <a:cxn ang="T10">
                <a:pos x="T0" y="T1"/>
              </a:cxn>
              <a:cxn ang="T11">
                <a:pos x="T2" y="T3"/>
              </a:cxn>
              <a:cxn ang="T12">
                <a:pos x="T4" y="T5"/>
              </a:cxn>
              <a:cxn ang="T13">
                <a:pos x="T6" y="T7"/>
              </a:cxn>
              <a:cxn ang="T14">
                <a:pos x="T8" y="T9"/>
              </a:cxn>
            </a:cxnLst>
            <a:rect l="T15" t="T16" r="T17" b="T18"/>
            <a:pathLst>
              <a:path w="327" h="90">
                <a:moveTo>
                  <a:pt x="0" y="59"/>
                </a:moveTo>
                <a:lnTo>
                  <a:pt x="0" y="90"/>
                </a:lnTo>
                <a:lnTo>
                  <a:pt x="327" y="45"/>
                </a:lnTo>
                <a:lnTo>
                  <a:pt x="327" y="0"/>
                </a:lnTo>
                <a:lnTo>
                  <a:pt x="0" y="59"/>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8" name="Freeform 33">
            <a:extLst>
              <a:ext uri="{FF2B5EF4-FFF2-40B4-BE49-F238E27FC236}">
                <a16:creationId xmlns:a16="http://schemas.microsoft.com/office/drawing/2014/main" id="{8CBF7889-8EB2-4A06-B626-93723F5189D2}"/>
              </a:ext>
            </a:extLst>
          </p:cNvPr>
          <p:cNvSpPr>
            <a:spLocks noChangeArrowheads="1"/>
          </p:cNvSpPr>
          <p:nvPr/>
        </p:nvSpPr>
        <p:spPr bwMode="auto">
          <a:xfrm>
            <a:off x="4946650" y="3975100"/>
            <a:ext cx="744538" cy="333375"/>
          </a:xfrm>
          <a:custGeom>
            <a:avLst/>
            <a:gdLst>
              <a:gd name="T0" fmla="*/ 0 w 327"/>
              <a:gd name="T1" fmla="*/ 658327179 h 147"/>
              <a:gd name="T2" fmla="*/ 0 w 327"/>
              <a:gd name="T3" fmla="*/ 231443893 h 147"/>
              <a:gd name="T4" fmla="*/ 1695219674 w 327"/>
              <a:gd name="T5" fmla="*/ 0 h 147"/>
              <a:gd name="T6" fmla="*/ 1596719801 w 327"/>
              <a:gd name="T7" fmla="*/ 756046875 h 147"/>
              <a:gd name="T8" fmla="*/ 0 w 327"/>
              <a:gd name="T9" fmla="*/ 658327179 h 147"/>
              <a:gd name="T10" fmla="*/ 0 60000 65536"/>
              <a:gd name="T11" fmla="*/ 0 60000 65536"/>
              <a:gd name="T12" fmla="*/ 0 60000 65536"/>
              <a:gd name="T13" fmla="*/ 0 60000 65536"/>
              <a:gd name="T14" fmla="*/ 0 60000 65536"/>
              <a:gd name="T15" fmla="*/ 0 w 327"/>
              <a:gd name="T16" fmla="*/ 0 h 147"/>
              <a:gd name="T17" fmla="*/ 327 w 327"/>
              <a:gd name="T18" fmla="*/ 147 h 147"/>
            </a:gdLst>
            <a:ahLst/>
            <a:cxnLst>
              <a:cxn ang="T10">
                <a:pos x="T0" y="T1"/>
              </a:cxn>
              <a:cxn ang="T11">
                <a:pos x="T2" y="T3"/>
              </a:cxn>
              <a:cxn ang="T12">
                <a:pos x="T4" y="T5"/>
              </a:cxn>
              <a:cxn ang="T13">
                <a:pos x="T6" y="T7"/>
              </a:cxn>
              <a:cxn ang="T14">
                <a:pos x="T8" y="T9"/>
              </a:cxn>
            </a:cxnLst>
            <a:rect l="T15" t="T16" r="T17" b="T18"/>
            <a:pathLst>
              <a:path w="327" h="147">
                <a:moveTo>
                  <a:pt x="0" y="128"/>
                </a:moveTo>
                <a:lnTo>
                  <a:pt x="0" y="45"/>
                </a:lnTo>
                <a:lnTo>
                  <a:pt x="327" y="0"/>
                </a:lnTo>
                <a:lnTo>
                  <a:pt x="308" y="147"/>
                </a:lnTo>
                <a:lnTo>
                  <a:pt x="0" y="128"/>
                </a:lnTo>
                <a:close/>
              </a:path>
            </a:pathLst>
          </a:custGeom>
          <a:solidFill>
            <a:srgbClr val="FF8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79" name="Freeform 34">
            <a:extLst>
              <a:ext uri="{FF2B5EF4-FFF2-40B4-BE49-F238E27FC236}">
                <a16:creationId xmlns:a16="http://schemas.microsoft.com/office/drawing/2014/main" id="{F7A8958E-EFAC-43FD-A0E8-87DAF7443F6C}"/>
              </a:ext>
            </a:extLst>
          </p:cNvPr>
          <p:cNvSpPr>
            <a:spLocks noChangeArrowheads="1"/>
          </p:cNvSpPr>
          <p:nvPr/>
        </p:nvSpPr>
        <p:spPr bwMode="auto">
          <a:xfrm>
            <a:off x="4986338" y="4060825"/>
            <a:ext cx="47625" cy="211138"/>
          </a:xfrm>
          <a:custGeom>
            <a:avLst/>
            <a:gdLst>
              <a:gd name="T0" fmla="*/ 0 w 21"/>
              <a:gd name="T1" fmla="*/ 10309437 h 93"/>
              <a:gd name="T2" fmla="*/ 0 w 21"/>
              <a:gd name="T3" fmla="*/ 463883808 h 93"/>
              <a:gd name="T4" fmla="*/ 108006696 w 21"/>
              <a:gd name="T5" fmla="*/ 479346828 h 93"/>
              <a:gd name="T6" fmla="*/ 108006696 w 21"/>
              <a:gd name="T7" fmla="*/ 0 h 93"/>
              <a:gd name="T8" fmla="*/ 0 w 21"/>
              <a:gd name="T9" fmla="*/ 10309437 h 93"/>
              <a:gd name="T10" fmla="*/ 0 60000 65536"/>
              <a:gd name="T11" fmla="*/ 0 60000 65536"/>
              <a:gd name="T12" fmla="*/ 0 60000 65536"/>
              <a:gd name="T13" fmla="*/ 0 60000 65536"/>
              <a:gd name="T14" fmla="*/ 0 60000 65536"/>
              <a:gd name="T15" fmla="*/ 0 w 21"/>
              <a:gd name="T16" fmla="*/ 0 h 93"/>
              <a:gd name="T17" fmla="*/ 21 w 21"/>
              <a:gd name="T18" fmla="*/ 93 h 93"/>
            </a:gdLst>
            <a:ahLst/>
            <a:cxnLst>
              <a:cxn ang="T10">
                <a:pos x="T0" y="T1"/>
              </a:cxn>
              <a:cxn ang="T11">
                <a:pos x="T2" y="T3"/>
              </a:cxn>
              <a:cxn ang="T12">
                <a:pos x="T4" y="T5"/>
              </a:cxn>
              <a:cxn ang="T13">
                <a:pos x="T6" y="T7"/>
              </a:cxn>
              <a:cxn ang="T14">
                <a:pos x="T8" y="T9"/>
              </a:cxn>
            </a:cxnLst>
            <a:rect l="T15" t="T16" r="T17" b="T18"/>
            <a:pathLst>
              <a:path w="21" h="93">
                <a:moveTo>
                  <a:pt x="0" y="2"/>
                </a:moveTo>
                <a:lnTo>
                  <a:pt x="0" y="90"/>
                </a:lnTo>
                <a:lnTo>
                  <a:pt x="21" y="93"/>
                </a:lnTo>
                <a:lnTo>
                  <a:pt x="21" y="0"/>
                </a:lnTo>
                <a:lnTo>
                  <a:pt x="0" y="2"/>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0" name="Freeform 35">
            <a:extLst>
              <a:ext uri="{FF2B5EF4-FFF2-40B4-BE49-F238E27FC236}">
                <a16:creationId xmlns:a16="http://schemas.microsoft.com/office/drawing/2014/main" id="{8905BC5A-D2BC-4F3E-951B-CAFC0B170EDB}"/>
              </a:ext>
            </a:extLst>
          </p:cNvPr>
          <p:cNvSpPr>
            <a:spLocks noChangeArrowheads="1"/>
          </p:cNvSpPr>
          <p:nvPr/>
        </p:nvSpPr>
        <p:spPr bwMode="auto">
          <a:xfrm>
            <a:off x="5072063" y="4044950"/>
            <a:ext cx="52387" cy="231775"/>
          </a:xfrm>
          <a:custGeom>
            <a:avLst/>
            <a:gdLst>
              <a:gd name="T0" fmla="*/ 0 w 23"/>
              <a:gd name="T1" fmla="*/ 25817917 h 102"/>
              <a:gd name="T2" fmla="*/ 0 w 23"/>
              <a:gd name="T3" fmla="*/ 516335620 h 102"/>
              <a:gd name="T4" fmla="*/ 119321642 w 23"/>
              <a:gd name="T5" fmla="*/ 526663241 h 102"/>
              <a:gd name="T6" fmla="*/ 119321642 w 23"/>
              <a:gd name="T7" fmla="*/ 0 h 102"/>
              <a:gd name="T8" fmla="*/ 0 w 23"/>
              <a:gd name="T9" fmla="*/ 25817917 h 102"/>
              <a:gd name="T10" fmla="*/ 0 60000 65536"/>
              <a:gd name="T11" fmla="*/ 0 60000 65536"/>
              <a:gd name="T12" fmla="*/ 0 60000 65536"/>
              <a:gd name="T13" fmla="*/ 0 60000 65536"/>
              <a:gd name="T14" fmla="*/ 0 60000 65536"/>
              <a:gd name="T15" fmla="*/ 0 w 23"/>
              <a:gd name="T16" fmla="*/ 0 h 102"/>
              <a:gd name="T17" fmla="*/ 23 w 23"/>
              <a:gd name="T18" fmla="*/ 102 h 102"/>
            </a:gdLst>
            <a:ahLst/>
            <a:cxnLst>
              <a:cxn ang="T10">
                <a:pos x="T0" y="T1"/>
              </a:cxn>
              <a:cxn ang="T11">
                <a:pos x="T2" y="T3"/>
              </a:cxn>
              <a:cxn ang="T12">
                <a:pos x="T4" y="T5"/>
              </a:cxn>
              <a:cxn ang="T13">
                <a:pos x="T6" y="T7"/>
              </a:cxn>
              <a:cxn ang="T14">
                <a:pos x="T8" y="T9"/>
              </a:cxn>
            </a:cxnLst>
            <a:rect l="T15" t="T16" r="T17" b="T18"/>
            <a:pathLst>
              <a:path w="23" h="102">
                <a:moveTo>
                  <a:pt x="0" y="5"/>
                </a:moveTo>
                <a:lnTo>
                  <a:pt x="0" y="100"/>
                </a:lnTo>
                <a:lnTo>
                  <a:pt x="23" y="102"/>
                </a:lnTo>
                <a:lnTo>
                  <a:pt x="23" y="0"/>
                </a:lnTo>
                <a:lnTo>
                  <a:pt x="0" y="5"/>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1" name="Freeform 36">
            <a:extLst>
              <a:ext uri="{FF2B5EF4-FFF2-40B4-BE49-F238E27FC236}">
                <a16:creationId xmlns:a16="http://schemas.microsoft.com/office/drawing/2014/main" id="{CF159ABD-718B-4F9A-8187-1C057A9F17B9}"/>
              </a:ext>
            </a:extLst>
          </p:cNvPr>
          <p:cNvSpPr>
            <a:spLocks noChangeArrowheads="1"/>
          </p:cNvSpPr>
          <p:nvPr/>
        </p:nvSpPr>
        <p:spPr bwMode="auto">
          <a:xfrm>
            <a:off x="5168900" y="4033838"/>
            <a:ext cx="47625" cy="247650"/>
          </a:xfrm>
          <a:custGeom>
            <a:avLst/>
            <a:gdLst>
              <a:gd name="T0" fmla="*/ 0 w 21"/>
              <a:gd name="T1" fmla="*/ 10324051 h 109"/>
              <a:gd name="T2" fmla="*/ 0 w 21"/>
              <a:gd name="T3" fmla="*/ 552341293 h 109"/>
              <a:gd name="T4" fmla="*/ 108006696 w 21"/>
              <a:gd name="T5" fmla="*/ 562665344 h 109"/>
              <a:gd name="T6" fmla="*/ 108006696 w 21"/>
              <a:gd name="T7" fmla="*/ 0 h 109"/>
              <a:gd name="T8" fmla="*/ 0 w 21"/>
              <a:gd name="T9" fmla="*/ 10324051 h 109"/>
              <a:gd name="T10" fmla="*/ 0 60000 65536"/>
              <a:gd name="T11" fmla="*/ 0 60000 65536"/>
              <a:gd name="T12" fmla="*/ 0 60000 65536"/>
              <a:gd name="T13" fmla="*/ 0 60000 65536"/>
              <a:gd name="T14" fmla="*/ 0 60000 65536"/>
              <a:gd name="T15" fmla="*/ 0 w 21"/>
              <a:gd name="T16" fmla="*/ 0 h 109"/>
              <a:gd name="T17" fmla="*/ 21 w 21"/>
              <a:gd name="T18" fmla="*/ 109 h 109"/>
            </a:gdLst>
            <a:ahLst/>
            <a:cxnLst>
              <a:cxn ang="T10">
                <a:pos x="T0" y="T1"/>
              </a:cxn>
              <a:cxn ang="T11">
                <a:pos x="T2" y="T3"/>
              </a:cxn>
              <a:cxn ang="T12">
                <a:pos x="T4" y="T5"/>
              </a:cxn>
              <a:cxn ang="T13">
                <a:pos x="T6" y="T7"/>
              </a:cxn>
              <a:cxn ang="T14">
                <a:pos x="T8" y="T9"/>
              </a:cxn>
            </a:cxnLst>
            <a:rect l="T15" t="T16" r="T17" b="T18"/>
            <a:pathLst>
              <a:path w="21" h="109">
                <a:moveTo>
                  <a:pt x="0" y="2"/>
                </a:moveTo>
                <a:lnTo>
                  <a:pt x="0" y="107"/>
                </a:lnTo>
                <a:lnTo>
                  <a:pt x="21" y="109"/>
                </a:lnTo>
                <a:lnTo>
                  <a:pt x="21" y="0"/>
                </a:lnTo>
                <a:lnTo>
                  <a:pt x="0" y="2"/>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2" name="Freeform 37">
            <a:extLst>
              <a:ext uri="{FF2B5EF4-FFF2-40B4-BE49-F238E27FC236}">
                <a16:creationId xmlns:a16="http://schemas.microsoft.com/office/drawing/2014/main" id="{76BBBE74-9584-49F0-843B-CBBCAF728675}"/>
              </a:ext>
            </a:extLst>
          </p:cNvPr>
          <p:cNvSpPr>
            <a:spLocks noChangeArrowheads="1"/>
          </p:cNvSpPr>
          <p:nvPr/>
        </p:nvSpPr>
        <p:spPr bwMode="auto">
          <a:xfrm>
            <a:off x="5254625" y="4022725"/>
            <a:ext cx="53975" cy="265113"/>
          </a:xfrm>
          <a:custGeom>
            <a:avLst/>
            <a:gdLst>
              <a:gd name="T0" fmla="*/ 0 w 24"/>
              <a:gd name="T1" fmla="*/ 15403745 h 117"/>
              <a:gd name="T2" fmla="*/ 0 w 24"/>
              <a:gd name="T3" fmla="*/ 585321920 h 117"/>
              <a:gd name="T4" fmla="*/ 121387526 w 24"/>
              <a:gd name="T5" fmla="*/ 600725665 h 117"/>
              <a:gd name="T6" fmla="*/ 121387526 w 24"/>
              <a:gd name="T7" fmla="*/ 0 h 117"/>
              <a:gd name="T8" fmla="*/ 0 w 24"/>
              <a:gd name="T9" fmla="*/ 15403745 h 117"/>
              <a:gd name="T10" fmla="*/ 0 60000 65536"/>
              <a:gd name="T11" fmla="*/ 0 60000 65536"/>
              <a:gd name="T12" fmla="*/ 0 60000 65536"/>
              <a:gd name="T13" fmla="*/ 0 60000 65536"/>
              <a:gd name="T14" fmla="*/ 0 60000 65536"/>
              <a:gd name="T15" fmla="*/ 0 w 24"/>
              <a:gd name="T16" fmla="*/ 0 h 117"/>
              <a:gd name="T17" fmla="*/ 24 w 24"/>
              <a:gd name="T18" fmla="*/ 117 h 117"/>
            </a:gdLst>
            <a:ahLst/>
            <a:cxnLst>
              <a:cxn ang="T10">
                <a:pos x="T0" y="T1"/>
              </a:cxn>
              <a:cxn ang="T11">
                <a:pos x="T2" y="T3"/>
              </a:cxn>
              <a:cxn ang="T12">
                <a:pos x="T4" y="T5"/>
              </a:cxn>
              <a:cxn ang="T13">
                <a:pos x="T6" y="T7"/>
              </a:cxn>
              <a:cxn ang="T14">
                <a:pos x="T8" y="T9"/>
              </a:cxn>
            </a:cxnLst>
            <a:rect l="T15" t="T16" r="T17" b="T18"/>
            <a:pathLst>
              <a:path w="24" h="117">
                <a:moveTo>
                  <a:pt x="0" y="3"/>
                </a:moveTo>
                <a:lnTo>
                  <a:pt x="0" y="114"/>
                </a:lnTo>
                <a:lnTo>
                  <a:pt x="24" y="117"/>
                </a:lnTo>
                <a:lnTo>
                  <a:pt x="24" y="0"/>
                </a:lnTo>
                <a:lnTo>
                  <a:pt x="0" y="3"/>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3" name="Freeform 38">
            <a:extLst>
              <a:ext uri="{FF2B5EF4-FFF2-40B4-BE49-F238E27FC236}">
                <a16:creationId xmlns:a16="http://schemas.microsoft.com/office/drawing/2014/main" id="{A9C727E4-07EB-42BB-A9C3-37B2C537D313}"/>
              </a:ext>
            </a:extLst>
          </p:cNvPr>
          <p:cNvSpPr>
            <a:spLocks noChangeArrowheads="1"/>
          </p:cNvSpPr>
          <p:nvPr/>
        </p:nvSpPr>
        <p:spPr bwMode="auto">
          <a:xfrm>
            <a:off x="5345113" y="4006850"/>
            <a:ext cx="50800" cy="285750"/>
          </a:xfrm>
          <a:custGeom>
            <a:avLst/>
            <a:gdLst>
              <a:gd name="T0" fmla="*/ 0 w 22"/>
              <a:gd name="T1" fmla="*/ 25715232 h 126"/>
              <a:gd name="T2" fmla="*/ 0 w 22"/>
              <a:gd name="T3" fmla="*/ 637753179 h 126"/>
              <a:gd name="T4" fmla="*/ 117301818 w 22"/>
              <a:gd name="T5" fmla="*/ 648040179 h 126"/>
              <a:gd name="T6" fmla="*/ 117301818 w 22"/>
              <a:gd name="T7" fmla="*/ 0 h 126"/>
              <a:gd name="T8" fmla="*/ 0 w 22"/>
              <a:gd name="T9" fmla="*/ 25715232 h 126"/>
              <a:gd name="T10" fmla="*/ 0 60000 65536"/>
              <a:gd name="T11" fmla="*/ 0 60000 65536"/>
              <a:gd name="T12" fmla="*/ 0 60000 65536"/>
              <a:gd name="T13" fmla="*/ 0 60000 65536"/>
              <a:gd name="T14" fmla="*/ 0 60000 65536"/>
              <a:gd name="T15" fmla="*/ 0 w 22"/>
              <a:gd name="T16" fmla="*/ 0 h 126"/>
              <a:gd name="T17" fmla="*/ 22 w 22"/>
              <a:gd name="T18" fmla="*/ 126 h 126"/>
            </a:gdLst>
            <a:ahLst/>
            <a:cxnLst>
              <a:cxn ang="T10">
                <a:pos x="T0" y="T1"/>
              </a:cxn>
              <a:cxn ang="T11">
                <a:pos x="T2" y="T3"/>
              </a:cxn>
              <a:cxn ang="T12">
                <a:pos x="T4" y="T5"/>
              </a:cxn>
              <a:cxn ang="T13">
                <a:pos x="T6" y="T7"/>
              </a:cxn>
              <a:cxn ang="T14">
                <a:pos x="T8" y="T9"/>
              </a:cxn>
            </a:cxnLst>
            <a:rect l="T15" t="T16" r="T17" b="T18"/>
            <a:pathLst>
              <a:path w="22" h="126">
                <a:moveTo>
                  <a:pt x="0" y="5"/>
                </a:moveTo>
                <a:lnTo>
                  <a:pt x="0" y="124"/>
                </a:lnTo>
                <a:lnTo>
                  <a:pt x="22" y="126"/>
                </a:lnTo>
                <a:lnTo>
                  <a:pt x="22" y="0"/>
                </a:lnTo>
                <a:lnTo>
                  <a:pt x="0" y="5"/>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4" name="Freeform 39">
            <a:extLst>
              <a:ext uri="{FF2B5EF4-FFF2-40B4-BE49-F238E27FC236}">
                <a16:creationId xmlns:a16="http://schemas.microsoft.com/office/drawing/2014/main" id="{923DB2CC-09D4-4E3A-B493-47FCF87450E6}"/>
              </a:ext>
            </a:extLst>
          </p:cNvPr>
          <p:cNvSpPr>
            <a:spLocks noChangeArrowheads="1"/>
          </p:cNvSpPr>
          <p:nvPr/>
        </p:nvSpPr>
        <p:spPr bwMode="auto">
          <a:xfrm>
            <a:off x="5443538" y="3994150"/>
            <a:ext cx="47625" cy="303213"/>
          </a:xfrm>
          <a:custGeom>
            <a:avLst/>
            <a:gdLst>
              <a:gd name="T0" fmla="*/ 0 w 21"/>
              <a:gd name="T1" fmla="*/ 15591532 h 133"/>
              <a:gd name="T2" fmla="*/ 0 w 21"/>
              <a:gd name="T3" fmla="*/ 680868211 h 133"/>
              <a:gd name="T4" fmla="*/ 108006696 w 21"/>
              <a:gd name="T5" fmla="*/ 691264085 h 133"/>
              <a:gd name="T6" fmla="*/ 108006696 w 21"/>
              <a:gd name="T7" fmla="*/ 0 h 133"/>
              <a:gd name="T8" fmla="*/ 0 w 21"/>
              <a:gd name="T9" fmla="*/ 15591532 h 133"/>
              <a:gd name="T10" fmla="*/ 0 60000 65536"/>
              <a:gd name="T11" fmla="*/ 0 60000 65536"/>
              <a:gd name="T12" fmla="*/ 0 60000 65536"/>
              <a:gd name="T13" fmla="*/ 0 60000 65536"/>
              <a:gd name="T14" fmla="*/ 0 60000 65536"/>
              <a:gd name="T15" fmla="*/ 0 w 21"/>
              <a:gd name="T16" fmla="*/ 0 h 133"/>
              <a:gd name="T17" fmla="*/ 21 w 21"/>
              <a:gd name="T18" fmla="*/ 133 h 133"/>
            </a:gdLst>
            <a:ahLst/>
            <a:cxnLst>
              <a:cxn ang="T10">
                <a:pos x="T0" y="T1"/>
              </a:cxn>
              <a:cxn ang="T11">
                <a:pos x="T2" y="T3"/>
              </a:cxn>
              <a:cxn ang="T12">
                <a:pos x="T4" y="T5"/>
              </a:cxn>
              <a:cxn ang="T13">
                <a:pos x="T6" y="T7"/>
              </a:cxn>
              <a:cxn ang="T14">
                <a:pos x="T8" y="T9"/>
              </a:cxn>
            </a:cxnLst>
            <a:rect l="T15" t="T16" r="T17" b="T18"/>
            <a:pathLst>
              <a:path w="21" h="133">
                <a:moveTo>
                  <a:pt x="0" y="3"/>
                </a:moveTo>
                <a:lnTo>
                  <a:pt x="0" y="131"/>
                </a:lnTo>
                <a:lnTo>
                  <a:pt x="21" y="133"/>
                </a:lnTo>
                <a:lnTo>
                  <a:pt x="21" y="0"/>
                </a:lnTo>
                <a:lnTo>
                  <a:pt x="0" y="3"/>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5" name="Freeform 40">
            <a:extLst>
              <a:ext uri="{FF2B5EF4-FFF2-40B4-BE49-F238E27FC236}">
                <a16:creationId xmlns:a16="http://schemas.microsoft.com/office/drawing/2014/main" id="{8DA5941D-4572-43EA-8D56-962A687F4766}"/>
              </a:ext>
            </a:extLst>
          </p:cNvPr>
          <p:cNvSpPr>
            <a:spLocks noChangeArrowheads="1"/>
          </p:cNvSpPr>
          <p:nvPr/>
        </p:nvSpPr>
        <p:spPr bwMode="auto">
          <a:xfrm>
            <a:off x="5529263" y="3986213"/>
            <a:ext cx="47625" cy="317500"/>
          </a:xfrm>
          <a:custGeom>
            <a:avLst/>
            <a:gdLst>
              <a:gd name="T0" fmla="*/ 0 w 21"/>
              <a:gd name="T1" fmla="*/ 10287000 h 140"/>
              <a:gd name="T2" fmla="*/ 0 w 21"/>
              <a:gd name="T3" fmla="*/ 704614143 h 140"/>
              <a:gd name="T4" fmla="*/ 108006696 w 21"/>
              <a:gd name="T5" fmla="*/ 720044643 h 140"/>
              <a:gd name="T6" fmla="*/ 108006696 w 21"/>
              <a:gd name="T7" fmla="*/ 0 h 140"/>
              <a:gd name="T8" fmla="*/ 0 w 21"/>
              <a:gd name="T9" fmla="*/ 10287000 h 140"/>
              <a:gd name="T10" fmla="*/ 0 60000 65536"/>
              <a:gd name="T11" fmla="*/ 0 60000 65536"/>
              <a:gd name="T12" fmla="*/ 0 60000 65536"/>
              <a:gd name="T13" fmla="*/ 0 60000 65536"/>
              <a:gd name="T14" fmla="*/ 0 60000 65536"/>
              <a:gd name="T15" fmla="*/ 0 w 21"/>
              <a:gd name="T16" fmla="*/ 0 h 140"/>
              <a:gd name="T17" fmla="*/ 21 w 21"/>
              <a:gd name="T18" fmla="*/ 140 h 140"/>
            </a:gdLst>
            <a:ahLst/>
            <a:cxnLst>
              <a:cxn ang="T10">
                <a:pos x="T0" y="T1"/>
              </a:cxn>
              <a:cxn ang="T11">
                <a:pos x="T2" y="T3"/>
              </a:cxn>
              <a:cxn ang="T12">
                <a:pos x="T4" y="T5"/>
              </a:cxn>
              <a:cxn ang="T13">
                <a:pos x="T6" y="T7"/>
              </a:cxn>
              <a:cxn ang="T14">
                <a:pos x="T8" y="T9"/>
              </a:cxn>
            </a:cxnLst>
            <a:rect l="T15" t="T16" r="T17" b="T18"/>
            <a:pathLst>
              <a:path w="21" h="140">
                <a:moveTo>
                  <a:pt x="0" y="2"/>
                </a:moveTo>
                <a:lnTo>
                  <a:pt x="0" y="137"/>
                </a:lnTo>
                <a:lnTo>
                  <a:pt x="21" y="140"/>
                </a:lnTo>
                <a:lnTo>
                  <a:pt x="21" y="0"/>
                </a:lnTo>
                <a:lnTo>
                  <a:pt x="0" y="2"/>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6" name="Freeform 41">
            <a:extLst>
              <a:ext uri="{FF2B5EF4-FFF2-40B4-BE49-F238E27FC236}">
                <a16:creationId xmlns:a16="http://schemas.microsoft.com/office/drawing/2014/main" id="{88AC6EB1-2B4D-45D6-8A19-762863240D0D}"/>
              </a:ext>
            </a:extLst>
          </p:cNvPr>
          <p:cNvSpPr>
            <a:spLocks noChangeArrowheads="1"/>
          </p:cNvSpPr>
          <p:nvPr/>
        </p:nvSpPr>
        <p:spPr bwMode="auto">
          <a:xfrm>
            <a:off x="5619750" y="3970338"/>
            <a:ext cx="47625" cy="338137"/>
          </a:xfrm>
          <a:custGeom>
            <a:avLst/>
            <a:gdLst>
              <a:gd name="T0" fmla="*/ 108006696 w 21"/>
              <a:gd name="T1" fmla="*/ 412005184 h 149"/>
              <a:gd name="T2" fmla="*/ 108006696 w 21"/>
              <a:gd name="T3" fmla="*/ 0 h 149"/>
              <a:gd name="T4" fmla="*/ 0 w 21"/>
              <a:gd name="T5" fmla="*/ 20601394 h 149"/>
              <a:gd name="T6" fmla="*/ 0 w 21"/>
              <a:gd name="T7" fmla="*/ 757059241 h 149"/>
              <a:gd name="T8" fmla="*/ 61717464 w 21"/>
              <a:gd name="T9" fmla="*/ 767359938 h 149"/>
              <a:gd name="T10" fmla="*/ 108006696 w 21"/>
              <a:gd name="T11" fmla="*/ 412005184 h 149"/>
              <a:gd name="T12" fmla="*/ 0 60000 65536"/>
              <a:gd name="T13" fmla="*/ 0 60000 65536"/>
              <a:gd name="T14" fmla="*/ 0 60000 65536"/>
              <a:gd name="T15" fmla="*/ 0 60000 65536"/>
              <a:gd name="T16" fmla="*/ 0 60000 65536"/>
              <a:gd name="T17" fmla="*/ 0 60000 65536"/>
              <a:gd name="T18" fmla="*/ 0 w 21"/>
              <a:gd name="T19" fmla="*/ 0 h 149"/>
              <a:gd name="T20" fmla="*/ 21 w 21"/>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21" h="149">
                <a:moveTo>
                  <a:pt x="21" y="80"/>
                </a:moveTo>
                <a:lnTo>
                  <a:pt x="21" y="0"/>
                </a:lnTo>
                <a:lnTo>
                  <a:pt x="0" y="4"/>
                </a:lnTo>
                <a:lnTo>
                  <a:pt x="0" y="147"/>
                </a:lnTo>
                <a:lnTo>
                  <a:pt x="12" y="149"/>
                </a:lnTo>
                <a:lnTo>
                  <a:pt x="21" y="80"/>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7" name="Freeform 42">
            <a:extLst>
              <a:ext uri="{FF2B5EF4-FFF2-40B4-BE49-F238E27FC236}">
                <a16:creationId xmlns:a16="http://schemas.microsoft.com/office/drawing/2014/main" id="{62A45282-9486-4C31-89FD-73D2D72561BE}"/>
              </a:ext>
            </a:extLst>
          </p:cNvPr>
          <p:cNvSpPr>
            <a:spLocks noChangeArrowheads="1"/>
          </p:cNvSpPr>
          <p:nvPr/>
        </p:nvSpPr>
        <p:spPr bwMode="auto">
          <a:xfrm>
            <a:off x="4797425" y="4238625"/>
            <a:ext cx="893763" cy="204788"/>
          </a:xfrm>
          <a:custGeom>
            <a:avLst/>
            <a:gdLst>
              <a:gd name="T0" fmla="*/ 0 w 393"/>
              <a:gd name="T1" fmla="*/ 0 h 90"/>
              <a:gd name="T2" fmla="*/ 72408448 w 393"/>
              <a:gd name="T3" fmla="*/ 465979166 h 90"/>
              <a:gd name="T4" fmla="*/ 2032601273 w 393"/>
              <a:gd name="T5" fmla="*/ 160503733 h 90"/>
              <a:gd name="T6" fmla="*/ 0 w 393"/>
              <a:gd name="T7" fmla="*/ 0 h 90"/>
              <a:gd name="T8" fmla="*/ 0 60000 65536"/>
              <a:gd name="T9" fmla="*/ 0 60000 65536"/>
              <a:gd name="T10" fmla="*/ 0 60000 65536"/>
              <a:gd name="T11" fmla="*/ 0 60000 65536"/>
              <a:gd name="T12" fmla="*/ 0 w 393"/>
              <a:gd name="T13" fmla="*/ 0 h 90"/>
              <a:gd name="T14" fmla="*/ 393 w 393"/>
              <a:gd name="T15" fmla="*/ 90 h 90"/>
            </a:gdLst>
            <a:ahLst/>
            <a:cxnLst>
              <a:cxn ang="T8">
                <a:pos x="T0" y="T1"/>
              </a:cxn>
              <a:cxn ang="T9">
                <a:pos x="T2" y="T3"/>
              </a:cxn>
              <a:cxn ang="T10">
                <a:pos x="T4" y="T5"/>
              </a:cxn>
              <a:cxn ang="T11">
                <a:pos x="T6" y="T7"/>
              </a:cxn>
            </a:cxnLst>
            <a:rect l="T12" t="T13" r="T14" b="T15"/>
            <a:pathLst>
              <a:path w="393" h="90">
                <a:moveTo>
                  <a:pt x="0" y="0"/>
                </a:moveTo>
                <a:lnTo>
                  <a:pt x="14" y="90"/>
                </a:lnTo>
                <a:lnTo>
                  <a:pt x="393" y="31"/>
                </a:lnTo>
                <a:lnTo>
                  <a:pt x="0" y="0"/>
                </a:lnTo>
                <a:close/>
              </a:path>
            </a:pathLst>
          </a:custGeom>
          <a:solidFill>
            <a:srgbClr val="9850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8" name="Freeform 43">
            <a:extLst>
              <a:ext uri="{FF2B5EF4-FFF2-40B4-BE49-F238E27FC236}">
                <a16:creationId xmlns:a16="http://schemas.microsoft.com/office/drawing/2014/main" id="{FF36A93D-081C-419A-92A4-2B9E8AAD2E53}"/>
              </a:ext>
            </a:extLst>
          </p:cNvPr>
          <p:cNvSpPr>
            <a:spLocks noChangeArrowheads="1"/>
          </p:cNvSpPr>
          <p:nvPr/>
        </p:nvSpPr>
        <p:spPr bwMode="auto">
          <a:xfrm>
            <a:off x="4730750" y="4281488"/>
            <a:ext cx="1003300" cy="417512"/>
          </a:xfrm>
          <a:custGeom>
            <a:avLst/>
            <a:gdLst>
              <a:gd name="T0" fmla="*/ 0 w 441"/>
              <a:gd name="T1" fmla="*/ 369568846 h 183"/>
              <a:gd name="T2" fmla="*/ 0 w 441"/>
              <a:gd name="T3" fmla="*/ 791187521 h 183"/>
              <a:gd name="T4" fmla="*/ 2147483647 w 441"/>
              <a:gd name="T5" fmla="*/ 952547924 h 183"/>
              <a:gd name="T6" fmla="*/ 2147483647 w 441"/>
              <a:gd name="T7" fmla="*/ 0 h 183"/>
              <a:gd name="T8" fmla="*/ 0 w 441"/>
              <a:gd name="T9" fmla="*/ 369568846 h 183"/>
              <a:gd name="T10" fmla="*/ 0 60000 65536"/>
              <a:gd name="T11" fmla="*/ 0 60000 65536"/>
              <a:gd name="T12" fmla="*/ 0 60000 65536"/>
              <a:gd name="T13" fmla="*/ 0 60000 65536"/>
              <a:gd name="T14" fmla="*/ 0 60000 65536"/>
              <a:gd name="T15" fmla="*/ 0 w 441"/>
              <a:gd name="T16" fmla="*/ 0 h 183"/>
              <a:gd name="T17" fmla="*/ 441 w 441"/>
              <a:gd name="T18" fmla="*/ 183 h 183"/>
            </a:gdLst>
            <a:ahLst/>
            <a:cxnLst>
              <a:cxn ang="T10">
                <a:pos x="T0" y="T1"/>
              </a:cxn>
              <a:cxn ang="T11">
                <a:pos x="T2" y="T3"/>
              </a:cxn>
              <a:cxn ang="T12">
                <a:pos x="T4" y="T5"/>
              </a:cxn>
              <a:cxn ang="T13">
                <a:pos x="T6" y="T7"/>
              </a:cxn>
              <a:cxn ang="T14">
                <a:pos x="T8" y="T9"/>
              </a:cxn>
            </a:cxnLst>
            <a:rect l="T15" t="T16" r="T17" b="T18"/>
            <a:pathLst>
              <a:path w="441" h="183">
                <a:moveTo>
                  <a:pt x="0" y="71"/>
                </a:moveTo>
                <a:lnTo>
                  <a:pt x="0" y="152"/>
                </a:lnTo>
                <a:lnTo>
                  <a:pt x="441" y="183"/>
                </a:lnTo>
                <a:lnTo>
                  <a:pt x="441" y="0"/>
                </a:lnTo>
                <a:lnTo>
                  <a:pt x="0" y="71"/>
                </a:lnTo>
                <a:close/>
              </a:path>
            </a:pathLst>
          </a:custGeom>
          <a:solidFill>
            <a:srgbClr val="FF8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89" name="Freeform 44">
            <a:extLst>
              <a:ext uri="{FF2B5EF4-FFF2-40B4-BE49-F238E27FC236}">
                <a16:creationId xmlns:a16="http://schemas.microsoft.com/office/drawing/2014/main" id="{3146FE02-48E5-41BB-B193-2499C4014AE3}"/>
              </a:ext>
            </a:extLst>
          </p:cNvPr>
          <p:cNvSpPr>
            <a:spLocks noChangeArrowheads="1"/>
          </p:cNvSpPr>
          <p:nvPr/>
        </p:nvSpPr>
        <p:spPr bwMode="auto">
          <a:xfrm>
            <a:off x="4640263" y="4740275"/>
            <a:ext cx="1157287" cy="409575"/>
          </a:xfrm>
          <a:custGeom>
            <a:avLst/>
            <a:gdLst>
              <a:gd name="T0" fmla="*/ 0 w 509"/>
              <a:gd name="T1" fmla="*/ 931953781 h 180"/>
              <a:gd name="T2" fmla="*/ 98219334 w 509"/>
              <a:gd name="T3" fmla="*/ 0 h 180"/>
              <a:gd name="T4" fmla="*/ 2147483647 w 509"/>
              <a:gd name="T5" fmla="*/ 207101599 h 180"/>
              <a:gd name="T6" fmla="*/ 2147483647 w 509"/>
              <a:gd name="T7" fmla="*/ 931953781 h 180"/>
              <a:gd name="T8" fmla="*/ 0 w 509"/>
              <a:gd name="T9" fmla="*/ 931953781 h 180"/>
              <a:gd name="T10" fmla="*/ 0 60000 65536"/>
              <a:gd name="T11" fmla="*/ 0 60000 65536"/>
              <a:gd name="T12" fmla="*/ 0 60000 65536"/>
              <a:gd name="T13" fmla="*/ 0 60000 65536"/>
              <a:gd name="T14" fmla="*/ 0 60000 65536"/>
              <a:gd name="T15" fmla="*/ 0 w 509"/>
              <a:gd name="T16" fmla="*/ 0 h 180"/>
              <a:gd name="T17" fmla="*/ 509 w 509"/>
              <a:gd name="T18" fmla="*/ 180 h 180"/>
            </a:gdLst>
            <a:ahLst/>
            <a:cxnLst>
              <a:cxn ang="T10">
                <a:pos x="T0" y="T1"/>
              </a:cxn>
              <a:cxn ang="T11">
                <a:pos x="T2" y="T3"/>
              </a:cxn>
              <a:cxn ang="T12">
                <a:pos x="T4" y="T5"/>
              </a:cxn>
              <a:cxn ang="T13">
                <a:pos x="T6" y="T7"/>
              </a:cxn>
              <a:cxn ang="T14">
                <a:pos x="T8" y="T9"/>
              </a:cxn>
            </a:cxnLst>
            <a:rect l="T15" t="T16" r="T17" b="T18"/>
            <a:pathLst>
              <a:path w="509" h="180">
                <a:moveTo>
                  <a:pt x="0" y="180"/>
                </a:moveTo>
                <a:lnTo>
                  <a:pt x="19" y="0"/>
                </a:lnTo>
                <a:lnTo>
                  <a:pt x="509" y="40"/>
                </a:lnTo>
                <a:lnTo>
                  <a:pt x="500" y="180"/>
                </a:lnTo>
                <a:lnTo>
                  <a:pt x="0" y="180"/>
                </a:lnTo>
                <a:close/>
              </a:path>
            </a:pathLst>
          </a:custGeom>
          <a:solidFill>
            <a:srgbClr val="AB66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90" name="Rectangle 45">
            <a:extLst>
              <a:ext uri="{FF2B5EF4-FFF2-40B4-BE49-F238E27FC236}">
                <a16:creationId xmlns:a16="http://schemas.microsoft.com/office/drawing/2014/main" id="{44BC286B-AB1B-43CE-A20C-5A22745E90E3}"/>
              </a:ext>
            </a:extLst>
          </p:cNvPr>
          <p:cNvSpPr>
            <a:spLocks noChangeArrowheads="1"/>
          </p:cNvSpPr>
          <p:nvPr/>
        </p:nvSpPr>
        <p:spPr bwMode="auto">
          <a:xfrm>
            <a:off x="4730750" y="4713288"/>
            <a:ext cx="66675"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1" name="Rectangle 46">
            <a:extLst>
              <a:ext uri="{FF2B5EF4-FFF2-40B4-BE49-F238E27FC236}">
                <a16:creationId xmlns:a16="http://schemas.microsoft.com/office/drawing/2014/main" id="{7D9689F6-EFBF-4B68-B786-1E08D8CB99AF}"/>
              </a:ext>
            </a:extLst>
          </p:cNvPr>
          <p:cNvSpPr>
            <a:spLocks noChangeArrowheads="1"/>
          </p:cNvSpPr>
          <p:nvPr/>
        </p:nvSpPr>
        <p:spPr bwMode="auto">
          <a:xfrm>
            <a:off x="4845050" y="4713288"/>
            <a:ext cx="63500"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2" name="Rectangle 47">
            <a:extLst>
              <a:ext uri="{FF2B5EF4-FFF2-40B4-BE49-F238E27FC236}">
                <a16:creationId xmlns:a16="http://schemas.microsoft.com/office/drawing/2014/main" id="{C8B0FAC8-9EE2-4432-A99D-2E377ADEE8A5}"/>
              </a:ext>
            </a:extLst>
          </p:cNvPr>
          <p:cNvSpPr>
            <a:spLocks noChangeArrowheads="1"/>
          </p:cNvSpPr>
          <p:nvPr/>
        </p:nvSpPr>
        <p:spPr bwMode="auto">
          <a:xfrm>
            <a:off x="4962525" y="4713288"/>
            <a:ext cx="66675"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3" name="Rectangle 48">
            <a:extLst>
              <a:ext uri="{FF2B5EF4-FFF2-40B4-BE49-F238E27FC236}">
                <a16:creationId xmlns:a16="http://schemas.microsoft.com/office/drawing/2014/main" id="{59A9949F-9431-46D6-A44F-06C657C937E8}"/>
              </a:ext>
            </a:extLst>
          </p:cNvPr>
          <p:cNvSpPr>
            <a:spLocks noChangeArrowheads="1"/>
          </p:cNvSpPr>
          <p:nvPr/>
        </p:nvSpPr>
        <p:spPr bwMode="auto">
          <a:xfrm>
            <a:off x="5087938" y="4713288"/>
            <a:ext cx="63500"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4" name="Rectangle 49">
            <a:extLst>
              <a:ext uri="{FF2B5EF4-FFF2-40B4-BE49-F238E27FC236}">
                <a16:creationId xmlns:a16="http://schemas.microsoft.com/office/drawing/2014/main" id="{BB1CB585-2F18-45AC-882E-E72866F68AE8}"/>
              </a:ext>
            </a:extLst>
          </p:cNvPr>
          <p:cNvSpPr>
            <a:spLocks noChangeArrowheads="1"/>
          </p:cNvSpPr>
          <p:nvPr/>
        </p:nvSpPr>
        <p:spPr bwMode="auto">
          <a:xfrm>
            <a:off x="5200650" y="4713288"/>
            <a:ext cx="65088"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5" name="Rectangle 50">
            <a:extLst>
              <a:ext uri="{FF2B5EF4-FFF2-40B4-BE49-F238E27FC236}">
                <a16:creationId xmlns:a16="http://schemas.microsoft.com/office/drawing/2014/main" id="{22A80BD8-0802-406E-A7E8-ECBFED46A69C}"/>
              </a:ext>
            </a:extLst>
          </p:cNvPr>
          <p:cNvSpPr>
            <a:spLocks noChangeArrowheads="1"/>
          </p:cNvSpPr>
          <p:nvPr/>
        </p:nvSpPr>
        <p:spPr bwMode="auto">
          <a:xfrm>
            <a:off x="5313363" y="4713288"/>
            <a:ext cx="63500"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6" name="Rectangle 51">
            <a:extLst>
              <a:ext uri="{FF2B5EF4-FFF2-40B4-BE49-F238E27FC236}">
                <a16:creationId xmlns:a16="http://schemas.microsoft.com/office/drawing/2014/main" id="{2CE891FE-9E69-4D5B-8E41-B94642E41BC4}"/>
              </a:ext>
            </a:extLst>
          </p:cNvPr>
          <p:cNvSpPr>
            <a:spLocks noChangeArrowheads="1"/>
          </p:cNvSpPr>
          <p:nvPr/>
        </p:nvSpPr>
        <p:spPr bwMode="auto">
          <a:xfrm>
            <a:off x="5438775" y="4713288"/>
            <a:ext cx="63500"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7" name="Rectangle 52">
            <a:extLst>
              <a:ext uri="{FF2B5EF4-FFF2-40B4-BE49-F238E27FC236}">
                <a16:creationId xmlns:a16="http://schemas.microsoft.com/office/drawing/2014/main" id="{4D6C5D64-4946-49D8-AFB2-FA5DF54B5D32}"/>
              </a:ext>
            </a:extLst>
          </p:cNvPr>
          <p:cNvSpPr>
            <a:spLocks noChangeArrowheads="1"/>
          </p:cNvSpPr>
          <p:nvPr/>
        </p:nvSpPr>
        <p:spPr bwMode="auto">
          <a:xfrm>
            <a:off x="5549900" y="4713288"/>
            <a:ext cx="66675"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8" name="Rectangle 53">
            <a:extLst>
              <a:ext uri="{FF2B5EF4-FFF2-40B4-BE49-F238E27FC236}">
                <a16:creationId xmlns:a16="http://schemas.microsoft.com/office/drawing/2014/main" id="{15C16247-D0B2-4A7D-AE6A-47900F034DA8}"/>
              </a:ext>
            </a:extLst>
          </p:cNvPr>
          <p:cNvSpPr>
            <a:spLocks noChangeArrowheads="1"/>
          </p:cNvSpPr>
          <p:nvPr/>
        </p:nvSpPr>
        <p:spPr bwMode="auto">
          <a:xfrm>
            <a:off x="5668963" y="4713288"/>
            <a:ext cx="65087" cy="460375"/>
          </a:xfrm>
          <a:prstGeom prst="rect">
            <a:avLst/>
          </a:prstGeom>
          <a:solidFill>
            <a:srgbClr val="904826"/>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99" name="Freeform 54">
            <a:extLst>
              <a:ext uri="{FF2B5EF4-FFF2-40B4-BE49-F238E27FC236}">
                <a16:creationId xmlns:a16="http://schemas.microsoft.com/office/drawing/2014/main" id="{7EDF15D3-2A8F-4C71-9E23-6E6D4C4FBFC9}"/>
              </a:ext>
            </a:extLst>
          </p:cNvPr>
          <p:cNvSpPr>
            <a:spLocks noChangeArrowheads="1"/>
          </p:cNvSpPr>
          <p:nvPr/>
        </p:nvSpPr>
        <p:spPr bwMode="auto">
          <a:xfrm>
            <a:off x="4683125" y="4627563"/>
            <a:ext cx="1143000" cy="204787"/>
          </a:xfrm>
          <a:custGeom>
            <a:avLst/>
            <a:gdLst>
              <a:gd name="T0" fmla="*/ 0 w 502"/>
              <a:gd name="T1" fmla="*/ 0 h 90"/>
              <a:gd name="T2" fmla="*/ 0 w 502"/>
              <a:gd name="T3" fmla="*/ 258875798 h 90"/>
              <a:gd name="T4" fmla="*/ 2147483647 w 502"/>
              <a:gd name="T5" fmla="*/ 465974615 h 90"/>
              <a:gd name="T6" fmla="*/ 2147483647 w 502"/>
              <a:gd name="T7" fmla="*/ 160502949 h 90"/>
              <a:gd name="T8" fmla="*/ 0 w 502"/>
              <a:gd name="T9" fmla="*/ 0 h 90"/>
              <a:gd name="T10" fmla="*/ 0 60000 65536"/>
              <a:gd name="T11" fmla="*/ 0 60000 65536"/>
              <a:gd name="T12" fmla="*/ 0 60000 65536"/>
              <a:gd name="T13" fmla="*/ 0 60000 65536"/>
              <a:gd name="T14" fmla="*/ 0 60000 65536"/>
              <a:gd name="T15" fmla="*/ 0 w 502"/>
              <a:gd name="T16" fmla="*/ 0 h 90"/>
              <a:gd name="T17" fmla="*/ 502 w 502"/>
              <a:gd name="T18" fmla="*/ 90 h 90"/>
            </a:gdLst>
            <a:ahLst/>
            <a:cxnLst>
              <a:cxn ang="T10">
                <a:pos x="T0" y="T1"/>
              </a:cxn>
              <a:cxn ang="T11">
                <a:pos x="T2" y="T3"/>
              </a:cxn>
              <a:cxn ang="T12">
                <a:pos x="T4" y="T5"/>
              </a:cxn>
              <a:cxn ang="T13">
                <a:pos x="T6" y="T7"/>
              </a:cxn>
              <a:cxn ang="T14">
                <a:pos x="T8" y="T9"/>
              </a:cxn>
            </a:cxnLst>
            <a:rect l="T15" t="T16" r="T17" b="T18"/>
            <a:pathLst>
              <a:path w="502" h="90">
                <a:moveTo>
                  <a:pt x="0" y="0"/>
                </a:moveTo>
                <a:lnTo>
                  <a:pt x="0" y="50"/>
                </a:lnTo>
                <a:lnTo>
                  <a:pt x="490" y="90"/>
                </a:lnTo>
                <a:lnTo>
                  <a:pt x="502" y="31"/>
                </a:lnTo>
                <a:lnTo>
                  <a:pt x="0" y="0"/>
                </a:lnTo>
                <a:close/>
              </a:path>
            </a:pathLst>
          </a:custGeom>
          <a:solidFill>
            <a:srgbClr val="904826"/>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0" name="Freeform 55">
            <a:extLst>
              <a:ext uri="{FF2B5EF4-FFF2-40B4-BE49-F238E27FC236}">
                <a16:creationId xmlns:a16="http://schemas.microsoft.com/office/drawing/2014/main" id="{4C5B0C58-B070-4AF7-A9FB-6CA00AB11059}"/>
              </a:ext>
            </a:extLst>
          </p:cNvPr>
          <p:cNvSpPr>
            <a:spLocks noChangeArrowheads="1"/>
          </p:cNvSpPr>
          <p:nvPr/>
        </p:nvSpPr>
        <p:spPr bwMode="auto">
          <a:xfrm>
            <a:off x="4505325" y="5064125"/>
            <a:ext cx="1390650" cy="242888"/>
          </a:xfrm>
          <a:custGeom>
            <a:avLst/>
            <a:gdLst>
              <a:gd name="T0" fmla="*/ 0 w 611"/>
              <a:gd name="T1" fmla="*/ 195806318 h 107"/>
              <a:gd name="T2" fmla="*/ 0 w 611"/>
              <a:gd name="T3" fmla="*/ 427682638 h 107"/>
              <a:gd name="T4" fmla="*/ 2147483647 w 611"/>
              <a:gd name="T5" fmla="*/ 551351220 h 107"/>
              <a:gd name="T6" fmla="*/ 2147483647 w 611"/>
              <a:gd name="T7" fmla="*/ 0 h 107"/>
              <a:gd name="T8" fmla="*/ 0 w 611"/>
              <a:gd name="T9" fmla="*/ 195806318 h 107"/>
              <a:gd name="T10" fmla="*/ 0 60000 65536"/>
              <a:gd name="T11" fmla="*/ 0 60000 65536"/>
              <a:gd name="T12" fmla="*/ 0 60000 65536"/>
              <a:gd name="T13" fmla="*/ 0 60000 65536"/>
              <a:gd name="T14" fmla="*/ 0 60000 65536"/>
              <a:gd name="T15" fmla="*/ 0 w 611"/>
              <a:gd name="T16" fmla="*/ 0 h 107"/>
              <a:gd name="T17" fmla="*/ 611 w 611"/>
              <a:gd name="T18" fmla="*/ 107 h 107"/>
            </a:gdLst>
            <a:ahLst/>
            <a:cxnLst>
              <a:cxn ang="T10">
                <a:pos x="T0" y="T1"/>
              </a:cxn>
              <a:cxn ang="T11">
                <a:pos x="T2" y="T3"/>
              </a:cxn>
              <a:cxn ang="T12">
                <a:pos x="T4" y="T5"/>
              </a:cxn>
              <a:cxn ang="T13">
                <a:pos x="T6" y="T7"/>
              </a:cxn>
              <a:cxn ang="T14">
                <a:pos x="T8" y="T9"/>
              </a:cxn>
            </a:cxnLst>
            <a:rect l="T15" t="T16" r="T17" b="T18"/>
            <a:pathLst>
              <a:path w="611" h="107">
                <a:moveTo>
                  <a:pt x="0" y="38"/>
                </a:moveTo>
                <a:lnTo>
                  <a:pt x="0" y="83"/>
                </a:lnTo>
                <a:lnTo>
                  <a:pt x="611" y="107"/>
                </a:lnTo>
                <a:lnTo>
                  <a:pt x="611" y="0"/>
                </a:lnTo>
                <a:lnTo>
                  <a:pt x="0" y="38"/>
                </a:lnTo>
                <a:close/>
              </a:path>
            </a:pathLst>
          </a:custGeom>
          <a:solidFill>
            <a:srgbClr val="904826"/>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1" name="Freeform 56">
            <a:extLst>
              <a:ext uri="{FF2B5EF4-FFF2-40B4-BE49-F238E27FC236}">
                <a16:creationId xmlns:a16="http://schemas.microsoft.com/office/drawing/2014/main" id="{22CCAA49-2512-4A39-AC4B-E0B369B0C09F}"/>
              </a:ext>
            </a:extLst>
          </p:cNvPr>
          <p:cNvSpPr>
            <a:spLocks noChangeArrowheads="1"/>
          </p:cNvSpPr>
          <p:nvPr/>
        </p:nvSpPr>
        <p:spPr bwMode="auto">
          <a:xfrm>
            <a:off x="4392613" y="5307013"/>
            <a:ext cx="1598612" cy="644525"/>
          </a:xfrm>
          <a:custGeom>
            <a:avLst/>
            <a:gdLst>
              <a:gd name="T0" fmla="*/ 0 w 703"/>
              <a:gd name="T1" fmla="*/ 1467888606 h 283"/>
              <a:gd name="T2" fmla="*/ 258549909 w 703"/>
              <a:gd name="T3" fmla="*/ 150420292 h 283"/>
              <a:gd name="T4" fmla="*/ 2147483647 w 703"/>
              <a:gd name="T5" fmla="*/ 0 h 283"/>
              <a:gd name="T6" fmla="*/ 2147483647 w 703"/>
              <a:gd name="T7" fmla="*/ 1244853349 h 283"/>
              <a:gd name="T8" fmla="*/ 0 w 703"/>
              <a:gd name="T9" fmla="*/ 1467888606 h 283"/>
              <a:gd name="T10" fmla="*/ 0 60000 65536"/>
              <a:gd name="T11" fmla="*/ 0 60000 65536"/>
              <a:gd name="T12" fmla="*/ 0 60000 65536"/>
              <a:gd name="T13" fmla="*/ 0 60000 65536"/>
              <a:gd name="T14" fmla="*/ 0 60000 65536"/>
              <a:gd name="T15" fmla="*/ 0 w 703"/>
              <a:gd name="T16" fmla="*/ 0 h 283"/>
              <a:gd name="T17" fmla="*/ 703 w 703"/>
              <a:gd name="T18" fmla="*/ 283 h 283"/>
            </a:gdLst>
            <a:ahLst/>
            <a:cxnLst>
              <a:cxn ang="T10">
                <a:pos x="T0" y="T1"/>
              </a:cxn>
              <a:cxn ang="T11">
                <a:pos x="T2" y="T3"/>
              </a:cxn>
              <a:cxn ang="T12">
                <a:pos x="T4" y="T5"/>
              </a:cxn>
              <a:cxn ang="T13">
                <a:pos x="T6" y="T7"/>
              </a:cxn>
              <a:cxn ang="T14">
                <a:pos x="T8" y="T9"/>
              </a:cxn>
            </a:cxnLst>
            <a:rect l="T15" t="T16" r="T17" b="T18"/>
            <a:pathLst>
              <a:path w="703" h="283">
                <a:moveTo>
                  <a:pt x="0" y="283"/>
                </a:moveTo>
                <a:lnTo>
                  <a:pt x="50" y="29"/>
                </a:lnTo>
                <a:lnTo>
                  <a:pt x="661" y="0"/>
                </a:lnTo>
                <a:lnTo>
                  <a:pt x="703" y="240"/>
                </a:lnTo>
                <a:lnTo>
                  <a:pt x="0" y="283"/>
                </a:lnTo>
                <a:close/>
              </a:path>
            </a:pathLst>
          </a:custGeom>
          <a:solidFill>
            <a:srgbClr val="FF99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2" name="Freeform 57">
            <a:extLst>
              <a:ext uri="{FF2B5EF4-FFF2-40B4-BE49-F238E27FC236}">
                <a16:creationId xmlns:a16="http://schemas.microsoft.com/office/drawing/2014/main" id="{C13C6957-FF5A-40DD-B208-96535374B1E7}"/>
              </a:ext>
            </a:extLst>
          </p:cNvPr>
          <p:cNvSpPr>
            <a:spLocks noChangeArrowheads="1"/>
          </p:cNvSpPr>
          <p:nvPr/>
        </p:nvSpPr>
        <p:spPr bwMode="auto">
          <a:xfrm>
            <a:off x="5195888" y="5307013"/>
            <a:ext cx="795337" cy="601662"/>
          </a:xfrm>
          <a:custGeom>
            <a:avLst/>
            <a:gdLst>
              <a:gd name="T0" fmla="*/ 10328019 w 350"/>
              <a:gd name="T1" fmla="*/ 72714499 h 264"/>
              <a:gd name="T2" fmla="*/ 0 w 350"/>
              <a:gd name="T3" fmla="*/ 1371201372 h 264"/>
              <a:gd name="T4" fmla="*/ 598995563 w 350"/>
              <a:gd name="T5" fmla="*/ 1319262444 h 264"/>
              <a:gd name="T6" fmla="*/ 1807316982 w 350"/>
              <a:gd name="T7" fmla="*/ 1246545666 h 264"/>
              <a:gd name="T8" fmla="*/ 1590439944 w 350"/>
              <a:gd name="T9" fmla="*/ 0 h 264"/>
              <a:gd name="T10" fmla="*/ 10328019 w 350"/>
              <a:gd name="T11" fmla="*/ 72714499 h 264"/>
              <a:gd name="T12" fmla="*/ 0 60000 65536"/>
              <a:gd name="T13" fmla="*/ 0 60000 65536"/>
              <a:gd name="T14" fmla="*/ 0 60000 65536"/>
              <a:gd name="T15" fmla="*/ 0 60000 65536"/>
              <a:gd name="T16" fmla="*/ 0 60000 65536"/>
              <a:gd name="T17" fmla="*/ 0 60000 65536"/>
              <a:gd name="T18" fmla="*/ 0 w 350"/>
              <a:gd name="T19" fmla="*/ 0 h 264"/>
              <a:gd name="T20" fmla="*/ 350 w 350"/>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50" h="264">
                <a:moveTo>
                  <a:pt x="2" y="14"/>
                </a:moveTo>
                <a:lnTo>
                  <a:pt x="0" y="264"/>
                </a:lnTo>
                <a:lnTo>
                  <a:pt x="116" y="254"/>
                </a:lnTo>
                <a:lnTo>
                  <a:pt x="350" y="240"/>
                </a:lnTo>
                <a:lnTo>
                  <a:pt x="308" y="0"/>
                </a:lnTo>
                <a:lnTo>
                  <a:pt x="2" y="14"/>
                </a:lnTo>
                <a:close/>
              </a:path>
            </a:pathLst>
          </a:custGeom>
          <a:solidFill>
            <a:srgbClr val="DB792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3" name="Freeform 58">
            <a:extLst>
              <a:ext uri="{FF2B5EF4-FFF2-40B4-BE49-F238E27FC236}">
                <a16:creationId xmlns:a16="http://schemas.microsoft.com/office/drawing/2014/main" id="{E9001418-B495-4E36-8553-C9721B663780}"/>
              </a:ext>
            </a:extLst>
          </p:cNvPr>
          <p:cNvSpPr>
            <a:spLocks noChangeArrowheads="1"/>
          </p:cNvSpPr>
          <p:nvPr/>
        </p:nvSpPr>
        <p:spPr bwMode="auto">
          <a:xfrm>
            <a:off x="4270375" y="5853113"/>
            <a:ext cx="2103438" cy="188912"/>
          </a:xfrm>
          <a:custGeom>
            <a:avLst/>
            <a:gdLst>
              <a:gd name="T0" fmla="*/ 2147483647 w 925"/>
              <a:gd name="T1" fmla="*/ 0 h 83"/>
              <a:gd name="T2" fmla="*/ 2147483647 w 925"/>
              <a:gd name="T3" fmla="*/ 393710816 h 83"/>
              <a:gd name="T4" fmla="*/ 0 w 925"/>
              <a:gd name="T5" fmla="*/ 429972816 h 83"/>
              <a:gd name="T6" fmla="*/ 1049715617 w 925"/>
              <a:gd name="T7" fmla="*/ 160591132 h 83"/>
              <a:gd name="T8" fmla="*/ 2147483647 w 925"/>
              <a:gd name="T9" fmla="*/ 0 h 83"/>
              <a:gd name="T10" fmla="*/ 0 60000 65536"/>
              <a:gd name="T11" fmla="*/ 0 60000 65536"/>
              <a:gd name="T12" fmla="*/ 0 60000 65536"/>
              <a:gd name="T13" fmla="*/ 0 60000 65536"/>
              <a:gd name="T14" fmla="*/ 0 60000 65536"/>
              <a:gd name="T15" fmla="*/ 0 w 925"/>
              <a:gd name="T16" fmla="*/ 0 h 83"/>
              <a:gd name="T17" fmla="*/ 925 w 925"/>
              <a:gd name="T18" fmla="*/ 83 h 83"/>
            </a:gdLst>
            <a:ahLst/>
            <a:cxnLst>
              <a:cxn ang="T10">
                <a:pos x="T0" y="T1"/>
              </a:cxn>
              <a:cxn ang="T11">
                <a:pos x="T2" y="T3"/>
              </a:cxn>
              <a:cxn ang="T12">
                <a:pos x="T4" y="T5"/>
              </a:cxn>
              <a:cxn ang="T13">
                <a:pos x="T6" y="T7"/>
              </a:cxn>
              <a:cxn ang="T14">
                <a:pos x="T8" y="T9"/>
              </a:cxn>
            </a:cxnLst>
            <a:rect l="T15" t="T16" r="T17" b="T18"/>
            <a:pathLst>
              <a:path w="925" h="83">
                <a:moveTo>
                  <a:pt x="757" y="0"/>
                </a:moveTo>
                <a:lnTo>
                  <a:pt x="925" y="76"/>
                </a:lnTo>
                <a:lnTo>
                  <a:pt x="0" y="83"/>
                </a:lnTo>
                <a:lnTo>
                  <a:pt x="203" y="31"/>
                </a:lnTo>
                <a:lnTo>
                  <a:pt x="757" y="0"/>
                </a:lnTo>
                <a:close/>
              </a:path>
            </a:pathLst>
          </a:custGeom>
          <a:solidFill>
            <a:srgbClr val="9D5E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4" name="Freeform 59">
            <a:extLst>
              <a:ext uri="{FF2B5EF4-FFF2-40B4-BE49-F238E27FC236}">
                <a16:creationId xmlns:a16="http://schemas.microsoft.com/office/drawing/2014/main" id="{EE7AA89D-E73F-4874-9485-17902DE3028D}"/>
              </a:ext>
            </a:extLst>
          </p:cNvPr>
          <p:cNvSpPr>
            <a:spLocks noChangeArrowheads="1"/>
          </p:cNvSpPr>
          <p:nvPr/>
        </p:nvSpPr>
        <p:spPr bwMode="auto">
          <a:xfrm>
            <a:off x="4840288" y="6057900"/>
            <a:ext cx="225425" cy="114300"/>
          </a:xfrm>
          <a:custGeom>
            <a:avLst/>
            <a:gdLst>
              <a:gd name="T0" fmla="*/ 604960191 w 42"/>
              <a:gd name="T1" fmla="*/ 0 h 21"/>
              <a:gd name="T2" fmla="*/ 0 w 42"/>
              <a:gd name="T3" fmla="*/ 622118571 h 21"/>
              <a:gd name="T4" fmla="*/ 1209915015 w 42"/>
              <a:gd name="T5" fmla="*/ 622118571 h 21"/>
              <a:gd name="T6" fmla="*/ 604960191 w 42"/>
              <a:gd name="T7" fmla="*/ 0 h 21"/>
              <a:gd name="T8" fmla="*/ 0 60000 65536"/>
              <a:gd name="T9" fmla="*/ 0 60000 65536"/>
              <a:gd name="T10" fmla="*/ 0 60000 65536"/>
              <a:gd name="T11" fmla="*/ 0 60000 65536"/>
              <a:gd name="T12" fmla="*/ 0 w 42"/>
              <a:gd name="T13" fmla="*/ 0 h 21"/>
              <a:gd name="T14" fmla="*/ 42 w 42"/>
              <a:gd name="T15" fmla="*/ 21 h 21"/>
            </a:gdLst>
            <a:ahLst/>
            <a:cxnLst>
              <a:cxn ang="T8">
                <a:pos x="T0" y="T1"/>
              </a:cxn>
              <a:cxn ang="T9">
                <a:pos x="T2" y="T3"/>
              </a:cxn>
              <a:cxn ang="T10">
                <a:pos x="T4" y="T5"/>
              </a:cxn>
              <a:cxn ang="T11">
                <a:pos x="T6" y="T7"/>
              </a:cxn>
            </a:cxnLst>
            <a:rect l="T12" t="T13" r="T14" b="T15"/>
            <a:pathLst>
              <a:path w="42" h="21">
                <a:moveTo>
                  <a:pt x="21" y="0"/>
                </a:moveTo>
                <a:cubicBezTo>
                  <a:pt x="9" y="0"/>
                  <a:pt x="0" y="10"/>
                  <a:pt x="0" y="21"/>
                </a:cubicBezTo>
                <a:cubicBezTo>
                  <a:pt x="42" y="21"/>
                  <a:pt x="42" y="21"/>
                  <a:pt x="42" y="21"/>
                </a:cubicBezTo>
                <a:cubicBezTo>
                  <a:pt x="42" y="10"/>
                  <a:pt x="32" y="0"/>
                  <a:pt x="21"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5" name="Freeform 60">
            <a:extLst>
              <a:ext uri="{FF2B5EF4-FFF2-40B4-BE49-F238E27FC236}">
                <a16:creationId xmlns:a16="http://schemas.microsoft.com/office/drawing/2014/main" id="{E86EF15E-1A85-4A94-8393-FDC6D77447A9}"/>
              </a:ext>
            </a:extLst>
          </p:cNvPr>
          <p:cNvSpPr>
            <a:spLocks noChangeArrowheads="1"/>
          </p:cNvSpPr>
          <p:nvPr/>
        </p:nvSpPr>
        <p:spPr bwMode="auto">
          <a:xfrm>
            <a:off x="5233988" y="6057900"/>
            <a:ext cx="225425" cy="114300"/>
          </a:xfrm>
          <a:custGeom>
            <a:avLst/>
            <a:gdLst>
              <a:gd name="T0" fmla="*/ 604960191 w 42"/>
              <a:gd name="T1" fmla="*/ 0 h 21"/>
              <a:gd name="T2" fmla="*/ 0 w 42"/>
              <a:gd name="T3" fmla="*/ 622118571 h 21"/>
              <a:gd name="T4" fmla="*/ 1209915015 w 42"/>
              <a:gd name="T5" fmla="*/ 622118571 h 21"/>
              <a:gd name="T6" fmla="*/ 604960191 w 42"/>
              <a:gd name="T7" fmla="*/ 0 h 21"/>
              <a:gd name="T8" fmla="*/ 0 60000 65536"/>
              <a:gd name="T9" fmla="*/ 0 60000 65536"/>
              <a:gd name="T10" fmla="*/ 0 60000 65536"/>
              <a:gd name="T11" fmla="*/ 0 60000 65536"/>
              <a:gd name="T12" fmla="*/ 0 w 42"/>
              <a:gd name="T13" fmla="*/ 0 h 21"/>
              <a:gd name="T14" fmla="*/ 42 w 42"/>
              <a:gd name="T15" fmla="*/ 21 h 21"/>
            </a:gdLst>
            <a:ahLst/>
            <a:cxnLst>
              <a:cxn ang="T8">
                <a:pos x="T0" y="T1"/>
              </a:cxn>
              <a:cxn ang="T9">
                <a:pos x="T2" y="T3"/>
              </a:cxn>
              <a:cxn ang="T10">
                <a:pos x="T4" y="T5"/>
              </a:cxn>
              <a:cxn ang="T11">
                <a:pos x="T6" y="T7"/>
              </a:cxn>
            </a:cxnLst>
            <a:rect l="T12" t="T13" r="T14" b="T15"/>
            <a:pathLst>
              <a:path w="42" h="21">
                <a:moveTo>
                  <a:pt x="21" y="0"/>
                </a:moveTo>
                <a:cubicBezTo>
                  <a:pt x="10" y="0"/>
                  <a:pt x="0" y="10"/>
                  <a:pt x="0" y="21"/>
                </a:cubicBezTo>
                <a:cubicBezTo>
                  <a:pt x="42" y="21"/>
                  <a:pt x="42" y="21"/>
                  <a:pt x="42" y="21"/>
                </a:cubicBezTo>
                <a:cubicBezTo>
                  <a:pt x="42" y="10"/>
                  <a:pt x="33" y="0"/>
                  <a:pt x="21"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6" name="Freeform 61">
            <a:extLst>
              <a:ext uri="{FF2B5EF4-FFF2-40B4-BE49-F238E27FC236}">
                <a16:creationId xmlns:a16="http://schemas.microsoft.com/office/drawing/2014/main" id="{5349B097-309E-496E-BCB7-619EDC2C8F77}"/>
              </a:ext>
            </a:extLst>
          </p:cNvPr>
          <p:cNvSpPr>
            <a:spLocks noChangeArrowheads="1"/>
          </p:cNvSpPr>
          <p:nvPr/>
        </p:nvSpPr>
        <p:spPr bwMode="auto">
          <a:xfrm>
            <a:off x="4462463" y="5848350"/>
            <a:ext cx="290512" cy="146050"/>
          </a:xfrm>
          <a:custGeom>
            <a:avLst/>
            <a:gdLst>
              <a:gd name="T0" fmla="*/ 781455761 w 54"/>
              <a:gd name="T1" fmla="*/ 0 h 27"/>
              <a:gd name="T2" fmla="*/ 0 w 54"/>
              <a:gd name="T3" fmla="*/ 790022315 h 27"/>
              <a:gd name="T4" fmla="*/ 1562911521 w 54"/>
              <a:gd name="T5" fmla="*/ 790022315 h 27"/>
              <a:gd name="T6" fmla="*/ 781455761 w 54"/>
              <a:gd name="T7" fmla="*/ 0 h 27"/>
              <a:gd name="T8" fmla="*/ 0 60000 65536"/>
              <a:gd name="T9" fmla="*/ 0 60000 65536"/>
              <a:gd name="T10" fmla="*/ 0 60000 65536"/>
              <a:gd name="T11" fmla="*/ 0 60000 65536"/>
              <a:gd name="T12" fmla="*/ 0 w 54"/>
              <a:gd name="T13" fmla="*/ 0 h 27"/>
              <a:gd name="T14" fmla="*/ 54 w 54"/>
              <a:gd name="T15" fmla="*/ 27 h 27"/>
            </a:gdLst>
            <a:ahLst/>
            <a:cxnLst>
              <a:cxn ang="T8">
                <a:pos x="T0" y="T1"/>
              </a:cxn>
              <a:cxn ang="T9">
                <a:pos x="T2" y="T3"/>
              </a:cxn>
              <a:cxn ang="T10">
                <a:pos x="T4" y="T5"/>
              </a:cxn>
              <a:cxn ang="T11">
                <a:pos x="T6" y="T7"/>
              </a:cxn>
            </a:cxnLst>
            <a:rect l="T12" t="T13" r="T14" b="T15"/>
            <a:pathLst>
              <a:path w="54" h="27">
                <a:moveTo>
                  <a:pt x="27" y="0"/>
                </a:moveTo>
                <a:cubicBezTo>
                  <a:pt x="12" y="0"/>
                  <a:pt x="0" y="12"/>
                  <a:pt x="0" y="27"/>
                </a:cubicBezTo>
                <a:cubicBezTo>
                  <a:pt x="54" y="27"/>
                  <a:pt x="54" y="27"/>
                  <a:pt x="54" y="27"/>
                </a:cubicBezTo>
                <a:cubicBezTo>
                  <a:pt x="54" y="12"/>
                  <a:pt x="42" y="0"/>
                  <a:pt x="27"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7" name="Freeform 62">
            <a:extLst>
              <a:ext uri="{FF2B5EF4-FFF2-40B4-BE49-F238E27FC236}">
                <a16:creationId xmlns:a16="http://schemas.microsoft.com/office/drawing/2014/main" id="{1F26BB1A-5B13-4070-86F3-C40E5E03AF50}"/>
              </a:ext>
            </a:extLst>
          </p:cNvPr>
          <p:cNvSpPr>
            <a:spLocks noChangeArrowheads="1"/>
          </p:cNvSpPr>
          <p:nvPr/>
        </p:nvSpPr>
        <p:spPr bwMode="auto">
          <a:xfrm>
            <a:off x="4079875" y="5815013"/>
            <a:ext cx="441325" cy="227012"/>
          </a:xfrm>
          <a:custGeom>
            <a:avLst/>
            <a:gdLst>
              <a:gd name="T0" fmla="*/ 1187610957 w 82"/>
              <a:gd name="T1" fmla="*/ 0 h 42"/>
              <a:gd name="T2" fmla="*/ 0 w 82"/>
              <a:gd name="T3" fmla="*/ 1227010670 h 42"/>
              <a:gd name="T4" fmla="*/ 2147483647 w 82"/>
              <a:gd name="T5" fmla="*/ 1227010670 h 42"/>
              <a:gd name="T6" fmla="*/ 1187610957 w 82"/>
              <a:gd name="T7" fmla="*/ 0 h 42"/>
              <a:gd name="T8" fmla="*/ 0 60000 65536"/>
              <a:gd name="T9" fmla="*/ 0 60000 65536"/>
              <a:gd name="T10" fmla="*/ 0 60000 65536"/>
              <a:gd name="T11" fmla="*/ 0 60000 65536"/>
              <a:gd name="T12" fmla="*/ 0 w 82"/>
              <a:gd name="T13" fmla="*/ 0 h 42"/>
              <a:gd name="T14" fmla="*/ 82 w 82"/>
              <a:gd name="T15" fmla="*/ 42 h 42"/>
            </a:gdLst>
            <a:ahLst/>
            <a:cxnLst>
              <a:cxn ang="T8">
                <a:pos x="T0" y="T1"/>
              </a:cxn>
              <a:cxn ang="T9">
                <a:pos x="T2" y="T3"/>
              </a:cxn>
              <a:cxn ang="T10">
                <a:pos x="T4" y="T5"/>
              </a:cxn>
              <a:cxn ang="T11">
                <a:pos x="T6" y="T7"/>
              </a:cxn>
            </a:cxnLst>
            <a:rect l="T12" t="T13" r="T14" b="T15"/>
            <a:pathLst>
              <a:path w="82" h="42">
                <a:moveTo>
                  <a:pt x="41" y="0"/>
                </a:moveTo>
                <a:cubicBezTo>
                  <a:pt x="18" y="0"/>
                  <a:pt x="0" y="19"/>
                  <a:pt x="0" y="42"/>
                </a:cubicBezTo>
                <a:cubicBezTo>
                  <a:pt x="82" y="42"/>
                  <a:pt x="82" y="42"/>
                  <a:pt x="82" y="42"/>
                </a:cubicBezTo>
                <a:cubicBezTo>
                  <a:pt x="82" y="19"/>
                  <a:pt x="64" y="0"/>
                  <a:pt x="41" y="0"/>
                </a:cubicBezTo>
                <a:close/>
              </a:path>
            </a:pathLst>
          </a:custGeom>
          <a:solidFill>
            <a:srgbClr val="C66E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8" name="Freeform 63">
            <a:extLst>
              <a:ext uri="{FF2B5EF4-FFF2-40B4-BE49-F238E27FC236}">
                <a16:creationId xmlns:a16="http://schemas.microsoft.com/office/drawing/2014/main" id="{97965250-E33E-465D-B279-9F460ACAF887}"/>
              </a:ext>
            </a:extLst>
          </p:cNvPr>
          <p:cNvSpPr>
            <a:spLocks noChangeArrowheads="1"/>
          </p:cNvSpPr>
          <p:nvPr/>
        </p:nvSpPr>
        <p:spPr bwMode="auto">
          <a:xfrm>
            <a:off x="3887788" y="5951538"/>
            <a:ext cx="358775" cy="176212"/>
          </a:xfrm>
          <a:custGeom>
            <a:avLst/>
            <a:gdLst>
              <a:gd name="T0" fmla="*/ 946255675 w 67"/>
              <a:gd name="T1" fmla="*/ 0 h 33"/>
              <a:gd name="T2" fmla="*/ 0 w 67"/>
              <a:gd name="T3" fmla="*/ 940929362 h 33"/>
              <a:gd name="T4" fmla="*/ 1921186576 w 67"/>
              <a:gd name="T5" fmla="*/ 940929362 h 33"/>
              <a:gd name="T6" fmla="*/ 946255675 w 67"/>
              <a:gd name="T7" fmla="*/ 0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33" y="0"/>
                </a:moveTo>
                <a:cubicBezTo>
                  <a:pt x="15" y="0"/>
                  <a:pt x="0" y="15"/>
                  <a:pt x="0" y="33"/>
                </a:cubicBezTo>
                <a:cubicBezTo>
                  <a:pt x="67" y="33"/>
                  <a:pt x="67" y="33"/>
                  <a:pt x="67" y="33"/>
                </a:cubicBezTo>
                <a:cubicBezTo>
                  <a:pt x="67" y="15"/>
                  <a:pt x="52" y="0"/>
                  <a:pt x="33"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09" name="Freeform 64">
            <a:extLst>
              <a:ext uri="{FF2B5EF4-FFF2-40B4-BE49-F238E27FC236}">
                <a16:creationId xmlns:a16="http://schemas.microsoft.com/office/drawing/2014/main" id="{9144B5E8-DB7D-4A22-8563-06B554B45EF6}"/>
              </a:ext>
            </a:extLst>
          </p:cNvPr>
          <p:cNvSpPr>
            <a:spLocks noChangeArrowheads="1"/>
          </p:cNvSpPr>
          <p:nvPr/>
        </p:nvSpPr>
        <p:spPr bwMode="auto">
          <a:xfrm>
            <a:off x="2841625" y="6183313"/>
            <a:ext cx="361950" cy="182562"/>
          </a:xfrm>
          <a:custGeom>
            <a:avLst/>
            <a:gdLst>
              <a:gd name="T0" fmla="*/ 992261615 w 67"/>
              <a:gd name="T1" fmla="*/ 0 h 34"/>
              <a:gd name="T2" fmla="*/ 0 w 67"/>
              <a:gd name="T3" fmla="*/ 980261290 h 34"/>
              <a:gd name="T4" fmla="*/ 1955340336 w 67"/>
              <a:gd name="T5" fmla="*/ 980261290 h 34"/>
              <a:gd name="T6" fmla="*/ 992261615 w 67"/>
              <a:gd name="T7" fmla="*/ 0 h 34"/>
              <a:gd name="T8" fmla="*/ 0 60000 65536"/>
              <a:gd name="T9" fmla="*/ 0 60000 65536"/>
              <a:gd name="T10" fmla="*/ 0 60000 65536"/>
              <a:gd name="T11" fmla="*/ 0 60000 65536"/>
              <a:gd name="T12" fmla="*/ 0 w 67"/>
              <a:gd name="T13" fmla="*/ 0 h 34"/>
              <a:gd name="T14" fmla="*/ 67 w 67"/>
              <a:gd name="T15" fmla="*/ 34 h 34"/>
            </a:gdLst>
            <a:ahLst/>
            <a:cxnLst>
              <a:cxn ang="T8">
                <a:pos x="T0" y="T1"/>
              </a:cxn>
              <a:cxn ang="T9">
                <a:pos x="T2" y="T3"/>
              </a:cxn>
              <a:cxn ang="T10">
                <a:pos x="T4" y="T5"/>
              </a:cxn>
              <a:cxn ang="T11">
                <a:pos x="T6" y="T7"/>
              </a:cxn>
            </a:cxnLst>
            <a:rect l="T12" t="T13" r="T14" b="T15"/>
            <a:pathLst>
              <a:path w="67" h="34">
                <a:moveTo>
                  <a:pt x="34" y="0"/>
                </a:moveTo>
                <a:cubicBezTo>
                  <a:pt x="15" y="0"/>
                  <a:pt x="0" y="15"/>
                  <a:pt x="0" y="34"/>
                </a:cubicBezTo>
                <a:cubicBezTo>
                  <a:pt x="67" y="34"/>
                  <a:pt x="67" y="34"/>
                  <a:pt x="67" y="34"/>
                </a:cubicBezTo>
                <a:cubicBezTo>
                  <a:pt x="67" y="15"/>
                  <a:pt x="52" y="0"/>
                  <a:pt x="34"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0" name="Freeform 65">
            <a:extLst>
              <a:ext uri="{FF2B5EF4-FFF2-40B4-BE49-F238E27FC236}">
                <a16:creationId xmlns:a16="http://schemas.microsoft.com/office/drawing/2014/main" id="{F58CD67B-7384-4D9C-B7A1-83CA6C860CBE}"/>
              </a:ext>
            </a:extLst>
          </p:cNvPr>
          <p:cNvSpPr>
            <a:spLocks noChangeArrowheads="1"/>
          </p:cNvSpPr>
          <p:nvPr/>
        </p:nvSpPr>
        <p:spPr bwMode="auto">
          <a:xfrm>
            <a:off x="8042275" y="6262688"/>
            <a:ext cx="260350" cy="125412"/>
          </a:xfrm>
          <a:custGeom>
            <a:avLst/>
            <a:gdLst>
              <a:gd name="T0" fmla="*/ 706063776 w 48"/>
              <a:gd name="T1" fmla="*/ 0 h 23"/>
              <a:gd name="T2" fmla="*/ 0 w 48"/>
              <a:gd name="T3" fmla="*/ 683833467 h 23"/>
              <a:gd name="T4" fmla="*/ 1412127552 w 48"/>
              <a:gd name="T5" fmla="*/ 683833467 h 23"/>
              <a:gd name="T6" fmla="*/ 706063776 w 48"/>
              <a:gd name="T7" fmla="*/ 0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24" y="0"/>
                </a:moveTo>
                <a:cubicBezTo>
                  <a:pt x="11" y="0"/>
                  <a:pt x="0" y="10"/>
                  <a:pt x="0" y="23"/>
                </a:cubicBezTo>
                <a:cubicBezTo>
                  <a:pt x="48" y="23"/>
                  <a:pt x="48" y="23"/>
                  <a:pt x="48" y="23"/>
                </a:cubicBezTo>
                <a:cubicBezTo>
                  <a:pt x="48" y="10"/>
                  <a:pt x="37" y="0"/>
                  <a:pt x="24" y="0"/>
                </a:cubicBezTo>
                <a:close/>
              </a:path>
            </a:pathLst>
          </a:custGeom>
          <a:solidFill>
            <a:srgbClr val="CC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1" name="Freeform 66">
            <a:extLst>
              <a:ext uri="{FF2B5EF4-FFF2-40B4-BE49-F238E27FC236}">
                <a16:creationId xmlns:a16="http://schemas.microsoft.com/office/drawing/2014/main" id="{FF6840DE-F452-44E4-A828-1FBE15577497}"/>
              </a:ext>
            </a:extLst>
          </p:cNvPr>
          <p:cNvSpPr>
            <a:spLocks noChangeArrowheads="1"/>
          </p:cNvSpPr>
          <p:nvPr/>
        </p:nvSpPr>
        <p:spPr bwMode="auto">
          <a:xfrm>
            <a:off x="9369425" y="6159500"/>
            <a:ext cx="209550" cy="103188"/>
          </a:xfrm>
          <a:custGeom>
            <a:avLst/>
            <a:gdLst>
              <a:gd name="T0" fmla="*/ 548526677 w 39"/>
              <a:gd name="T1" fmla="*/ 0 h 19"/>
              <a:gd name="T2" fmla="*/ 0 w 39"/>
              <a:gd name="T3" fmla="*/ 560408597 h 19"/>
              <a:gd name="T4" fmla="*/ 1125928269 w 39"/>
              <a:gd name="T5" fmla="*/ 560408597 h 19"/>
              <a:gd name="T6" fmla="*/ 548526677 w 39"/>
              <a:gd name="T7" fmla="*/ 0 h 19"/>
              <a:gd name="T8" fmla="*/ 0 60000 65536"/>
              <a:gd name="T9" fmla="*/ 0 60000 65536"/>
              <a:gd name="T10" fmla="*/ 0 60000 65536"/>
              <a:gd name="T11" fmla="*/ 0 60000 65536"/>
              <a:gd name="T12" fmla="*/ 0 w 39"/>
              <a:gd name="T13" fmla="*/ 0 h 19"/>
              <a:gd name="T14" fmla="*/ 39 w 39"/>
              <a:gd name="T15" fmla="*/ 19 h 19"/>
            </a:gdLst>
            <a:ahLst/>
            <a:cxnLst>
              <a:cxn ang="T8">
                <a:pos x="T0" y="T1"/>
              </a:cxn>
              <a:cxn ang="T9">
                <a:pos x="T2" y="T3"/>
              </a:cxn>
              <a:cxn ang="T10">
                <a:pos x="T4" y="T5"/>
              </a:cxn>
              <a:cxn ang="T11">
                <a:pos x="T6" y="T7"/>
              </a:cxn>
            </a:cxnLst>
            <a:rect l="T12" t="T13" r="T14" b="T15"/>
            <a:pathLst>
              <a:path w="39" h="19">
                <a:moveTo>
                  <a:pt x="19" y="0"/>
                </a:moveTo>
                <a:cubicBezTo>
                  <a:pt x="9" y="0"/>
                  <a:pt x="0" y="9"/>
                  <a:pt x="0" y="19"/>
                </a:cubicBezTo>
                <a:cubicBezTo>
                  <a:pt x="39" y="19"/>
                  <a:pt x="39" y="19"/>
                  <a:pt x="39" y="19"/>
                </a:cubicBezTo>
                <a:cubicBezTo>
                  <a:pt x="39" y="9"/>
                  <a:pt x="30" y="0"/>
                  <a:pt x="19"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2" name="Freeform 67">
            <a:extLst>
              <a:ext uri="{FF2B5EF4-FFF2-40B4-BE49-F238E27FC236}">
                <a16:creationId xmlns:a16="http://schemas.microsoft.com/office/drawing/2014/main" id="{0AAE4008-611E-4D54-B345-4636A7580E74}"/>
              </a:ext>
            </a:extLst>
          </p:cNvPr>
          <p:cNvSpPr>
            <a:spLocks noChangeArrowheads="1"/>
          </p:cNvSpPr>
          <p:nvPr/>
        </p:nvSpPr>
        <p:spPr bwMode="auto">
          <a:xfrm>
            <a:off x="8996363" y="6269038"/>
            <a:ext cx="227012" cy="436562"/>
          </a:xfrm>
          <a:custGeom>
            <a:avLst/>
            <a:gdLst>
              <a:gd name="T0" fmla="*/ 1227010670 w 42"/>
              <a:gd name="T1" fmla="*/ 2147483647 h 81"/>
              <a:gd name="T2" fmla="*/ 0 w 42"/>
              <a:gd name="T3" fmla="*/ 2147483647 h 81"/>
              <a:gd name="T4" fmla="*/ 0 w 42"/>
              <a:gd name="T5" fmla="*/ 610017245 h 81"/>
              <a:gd name="T6" fmla="*/ 613505335 w 42"/>
              <a:gd name="T7" fmla="*/ 0 h 81"/>
              <a:gd name="T8" fmla="*/ 613505335 w 42"/>
              <a:gd name="T9" fmla="*/ 0 h 81"/>
              <a:gd name="T10" fmla="*/ 1227010670 w 42"/>
              <a:gd name="T11" fmla="*/ 610017245 h 81"/>
              <a:gd name="T12" fmla="*/ 1227010670 w 42"/>
              <a:gd name="T13" fmla="*/ 2147483647 h 81"/>
              <a:gd name="T14" fmla="*/ 0 60000 65536"/>
              <a:gd name="T15" fmla="*/ 0 60000 65536"/>
              <a:gd name="T16" fmla="*/ 0 60000 65536"/>
              <a:gd name="T17" fmla="*/ 0 60000 65536"/>
              <a:gd name="T18" fmla="*/ 0 60000 65536"/>
              <a:gd name="T19" fmla="*/ 0 60000 65536"/>
              <a:gd name="T20" fmla="*/ 0 60000 65536"/>
              <a:gd name="T21" fmla="*/ 0 w 42"/>
              <a:gd name="T22" fmla="*/ 0 h 81"/>
              <a:gd name="T23" fmla="*/ 42 w 4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81">
                <a:moveTo>
                  <a:pt x="42" y="81"/>
                </a:moveTo>
                <a:cubicBezTo>
                  <a:pt x="0" y="81"/>
                  <a:pt x="0" y="81"/>
                  <a:pt x="0" y="81"/>
                </a:cubicBezTo>
                <a:cubicBezTo>
                  <a:pt x="0" y="21"/>
                  <a:pt x="0" y="21"/>
                  <a:pt x="0" y="21"/>
                </a:cubicBezTo>
                <a:cubicBezTo>
                  <a:pt x="0" y="9"/>
                  <a:pt x="10" y="0"/>
                  <a:pt x="21" y="0"/>
                </a:cubicBezTo>
                <a:cubicBezTo>
                  <a:pt x="21" y="0"/>
                  <a:pt x="21" y="0"/>
                  <a:pt x="21" y="0"/>
                </a:cubicBezTo>
                <a:cubicBezTo>
                  <a:pt x="33" y="0"/>
                  <a:pt x="42" y="9"/>
                  <a:pt x="42" y="21"/>
                </a:cubicBezTo>
                <a:lnTo>
                  <a:pt x="42" y="81"/>
                </a:lnTo>
                <a:close/>
              </a:path>
            </a:pathLst>
          </a:custGeom>
          <a:solidFill>
            <a:srgbClr val="003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3" name="Freeform 68">
            <a:extLst>
              <a:ext uri="{FF2B5EF4-FFF2-40B4-BE49-F238E27FC236}">
                <a16:creationId xmlns:a16="http://schemas.microsoft.com/office/drawing/2014/main" id="{646CBA83-C514-4EE5-87BE-B956BABDAD55}"/>
              </a:ext>
            </a:extLst>
          </p:cNvPr>
          <p:cNvSpPr>
            <a:spLocks noChangeArrowheads="1"/>
          </p:cNvSpPr>
          <p:nvPr/>
        </p:nvSpPr>
        <p:spPr bwMode="auto">
          <a:xfrm>
            <a:off x="8921750" y="6572250"/>
            <a:ext cx="269875" cy="133350"/>
          </a:xfrm>
          <a:custGeom>
            <a:avLst/>
            <a:gdLst>
              <a:gd name="T0" fmla="*/ 728327855 w 50"/>
              <a:gd name="T1" fmla="*/ 0 h 25"/>
              <a:gd name="T2" fmla="*/ 0 w 50"/>
              <a:gd name="T3" fmla="*/ 711288900 h 25"/>
              <a:gd name="T4" fmla="*/ 1456650313 w 50"/>
              <a:gd name="T5" fmla="*/ 711288900 h 25"/>
              <a:gd name="T6" fmla="*/ 728327855 w 50"/>
              <a:gd name="T7" fmla="*/ 0 h 25"/>
              <a:gd name="T8" fmla="*/ 0 60000 65536"/>
              <a:gd name="T9" fmla="*/ 0 60000 65536"/>
              <a:gd name="T10" fmla="*/ 0 60000 65536"/>
              <a:gd name="T11" fmla="*/ 0 60000 65536"/>
              <a:gd name="T12" fmla="*/ 0 w 50"/>
              <a:gd name="T13" fmla="*/ 0 h 25"/>
              <a:gd name="T14" fmla="*/ 50 w 50"/>
              <a:gd name="T15" fmla="*/ 25 h 25"/>
            </a:gdLst>
            <a:ahLst/>
            <a:cxnLst>
              <a:cxn ang="T8">
                <a:pos x="T0" y="T1"/>
              </a:cxn>
              <a:cxn ang="T9">
                <a:pos x="T2" y="T3"/>
              </a:cxn>
              <a:cxn ang="T10">
                <a:pos x="T4" y="T5"/>
              </a:cxn>
              <a:cxn ang="T11">
                <a:pos x="T6" y="T7"/>
              </a:cxn>
            </a:cxnLst>
            <a:rect l="T12" t="T13" r="T14" b="T15"/>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FF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4" name="Freeform 69">
            <a:extLst>
              <a:ext uri="{FF2B5EF4-FFF2-40B4-BE49-F238E27FC236}">
                <a16:creationId xmlns:a16="http://schemas.microsoft.com/office/drawing/2014/main" id="{EDBA9973-2C96-4BB4-9B1C-13DAE2D72C5C}"/>
              </a:ext>
            </a:extLst>
          </p:cNvPr>
          <p:cNvSpPr>
            <a:spLocks noChangeArrowheads="1"/>
          </p:cNvSpPr>
          <p:nvPr/>
        </p:nvSpPr>
        <p:spPr bwMode="auto">
          <a:xfrm>
            <a:off x="3757613" y="4233863"/>
            <a:ext cx="725487" cy="357187"/>
          </a:xfrm>
          <a:custGeom>
            <a:avLst/>
            <a:gdLst>
              <a:gd name="T0" fmla="*/ 2147483647 w 135"/>
              <a:gd name="T1" fmla="*/ 1933068984 h 66"/>
              <a:gd name="T2" fmla="*/ 2147483647 w 135"/>
              <a:gd name="T3" fmla="*/ 1376577050 h 66"/>
              <a:gd name="T4" fmla="*/ 2147483647 w 135"/>
              <a:gd name="T5" fmla="*/ 1464445052 h 66"/>
              <a:gd name="T6" fmla="*/ 2147483647 w 135"/>
              <a:gd name="T7" fmla="*/ 1083689122 h 66"/>
              <a:gd name="T8" fmla="*/ 1934938317 w 135"/>
              <a:gd name="T9" fmla="*/ 0 h 66"/>
              <a:gd name="T10" fmla="*/ 866387323 w 135"/>
              <a:gd name="T11" fmla="*/ 1083689122 h 66"/>
              <a:gd name="T12" fmla="*/ 924146837 w 135"/>
              <a:gd name="T13" fmla="*/ 1405866384 h 66"/>
              <a:gd name="T14" fmla="*/ 779748054 w 135"/>
              <a:gd name="T15" fmla="*/ 1376577050 h 66"/>
              <a:gd name="T16" fmla="*/ 0 w 135"/>
              <a:gd name="T17" fmla="*/ 1933068984 h 66"/>
              <a:gd name="T18" fmla="*/ 2147483647 w 135"/>
              <a:gd name="T19" fmla="*/ 1933068984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66"/>
              <a:gd name="T32" fmla="*/ 135 w 13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66">
                <a:moveTo>
                  <a:pt x="135" y="66"/>
                </a:moveTo>
                <a:cubicBezTo>
                  <a:pt x="132" y="55"/>
                  <a:pt x="123" y="47"/>
                  <a:pt x="111" y="47"/>
                </a:cubicBezTo>
                <a:cubicBezTo>
                  <a:pt x="108" y="47"/>
                  <a:pt x="104" y="48"/>
                  <a:pt x="101" y="50"/>
                </a:cubicBezTo>
                <a:cubicBezTo>
                  <a:pt x="103" y="46"/>
                  <a:pt x="103" y="41"/>
                  <a:pt x="103" y="37"/>
                </a:cubicBezTo>
                <a:cubicBezTo>
                  <a:pt x="103" y="17"/>
                  <a:pt x="87" y="0"/>
                  <a:pt x="67" y="0"/>
                </a:cubicBezTo>
                <a:cubicBezTo>
                  <a:pt x="47" y="0"/>
                  <a:pt x="30" y="17"/>
                  <a:pt x="30" y="37"/>
                </a:cubicBezTo>
                <a:cubicBezTo>
                  <a:pt x="30" y="41"/>
                  <a:pt x="31" y="44"/>
                  <a:pt x="32" y="48"/>
                </a:cubicBezTo>
                <a:cubicBezTo>
                  <a:pt x="30" y="47"/>
                  <a:pt x="29" y="47"/>
                  <a:pt x="27" y="47"/>
                </a:cubicBezTo>
                <a:cubicBezTo>
                  <a:pt x="15" y="47"/>
                  <a:pt x="5" y="55"/>
                  <a:pt x="0" y="66"/>
                </a:cubicBezTo>
                <a:lnTo>
                  <a:pt x="135" y="6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5" name="Freeform 70">
            <a:extLst>
              <a:ext uri="{FF2B5EF4-FFF2-40B4-BE49-F238E27FC236}">
                <a16:creationId xmlns:a16="http://schemas.microsoft.com/office/drawing/2014/main" id="{64F9484B-F7F2-4C3C-A753-3B269212532E}"/>
              </a:ext>
            </a:extLst>
          </p:cNvPr>
          <p:cNvSpPr>
            <a:spLocks noChangeArrowheads="1"/>
          </p:cNvSpPr>
          <p:nvPr/>
        </p:nvSpPr>
        <p:spPr bwMode="auto">
          <a:xfrm>
            <a:off x="3046413" y="5141913"/>
            <a:ext cx="425450" cy="204787"/>
          </a:xfrm>
          <a:custGeom>
            <a:avLst/>
            <a:gdLst>
              <a:gd name="T0" fmla="*/ 2147483647 w 79"/>
              <a:gd name="T1" fmla="*/ 1103624089 h 38"/>
              <a:gd name="T2" fmla="*/ 1885195877 w 79"/>
              <a:gd name="T3" fmla="*/ 784156369 h 38"/>
              <a:gd name="T4" fmla="*/ 1711176056 w 79"/>
              <a:gd name="T5" fmla="*/ 842240429 h 38"/>
              <a:gd name="T6" fmla="*/ 1740182053 w 79"/>
              <a:gd name="T7" fmla="*/ 609898799 h 38"/>
              <a:gd name="T8" fmla="*/ 1131115372 w 79"/>
              <a:gd name="T9" fmla="*/ 0 h 38"/>
              <a:gd name="T10" fmla="*/ 493053466 w 79"/>
              <a:gd name="T11" fmla="*/ 609898799 h 38"/>
              <a:gd name="T12" fmla="*/ 522054077 w 79"/>
              <a:gd name="T13" fmla="*/ 784156369 h 38"/>
              <a:gd name="T14" fmla="*/ 464047470 w 79"/>
              <a:gd name="T15" fmla="*/ 784156369 h 38"/>
              <a:gd name="T16" fmla="*/ 0 w 79"/>
              <a:gd name="T17" fmla="*/ 1103624089 h 38"/>
              <a:gd name="T18" fmla="*/ 2147483647 w 79"/>
              <a:gd name="T19" fmla="*/ 1103624089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38"/>
              <a:gd name="T32" fmla="*/ 79 w 7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38">
                <a:moveTo>
                  <a:pt x="79" y="38"/>
                </a:moveTo>
                <a:cubicBezTo>
                  <a:pt x="77" y="32"/>
                  <a:pt x="72" y="27"/>
                  <a:pt x="65" y="27"/>
                </a:cubicBezTo>
                <a:cubicBezTo>
                  <a:pt x="63" y="27"/>
                  <a:pt x="61" y="28"/>
                  <a:pt x="59" y="29"/>
                </a:cubicBezTo>
                <a:cubicBezTo>
                  <a:pt x="60" y="26"/>
                  <a:pt x="60" y="24"/>
                  <a:pt x="60" y="21"/>
                </a:cubicBezTo>
                <a:cubicBezTo>
                  <a:pt x="60" y="9"/>
                  <a:pt x="51" y="0"/>
                  <a:pt x="39" y="0"/>
                </a:cubicBezTo>
                <a:cubicBezTo>
                  <a:pt x="27" y="0"/>
                  <a:pt x="17" y="9"/>
                  <a:pt x="17" y="21"/>
                </a:cubicBezTo>
                <a:cubicBezTo>
                  <a:pt x="17" y="23"/>
                  <a:pt x="17" y="25"/>
                  <a:pt x="18" y="27"/>
                </a:cubicBezTo>
                <a:cubicBezTo>
                  <a:pt x="17" y="27"/>
                  <a:pt x="16" y="27"/>
                  <a:pt x="16" y="27"/>
                </a:cubicBezTo>
                <a:cubicBezTo>
                  <a:pt x="8" y="27"/>
                  <a:pt x="2" y="32"/>
                  <a:pt x="0" y="38"/>
                </a:cubicBezTo>
                <a:lnTo>
                  <a:pt x="79" y="38"/>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6" name="Freeform 71">
            <a:extLst>
              <a:ext uri="{FF2B5EF4-FFF2-40B4-BE49-F238E27FC236}">
                <a16:creationId xmlns:a16="http://schemas.microsoft.com/office/drawing/2014/main" id="{40C5A617-C71D-4748-87BC-2137B4878C6F}"/>
              </a:ext>
            </a:extLst>
          </p:cNvPr>
          <p:cNvSpPr>
            <a:spLocks noChangeArrowheads="1"/>
          </p:cNvSpPr>
          <p:nvPr/>
        </p:nvSpPr>
        <p:spPr bwMode="auto">
          <a:xfrm>
            <a:off x="7797800" y="3824288"/>
            <a:ext cx="611188" cy="334962"/>
          </a:xfrm>
          <a:custGeom>
            <a:avLst/>
            <a:gdLst>
              <a:gd name="T0" fmla="*/ 0 w 114"/>
              <a:gd name="T1" fmla="*/ 1809670023 h 62"/>
              <a:gd name="T2" fmla="*/ 2147483647 w 114"/>
              <a:gd name="T3" fmla="*/ 1809670023 h 62"/>
              <a:gd name="T4" fmla="*/ 2147483647 w 114"/>
              <a:gd name="T5" fmla="*/ 1167531661 h 62"/>
              <a:gd name="T6" fmla="*/ 2147483647 w 114"/>
              <a:gd name="T7" fmla="*/ 1225906894 h 62"/>
              <a:gd name="T8" fmla="*/ 2147483647 w 114"/>
              <a:gd name="T9" fmla="*/ 963210244 h 62"/>
              <a:gd name="T10" fmla="*/ 1408434494 w 114"/>
              <a:gd name="T11" fmla="*/ 0 h 62"/>
              <a:gd name="T12" fmla="*/ 459897525 w 114"/>
              <a:gd name="T13" fmla="*/ 963210244 h 62"/>
              <a:gd name="T14" fmla="*/ 488639445 w 114"/>
              <a:gd name="T15" fmla="*/ 1225906894 h 62"/>
              <a:gd name="T16" fmla="*/ 0 w 114"/>
              <a:gd name="T17" fmla="*/ 1809670023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62"/>
              <a:gd name="T29" fmla="*/ 114 w 11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62">
                <a:moveTo>
                  <a:pt x="0" y="62"/>
                </a:moveTo>
                <a:cubicBezTo>
                  <a:pt x="114" y="62"/>
                  <a:pt x="114" y="62"/>
                  <a:pt x="114" y="62"/>
                </a:cubicBezTo>
                <a:cubicBezTo>
                  <a:pt x="112" y="50"/>
                  <a:pt x="102" y="40"/>
                  <a:pt x="89" y="40"/>
                </a:cubicBezTo>
                <a:cubicBezTo>
                  <a:pt x="86" y="40"/>
                  <a:pt x="83" y="41"/>
                  <a:pt x="81" y="42"/>
                </a:cubicBezTo>
                <a:cubicBezTo>
                  <a:pt x="81" y="39"/>
                  <a:pt x="82" y="36"/>
                  <a:pt x="82" y="33"/>
                </a:cubicBezTo>
                <a:cubicBezTo>
                  <a:pt x="82" y="14"/>
                  <a:pt x="67" y="0"/>
                  <a:pt x="49" y="0"/>
                </a:cubicBezTo>
                <a:cubicBezTo>
                  <a:pt x="30" y="0"/>
                  <a:pt x="16" y="14"/>
                  <a:pt x="16" y="33"/>
                </a:cubicBezTo>
                <a:cubicBezTo>
                  <a:pt x="16" y="36"/>
                  <a:pt x="16" y="39"/>
                  <a:pt x="17" y="42"/>
                </a:cubicBezTo>
                <a:cubicBezTo>
                  <a:pt x="8" y="45"/>
                  <a:pt x="1" y="52"/>
                  <a:pt x="0" y="62"/>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7" name="Freeform 72">
            <a:extLst>
              <a:ext uri="{FF2B5EF4-FFF2-40B4-BE49-F238E27FC236}">
                <a16:creationId xmlns:a16="http://schemas.microsoft.com/office/drawing/2014/main" id="{25015436-85FD-426D-A2E1-128D34F4AF14}"/>
              </a:ext>
            </a:extLst>
          </p:cNvPr>
          <p:cNvSpPr>
            <a:spLocks noChangeArrowheads="1"/>
          </p:cNvSpPr>
          <p:nvPr/>
        </p:nvSpPr>
        <p:spPr bwMode="auto">
          <a:xfrm>
            <a:off x="7645400" y="4497388"/>
            <a:ext cx="396875" cy="215900"/>
          </a:xfrm>
          <a:custGeom>
            <a:avLst/>
            <a:gdLst>
              <a:gd name="T0" fmla="*/ 2128510346 w 74"/>
              <a:gd name="T1" fmla="*/ 1165320250 h 40"/>
              <a:gd name="T2" fmla="*/ 0 w 74"/>
              <a:gd name="T3" fmla="*/ 1165320250 h 40"/>
              <a:gd name="T4" fmla="*/ 488982179 w 74"/>
              <a:gd name="T5" fmla="*/ 757458163 h 40"/>
              <a:gd name="T6" fmla="*/ 632801098 w 74"/>
              <a:gd name="T7" fmla="*/ 815724175 h 40"/>
              <a:gd name="T8" fmla="*/ 604038387 w 74"/>
              <a:gd name="T9" fmla="*/ 640926138 h 40"/>
              <a:gd name="T10" fmla="*/ 1236839485 w 74"/>
              <a:gd name="T11" fmla="*/ 0 h 40"/>
              <a:gd name="T12" fmla="*/ 1840872508 w 74"/>
              <a:gd name="T13" fmla="*/ 640926138 h 40"/>
              <a:gd name="T14" fmla="*/ 1812109797 w 74"/>
              <a:gd name="T15" fmla="*/ 786593868 h 40"/>
              <a:gd name="T16" fmla="*/ 2128510346 w 74"/>
              <a:gd name="T17" fmla="*/ 116532025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0"/>
              <a:gd name="T29" fmla="*/ 74 w 7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0">
                <a:moveTo>
                  <a:pt x="74" y="40"/>
                </a:moveTo>
                <a:cubicBezTo>
                  <a:pt x="0" y="40"/>
                  <a:pt x="0" y="40"/>
                  <a:pt x="0" y="40"/>
                </a:cubicBezTo>
                <a:cubicBezTo>
                  <a:pt x="2" y="32"/>
                  <a:pt x="8" y="26"/>
                  <a:pt x="17" y="26"/>
                </a:cubicBezTo>
                <a:cubicBezTo>
                  <a:pt x="18" y="26"/>
                  <a:pt x="20" y="27"/>
                  <a:pt x="22" y="28"/>
                </a:cubicBezTo>
                <a:cubicBezTo>
                  <a:pt x="22" y="26"/>
                  <a:pt x="21" y="24"/>
                  <a:pt x="21" y="22"/>
                </a:cubicBezTo>
                <a:cubicBezTo>
                  <a:pt x="21" y="10"/>
                  <a:pt x="31" y="0"/>
                  <a:pt x="43" y="0"/>
                </a:cubicBezTo>
                <a:cubicBezTo>
                  <a:pt x="55" y="0"/>
                  <a:pt x="64" y="10"/>
                  <a:pt x="64" y="22"/>
                </a:cubicBezTo>
                <a:cubicBezTo>
                  <a:pt x="64" y="24"/>
                  <a:pt x="64" y="25"/>
                  <a:pt x="63" y="27"/>
                </a:cubicBezTo>
                <a:cubicBezTo>
                  <a:pt x="69" y="29"/>
                  <a:pt x="73" y="34"/>
                  <a:pt x="74" y="4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8" name="Freeform 73">
            <a:extLst>
              <a:ext uri="{FF2B5EF4-FFF2-40B4-BE49-F238E27FC236}">
                <a16:creationId xmlns:a16="http://schemas.microsoft.com/office/drawing/2014/main" id="{DAB8EBA8-9455-4F54-AB00-925260368F19}"/>
              </a:ext>
            </a:extLst>
          </p:cNvPr>
          <p:cNvSpPr>
            <a:spLocks noChangeArrowheads="1"/>
          </p:cNvSpPr>
          <p:nvPr/>
        </p:nvSpPr>
        <p:spPr bwMode="auto">
          <a:xfrm>
            <a:off x="6105525" y="3376613"/>
            <a:ext cx="838200" cy="327025"/>
          </a:xfrm>
          <a:custGeom>
            <a:avLst/>
            <a:gdLst>
              <a:gd name="T0" fmla="*/ 2147483647 w 156"/>
              <a:gd name="T1" fmla="*/ 1753202469 h 61"/>
              <a:gd name="T2" fmla="*/ 2147483647 w 156"/>
              <a:gd name="T3" fmla="*/ 1350827693 h 61"/>
              <a:gd name="T4" fmla="*/ 2147483647 w 156"/>
              <a:gd name="T5" fmla="*/ 1379568365 h 61"/>
              <a:gd name="T6" fmla="*/ 2147483647 w 156"/>
              <a:gd name="T7" fmla="*/ 862230898 h 61"/>
              <a:gd name="T8" fmla="*/ 2147483647 w 156"/>
              <a:gd name="T9" fmla="*/ 0 h 61"/>
              <a:gd name="T10" fmla="*/ 2147483647 w 156"/>
              <a:gd name="T11" fmla="*/ 862230898 h 61"/>
              <a:gd name="T12" fmla="*/ 2147483647 w 156"/>
              <a:gd name="T13" fmla="*/ 1005934261 h 61"/>
              <a:gd name="T14" fmla="*/ 1645585404 w 156"/>
              <a:gd name="T15" fmla="*/ 747268208 h 61"/>
              <a:gd name="T16" fmla="*/ 837227473 w 156"/>
              <a:gd name="T17" fmla="*/ 1379568365 h 61"/>
              <a:gd name="T18" fmla="*/ 519657135 w 156"/>
              <a:gd name="T19" fmla="*/ 1264605675 h 61"/>
              <a:gd name="T20" fmla="*/ 0 w 156"/>
              <a:gd name="T21" fmla="*/ 1753202469 h 61"/>
              <a:gd name="T22" fmla="*/ 2147483647 w 156"/>
              <a:gd name="T23" fmla="*/ 175320246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61"/>
              <a:gd name="T38" fmla="*/ 156 w 156"/>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61">
                <a:moveTo>
                  <a:pt x="156" y="61"/>
                </a:moveTo>
                <a:cubicBezTo>
                  <a:pt x="153" y="53"/>
                  <a:pt x="145" y="47"/>
                  <a:pt x="136" y="47"/>
                </a:cubicBezTo>
                <a:cubicBezTo>
                  <a:pt x="135" y="47"/>
                  <a:pt x="134" y="48"/>
                  <a:pt x="133" y="48"/>
                </a:cubicBezTo>
                <a:cubicBezTo>
                  <a:pt x="136" y="43"/>
                  <a:pt x="138" y="37"/>
                  <a:pt x="138" y="30"/>
                </a:cubicBezTo>
                <a:cubicBezTo>
                  <a:pt x="138" y="13"/>
                  <a:pt x="125" y="0"/>
                  <a:pt x="108" y="0"/>
                </a:cubicBezTo>
                <a:cubicBezTo>
                  <a:pt x="91" y="0"/>
                  <a:pt x="77" y="13"/>
                  <a:pt x="77" y="30"/>
                </a:cubicBezTo>
                <a:cubicBezTo>
                  <a:pt x="77" y="32"/>
                  <a:pt x="77" y="33"/>
                  <a:pt x="77" y="35"/>
                </a:cubicBezTo>
                <a:cubicBezTo>
                  <a:pt x="72" y="29"/>
                  <a:pt x="65" y="26"/>
                  <a:pt x="57" y="26"/>
                </a:cubicBezTo>
                <a:cubicBezTo>
                  <a:pt x="43" y="26"/>
                  <a:pt x="32" y="35"/>
                  <a:pt x="29" y="48"/>
                </a:cubicBezTo>
                <a:cubicBezTo>
                  <a:pt x="26" y="46"/>
                  <a:pt x="22" y="44"/>
                  <a:pt x="18" y="44"/>
                </a:cubicBezTo>
                <a:cubicBezTo>
                  <a:pt x="8" y="44"/>
                  <a:pt x="1" y="52"/>
                  <a:pt x="0" y="61"/>
                </a:cubicBezTo>
                <a:lnTo>
                  <a:pt x="156" y="61"/>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19" name="Freeform 74">
            <a:extLst>
              <a:ext uri="{FF2B5EF4-FFF2-40B4-BE49-F238E27FC236}">
                <a16:creationId xmlns:a16="http://schemas.microsoft.com/office/drawing/2014/main" id="{358F8EC4-136E-4E65-A662-9C18A7AB2183}"/>
              </a:ext>
            </a:extLst>
          </p:cNvPr>
          <p:cNvSpPr>
            <a:spLocks noChangeArrowheads="1"/>
          </p:cNvSpPr>
          <p:nvPr/>
        </p:nvSpPr>
        <p:spPr bwMode="auto">
          <a:xfrm>
            <a:off x="4381500" y="3487738"/>
            <a:ext cx="400050" cy="215900"/>
          </a:xfrm>
          <a:custGeom>
            <a:avLst/>
            <a:gdLst>
              <a:gd name="T0" fmla="*/ 2147483647 w 74"/>
              <a:gd name="T1" fmla="*/ 1165320250 h 40"/>
              <a:gd name="T2" fmla="*/ 0 w 74"/>
              <a:gd name="T3" fmla="*/ 1165320250 h 40"/>
              <a:gd name="T4" fmla="*/ 467609795 w 74"/>
              <a:gd name="T5" fmla="*/ 757458163 h 40"/>
              <a:gd name="T6" fmla="*/ 642966847 w 74"/>
              <a:gd name="T7" fmla="*/ 786593868 h 40"/>
              <a:gd name="T8" fmla="*/ 613741573 w 74"/>
              <a:gd name="T9" fmla="*/ 611795830 h 40"/>
              <a:gd name="T10" fmla="*/ 1256703014 w 74"/>
              <a:gd name="T11" fmla="*/ 0 h 40"/>
              <a:gd name="T12" fmla="*/ 1870444587 w 74"/>
              <a:gd name="T13" fmla="*/ 611795830 h 40"/>
              <a:gd name="T14" fmla="*/ 1841219313 w 74"/>
              <a:gd name="T15" fmla="*/ 786593868 h 40"/>
              <a:gd name="T16" fmla="*/ 2147483647 w 74"/>
              <a:gd name="T17" fmla="*/ 116532025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0"/>
              <a:gd name="T29" fmla="*/ 74 w 7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0">
                <a:moveTo>
                  <a:pt x="74" y="40"/>
                </a:moveTo>
                <a:cubicBezTo>
                  <a:pt x="0" y="40"/>
                  <a:pt x="0" y="40"/>
                  <a:pt x="0" y="40"/>
                </a:cubicBezTo>
                <a:cubicBezTo>
                  <a:pt x="2" y="32"/>
                  <a:pt x="8" y="26"/>
                  <a:pt x="16" y="26"/>
                </a:cubicBezTo>
                <a:cubicBezTo>
                  <a:pt x="18" y="26"/>
                  <a:pt x="20" y="27"/>
                  <a:pt x="22" y="27"/>
                </a:cubicBezTo>
                <a:cubicBezTo>
                  <a:pt x="22" y="25"/>
                  <a:pt x="21" y="23"/>
                  <a:pt x="21" y="21"/>
                </a:cubicBezTo>
                <a:cubicBezTo>
                  <a:pt x="21" y="10"/>
                  <a:pt x="31" y="0"/>
                  <a:pt x="43" y="0"/>
                </a:cubicBezTo>
                <a:cubicBezTo>
                  <a:pt x="55" y="0"/>
                  <a:pt x="64" y="10"/>
                  <a:pt x="64" y="21"/>
                </a:cubicBezTo>
                <a:cubicBezTo>
                  <a:pt x="64" y="23"/>
                  <a:pt x="64" y="25"/>
                  <a:pt x="63" y="27"/>
                </a:cubicBezTo>
                <a:cubicBezTo>
                  <a:pt x="69" y="29"/>
                  <a:pt x="73" y="34"/>
                  <a:pt x="74" y="4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20" name="Freeform 75">
            <a:extLst>
              <a:ext uri="{FF2B5EF4-FFF2-40B4-BE49-F238E27FC236}">
                <a16:creationId xmlns:a16="http://schemas.microsoft.com/office/drawing/2014/main" id="{39F13B1D-6A11-4661-8AF4-20C2061D0108}"/>
              </a:ext>
            </a:extLst>
          </p:cNvPr>
          <p:cNvSpPr>
            <a:spLocks noChangeArrowheads="1"/>
          </p:cNvSpPr>
          <p:nvPr/>
        </p:nvSpPr>
        <p:spPr bwMode="auto">
          <a:xfrm>
            <a:off x="3289300" y="5216525"/>
            <a:ext cx="866775" cy="1381125"/>
          </a:xfrm>
          <a:custGeom>
            <a:avLst/>
            <a:gdLst>
              <a:gd name="T0" fmla="*/ 2147483647 w 161"/>
              <a:gd name="T1" fmla="*/ 2147483647 h 256"/>
              <a:gd name="T2" fmla="*/ 2147483647 w 161"/>
              <a:gd name="T3" fmla="*/ 2147483647 h 256"/>
              <a:gd name="T4" fmla="*/ 2147483647 w 161"/>
              <a:gd name="T5" fmla="*/ 1659054826 h 256"/>
              <a:gd name="T6" fmla="*/ 2147483647 w 161"/>
              <a:gd name="T7" fmla="*/ 2147483647 h 256"/>
              <a:gd name="T8" fmla="*/ 2147483647 w 161"/>
              <a:gd name="T9" fmla="*/ 2147483647 h 256"/>
              <a:gd name="T10" fmla="*/ 2147483647 w 161"/>
              <a:gd name="T11" fmla="*/ 1251569001 h 256"/>
              <a:gd name="T12" fmla="*/ 2147483647 w 161"/>
              <a:gd name="T13" fmla="*/ 2008328391 h 256"/>
              <a:gd name="T14" fmla="*/ 2147483647 w 161"/>
              <a:gd name="T15" fmla="*/ 1717267087 h 256"/>
              <a:gd name="T16" fmla="*/ 2147483647 w 161"/>
              <a:gd name="T17" fmla="*/ 2147483647 h 256"/>
              <a:gd name="T18" fmla="*/ 2147483647 w 161"/>
              <a:gd name="T19" fmla="*/ 2147483647 h 256"/>
              <a:gd name="T20" fmla="*/ 2147483647 w 161"/>
              <a:gd name="T21" fmla="*/ 2147483647 h 256"/>
              <a:gd name="T22" fmla="*/ 2147483647 w 161"/>
              <a:gd name="T23" fmla="*/ 2147483647 h 256"/>
              <a:gd name="T24" fmla="*/ 1652100068 w 161"/>
              <a:gd name="T25" fmla="*/ 2147483647 h 256"/>
              <a:gd name="T26" fmla="*/ 1912956274 w 161"/>
              <a:gd name="T27" fmla="*/ 2147483647 h 256"/>
              <a:gd name="T28" fmla="*/ 2147483647 w 161"/>
              <a:gd name="T29" fmla="*/ 1950116130 h 256"/>
              <a:gd name="T30" fmla="*/ 1970922525 w 161"/>
              <a:gd name="T31" fmla="*/ 989613828 h 256"/>
              <a:gd name="T32" fmla="*/ 2147483647 w 161"/>
              <a:gd name="T33" fmla="*/ 0 h 256"/>
              <a:gd name="T34" fmla="*/ 1768032571 w 161"/>
              <a:gd name="T35" fmla="*/ 2008328391 h 256"/>
              <a:gd name="T36" fmla="*/ 1391238479 w 161"/>
              <a:gd name="T37" fmla="*/ 2147483647 h 256"/>
              <a:gd name="T38" fmla="*/ 753588183 w 161"/>
              <a:gd name="T39" fmla="*/ 931401567 h 256"/>
              <a:gd name="T40" fmla="*/ 1072416023 w 161"/>
              <a:gd name="T41" fmla="*/ 2147483647 h 256"/>
              <a:gd name="T42" fmla="*/ 2147483647 w 161"/>
              <a:gd name="T43" fmla="*/ 2147483647 h 256"/>
              <a:gd name="T44" fmla="*/ 550698228 w 161"/>
              <a:gd name="T45" fmla="*/ 2147483647 h 256"/>
              <a:gd name="T46" fmla="*/ 869526068 w 161"/>
              <a:gd name="T47" fmla="*/ 2147483647 h 256"/>
              <a:gd name="T48" fmla="*/ 202889954 w 161"/>
              <a:gd name="T49" fmla="*/ 2147483647 h 256"/>
              <a:gd name="T50" fmla="*/ 318827840 w 161"/>
              <a:gd name="T51" fmla="*/ 2147483647 h 256"/>
              <a:gd name="T52" fmla="*/ 347808274 w 161"/>
              <a:gd name="T53" fmla="*/ 2147483647 h 256"/>
              <a:gd name="T54" fmla="*/ 2147483647 w 161"/>
              <a:gd name="T55" fmla="*/ 2147483647 h 256"/>
              <a:gd name="T56" fmla="*/ 1739052137 w 161"/>
              <a:gd name="T57" fmla="*/ 2147483647 h 256"/>
              <a:gd name="T58" fmla="*/ 2147483647 w 161"/>
              <a:gd name="T59" fmla="*/ 2147483647 h 256"/>
              <a:gd name="T60" fmla="*/ 2147483647 w 161"/>
              <a:gd name="T61" fmla="*/ 2147483647 h 256"/>
              <a:gd name="T62" fmla="*/ 2147483647 w 161"/>
              <a:gd name="T63" fmla="*/ 2147483647 h 256"/>
              <a:gd name="T64" fmla="*/ 2147483647 w 161"/>
              <a:gd name="T65" fmla="*/ 2147483647 h 256"/>
              <a:gd name="T66" fmla="*/ 2147483647 w 161"/>
              <a:gd name="T67" fmla="*/ 2147483647 h 256"/>
              <a:gd name="T68" fmla="*/ 2147483647 w 161"/>
              <a:gd name="T69" fmla="*/ 2147483647 h 256"/>
              <a:gd name="T70" fmla="*/ 2147483647 w 161"/>
              <a:gd name="T71" fmla="*/ 2147483647 h 256"/>
              <a:gd name="T72" fmla="*/ 2147483647 w 161"/>
              <a:gd name="T73" fmla="*/ 2147483647 h 256"/>
              <a:gd name="T74" fmla="*/ 2147483647 w 161"/>
              <a:gd name="T75" fmla="*/ 2147483647 h 256"/>
              <a:gd name="T76" fmla="*/ 2147483647 w 161"/>
              <a:gd name="T77" fmla="*/ 2147483647 h 256"/>
              <a:gd name="T78" fmla="*/ 2147483647 w 161"/>
              <a:gd name="T79" fmla="*/ 2147483647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1"/>
              <a:gd name="T121" fmla="*/ 0 h 256"/>
              <a:gd name="T122" fmla="*/ 161 w 161"/>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1" h="256">
                <a:moveTo>
                  <a:pt x="139" y="87"/>
                </a:moveTo>
                <a:cubicBezTo>
                  <a:pt x="161" y="76"/>
                  <a:pt x="161" y="76"/>
                  <a:pt x="161" y="76"/>
                </a:cubicBezTo>
                <a:cubicBezTo>
                  <a:pt x="158" y="70"/>
                  <a:pt x="158" y="70"/>
                  <a:pt x="158" y="70"/>
                </a:cubicBezTo>
                <a:cubicBezTo>
                  <a:pt x="139" y="79"/>
                  <a:pt x="139" y="79"/>
                  <a:pt x="139" y="79"/>
                </a:cubicBezTo>
                <a:cubicBezTo>
                  <a:pt x="139" y="57"/>
                  <a:pt x="139" y="57"/>
                  <a:pt x="139" y="57"/>
                </a:cubicBezTo>
                <a:cubicBezTo>
                  <a:pt x="132" y="57"/>
                  <a:pt x="132" y="57"/>
                  <a:pt x="132" y="57"/>
                </a:cubicBezTo>
                <a:cubicBezTo>
                  <a:pt x="132" y="124"/>
                  <a:pt x="132" y="124"/>
                  <a:pt x="132" y="124"/>
                </a:cubicBezTo>
                <a:cubicBezTo>
                  <a:pt x="98" y="137"/>
                  <a:pt x="98" y="137"/>
                  <a:pt x="98" y="137"/>
                </a:cubicBezTo>
                <a:cubicBezTo>
                  <a:pt x="107" y="106"/>
                  <a:pt x="107" y="106"/>
                  <a:pt x="107" y="106"/>
                </a:cubicBezTo>
                <a:cubicBezTo>
                  <a:pt x="107" y="105"/>
                  <a:pt x="107" y="105"/>
                  <a:pt x="107" y="105"/>
                </a:cubicBezTo>
                <a:cubicBezTo>
                  <a:pt x="105" y="94"/>
                  <a:pt x="103" y="86"/>
                  <a:pt x="102" y="79"/>
                </a:cubicBezTo>
                <a:cubicBezTo>
                  <a:pt x="123" y="43"/>
                  <a:pt x="123" y="43"/>
                  <a:pt x="123" y="43"/>
                </a:cubicBezTo>
                <a:cubicBezTo>
                  <a:pt x="117" y="39"/>
                  <a:pt x="117" y="39"/>
                  <a:pt x="117" y="39"/>
                </a:cubicBezTo>
                <a:cubicBezTo>
                  <a:pt x="100" y="69"/>
                  <a:pt x="100" y="69"/>
                  <a:pt x="100" y="69"/>
                </a:cubicBezTo>
                <a:cubicBezTo>
                  <a:pt x="97" y="55"/>
                  <a:pt x="96" y="54"/>
                  <a:pt x="95" y="54"/>
                </a:cubicBezTo>
                <a:cubicBezTo>
                  <a:pt x="91" y="59"/>
                  <a:pt x="91" y="59"/>
                  <a:pt x="91" y="59"/>
                </a:cubicBezTo>
                <a:cubicBezTo>
                  <a:pt x="90" y="59"/>
                  <a:pt x="90" y="58"/>
                  <a:pt x="90" y="58"/>
                </a:cubicBezTo>
                <a:cubicBezTo>
                  <a:pt x="92" y="61"/>
                  <a:pt x="96" y="84"/>
                  <a:pt x="100" y="105"/>
                </a:cubicBezTo>
                <a:cubicBezTo>
                  <a:pt x="97" y="114"/>
                  <a:pt x="97" y="114"/>
                  <a:pt x="97" y="114"/>
                </a:cubicBezTo>
                <a:cubicBezTo>
                  <a:pt x="86" y="103"/>
                  <a:pt x="86" y="103"/>
                  <a:pt x="86" y="103"/>
                </a:cubicBezTo>
                <a:cubicBezTo>
                  <a:pt x="81" y="108"/>
                  <a:pt x="81" y="108"/>
                  <a:pt x="81" y="108"/>
                </a:cubicBezTo>
                <a:cubicBezTo>
                  <a:pt x="95" y="122"/>
                  <a:pt x="95" y="122"/>
                  <a:pt x="95" y="122"/>
                </a:cubicBezTo>
                <a:cubicBezTo>
                  <a:pt x="95" y="122"/>
                  <a:pt x="95" y="122"/>
                  <a:pt x="95" y="122"/>
                </a:cubicBezTo>
                <a:cubicBezTo>
                  <a:pt x="91" y="136"/>
                  <a:pt x="91" y="136"/>
                  <a:pt x="91" y="136"/>
                </a:cubicBezTo>
                <a:cubicBezTo>
                  <a:pt x="54" y="107"/>
                  <a:pt x="54" y="107"/>
                  <a:pt x="54" y="107"/>
                </a:cubicBezTo>
                <a:cubicBezTo>
                  <a:pt x="57" y="89"/>
                  <a:pt x="57" y="89"/>
                  <a:pt x="57" y="89"/>
                </a:cubicBezTo>
                <a:cubicBezTo>
                  <a:pt x="65" y="76"/>
                  <a:pt x="65" y="76"/>
                  <a:pt x="65" y="76"/>
                </a:cubicBezTo>
                <a:cubicBezTo>
                  <a:pt x="66" y="76"/>
                  <a:pt x="66" y="76"/>
                  <a:pt x="66" y="76"/>
                </a:cubicBezTo>
                <a:cubicBezTo>
                  <a:pt x="80" y="74"/>
                  <a:pt x="80" y="74"/>
                  <a:pt x="80" y="74"/>
                </a:cubicBezTo>
                <a:cubicBezTo>
                  <a:pt x="79" y="67"/>
                  <a:pt x="79" y="67"/>
                  <a:pt x="79" y="67"/>
                </a:cubicBezTo>
                <a:cubicBezTo>
                  <a:pt x="68" y="69"/>
                  <a:pt x="68" y="69"/>
                  <a:pt x="68" y="69"/>
                </a:cubicBezTo>
                <a:cubicBezTo>
                  <a:pt x="68" y="34"/>
                  <a:pt x="68" y="34"/>
                  <a:pt x="68" y="34"/>
                </a:cubicBezTo>
                <a:cubicBezTo>
                  <a:pt x="82" y="3"/>
                  <a:pt x="82" y="3"/>
                  <a:pt x="82" y="3"/>
                </a:cubicBezTo>
                <a:cubicBezTo>
                  <a:pt x="76" y="0"/>
                  <a:pt x="76" y="0"/>
                  <a:pt x="76" y="0"/>
                </a:cubicBezTo>
                <a:cubicBezTo>
                  <a:pt x="61" y="33"/>
                  <a:pt x="61" y="33"/>
                  <a:pt x="61" y="33"/>
                </a:cubicBezTo>
                <a:cubicBezTo>
                  <a:pt x="61" y="69"/>
                  <a:pt x="61" y="69"/>
                  <a:pt x="61" y="69"/>
                </a:cubicBezTo>
                <a:cubicBezTo>
                  <a:pt x="50" y="87"/>
                  <a:pt x="50" y="87"/>
                  <a:pt x="50" y="87"/>
                </a:cubicBezTo>
                <a:cubicBezTo>
                  <a:pt x="48" y="102"/>
                  <a:pt x="48" y="102"/>
                  <a:pt x="48" y="102"/>
                </a:cubicBezTo>
                <a:cubicBezTo>
                  <a:pt x="43" y="98"/>
                  <a:pt x="43" y="98"/>
                  <a:pt x="43" y="98"/>
                </a:cubicBezTo>
                <a:cubicBezTo>
                  <a:pt x="26" y="32"/>
                  <a:pt x="26" y="32"/>
                  <a:pt x="26" y="32"/>
                </a:cubicBezTo>
                <a:cubicBezTo>
                  <a:pt x="19" y="34"/>
                  <a:pt x="19" y="34"/>
                  <a:pt x="19" y="34"/>
                </a:cubicBezTo>
                <a:cubicBezTo>
                  <a:pt x="37" y="102"/>
                  <a:pt x="37" y="102"/>
                  <a:pt x="37" y="102"/>
                </a:cubicBezTo>
                <a:cubicBezTo>
                  <a:pt x="89" y="144"/>
                  <a:pt x="89" y="144"/>
                  <a:pt x="89" y="144"/>
                </a:cubicBezTo>
                <a:cubicBezTo>
                  <a:pt x="89" y="197"/>
                  <a:pt x="89" y="197"/>
                  <a:pt x="89" y="197"/>
                </a:cubicBezTo>
                <a:cubicBezTo>
                  <a:pt x="30" y="176"/>
                  <a:pt x="30" y="176"/>
                  <a:pt x="30" y="176"/>
                </a:cubicBezTo>
                <a:cubicBezTo>
                  <a:pt x="19" y="151"/>
                  <a:pt x="19" y="151"/>
                  <a:pt x="19" y="151"/>
                </a:cubicBezTo>
                <a:cubicBezTo>
                  <a:pt x="34" y="136"/>
                  <a:pt x="34" y="136"/>
                  <a:pt x="34" y="136"/>
                </a:cubicBezTo>
                <a:cubicBezTo>
                  <a:pt x="30" y="131"/>
                  <a:pt x="30" y="131"/>
                  <a:pt x="30" y="131"/>
                </a:cubicBezTo>
                <a:cubicBezTo>
                  <a:pt x="17" y="144"/>
                  <a:pt x="17" y="144"/>
                  <a:pt x="17" y="144"/>
                </a:cubicBezTo>
                <a:cubicBezTo>
                  <a:pt x="7" y="118"/>
                  <a:pt x="7" y="118"/>
                  <a:pt x="7" y="118"/>
                </a:cubicBezTo>
                <a:cubicBezTo>
                  <a:pt x="0" y="121"/>
                  <a:pt x="0" y="121"/>
                  <a:pt x="0" y="121"/>
                </a:cubicBezTo>
                <a:cubicBezTo>
                  <a:pt x="11" y="149"/>
                  <a:pt x="11" y="149"/>
                  <a:pt x="11" y="149"/>
                </a:cubicBezTo>
                <a:cubicBezTo>
                  <a:pt x="11" y="149"/>
                  <a:pt x="11" y="149"/>
                  <a:pt x="11" y="149"/>
                </a:cubicBezTo>
                <a:cubicBezTo>
                  <a:pt x="12" y="150"/>
                  <a:pt x="12" y="150"/>
                  <a:pt x="12" y="150"/>
                </a:cubicBezTo>
                <a:cubicBezTo>
                  <a:pt x="24" y="181"/>
                  <a:pt x="24" y="181"/>
                  <a:pt x="24" y="181"/>
                </a:cubicBezTo>
                <a:cubicBezTo>
                  <a:pt x="82" y="202"/>
                  <a:pt x="82" y="202"/>
                  <a:pt x="82" y="202"/>
                </a:cubicBezTo>
                <a:cubicBezTo>
                  <a:pt x="58" y="209"/>
                  <a:pt x="58" y="209"/>
                  <a:pt x="58" y="209"/>
                </a:cubicBezTo>
                <a:cubicBezTo>
                  <a:pt x="60" y="216"/>
                  <a:pt x="60" y="216"/>
                  <a:pt x="60" y="216"/>
                </a:cubicBezTo>
                <a:cubicBezTo>
                  <a:pt x="89" y="207"/>
                  <a:pt x="89" y="207"/>
                  <a:pt x="89" y="207"/>
                </a:cubicBezTo>
                <a:cubicBezTo>
                  <a:pt x="89" y="207"/>
                  <a:pt x="89" y="207"/>
                  <a:pt x="89" y="207"/>
                </a:cubicBezTo>
                <a:cubicBezTo>
                  <a:pt x="89" y="256"/>
                  <a:pt x="89" y="256"/>
                  <a:pt x="89" y="256"/>
                </a:cubicBezTo>
                <a:cubicBezTo>
                  <a:pt x="96" y="256"/>
                  <a:pt x="96" y="256"/>
                  <a:pt x="96" y="256"/>
                </a:cubicBezTo>
                <a:cubicBezTo>
                  <a:pt x="96" y="209"/>
                  <a:pt x="96" y="209"/>
                  <a:pt x="96" y="209"/>
                </a:cubicBezTo>
                <a:cubicBezTo>
                  <a:pt x="131" y="216"/>
                  <a:pt x="131" y="216"/>
                  <a:pt x="131" y="216"/>
                </a:cubicBezTo>
                <a:cubicBezTo>
                  <a:pt x="144" y="200"/>
                  <a:pt x="144" y="200"/>
                  <a:pt x="144" y="200"/>
                </a:cubicBezTo>
                <a:cubicBezTo>
                  <a:pt x="139" y="196"/>
                  <a:pt x="139" y="196"/>
                  <a:pt x="139" y="196"/>
                </a:cubicBezTo>
                <a:cubicBezTo>
                  <a:pt x="129" y="209"/>
                  <a:pt x="129" y="209"/>
                  <a:pt x="129" y="209"/>
                </a:cubicBezTo>
                <a:cubicBezTo>
                  <a:pt x="102" y="203"/>
                  <a:pt x="102" y="203"/>
                  <a:pt x="102" y="203"/>
                </a:cubicBezTo>
                <a:cubicBezTo>
                  <a:pt x="104" y="202"/>
                  <a:pt x="104" y="202"/>
                  <a:pt x="104" y="202"/>
                </a:cubicBezTo>
                <a:cubicBezTo>
                  <a:pt x="102" y="202"/>
                  <a:pt x="102" y="202"/>
                  <a:pt x="102" y="202"/>
                </a:cubicBezTo>
                <a:cubicBezTo>
                  <a:pt x="129" y="183"/>
                  <a:pt x="129" y="183"/>
                  <a:pt x="129" y="183"/>
                </a:cubicBezTo>
                <a:cubicBezTo>
                  <a:pt x="125" y="177"/>
                  <a:pt x="125" y="177"/>
                  <a:pt x="125" y="177"/>
                </a:cubicBezTo>
                <a:cubicBezTo>
                  <a:pt x="96" y="198"/>
                  <a:pt x="96" y="198"/>
                  <a:pt x="96" y="198"/>
                </a:cubicBezTo>
                <a:cubicBezTo>
                  <a:pt x="96" y="145"/>
                  <a:pt x="96" y="145"/>
                  <a:pt x="96" y="145"/>
                </a:cubicBezTo>
                <a:cubicBezTo>
                  <a:pt x="139" y="129"/>
                  <a:pt x="139" y="129"/>
                  <a:pt x="139" y="129"/>
                </a:cubicBezTo>
                <a:cubicBezTo>
                  <a:pt x="139" y="103"/>
                  <a:pt x="139" y="103"/>
                  <a:pt x="139" y="103"/>
                </a:cubicBezTo>
                <a:cubicBezTo>
                  <a:pt x="155" y="103"/>
                  <a:pt x="155" y="103"/>
                  <a:pt x="155" y="103"/>
                </a:cubicBezTo>
                <a:cubicBezTo>
                  <a:pt x="155" y="96"/>
                  <a:pt x="155" y="96"/>
                  <a:pt x="155" y="96"/>
                </a:cubicBezTo>
                <a:cubicBezTo>
                  <a:pt x="139" y="96"/>
                  <a:pt x="139" y="96"/>
                  <a:pt x="139" y="96"/>
                </a:cubicBezTo>
                <a:lnTo>
                  <a:pt x="139" y="87"/>
                </a:lnTo>
                <a:close/>
              </a:path>
            </a:pathLst>
          </a:cu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21" name="Oval 76">
            <a:extLst>
              <a:ext uri="{FF2B5EF4-FFF2-40B4-BE49-F238E27FC236}">
                <a16:creationId xmlns:a16="http://schemas.microsoft.com/office/drawing/2014/main" id="{BACAACC3-8D3B-43FA-821F-1712E7506C76}"/>
              </a:ext>
            </a:extLst>
          </p:cNvPr>
          <p:cNvSpPr>
            <a:spLocks noChangeArrowheads="1"/>
          </p:cNvSpPr>
          <p:nvPr/>
        </p:nvSpPr>
        <p:spPr bwMode="auto">
          <a:xfrm>
            <a:off x="3632200" y="5059363"/>
            <a:ext cx="196850" cy="1936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2" name="Oval 77">
            <a:extLst>
              <a:ext uri="{FF2B5EF4-FFF2-40B4-BE49-F238E27FC236}">
                <a16:creationId xmlns:a16="http://schemas.microsoft.com/office/drawing/2014/main" id="{0499AFC4-73E8-40AF-91AC-EC67EE243E42}"/>
              </a:ext>
            </a:extLst>
          </p:cNvPr>
          <p:cNvSpPr>
            <a:spLocks noChangeArrowheads="1"/>
          </p:cNvSpPr>
          <p:nvPr/>
        </p:nvSpPr>
        <p:spPr bwMode="auto">
          <a:xfrm>
            <a:off x="3325813" y="5280025"/>
            <a:ext cx="157162" cy="1571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3" name="Oval 78">
            <a:extLst>
              <a:ext uri="{FF2B5EF4-FFF2-40B4-BE49-F238E27FC236}">
                <a16:creationId xmlns:a16="http://schemas.microsoft.com/office/drawing/2014/main" id="{335D11FD-2C9D-482A-A01D-A6691B7A77AC}"/>
              </a:ext>
            </a:extLst>
          </p:cNvPr>
          <p:cNvSpPr>
            <a:spLocks noChangeArrowheads="1"/>
          </p:cNvSpPr>
          <p:nvPr/>
        </p:nvSpPr>
        <p:spPr bwMode="auto">
          <a:xfrm>
            <a:off x="3419475" y="5853113"/>
            <a:ext cx="127000" cy="1301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4" name="Oval 79">
            <a:extLst>
              <a:ext uri="{FF2B5EF4-FFF2-40B4-BE49-F238E27FC236}">
                <a16:creationId xmlns:a16="http://schemas.microsoft.com/office/drawing/2014/main" id="{F88F523F-248A-48B7-BAE7-65A7CFBC44EC}"/>
              </a:ext>
            </a:extLst>
          </p:cNvPr>
          <p:cNvSpPr>
            <a:spLocks noChangeArrowheads="1"/>
          </p:cNvSpPr>
          <p:nvPr/>
        </p:nvSpPr>
        <p:spPr bwMode="auto">
          <a:xfrm>
            <a:off x="4095750" y="5700713"/>
            <a:ext cx="123825" cy="12541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5" name="Oval 80">
            <a:extLst>
              <a:ext uri="{FF2B5EF4-FFF2-40B4-BE49-F238E27FC236}">
                <a16:creationId xmlns:a16="http://schemas.microsoft.com/office/drawing/2014/main" id="{9DC563AA-5647-4CCE-BE4A-1971C4F7E3EB}"/>
              </a:ext>
            </a:extLst>
          </p:cNvPr>
          <p:cNvSpPr>
            <a:spLocks noChangeArrowheads="1"/>
          </p:cNvSpPr>
          <p:nvPr/>
        </p:nvSpPr>
        <p:spPr bwMode="auto">
          <a:xfrm>
            <a:off x="4025900" y="6230938"/>
            <a:ext cx="101600" cy="9683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6" name="Oval 81">
            <a:extLst>
              <a:ext uri="{FF2B5EF4-FFF2-40B4-BE49-F238E27FC236}">
                <a16:creationId xmlns:a16="http://schemas.microsoft.com/office/drawing/2014/main" id="{2A65D20F-9A9D-49CF-BFE5-6E0549E50C90}"/>
              </a:ext>
            </a:extLst>
          </p:cNvPr>
          <p:cNvSpPr>
            <a:spLocks noChangeArrowheads="1"/>
          </p:cNvSpPr>
          <p:nvPr/>
        </p:nvSpPr>
        <p:spPr bwMode="auto">
          <a:xfrm>
            <a:off x="3895725" y="6080125"/>
            <a:ext cx="152400" cy="1460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7" name="Oval 82">
            <a:extLst>
              <a:ext uri="{FF2B5EF4-FFF2-40B4-BE49-F238E27FC236}">
                <a16:creationId xmlns:a16="http://schemas.microsoft.com/office/drawing/2014/main" id="{68797725-18CE-4E4F-853D-660FC9181460}"/>
              </a:ext>
            </a:extLst>
          </p:cNvPr>
          <p:cNvSpPr>
            <a:spLocks noChangeArrowheads="1"/>
          </p:cNvSpPr>
          <p:nvPr/>
        </p:nvSpPr>
        <p:spPr bwMode="auto">
          <a:xfrm>
            <a:off x="3505200" y="6294438"/>
            <a:ext cx="127000" cy="12541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8" name="Oval 83">
            <a:extLst>
              <a:ext uri="{FF2B5EF4-FFF2-40B4-BE49-F238E27FC236}">
                <a16:creationId xmlns:a16="http://schemas.microsoft.com/office/drawing/2014/main" id="{D3F39AFF-8B84-42F7-A402-4DB10B01942A}"/>
              </a:ext>
            </a:extLst>
          </p:cNvPr>
          <p:cNvSpPr>
            <a:spLocks noChangeArrowheads="1"/>
          </p:cNvSpPr>
          <p:nvPr/>
        </p:nvSpPr>
        <p:spPr bwMode="auto">
          <a:xfrm>
            <a:off x="3656013" y="6381750"/>
            <a:ext cx="79375" cy="809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29" name="Oval 84">
            <a:extLst>
              <a:ext uri="{FF2B5EF4-FFF2-40B4-BE49-F238E27FC236}">
                <a16:creationId xmlns:a16="http://schemas.microsoft.com/office/drawing/2014/main" id="{C5DB9D3B-7968-4799-A720-24509D102A7A}"/>
              </a:ext>
            </a:extLst>
          </p:cNvPr>
          <p:cNvSpPr>
            <a:spLocks noChangeArrowheads="1"/>
          </p:cNvSpPr>
          <p:nvPr/>
        </p:nvSpPr>
        <p:spPr bwMode="auto">
          <a:xfrm>
            <a:off x="3282950" y="5637213"/>
            <a:ext cx="85725" cy="8731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0" name="Oval 85">
            <a:extLst>
              <a:ext uri="{FF2B5EF4-FFF2-40B4-BE49-F238E27FC236}">
                <a16:creationId xmlns:a16="http://schemas.microsoft.com/office/drawing/2014/main" id="{EE3C8CC1-0F32-48B4-8F43-E0CAA14066C0}"/>
              </a:ext>
            </a:extLst>
          </p:cNvPr>
          <p:cNvSpPr>
            <a:spLocks noChangeArrowheads="1"/>
          </p:cNvSpPr>
          <p:nvPr/>
        </p:nvSpPr>
        <p:spPr bwMode="auto">
          <a:xfrm>
            <a:off x="4129088" y="5546725"/>
            <a:ext cx="85725" cy="857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1" name="Oval 86">
            <a:extLst>
              <a:ext uri="{FF2B5EF4-FFF2-40B4-BE49-F238E27FC236}">
                <a16:creationId xmlns:a16="http://schemas.microsoft.com/office/drawing/2014/main" id="{E4D529D9-A671-4315-BF80-6B3E895B37B0}"/>
              </a:ext>
            </a:extLst>
          </p:cNvPr>
          <p:cNvSpPr>
            <a:spLocks noChangeArrowheads="1"/>
          </p:cNvSpPr>
          <p:nvPr/>
        </p:nvSpPr>
        <p:spPr bwMode="auto">
          <a:xfrm>
            <a:off x="3683000" y="5578475"/>
            <a:ext cx="85725" cy="857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2" name="Oval 87">
            <a:extLst>
              <a:ext uri="{FF2B5EF4-FFF2-40B4-BE49-F238E27FC236}">
                <a16:creationId xmlns:a16="http://schemas.microsoft.com/office/drawing/2014/main" id="{7AE4D6B9-C167-49A9-B722-EB5AC5D77BB0}"/>
              </a:ext>
            </a:extLst>
          </p:cNvPr>
          <p:cNvSpPr>
            <a:spLocks noChangeArrowheads="1"/>
          </p:cNvSpPr>
          <p:nvPr/>
        </p:nvSpPr>
        <p:spPr bwMode="auto">
          <a:xfrm>
            <a:off x="3741738" y="5475288"/>
            <a:ext cx="87312" cy="9048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3" name="Oval 88">
            <a:extLst>
              <a:ext uri="{FF2B5EF4-FFF2-40B4-BE49-F238E27FC236}">
                <a16:creationId xmlns:a16="http://schemas.microsoft.com/office/drawing/2014/main" id="{03CB816E-E841-4C35-8696-3EBBE96F298F}"/>
              </a:ext>
            </a:extLst>
          </p:cNvPr>
          <p:cNvSpPr>
            <a:spLocks noChangeArrowheads="1"/>
          </p:cNvSpPr>
          <p:nvPr/>
        </p:nvSpPr>
        <p:spPr bwMode="auto">
          <a:xfrm>
            <a:off x="3692525" y="5740400"/>
            <a:ext cx="92075" cy="90488"/>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4" name="Oval 89">
            <a:extLst>
              <a:ext uri="{FF2B5EF4-FFF2-40B4-BE49-F238E27FC236}">
                <a16:creationId xmlns:a16="http://schemas.microsoft.com/office/drawing/2014/main" id="{6DF1CC55-3739-4064-9BE2-94863F3E35F0}"/>
              </a:ext>
            </a:extLst>
          </p:cNvPr>
          <p:cNvSpPr>
            <a:spLocks noChangeArrowheads="1"/>
          </p:cNvSpPr>
          <p:nvPr/>
        </p:nvSpPr>
        <p:spPr bwMode="auto">
          <a:xfrm>
            <a:off x="3632200" y="6105525"/>
            <a:ext cx="93663" cy="936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5" name="Oval 90">
            <a:extLst>
              <a:ext uri="{FF2B5EF4-FFF2-40B4-BE49-F238E27FC236}">
                <a16:creationId xmlns:a16="http://schemas.microsoft.com/office/drawing/2014/main" id="{69553E10-CB2C-49D8-9821-C90E3EB658A4}"/>
              </a:ext>
            </a:extLst>
          </p:cNvPr>
          <p:cNvSpPr>
            <a:spLocks noChangeArrowheads="1"/>
          </p:cNvSpPr>
          <p:nvPr/>
        </p:nvSpPr>
        <p:spPr bwMode="auto">
          <a:xfrm>
            <a:off x="3983038" y="5453063"/>
            <a:ext cx="85725" cy="9366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6" name="Oval 91">
            <a:extLst>
              <a:ext uri="{FF2B5EF4-FFF2-40B4-BE49-F238E27FC236}">
                <a16:creationId xmlns:a16="http://schemas.microsoft.com/office/drawing/2014/main" id="{0B92FF9D-72ED-40BD-8255-310AB336F982}"/>
              </a:ext>
            </a:extLst>
          </p:cNvPr>
          <p:cNvSpPr>
            <a:spLocks noChangeArrowheads="1"/>
          </p:cNvSpPr>
          <p:nvPr/>
        </p:nvSpPr>
        <p:spPr bwMode="auto">
          <a:xfrm>
            <a:off x="3895725" y="5318125"/>
            <a:ext cx="141288" cy="141288"/>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7" name="Oval 92">
            <a:extLst>
              <a:ext uri="{FF2B5EF4-FFF2-40B4-BE49-F238E27FC236}">
                <a16:creationId xmlns:a16="http://schemas.microsoft.com/office/drawing/2014/main" id="{5A17A049-B663-4005-9CC3-7EBCBE2B8978}"/>
              </a:ext>
            </a:extLst>
          </p:cNvPr>
          <p:cNvSpPr>
            <a:spLocks noChangeArrowheads="1"/>
          </p:cNvSpPr>
          <p:nvPr/>
        </p:nvSpPr>
        <p:spPr bwMode="auto">
          <a:xfrm>
            <a:off x="3895725" y="5680075"/>
            <a:ext cx="87313" cy="8731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8" name="Oval 93">
            <a:extLst>
              <a:ext uri="{FF2B5EF4-FFF2-40B4-BE49-F238E27FC236}">
                <a16:creationId xmlns:a16="http://schemas.microsoft.com/office/drawing/2014/main" id="{2A8B037A-005D-4B4B-AE54-0F884733C63D}"/>
              </a:ext>
            </a:extLst>
          </p:cNvPr>
          <p:cNvSpPr>
            <a:spLocks noChangeArrowheads="1"/>
          </p:cNvSpPr>
          <p:nvPr/>
        </p:nvSpPr>
        <p:spPr bwMode="auto">
          <a:xfrm>
            <a:off x="3230563" y="5762625"/>
            <a:ext cx="153987" cy="1555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39" name="Freeform 94">
            <a:extLst>
              <a:ext uri="{FF2B5EF4-FFF2-40B4-BE49-F238E27FC236}">
                <a16:creationId xmlns:a16="http://schemas.microsoft.com/office/drawing/2014/main" id="{83477BCA-13AF-4A4D-9901-210BFAA392EB}"/>
              </a:ext>
            </a:extLst>
          </p:cNvPr>
          <p:cNvSpPr>
            <a:spLocks noChangeArrowheads="1"/>
          </p:cNvSpPr>
          <p:nvPr/>
        </p:nvSpPr>
        <p:spPr bwMode="auto">
          <a:xfrm>
            <a:off x="4135438" y="6100763"/>
            <a:ext cx="473075" cy="561975"/>
          </a:xfrm>
          <a:custGeom>
            <a:avLst/>
            <a:gdLst>
              <a:gd name="T0" fmla="*/ 0 w 208"/>
              <a:gd name="T1" fmla="*/ 1278606885 h 247"/>
              <a:gd name="T2" fmla="*/ 20692482 w 208"/>
              <a:gd name="T3" fmla="*/ 652245932 h 247"/>
              <a:gd name="T4" fmla="*/ 217261968 w 208"/>
              <a:gd name="T5" fmla="*/ 1242372011 h 247"/>
              <a:gd name="T6" fmla="*/ 315545574 w 208"/>
              <a:gd name="T7" fmla="*/ 367533925 h 247"/>
              <a:gd name="T8" fmla="*/ 403485213 w 208"/>
              <a:gd name="T9" fmla="*/ 1206134862 h 247"/>
              <a:gd name="T10" fmla="*/ 584536474 w 208"/>
              <a:gd name="T11" fmla="*/ 0 h 247"/>
              <a:gd name="T12" fmla="*/ 646611647 w 208"/>
              <a:gd name="T13" fmla="*/ 1278606885 h 247"/>
              <a:gd name="T14" fmla="*/ 806970425 w 208"/>
              <a:gd name="T15" fmla="*/ 481419183 h 247"/>
              <a:gd name="T16" fmla="*/ 879391839 w 208"/>
              <a:gd name="T17" fmla="*/ 1278606885 h 247"/>
              <a:gd name="T18" fmla="*/ 1050096859 w 208"/>
              <a:gd name="T19" fmla="*/ 652245932 h 247"/>
              <a:gd name="T20" fmla="*/ 1075961325 w 208"/>
              <a:gd name="T21" fmla="*/ 1278606885 h 247"/>
              <a:gd name="T22" fmla="*/ 0 w 208"/>
              <a:gd name="T23" fmla="*/ 1278606885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247"/>
              <a:gd name="T38" fmla="*/ 208 w 208"/>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247">
                <a:moveTo>
                  <a:pt x="0" y="247"/>
                </a:moveTo>
                <a:lnTo>
                  <a:pt x="4" y="126"/>
                </a:lnTo>
                <a:lnTo>
                  <a:pt x="42" y="240"/>
                </a:lnTo>
                <a:lnTo>
                  <a:pt x="61" y="71"/>
                </a:lnTo>
                <a:lnTo>
                  <a:pt x="78" y="233"/>
                </a:lnTo>
                <a:lnTo>
                  <a:pt x="113" y="0"/>
                </a:lnTo>
                <a:lnTo>
                  <a:pt x="125" y="247"/>
                </a:lnTo>
                <a:lnTo>
                  <a:pt x="156" y="93"/>
                </a:lnTo>
                <a:lnTo>
                  <a:pt x="170" y="247"/>
                </a:lnTo>
                <a:lnTo>
                  <a:pt x="203" y="126"/>
                </a:lnTo>
                <a:lnTo>
                  <a:pt x="208" y="247"/>
                </a:lnTo>
                <a:lnTo>
                  <a:pt x="0" y="247"/>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0" name="Freeform 95">
            <a:extLst>
              <a:ext uri="{FF2B5EF4-FFF2-40B4-BE49-F238E27FC236}">
                <a16:creationId xmlns:a16="http://schemas.microsoft.com/office/drawing/2014/main" id="{15349AAA-ECE0-4C19-BD28-C1528FFE6922}"/>
              </a:ext>
            </a:extLst>
          </p:cNvPr>
          <p:cNvSpPr>
            <a:spLocks noChangeArrowheads="1"/>
          </p:cNvSpPr>
          <p:nvPr/>
        </p:nvSpPr>
        <p:spPr bwMode="auto">
          <a:xfrm>
            <a:off x="5265738" y="4368800"/>
            <a:ext cx="468312" cy="323850"/>
          </a:xfrm>
          <a:custGeom>
            <a:avLst/>
            <a:gdLst>
              <a:gd name="T0" fmla="*/ 0 w 206"/>
              <a:gd name="T1" fmla="*/ 671873251 h 143"/>
              <a:gd name="T2" fmla="*/ 1064641405 w 206"/>
              <a:gd name="T3" fmla="*/ 733418339 h 143"/>
              <a:gd name="T4" fmla="*/ 1064641405 w 206"/>
              <a:gd name="T5" fmla="*/ 0 h 143"/>
              <a:gd name="T6" fmla="*/ 0 w 206"/>
              <a:gd name="T7" fmla="*/ 133349201 h 143"/>
              <a:gd name="T8" fmla="*/ 0 w 206"/>
              <a:gd name="T9" fmla="*/ 671873251 h 143"/>
              <a:gd name="T10" fmla="*/ 0 60000 65536"/>
              <a:gd name="T11" fmla="*/ 0 60000 65536"/>
              <a:gd name="T12" fmla="*/ 0 60000 65536"/>
              <a:gd name="T13" fmla="*/ 0 60000 65536"/>
              <a:gd name="T14" fmla="*/ 0 60000 65536"/>
              <a:gd name="T15" fmla="*/ 0 w 206"/>
              <a:gd name="T16" fmla="*/ 0 h 143"/>
              <a:gd name="T17" fmla="*/ 206 w 206"/>
              <a:gd name="T18" fmla="*/ 143 h 143"/>
            </a:gdLst>
            <a:ahLst/>
            <a:cxnLst>
              <a:cxn ang="T10">
                <a:pos x="T0" y="T1"/>
              </a:cxn>
              <a:cxn ang="T11">
                <a:pos x="T2" y="T3"/>
              </a:cxn>
              <a:cxn ang="T12">
                <a:pos x="T4" y="T5"/>
              </a:cxn>
              <a:cxn ang="T13">
                <a:pos x="T6" y="T7"/>
              </a:cxn>
              <a:cxn ang="T14">
                <a:pos x="T8" y="T9"/>
              </a:cxn>
            </a:cxnLst>
            <a:rect l="T15" t="T16" r="T17" b="T18"/>
            <a:pathLst>
              <a:path w="206" h="143">
                <a:moveTo>
                  <a:pt x="0" y="131"/>
                </a:moveTo>
                <a:lnTo>
                  <a:pt x="206" y="143"/>
                </a:lnTo>
                <a:lnTo>
                  <a:pt x="206" y="0"/>
                </a:lnTo>
                <a:lnTo>
                  <a:pt x="0" y="26"/>
                </a:lnTo>
                <a:lnTo>
                  <a:pt x="0" y="131"/>
                </a:lnTo>
                <a:close/>
              </a:path>
            </a:pathLst>
          </a:custGeom>
          <a:solidFill>
            <a:srgbClr val="EF47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1" name="Freeform 96">
            <a:extLst>
              <a:ext uri="{FF2B5EF4-FFF2-40B4-BE49-F238E27FC236}">
                <a16:creationId xmlns:a16="http://schemas.microsoft.com/office/drawing/2014/main" id="{B5CC63D5-097A-489A-B74D-C5847A84E641}"/>
              </a:ext>
            </a:extLst>
          </p:cNvPr>
          <p:cNvSpPr>
            <a:spLocks noChangeArrowheads="1"/>
          </p:cNvSpPr>
          <p:nvPr/>
        </p:nvSpPr>
        <p:spPr bwMode="auto">
          <a:xfrm>
            <a:off x="6762750" y="4411663"/>
            <a:ext cx="625475" cy="593725"/>
          </a:xfrm>
          <a:custGeom>
            <a:avLst/>
            <a:gdLst>
              <a:gd name="T0" fmla="*/ 0 w 275"/>
              <a:gd name="T1" fmla="*/ 1231590383 h 261"/>
              <a:gd name="T2" fmla="*/ 1422614457 w 275"/>
              <a:gd name="T3" fmla="*/ 1350610635 h 261"/>
              <a:gd name="T4" fmla="*/ 1422614457 w 275"/>
              <a:gd name="T5" fmla="*/ 36224049 h 261"/>
              <a:gd name="T6" fmla="*/ 0 w 275"/>
              <a:gd name="T7" fmla="*/ 0 h 261"/>
              <a:gd name="T8" fmla="*/ 0 w 275"/>
              <a:gd name="T9" fmla="*/ 1231590383 h 261"/>
              <a:gd name="T10" fmla="*/ 0 60000 65536"/>
              <a:gd name="T11" fmla="*/ 0 60000 65536"/>
              <a:gd name="T12" fmla="*/ 0 60000 65536"/>
              <a:gd name="T13" fmla="*/ 0 60000 65536"/>
              <a:gd name="T14" fmla="*/ 0 60000 65536"/>
              <a:gd name="T15" fmla="*/ 0 w 275"/>
              <a:gd name="T16" fmla="*/ 0 h 261"/>
              <a:gd name="T17" fmla="*/ 275 w 275"/>
              <a:gd name="T18" fmla="*/ 261 h 261"/>
            </a:gdLst>
            <a:ahLst/>
            <a:cxnLst>
              <a:cxn ang="T10">
                <a:pos x="T0" y="T1"/>
              </a:cxn>
              <a:cxn ang="T11">
                <a:pos x="T2" y="T3"/>
              </a:cxn>
              <a:cxn ang="T12">
                <a:pos x="T4" y="T5"/>
              </a:cxn>
              <a:cxn ang="T13">
                <a:pos x="T6" y="T7"/>
              </a:cxn>
              <a:cxn ang="T14">
                <a:pos x="T8" y="T9"/>
              </a:cxn>
            </a:cxnLst>
            <a:rect l="T15" t="T16" r="T17" b="T18"/>
            <a:pathLst>
              <a:path w="275" h="261">
                <a:moveTo>
                  <a:pt x="0" y="238"/>
                </a:moveTo>
                <a:lnTo>
                  <a:pt x="275" y="261"/>
                </a:lnTo>
                <a:lnTo>
                  <a:pt x="275" y="7"/>
                </a:lnTo>
                <a:lnTo>
                  <a:pt x="0" y="0"/>
                </a:lnTo>
                <a:lnTo>
                  <a:pt x="0" y="238"/>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2" name="Oval 97">
            <a:extLst>
              <a:ext uri="{FF2B5EF4-FFF2-40B4-BE49-F238E27FC236}">
                <a16:creationId xmlns:a16="http://schemas.microsoft.com/office/drawing/2014/main" id="{F87C2360-F63E-4087-8632-91DCBBFF4AA6}"/>
              </a:ext>
            </a:extLst>
          </p:cNvPr>
          <p:cNvSpPr>
            <a:spLocks noChangeArrowheads="1"/>
          </p:cNvSpPr>
          <p:nvPr/>
        </p:nvSpPr>
        <p:spPr bwMode="auto">
          <a:xfrm>
            <a:off x="7085013" y="3487738"/>
            <a:ext cx="436562" cy="433387"/>
          </a:xfrm>
          <a:prstGeom prst="ellipse">
            <a:avLst/>
          </a:prstGeom>
          <a:solidFill>
            <a:srgbClr val="FFFFA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43" name="Freeform 98">
            <a:extLst>
              <a:ext uri="{FF2B5EF4-FFF2-40B4-BE49-F238E27FC236}">
                <a16:creationId xmlns:a16="http://schemas.microsoft.com/office/drawing/2014/main" id="{CBADF1FC-AE95-41C1-A56B-BF2F33B57D9F}"/>
              </a:ext>
            </a:extLst>
          </p:cNvPr>
          <p:cNvSpPr>
            <a:spLocks noChangeArrowheads="1"/>
          </p:cNvSpPr>
          <p:nvPr/>
        </p:nvSpPr>
        <p:spPr bwMode="auto">
          <a:xfrm>
            <a:off x="8534400" y="5253038"/>
            <a:ext cx="430213" cy="438150"/>
          </a:xfrm>
          <a:custGeom>
            <a:avLst/>
            <a:gdLst>
              <a:gd name="T0" fmla="*/ 925415051 w 80"/>
              <a:gd name="T1" fmla="*/ 2147483647 h 81"/>
              <a:gd name="T2" fmla="*/ 0 w 80"/>
              <a:gd name="T3" fmla="*/ 1492263170 h 81"/>
              <a:gd name="T4" fmla="*/ 1156772847 w 80"/>
              <a:gd name="T5" fmla="*/ 263338969 h 81"/>
              <a:gd name="T6" fmla="*/ 2053266830 w 80"/>
              <a:gd name="T7" fmla="*/ 234080285 h 81"/>
              <a:gd name="T8" fmla="*/ 2053266830 w 80"/>
              <a:gd name="T9" fmla="*/ 234080285 h 81"/>
              <a:gd name="T10" fmla="*/ 2082187899 w 80"/>
              <a:gd name="T11" fmla="*/ 1141142743 h 81"/>
              <a:gd name="T12" fmla="*/ 925415051 w 80"/>
              <a:gd name="T13" fmla="*/ 2147483647 h 81"/>
              <a:gd name="T14" fmla="*/ 0 60000 65536"/>
              <a:gd name="T15" fmla="*/ 0 60000 65536"/>
              <a:gd name="T16" fmla="*/ 0 60000 65536"/>
              <a:gd name="T17" fmla="*/ 0 60000 65536"/>
              <a:gd name="T18" fmla="*/ 0 60000 65536"/>
              <a:gd name="T19" fmla="*/ 0 60000 65536"/>
              <a:gd name="T20" fmla="*/ 0 60000 65536"/>
              <a:gd name="T21" fmla="*/ 0 w 80"/>
              <a:gd name="T22" fmla="*/ 0 h 81"/>
              <a:gd name="T23" fmla="*/ 80 w 80"/>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81">
                <a:moveTo>
                  <a:pt x="32" y="81"/>
                </a:moveTo>
                <a:cubicBezTo>
                  <a:pt x="0" y="51"/>
                  <a:pt x="0" y="51"/>
                  <a:pt x="0" y="51"/>
                </a:cubicBezTo>
                <a:cubicBezTo>
                  <a:pt x="40" y="9"/>
                  <a:pt x="40" y="9"/>
                  <a:pt x="40" y="9"/>
                </a:cubicBezTo>
                <a:cubicBezTo>
                  <a:pt x="48" y="0"/>
                  <a:pt x="62" y="0"/>
                  <a:pt x="71" y="8"/>
                </a:cubicBezTo>
                <a:cubicBezTo>
                  <a:pt x="71" y="8"/>
                  <a:pt x="71" y="8"/>
                  <a:pt x="71" y="8"/>
                </a:cubicBezTo>
                <a:cubicBezTo>
                  <a:pt x="80" y="16"/>
                  <a:pt x="80" y="30"/>
                  <a:pt x="72" y="39"/>
                </a:cubicBezTo>
                <a:lnTo>
                  <a:pt x="32" y="81"/>
                </a:lnTo>
                <a:close/>
              </a:path>
            </a:pathLst>
          </a:custGeom>
          <a:solidFill>
            <a:srgbClr val="004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4" name="Freeform 99">
            <a:extLst>
              <a:ext uri="{FF2B5EF4-FFF2-40B4-BE49-F238E27FC236}">
                <a16:creationId xmlns:a16="http://schemas.microsoft.com/office/drawing/2014/main" id="{331C9637-547C-4C62-9039-7325B53354C9}"/>
              </a:ext>
            </a:extLst>
          </p:cNvPr>
          <p:cNvSpPr>
            <a:spLocks noChangeArrowheads="1"/>
          </p:cNvSpPr>
          <p:nvPr/>
        </p:nvSpPr>
        <p:spPr bwMode="auto">
          <a:xfrm>
            <a:off x="8890000" y="5157788"/>
            <a:ext cx="160338" cy="165100"/>
          </a:xfrm>
          <a:custGeom>
            <a:avLst/>
            <a:gdLst>
              <a:gd name="T0" fmla="*/ 142823746 w 30"/>
              <a:gd name="T1" fmla="*/ 737469745 h 31"/>
              <a:gd name="T2" fmla="*/ 142823746 w 30"/>
              <a:gd name="T3" fmla="*/ 737469745 h 31"/>
              <a:gd name="T4" fmla="*/ 114256859 w 30"/>
              <a:gd name="T5" fmla="*/ 255276555 h 31"/>
              <a:gd name="T6" fmla="*/ 371342808 w 30"/>
              <a:gd name="T7" fmla="*/ 0 h 31"/>
              <a:gd name="T8" fmla="*/ 342775921 w 30"/>
              <a:gd name="T9" fmla="*/ 283641800 h 31"/>
              <a:gd name="T10" fmla="*/ 599861870 w 30"/>
              <a:gd name="T11" fmla="*/ 226911310 h 31"/>
              <a:gd name="T12" fmla="*/ 571294983 w 30"/>
              <a:gd name="T13" fmla="*/ 510558435 h 31"/>
              <a:gd name="T14" fmla="*/ 856942475 w 30"/>
              <a:gd name="T15" fmla="*/ 482193190 h 31"/>
              <a:gd name="T16" fmla="*/ 628423413 w 30"/>
              <a:gd name="T17" fmla="*/ 737469745 h 31"/>
              <a:gd name="T18" fmla="*/ 142823746 w 30"/>
              <a:gd name="T19" fmla="*/ 73746974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1"/>
              <a:gd name="T32" fmla="*/ 30 w 30"/>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1">
                <a:moveTo>
                  <a:pt x="5" y="26"/>
                </a:moveTo>
                <a:cubicBezTo>
                  <a:pt x="5" y="26"/>
                  <a:pt x="5" y="26"/>
                  <a:pt x="5" y="26"/>
                </a:cubicBezTo>
                <a:cubicBezTo>
                  <a:pt x="0" y="21"/>
                  <a:pt x="0" y="14"/>
                  <a:pt x="4" y="9"/>
                </a:cubicBezTo>
                <a:cubicBezTo>
                  <a:pt x="13" y="0"/>
                  <a:pt x="13" y="0"/>
                  <a:pt x="13" y="0"/>
                </a:cubicBezTo>
                <a:cubicBezTo>
                  <a:pt x="12" y="10"/>
                  <a:pt x="12" y="10"/>
                  <a:pt x="12" y="10"/>
                </a:cubicBezTo>
                <a:cubicBezTo>
                  <a:pt x="21" y="8"/>
                  <a:pt x="21" y="8"/>
                  <a:pt x="21" y="8"/>
                </a:cubicBezTo>
                <a:cubicBezTo>
                  <a:pt x="20" y="18"/>
                  <a:pt x="20" y="18"/>
                  <a:pt x="20" y="18"/>
                </a:cubicBezTo>
                <a:cubicBezTo>
                  <a:pt x="30" y="17"/>
                  <a:pt x="30" y="17"/>
                  <a:pt x="30" y="17"/>
                </a:cubicBezTo>
                <a:cubicBezTo>
                  <a:pt x="22" y="26"/>
                  <a:pt x="22" y="26"/>
                  <a:pt x="22" y="26"/>
                </a:cubicBezTo>
                <a:cubicBezTo>
                  <a:pt x="17" y="31"/>
                  <a:pt x="10" y="31"/>
                  <a:pt x="5" y="26"/>
                </a:cubicBezTo>
                <a:close/>
              </a:path>
            </a:pathLst>
          </a:custGeom>
          <a:solidFill>
            <a:srgbClr val="FF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5" name="Freeform 100">
            <a:extLst>
              <a:ext uri="{FF2B5EF4-FFF2-40B4-BE49-F238E27FC236}">
                <a16:creationId xmlns:a16="http://schemas.microsoft.com/office/drawing/2014/main" id="{493F4855-B7CA-475B-901A-A402D63043CF}"/>
              </a:ext>
            </a:extLst>
          </p:cNvPr>
          <p:cNvSpPr>
            <a:spLocks noChangeArrowheads="1"/>
          </p:cNvSpPr>
          <p:nvPr/>
        </p:nvSpPr>
        <p:spPr bwMode="auto">
          <a:xfrm>
            <a:off x="8534400" y="5346700"/>
            <a:ext cx="236538" cy="344488"/>
          </a:xfrm>
          <a:custGeom>
            <a:avLst/>
            <a:gdLst>
              <a:gd name="T0" fmla="*/ 1271596033 w 44"/>
              <a:gd name="T1" fmla="*/ 608425017 h 64"/>
              <a:gd name="T2" fmla="*/ 953699713 w 44"/>
              <a:gd name="T3" fmla="*/ 0 h 64"/>
              <a:gd name="T4" fmla="*/ 0 w 44"/>
              <a:gd name="T5" fmla="*/ 985068819 h 64"/>
              <a:gd name="T6" fmla="*/ 924799070 w 44"/>
              <a:gd name="T7" fmla="*/ 1854249721 h 64"/>
              <a:gd name="T8" fmla="*/ 1271596033 w 44"/>
              <a:gd name="T9" fmla="*/ 1506580590 h 64"/>
              <a:gd name="T10" fmla="*/ 1271596033 w 44"/>
              <a:gd name="T11" fmla="*/ 608425017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44" y="21"/>
                </a:moveTo>
                <a:cubicBezTo>
                  <a:pt x="44" y="12"/>
                  <a:pt x="39" y="4"/>
                  <a:pt x="33" y="0"/>
                </a:cubicBezTo>
                <a:cubicBezTo>
                  <a:pt x="0" y="34"/>
                  <a:pt x="0" y="34"/>
                  <a:pt x="0" y="34"/>
                </a:cubicBezTo>
                <a:cubicBezTo>
                  <a:pt x="32" y="64"/>
                  <a:pt x="32" y="64"/>
                  <a:pt x="32" y="64"/>
                </a:cubicBezTo>
                <a:cubicBezTo>
                  <a:pt x="44" y="52"/>
                  <a:pt x="44" y="52"/>
                  <a:pt x="44" y="52"/>
                </a:cubicBezTo>
                <a:lnTo>
                  <a:pt x="44" y="21"/>
                </a:lnTo>
                <a:close/>
              </a:path>
            </a:pathLst>
          </a:custGeom>
          <a:solidFill>
            <a:srgbClr val="003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6" name="Freeform 101">
            <a:extLst>
              <a:ext uri="{FF2B5EF4-FFF2-40B4-BE49-F238E27FC236}">
                <a16:creationId xmlns:a16="http://schemas.microsoft.com/office/drawing/2014/main" id="{C9F058A0-020F-49E0-8AE9-CB28CE9A6688}"/>
              </a:ext>
            </a:extLst>
          </p:cNvPr>
          <p:cNvSpPr>
            <a:spLocks noChangeArrowheads="1"/>
          </p:cNvSpPr>
          <p:nvPr/>
        </p:nvSpPr>
        <p:spPr bwMode="auto">
          <a:xfrm>
            <a:off x="8593138" y="5641975"/>
            <a:ext cx="488950" cy="530225"/>
          </a:xfrm>
          <a:custGeom>
            <a:avLst/>
            <a:gdLst>
              <a:gd name="T0" fmla="*/ 1992025285 w 91"/>
              <a:gd name="T1" fmla="*/ 0 h 98"/>
              <a:gd name="T2" fmla="*/ 1963155742 w 91"/>
              <a:gd name="T3" fmla="*/ 0 h 98"/>
              <a:gd name="T4" fmla="*/ 1328020438 w 91"/>
              <a:gd name="T5" fmla="*/ 673282951 h 98"/>
              <a:gd name="T6" fmla="*/ 1328020438 w 91"/>
              <a:gd name="T7" fmla="*/ 1551470813 h 98"/>
              <a:gd name="T8" fmla="*/ 0 w 91"/>
              <a:gd name="T9" fmla="*/ 1551470813 h 98"/>
              <a:gd name="T10" fmla="*/ 0 w 91"/>
              <a:gd name="T11" fmla="*/ 2147483647 h 98"/>
              <a:gd name="T12" fmla="*/ 2147483647 w 91"/>
              <a:gd name="T13" fmla="*/ 2147483647 h 98"/>
              <a:gd name="T14" fmla="*/ 2147483647 w 91"/>
              <a:gd name="T15" fmla="*/ 1551470813 h 98"/>
              <a:gd name="T16" fmla="*/ 2147483647 w 91"/>
              <a:gd name="T17" fmla="*/ 673282951 h 98"/>
              <a:gd name="T18" fmla="*/ 1992025285 w 91"/>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8"/>
              <a:gd name="T32" fmla="*/ 91 w 91"/>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8">
                <a:moveTo>
                  <a:pt x="69" y="0"/>
                </a:moveTo>
                <a:cubicBezTo>
                  <a:pt x="68" y="0"/>
                  <a:pt x="68" y="0"/>
                  <a:pt x="68" y="0"/>
                </a:cubicBezTo>
                <a:cubicBezTo>
                  <a:pt x="56" y="0"/>
                  <a:pt x="46" y="10"/>
                  <a:pt x="46" y="23"/>
                </a:cubicBezTo>
                <a:cubicBezTo>
                  <a:pt x="46" y="53"/>
                  <a:pt x="46" y="53"/>
                  <a:pt x="46" y="53"/>
                </a:cubicBezTo>
                <a:cubicBezTo>
                  <a:pt x="0" y="53"/>
                  <a:pt x="0" y="53"/>
                  <a:pt x="0" y="53"/>
                </a:cubicBezTo>
                <a:cubicBezTo>
                  <a:pt x="0" y="98"/>
                  <a:pt x="0" y="98"/>
                  <a:pt x="0" y="98"/>
                </a:cubicBezTo>
                <a:cubicBezTo>
                  <a:pt x="91" y="98"/>
                  <a:pt x="91" y="98"/>
                  <a:pt x="91" y="98"/>
                </a:cubicBezTo>
                <a:cubicBezTo>
                  <a:pt x="91" y="53"/>
                  <a:pt x="91" y="53"/>
                  <a:pt x="91" y="53"/>
                </a:cubicBezTo>
                <a:cubicBezTo>
                  <a:pt x="91" y="23"/>
                  <a:pt x="91" y="23"/>
                  <a:pt x="91" y="23"/>
                </a:cubicBezTo>
                <a:cubicBezTo>
                  <a:pt x="91" y="10"/>
                  <a:pt x="81" y="0"/>
                  <a:pt x="69" y="0"/>
                </a:cubicBezTo>
                <a:close/>
              </a:path>
            </a:pathLst>
          </a:custGeom>
          <a:solidFill>
            <a:srgbClr val="004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7" name="Freeform 102">
            <a:extLst>
              <a:ext uri="{FF2B5EF4-FFF2-40B4-BE49-F238E27FC236}">
                <a16:creationId xmlns:a16="http://schemas.microsoft.com/office/drawing/2014/main" id="{3C41A51F-0A6B-423E-9FB9-06CE153120EC}"/>
              </a:ext>
            </a:extLst>
          </p:cNvPr>
          <p:cNvSpPr>
            <a:spLocks noChangeArrowheads="1"/>
          </p:cNvSpPr>
          <p:nvPr/>
        </p:nvSpPr>
        <p:spPr bwMode="auto">
          <a:xfrm>
            <a:off x="8097838" y="5599113"/>
            <a:ext cx="344487" cy="546100"/>
          </a:xfrm>
          <a:custGeom>
            <a:avLst/>
            <a:gdLst>
              <a:gd name="T0" fmla="*/ 1216846501 w 64"/>
              <a:gd name="T1" fmla="*/ 1461747492 h 101"/>
              <a:gd name="T2" fmla="*/ 1216846501 w 64"/>
              <a:gd name="T3" fmla="*/ 584700078 h 101"/>
              <a:gd name="T4" fmla="*/ 608423251 w 64"/>
              <a:gd name="T5" fmla="*/ 0 h 101"/>
              <a:gd name="T6" fmla="*/ 608423251 w 64"/>
              <a:gd name="T7" fmla="*/ 0 h 101"/>
              <a:gd name="T8" fmla="*/ 0 w 64"/>
              <a:gd name="T9" fmla="*/ 584700078 h 101"/>
              <a:gd name="T10" fmla="*/ 0 w 64"/>
              <a:gd name="T11" fmla="*/ 2147483647 h 101"/>
              <a:gd name="T12" fmla="*/ 347668122 w 64"/>
              <a:gd name="T13" fmla="*/ 2147483647 h 101"/>
              <a:gd name="T14" fmla="*/ 1216846501 w 64"/>
              <a:gd name="T15" fmla="*/ 2147483647 h 101"/>
              <a:gd name="T16" fmla="*/ 1854238956 w 64"/>
              <a:gd name="T17" fmla="*/ 2147483647 h 101"/>
              <a:gd name="T18" fmla="*/ 1854238956 w 64"/>
              <a:gd name="T19" fmla="*/ 1461747492 h 101"/>
              <a:gd name="T20" fmla="*/ 1216846501 w 64"/>
              <a:gd name="T21" fmla="*/ 1461747492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1"/>
              <a:gd name="T35" fmla="*/ 64 w 64"/>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1">
                <a:moveTo>
                  <a:pt x="42" y="50"/>
                </a:moveTo>
                <a:cubicBezTo>
                  <a:pt x="42" y="20"/>
                  <a:pt x="42" y="20"/>
                  <a:pt x="42" y="20"/>
                </a:cubicBezTo>
                <a:cubicBezTo>
                  <a:pt x="42" y="9"/>
                  <a:pt x="33" y="0"/>
                  <a:pt x="21" y="0"/>
                </a:cubicBezTo>
                <a:cubicBezTo>
                  <a:pt x="21" y="0"/>
                  <a:pt x="21" y="0"/>
                  <a:pt x="21" y="0"/>
                </a:cubicBezTo>
                <a:cubicBezTo>
                  <a:pt x="10" y="0"/>
                  <a:pt x="0" y="9"/>
                  <a:pt x="0" y="20"/>
                </a:cubicBezTo>
                <a:cubicBezTo>
                  <a:pt x="0" y="101"/>
                  <a:pt x="0" y="101"/>
                  <a:pt x="0" y="101"/>
                </a:cubicBezTo>
                <a:cubicBezTo>
                  <a:pt x="12" y="101"/>
                  <a:pt x="12" y="101"/>
                  <a:pt x="12" y="101"/>
                </a:cubicBezTo>
                <a:cubicBezTo>
                  <a:pt x="42" y="101"/>
                  <a:pt x="42" y="101"/>
                  <a:pt x="42" y="101"/>
                </a:cubicBezTo>
                <a:cubicBezTo>
                  <a:pt x="64" y="101"/>
                  <a:pt x="64" y="101"/>
                  <a:pt x="64" y="101"/>
                </a:cubicBezTo>
                <a:cubicBezTo>
                  <a:pt x="64" y="50"/>
                  <a:pt x="64" y="50"/>
                  <a:pt x="64" y="50"/>
                </a:cubicBezTo>
                <a:lnTo>
                  <a:pt x="42" y="50"/>
                </a:lnTo>
                <a:close/>
              </a:path>
            </a:pathLst>
          </a:custGeom>
          <a:solidFill>
            <a:srgbClr val="004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8" name="Freeform 103">
            <a:extLst>
              <a:ext uri="{FF2B5EF4-FFF2-40B4-BE49-F238E27FC236}">
                <a16:creationId xmlns:a16="http://schemas.microsoft.com/office/drawing/2014/main" id="{5DEB2CF3-B4CF-4D6B-8D8D-007369F3EAA7}"/>
              </a:ext>
            </a:extLst>
          </p:cNvPr>
          <p:cNvSpPr>
            <a:spLocks noChangeArrowheads="1"/>
          </p:cNvSpPr>
          <p:nvPr/>
        </p:nvSpPr>
        <p:spPr bwMode="auto">
          <a:xfrm>
            <a:off x="8420100" y="5365750"/>
            <a:ext cx="292100" cy="1339850"/>
          </a:xfrm>
          <a:custGeom>
            <a:avLst/>
            <a:gdLst>
              <a:gd name="T0" fmla="*/ 1580044630 w 54"/>
              <a:gd name="T1" fmla="*/ 2147483647 h 248"/>
              <a:gd name="T2" fmla="*/ 0 w 54"/>
              <a:gd name="T3" fmla="*/ 2147483647 h 248"/>
              <a:gd name="T4" fmla="*/ 0 w 54"/>
              <a:gd name="T5" fmla="*/ 758895362 h 248"/>
              <a:gd name="T6" fmla="*/ 760763631 w 54"/>
              <a:gd name="T7" fmla="*/ 0 h 248"/>
              <a:gd name="T8" fmla="*/ 790022315 w 54"/>
              <a:gd name="T9" fmla="*/ 0 h 248"/>
              <a:gd name="T10" fmla="*/ 1580044630 w 54"/>
              <a:gd name="T11" fmla="*/ 758895362 h 248"/>
              <a:gd name="T12" fmla="*/ 1580044630 w 54"/>
              <a:gd name="T13" fmla="*/ 2147483647 h 248"/>
              <a:gd name="T14" fmla="*/ 0 60000 65536"/>
              <a:gd name="T15" fmla="*/ 0 60000 65536"/>
              <a:gd name="T16" fmla="*/ 0 60000 65536"/>
              <a:gd name="T17" fmla="*/ 0 60000 65536"/>
              <a:gd name="T18" fmla="*/ 0 60000 65536"/>
              <a:gd name="T19" fmla="*/ 0 60000 65536"/>
              <a:gd name="T20" fmla="*/ 0 60000 65536"/>
              <a:gd name="T21" fmla="*/ 0 w 54"/>
              <a:gd name="T22" fmla="*/ 0 h 248"/>
              <a:gd name="T23" fmla="*/ 54 w 5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48">
                <a:moveTo>
                  <a:pt x="54" y="248"/>
                </a:moveTo>
                <a:cubicBezTo>
                  <a:pt x="0" y="248"/>
                  <a:pt x="0" y="248"/>
                  <a:pt x="0" y="248"/>
                </a:cubicBezTo>
                <a:cubicBezTo>
                  <a:pt x="0" y="26"/>
                  <a:pt x="0" y="26"/>
                  <a:pt x="0" y="26"/>
                </a:cubicBezTo>
                <a:cubicBezTo>
                  <a:pt x="0" y="11"/>
                  <a:pt x="12" y="0"/>
                  <a:pt x="26" y="0"/>
                </a:cubicBezTo>
                <a:cubicBezTo>
                  <a:pt x="27" y="0"/>
                  <a:pt x="27" y="0"/>
                  <a:pt x="27" y="0"/>
                </a:cubicBezTo>
                <a:cubicBezTo>
                  <a:pt x="42" y="0"/>
                  <a:pt x="54" y="11"/>
                  <a:pt x="54" y="26"/>
                </a:cubicBezTo>
                <a:lnTo>
                  <a:pt x="54" y="248"/>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49" name="Freeform 104">
            <a:extLst>
              <a:ext uri="{FF2B5EF4-FFF2-40B4-BE49-F238E27FC236}">
                <a16:creationId xmlns:a16="http://schemas.microsoft.com/office/drawing/2014/main" id="{F4C69044-7E49-467B-ACB5-79A36C19C276}"/>
              </a:ext>
            </a:extLst>
          </p:cNvPr>
          <p:cNvSpPr>
            <a:spLocks noChangeArrowheads="1"/>
          </p:cNvSpPr>
          <p:nvPr/>
        </p:nvSpPr>
        <p:spPr bwMode="auto">
          <a:xfrm>
            <a:off x="8561388" y="5719763"/>
            <a:ext cx="103187" cy="106362"/>
          </a:xfrm>
          <a:custGeom>
            <a:avLst/>
            <a:gdLst>
              <a:gd name="T0" fmla="*/ 47321558 w 45"/>
              <a:gd name="T1" fmla="*/ 240699469 h 47"/>
              <a:gd name="T2" fmla="*/ 0 w 45"/>
              <a:gd name="T3" fmla="*/ 194608515 h 47"/>
              <a:gd name="T4" fmla="*/ 184032868 w 45"/>
              <a:gd name="T5" fmla="*/ 0 h 47"/>
              <a:gd name="T6" fmla="*/ 236612377 w 45"/>
              <a:gd name="T7" fmla="*/ 46090954 h 47"/>
              <a:gd name="T8" fmla="*/ 47321558 w 45"/>
              <a:gd name="T9" fmla="*/ 240699469 h 47"/>
              <a:gd name="T10" fmla="*/ 0 60000 65536"/>
              <a:gd name="T11" fmla="*/ 0 60000 65536"/>
              <a:gd name="T12" fmla="*/ 0 60000 65536"/>
              <a:gd name="T13" fmla="*/ 0 60000 65536"/>
              <a:gd name="T14" fmla="*/ 0 60000 65536"/>
              <a:gd name="T15" fmla="*/ 0 w 45"/>
              <a:gd name="T16" fmla="*/ 0 h 47"/>
              <a:gd name="T17" fmla="*/ 45 w 45"/>
              <a:gd name="T18" fmla="*/ 47 h 47"/>
            </a:gdLst>
            <a:ahLst/>
            <a:cxnLst>
              <a:cxn ang="T10">
                <a:pos x="T0" y="T1"/>
              </a:cxn>
              <a:cxn ang="T11">
                <a:pos x="T2" y="T3"/>
              </a:cxn>
              <a:cxn ang="T12">
                <a:pos x="T4" y="T5"/>
              </a:cxn>
              <a:cxn ang="T13">
                <a:pos x="T6" y="T7"/>
              </a:cxn>
              <a:cxn ang="T14">
                <a:pos x="T8" y="T9"/>
              </a:cxn>
            </a:cxnLst>
            <a:rect l="T15" t="T16" r="T17" b="T18"/>
            <a:pathLst>
              <a:path w="45" h="47">
                <a:moveTo>
                  <a:pt x="9" y="47"/>
                </a:moveTo>
                <a:lnTo>
                  <a:pt x="0" y="38"/>
                </a:lnTo>
                <a:lnTo>
                  <a:pt x="35" y="0"/>
                </a:lnTo>
                <a:lnTo>
                  <a:pt x="45" y="9"/>
                </a:lnTo>
                <a:lnTo>
                  <a:pt x="9" y="47"/>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0" name="Freeform 105">
            <a:extLst>
              <a:ext uri="{FF2B5EF4-FFF2-40B4-BE49-F238E27FC236}">
                <a16:creationId xmlns:a16="http://schemas.microsoft.com/office/drawing/2014/main" id="{2AD0A8C8-9F51-4227-9C9A-09EBD747A0B1}"/>
              </a:ext>
            </a:extLst>
          </p:cNvPr>
          <p:cNvSpPr>
            <a:spLocks noChangeArrowheads="1"/>
          </p:cNvSpPr>
          <p:nvPr/>
        </p:nvSpPr>
        <p:spPr bwMode="auto">
          <a:xfrm>
            <a:off x="8459788" y="5518150"/>
            <a:ext cx="101600" cy="103188"/>
          </a:xfrm>
          <a:custGeom>
            <a:avLst/>
            <a:gdLst>
              <a:gd name="T0" fmla="*/ 229390222 w 45"/>
              <a:gd name="T1" fmla="*/ 184034651 h 45"/>
              <a:gd name="T2" fmla="*/ 178414116 w 45"/>
              <a:gd name="T3" fmla="*/ 236616963 h 45"/>
              <a:gd name="T4" fmla="*/ 0 w 45"/>
              <a:gd name="T5" fmla="*/ 36806013 h 45"/>
              <a:gd name="T6" fmla="*/ 45878044 w 45"/>
              <a:gd name="T7" fmla="*/ 0 h 45"/>
              <a:gd name="T8" fmla="*/ 229390222 w 45"/>
              <a:gd name="T9" fmla="*/ 184034651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5" y="35"/>
                </a:moveTo>
                <a:lnTo>
                  <a:pt x="35" y="45"/>
                </a:lnTo>
                <a:lnTo>
                  <a:pt x="0" y="7"/>
                </a:lnTo>
                <a:lnTo>
                  <a:pt x="9" y="0"/>
                </a:lnTo>
                <a:lnTo>
                  <a:pt x="45" y="35"/>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1" name="Freeform 106">
            <a:extLst>
              <a:ext uri="{FF2B5EF4-FFF2-40B4-BE49-F238E27FC236}">
                <a16:creationId xmlns:a16="http://schemas.microsoft.com/office/drawing/2014/main" id="{0386FF16-F1F4-45AB-B32E-C372366EF92C}"/>
              </a:ext>
            </a:extLst>
          </p:cNvPr>
          <p:cNvSpPr>
            <a:spLocks noChangeArrowheads="1"/>
          </p:cNvSpPr>
          <p:nvPr/>
        </p:nvSpPr>
        <p:spPr bwMode="auto">
          <a:xfrm>
            <a:off x="8459788" y="5908675"/>
            <a:ext cx="101600" cy="106363"/>
          </a:xfrm>
          <a:custGeom>
            <a:avLst/>
            <a:gdLst>
              <a:gd name="T0" fmla="*/ 229390222 w 45"/>
              <a:gd name="T1" fmla="*/ 194612607 h 47"/>
              <a:gd name="T2" fmla="*/ 178414116 w 45"/>
              <a:gd name="T3" fmla="*/ 240703995 h 47"/>
              <a:gd name="T4" fmla="*/ 0 w 45"/>
              <a:gd name="T5" fmla="*/ 46091388 h 47"/>
              <a:gd name="T6" fmla="*/ 45878044 w 45"/>
              <a:gd name="T7" fmla="*/ 0 h 47"/>
              <a:gd name="T8" fmla="*/ 229390222 w 45"/>
              <a:gd name="T9" fmla="*/ 194612607 h 47"/>
              <a:gd name="T10" fmla="*/ 0 60000 65536"/>
              <a:gd name="T11" fmla="*/ 0 60000 65536"/>
              <a:gd name="T12" fmla="*/ 0 60000 65536"/>
              <a:gd name="T13" fmla="*/ 0 60000 65536"/>
              <a:gd name="T14" fmla="*/ 0 60000 65536"/>
              <a:gd name="T15" fmla="*/ 0 w 45"/>
              <a:gd name="T16" fmla="*/ 0 h 47"/>
              <a:gd name="T17" fmla="*/ 45 w 45"/>
              <a:gd name="T18" fmla="*/ 47 h 47"/>
            </a:gdLst>
            <a:ahLst/>
            <a:cxnLst>
              <a:cxn ang="T10">
                <a:pos x="T0" y="T1"/>
              </a:cxn>
              <a:cxn ang="T11">
                <a:pos x="T2" y="T3"/>
              </a:cxn>
              <a:cxn ang="T12">
                <a:pos x="T4" y="T5"/>
              </a:cxn>
              <a:cxn ang="T13">
                <a:pos x="T6" y="T7"/>
              </a:cxn>
              <a:cxn ang="T14">
                <a:pos x="T8" y="T9"/>
              </a:cxn>
            </a:cxnLst>
            <a:rect l="T15" t="T16" r="T17" b="T18"/>
            <a:pathLst>
              <a:path w="45" h="47">
                <a:moveTo>
                  <a:pt x="45" y="38"/>
                </a:moveTo>
                <a:lnTo>
                  <a:pt x="35" y="47"/>
                </a:lnTo>
                <a:lnTo>
                  <a:pt x="0" y="9"/>
                </a:lnTo>
                <a:lnTo>
                  <a:pt x="9" y="0"/>
                </a:lnTo>
                <a:lnTo>
                  <a:pt x="45" y="38"/>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2" name="Freeform 107">
            <a:extLst>
              <a:ext uri="{FF2B5EF4-FFF2-40B4-BE49-F238E27FC236}">
                <a16:creationId xmlns:a16="http://schemas.microsoft.com/office/drawing/2014/main" id="{7BCC0FC1-2A10-4A70-B838-F8574170868D}"/>
              </a:ext>
            </a:extLst>
          </p:cNvPr>
          <p:cNvSpPr>
            <a:spLocks noChangeArrowheads="1"/>
          </p:cNvSpPr>
          <p:nvPr/>
        </p:nvSpPr>
        <p:spPr bwMode="auto">
          <a:xfrm>
            <a:off x="8459788" y="6334125"/>
            <a:ext cx="101600" cy="101600"/>
          </a:xfrm>
          <a:custGeom>
            <a:avLst/>
            <a:gdLst>
              <a:gd name="T0" fmla="*/ 178414116 w 45"/>
              <a:gd name="T1" fmla="*/ 0 h 45"/>
              <a:gd name="T2" fmla="*/ 229390222 w 45"/>
              <a:gd name="T3" fmla="*/ 50976107 h 45"/>
              <a:gd name="T4" fmla="*/ 45878044 w 45"/>
              <a:gd name="T5" fmla="*/ 229390222 h 45"/>
              <a:gd name="T6" fmla="*/ 0 w 45"/>
              <a:gd name="T7" fmla="*/ 183512178 h 45"/>
              <a:gd name="T8" fmla="*/ 178414116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5" y="0"/>
                </a:moveTo>
                <a:lnTo>
                  <a:pt x="45" y="10"/>
                </a:lnTo>
                <a:lnTo>
                  <a:pt x="9" y="45"/>
                </a:lnTo>
                <a:lnTo>
                  <a:pt x="0" y="36"/>
                </a:lnTo>
                <a:lnTo>
                  <a:pt x="35" y="0"/>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3" name="Freeform 108">
            <a:extLst>
              <a:ext uri="{FF2B5EF4-FFF2-40B4-BE49-F238E27FC236}">
                <a16:creationId xmlns:a16="http://schemas.microsoft.com/office/drawing/2014/main" id="{A67F6138-58AA-4736-9EE2-76CBCF537B4C}"/>
              </a:ext>
            </a:extLst>
          </p:cNvPr>
          <p:cNvSpPr>
            <a:spLocks noChangeArrowheads="1"/>
          </p:cNvSpPr>
          <p:nvPr/>
        </p:nvSpPr>
        <p:spPr bwMode="auto">
          <a:xfrm>
            <a:off x="8561388" y="6537325"/>
            <a:ext cx="103187" cy="103188"/>
          </a:xfrm>
          <a:custGeom>
            <a:avLst/>
            <a:gdLst>
              <a:gd name="T0" fmla="*/ 0 w 45"/>
              <a:gd name="T1" fmla="*/ 36806013 h 45"/>
              <a:gd name="T2" fmla="*/ 47321558 w 45"/>
              <a:gd name="T3" fmla="*/ 0 h 45"/>
              <a:gd name="T4" fmla="*/ 236612377 w 45"/>
              <a:gd name="T5" fmla="*/ 189292653 h 45"/>
              <a:gd name="T6" fmla="*/ 184032868 w 45"/>
              <a:gd name="T7" fmla="*/ 236616963 h 45"/>
              <a:gd name="T8" fmla="*/ 0 w 45"/>
              <a:gd name="T9" fmla="*/ 36806013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0" y="7"/>
                </a:moveTo>
                <a:lnTo>
                  <a:pt x="9" y="0"/>
                </a:lnTo>
                <a:lnTo>
                  <a:pt x="45" y="36"/>
                </a:lnTo>
                <a:lnTo>
                  <a:pt x="35" y="45"/>
                </a:lnTo>
                <a:lnTo>
                  <a:pt x="0" y="7"/>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4" name="Freeform 109">
            <a:extLst>
              <a:ext uri="{FF2B5EF4-FFF2-40B4-BE49-F238E27FC236}">
                <a16:creationId xmlns:a16="http://schemas.microsoft.com/office/drawing/2014/main" id="{C9060A57-26B5-4C56-8195-70D15A51D1C5}"/>
              </a:ext>
            </a:extLst>
          </p:cNvPr>
          <p:cNvSpPr>
            <a:spLocks noChangeArrowheads="1"/>
          </p:cNvSpPr>
          <p:nvPr/>
        </p:nvSpPr>
        <p:spPr bwMode="auto">
          <a:xfrm>
            <a:off x="8561388" y="6143625"/>
            <a:ext cx="103187" cy="103188"/>
          </a:xfrm>
          <a:custGeom>
            <a:avLst/>
            <a:gdLst>
              <a:gd name="T0" fmla="*/ 0 w 45"/>
              <a:gd name="T1" fmla="*/ 52582312 h 45"/>
              <a:gd name="T2" fmla="*/ 47321558 w 45"/>
              <a:gd name="T3" fmla="*/ 0 h 45"/>
              <a:gd name="T4" fmla="*/ 236612377 w 45"/>
              <a:gd name="T5" fmla="*/ 189292653 h 45"/>
              <a:gd name="T6" fmla="*/ 184032868 w 45"/>
              <a:gd name="T7" fmla="*/ 236616963 h 45"/>
              <a:gd name="T8" fmla="*/ 0 w 45"/>
              <a:gd name="T9" fmla="*/ 52582312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0" y="10"/>
                </a:moveTo>
                <a:lnTo>
                  <a:pt x="9" y="0"/>
                </a:lnTo>
                <a:lnTo>
                  <a:pt x="45" y="36"/>
                </a:lnTo>
                <a:lnTo>
                  <a:pt x="35" y="45"/>
                </a:lnTo>
                <a:lnTo>
                  <a:pt x="0" y="10"/>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55" name="Rectangle 110">
            <a:extLst>
              <a:ext uri="{FF2B5EF4-FFF2-40B4-BE49-F238E27FC236}">
                <a16:creationId xmlns:a16="http://schemas.microsoft.com/office/drawing/2014/main" id="{CE92C883-61D1-42AF-AD5F-DBBB3BE0FA1A}"/>
              </a:ext>
            </a:extLst>
          </p:cNvPr>
          <p:cNvSpPr>
            <a:spLocks noChangeArrowheads="1"/>
          </p:cNvSpPr>
          <p:nvPr/>
        </p:nvSpPr>
        <p:spPr bwMode="auto">
          <a:xfrm>
            <a:off x="8712200" y="5927725"/>
            <a:ext cx="69850" cy="244475"/>
          </a:xfrm>
          <a:prstGeom prst="rect">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6" name="Rectangle 111">
            <a:extLst>
              <a:ext uri="{FF2B5EF4-FFF2-40B4-BE49-F238E27FC236}">
                <a16:creationId xmlns:a16="http://schemas.microsoft.com/office/drawing/2014/main" id="{5E7B6CFE-601B-497E-BF06-5DFC7F876431}"/>
              </a:ext>
            </a:extLst>
          </p:cNvPr>
          <p:cNvSpPr>
            <a:spLocks noChangeArrowheads="1"/>
          </p:cNvSpPr>
          <p:nvPr/>
        </p:nvSpPr>
        <p:spPr bwMode="auto">
          <a:xfrm>
            <a:off x="8340725" y="5868988"/>
            <a:ext cx="79375" cy="274637"/>
          </a:xfrm>
          <a:prstGeom prst="rect">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7" name="Oval 112">
            <a:extLst>
              <a:ext uri="{FF2B5EF4-FFF2-40B4-BE49-F238E27FC236}">
                <a16:creationId xmlns:a16="http://schemas.microsoft.com/office/drawing/2014/main" id="{F6D71458-5A2B-43B2-AFCF-ACDCCFE8623D}"/>
              </a:ext>
            </a:extLst>
          </p:cNvPr>
          <p:cNvSpPr>
            <a:spLocks noChangeArrowheads="1"/>
          </p:cNvSpPr>
          <p:nvPr/>
        </p:nvSpPr>
        <p:spPr bwMode="auto">
          <a:xfrm>
            <a:off x="8877300" y="5994400"/>
            <a:ext cx="50800"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8" name="Oval 113">
            <a:extLst>
              <a:ext uri="{FF2B5EF4-FFF2-40B4-BE49-F238E27FC236}">
                <a16:creationId xmlns:a16="http://schemas.microsoft.com/office/drawing/2014/main" id="{97E60251-CD27-4396-9396-B570A3933C49}"/>
              </a:ext>
            </a:extLst>
          </p:cNvPr>
          <p:cNvSpPr>
            <a:spLocks noChangeArrowheads="1"/>
          </p:cNvSpPr>
          <p:nvPr/>
        </p:nvSpPr>
        <p:spPr bwMode="auto">
          <a:xfrm>
            <a:off x="8980488" y="6089650"/>
            <a:ext cx="42862"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59" name="Oval 114">
            <a:extLst>
              <a:ext uri="{FF2B5EF4-FFF2-40B4-BE49-F238E27FC236}">
                <a16:creationId xmlns:a16="http://schemas.microsoft.com/office/drawing/2014/main" id="{D317C272-0A62-4ADC-B094-5A2DAFF83B7F}"/>
              </a:ext>
            </a:extLst>
          </p:cNvPr>
          <p:cNvSpPr>
            <a:spLocks noChangeArrowheads="1"/>
          </p:cNvSpPr>
          <p:nvPr/>
        </p:nvSpPr>
        <p:spPr bwMode="auto">
          <a:xfrm>
            <a:off x="8877300" y="5826125"/>
            <a:ext cx="50800"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0" name="Oval 115">
            <a:extLst>
              <a:ext uri="{FF2B5EF4-FFF2-40B4-BE49-F238E27FC236}">
                <a16:creationId xmlns:a16="http://schemas.microsoft.com/office/drawing/2014/main" id="{D00FF022-B217-430D-8635-4DED91B4F6BA}"/>
              </a:ext>
            </a:extLst>
          </p:cNvPr>
          <p:cNvSpPr>
            <a:spLocks noChangeArrowheads="1"/>
          </p:cNvSpPr>
          <p:nvPr/>
        </p:nvSpPr>
        <p:spPr bwMode="auto">
          <a:xfrm>
            <a:off x="8980488" y="5727700"/>
            <a:ext cx="42862" cy="44450"/>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1" name="Oval 116">
            <a:extLst>
              <a:ext uri="{FF2B5EF4-FFF2-40B4-BE49-F238E27FC236}">
                <a16:creationId xmlns:a16="http://schemas.microsoft.com/office/drawing/2014/main" id="{C700EE17-B58A-4702-B08E-09C3274D8DC6}"/>
              </a:ext>
            </a:extLst>
          </p:cNvPr>
          <p:cNvSpPr>
            <a:spLocks noChangeArrowheads="1"/>
          </p:cNvSpPr>
          <p:nvPr/>
        </p:nvSpPr>
        <p:spPr bwMode="auto">
          <a:xfrm>
            <a:off x="8980488" y="5908675"/>
            <a:ext cx="42862"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2" name="Oval 117">
            <a:extLst>
              <a:ext uri="{FF2B5EF4-FFF2-40B4-BE49-F238E27FC236}">
                <a16:creationId xmlns:a16="http://schemas.microsoft.com/office/drawing/2014/main" id="{023D5A91-6703-4109-978A-C2D017276981}"/>
              </a:ext>
            </a:extLst>
          </p:cNvPr>
          <p:cNvSpPr>
            <a:spLocks noChangeArrowheads="1"/>
          </p:cNvSpPr>
          <p:nvPr/>
        </p:nvSpPr>
        <p:spPr bwMode="auto">
          <a:xfrm>
            <a:off x="8782050" y="5475288"/>
            <a:ext cx="47625"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3" name="Oval 118">
            <a:extLst>
              <a:ext uri="{FF2B5EF4-FFF2-40B4-BE49-F238E27FC236}">
                <a16:creationId xmlns:a16="http://schemas.microsoft.com/office/drawing/2014/main" id="{6AD5DA20-24E3-4AF5-B649-124D95282E1C}"/>
              </a:ext>
            </a:extLst>
          </p:cNvPr>
          <p:cNvSpPr>
            <a:spLocks noChangeArrowheads="1"/>
          </p:cNvSpPr>
          <p:nvPr/>
        </p:nvSpPr>
        <p:spPr bwMode="auto">
          <a:xfrm>
            <a:off x="8782050" y="5318125"/>
            <a:ext cx="47625" cy="44450"/>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4" name="Oval 119">
            <a:extLst>
              <a:ext uri="{FF2B5EF4-FFF2-40B4-BE49-F238E27FC236}">
                <a16:creationId xmlns:a16="http://schemas.microsoft.com/office/drawing/2014/main" id="{65664FDA-37BE-440D-A6CA-A63F01FD3E4E}"/>
              </a:ext>
            </a:extLst>
          </p:cNvPr>
          <p:cNvSpPr>
            <a:spLocks noChangeArrowheads="1"/>
          </p:cNvSpPr>
          <p:nvPr/>
        </p:nvSpPr>
        <p:spPr bwMode="auto">
          <a:xfrm>
            <a:off x="8877300" y="5381625"/>
            <a:ext cx="50800" cy="44450"/>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5" name="Oval 120">
            <a:extLst>
              <a:ext uri="{FF2B5EF4-FFF2-40B4-BE49-F238E27FC236}">
                <a16:creationId xmlns:a16="http://schemas.microsoft.com/office/drawing/2014/main" id="{B224F27C-250B-412E-919C-8FFC14CD5967}"/>
              </a:ext>
            </a:extLst>
          </p:cNvPr>
          <p:cNvSpPr>
            <a:spLocks noChangeArrowheads="1"/>
          </p:cNvSpPr>
          <p:nvPr/>
        </p:nvSpPr>
        <p:spPr bwMode="auto">
          <a:xfrm>
            <a:off x="8135938" y="5956300"/>
            <a:ext cx="42862"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6" name="Oval 121">
            <a:extLst>
              <a:ext uri="{FF2B5EF4-FFF2-40B4-BE49-F238E27FC236}">
                <a16:creationId xmlns:a16="http://schemas.microsoft.com/office/drawing/2014/main" id="{D2693FC7-1F5E-4786-82BE-2612967248B7}"/>
              </a:ext>
            </a:extLst>
          </p:cNvPr>
          <p:cNvSpPr>
            <a:spLocks noChangeArrowheads="1"/>
          </p:cNvSpPr>
          <p:nvPr/>
        </p:nvSpPr>
        <p:spPr bwMode="auto">
          <a:xfrm>
            <a:off x="8232775" y="6053138"/>
            <a:ext cx="42863"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7" name="Oval 122">
            <a:extLst>
              <a:ext uri="{FF2B5EF4-FFF2-40B4-BE49-F238E27FC236}">
                <a16:creationId xmlns:a16="http://schemas.microsoft.com/office/drawing/2014/main" id="{205CBF84-756F-45C5-9EB4-60BF070B6914}"/>
              </a:ext>
            </a:extLst>
          </p:cNvPr>
          <p:cNvSpPr>
            <a:spLocks noChangeArrowheads="1"/>
          </p:cNvSpPr>
          <p:nvPr/>
        </p:nvSpPr>
        <p:spPr bwMode="auto">
          <a:xfrm>
            <a:off x="8135938" y="5788025"/>
            <a:ext cx="42862" cy="4921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8" name="Oval 123">
            <a:extLst>
              <a:ext uri="{FF2B5EF4-FFF2-40B4-BE49-F238E27FC236}">
                <a16:creationId xmlns:a16="http://schemas.microsoft.com/office/drawing/2014/main" id="{B85E971F-ED87-418B-85E8-20D4B57FD3DF}"/>
              </a:ext>
            </a:extLst>
          </p:cNvPr>
          <p:cNvSpPr>
            <a:spLocks noChangeArrowheads="1"/>
          </p:cNvSpPr>
          <p:nvPr/>
        </p:nvSpPr>
        <p:spPr bwMode="auto">
          <a:xfrm>
            <a:off x="8232775" y="5692775"/>
            <a:ext cx="42863"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69" name="Oval 124">
            <a:extLst>
              <a:ext uri="{FF2B5EF4-FFF2-40B4-BE49-F238E27FC236}">
                <a16:creationId xmlns:a16="http://schemas.microsoft.com/office/drawing/2014/main" id="{A1226A72-DC86-436B-961A-048A7344A224}"/>
              </a:ext>
            </a:extLst>
          </p:cNvPr>
          <p:cNvSpPr>
            <a:spLocks noChangeArrowheads="1"/>
          </p:cNvSpPr>
          <p:nvPr/>
        </p:nvSpPr>
        <p:spPr bwMode="auto">
          <a:xfrm>
            <a:off x="8232775" y="5868988"/>
            <a:ext cx="42863"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70" name="Oval 125">
            <a:extLst>
              <a:ext uri="{FF2B5EF4-FFF2-40B4-BE49-F238E27FC236}">
                <a16:creationId xmlns:a16="http://schemas.microsoft.com/office/drawing/2014/main" id="{BBDF74EC-2FAF-489D-BE87-3995C317C039}"/>
              </a:ext>
            </a:extLst>
          </p:cNvPr>
          <p:cNvSpPr>
            <a:spLocks noChangeArrowheads="1"/>
          </p:cNvSpPr>
          <p:nvPr/>
        </p:nvSpPr>
        <p:spPr bwMode="auto">
          <a:xfrm>
            <a:off x="8613775" y="6003925"/>
            <a:ext cx="42863" cy="4921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71" name="Oval 126">
            <a:extLst>
              <a:ext uri="{FF2B5EF4-FFF2-40B4-BE49-F238E27FC236}">
                <a16:creationId xmlns:a16="http://schemas.microsoft.com/office/drawing/2014/main" id="{59AAE0A9-67FB-4EAF-BEAF-414A88C9CD28}"/>
              </a:ext>
            </a:extLst>
          </p:cNvPr>
          <p:cNvSpPr>
            <a:spLocks noChangeArrowheads="1"/>
          </p:cNvSpPr>
          <p:nvPr/>
        </p:nvSpPr>
        <p:spPr bwMode="auto">
          <a:xfrm>
            <a:off x="8613775" y="5491163"/>
            <a:ext cx="42863"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72" name="Oval 127">
            <a:extLst>
              <a:ext uri="{FF2B5EF4-FFF2-40B4-BE49-F238E27FC236}">
                <a16:creationId xmlns:a16="http://schemas.microsoft.com/office/drawing/2014/main" id="{012731CD-8C89-40F2-9C4C-145F1E16E8EC}"/>
              </a:ext>
            </a:extLst>
          </p:cNvPr>
          <p:cNvSpPr>
            <a:spLocks noChangeArrowheads="1"/>
          </p:cNvSpPr>
          <p:nvPr/>
        </p:nvSpPr>
        <p:spPr bwMode="auto">
          <a:xfrm>
            <a:off x="8467725" y="6215063"/>
            <a:ext cx="50800"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73" name="Oval 128">
            <a:extLst>
              <a:ext uri="{FF2B5EF4-FFF2-40B4-BE49-F238E27FC236}">
                <a16:creationId xmlns:a16="http://schemas.microsoft.com/office/drawing/2014/main" id="{9750C9D4-2719-4980-AC3E-6AFF9222626D}"/>
              </a:ext>
            </a:extLst>
          </p:cNvPr>
          <p:cNvSpPr>
            <a:spLocks noChangeArrowheads="1"/>
          </p:cNvSpPr>
          <p:nvPr/>
        </p:nvSpPr>
        <p:spPr bwMode="auto">
          <a:xfrm>
            <a:off x="8613775" y="6424613"/>
            <a:ext cx="42863"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74" name="Oval 129">
            <a:extLst>
              <a:ext uri="{FF2B5EF4-FFF2-40B4-BE49-F238E27FC236}">
                <a16:creationId xmlns:a16="http://schemas.microsoft.com/office/drawing/2014/main" id="{2717C27E-9FC6-4AE3-901F-6B8D52A30312}"/>
              </a:ext>
            </a:extLst>
          </p:cNvPr>
          <p:cNvSpPr>
            <a:spLocks noChangeArrowheads="1"/>
          </p:cNvSpPr>
          <p:nvPr/>
        </p:nvSpPr>
        <p:spPr bwMode="auto">
          <a:xfrm>
            <a:off x="8467725" y="6635750"/>
            <a:ext cx="50800"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75" name="Oval 130">
            <a:extLst>
              <a:ext uri="{FF2B5EF4-FFF2-40B4-BE49-F238E27FC236}">
                <a16:creationId xmlns:a16="http://schemas.microsoft.com/office/drawing/2014/main" id="{90413DDF-3EF7-46B2-B7E7-4A21621A6553}"/>
              </a:ext>
            </a:extLst>
          </p:cNvPr>
          <p:cNvSpPr>
            <a:spLocks noChangeArrowheads="1"/>
          </p:cNvSpPr>
          <p:nvPr/>
        </p:nvSpPr>
        <p:spPr bwMode="auto">
          <a:xfrm>
            <a:off x="8467725" y="5724525"/>
            <a:ext cx="50800"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76" name="Freeform 131">
            <a:extLst>
              <a:ext uri="{FF2B5EF4-FFF2-40B4-BE49-F238E27FC236}">
                <a16:creationId xmlns:a16="http://schemas.microsoft.com/office/drawing/2014/main" id="{BA4CE32C-E666-4764-B45D-A457ACF2908A}"/>
              </a:ext>
            </a:extLst>
          </p:cNvPr>
          <p:cNvSpPr>
            <a:spLocks noChangeArrowheads="1"/>
          </p:cNvSpPr>
          <p:nvPr/>
        </p:nvSpPr>
        <p:spPr bwMode="auto">
          <a:xfrm>
            <a:off x="7845425" y="6361113"/>
            <a:ext cx="334963" cy="334962"/>
          </a:xfrm>
          <a:custGeom>
            <a:avLst/>
            <a:gdLst>
              <a:gd name="T0" fmla="*/ 0 w 62"/>
              <a:gd name="T1" fmla="*/ 1809670023 h 62"/>
              <a:gd name="T2" fmla="*/ 1809680829 w 62"/>
              <a:gd name="T3" fmla="*/ 1809670023 h 62"/>
              <a:gd name="T4" fmla="*/ 0 w 62"/>
              <a:gd name="T5" fmla="*/ 0 h 62"/>
              <a:gd name="T6" fmla="*/ 0 w 62"/>
              <a:gd name="T7" fmla="*/ 1809670023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62"/>
                </a:moveTo>
                <a:cubicBezTo>
                  <a:pt x="62" y="62"/>
                  <a:pt x="62" y="62"/>
                  <a:pt x="62" y="62"/>
                </a:cubicBezTo>
                <a:cubicBezTo>
                  <a:pt x="62" y="28"/>
                  <a:pt x="34" y="0"/>
                  <a:pt x="0" y="0"/>
                </a:cubicBezTo>
                <a:lnTo>
                  <a:pt x="0" y="62"/>
                </a:lnTo>
                <a:close/>
              </a:path>
            </a:pathLst>
          </a:custGeom>
          <a:solidFill>
            <a:srgbClr val="352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77" name="Freeform 132">
            <a:extLst>
              <a:ext uri="{FF2B5EF4-FFF2-40B4-BE49-F238E27FC236}">
                <a16:creationId xmlns:a16="http://schemas.microsoft.com/office/drawing/2014/main" id="{2D913CE7-8F6F-4677-9176-6079EB4DBB0B}"/>
              </a:ext>
            </a:extLst>
          </p:cNvPr>
          <p:cNvSpPr>
            <a:spLocks noChangeArrowheads="1"/>
          </p:cNvSpPr>
          <p:nvPr/>
        </p:nvSpPr>
        <p:spPr bwMode="auto">
          <a:xfrm>
            <a:off x="6762750" y="5373688"/>
            <a:ext cx="1238250" cy="457200"/>
          </a:xfrm>
          <a:custGeom>
            <a:avLst/>
            <a:gdLst>
              <a:gd name="T0" fmla="*/ 0 w 544"/>
              <a:gd name="T1" fmla="*/ 98304824 h 201"/>
              <a:gd name="T2" fmla="*/ 0 w 544"/>
              <a:gd name="T3" fmla="*/ 1039959403 h 201"/>
              <a:gd name="T4" fmla="*/ 2147483647 w 544"/>
              <a:gd name="T5" fmla="*/ 905437970 h 201"/>
              <a:gd name="T6" fmla="*/ 2147483647 w 544"/>
              <a:gd name="T7" fmla="*/ 294914472 h 201"/>
              <a:gd name="T8" fmla="*/ 1803010362 w 544"/>
              <a:gd name="T9" fmla="*/ 0 h 201"/>
              <a:gd name="T10" fmla="*/ 0 w 544"/>
              <a:gd name="T11" fmla="*/ 98304824 h 201"/>
              <a:gd name="T12" fmla="*/ 0 60000 65536"/>
              <a:gd name="T13" fmla="*/ 0 60000 65536"/>
              <a:gd name="T14" fmla="*/ 0 60000 65536"/>
              <a:gd name="T15" fmla="*/ 0 60000 65536"/>
              <a:gd name="T16" fmla="*/ 0 60000 65536"/>
              <a:gd name="T17" fmla="*/ 0 60000 65536"/>
              <a:gd name="T18" fmla="*/ 0 w 544"/>
              <a:gd name="T19" fmla="*/ 0 h 201"/>
              <a:gd name="T20" fmla="*/ 544 w 544"/>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544" h="201">
                <a:moveTo>
                  <a:pt x="0" y="19"/>
                </a:moveTo>
                <a:lnTo>
                  <a:pt x="0" y="201"/>
                </a:lnTo>
                <a:lnTo>
                  <a:pt x="544" y="175"/>
                </a:lnTo>
                <a:lnTo>
                  <a:pt x="514" y="57"/>
                </a:lnTo>
                <a:lnTo>
                  <a:pt x="348" y="0"/>
                </a:lnTo>
                <a:lnTo>
                  <a:pt x="0" y="19"/>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78" name="Freeform 133">
            <a:extLst>
              <a:ext uri="{FF2B5EF4-FFF2-40B4-BE49-F238E27FC236}">
                <a16:creationId xmlns:a16="http://schemas.microsoft.com/office/drawing/2014/main" id="{448EC02B-8CA2-4056-B695-F43235E92CE0}"/>
              </a:ext>
            </a:extLst>
          </p:cNvPr>
          <p:cNvSpPr>
            <a:spLocks noChangeArrowheads="1"/>
          </p:cNvSpPr>
          <p:nvPr/>
        </p:nvSpPr>
        <p:spPr bwMode="auto">
          <a:xfrm>
            <a:off x="6600825" y="5416550"/>
            <a:ext cx="85725" cy="425450"/>
          </a:xfrm>
          <a:custGeom>
            <a:avLst/>
            <a:gdLst>
              <a:gd name="T0" fmla="*/ 0 w 38"/>
              <a:gd name="T1" fmla="*/ 967955628 h 187"/>
              <a:gd name="T2" fmla="*/ 193388832 w 38"/>
              <a:gd name="T3" fmla="*/ 957603770 h 187"/>
              <a:gd name="T4" fmla="*/ 193388832 w 38"/>
              <a:gd name="T5" fmla="*/ 0 h 187"/>
              <a:gd name="T6" fmla="*/ 0 w 38"/>
              <a:gd name="T7" fmla="*/ 10351858 h 187"/>
              <a:gd name="T8" fmla="*/ 0 w 38"/>
              <a:gd name="T9" fmla="*/ 967955628 h 187"/>
              <a:gd name="T10" fmla="*/ 0 60000 65536"/>
              <a:gd name="T11" fmla="*/ 0 60000 65536"/>
              <a:gd name="T12" fmla="*/ 0 60000 65536"/>
              <a:gd name="T13" fmla="*/ 0 60000 65536"/>
              <a:gd name="T14" fmla="*/ 0 60000 65536"/>
              <a:gd name="T15" fmla="*/ 0 w 38"/>
              <a:gd name="T16" fmla="*/ 0 h 187"/>
              <a:gd name="T17" fmla="*/ 38 w 38"/>
              <a:gd name="T18" fmla="*/ 187 h 187"/>
            </a:gdLst>
            <a:ahLst/>
            <a:cxnLst>
              <a:cxn ang="T10">
                <a:pos x="T0" y="T1"/>
              </a:cxn>
              <a:cxn ang="T11">
                <a:pos x="T2" y="T3"/>
              </a:cxn>
              <a:cxn ang="T12">
                <a:pos x="T4" y="T5"/>
              </a:cxn>
              <a:cxn ang="T13">
                <a:pos x="T6" y="T7"/>
              </a:cxn>
              <a:cxn ang="T14">
                <a:pos x="T8" y="T9"/>
              </a:cxn>
            </a:cxnLst>
            <a:rect l="T15" t="T16" r="T17" b="T18"/>
            <a:pathLst>
              <a:path w="38" h="187">
                <a:moveTo>
                  <a:pt x="0" y="187"/>
                </a:moveTo>
                <a:lnTo>
                  <a:pt x="38" y="185"/>
                </a:lnTo>
                <a:lnTo>
                  <a:pt x="38" y="0"/>
                </a:lnTo>
                <a:lnTo>
                  <a:pt x="0" y="2"/>
                </a:lnTo>
                <a:lnTo>
                  <a:pt x="0" y="187"/>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79" name="Freeform 134">
            <a:extLst>
              <a:ext uri="{FF2B5EF4-FFF2-40B4-BE49-F238E27FC236}">
                <a16:creationId xmlns:a16="http://schemas.microsoft.com/office/drawing/2014/main" id="{1A1218BE-C22F-4506-AAA2-2E1F2EE03F76}"/>
              </a:ext>
            </a:extLst>
          </p:cNvPr>
          <p:cNvSpPr>
            <a:spLocks noChangeArrowheads="1"/>
          </p:cNvSpPr>
          <p:nvPr/>
        </p:nvSpPr>
        <p:spPr bwMode="auto">
          <a:xfrm>
            <a:off x="6435725" y="5426075"/>
            <a:ext cx="84138" cy="427038"/>
          </a:xfrm>
          <a:custGeom>
            <a:avLst/>
            <a:gdLst>
              <a:gd name="T0" fmla="*/ 0 w 37"/>
              <a:gd name="T1" fmla="*/ 970007731 h 188"/>
              <a:gd name="T2" fmla="*/ 191329812 w 37"/>
              <a:gd name="T3" fmla="*/ 959688403 h 188"/>
              <a:gd name="T4" fmla="*/ 191329812 w 37"/>
              <a:gd name="T5" fmla="*/ 0 h 188"/>
              <a:gd name="T6" fmla="*/ 0 w 37"/>
              <a:gd name="T7" fmla="*/ 15477856 h 188"/>
              <a:gd name="T8" fmla="*/ 0 w 37"/>
              <a:gd name="T9" fmla="*/ 970007731 h 188"/>
              <a:gd name="T10" fmla="*/ 0 60000 65536"/>
              <a:gd name="T11" fmla="*/ 0 60000 65536"/>
              <a:gd name="T12" fmla="*/ 0 60000 65536"/>
              <a:gd name="T13" fmla="*/ 0 60000 65536"/>
              <a:gd name="T14" fmla="*/ 0 60000 65536"/>
              <a:gd name="T15" fmla="*/ 0 w 37"/>
              <a:gd name="T16" fmla="*/ 0 h 188"/>
              <a:gd name="T17" fmla="*/ 37 w 37"/>
              <a:gd name="T18" fmla="*/ 188 h 188"/>
            </a:gdLst>
            <a:ahLst/>
            <a:cxnLst>
              <a:cxn ang="T10">
                <a:pos x="T0" y="T1"/>
              </a:cxn>
              <a:cxn ang="T11">
                <a:pos x="T2" y="T3"/>
              </a:cxn>
              <a:cxn ang="T12">
                <a:pos x="T4" y="T5"/>
              </a:cxn>
              <a:cxn ang="T13">
                <a:pos x="T6" y="T7"/>
              </a:cxn>
              <a:cxn ang="T14">
                <a:pos x="T8" y="T9"/>
              </a:cxn>
            </a:cxnLst>
            <a:rect l="T15" t="T16" r="T17" b="T18"/>
            <a:pathLst>
              <a:path w="37" h="188">
                <a:moveTo>
                  <a:pt x="0" y="188"/>
                </a:moveTo>
                <a:lnTo>
                  <a:pt x="37" y="186"/>
                </a:lnTo>
                <a:lnTo>
                  <a:pt x="37" y="0"/>
                </a:lnTo>
                <a:lnTo>
                  <a:pt x="0" y="3"/>
                </a:lnTo>
                <a:lnTo>
                  <a:pt x="0" y="188"/>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80" name="Freeform 135">
            <a:extLst>
              <a:ext uri="{FF2B5EF4-FFF2-40B4-BE49-F238E27FC236}">
                <a16:creationId xmlns:a16="http://schemas.microsoft.com/office/drawing/2014/main" id="{1B7B4263-0FDA-4EEA-898B-0162164CFA16}"/>
              </a:ext>
            </a:extLst>
          </p:cNvPr>
          <p:cNvSpPr>
            <a:spLocks noChangeArrowheads="1"/>
          </p:cNvSpPr>
          <p:nvPr/>
        </p:nvSpPr>
        <p:spPr bwMode="auto">
          <a:xfrm>
            <a:off x="6267450" y="5437188"/>
            <a:ext cx="85725" cy="420687"/>
          </a:xfrm>
          <a:custGeom>
            <a:avLst/>
            <a:gdLst>
              <a:gd name="T0" fmla="*/ 0 w 38"/>
              <a:gd name="T1" fmla="*/ 956635416 h 185"/>
              <a:gd name="T2" fmla="*/ 193388832 w 38"/>
              <a:gd name="T3" fmla="*/ 946293338 h 185"/>
              <a:gd name="T4" fmla="*/ 193388832 w 38"/>
              <a:gd name="T5" fmla="*/ 0 h 185"/>
              <a:gd name="T6" fmla="*/ 0 w 38"/>
              <a:gd name="T7" fmla="*/ 15513117 h 185"/>
              <a:gd name="T8" fmla="*/ 0 w 38"/>
              <a:gd name="T9" fmla="*/ 956635416 h 185"/>
              <a:gd name="T10" fmla="*/ 0 60000 65536"/>
              <a:gd name="T11" fmla="*/ 0 60000 65536"/>
              <a:gd name="T12" fmla="*/ 0 60000 65536"/>
              <a:gd name="T13" fmla="*/ 0 60000 65536"/>
              <a:gd name="T14" fmla="*/ 0 60000 65536"/>
              <a:gd name="T15" fmla="*/ 0 w 38"/>
              <a:gd name="T16" fmla="*/ 0 h 185"/>
              <a:gd name="T17" fmla="*/ 38 w 38"/>
              <a:gd name="T18" fmla="*/ 185 h 185"/>
            </a:gdLst>
            <a:ahLst/>
            <a:cxnLst>
              <a:cxn ang="T10">
                <a:pos x="T0" y="T1"/>
              </a:cxn>
              <a:cxn ang="T11">
                <a:pos x="T2" y="T3"/>
              </a:cxn>
              <a:cxn ang="T12">
                <a:pos x="T4" y="T5"/>
              </a:cxn>
              <a:cxn ang="T13">
                <a:pos x="T6" y="T7"/>
              </a:cxn>
              <a:cxn ang="T14">
                <a:pos x="T8" y="T9"/>
              </a:cxn>
            </a:cxnLst>
            <a:rect l="T15" t="T16" r="T17" b="T18"/>
            <a:pathLst>
              <a:path w="38" h="185">
                <a:moveTo>
                  <a:pt x="0" y="185"/>
                </a:moveTo>
                <a:lnTo>
                  <a:pt x="38" y="183"/>
                </a:lnTo>
                <a:lnTo>
                  <a:pt x="38" y="0"/>
                </a:lnTo>
                <a:lnTo>
                  <a:pt x="0" y="3"/>
                </a:lnTo>
                <a:lnTo>
                  <a:pt x="0" y="185"/>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81" name="Freeform 136">
            <a:extLst>
              <a:ext uri="{FF2B5EF4-FFF2-40B4-BE49-F238E27FC236}">
                <a16:creationId xmlns:a16="http://schemas.microsoft.com/office/drawing/2014/main" id="{D2B49FF1-A2C2-4485-A48F-CB78AF4D0D21}"/>
              </a:ext>
            </a:extLst>
          </p:cNvPr>
          <p:cNvSpPr>
            <a:spLocks noChangeArrowheads="1"/>
          </p:cNvSpPr>
          <p:nvPr/>
        </p:nvSpPr>
        <p:spPr bwMode="auto">
          <a:xfrm>
            <a:off x="6110288" y="5448300"/>
            <a:ext cx="85725" cy="350838"/>
          </a:xfrm>
          <a:custGeom>
            <a:avLst/>
            <a:gdLst>
              <a:gd name="T0" fmla="*/ 0 w 38"/>
              <a:gd name="T1" fmla="*/ 773317575 h 154"/>
              <a:gd name="T2" fmla="*/ 193388832 w 38"/>
              <a:gd name="T3" fmla="*/ 799268196 h 154"/>
              <a:gd name="T4" fmla="*/ 193388832 w 38"/>
              <a:gd name="T5" fmla="*/ 0 h 154"/>
              <a:gd name="T6" fmla="*/ 0 w 38"/>
              <a:gd name="T7" fmla="*/ 10379337 h 154"/>
              <a:gd name="T8" fmla="*/ 0 w 38"/>
              <a:gd name="T9" fmla="*/ 773317575 h 154"/>
              <a:gd name="T10" fmla="*/ 0 60000 65536"/>
              <a:gd name="T11" fmla="*/ 0 60000 65536"/>
              <a:gd name="T12" fmla="*/ 0 60000 65536"/>
              <a:gd name="T13" fmla="*/ 0 60000 65536"/>
              <a:gd name="T14" fmla="*/ 0 60000 65536"/>
              <a:gd name="T15" fmla="*/ 0 w 38"/>
              <a:gd name="T16" fmla="*/ 0 h 154"/>
              <a:gd name="T17" fmla="*/ 38 w 38"/>
              <a:gd name="T18" fmla="*/ 154 h 154"/>
            </a:gdLst>
            <a:ahLst/>
            <a:cxnLst>
              <a:cxn ang="T10">
                <a:pos x="T0" y="T1"/>
              </a:cxn>
              <a:cxn ang="T11">
                <a:pos x="T2" y="T3"/>
              </a:cxn>
              <a:cxn ang="T12">
                <a:pos x="T4" y="T5"/>
              </a:cxn>
              <a:cxn ang="T13">
                <a:pos x="T6" y="T7"/>
              </a:cxn>
              <a:cxn ang="T14">
                <a:pos x="T8" y="T9"/>
              </a:cxn>
            </a:cxnLst>
            <a:rect l="T15" t="T16" r="T17" b="T18"/>
            <a:pathLst>
              <a:path w="38" h="154">
                <a:moveTo>
                  <a:pt x="0" y="149"/>
                </a:moveTo>
                <a:lnTo>
                  <a:pt x="38" y="154"/>
                </a:lnTo>
                <a:lnTo>
                  <a:pt x="38" y="0"/>
                </a:lnTo>
                <a:lnTo>
                  <a:pt x="0" y="2"/>
                </a:lnTo>
                <a:lnTo>
                  <a:pt x="0" y="149"/>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82" name="Freeform 137">
            <a:extLst>
              <a:ext uri="{FF2B5EF4-FFF2-40B4-BE49-F238E27FC236}">
                <a16:creationId xmlns:a16="http://schemas.microsoft.com/office/drawing/2014/main" id="{63B6F884-B09C-4334-A894-AAB22AD1E8DE}"/>
              </a:ext>
            </a:extLst>
          </p:cNvPr>
          <p:cNvSpPr>
            <a:spLocks noChangeArrowheads="1"/>
          </p:cNvSpPr>
          <p:nvPr/>
        </p:nvSpPr>
        <p:spPr bwMode="auto">
          <a:xfrm>
            <a:off x="6762750" y="5038725"/>
            <a:ext cx="742950" cy="301625"/>
          </a:xfrm>
          <a:custGeom>
            <a:avLst/>
            <a:gdLst>
              <a:gd name="T0" fmla="*/ 0 w 327"/>
              <a:gd name="T1" fmla="*/ 689224550 h 132"/>
              <a:gd name="T2" fmla="*/ 1687996032 w 327"/>
              <a:gd name="T3" fmla="*/ 569132099 h 132"/>
              <a:gd name="T4" fmla="*/ 1610565647 w 327"/>
              <a:gd name="T5" fmla="*/ 193190813 h 132"/>
              <a:gd name="T6" fmla="*/ 0 w 327"/>
              <a:gd name="T7" fmla="*/ 0 h 132"/>
              <a:gd name="T8" fmla="*/ 0 w 327"/>
              <a:gd name="T9" fmla="*/ 689224550 h 132"/>
              <a:gd name="T10" fmla="*/ 0 60000 65536"/>
              <a:gd name="T11" fmla="*/ 0 60000 65536"/>
              <a:gd name="T12" fmla="*/ 0 60000 65536"/>
              <a:gd name="T13" fmla="*/ 0 60000 65536"/>
              <a:gd name="T14" fmla="*/ 0 60000 65536"/>
              <a:gd name="T15" fmla="*/ 0 w 327"/>
              <a:gd name="T16" fmla="*/ 0 h 132"/>
              <a:gd name="T17" fmla="*/ 327 w 327"/>
              <a:gd name="T18" fmla="*/ 132 h 132"/>
            </a:gdLst>
            <a:ahLst/>
            <a:cxnLst>
              <a:cxn ang="T10">
                <a:pos x="T0" y="T1"/>
              </a:cxn>
              <a:cxn ang="T11">
                <a:pos x="T2" y="T3"/>
              </a:cxn>
              <a:cxn ang="T12">
                <a:pos x="T4" y="T5"/>
              </a:cxn>
              <a:cxn ang="T13">
                <a:pos x="T6" y="T7"/>
              </a:cxn>
              <a:cxn ang="T14">
                <a:pos x="T8" y="T9"/>
              </a:cxn>
            </a:cxnLst>
            <a:rect l="T15" t="T16" r="T17" b="T18"/>
            <a:pathLst>
              <a:path w="327" h="132">
                <a:moveTo>
                  <a:pt x="0" y="132"/>
                </a:moveTo>
                <a:lnTo>
                  <a:pt x="327" y="109"/>
                </a:lnTo>
                <a:lnTo>
                  <a:pt x="312" y="37"/>
                </a:lnTo>
                <a:lnTo>
                  <a:pt x="0" y="0"/>
                </a:lnTo>
                <a:lnTo>
                  <a:pt x="0" y="132"/>
                </a:lnTo>
                <a:close/>
              </a:path>
            </a:pathLst>
          </a:custGeom>
          <a:solidFill>
            <a:srgbClr val="AB7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83" name="Freeform 138">
            <a:extLst>
              <a:ext uri="{FF2B5EF4-FFF2-40B4-BE49-F238E27FC236}">
                <a16:creationId xmlns:a16="http://schemas.microsoft.com/office/drawing/2014/main" id="{6A0C9267-4028-43C7-9B4A-952B882264E2}"/>
              </a:ext>
            </a:extLst>
          </p:cNvPr>
          <p:cNvSpPr>
            <a:spLocks noChangeArrowheads="1"/>
          </p:cNvSpPr>
          <p:nvPr/>
        </p:nvSpPr>
        <p:spPr bwMode="auto">
          <a:xfrm>
            <a:off x="3589338" y="6457950"/>
            <a:ext cx="436562" cy="215900"/>
          </a:xfrm>
          <a:custGeom>
            <a:avLst/>
            <a:gdLst>
              <a:gd name="T0" fmla="*/ 1161934016 w 81"/>
              <a:gd name="T1" fmla="*/ 0 h 40"/>
              <a:gd name="T2" fmla="*/ 0 w 81"/>
              <a:gd name="T3" fmla="*/ 1165320250 h 40"/>
              <a:gd name="T4" fmla="*/ 2147483647 w 81"/>
              <a:gd name="T5" fmla="*/ 1165320250 h 40"/>
              <a:gd name="T6" fmla="*/ 1161934016 w 81"/>
              <a:gd name="T7" fmla="*/ 0 h 40"/>
              <a:gd name="T8" fmla="*/ 0 60000 65536"/>
              <a:gd name="T9" fmla="*/ 0 60000 65536"/>
              <a:gd name="T10" fmla="*/ 0 60000 65536"/>
              <a:gd name="T11" fmla="*/ 0 60000 65536"/>
              <a:gd name="T12" fmla="*/ 0 w 81"/>
              <a:gd name="T13" fmla="*/ 0 h 40"/>
              <a:gd name="T14" fmla="*/ 81 w 81"/>
              <a:gd name="T15" fmla="*/ 40 h 40"/>
            </a:gdLst>
            <a:ahLst/>
            <a:cxnLst>
              <a:cxn ang="T8">
                <a:pos x="T0" y="T1"/>
              </a:cxn>
              <a:cxn ang="T9">
                <a:pos x="T2" y="T3"/>
              </a:cxn>
              <a:cxn ang="T10">
                <a:pos x="T4" y="T5"/>
              </a:cxn>
              <a:cxn ang="T11">
                <a:pos x="T6" y="T7"/>
              </a:cxn>
            </a:cxnLst>
            <a:rect l="T12" t="T13" r="T14" b="T15"/>
            <a:pathLst>
              <a:path w="81" h="40">
                <a:moveTo>
                  <a:pt x="40" y="0"/>
                </a:moveTo>
                <a:cubicBezTo>
                  <a:pt x="18" y="0"/>
                  <a:pt x="0" y="18"/>
                  <a:pt x="0" y="40"/>
                </a:cubicBezTo>
                <a:cubicBezTo>
                  <a:pt x="81" y="40"/>
                  <a:pt x="81" y="40"/>
                  <a:pt x="81" y="40"/>
                </a:cubicBezTo>
                <a:cubicBezTo>
                  <a:pt x="81" y="18"/>
                  <a:pt x="63" y="0"/>
                  <a:pt x="40"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84" name="Rectangle 139">
            <a:extLst>
              <a:ext uri="{FF2B5EF4-FFF2-40B4-BE49-F238E27FC236}">
                <a16:creationId xmlns:a16="http://schemas.microsoft.com/office/drawing/2014/main" id="{2A0064C7-B805-44F9-8AA4-CC29CCCB2E80}"/>
              </a:ext>
            </a:extLst>
          </p:cNvPr>
          <p:cNvSpPr>
            <a:spLocks noChangeArrowheads="1"/>
          </p:cNvSpPr>
          <p:nvPr/>
        </p:nvSpPr>
        <p:spPr bwMode="auto">
          <a:xfrm>
            <a:off x="4581525" y="5318125"/>
            <a:ext cx="58738" cy="271463"/>
          </a:xfrm>
          <a:prstGeom prst="rect">
            <a:avLst/>
          </a:prstGeom>
          <a:solidFill>
            <a:srgbClr val="EF5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85" name="Rectangle 140">
            <a:extLst>
              <a:ext uri="{FF2B5EF4-FFF2-40B4-BE49-F238E27FC236}">
                <a16:creationId xmlns:a16="http://schemas.microsoft.com/office/drawing/2014/main" id="{54AC3299-D00F-477B-A6AC-A91AF2C05239}"/>
              </a:ext>
            </a:extLst>
          </p:cNvPr>
          <p:cNvSpPr>
            <a:spLocks noChangeArrowheads="1"/>
          </p:cNvSpPr>
          <p:nvPr/>
        </p:nvSpPr>
        <p:spPr bwMode="auto">
          <a:xfrm>
            <a:off x="4738688" y="5291138"/>
            <a:ext cx="58737" cy="274637"/>
          </a:xfrm>
          <a:prstGeom prst="rect">
            <a:avLst/>
          </a:prstGeom>
          <a:solidFill>
            <a:srgbClr val="EF5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86" name="Rectangle 141">
            <a:extLst>
              <a:ext uri="{FF2B5EF4-FFF2-40B4-BE49-F238E27FC236}">
                <a16:creationId xmlns:a16="http://schemas.microsoft.com/office/drawing/2014/main" id="{A95FA853-5E43-4A82-9768-36B74E2F98DD}"/>
              </a:ext>
            </a:extLst>
          </p:cNvPr>
          <p:cNvSpPr>
            <a:spLocks noChangeArrowheads="1"/>
          </p:cNvSpPr>
          <p:nvPr/>
        </p:nvSpPr>
        <p:spPr bwMode="auto">
          <a:xfrm>
            <a:off x="4849813" y="5322888"/>
            <a:ext cx="58737" cy="534987"/>
          </a:xfrm>
          <a:prstGeom prst="rect">
            <a:avLst/>
          </a:prstGeom>
          <a:solidFill>
            <a:srgbClr val="EF5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87" name="Rectangle 142">
            <a:extLst>
              <a:ext uri="{FF2B5EF4-FFF2-40B4-BE49-F238E27FC236}">
                <a16:creationId xmlns:a16="http://schemas.microsoft.com/office/drawing/2014/main" id="{716E42B0-2731-4346-BC72-FD92B8BE16F5}"/>
              </a:ext>
            </a:extLst>
          </p:cNvPr>
          <p:cNvSpPr>
            <a:spLocks noChangeArrowheads="1"/>
          </p:cNvSpPr>
          <p:nvPr/>
        </p:nvSpPr>
        <p:spPr bwMode="auto">
          <a:xfrm>
            <a:off x="4994275" y="5264150"/>
            <a:ext cx="60325" cy="442913"/>
          </a:xfrm>
          <a:prstGeom prst="rect">
            <a:avLst/>
          </a:prstGeom>
          <a:solidFill>
            <a:srgbClr val="EF5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88" name="Freeform 143">
            <a:extLst>
              <a:ext uri="{FF2B5EF4-FFF2-40B4-BE49-F238E27FC236}">
                <a16:creationId xmlns:a16="http://schemas.microsoft.com/office/drawing/2014/main" id="{270B4909-5AA2-4977-A05E-8B21B19F59CE}"/>
              </a:ext>
            </a:extLst>
          </p:cNvPr>
          <p:cNvSpPr>
            <a:spLocks noChangeArrowheads="1"/>
          </p:cNvSpPr>
          <p:nvPr/>
        </p:nvSpPr>
        <p:spPr bwMode="auto">
          <a:xfrm>
            <a:off x="4505325" y="5205413"/>
            <a:ext cx="1390650" cy="168275"/>
          </a:xfrm>
          <a:custGeom>
            <a:avLst/>
            <a:gdLst>
              <a:gd name="T0" fmla="*/ 0 w 611"/>
              <a:gd name="T1" fmla="*/ 382655076 h 74"/>
              <a:gd name="T2" fmla="*/ 0 w 611"/>
              <a:gd name="T3" fmla="*/ 108591951 h 74"/>
              <a:gd name="T4" fmla="*/ 2147483647 w 611"/>
              <a:gd name="T5" fmla="*/ 0 h 74"/>
              <a:gd name="T6" fmla="*/ 2147483647 w 611"/>
              <a:gd name="T7" fmla="*/ 232694763 h 74"/>
              <a:gd name="T8" fmla="*/ 0 w 611"/>
              <a:gd name="T9" fmla="*/ 382655076 h 74"/>
              <a:gd name="T10" fmla="*/ 0 60000 65536"/>
              <a:gd name="T11" fmla="*/ 0 60000 65536"/>
              <a:gd name="T12" fmla="*/ 0 60000 65536"/>
              <a:gd name="T13" fmla="*/ 0 60000 65536"/>
              <a:gd name="T14" fmla="*/ 0 60000 65536"/>
              <a:gd name="T15" fmla="*/ 0 w 611"/>
              <a:gd name="T16" fmla="*/ 0 h 74"/>
              <a:gd name="T17" fmla="*/ 611 w 611"/>
              <a:gd name="T18" fmla="*/ 74 h 74"/>
            </a:gdLst>
            <a:ahLst/>
            <a:cxnLst>
              <a:cxn ang="T10">
                <a:pos x="T0" y="T1"/>
              </a:cxn>
              <a:cxn ang="T11">
                <a:pos x="T2" y="T3"/>
              </a:cxn>
              <a:cxn ang="T12">
                <a:pos x="T4" y="T5"/>
              </a:cxn>
              <a:cxn ang="T13">
                <a:pos x="T6" y="T7"/>
              </a:cxn>
              <a:cxn ang="T14">
                <a:pos x="T8" y="T9"/>
              </a:cxn>
            </a:cxnLst>
            <a:rect l="T15" t="T16" r="T17" b="T18"/>
            <a:pathLst>
              <a:path w="611" h="74">
                <a:moveTo>
                  <a:pt x="0" y="74"/>
                </a:moveTo>
                <a:lnTo>
                  <a:pt x="0" y="21"/>
                </a:lnTo>
                <a:lnTo>
                  <a:pt x="611" y="0"/>
                </a:lnTo>
                <a:lnTo>
                  <a:pt x="611" y="45"/>
                </a:lnTo>
                <a:lnTo>
                  <a:pt x="0" y="74"/>
                </a:lnTo>
                <a:close/>
              </a:path>
            </a:pathLst>
          </a:custGeom>
          <a:solidFill>
            <a:srgbClr val="EF5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89" name="Freeform 144">
            <a:extLst>
              <a:ext uri="{FF2B5EF4-FFF2-40B4-BE49-F238E27FC236}">
                <a16:creationId xmlns:a16="http://schemas.microsoft.com/office/drawing/2014/main" id="{536129A1-9031-4831-8CCA-D588C43E03E5}"/>
              </a:ext>
            </a:extLst>
          </p:cNvPr>
          <p:cNvSpPr>
            <a:spLocks noChangeArrowheads="1"/>
          </p:cNvSpPr>
          <p:nvPr/>
        </p:nvSpPr>
        <p:spPr bwMode="auto">
          <a:xfrm>
            <a:off x="5033963" y="6235700"/>
            <a:ext cx="446087" cy="114300"/>
          </a:xfrm>
          <a:custGeom>
            <a:avLst/>
            <a:gdLst>
              <a:gd name="T0" fmla="*/ 2079770459 w 83"/>
              <a:gd name="T1" fmla="*/ 622118571 h 21"/>
              <a:gd name="T2" fmla="*/ 288854769 w 83"/>
              <a:gd name="T3" fmla="*/ 622118571 h 21"/>
              <a:gd name="T4" fmla="*/ 0 w 83"/>
              <a:gd name="T5" fmla="*/ 325869300 h 21"/>
              <a:gd name="T6" fmla="*/ 0 w 83"/>
              <a:gd name="T7" fmla="*/ 325869300 h 21"/>
              <a:gd name="T8" fmla="*/ 288854769 w 83"/>
              <a:gd name="T9" fmla="*/ 0 h 21"/>
              <a:gd name="T10" fmla="*/ 2079770459 w 83"/>
              <a:gd name="T11" fmla="*/ 0 h 21"/>
              <a:gd name="T12" fmla="*/ 2147483647 w 83"/>
              <a:gd name="T13" fmla="*/ 325869300 h 21"/>
              <a:gd name="T14" fmla="*/ 2147483647 w 83"/>
              <a:gd name="T15" fmla="*/ 325869300 h 21"/>
              <a:gd name="T16" fmla="*/ 2079770459 w 83"/>
              <a:gd name="T17" fmla="*/ 62211857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21"/>
              <a:gd name="T29" fmla="*/ 83 w 8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21">
                <a:moveTo>
                  <a:pt x="72" y="21"/>
                </a:moveTo>
                <a:cubicBezTo>
                  <a:pt x="10" y="21"/>
                  <a:pt x="10" y="21"/>
                  <a:pt x="10" y="21"/>
                </a:cubicBezTo>
                <a:cubicBezTo>
                  <a:pt x="4" y="21"/>
                  <a:pt x="0" y="17"/>
                  <a:pt x="0" y="11"/>
                </a:cubicBezTo>
                <a:cubicBezTo>
                  <a:pt x="0" y="11"/>
                  <a:pt x="0" y="11"/>
                  <a:pt x="0" y="11"/>
                </a:cubicBezTo>
                <a:cubicBezTo>
                  <a:pt x="0" y="5"/>
                  <a:pt x="4" y="0"/>
                  <a:pt x="10" y="0"/>
                </a:cubicBezTo>
                <a:cubicBezTo>
                  <a:pt x="72" y="0"/>
                  <a:pt x="72" y="0"/>
                  <a:pt x="72" y="0"/>
                </a:cubicBezTo>
                <a:cubicBezTo>
                  <a:pt x="78" y="0"/>
                  <a:pt x="83" y="5"/>
                  <a:pt x="83" y="11"/>
                </a:cubicBezTo>
                <a:cubicBezTo>
                  <a:pt x="83" y="11"/>
                  <a:pt x="83" y="11"/>
                  <a:pt x="83" y="11"/>
                </a:cubicBezTo>
                <a:cubicBezTo>
                  <a:pt x="83" y="17"/>
                  <a:pt x="78" y="21"/>
                  <a:pt x="72" y="21"/>
                </a:cubicBezTo>
                <a:close/>
              </a:path>
            </a:pathLst>
          </a:custGeom>
          <a:solidFill>
            <a:srgbClr val="00B68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90" name="Freeform 145">
            <a:extLst>
              <a:ext uri="{FF2B5EF4-FFF2-40B4-BE49-F238E27FC236}">
                <a16:creationId xmlns:a16="http://schemas.microsoft.com/office/drawing/2014/main" id="{8454877A-97FE-4588-A344-8A69BCE290AF}"/>
              </a:ext>
            </a:extLst>
          </p:cNvPr>
          <p:cNvSpPr>
            <a:spLocks noChangeArrowheads="1"/>
          </p:cNvSpPr>
          <p:nvPr/>
        </p:nvSpPr>
        <p:spPr bwMode="auto">
          <a:xfrm>
            <a:off x="6632575" y="6226175"/>
            <a:ext cx="350838" cy="90488"/>
          </a:xfrm>
          <a:custGeom>
            <a:avLst/>
            <a:gdLst>
              <a:gd name="T0" fmla="*/ 1631450675 w 65"/>
              <a:gd name="T1" fmla="*/ 481651656 h 17"/>
              <a:gd name="T2" fmla="*/ 262200129 w 65"/>
              <a:gd name="T3" fmla="*/ 481651656 h 17"/>
              <a:gd name="T4" fmla="*/ 0 w 65"/>
              <a:gd name="T5" fmla="*/ 226661794 h 17"/>
              <a:gd name="T6" fmla="*/ 0 w 65"/>
              <a:gd name="T7" fmla="*/ 226661794 h 17"/>
              <a:gd name="T8" fmla="*/ 262200129 w 65"/>
              <a:gd name="T9" fmla="*/ 0 h 17"/>
              <a:gd name="T10" fmla="*/ 1631450675 w 65"/>
              <a:gd name="T11" fmla="*/ 0 h 17"/>
              <a:gd name="T12" fmla="*/ 1893650804 w 65"/>
              <a:gd name="T13" fmla="*/ 226661794 h 17"/>
              <a:gd name="T14" fmla="*/ 1893650804 w 65"/>
              <a:gd name="T15" fmla="*/ 226661794 h 17"/>
              <a:gd name="T16" fmla="*/ 1631450675 w 65"/>
              <a:gd name="T17" fmla="*/ 48165165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7"/>
              <a:gd name="T29" fmla="*/ 65 w 6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7">
                <a:moveTo>
                  <a:pt x="56" y="17"/>
                </a:moveTo>
                <a:cubicBezTo>
                  <a:pt x="9" y="17"/>
                  <a:pt x="9" y="17"/>
                  <a:pt x="9" y="17"/>
                </a:cubicBezTo>
                <a:cubicBezTo>
                  <a:pt x="4" y="17"/>
                  <a:pt x="0" y="13"/>
                  <a:pt x="0" y="8"/>
                </a:cubicBezTo>
                <a:cubicBezTo>
                  <a:pt x="0" y="8"/>
                  <a:pt x="0" y="8"/>
                  <a:pt x="0" y="8"/>
                </a:cubicBezTo>
                <a:cubicBezTo>
                  <a:pt x="0" y="3"/>
                  <a:pt x="4" y="0"/>
                  <a:pt x="9" y="0"/>
                </a:cubicBezTo>
                <a:cubicBezTo>
                  <a:pt x="56" y="0"/>
                  <a:pt x="56" y="0"/>
                  <a:pt x="56" y="0"/>
                </a:cubicBezTo>
                <a:cubicBezTo>
                  <a:pt x="61" y="0"/>
                  <a:pt x="65" y="3"/>
                  <a:pt x="65" y="8"/>
                </a:cubicBezTo>
                <a:cubicBezTo>
                  <a:pt x="65" y="8"/>
                  <a:pt x="65" y="8"/>
                  <a:pt x="65" y="8"/>
                </a:cubicBezTo>
                <a:cubicBezTo>
                  <a:pt x="65" y="13"/>
                  <a:pt x="61" y="17"/>
                  <a:pt x="56" y="17"/>
                </a:cubicBezTo>
                <a:close/>
              </a:path>
            </a:pathLst>
          </a:custGeom>
          <a:solidFill>
            <a:srgbClr val="FFEF6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91" name="文本框 149">
            <a:extLst>
              <a:ext uri="{FF2B5EF4-FFF2-40B4-BE49-F238E27FC236}">
                <a16:creationId xmlns:a16="http://schemas.microsoft.com/office/drawing/2014/main" id="{16C90F37-9D38-455C-91D7-F9DB74E47DB2}"/>
              </a:ext>
            </a:extLst>
          </p:cNvPr>
          <p:cNvSpPr>
            <a:spLocks noChangeArrowheads="1"/>
          </p:cNvSpPr>
          <p:nvPr/>
        </p:nvSpPr>
        <p:spPr bwMode="auto">
          <a:xfrm>
            <a:off x="1113092" y="1349375"/>
            <a:ext cx="9973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Flat Desert Theme Cartoon </a:t>
            </a:r>
            <a:r>
              <a:rPr lang="en-US" altLang="zh-CN" sz="3600" b="1"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PPT </a:t>
            </a:r>
            <a:r>
              <a:rPr lang="zh-CN" altLang="en-US" sz="3600" b="1"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Templates</a:t>
            </a:r>
            <a:endParaRPr lang="zh-CN" altLang="en-US" sz="3600" dirty="0"/>
          </a:p>
        </p:txBody>
      </p:sp>
      <p:sp>
        <p:nvSpPr>
          <p:cNvPr id="2192" name="文本框 150">
            <a:extLst>
              <a:ext uri="{FF2B5EF4-FFF2-40B4-BE49-F238E27FC236}">
                <a16:creationId xmlns:a16="http://schemas.microsoft.com/office/drawing/2014/main" id="{C03398F3-A0A6-4527-BBAA-85F13610A458}"/>
              </a:ext>
            </a:extLst>
          </p:cNvPr>
          <p:cNvSpPr>
            <a:spLocks noChangeArrowheads="1"/>
          </p:cNvSpPr>
          <p:nvPr/>
        </p:nvSpPr>
        <p:spPr bwMode="auto">
          <a:xfrm>
            <a:off x="3263900" y="2236788"/>
            <a:ext cx="564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consectetuer</a:t>
            </a:r>
            <a:endParaRPr lang="zh-CN" altLang="en-US"/>
          </a:p>
        </p:txBody>
      </p:sp>
      <p:sp>
        <p:nvSpPr>
          <p:cNvPr id="2193" name="矩形 8">
            <a:extLst>
              <a:ext uri="{FF2B5EF4-FFF2-40B4-BE49-F238E27FC236}">
                <a16:creationId xmlns:a16="http://schemas.microsoft.com/office/drawing/2014/main" id="{10902D2B-D0DE-4E76-8AB1-4BCB1BF03F11}"/>
              </a:ext>
            </a:extLst>
          </p:cNvPr>
          <p:cNvSpPr>
            <a:spLocks noChangeArrowheads="1"/>
          </p:cNvSpPr>
          <p:nvPr/>
        </p:nvSpPr>
        <p:spPr bwMode="auto">
          <a:xfrm>
            <a:off x="4430322" y="2636838"/>
            <a:ext cx="1124731" cy="400110"/>
          </a:xfrm>
          <a:prstGeom prst="rect">
            <a:avLst/>
          </a:prstGeom>
          <a:solidFill>
            <a:srgbClr val="FF3300"/>
          </a:solidFill>
          <a:ln>
            <a:noFill/>
          </a:ln>
          <a:extLs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BY</a:t>
            </a:r>
            <a:r>
              <a:rPr lang="zh-CN" altLang="en-US" sz="2000"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 XXX</a:t>
            </a:r>
          </a:p>
        </p:txBody>
      </p:sp>
      <p:sp>
        <p:nvSpPr>
          <p:cNvPr id="2194" name="矩形 9">
            <a:extLst>
              <a:ext uri="{FF2B5EF4-FFF2-40B4-BE49-F238E27FC236}">
                <a16:creationId xmlns:a16="http://schemas.microsoft.com/office/drawing/2014/main" id="{F976305A-2872-4C2C-B926-0C1C2CD0305D}"/>
              </a:ext>
            </a:extLst>
          </p:cNvPr>
          <p:cNvSpPr>
            <a:spLocks noChangeArrowheads="1"/>
          </p:cNvSpPr>
          <p:nvPr/>
        </p:nvSpPr>
        <p:spPr bwMode="auto">
          <a:xfrm>
            <a:off x="6299200" y="2636838"/>
            <a:ext cx="1616075" cy="400050"/>
          </a:xfrm>
          <a:prstGeom prst="rect">
            <a:avLst/>
          </a:prstGeom>
          <a:solidFill>
            <a:srgbClr val="FF3300"/>
          </a:solidFill>
          <a:ln>
            <a:noFill/>
          </a:ln>
          <a:extLs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Time:</a:t>
            </a:r>
            <a:r>
              <a:rPr lang="en-US" altLang="zh-CN" sz="200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Xxxx</a:t>
            </a:r>
            <a:endParaRPr lang="zh-CN" altLang="en-US" sz="200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95" name="直接连接符 153">
            <a:extLst>
              <a:ext uri="{FF2B5EF4-FFF2-40B4-BE49-F238E27FC236}">
                <a16:creationId xmlns:a16="http://schemas.microsoft.com/office/drawing/2014/main" id="{5C438002-4C95-43C0-AEFB-421434A21993}"/>
              </a:ext>
            </a:extLst>
          </p:cNvPr>
          <p:cNvSpPr>
            <a:spLocks noChangeShapeType="1"/>
          </p:cNvSpPr>
          <p:nvPr/>
        </p:nvSpPr>
        <p:spPr bwMode="auto">
          <a:xfrm>
            <a:off x="1681163" y="2236788"/>
            <a:ext cx="8859837" cy="0"/>
          </a:xfrm>
          <a:prstGeom prst="line">
            <a:avLst/>
          </a:prstGeom>
          <a:noFill/>
          <a:ln w="6350">
            <a:solidFill>
              <a:srgbClr val="A33B21"/>
            </a:solidFill>
            <a:bevel/>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52">
            <a:extLst>
              <a:ext uri="{FF2B5EF4-FFF2-40B4-BE49-F238E27FC236}">
                <a16:creationId xmlns:a16="http://schemas.microsoft.com/office/drawing/2014/main" id="{6F59AFDE-A1F4-41B6-9A65-48535940A395}"/>
              </a:ext>
            </a:extLst>
          </p:cNvPr>
          <p:cNvSpPr>
            <a:spLocks noEditPoints="1" noChangeArrowheads="1"/>
          </p:cNvSpPr>
          <p:nvPr/>
        </p:nvSpPr>
        <p:spPr bwMode="auto">
          <a:xfrm>
            <a:off x="2870200" y="3667125"/>
            <a:ext cx="465138" cy="498475"/>
          </a:xfrm>
          <a:custGeom>
            <a:avLst/>
            <a:gdLst>
              <a:gd name="T0" fmla="*/ 2147483647 w 67"/>
              <a:gd name="T1" fmla="*/ 2147483647 h 72"/>
              <a:gd name="T2" fmla="*/ 2147483647 w 67"/>
              <a:gd name="T3" fmla="*/ 2147483647 h 72"/>
              <a:gd name="T4" fmla="*/ 240983138 w 67"/>
              <a:gd name="T5" fmla="*/ 2147483647 h 72"/>
              <a:gd name="T6" fmla="*/ 0 w 67"/>
              <a:gd name="T7" fmla="*/ 2147483647 h 72"/>
              <a:gd name="T8" fmla="*/ 0 w 67"/>
              <a:gd name="T9" fmla="*/ 766903788 h 72"/>
              <a:gd name="T10" fmla="*/ 240983138 w 67"/>
              <a:gd name="T11" fmla="*/ 527248085 h 72"/>
              <a:gd name="T12" fmla="*/ 481966276 w 67"/>
              <a:gd name="T13" fmla="*/ 527248085 h 72"/>
              <a:gd name="T14" fmla="*/ 481966276 w 67"/>
              <a:gd name="T15" fmla="*/ 335522138 h 72"/>
              <a:gd name="T16" fmla="*/ 771143265 w 67"/>
              <a:gd name="T17" fmla="*/ 0 h 72"/>
              <a:gd name="T18" fmla="*/ 915731760 w 67"/>
              <a:gd name="T19" fmla="*/ 0 h 72"/>
              <a:gd name="T20" fmla="*/ 1204908748 w 67"/>
              <a:gd name="T21" fmla="*/ 335522138 h 72"/>
              <a:gd name="T22" fmla="*/ 1204908748 w 67"/>
              <a:gd name="T23" fmla="*/ 527248085 h 72"/>
              <a:gd name="T24" fmla="*/ 1976052014 w 67"/>
              <a:gd name="T25" fmla="*/ 527248085 h 72"/>
              <a:gd name="T26" fmla="*/ 1976052014 w 67"/>
              <a:gd name="T27" fmla="*/ 335522138 h 72"/>
              <a:gd name="T28" fmla="*/ 2147483647 w 67"/>
              <a:gd name="T29" fmla="*/ 0 h 72"/>
              <a:gd name="T30" fmla="*/ 2147483647 w 67"/>
              <a:gd name="T31" fmla="*/ 0 h 72"/>
              <a:gd name="T32" fmla="*/ 2147483647 w 67"/>
              <a:gd name="T33" fmla="*/ 335522138 h 72"/>
              <a:gd name="T34" fmla="*/ 2147483647 w 67"/>
              <a:gd name="T35" fmla="*/ 527248085 h 72"/>
              <a:gd name="T36" fmla="*/ 2147483647 w 67"/>
              <a:gd name="T37" fmla="*/ 527248085 h 72"/>
              <a:gd name="T38" fmla="*/ 2147483647 w 67"/>
              <a:gd name="T39" fmla="*/ 766903788 h 72"/>
              <a:gd name="T40" fmla="*/ 2147483647 w 67"/>
              <a:gd name="T41" fmla="*/ 2147483647 h 72"/>
              <a:gd name="T42" fmla="*/ 2147483647 w 67"/>
              <a:gd name="T43" fmla="*/ 2147483647 h 72"/>
              <a:gd name="T44" fmla="*/ 2147483647 w 67"/>
              <a:gd name="T45" fmla="*/ 1246222116 h 72"/>
              <a:gd name="T46" fmla="*/ 240983138 w 67"/>
              <a:gd name="T47" fmla="*/ 1246222116 h 72"/>
              <a:gd name="T48" fmla="*/ 240983138 w 67"/>
              <a:gd name="T49" fmla="*/ 2147483647 h 72"/>
              <a:gd name="T50" fmla="*/ 2147483647 w 67"/>
              <a:gd name="T51" fmla="*/ 2147483647 h 72"/>
              <a:gd name="T52" fmla="*/ 963925610 w 67"/>
              <a:gd name="T53" fmla="*/ 335522138 h 72"/>
              <a:gd name="T54" fmla="*/ 915731760 w 67"/>
              <a:gd name="T55" fmla="*/ 239655703 h 72"/>
              <a:gd name="T56" fmla="*/ 771143265 w 67"/>
              <a:gd name="T57" fmla="*/ 239655703 h 72"/>
              <a:gd name="T58" fmla="*/ 722942472 w 67"/>
              <a:gd name="T59" fmla="*/ 335522138 h 72"/>
              <a:gd name="T60" fmla="*/ 722942472 w 67"/>
              <a:gd name="T61" fmla="*/ 862770223 h 72"/>
              <a:gd name="T62" fmla="*/ 771143265 w 67"/>
              <a:gd name="T63" fmla="*/ 958629734 h 72"/>
              <a:gd name="T64" fmla="*/ 915731760 w 67"/>
              <a:gd name="T65" fmla="*/ 958629734 h 72"/>
              <a:gd name="T66" fmla="*/ 963925610 w 67"/>
              <a:gd name="T67" fmla="*/ 862770223 h 72"/>
              <a:gd name="T68" fmla="*/ 963925610 w 67"/>
              <a:gd name="T69" fmla="*/ 335522138 h 72"/>
              <a:gd name="T70" fmla="*/ 2147483647 w 67"/>
              <a:gd name="T71" fmla="*/ 335522138 h 72"/>
              <a:gd name="T72" fmla="*/ 2147483647 w 67"/>
              <a:gd name="T73" fmla="*/ 239655703 h 72"/>
              <a:gd name="T74" fmla="*/ 2147483647 w 67"/>
              <a:gd name="T75" fmla="*/ 239655703 h 72"/>
              <a:gd name="T76" fmla="*/ 2147483647 w 67"/>
              <a:gd name="T77" fmla="*/ 335522138 h 72"/>
              <a:gd name="T78" fmla="*/ 2147483647 w 67"/>
              <a:gd name="T79" fmla="*/ 862770223 h 72"/>
              <a:gd name="T80" fmla="*/ 2147483647 w 67"/>
              <a:gd name="T81" fmla="*/ 958629734 h 72"/>
              <a:gd name="T82" fmla="*/ 2147483647 w 67"/>
              <a:gd name="T83" fmla="*/ 958629734 h 72"/>
              <a:gd name="T84" fmla="*/ 2147483647 w 67"/>
              <a:gd name="T85" fmla="*/ 862770223 h 72"/>
              <a:gd name="T86" fmla="*/ 2147483647 w 67"/>
              <a:gd name="T87" fmla="*/ 335522138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2"/>
              <a:gd name="T134" fmla="*/ 67 w 67"/>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267" name="Freeform 42">
            <a:extLst>
              <a:ext uri="{FF2B5EF4-FFF2-40B4-BE49-F238E27FC236}">
                <a16:creationId xmlns:a16="http://schemas.microsoft.com/office/drawing/2014/main" id="{6A3E69CA-F24B-4D9F-8A72-9D9B3AA41BF1}"/>
              </a:ext>
            </a:extLst>
          </p:cNvPr>
          <p:cNvSpPr>
            <a:spLocks noEditPoints="1" noChangeArrowheads="1"/>
          </p:cNvSpPr>
          <p:nvPr/>
        </p:nvSpPr>
        <p:spPr bwMode="auto">
          <a:xfrm>
            <a:off x="4011624" y="3721100"/>
            <a:ext cx="504825" cy="434975"/>
          </a:xfrm>
          <a:custGeom>
            <a:avLst/>
            <a:gdLst>
              <a:gd name="T0" fmla="*/ 2147483647 w 73"/>
              <a:gd name="T1" fmla="*/ 2147483647 h 63"/>
              <a:gd name="T2" fmla="*/ 2147483647 w 73"/>
              <a:gd name="T3" fmla="*/ 2147483647 h 63"/>
              <a:gd name="T4" fmla="*/ 2147483647 w 73"/>
              <a:gd name="T5" fmla="*/ 2147483647 h 63"/>
              <a:gd name="T6" fmla="*/ 2147483647 w 73"/>
              <a:gd name="T7" fmla="*/ 2147483647 h 63"/>
              <a:gd name="T8" fmla="*/ 2147483647 w 73"/>
              <a:gd name="T9" fmla="*/ 2147483647 h 63"/>
              <a:gd name="T10" fmla="*/ 1243397806 w 73"/>
              <a:gd name="T11" fmla="*/ 2147483647 h 63"/>
              <a:gd name="T12" fmla="*/ 1147750757 w 73"/>
              <a:gd name="T13" fmla="*/ 2147483647 h 63"/>
              <a:gd name="T14" fmla="*/ 1243397806 w 73"/>
              <a:gd name="T15" fmla="*/ 2147483647 h 63"/>
              <a:gd name="T16" fmla="*/ 286934232 w 73"/>
              <a:gd name="T17" fmla="*/ 2147483647 h 63"/>
              <a:gd name="T18" fmla="*/ 0 w 73"/>
              <a:gd name="T19" fmla="*/ 2147483647 h 63"/>
              <a:gd name="T20" fmla="*/ 0 w 73"/>
              <a:gd name="T21" fmla="*/ 286020228 h 63"/>
              <a:gd name="T22" fmla="*/ 286934232 w 73"/>
              <a:gd name="T23" fmla="*/ 0 h 63"/>
              <a:gd name="T24" fmla="*/ 2147483647 w 73"/>
              <a:gd name="T25" fmla="*/ 0 h 63"/>
              <a:gd name="T26" fmla="*/ 2147483647 w 73"/>
              <a:gd name="T27" fmla="*/ 286020228 h 63"/>
              <a:gd name="T28" fmla="*/ 2147483647 w 73"/>
              <a:gd name="T29" fmla="*/ 2147483647 h 63"/>
              <a:gd name="T30" fmla="*/ 2147483647 w 73"/>
              <a:gd name="T31" fmla="*/ 286020228 h 63"/>
              <a:gd name="T32" fmla="*/ 2147483647 w 73"/>
              <a:gd name="T33" fmla="*/ 238352491 h 63"/>
              <a:gd name="T34" fmla="*/ 286934232 w 73"/>
              <a:gd name="T35" fmla="*/ 238352491 h 63"/>
              <a:gd name="T36" fmla="*/ 239114165 w 73"/>
              <a:gd name="T37" fmla="*/ 286020228 h 63"/>
              <a:gd name="T38" fmla="*/ 239114165 w 73"/>
              <a:gd name="T39" fmla="*/ 1763802912 h 63"/>
              <a:gd name="T40" fmla="*/ 286934232 w 73"/>
              <a:gd name="T41" fmla="*/ 1859138385 h 63"/>
              <a:gd name="T42" fmla="*/ 2147483647 w 73"/>
              <a:gd name="T43" fmla="*/ 1859138385 h 63"/>
              <a:gd name="T44" fmla="*/ 2147483647 w 73"/>
              <a:gd name="T45" fmla="*/ 1763802912 h 63"/>
              <a:gd name="T46" fmla="*/ 2147483647 w 73"/>
              <a:gd name="T47" fmla="*/ 286020228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63"/>
              <a:gd name="T74" fmla="*/ 73 w 73"/>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268" name="Freeform 178">
            <a:extLst>
              <a:ext uri="{FF2B5EF4-FFF2-40B4-BE49-F238E27FC236}">
                <a16:creationId xmlns:a16="http://schemas.microsoft.com/office/drawing/2014/main" id="{A8B38349-7BE9-4ABE-9F26-066FB72FF223}"/>
              </a:ext>
            </a:extLst>
          </p:cNvPr>
          <p:cNvSpPr>
            <a:spLocks noEditPoints="1" noChangeArrowheads="1"/>
          </p:cNvSpPr>
          <p:nvPr/>
        </p:nvSpPr>
        <p:spPr bwMode="auto">
          <a:xfrm>
            <a:off x="4035425" y="2581275"/>
            <a:ext cx="504825" cy="381000"/>
          </a:xfrm>
          <a:custGeom>
            <a:avLst/>
            <a:gdLst>
              <a:gd name="T0" fmla="*/ 1612963801 w 158"/>
              <a:gd name="T1" fmla="*/ 1219840336 h 119"/>
              <a:gd name="T2" fmla="*/ 0 w 158"/>
              <a:gd name="T3" fmla="*/ 1219840336 h 119"/>
              <a:gd name="T4" fmla="*/ 0 w 158"/>
              <a:gd name="T5" fmla="*/ 0 h 119"/>
              <a:gd name="T6" fmla="*/ 91878150 w 158"/>
              <a:gd name="T7" fmla="*/ 0 h 119"/>
              <a:gd name="T8" fmla="*/ 91878150 w 158"/>
              <a:gd name="T9" fmla="*/ 1107083546 h 119"/>
              <a:gd name="T10" fmla="*/ 1612963801 w 158"/>
              <a:gd name="T11" fmla="*/ 1107083546 h 119"/>
              <a:gd name="T12" fmla="*/ 1612963801 w 158"/>
              <a:gd name="T13" fmla="*/ 1219840336 h 119"/>
              <a:gd name="T14" fmla="*/ 510432392 w 158"/>
              <a:gd name="T15" fmla="*/ 1014823916 h 119"/>
              <a:gd name="T16" fmla="*/ 296051107 w 158"/>
              <a:gd name="T17" fmla="*/ 1014823916 h 119"/>
              <a:gd name="T18" fmla="*/ 296051107 w 158"/>
              <a:gd name="T19" fmla="*/ 615046059 h 119"/>
              <a:gd name="T20" fmla="*/ 510432392 w 158"/>
              <a:gd name="T21" fmla="*/ 615046059 h 119"/>
              <a:gd name="T22" fmla="*/ 510432392 w 158"/>
              <a:gd name="T23" fmla="*/ 1014823916 h 119"/>
              <a:gd name="T24" fmla="*/ 796271975 w 158"/>
              <a:gd name="T25" fmla="*/ 1014823916 h 119"/>
              <a:gd name="T26" fmla="*/ 602310542 w 158"/>
              <a:gd name="T27" fmla="*/ 1014823916 h 119"/>
              <a:gd name="T28" fmla="*/ 602310542 w 158"/>
              <a:gd name="T29" fmla="*/ 194764639 h 119"/>
              <a:gd name="T30" fmla="*/ 796271975 w 158"/>
              <a:gd name="T31" fmla="*/ 194764639 h 119"/>
              <a:gd name="T32" fmla="*/ 796271975 w 158"/>
              <a:gd name="T33" fmla="*/ 1014823916 h 119"/>
              <a:gd name="T34" fmla="*/ 1112739738 w 158"/>
              <a:gd name="T35" fmla="*/ 1014823916 h 119"/>
              <a:gd name="T36" fmla="*/ 908566781 w 158"/>
              <a:gd name="T37" fmla="*/ 1014823916 h 119"/>
              <a:gd name="T38" fmla="*/ 908566781 w 158"/>
              <a:gd name="T39" fmla="*/ 399781059 h 119"/>
              <a:gd name="T40" fmla="*/ 1112739738 w 158"/>
              <a:gd name="T41" fmla="*/ 399781059 h 119"/>
              <a:gd name="T42" fmla="*/ 1112739738 w 158"/>
              <a:gd name="T43" fmla="*/ 1014823916 h 119"/>
              <a:gd name="T44" fmla="*/ 1418999173 w 158"/>
              <a:gd name="T45" fmla="*/ 1014823916 h 119"/>
              <a:gd name="T46" fmla="*/ 1214826216 w 158"/>
              <a:gd name="T47" fmla="*/ 1014823916 h 119"/>
              <a:gd name="T48" fmla="*/ 1214826216 w 158"/>
              <a:gd name="T49" fmla="*/ 112756790 h 119"/>
              <a:gd name="T50" fmla="*/ 1418999173 w 158"/>
              <a:gd name="T51" fmla="*/ 112756790 h 119"/>
              <a:gd name="T52" fmla="*/ 1418999173 w 158"/>
              <a:gd name="T53" fmla="*/ 101482391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19"/>
              <a:gd name="T83" fmla="*/ 158 w 158"/>
              <a:gd name="T84" fmla="*/ 119 h 1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269" name="Freeform 86">
            <a:extLst>
              <a:ext uri="{FF2B5EF4-FFF2-40B4-BE49-F238E27FC236}">
                <a16:creationId xmlns:a16="http://schemas.microsoft.com/office/drawing/2014/main" id="{538E2A6C-1263-49E5-A0A7-7B5F0A571378}"/>
              </a:ext>
            </a:extLst>
          </p:cNvPr>
          <p:cNvSpPr>
            <a:spLocks noEditPoints="1" noChangeArrowheads="1"/>
          </p:cNvSpPr>
          <p:nvPr/>
        </p:nvSpPr>
        <p:spPr bwMode="auto">
          <a:xfrm>
            <a:off x="2930525" y="2505075"/>
            <a:ext cx="346075" cy="581025"/>
          </a:xfrm>
          <a:custGeom>
            <a:avLst/>
            <a:gdLst>
              <a:gd name="T0" fmla="*/ 2147483647 w 29"/>
              <a:gd name="T1" fmla="*/ 2147483647 h 49"/>
              <a:gd name="T2" fmla="*/ 2147483647 w 29"/>
              <a:gd name="T3" fmla="*/ 2147483647 h 49"/>
              <a:gd name="T4" fmla="*/ 712055279 w 29"/>
              <a:gd name="T5" fmla="*/ 2147483647 h 49"/>
              <a:gd name="T6" fmla="*/ 0 w 29"/>
              <a:gd name="T7" fmla="*/ 2147483647 h 49"/>
              <a:gd name="T8" fmla="*/ 0 w 29"/>
              <a:gd name="T9" fmla="*/ 703016535 h 49"/>
              <a:gd name="T10" fmla="*/ 712055279 w 29"/>
              <a:gd name="T11" fmla="*/ 0 h 49"/>
              <a:gd name="T12" fmla="*/ 2147483647 w 29"/>
              <a:gd name="T13" fmla="*/ 0 h 49"/>
              <a:gd name="T14" fmla="*/ 2147483647 w 29"/>
              <a:gd name="T15" fmla="*/ 703016535 h 49"/>
              <a:gd name="T16" fmla="*/ 2147483647 w 29"/>
              <a:gd name="T17" fmla="*/ 2147483647 h 49"/>
              <a:gd name="T18" fmla="*/ 2147483647 w 29"/>
              <a:gd name="T19" fmla="*/ 1546641119 h 49"/>
              <a:gd name="T20" fmla="*/ 2147483647 w 29"/>
              <a:gd name="T21" fmla="*/ 1406044927 h 49"/>
              <a:gd name="T22" fmla="*/ 712055279 w 29"/>
              <a:gd name="T23" fmla="*/ 1406044927 h 49"/>
              <a:gd name="T24" fmla="*/ 427235554 w 29"/>
              <a:gd name="T25" fmla="*/ 1546641119 h 49"/>
              <a:gd name="T26" fmla="*/ 427235554 w 29"/>
              <a:gd name="T27" fmla="*/ 2147483647 h 49"/>
              <a:gd name="T28" fmla="*/ 712055279 w 29"/>
              <a:gd name="T29" fmla="*/ 2147483647 h 49"/>
              <a:gd name="T30" fmla="*/ 2147483647 w 29"/>
              <a:gd name="T31" fmla="*/ 2147483647 h 49"/>
              <a:gd name="T32" fmla="*/ 2147483647 w 29"/>
              <a:gd name="T33" fmla="*/ 2147483647 h 49"/>
              <a:gd name="T34" fmla="*/ 2147483647 w 29"/>
              <a:gd name="T35" fmla="*/ 1546641119 h 49"/>
              <a:gd name="T36" fmla="*/ 2147483647 w 29"/>
              <a:gd name="T37" fmla="*/ 703016535 h 49"/>
              <a:gd name="T38" fmla="*/ 1566526388 w 29"/>
              <a:gd name="T39" fmla="*/ 703016535 h 49"/>
              <a:gd name="T40" fmla="*/ 1566526388 w 29"/>
              <a:gd name="T41" fmla="*/ 843624585 h 49"/>
              <a:gd name="T42" fmla="*/ 1566526388 w 29"/>
              <a:gd name="T43" fmla="*/ 843624585 h 49"/>
              <a:gd name="T44" fmla="*/ 2147483647 w 29"/>
              <a:gd name="T45" fmla="*/ 843624585 h 49"/>
              <a:gd name="T46" fmla="*/ 2147483647 w 29"/>
              <a:gd name="T47" fmla="*/ 843624585 h 49"/>
              <a:gd name="T48" fmla="*/ 2147483647 w 29"/>
              <a:gd name="T49" fmla="*/ 703016535 h 49"/>
              <a:gd name="T50" fmla="*/ 1993761942 w 29"/>
              <a:gd name="T51" fmla="*/ 2147483647 h 49"/>
              <a:gd name="T52" fmla="*/ 1566526388 w 29"/>
              <a:gd name="T53" fmla="*/ 2147483647 h 49"/>
              <a:gd name="T54" fmla="*/ 1993761942 w 29"/>
              <a:gd name="T55" fmla="*/ 2147483647 h 49"/>
              <a:gd name="T56" fmla="*/ 2147483647 w 29"/>
              <a:gd name="T57" fmla="*/ 2147483647 h 49"/>
              <a:gd name="T58" fmla="*/ 1993761942 w 2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9"/>
              <a:gd name="T92" fmla="*/ 29 w 29"/>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270" name="Rounded Rectangle 72">
            <a:extLst>
              <a:ext uri="{FF2B5EF4-FFF2-40B4-BE49-F238E27FC236}">
                <a16:creationId xmlns:a16="http://schemas.microsoft.com/office/drawing/2014/main" id="{0E14521B-9A37-4346-824A-7EC6A9C917A5}"/>
              </a:ext>
            </a:extLst>
          </p:cNvPr>
          <p:cNvSpPr>
            <a:spLocks noChangeArrowheads="1"/>
          </p:cNvSpPr>
          <p:nvPr/>
        </p:nvSpPr>
        <p:spPr bwMode="auto">
          <a:xfrm>
            <a:off x="5759450" y="1306513"/>
            <a:ext cx="1389063" cy="377825"/>
          </a:xfrm>
          <a:prstGeom prst="roundRect">
            <a:avLst>
              <a:gd name="adj" fmla="val 21106"/>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1" name="文本框 12">
            <a:extLst>
              <a:ext uri="{FF2B5EF4-FFF2-40B4-BE49-F238E27FC236}">
                <a16:creationId xmlns:a16="http://schemas.microsoft.com/office/drawing/2014/main" id="{DA837E71-30E9-4C9A-A716-65252B89D714}"/>
              </a:ext>
            </a:extLst>
          </p:cNvPr>
          <p:cNvSpPr>
            <a:spLocks noChangeArrowheads="1"/>
          </p:cNvSpPr>
          <p:nvPr/>
        </p:nvSpPr>
        <p:spPr bwMode="auto">
          <a:xfrm>
            <a:off x="4548189" y="1690688"/>
            <a:ext cx="3282950" cy="20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en-US" altLang="zh-CN" sz="1400" dirty="0">
              <a:solidFill>
                <a:srgbClr val="4E4E4E"/>
              </a:solidFill>
              <a:latin typeface="宋体" panose="02010600030101010101" pitchFamily="2" charset="-122"/>
              <a:sym typeface="宋体" panose="02010600030101010101" pitchFamily="2" charset="-122"/>
            </a:endParaRPr>
          </a:p>
        </p:txBody>
      </p:sp>
      <p:sp>
        <p:nvSpPr>
          <p:cNvPr id="11272" name="Rounded Rectangle 72">
            <a:extLst>
              <a:ext uri="{FF2B5EF4-FFF2-40B4-BE49-F238E27FC236}">
                <a16:creationId xmlns:a16="http://schemas.microsoft.com/office/drawing/2014/main" id="{F58B971B-F62F-4D07-BA60-A6DC72414933}"/>
              </a:ext>
            </a:extLst>
          </p:cNvPr>
          <p:cNvSpPr>
            <a:spLocks noChangeArrowheads="1"/>
          </p:cNvSpPr>
          <p:nvPr/>
        </p:nvSpPr>
        <p:spPr bwMode="auto">
          <a:xfrm>
            <a:off x="7974013" y="1306513"/>
            <a:ext cx="1390650" cy="377825"/>
          </a:xfrm>
          <a:prstGeom prst="roundRect">
            <a:avLst>
              <a:gd name="adj" fmla="val 21106"/>
            </a:avLst>
          </a:prstGeom>
          <a:solidFill>
            <a:srgbClr val="63BC9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3" name="文本框 16">
            <a:extLst>
              <a:ext uri="{FF2B5EF4-FFF2-40B4-BE49-F238E27FC236}">
                <a16:creationId xmlns:a16="http://schemas.microsoft.com/office/drawing/2014/main" id="{937B6462-E409-4F8B-B957-9F011328A33D}"/>
              </a:ext>
            </a:extLst>
          </p:cNvPr>
          <p:cNvSpPr>
            <a:spLocks noChangeArrowheads="1"/>
          </p:cNvSpPr>
          <p:nvPr/>
        </p:nvSpPr>
        <p:spPr bwMode="auto">
          <a:xfrm>
            <a:off x="7920038" y="1690688"/>
            <a:ext cx="38686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en-US" altLang="zh-CN" sz="1400" dirty="0">
              <a:solidFill>
                <a:srgbClr val="4E4E4E"/>
              </a:solidFill>
              <a:latin typeface="宋体" panose="02010600030101010101" pitchFamily="2" charset="-122"/>
              <a:sym typeface="宋体" panose="02010600030101010101" pitchFamily="2" charset="-122"/>
            </a:endParaRPr>
          </a:p>
        </p:txBody>
      </p:sp>
      <p:sp>
        <p:nvSpPr>
          <p:cNvPr id="11274" name="Rounded Rectangle 72">
            <a:extLst>
              <a:ext uri="{FF2B5EF4-FFF2-40B4-BE49-F238E27FC236}">
                <a16:creationId xmlns:a16="http://schemas.microsoft.com/office/drawing/2014/main" id="{912D64FC-F413-4ADE-AD1C-759614FCE7F6}"/>
              </a:ext>
            </a:extLst>
          </p:cNvPr>
          <p:cNvSpPr>
            <a:spLocks noChangeArrowheads="1"/>
          </p:cNvSpPr>
          <p:nvPr/>
        </p:nvSpPr>
        <p:spPr bwMode="auto">
          <a:xfrm>
            <a:off x="5759450" y="3768725"/>
            <a:ext cx="1389063" cy="377825"/>
          </a:xfrm>
          <a:prstGeom prst="roundRect">
            <a:avLst>
              <a:gd name="adj" fmla="val 21106"/>
            </a:avLst>
          </a:pr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5" name="文本框 20">
            <a:extLst>
              <a:ext uri="{FF2B5EF4-FFF2-40B4-BE49-F238E27FC236}">
                <a16:creationId xmlns:a16="http://schemas.microsoft.com/office/drawing/2014/main" id="{7380003D-59C0-44BC-9BC8-A54CEE7493A2}"/>
              </a:ext>
            </a:extLst>
          </p:cNvPr>
          <p:cNvSpPr>
            <a:spLocks noChangeArrowheads="1"/>
          </p:cNvSpPr>
          <p:nvPr/>
        </p:nvSpPr>
        <p:spPr bwMode="auto">
          <a:xfrm>
            <a:off x="4271963" y="4156075"/>
            <a:ext cx="3559175" cy="20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en-US" altLang="zh-CN" sz="1400" dirty="0">
              <a:solidFill>
                <a:srgbClr val="4E4E4E"/>
              </a:solidFill>
              <a:latin typeface="宋体" panose="02010600030101010101" pitchFamily="2" charset="-122"/>
              <a:sym typeface="宋体" panose="02010600030101010101" pitchFamily="2" charset="-122"/>
            </a:endParaRPr>
          </a:p>
        </p:txBody>
      </p:sp>
      <p:sp>
        <p:nvSpPr>
          <p:cNvPr id="11276" name="Rounded Rectangle 72">
            <a:extLst>
              <a:ext uri="{FF2B5EF4-FFF2-40B4-BE49-F238E27FC236}">
                <a16:creationId xmlns:a16="http://schemas.microsoft.com/office/drawing/2014/main" id="{EC6A07A5-54A2-4470-AECB-0BFF3A847AA0}"/>
              </a:ext>
            </a:extLst>
          </p:cNvPr>
          <p:cNvSpPr>
            <a:spLocks noChangeArrowheads="1"/>
          </p:cNvSpPr>
          <p:nvPr/>
        </p:nvSpPr>
        <p:spPr bwMode="auto">
          <a:xfrm>
            <a:off x="7974013" y="3768725"/>
            <a:ext cx="1390650" cy="377825"/>
          </a:xfrm>
          <a:prstGeom prst="roundRect">
            <a:avLst>
              <a:gd name="adj" fmla="val 21106"/>
            </a:avLst>
          </a:prstGeom>
          <a:solidFill>
            <a:srgbClr val="3C72A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7" name="文本框 24">
            <a:extLst>
              <a:ext uri="{FF2B5EF4-FFF2-40B4-BE49-F238E27FC236}">
                <a16:creationId xmlns:a16="http://schemas.microsoft.com/office/drawing/2014/main" id="{AB130076-A409-4A02-8E2A-6A2F16270013}"/>
              </a:ext>
            </a:extLst>
          </p:cNvPr>
          <p:cNvSpPr>
            <a:spLocks noChangeArrowheads="1"/>
          </p:cNvSpPr>
          <p:nvPr/>
        </p:nvSpPr>
        <p:spPr bwMode="auto">
          <a:xfrm>
            <a:off x="7920038" y="4156075"/>
            <a:ext cx="38686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en-US" altLang="zh-CN" sz="1400" dirty="0">
              <a:solidFill>
                <a:srgbClr val="4E4E4E"/>
              </a:solidFill>
              <a:latin typeface="宋体" panose="02010600030101010101" pitchFamily="2" charset="-122"/>
              <a:sym typeface="宋体" panose="02010600030101010101" pitchFamily="2" charset="-122"/>
            </a:endParaRPr>
          </a:p>
        </p:txBody>
      </p:sp>
      <p:grpSp>
        <p:nvGrpSpPr>
          <p:cNvPr id="11278" name="组合 19">
            <a:extLst>
              <a:ext uri="{FF2B5EF4-FFF2-40B4-BE49-F238E27FC236}">
                <a16:creationId xmlns:a16="http://schemas.microsoft.com/office/drawing/2014/main" id="{2D13489E-CE44-4D93-91C0-D8FEC6BEC687}"/>
              </a:ext>
            </a:extLst>
          </p:cNvPr>
          <p:cNvGrpSpPr>
            <a:grpSpLocks/>
          </p:cNvGrpSpPr>
          <p:nvPr/>
        </p:nvGrpSpPr>
        <p:grpSpPr bwMode="auto">
          <a:xfrm rot="10800000">
            <a:off x="52388" y="50800"/>
            <a:ext cx="4611687" cy="765175"/>
            <a:chOff x="0" y="0"/>
            <a:chExt cx="4611606" cy="765176"/>
          </a:xfrm>
        </p:grpSpPr>
        <p:sp>
          <p:nvSpPr>
            <p:cNvPr id="11281" name="等腰三角形 21">
              <a:extLst>
                <a:ext uri="{FF2B5EF4-FFF2-40B4-BE49-F238E27FC236}">
                  <a16:creationId xmlns:a16="http://schemas.microsoft.com/office/drawing/2014/main" id="{D23CD4B4-3DF2-461C-B25F-D7F87388E379}"/>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1282" name="等腰三角形 26">
              <a:extLst>
                <a:ext uri="{FF2B5EF4-FFF2-40B4-BE49-F238E27FC236}">
                  <a16:creationId xmlns:a16="http://schemas.microsoft.com/office/drawing/2014/main" id="{55598E33-7728-4170-B532-142F2221B5A0}"/>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1283" name="文本框 27">
              <a:extLst>
                <a:ext uri="{FF2B5EF4-FFF2-40B4-BE49-F238E27FC236}">
                  <a16:creationId xmlns:a16="http://schemas.microsoft.com/office/drawing/2014/main" id="{82A9AED7-9666-4156-B721-EAA8EB1F5AF9}"/>
                </a:ext>
              </a:extLst>
            </p:cNvPr>
            <p:cNvSpPr>
              <a:spLocks noChangeArrowheads="1"/>
            </p:cNvSpPr>
            <p:nvPr/>
          </p:nvSpPr>
          <p:spPr bwMode="auto">
            <a:xfrm flipH="1">
              <a:off x="0" y="85727"/>
              <a:ext cx="4611606" cy="593725"/>
            </a:xfrm>
            <a:prstGeom prst="rect">
              <a:avLst/>
            </a:prstGeom>
            <a:solidFill>
              <a:srgbClr val="AFD1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1284" name="文本框 28">
              <a:extLst>
                <a:ext uri="{FF2B5EF4-FFF2-40B4-BE49-F238E27FC236}">
                  <a16:creationId xmlns:a16="http://schemas.microsoft.com/office/drawing/2014/main" id="{E41C9AC7-C0D9-4C71-B6C6-17F531F9E1F6}"/>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1279" name="矩形 29">
            <a:extLst>
              <a:ext uri="{FF2B5EF4-FFF2-40B4-BE49-F238E27FC236}">
                <a16:creationId xmlns:a16="http://schemas.microsoft.com/office/drawing/2014/main" id="{044702D9-F435-468B-94FF-5FBE134ECF1A}"/>
              </a:ext>
            </a:extLst>
          </p:cNvPr>
          <p:cNvSpPr>
            <a:spLocks noChangeArrowheads="1"/>
          </p:cNvSpPr>
          <p:nvPr/>
        </p:nvSpPr>
        <p:spPr bwMode="auto">
          <a:xfrm>
            <a:off x="330200"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02</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1280" name="MH_Entry_1">
            <a:extLst>
              <a:ext uri="{FF2B5EF4-FFF2-40B4-BE49-F238E27FC236}">
                <a16:creationId xmlns:a16="http://schemas.microsoft.com/office/drawing/2014/main" id="{D5A5CB40-A887-4088-BF28-2B8C1A067EDD}"/>
              </a:ext>
            </a:extLst>
          </p:cNvPr>
          <p:cNvSpPr>
            <a:spLocks noChangeArrowheads="1"/>
          </p:cNvSpPr>
          <p:nvPr/>
        </p:nvSpPr>
        <p:spPr bwMode="auto">
          <a:xfrm>
            <a:off x="836613"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菱形 3">
            <a:extLst>
              <a:ext uri="{FF2B5EF4-FFF2-40B4-BE49-F238E27FC236}">
                <a16:creationId xmlns:a16="http://schemas.microsoft.com/office/drawing/2014/main" id="{6739D16A-47AE-44F0-B400-489847E01B73}"/>
              </a:ext>
            </a:extLst>
          </p:cNvPr>
          <p:cNvSpPr>
            <a:spLocks noChangeArrowheads="1"/>
          </p:cNvSpPr>
          <p:nvPr/>
        </p:nvSpPr>
        <p:spPr bwMode="auto">
          <a:xfrm>
            <a:off x="2060575" y="2008188"/>
            <a:ext cx="1366838" cy="1365250"/>
          </a:xfrm>
          <a:prstGeom prst="diamond">
            <a:avLst/>
          </a:prstGeom>
          <a:solidFill>
            <a:srgbClr val="3C72A4"/>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1" name="菱形 4">
            <a:extLst>
              <a:ext uri="{FF2B5EF4-FFF2-40B4-BE49-F238E27FC236}">
                <a16:creationId xmlns:a16="http://schemas.microsoft.com/office/drawing/2014/main" id="{034C20AA-ACB2-4C43-9E8B-63570DB16414}"/>
              </a:ext>
            </a:extLst>
          </p:cNvPr>
          <p:cNvSpPr>
            <a:spLocks noChangeArrowheads="1"/>
          </p:cNvSpPr>
          <p:nvPr/>
        </p:nvSpPr>
        <p:spPr bwMode="auto">
          <a:xfrm>
            <a:off x="3568700" y="2008188"/>
            <a:ext cx="1365250" cy="1365250"/>
          </a:xfrm>
          <a:prstGeom prst="diamond">
            <a:avLst/>
          </a:prstGeom>
          <a:solidFill>
            <a:srgbClr val="AFD10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2" name="菱形 5">
            <a:extLst>
              <a:ext uri="{FF2B5EF4-FFF2-40B4-BE49-F238E27FC236}">
                <a16:creationId xmlns:a16="http://schemas.microsoft.com/office/drawing/2014/main" id="{36E9DD5E-8FA5-42E5-B5CA-B3A6B10C5603}"/>
              </a:ext>
            </a:extLst>
          </p:cNvPr>
          <p:cNvSpPr>
            <a:spLocks noChangeArrowheads="1"/>
          </p:cNvSpPr>
          <p:nvPr/>
        </p:nvSpPr>
        <p:spPr bwMode="auto">
          <a:xfrm>
            <a:off x="5075238" y="1670050"/>
            <a:ext cx="2041525" cy="2041525"/>
          </a:xfrm>
          <a:prstGeom prst="diamond">
            <a:avLst/>
          </a:prstGeom>
          <a:solidFill>
            <a:srgbClr val="F48C06"/>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3" name="菱形 6">
            <a:extLst>
              <a:ext uri="{FF2B5EF4-FFF2-40B4-BE49-F238E27FC236}">
                <a16:creationId xmlns:a16="http://schemas.microsoft.com/office/drawing/2014/main" id="{4B4CE972-4BE9-4BD0-B4F4-3968B8F5E3BF}"/>
              </a:ext>
            </a:extLst>
          </p:cNvPr>
          <p:cNvSpPr>
            <a:spLocks noChangeArrowheads="1"/>
          </p:cNvSpPr>
          <p:nvPr/>
        </p:nvSpPr>
        <p:spPr bwMode="auto">
          <a:xfrm>
            <a:off x="7258050" y="2008188"/>
            <a:ext cx="1365250" cy="1365250"/>
          </a:xfrm>
          <a:prstGeom prst="diamond">
            <a:avLst/>
          </a:prstGeom>
          <a:solidFill>
            <a:srgbClr val="FDC60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菱形 7">
            <a:extLst>
              <a:ext uri="{FF2B5EF4-FFF2-40B4-BE49-F238E27FC236}">
                <a16:creationId xmlns:a16="http://schemas.microsoft.com/office/drawing/2014/main" id="{D36C5FF3-5C79-4790-AEF6-E1E46D4F214C}"/>
              </a:ext>
            </a:extLst>
          </p:cNvPr>
          <p:cNvSpPr>
            <a:spLocks noChangeArrowheads="1"/>
          </p:cNvSpPr>
          <p:nvPr/>
        </p:nvSpPr>
        <p:spPr bwMode="auto">
          <a:xfrm>
            <a:off x="8764588" y="2008188"/>
            <a:ext cx="1366837" cy="1365250"/>
          </a:xfrm>
          <a:prstGeom prst="diamond">
            <a:avLst/>
          </a:prstGeom>
          <a:solidFill>
            <a:srgbClr val="63BC9E"/>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5" name="菱形 8">
            <a:extLst>
              <a:ext uri="{FF2B5EF4-FFF2-40B4-BE49-F238E27FC236}">
                <a16:creationId xmlns:a16="http://schemas.microsoft.com/office/drawing/2014/main" id="{1C68ECD7-DB18-44FC-83B1-6B4B93321837}"/>
              </a:ext>
            </a:extLst>
          </p:cNvPr>
          <p:cNvSpPr>
            <a:spLocks noChangeArrowheads="1"/>
          </p:cNvSpPr>
          <p:nvPr/>
        </p:nvSpPr>
        <p:spPr bwMode="auto">
          <a:xfrm>
            <a:off x="3236913" y="2854325"/>
            <a:ext cx="520700" cy="519113"/>
          </a:xfrm>
          <a:prstGeom prst="diamond">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6" name="菱形 9">
            <a:extLst>
              <a:ext uri="{FF2B5EF4-FFF2-40B4-BE49-F238E27FC236}">
                <a16:creationId xmlns:a16="http://schemas.microsoft.com/office/drawing/2014/main" id="{07C2C552-B48B-4F8B-8FAD-B03EC1097682}"/>
              </a:ext>
            </a:extLst>
          </p:cNvPr>
          <p:cNvSpPr>
            <a:spLocks noChangeArrowheads="1"/>
          </p:cNvSpPr>
          <p:nvPr/>
        </p:nvSpPr>
        <p:spPr bwMode="auto">
          <a:xfrm>
            <a:off x="4729163" y="2008188"/>
            <a:ext cx="520700" cy="520700"/>
          </a:xfrm>
          <a:prstGeom prst="diamond">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7" name="菱形 10">
            <a:extLst>
              <a:ext uri="{FF2B5EF4-FFF2-40B4-BE49-F238E27FC236}">
                <a16:creationId xmlns:a16="http://schemas.microsoft.com/office/drawing/2014/main" id="{E953AFF1-782E-4216-84C2-96835740AABA}"/>
              </a:ext>
            </a:extLst>
          </p:cNvPr>
          <p:cNvSpPr>
            <a:spLocks noChangeArrowheads="1"/>
          </p:cNvSpPr>
          <p:nvPr/>
        </p:nvSpPr>
        <p:spPr bwMode="auto">
          <a:xfrm>
            <a:off x="6931025" y="2851150"/>
            <a:ext cx="520700" cy="519113"/>
          </a:xfrm>
          <a:prstGeom prst="diamond">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菱形 11">
            <a:extLst>
              <a:ext uri="{FF2B5EF4-FFF2-40B4-BE49-F238E27FC236}">
                <a16:creationId xmlns:a16="http://schemas.microsoft.com/office/drawing/2014/main" id="{57CC12D3-4CFB-4B60-81E2-139E71F1A9E7}"/>
              </a:ext>
            </a:extLst>
          </p:cNvPr>
          <p:cNvSpPr>
            <a:spLocks noChangeArrowheads="1"/>
          </p:cNvSpPr>
          <p:nvPr/>
        </p:nvSpPr>
        <p:spPr bwMode="auto">
          <a:xfrm>
            <a:off x="8434388" y="2024063"/>
            <a:ext cx="520700" cy="520700"/>
          </a:xfrm>
          <a:prstGeom prst="diamond">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9" name="文本框 85">
            <a:extLst>
              <a:ext uri="{FF2B5EF4-FFF2-40B4-BE49-F238E27FC236}">
                <a16:creationId xmlns:a16="http://schemas.microsoft.com/office/drawing/2014/main" id="{BD1AA753-533F-4730-927D-BC151FD4A6A3}"/>
              </a:ext>
            </a:extLst>
          </p:cNvPr>
          <p:cNvSpPr>
            <a:spLocks noChangeArrowheads="1"/>
          </p:cNvSpPr>
          <p:nvPr/>
        </p:nvSpPr>
        <p:spPr bwMode="auto">
          <a:xfrm>
            <a:off x="5287963" y="3838575"/>
            <a:ext cx="1616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Calibri" panose="020F0502020204030204" pitchFamily="34" charset="0"/>
                <a:sym typeface="宋体" panose="02010600030101010101" pitchFamily="2" charset="-122"/>
              </a:rPr>
              <a:t>Click Add Title</a:t>
            </a:r>
            <a:endParaRPr lang="zh-CN" altLang="en-US"/>
          </a:p>
        </p:txBody>
      </p:sp>
      <p:sp>
        <p:nvSpPr>
          <p:cNvPr id="12300" name="文本框 86">
            <a:extLst>
              <a:ext uri="{FF2B5EF4-FFF2-40B4-BE49-F238E27FC236}">
                <a16:creationId xmlns:a16="http://schemas.microsoft.com/office/drawing/2014/main" id="{DDA10484-289B-4FBE-86AC-3742EFAE1773}"/>
              </a:ext>
            </a:extLst>
          </p:cNvPr>
          <p:cNvSpPr>
            <a:spLocks noChangeArrowheads="1"/>
          </p:cNvSpPr>
          <p:nvPr/>
        </p:nvSpPr>
        <p:spPr bwMode="auto">
          <a:xfrm>
            <a:off x="3530600" y="354012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000000"/>
                </a:solidFill>
                <a:latin typeface="Calibri" panose="020F0502020204030204" pitchFamily="34" charset="0"/>
                <a:sym typeface="宋体" panose="02010600030101010101" pitchFamily="2" charset="-122"/>
              </a:rPr>
              <a:t>Click Add Title</a:t>
            </a:r>
            <a:endParaRPr lang="zh-CN" altLang="en-US"/>
          </a:p>
        </p:txBody>
      </p:sp>
      <p:sp>
        <p:nvSpPr>
          <p:cNvPr id="12301" name="文本框 87">
            <a:extLst>
              <a:ext uri="{FF2B5EF4-FFF2-40B4-BE49-F238E27FC236}">
                <a16:creationId xmlns:a16="http://schemas.microsoft.com/office/drawing/2014/main" id="{EBF952A3-0A60-4D23-BD38-000E92CB4C97}"/>
              </a:ext>
            </a:extLst>
          </p:cNvPr>
          <p:cNvSpPr>
            <a:spLocks noChangeArrowheads="1"/>
          </p:cNvSpPr>
          <p:nvPr/>
        </p:nvSpPr>
        <p:spPr bwMode="auto">
          <a:xfrm>
            <a:off x="2017713" y="3540125"/>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000000"/>
                </a:solidFill>
                <a:latin typeface="Calibri" panose="020F0502020204030204" pitchFamily="34" charset="0"/>
                <a:sym typeface="宋体" panose="02010600030101010101" pitchFamily="2" charset="-122"/>
              </a:rPr>
              <a:t>Click Add Title</a:t>
            </a:r>
          </a:p>
        </p:txBody>
      </p:sp>
      <p:sp>
        <p:nvSpPr>
          <p:cNvPr id="12302" name="文本框 88">
            <a:extLst>
              <a:ext uri="{FF2B5EF4-FFF2-40B4-BE49-F238E27FC236}">
                <a16:creationId xmlns:a16="http://schemas.microsoft.com/office/drawing/2014/main" id="{BF507C35-323D-42D7-AEB8-8C6D23ED828D}"/>
              </a:ext>
            </a:extLst>
          </p:cNvPr>
          <p:cNvSpPr>
            <a:spLocks noChangeArrowheads="1"/>
          </p:cNvSpPr>
          <p:nvPr/>
        </p:nvSpPr>
        <p:spPr bwMode="auto">
          <a:xfrm>
            <a:off x="8732838" y="3540125"/>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000000"/>
                </a:solidFill>
                <a:latin typeface="Calibri" panose="020F0502020204030204" pitchFamily="34" charset="0"/>
                <a:sym typeface="宋体" panose="02010600030101010101" pitchFamily="2" charset="-122"/>
              </a:rPr>
              <a:t>Click Add Title</a:t>
            </a:r>
            <a:endParaRPr lang="zh-CN" altLang="en-US"/>
          </a:p>
        </p:txBody>
      </p:sp>
      <p:sp>
        <p:nvSpPr>
          <p:cNvPr id="12303" name="文本框 89">
            <a:extLst>
              <a:ext uri="{FF2B5EF4-FFF2-40B4-BE49-F238E27FC236}">
                <a16:creationId xmlns:a16="http://schemas.microsoft.com/office/drawing/2014/main" id="{B6184B8E-7FB6-4AD6-9E1E-12E1638D67C0}"/>
              </a:ext>
            </a:extLst>
          </p:cNvPr>
          <p:cNvSpPr>
            <a:spLocks noChangeArrowheads="1"/>
          </p:cNvSpPr>
          <p:nvPr/>
        </p:nvSpPr>
        <p:spPr bwMode="auto">
          <a:xfrm>
            <a:off x="7221538" y="3540125"/>
            <a:ext cx="1439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000000"/>
                </a:solidFill>
                <a:latin typeface="Calibri" panose="020F0502020204030204" pitchFamily="34" charset="0"/>
                <a:sym typeface="宋体" panose="02010600030101010101" pitchFamily="2" charset="-122"/>
              </a:rPr>
              <a:t>Click Add Title</a:t>
            </a:r>
            <a:endParaRPr lang="zh-CN" altLang="en-US"/>
          </a:p>
        </p:txBody>
      </p:sp>
      <p:sp>
        <p:nvSpPr>
          <p:cNvPr id="12304" name="KSO_Shape">
            <a:extLst>
              <a:ext uri="{FF2B5EF4-FFF2-40B4-BE49-F238E27FC236}">
                <a16:creationId xmlns:a16="http://schemas.microsoft.com/office/drawing/2014/main" id="{03FC3286-3A63-4AE7-BF08-DA004CCF598F}"/>
              </a:ext>
            </a:extLst>
          </p:cNvPr>
          <p:cNvSpPr>
            <a:spLocks noChangeArrowheads="1"/>
          </p:cNvSpPr>
          <p:nvPr/>
        </p:nvSpPr>
        <p:spPr bwMode="auto">
          <a:xfrm>
            <a:off x="2490788" y="2392363"/>
            <a:ext cx="590550" cy="534987"/>
          </a:xfrm>
          <a:custGeom>
            <a:avLst/>
            <a:gdLst>
              <a:gd name="T0" fmla="*/ 44142 w 2395538"/>
              <a:gd name="T1" fmla="*/ 131888 h 2170112"/>
              <a:gd name="T2" fmla="*/ 87620 w 2395538"/>
              <a:gd name="T3" fmla="*/ 44275 h 2170112"/>
              <a:gd name="T4" fmla="*/ 114595 w 2395538"/>
              <a:gd name="T5" fmla="*/ 69505 h 2170112"/>
              <a:gd name="T6" fmla="*/ 113669 w 2395538"/>
              <a:gd name="T7" fmla="*/ 72186 h 2170112"/>
              <a:gd name="T8" fmla="*/ 110851 w 2395538"/>
              <a:gd name="T9" fmla="*/ 73498 h 2170112"/>
              <a:gd name="T10" fmla="*/ 107861 w 2395538"/>
              <a:gd name="T11" fmla="*/ 72707 h 2170112"/>
              <a:gd name="T12" fmla="*/ 5326 w 2395538"/>
              <a:gd name="T13" fmla="*/ 73363 h 2170112"/>
              <a:gd name="T14" fmla="*/ 2200 w 2395538"/>
              <a:gd name="T15" fmla="*/ 73112 h 2170112"/>
              <a:gd name="T16" fmla="*/ 154 w 2395538"/>
              <a:gd name="T17" fmla="*/ 70894 h 2170112"/>
              <a:gd name="T18" fmla="*/ 482 w 2395538"/>
              <a:gd name="T19" fmla="*/ 68136 h 2170112"/>
              <a:gd name="T20" fmla="*/ 119609 w 2395538"/>
              <a:gd name="T21" fmla="*/ 13333 h 2170112"/>
              <a:gd name="T22" fmla="*/ 128498 w 2395538"/>
              <a:gd name="T23" fmla="*/ 14816 h 2170112"/>
              <a:gd name="T24" fmla="*/ 136173 w 2395538"/>
              <a:gd name="T25" fmla="*/ 17301 h 2170112"/>
              <a:gd name="T26" fmla="*/ 145159 w 2395538"/>
              <a:gd name="T27" fmla="*/ 21576 h 2170112"/>
              <a:gd name="T28" fmla="*/ 141996 w 2395538"/>
              <a:gd name="T29" fmla="*/ 22674 h 2170112"/>
              <a:gd name="T30" fmla="*/ 136770 w 2395538"/>
              <a:gd name="T31" fmla="*/ 25235 h 2170112"/>
              <a:gd name="T32" fmla="*/ 129983 w 2395538"/>
              <a:gd name="T33" fmla="*/ 30897 h 2170112"/>
              <a:gd name="T34" fmla="*/ 124275 w 2395538"/>
              <a:gd name="T35" fmla="*/ 37773 h 2170112"/>
              <a:gd name="T36" fmla="*/ 119146 w 2395538"/>
              <a:gd name="T37" fmla="*/ 45399 h 2170112"/>
              <a:gd name="T38" fmla="*/ 115637 w 2395538"/>
              <a:gd name="T39" fmla="*/ 48827 h 2170112"/>
              <a:gd name="T40" fmla="*/ 111336 w 2395538"/>
              <a:gd name="T41" fmla="*/ 51292 h 2170112"/>
              <a:gd name="T42" fmla="*/ 106535 w 2395538"/>
              <a:gd name="T43" fmla="*/ 52775 h 2170112"/>
              <a:gd name="T44" fmla="*/ 95332 w 2395538"/>
              <a:gd name="T45" fmla="*/ 42973 h 2170112"/>
              <a:gd name="T46" fmla="*/ 100731 w 2395538"/>
              <a:gd name="T47" fmla="*/ 35866 h 2170112"/>
              <a:gd name="T48" fmla="*/ 105532 w 2395538"/>
              <a:gd name="T49" fmla="*/ 31186 h 2170112"/>
              <a:gd name="T50" fmla="*/ 110951 w 2395538"/>
              <a:gd name="T51" fmla="*/ 27257 h 2170112"/>
              <a:gd name="T52" fmla="*/ 117025 w 2395538"/>
              <a:gd name="T53" fmla="*/ 24272 h 2170112"/>
              <a:gd name="T54" fmla="*/ 123600 w 2395538"/>
              <a:gd name="T55" fmla="*/ 22481 h 2170112"/>
              <a:gd name="T56" fmla="*/ 130484 w 2395538"/>
              <a:gd name="T57" fmla="*/ 21980 h 2170112"/>
              <a:gd name="T58" fmla="*/ 123504 w 2395538"/>
              <a:gd name="T59" fmla="*/ 21672 h 2170112"/>
              <a:gd name="T60" fmla="*/ 116523 w 2395538"/>
              <a:gd name="T61" fmla="*/ 22712 h 2170112"/>
              <a:gd name="T62" fmla="*/ 109813 w 2395538"/>
              <a:gd name="T63" fmla="*/ 25081 h 2170112"/>
              <a:gd name="T64" fmla="*/ 103546 w 2395538"/>
              <a:gd name="T65" fmla="*/ 28548 h 2170112"/>
              <a:gd name="T66" fmla="*/ 97858 w 2395538"/>
              <a:gd name="T67" fmla="*/ 32958 h 2170112"/>
              <a:gd name="T68" fmla="*/ 92748 w 2395538"/>
              <a:gd name="T69" fmla="*/ 38023 h 2170112"/>
              <a:gd name="T70" fmla="*/ 85652 w 2395538"/>
              <a:gd name="T71" fmla="*/ 35808 h 2170112"/>
              <a:gd name="T72" fmla="*/ 86924 w 2395538"/>
              <a:gd name="T73" fmla="*/ 31822 h 2170112"/>
              <a:gd name="T74" fmla="*/ 89739 w 2395538"/>
              <a:gd name="T75" fmla="*/ 27026 h 2170112"/>
              <a:gd name="T76" fmla="*/ 93673 w 2395538"/>
              <a:gd name="T77" fmla="*/ 22327 h 2170112"/>
              <a:gd name="T78" fmla="*/ 97954 w 2395538"/>
              <a:gd name="T79" fmla="*/ 18726 h 2170112"/>
              <a:gd name="T80" fmla="*/ 102486 w 2395538"/>
              <a:gd name="T81" fmla="*/ 16126 h 2170112"/>
              <a:gd name="T82" fmla="*/ 107152 w 2395538"/>
              <a:gd name="T83" fmla="*/ 14412 h 2170112"/>
              <a:gd name="T84" fmla="*/ 116080 w 2395538"/>
              <a:gd name="T85" fmla="*/ 13218 h 2170112"/>
              <a:gd name="T86" fmla="*/ 72813 w 2395538"/>
              <a:gd name="T87" fmla="*/ 1234 h 2170112"/>
              <a:gd name="T88" fmla="*/ 81206 w 2395538"/>
              <a:gd name="T89" fmla="*/ 4780 h 2170112"/>
              <a:gd name="T90" fmla="*/ 85500 w 2395538"/>
              <a:gd name="T91" fmla="*/ 7729 h 2170112"/>
              <a:gd name="T92" fmla="*/ 89233 w 2395538"/>
              <a:gd name="T93" fmla="*/ 11623 h 2170112"/>
              <a:gd name="T94" fmla="*/ 91921 w 2395538"/>
              <a:gd name="T95" fmla="*/ 16596 h 2170112"/>
              <a:gd name="T96" fmla="*/ 89600 w 2395538"/>
              <a:gd name="T97" fmla="*/ 22763 h 2170112"/>
              <a:gd name="T98" fmla="*/ 86312 w 2395538"/>
              <a:gd name="T99" fmla="*/ 23438 h 2170112"/>
              <a:gd name="T100" fmla="*/ 84165 w 2395538"/>
              <a:gd name="T101" fmla="*/ 16634 h 2170112"/>
              <a:gd name="T102" fmla="*/ 81922 w 2395538"/>
              <a:gd name="T103" fmla="*/ 12644 h 2170112"/>
              <a:gd name="T104" fmla="*/ 78982 w 2395538"/>
              <a:gd name="T105" fmla="*/ 9175 h 2170112"/>
              <a:gd name="T106" fmla="*/ 75482 w 2395538"/>
              <a:gd name="T107" fmla="*/ 6361 h 2170112"/>
              <a:gd name="T108" fmla="*/ 77822 w 2395538"/>
              <a:gd name="T109" fmla="*/ 8751 h 2170112"/>
              <a:gd name="T110" fmla="*/ 80433 w 2395538"/>
              <a:gd name="T111" fmla="*/ 12278 h 2170112"/>
              <a:gd name="T112" fmla="*/ 82464 w 2395538"/>
              <a:gd name="T113" fmla="*/ 16711 h 2170112"/>
              <a:gd name="T114" fmla="*/ 83933 w 2395538"/>
              <a:gd name="T115" fmla="*/ 25153 h 2170112"/>
              <a:gd name="T116" fmla="*/ 83237 w 2395538"/>
              <a:gd name="T117" fmla="*/ 33692 h 2170112"/>
              <a:gd name="T118" fmla="*/ 70918 w 2395538"/>
              <a:gd name="T119" fmla="*/ 22069 h 2170112"/>
              <a:gd name="T120" fmla="*/ 71633 w 2395538"/>
              <a:gd name="T121" fmla="*/ 13801 h 2170112"/>
              <a:gd name="T122" fmla="*/ 71227 w 2395538"/>
              <a:gd name="T123" fmla="*/ 8057 h 2170112"/>
              <a:gd name="T124" fmla="*/ 69545 w 2395538"/>
              <a:gd name="T125" fmla="*/ 2776 h 2170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95538"/>
              <a:gd name="T190" fmla="*/ 0 h 2170112"/>
              <a:gd name="T191" fmla="*/ 2395538 w 2395538"/>
              <a:gd name="T192" fmla="*/ 2170112 h 2170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2305" name="KSO_Shape">
            <a:extLst>
              <a:ext uri="{FF2B5EF4-FFF2-40B4-BE49-F238E27FC236}">
                <a16:creationId xmlns:a16="http://schemas.microsoft.com/office/drawing/2014/main" id="{A5AAA23F-C73B-4983-8CC3-FEF22F074972}"/>
              </a:ext>
            </a:extLst>
          </p:cNvPr>
          <p:cNvSpPr>
            <a:spLocks noChangeArrowheads="1"/>
          </p:cNvSpPr>
          <p:nvPr/>
        </p:nvSpPr>
        <p:spPr bwMode="auto">
          <a:xfrm>
            <a:off x="4059238" y="2428875"/>
            <a:ext cx="384175" cy="523875"/>
          </a:xfrm>
          <a:custGeom>
            <a:avLst/>
            <a:gdLst>
              <a:gd name="T0" fmla="*/ 96208 w 1122363"/>
              <a:gd name="T1" fmla="*/ 154299 h 1531938"/>
              <a:gd name="T2" fmla="*/ 95911 w 1122363"/>
              <a:gd name="T3" fmla="*/ 160717 h 1531938"/>
              <a:gd name="T4" fmla="*/ 89396 w 1122363"/>
              <a:gd name="T5" fmla="*/ 164634 h 1531938"/>
              <a:gd name="T6" fmla="*/ 72373 w 1122363"/>
              <a:gd name="T7" fmla="*/ 125100 h 1531938"/>
              <a:gd name="T8" fmla="*/ 69718 w 1122363"/>
              <a:gd name="T9" fmla="*/ 119308 h 1531938"/>
              <a:gd name="T10" fmla="*/ 72273 w 1122363"/>
              <a:gd name="T11" fmla="*/ 115281 h 1531938"/>
              <a:gd name="T12" fmla="*/ 74846 w 1122363"/>
              <a:gd name="T13" fmla="*/ 100695 h 1531938"/>
              <a:gd name="T14" fmla="*/ 62449 w 1122363"/>
              <a:gd name="T15" fmla="*/ 105280 h 1531938"/>
              <a:gd name="T16" fmla="*/ 55341 w 1122363"/>
              <a:gd name="T17" fmla="*/ 112174 h 1531938"/>
              <a:gd name="T18" fmla="*/ 52432 w 1122363"/>
              <a:gd name="T19" fmla="*/ 125006 h 1531938"/>
              <a:gd name="T20" fmla="*/ 56664 w 1122363"/>
              <a:gd name="T21" fmla="*/ 135132 h 1531938"/>
              <a:gd name="T22" fmla="*/ 65987 w 1122363"/>
              <a:gd name="T23" fmla="*/ 141894 h 1531938"/>
              <a:gd name="T24" fmla="*/ 75177 w 1122363"/>
              <a:gd name="T25" fmla="*/ 164556 h 1531938"/>
              <a:gd name="T26" fmla="*/ 61193 w 1122363"/>
              <a:gd name="T27" fmla="*/ 159080 h 1531938"/>
              <a:gd name="T28" fmla="*/ 65954 w 1122363"/>
              <a:gd name="T29" fmla="*/ 175771 h 1531938"/>
              <a:gd name="T30" fmla="*/ 89922 w 1122363"/>
              <a:gd name="T31" fmla="*/ 178476 h 1531938"/>
              <a:gd name="T32" fmla="*/ 102286 w 1122363"/>
              <a:gd name="T33" fmla="*/ 174649 h 1531938"/>
              <a:gd name="T34" fmla="*/ 110220 w 1122363"/>
              <a:gd name="T35" fmla="*/ 168052 h 1531938"/>
              <a:gd name="T36" fmla="*/ 114286 w 1122363"/>
              <a:gd name="T37" fmla="*/ 158190 h 1531938"/>
              <a:gd name="T38" fmla="*/ 112171 w 1122363"/>
              <a:gd name="T39" fmla="*/ 145589 h 1531938"/>
              <a:gd name="T40" fmla="*/ 101063 w 1122363"/>
              <a:gd name="T41" fmla="*/ 135561 h 1531938"/>
              <a:gd name="T42" fmla="*/ 91079 w 1122363"/>
              <a:gd name="T43" fmla="*/ 115176 h 1531938"/>
              <a:gd name="T44" fmla="*/ 110253 w 1122363"/>
              <a:gd name="T45" fmla="*/ 124907 h 1531938"/>
              <a:gd name="T46" fmla="*/ 95244 w 1122363"/>
              <a:gd name="T47" fmla="*/ 101619 h 1531938"/>
              <a:gd name="T48" fmla="*/ 90054 w 1122363"/>
              <a:gd name="T49" fmla="*/ 54350 h 1531938"/>
              <a:gd name="T50" fmla="*/ 112038 w 1122363"/>
              <a:gd name="T51" fmla="*/ 60288 h 1531938"/>
              <a:gd name="T52" fmla="*/ 129659 w 1122363"/>
              <a:gd name="T53" fmla="*/ 73977 h 1531938"/>
              <a:gd name="T54" fmla="*/ 143842 w 1122363"/>
              <a:gd name="T55" fmla="*/ 95912 h 1531938"/>
              <a:gd name="T56" fmla="*/ 155478 w 1122363"/>
              <a:gd name="T57" fmla="*/ 126523 h 1531938"/>
              <a:gd name="T58" fmla="*/ 163644 w 1122363"/>
              <a:gd name="T59" fmla="*/ 163006 h 1531938"/>
              <a:gd name="T60" fmla="*/ 158784 w 1122363"/>
              <a:gd name="T61" fmla="*/ 186854 h 1531938"/>
              <a:gd name="T62" fmla="*/ 143974 w 1122363"/>
              <a:gd name="T63" fmla="*/ 204667 h 1531938"/>
              <a:gd name="T64" fmla="*/ 121956 w 1122363"/>
              <a:gd name="T65" fmla="*/ 216409 h 1531938"/>
              <a:gd name="T66" fmla="*/ 95343 w 1122363"/>
              <a:gd name="T67" fmla="*/ 222116 h 1531938"/>
              <a:gd name="T68" fmla="*/ 66945 w 1122363"/>
              <a:gd name="T69" fmla="*/ 221786 h 1531938"/>
              <a:gd name="T70" fmla="*/ 40068 w 1122363"/>
              <a:gd name="T71" fmla="*/ 214925 h 1531938"/>
              <a:gd name="T72" fmla="*/ 17918 w 1122363"/>
              <a:gd name="T73" fmla="*/ 201797 h 1531938"/>
              <a:gd name="T74" fmla="*/ 3670 w 1122363"/>
              <a:gd name="T75" fmla="*/ 182797 h 1531938"/>
              <a:gd name="T76" fmla="*/ 430 w 1122363"/>
              <a:gd name="T77" fmla="*/ 158190 h 1531938"/>
              <a:gd name="T78" fmla="*/ 14843 w 1122363"/>
              <a:gd name="T79" fmla="*/ 112042 h 1531938"/>
              <a:gd name="T80" fmla="*/ 27043 w 1122363"/>
              <a:gd name="T81" fmla="*/ 86907 h 1531938"/>
              <a:gd name="T82" fmla="*/ 42448 w 1122363"/>
              <a:gd name="T83" fmla="*/ 68072 h 1531938"/>
              <a:gd name="T84" fmla="*/ 62615 w 1122363"/>
              <a:gd name="T85" fmla="*/ 56791 h 1531938"/>
              <a:gd name="T86" fmla="*/ 69879 w 1122363"/>
              <a:gd name="T87" fmla="*/ 231 h 1531938"/>
              <a:gd name="T88" fmla="*/ 80484 w 1122363"/>
              <a:gd name="T89" fmla="*/ 4362 h 1531938"/>
              <a:gd name="T90" fmla="*/ 91188 w 1122363"/>
              <a:gd name="T91" fmla="*/ 3767 h 1531938"/>
              <a:gd name="T92" fmla="*/ 103445 w 1122363"/>
              <a:gd name="T93" fmla="*/ 33 h 1531938"/>
              <a:gd name="T94" fmla="*/ 110647 w 1122363"/>
              <a:gd name="T95" fmla="*/ 3999 h 1531938"/>
              <a:gd name="T96" fmla="*/ 116197 w 1122363"/>
              <a:gd name="T97" fmla="*/ 18406 h 1531938"/>
              <a:gd name="T98" fmla="*/ 122871 w 1122363"/>
              <a:gd name="T99" fmla="*/ 19298 h 1531938"/>
              <a:gd name="T100" fmla="*/ 128024 w 1122363"/>
              <a:gd name="T101" fmla="*/ 18670 h 1531938"/>
              <a:gd name="T102" fmla="*/ 124589 w 1122363"/>
              <a:gd name="T103" fmla="*/ 30600 h 1531938"/>
              <a:gd name="T104" fmla="*/ 114677 w 1122363"/>
              <a:gd name="T105" fmla="*/ 40711 h 1531938"/>
              <a:gd name="T106" fmla="*/ 97994 w 1122363"/>
              <a:gd name="T107" fmla="*/ 49369 h 1531938"/>
              <a:gd name="T108" fmla="*/ 77048 w 1122363"/>
              <a:gd name="T109" fmla="*/ 47320 h 1531938"/>
              <a:gd name="T110" fmla="*/ 64990 w 1122363"/>
              <a:gd name="T111" fmla="*/ 49039 h 1531938"/>
              <a:gd name="T112" fmla="*/ 36710 w 1122363"/>
              <a:gd name="T113" fmla="*/ 25676 h 1531938"/>
              <a:gd name="T114" fmla="*/ 48074 w 1122363"/>
              <a:gd name="T115" fmla="*/ 19926 h 1531938"/>
              <a:gd name="T116" fmla="*/ 56862 w 1122363"/>
              <a:gd name="T117" fmla="*/ 18604 h 1531938"/>
              <a:gd name="T118" fmla="*/ 60827 w 1122363"/>
              <a:gd name="T119" fmla="*/ 6378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2363"/>
              <a:gd name="T181" fmla="*/ 0 h 1531938"/>
              <a:gd name="T182" fmla="*/ 1122363 w 1122363"/>
              <a:gd name="T183" fmla="*/ 1531938 h 1531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2306" name="KSO_Shape">
            <a:extLst>
              <a:ext uri="{FF2B5EF4-FFF2-40B4-BE49-F238E27FC236}">
                <a16:creationId xmlns:a16="http://schemas.microsoft.com/office/drawing/2014/main" id="{1A3726F9-D053-48B8-81CF-381B9C88F451}"/>
              </a:ext>
            </a:extLst>
          </p:cNvPr>
          <p:cNvSpPr>
            <a:spLocks noChangeArrowheads="1"/>
          </p:cNvSpPr>
          <p:nvPr/>
        </p:nvSpPr>
        <p:spPr bwMode="auto">
          <a:xfrm>
            <a:off x="5789613" y="2384425"/>
            <a:ext cx="612775" cy="612775"/>
          </a:xfrm>
          <a:custGeom>
            <a:avLst/>
            <a:gdLst>
              <a:gd name="T0" fmla="*/ 62789 w 2298700"/>
              <a:gd name="T1" fmla="*/ 92087 h 2298700"/>
              <a:gd name="T2" fmla="*/ 63932 w 2298700"/>
              <a:gd name="T3" fmla="*/ 129648 h 2298700"/>
              <a:gd name="T4" fmla="*/ 61872 w 2298700"/>
              <a:gd name="T5" fmla="*/ 132730 h 2298700"/>
              <a:gd name="T6" fmla="*/ 33582 w 2298700"/>
              <a:gd name="T7" fmla="*/ 132923 h 2298700"/>
              <a:gd name="T8" fmla="*/ 31216 w 2298700"/>
              <a:gd name="T9" fmla="*/ 130035 h 2298700"/>
              <a:gd name="T10" fmla="*/ 32037 w 2298700"/>
              <a:gd name="T11" fmla="*/ 92378 h 2298700"/>
              <a:gd name="T12" fmla="*/ 83069 w 2298700"/>
              <a:gd name="T13" fmla="*/ 64189 h 2298700"/>
              <a:gd name="T14" fmla="*/ 110992 w 2298700"/>
              <a:gd name="T15" fmla="*/ 65641 h 2298700"/>
              <a:gd name="T16" fmla="*/ 111812 w 2298700"/>
              <a:gd name="T17" fmla="*/ 130036 h 2298700"/>
              <a:gd name="T18" fmla="*/ 109480 w 2298700"/>
              <a:gd name="T19" fmla="*/ 132923 h 2298700"/>
              <a:gd name="T20" fmla="*/ 81171 w 2298700"/>
              <a:gd name="T21" fmla="*/ 132730 h 2298700"/>
              <a:gd name="T22" fmla="*/ 79113 w 2298700"/>
              <a:gd name="T23" fmla="*/ 129649 h 2298700"/>
              <a:gd name="T24" fmla="*/ 80255 w 2298700"/>
              <a:gd name="T25" fmla="*/ 65335 h 2298700"/>
              <a:gd name="T26" fmla="*/ 155764 w 2298700"/>
              <a:gd name="T27" fmla="*/ 32038 h 2298700"/>
              <a:gd name="T28" fmla="*/ 159064 w 2298700"/>
              <a:gd name="T29" fmla="*/ 33796 h 2298700"/>
              <a:gd name="T30" fmla="*/ 159579 w 2298700"/>
              <a:gd name="T31" fmla="*/ 130424 h 2298700"/>
              <a:gd name="T32" fmla="*/ 156955 w 2298700"/>
              <a:gd name="T33" fmla="*/ 133036 h 2298700"/>
              <a:gd name="T34" fmla="*/ 128667 w 2298700"/>
              <a:gd name="T35" fmla="*/ 132553 h 2298700"/>
              <a:gd name="T36" fmla="*/ 126912 w 2298700"/>
              <a:gd name="T37" fmla="*/ 129231 h 2298700"/>
              <a:gd name="T38" fmla="*/ 128361 w 2298700"/>
              <a:gd name="T39" fmla="*/ 32941 h 2298700"/>
              <a:gd name="T40" fmla="*/ 104097 w 2298700"/>
              <a:gd name="T41" fmla="*/ 2707 h 2298700"/>
              <a:gd name="T42" fmla="*/ 106158 w 2298700"/>
              <a:gd name="T43" fmla="*/ 3433 h 2298700"/>
              <a:gd name="T44" fmla="*/ 107446 w 2298700"/>
              <a:gd name="T45" fmla="*/ 5160 h 2298700"/>
              <a:gd name="T46" fmla="*/ 109443 w 2298700"/>
              <a:gd name="T47" fmla="*/ 36185 h 2298700"/>
              <a:gd name="T48" fmla="*/ 106866 w 2298700"/>
              <a:gd name="T49" fmla="*/ 38605 h 2298700"/>
              <a:gd name="T50" fmla="*/ 103694 w 2298700"/>
              <a:gd name="T51" fmla="*/ 38072 h 2298700"/>
              <a:gd name="T52" fmla="*/ 102164 w 2298700"/>
              <a:gd name="T53" fmla="*/ 35798 h 2298700"/>
              <a:gd name="T54" fmla="*/ 95852 w 2298700"/>
              <a:gd name="T55" fmla="*/ 25391 h 2298700"/>
              <a:gd name="T56" fmla="*/ 86302 w 2298700"/>
              <a:gd name="T57" fmla="*/ 36072 h 2298700"/>
              <a:gd name="T58" fmla="*/ 71777 w 2298700"/>
              <a:gd name="T59" fmla="*/ 47591 h 2298700"/>
              <a:gd name="T60" fmla="*/ 59281 w 2298700"/>
              <a:gd name="T61" fmla="*/ 54254 h 2298700"/>
              <a:gd name="T62" fmla="*/ 48508 w 2298700"/>
              <a:gd name="T63" fmla="*/ 58126 h 2298700"/>
              <a:gd name="T64" fmla="*/ 37203 w 2298700"/>
              <a:gd name="T65" fmla="*/ 60611 h 2298700"/>
              <a:gd name="T66" fmla="*/ 28716 w 2298700"/>
              <a:gd name="T67" fmla="*/ 61288 h 2298700"/>
              <a:gd name="T68" fmla="*/ 26591 w 2298700"/>
              <a:gd name="T69" fmla="*/ 59611 h 2298700"/>
              <a:gd name="T70" fmla="*/ 26237 w 2298700"/>
              <a:gd name="T71" fmla="*/ 56497 h 2298700"/>
              <a:gd name="T72" fmla="*/ 28797 w 2298700"/>
              <a:gd name="T73" fmla="*/ 54012 h 2298700"/>
              <a:gd name="T74" fmla="*/ 38072 w 2298700"/>
              <a:gd name="T75" fmla="*/ 52770 h 2298700"/>
              <a:gd name="T76" fmla="*/ 48314 w 2298700"/>
              <a:gd name="T77" fmla="*/ 50237 h 2298700"/>
              <a:gd name="T78" fmla="*/ 58025 w 2298700"/>
              <a:gd name="T79" fmla="*/ 46494 h 2298700"/>
              <a:gd name="T80" fmla="*/ 70328 w 2298700"/>
              <a:gd name="T81" fmla="*/ 39427 h 2298700"/>
              <a:gd name="T82" fmla="*/ 83275 w 2298700"/>
              <a:gd name="T83" fmla="*/ 28344 h 2298700"/>
              <a:gd name="T84" fmla="*/ 91150 w 2298700"/>
              <a:gd name="T85" fmla="*/ 18986 h 2298700"/>
              <a:gd name="T86" fmla="*/ 77252 w 2298700"/>
              <a:gd name="T87" fmla="*/ 20180 h 2298700"/>
              <a:gd name="T88" fmla="*/ 74193 w 2298700"/>
              <a:gd name="T89" fmla="*/ 18405 h 2298700"/>
              <a:gd name="T90" fmla="*/ 73951 w 2298700"/>
              <a:gd name="T91" fmla="*/ 14808 h 2298700"/>
              <a:gd name="T92" fmla="*/ 102776 w 2298700"/>
              <a:gd name="T93" fmla="*/ 2869 h 2298700"/>
              <a:gd name="T94" fmla="*/ 9123 w 2298700"/>
              <a:gd name="T95" fmla="*/ 242 h 2298700"/>
              <a:gd name="T96" fmla="*/ 12202 w 2298700"/>
              <a:gd name="T97" fmla="*/ 1918 h 2298700"/>
              <a:gd name="T98" fmla="*/ 14152 w 2298700"/>
              <a:gd name="T99" fmla="*/ 4803 h 2298700"/>
              <a:gd name="T100" fmla="*/ 156419 w 2298700"/>
              <a:gd name="T101" fmla="*/ 148746 h 2298700"/>
              <a:gd name="T102" fmla="*/ 159836 w 2298700"/>
              <a:gd name="T103" fmla="*/ 149794 h 2298700"/>
              <a:gd name="T104" fmla="*/ 162286 w 2298700"/>
              <a:gd name="T105" fmla="*/ 152244 h 2298700"/>
              <a:gd name="T106" fmla="*/ 163334 w 2298700"/>
              <a:gd name="T107" fmla="*/ 155678 h 2298700"/>
              <a:gd name="T108" fmla="*/ 162641 w 2298700"/>
              <a:gd name="T109" fmla="*/ 159208 h 2298700"/>
              <a:gd name="T110" fmla="*/ 160417 w 2298700"/>
              <a:gd name="T111" fmla="*/ 161884 h 2298700"/>
              <a:gd name="T112" fmla="*/ 157161 w 2298700"/>
              <a:gd name="T113" fmla="*/ 163270 h 2298700"/>
              <a:gd name="T114" fmla="*/ 5126 w 2298700"/>
              <a:gd name="T115" fmla="*/ 163028 h 2298700"/>
              <a:gd name="T116" fmla="*/ 2112 w 2298700"/>
              <a:gd name="T117" fmla="*/ 161206 h 2298700"/>
              <a:gd name="T118" fmla="*/ 322 w 2298700"/>
              <a:gd name="T119" fmla="*/ 158224 h 2298700"/>
              <a:gd name="T120" fmla="*/ 65 w 2298700"/>
              <a:gd name="T121" fmla="*/ 6206 h 2298700"/>
              <a:gd name="T122" fmla="*/ 1435 w 2298700"/>
              <a:gd name="T123" fmla="*/ 2950 h 2298700"/>
              <a:gd name="T124" fmla="*/ 4110 w 2298700"/>
              <a:gd name="T125" fmla="*/ 741 h 22987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8700"/>
              <a:gd name="T190" fmla="*/ 0 h 2298700"/>
              <a:gd name="T191" fmla="*/ 2298700 w 2298700"/>
              <a:gd name="T192" fmla="*/ 2298700 h 22987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2307" name="KSO_Shape">
            <a:extLst>
              <a:ext uri="{FF2B5EF4-FFF2-40B4-BE49-F238E27FC236}">
                <a16:creationId xmlns:a16="http://schemas.microsoft.com/office/drawing/2014/main" id="{E3A47F23-2710-4874-899B-CC66FC4EA6B0}"/>
              </a:ext>
            </a:extLst>
          </p:cNvPr>
          <p:cNvSpPr>
            <a:spLocks noChangeArrowheads="1"/>
          </p:cNvSpPr>
          <p:nvPr/>
        </p:nvSpPr>
        <p:spPr bwMode="auto">
          <a:xfrm>
            <a:off x="7729538" y="2478088"/>
            <a:ext cx="422275" cy="427037"/>
          </a:xfrm>
          <a:custGeom>
            <a:avLst/>
            <a:gdLst>
              <a:gd name="T0" fmla="*/ 2147483647 w 5438"/>
              <a:gd name="T1" fmla="*/ 0 h 5494"/>
              <a:gd name="T2" fmla="*/ 0 w 5438"/>
              <a:gd name="T3" fmla="*/ 2147483647 h 5494"/>
              <a:gd name="T4" fmla="*/ 2147483647 w 5438"/>
              <a:gd name="T5" fmla="*/ 2147483647 h 5494"/>
              <a:gd name="T6" fmla="*/ 2147483647 w 5438"/>
              <a:gd name="T7" fmla="*/ 2147483647 h 5494"/>
              <a:gd name="T8" fmla="*/ 2147483647 w 5438"/>
              <a:gd name="T9" fmla="*/ 2147483647 h 5494"/>
              <a:gd name="T10" fmla="*/ 2147483647 w 5438"/>
              <a:gd name="T11" fmla="*/ 2147483647 h 5494"/>
              <a:gd name="T12" fmla="*/ 2147483647 w 5438"/>
              <a:gd name="T13" fmla="*/ 2147483647 h 5494"/>
              <a:gd name="T14" fmla="*/ 2147483647 w 5438"/>
              <a:gd name="T15" fmla="*/ 2147483647 h 5494"/>
              <a:gd name="T16" fmla="*/ 2147483647 w 5438"/>
              <a:gd name="T17" fmla="*/ 2147483647 h 5494"/>
              <a:gd name="T18" fmla="*/ 2147483647 w 5438"/>
              <a:gd name="T19" fmla="*/ 2147483647 h 5494"/>
              <a:gd name="T20" fmla="*/ 2147483647 w 5438"/>
              <a:gd name="T21" fmla="*/ 2147483647 h 5494"/>
              <a:gd name="T22" fmla="*/ 2147483647 w 5438"/>
              <a:gd name="T23" fmla="*/ 2147483647 h 5494"/>
              <a:gd name="T24" fmla="*/ 2147483647 w 5438"/>
              <a:gd name="T25" fmla="*/ 2147483647 h 5494"/>
              <a:gd name="T26" fmla="*/ 2147483647 w 5438"/>
              <a:gd name="T27" fmla="*/ 2147483647 h 5494"/>
              <a:gd name="T28" fmla="*/ 2147483647 w 5438"/>
              <a:gd name="T29" fmla="*/ 2147483647 h 5494"/>
              <a:gd name="T30" fmla="*/ 2147483647 w 5438"/>
              <a:gd name="T31" fmla="*/ 2147483647 h 5494"/>
              <a:gd name="T32" fmla="*/ 2147483647 w 5438"/>
              <a:gd name="T33" fmla="*/ 2147483647 h 5494"/>
              <a:gd name="T34" fmla="*/ 2147483647 w 5438"/>
              <a:gd name="T35" fmla="*/ 2147483647 h 5494"/>
              <a:gd name="T36" fmla="*/ 2147483647 w 5438"/>
              <a:gd name="T37" fmla="*/ 2147483647 h 5494"/>
              <a:gd name="T38" fmla="*/ 2147483647 w 5438"/>
              <a:gd name="T39" fmla="*/ 2147483647 h 5494"/>
              <a:gd name="T40" fmla="*/ 2147483647 w 5438"/>
              <a:gd name="T41" fmla="*/ 2147483647 h 5494"/>
              <a:gd name="T42" fmla="*/ 2147483647 w 5438"/>
              <a:gd name="T43" fmla="*/ 2147483647 h 5494"/>
              <a:gd name="T44" fmla="*/ 2147483647 w 5438"/>
              <a:gd name="T45" fmla="*/ 2147483647 h 5494"/>
              <a:gd name="T46" fmla="*/ 2147483647 w 5438"/>
              <a:gd name="T47" fmla="*/ 2147483647 h 5494"/>
              <a:gd name="T48" fmla="*/ 2147483647 w 5438"/>
              <a:gd name="T49" fmla="*/ 2147483647 h 5494"/>
              <a:gd name="T50" fmla="*/ 2147483647 w 5438"/>
              <a:gd name="T51" fmla="*/ 2147483647 h 5494"/>
              <a:gd name="T52" fmla="*/ 2147483647 w 5438"/>
              <a:gd name="T53" fmla="*/ 2147483647 h 5494"/>
              <a:gd name="T54" fmla="*/ 2147483647 w 5438"/>
              <a:gd name="T55" fmla="*/ 2147483647 h 5494"/>
              <a:gd name="T56" fmla="*/ 2147483647 w 5438"/>
              <a:gd name="T57" fmla="*/ 2147483647 h 5494"/>
              <a:gd name="T58" fmla="*/ 2147483647 w 5438"/>
              <a:gd name="T59" fmla="*/ 2147483647 h 5494"/>
              <a:gd name="T60" fmla="*/ 2147483647 w 5438"/>
              <a:gd name="T61" fmla="*/ 2147483647 h 5494"/>
              <a:gd name="T62" fmla="*/ 2147483647 w 5438"/>
              <a:gd name="T63" fmla="*/ 2147483647 h 5494"/>
              <a:gd name="T64" fmla="*/ 2147483647 w 5438"/>
              <a:gd name="T65" fmla="*/ 2147483647 h 5494"/>
              <a:gd name="T66" fmla="*/ 2147483647 w 5438"/>
              <a:gd name="T67" fmla="*/ 2147483647 h 5494"/>
              <a:gd name="T68" fmla="*/ 2147483647 w 5438"/>
              <a:gd name="T69" fmla="*/ 2147483647 h 5494"/>
              <a:gd name="T70" fmla="*/ 2147483647 w 5438"/>
              <a:gd name="T71" fmla="*/ 2147483647 h 5494"/>
              <a:gd name="T72" fmla="*/ 2147483647 w 5438"/>
              <a:gd name="T73" fmla="*/ 2147483647 h 5494"/>
              <a:gd name="T74" fmla="*/ 2147483647 w 5438"/>
              <a:gd name="T75" fmla="*/ 2147483647 h 5494"/>
              <a:gd name="T76" fmla="*/ 2147483647 w 5438"/>
              <a:gd name="T77" fmla="*/ 2147483647 h 5494"/>
              <a:gd name="T78" fmla="*/ 2147483647 w 5438"/>
              <a:gd name="T79" fmla="*/ 2147483647 h 5494"/>
              <a:gd name="T80" fmla="*/ 2147483647 w 5438"/>
              <a:gd name="T81" fmla="*/ 2147483647 h 5494"/>
              <a:gd name="T82" fmla="*/ 2147483647 w 5438"/>
              <a:gd name="T83" fmla="*/ 2147483647 h 5494"/>
              <a:gd name="T84" fmla="*/ 2147483647 w 5438"/>
              <a:gd name="T85" fmla="*/ 2147483647 h 5494"/>
              <a:gd name="T86" fmla="*/ 2147483647 w 5438"/>
              <a:gd name="T87" fmla="*/ 2147483647 h 5494"/>
              <a:gd name="T88" fmla="*/ 2147483647 w 5438"/>
              <a:gd name="T89" fmla="*/ 2147483647 h 5494"/>
              <a:gd name="T90" fmla="*/ 2147483647 w 5438"/>
              <a:gd name="T91" fmla="*/ 2147483647 h 5494"/>
              <a:gd name="T92" fmla="*/ 2147483647 w 5438"/>
              <a:gd name="T93" fmla="*/ 2147483647 h 5494"/>
              <a:gd name="T94" fmla="*/ 2147483647 w 5438"/>
              <a:gd name="T95" fmla="*/ 2147483647 h 5494"/>
              <a:gd name="T96" fmla="*/ 2147483647 w 5438"/>
              <a:gd name="T97" fmla="*/ 2147483647 h 5494"/>
              <a:gd name="T98" fmla="*/ 2147483647 w 5438"/>
              <a:gd name="T99" fmla="*/ 2147483647 h 5494"/>
              <a:gd name="T100" fmla="*/ 2147483647 w 5438"/>
              <a:gd name="T101" fmla="*/ 2147483647 h 5494"/>
              <a:gd name="T102" fmla="*/ 2147483647 w 5438"/>
              <a:gd name="T103" fmla="*/ 2147483647 h 5494"/>
              <a:gd name="T104" fmla="*/ 2147483647 w 5438"/>
              <a:gd name="T105" fmla="*/ 2147483647 h 5494"/>
              <a:gd name="T106" fmla="*/ 2147483647 w 5438"/>
              <a:gd name="T107" fmla="*/ 2147483647 h 5494"/>
              <a:gd name="T108" fmla="*/ 2147483647 w 5438"/>
              <a:gd name="T109" fmla="*/ 2147483647 h 5494"/>
              <a:gd name="T110" fmla="*/ 2147483647 w 5438"/>
              <a:gd name="T111" fmla="*/ 2147483647 h 5494"/>
              <a:gd name="T112" fmla="*/ 2147483647 w 5438"/>
              <a:gd name="T113" fmla="*/ 2147483647 h 5494"/>
              <a:gd name="T114" fmla="*/ 2147483647 w 5438"/>
              <a:gd name="T115" fmla="*/ 2147483647 h 5494"/>
              <a:gd name="T116" fmla="*/ 2147483647 w 5438"/>
              <a:gd name="T117" fmla="*/ 2147483647 h 5494"/>
              <a:gd name="T118" fmla="*/ 2147483647 w 5438"/>
              <a:gd name="T119" fmla="*/ 2147483647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38"/>
              <a:gd name="T181" fmla="*/ 0 h 5494"/>
              <a:gd name="T182" fmla="*/ 5438 w 5438"/>
              <a:gd name="T183" fmla="*/ 5494 h 54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2308" name="KSO_Shape">
            <a:extLst>
              <a:ext uri="{FF2B5EF4-FFF2-40B4-BE49-F238E27FC236}">
                <a16:creationId xmlns:a16="http://schemas.microsoft.com/office/drawing/2014/main" id="{CE96A8A0-608E-448F-8E1C-727920007172}"/>
              </a:ext>
            </a:extLst>
          </p:cNvPr>
          <p:cNvSpPr>
            <a:spLocks noChangeArrowheads="1"/>
          </p:cNvSpPr>
          <p:nvPr/>
        </p:nvSpPr>
        <p:spPr bwMode="auto">
          <a:xfrm>
            <a:off x="9240838" y="2493963"/>
            <a:ext cx="412750" cy="395287"/>
          </a:xfrm>
          <a:custGeom>
            <a:avLst/>
            <a:gdLst>
              <a:gd name="T0" fmla="*/ 344261 w 1889279"/>
              <a:gd name="T1" fmla="*/ 344560 h 1810503"/>
              <a:gd name="T2" fmla="*/ 307744 w 1889279"/>
              <a:gd name="T3" fmla="*/ 319405 h 1810503"/>
              <a:gd name="T4" fmla="*/ 163212 w 1889279"/>
              <a:gd name="T5" fmla="*/ 391013 h 1810503"/>
              <a:gd name="T6" fmla="*/ 108118 w 1889279"/>
              <a:gd name="T7" fmla="*/ 315672 h 1810503"/>
              <a:gd name="T8" fmla="*/ 196751 w 1889279"/>
              <a:gd name="T9" fmla="*/ 394938 h 1810503"/>
              <a:gd name="T10" fmla="*/ 120385 w 1889279"/>
              <a:gd name="T11" fmla="*/ 310759 h 1810503"/>
              <a:gd name="T12" fmla="*/ 208315 w 1889279"/>
              <a:gd name="T13" fmla="*/ 295878 h 1810503"/>
              <a:gd name="T14" fmla="*/ 230373 w 1889279"/>
              <a:gd name="T15" fmla="*/ 393964 h 1810503"/>
              <a:gd name="T16" fmla="*/ 208315 w 1889279"/>
              <a:gd name="T17" fmla="*/ 295878 h 1810503"/>
              <a:gd name="T18" fmla="*/ 412750 w 1889279"/>
              <a:gd name="T19" fmla="*/ 203331 h 1810503"/>
              <a:gd name="T20" fmla="*/ 312835 w 1889279"/>
              <a:gd name="T21" fmla="*/ 307346 h 1810503"/>
              <a:gd name="T22" fmla="*/ 208315 w 1889279"/>
              <a:gd name="T23" fmla="*/ 203331 h 1810503"/>
              <a:gd name="T24" fmla="*/ 300575 w 1889279"/>
              <a:gd name="T25" fmla="*/ 302319 h 1810503"/>
              <a:gd name="T26" fmla="*/ 208315 w 1889279"/>
              <a:gd name="T27" fmla="*/ 203331 h 1810503"/>
              <a:gd name="T28" fmla="*/ 196751 w 1889279"/>
              <a:gd name="T29" fmla="*/ 203331 h 1810503"/>
              <a:gd name="T30" fmla="*/ 115365 w 1889279"/>
              <a:gd name="T31" fmla="*/ 298685 h 1810503"/>
              <a:gd name="T32" fmla="*/ 0 w 1889279"/>
              <a:gd name="T33" fmla="*/ 203331 h 1810503"/>
              <a:gd name="T34" fmla="*/ 103366 w 1889279"/>
              <a:gd name="T35" fmla="*/ 303605 h 1810503"/>
              <a:gd name="T36" fmla="*/ 0 w 1889279"/>
              <a:gd name="T37" fmla="*/ 203331 h 1810503"/>
              <a:gd name="T38" fmla="*/ 196751 w 1889279"/>
              <a:gd name="T39" fmla="*/ 107099 h 1810503"/>
              <a:gd name="T40" fmla="*/ 98050 w 1889279"/>
              <a:gd name="T41" fmla="*/ 191124 h 1810503"/>
              <a:gd name="T42" fmla="*/ 296273 w 1889279"/>
              <a:gd name="T43" fmla="*/ 89412 h 1810503"/>
              <a:gd name="T44" fmla="*/ 208315 w 1889279"/>
              <a:gd name="T45" fmla="*/ 191124 h 1810503"/>
              <a:gd name="T46" fmla="*/ 296273 w 1889279"/>
              <a:gd name="T47" fmla="*/ 89412 h 1810503"/>
              <a:gd name="T48" fmla="*/ 105033 w 1889279"/>
              <a:gd name="T49" fmla="*/ 87046 h 1810503"/>
              <a:gd name="T50" fmla="*/ 52 w 1889279"/>
              <a:gd name="T51" fmla="*/ 191124 h 1810503"/>
              <a:gd name="T52" fmla="*/ 350768 w 1889279"/>
              <a:gd name="T53" fmla="*/ 57079 h 1810503"/>
              <a:gd name="T54" fmla="*/ 331061 w 1889279"/>
              <a:gd name="T55" fmla="*/ 191124 h 1810503"/>
              <a:gd name="T56" fmla="*/ 350768 w 1889279"/>
              <a:gd name="T57" fmla="*/ 57079 h 1810503"/>
              <a:gd name="T58" fmla="*/ 110279 w 1889279"/>
              <a:gd name="T59" fmla="*/ 75161 h 1810503"/>
              <a:gd name="T60" fmla="*/ 163450 w 1889279"/>
              <a:gd name="T61" fmla="*/ 4238 h 1810503"/>
              <a:gd name="T62" fmla="*/ 341375 w 1889279"/>
              <a:gd name="T63" fmla="*/ 47989 h 1810503"/>
              <a:gd name="T64" fmla="*/ 248536 w 1889279"/>
              <a:gd name="T65" fmla="*/ 4048 h 1810503"/>
              <a:gd name="T66" fmla="*/ 196751 w 1889279"/>
              <a:gd name="T67" fmla="*/ 93941 h 1810503"/>
              <a:gd name="T68" fmla="*/ 194484 w 1889279"/>
              <a:gd name="T69" fmla="*/ 481 h 1810503"/>
              <a:gd name="T70" fmla="*/ 208315 w 1889279"/>
              <a:gd name="T71" fmla="*/ 0 h 1810503"/>
              <a:gd name="T72" fmla="*/ 291001 w 1889279"/>
              <a:gd name="T73" fmla="*/ 77483 h 1810503"/>
              <a:gd name="T74" fmla="*/ 208315 w 1889279"/>
              <a:gd name="T75" fmla="*/ 0 h 1810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89279"/>
              <a:gd name="T115" fmla="*/ 0 h 1810503"/>
              <a:gd name="T116" fmla="*/ 1889279 w 1889279"/>
              <a:gd name="T117" fmla="*/ 1810503 h 1810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lnTo>
                  <a:pt x="953521" y="1355186"/>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lnTo>
                  <a:pt x="953521" y="931303"/>
                </a:ln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lnTo>
                  <a:pt x="900586" y="1702"/>
                </a:lnTo>
                <a:close/>
                <a:moveTo>
                  <a:pt x="953521" y="0"/>
                </a:moveTo>
                <a:lnTo>
                  <a:pt x="981035" y="1330"/>
                </a:lnTo>
                <a:cubicBezTo>
                  <a:pt x="1124068" y="53565"/>
                  <a:pt x="1247786" y="180867"/>
                  <a:pt x="1332000" y="354889"/>
                </a:cubicBezTo>
                <a:cubicBezTo>
                  <a:pt x="1219743" y="403080"/>
                  <a:pt x="1090709" y="429800"/>
                  <a:pt x="953521" y="430954"/>
                </a:cubicBezTo>
                <a:lnTo>
                  <a:pt x="953521" y="0"/>
                </a:lnTo>
                <a:close/>
              </a:path>
            </a:pathLst>
          </a:custGeom>
          <a:solidFill>
            <a:srgbClr val="FFFFF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12309" name="矩形 24">
            <a:extLst>
              <a:ext uri="{FF2B5EF4-FFF2-40B4-BE49-F238E27FC236}">
                <a16:creationId xmlns:a16="http://schemas.microsoft.com/office/drawing/2014/main" id="{12103799-AEBF-42E9-A284-7914794CA9E8}"/>
              </a:ext>
            </a:extLst>
          </p:cNvPr>
          <p:cNvSpPr>
            <a:spLocks noChangeArrowheads="1"/>
          </p:cNvSpPr>
          <p:nvPr/>
        </p:nvSpPr>
        <p:spPr bwMode="auto">
          <a:xfrm>
            <a:off x="2017713" y="4883150"/>
            <a:ext cx="8134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sz="160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en-US" altLang="zh-CN" sz="1600">
              <a:solidFill>
                <a:srgbClr val="4E4E4E"/>
              </a:solidFill>
              <a:latin typeface="宋体" panose="02010600030101010101" pitchFamily="2" charset="-122"/>
              <a:sym typeface="宋体" panose="02010600030101010101" pitchFamily="2" charset="-122"/>
            </a:endParaRPr>
          </a:p>
        </p:txBody>
      </p:sp>
      <p:sp>
        <p:nvSpPr>
          <p:cNvPr id="12310" name="矩形 25">
            <a:extLst>
              <a:ext uri="{FF2B5EF4-FFF2-40B4-BE49-F238E27FC236}">
                <a16:creationId xmlns:a16="http://schemas.microsoft.com/office/drawing/2014/main" id="{C4743D67-B3BD-4B4A-933A-7D6FD827FC7B}"/>
              </a:ext>
            </a:extLst>
          </p:cNvPr>
          <p:cNvSpPr>
            <a:spLocks noChangeArrowheads="1"/>
          </p:cNvSpPr>
          <p:nvPr/>
        </p:nvSpPr>
        <p:spPr bwMode="auto">
          <a:xfrm>
            <a:off x="2039938" y="4637088"/>
            <a:ext cx="8112125" cy="46037"/>
          </a:xfrm>
          <a:prstGeom prst="rect">
            <a:avLst/>
          </a:prstGeom>
          <a:solidFill>
            <a:schemeClr val="bg1"/>
          </a:solidFill>
          <a:ln w="12700">
            <a:solidFill>
              <a:srgbClr val="F2F2F2"/>
            </a:solidFill>
            <a:bevel/>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nvGrpSpPr>
          <p:cNvPr id="12311" name="组合 26">
            <a:extLst>
              <a:ext uri="{FF2B5EF4-FFF2-40B4-BE49-F238E27FC236}">
                <a16:creationId xmlns:a16="http://schemas.microsoft.com/office/drawing/2014/main" id="{0A3D57FF-C4F4-47DD-8DFC-0987B1A755E7}"/>
              </a:ext>
            </a:extLst>
          </p:cNvPr>
          <p:cNvGrpSpPr>
            <a:grpSpLocks/>
          </p:cNvGrpSpPr>
          <p:nvPr/>
        </p:nvGrpSpPr>
        <p:grpSpPr bwMode="auto">
          <a:xfrm rot="10800000">
            <a:off x="52388" y="50800"/>
            <a:ext cx="4611687" cy="765175"/>
            <a:chOff x="0" y="0"/>
            <a:chExt cx="4611606" cy="765176"/>
          </a:xfrm>
        </p:grpSpPr>
        <p:sp>
          <p:nvSpPr>
            <p:cNvPr id="12314" name="等腰三角形 27">
              <a:extLst>
                <a:ext uri="{FF2B5EF4-FFF2-40B4-BE49-F238E27FC236}">
                  <a16:creationId xmlns:a16="http://schemas.microsoft.com/office/drawing/2014/main" id="{543314A0-05F8-4CE3-BABC-647C428ABF0C}"/>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2315" name="等腰三角形 28">
              <a:extLst>
                <a:ext uri="{FF2B5EF4-FFF2-40B4-BE49-F238E27FC236}">
                  <a16:creationId xmlns:a16="http://schemas.microsoft.com/office/drawing/2014/main" id="{9A9113C9-05E9-4D2B-B0FE-13D89E69073B}"/>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2316" name="文本框 29">
              <a:extLst>
                <a:ext uri="{FF2B5EF4-FFF2-40B4-BE49-F238E27FC236}">
                  <a16:creationId xmlns:a16="http://schemas.microsoft.com/office/drawing/2014/main" id="{46AE150C-4656-413A-94EF-15276C8FCBB1}"/>
                </a:ext>
              </a:extLst>
            </p:cNvPr>
            <p:cNvSpPr>
              <a:spLocks noChangeArrowheads="1"/>
            </p:cNvSpPr>
            <p:nvPr/>
          </p:nvSpPr>
          <p:spPr bwMode="auto">
            <a:xfrm flipH="1">
              <a:off x="0" y="85727"/>
              <a:ext cx="4611606" cy="593725"/>
            </a:xfrm>
            <a:prstGeom prst="rect">
              <a:avLst/>
            </a:prstGeom>
            <a:solidFill>
              <a:srgbClr val="AFD1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317" name="文本框 30">
              <a:extLst>
                <a:ext uri="{FF2B5EF4-FFF2-40B4-BE49-F238E27FC236}">
                  <a16:creationId xmlns:a16="http://schemas.microsoft.com/office/drawing/2014/main" id="{0B79181C-B03E-40F7-8EF6-727229BC7E30}"/>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2312" name="矩形 31">
            <a:extLst>
              <a:ext uri="{FF2B5EF4-FFF2-40B4-BE49-F238E27FC236}">
                <a16:creationId xmlns:a16="http://schemas.microsoft.com/office/drawing/2014/main" id="{9101B446-2CDC-45DF-AA85-150F58808053}"/>
              </a:ext>
            </a:extLst>
          </p:cNvPr>
          <p:cNvSpPr>
            <a:spLocks noChangeArrowheads="1"/>
          </p:cNvSpPr>
          <p:nvPr/>
        </p:nvSpPr>
        <p:spPr bwMode="auto">
          <a:xfrm>
            <a:off x="330200"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02</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2313" name="MH_Entry_1">
            <a:extLst>
              <a:ext uri="{FF2B5EF4-FFF2-40B4-BE49-F238E27FC236}">
                <a16:creationId xmlns:a16="http://schemas.microsoft.com/office/drawing/2014/main" id="{89243457-84D0-4B21-A47F-A81E18FDF4F2}"/>
              </a:ext>
            </a:extLst>
          </p:cNvPr>
          <p:cNvSpPr>
            <a:spLocks noChangeArrowheads="1"/>
          </p:cNvSpPr>
          <p:nvPr/>
        </p:nvSpPr>
        <p:spPr bwMode="auto">
          <a:xfrm>
            <a:off x="836613"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a:extLst>
              <a:ext uri="{FF2B5EF4-FFF2-40B4-BE49-F238E27FC236}">
                <a16:creationId xmlns:a16="http://schemas.microsoft.com/office/drawing/2014/main" id="{24850048-16DE-4122-B201-86C486A5B73B}"/>
              </a:ext>
            </a:extLst>
          </p:cNvPr>
          <p:cNvSpPr>
            <a:spLocks noChangeArrowheads="1"/>
          </p:cNvSpPr>
          <p:nvPr/>
        </p:nvSpPr>
        <p:spPr bwMode="auto">
          <a:xfrm>
            <a:off x="5756275" y="3505200"/>
            <a:ext cx="2193925" cy="3082925"/>
          </a:xfrm>
          <a:custGeom>
            <a:avLst/>
            <a:gdLst>
              <a:gd name="T0" fmla="*/ 2147483647 w 979"/>
              <a:gd name="T1" fmla="*/ 0 h 1375"/>
              <a:gd name="T2" fmla="*/ 2147483647 w 979"/>
              <a:gd name="T3" fmla="*/ 2147483647 h 1375"/>
              <a:gd name="T4" fmla="*/ 2147483647 w 979"/>
              <a:gd name="T5" fmla="*/ 2147483647 h 1375"/>
              <a:gd name="T6" fmla="*/ 2147483647 w 979"/>
              <a:gd name="T7" fmla="*/ 2147483647 h 1375"/>
              <a:gd name="T8" fmla="*/ 0 w 979"/>
              <a:gd name="T9" fmla="*/ 2147483647 h 1375"/>
              <a:gd name="T10" fmla="*/ 1230393030 w 979"/>
              <a:gd name="T11" fmla="*/ 2147483647 h 1375"/>
              <a:gd name="T12" fmla="*/ 2147483647 w 979"/>
              <a:gd name="T13" fmla="*/ 0 h 1375"/>
              <a:gd name="T14" fmla="*/ 0 60000 65536"/>
              <a:gd name="T15" fmla="*/ 0 60000 65536"/>
              <a:gd name="T16" fmla="*/ 0 60000 65536"/>
              <a:gd name="T17" fmla="*/ 0 60000 65536"/>
              <a:gd name="T18" fmla="*/ 0 60000 65536"/>
              <a:gd name="T19" fmla="*/ 0 60000 65536"/>
              <a:gd name="T20" fmla="*/ 0 60000 65536"/>
              <a:gd name="T21" fmla="*/ 0 w 979"/>
              <a:gd name="T22" fmla="*/ 0 h 1375"/>
              <a:gd name="T23" fmla="*/ 979 w 979"/>
              <a:gd name="T24" fmla="*/ 1375 h 1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1375">
                <a:moveTo>
                  <a:pt x="489" y="0"/>
                </a:moveTo>
                <a:lnTo>
                  <a:pt x="735" y="688"/>
                </a:lnTo>
                <a:lnTo>
                  <a:pt x="979" y="1375"/>
                </a:lnTo>
                <a:lnTo>
                  <a:pt x="489" y="1375"/>
                </a:lnTo>
                <a:lnTo>
                  <a:pt x="0" y="1375"/>
                </a:lnTo>
                <a:lnTo>
                  <a:pt x="245" y="688"/>
                </a:lnTo>
                <a:lnTo>
                  <a:pt x="489" y="0"/>
                </a:lnTo>
                <a:close/>
              </a:path>
            </a:pathLst>
          </a:custGeom>
          <a:solidFill>
            <a:srgbClr val="63BC9E"/>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315" name="Freeform 6">
            <a:extLst>
              <a:ext uri="{FF2B5EF4-FFF2-40B4-BE49-F238E27FC236}">
                <a16:creationId xmlns:a16="http://schemas.microsoft.com/office/drawing/2014/main" id="{2DD9397B-622E-49B5-BD92-8BB8E67F475D}"/>
              </a:ext>
            </a:extLst>
          </p:cNvPr>
          <p:cNvSpPr>
            <a:spLocks noChangeArrowheads="1"/>
          </p:cNvSpPr>
          <p:nvPr/>
        </p:nvSpPr>
        <p:spPr bwMode="auto">
          <a:xfrm>
            <a:off x="3895725" y="5119688"/>
            <a:ext cx="2200275" cy="1468437"/>
          </a:xfrm>
          <a:custGeom>
            <a:avLst/>
            <a:gdLst>
              <a:gd name="T0" fmla="*/ 2147483647 w 982"/>
              <a:gd name="T1" fmla="*/ 0 h 655"/>
              <a:gd name="T2" fmla="*/ 2147483647 w 982"/>
              <a:gd name="T3" fmla="*/ 1638497698 h 655"/>
              <a:gd name="T4" fmla="*/ 2147483647 w 982"/>
              <a:gd name="T5" fmla="*/ 2147483647 h 655"/>
              <a:gd name="T6" fmla="*/ 2147483647 w 982"/>
              <a:gd name="T7" fmla="*/ 2147483647 h 655"/>
              <a:gd name="T8" fmla="*/ 0 w 982"/>
              <a:gd name="T9" fmla="*/ 2147483647 h 655"/>
              <a:gd name="T10" fmla="*/ 1240018527 w 982"/>
              <a:gd name="T11" fmla="*/ 1638497698 h 655"/>
              <a:gd name="T12" fmla="*/ 2147483647 w 982"/>
              <a:gd name="T13" fmla="*/ 0 h 655"/>
              <a:gd name="T14" fmla="*/ 0 60000 65536"/>
              <a:gd name="T15" fmla="*/ 0 60000 65536"/>
              <a:gd name="T16" fmla="*/ 0 60000 65536"/>
              <a:gd name="T17" fmla="*/ 0 60000 65536"/>
              <a:gd name="T18" fmla="*/ 0 60000 65536"/>
              <a:gd name="T19" fmla="*/ 0 60000 65536"/>
              <a:gd name="T20" fmla="*/ 0 60000 65536"/>
              <a:gd name="T21" fmla="*/ 0 w 982"/>
              <a:gd name="T22" fmla="*/ 0 h 655"/>
              <a:gd name="T23" fmla="*/ 982 w 982"/>
              <a:gd name="T24" fmla="*/ 655 h 6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655">
                <a:moveTo>
                  <a:pt x="491" y="0"/>
                </a:moveTo>
                <a:lnTo>
                  <a:pt x="735" y="326"/>
                </a:lnTo>
                <a:lnTo>
                  <a:pt x="982" y="655"/>
                </a:lnTo>
                <a:lnTo>
                  <a:pt x="491" y="655"/>
                </a:lnTo>
                <a:lnTo>
                  <a:pt x="0" y="655"/>
                </a:lnTo>
                <a:lnTo>
                  <a:pt x="247" y="326"/>
                </a:lnTo>
                <a:lnTo>
                  <a:pt x="491" y="0"/>
                </a:lnTo>
                <a:close/>
              </a:path>
            </a:pathLst>
          </a:custGeom>
          <a:solidFill>
            <a:srgbClr val="F48C06"/>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316" name="Freeform 7">
            <a:extLst>
              <a:ext uri="{FF2B5EF4-FFF2-40B4-BE49-F238E27FC236}">
                <a16:creationId xmlns:a16="http://schemas.microsoft.com/office/drawing/2014/main" id="{203498DF-D654-4CC0-8D61-A9208C8CF66E}"/>
              </a:ext>
            </a:extLst>
          </p:cNvPr>
          <p:cNvSpPr>
            <a:spLocks noChangeArrowheads="1"/>
          </p:cNvSpPr>
          <p:nvPr/>
        </p:nvSpPr>
        <p:spPr bwMode="auto">
          <a:xfrm>
            <a:off x="2108200" y="6194425"/>
            <a:ext cx="2200275" cy="393700"/>
          </a:xfrm>
          <a:custGeom>
            <a:avLst/>
            <a:gdLst>
              <a:gd name="T0" fmla="*/ 2147483647 w 981"/>
              <a:gd name="T1" fmla="*/ 0 h 175"/>
              <a:gd name="T2" fmla="*/ 2147483647 w 981"/>
              <a:gd name="T3" fmla="*/ 435263471 h 175"/>
              <a:gd name="T4" fmla="*/ 2147483647 w 981"/>
              <a:gd name="T5" fmla="*/ 885712514 h 175"/>
              <a:gd name="T6" fmla="*/ 2147483647 w 981"/>
              <a:gd name="T7" fmla="*/ 885712514 h 175"/>
              <a:gd name="T8" fmla="*/ 0 w 981"/>
              <a:gd name="T9" fmla="*/ 885712514 h 175"/>
              <a:gd name="T10" fmla="*/ 1237516750 w 981"/>
              <a:gd name="T11" fmla="*/ 435263471 h 175"/>
              <a:gd name="T12" fmla="*/ 2147483647 w 981"/>
              <a:gd name="T13" fmla="*/ 0 h 175"/>
              <a:gd name="T14" fmla="*/ 0 60000 65536"/>
              <a:gd name="T15" fmla="*/ 0 60000 65536"/>
              <a:gd name="T16" fmla="*/ 0 60000 65536"/>
              <a:gd name="T17" fmla="*/ 0 60000 65536"/>
              <a:gd name="T18" fmla="*/ 0 60000 65536"/>
              <a:gd name="T19" fmla="*/ 0 60000 65536"/>
              <a:gd name="T20" fmla="*/ 0 60000 65536"/>
              <a:gd name="T21" fmla="*/ 0 w 981"/>
              <a:gd name="T22" fmla="*/ 0 h 175"/>
              <a:gd name="T23" fmla="*/ 981 w 981"/>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175">
                <a:moveTo>
                  <a:pt x="491" y="0"/>
                </a:moveTo>
                <a:lnTo>
                  <a:pt x="735" y="86"/>
                </a:lnTo>
                <a:lnTo>
                  <a:pt x="981" y="175"/>
                </a:lnTo>
                <a:lnTo>
                  <a:pt x="491" y="175"/>
                </a:lnTo>
                <a:lnTo>
                  <a:pt x="0" y="175"/>
                </a:lnTo>
                <a:lnTo>
                  <a:pt x="246" y="86"/>
                </a:lnTo>
                <a:lnTo>
                  <a:pt x="491" y="0"/>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317" name="Freeform 8">
            <a:extLst>
              <a:ext uri="{FF2B5EF4-FFF2-40B4-BE49-F238E27FC236}">
                <a16:creationId xmlns:a16="http://schemas.microsoft.com/office/drawing/2014/main" id="{7432A784-A1FA-4092-BCB2-65225E7F4698}"/>
              </a:ext>
            </a:extLst>
          </p:cNvPr>
          <p:cNvSpPr>
            <a:spLocks noChangeArrowheads="1"/>
          </p:cNvSpPr>
          <p:nvPr/>
        </p:nvSpPr>
        <p:spPr bwMode="auto">
          <a:xfrm>
            <a:off x="7612063" y="2181225"/>
            <a:ext cx="2193925" cy="4406900"/>
          </a:xfrm>
          <a:custGeom>
            <a:avLst/>
            <a:gdLst>
              <a:gd name="T0" fmla="*/ 2147483647 w 979"/>
              <a:gd name="T1" fmla="*/ 0 h 2168"/>
              <a:gd name="T2" fmla="*/ 2147483647 w 979"/>
              <a:gd name="T3" fmla="*/ 2147483647 h 2168"/>
              <a:gd name="T4" fmla="*/ 2147483647 w 979"/>
              <a:gd name="T5" fmla="*/ 2147483647 h 2168"/>
              <a:gd name="T6" fmla="*/ 2147483647 w 979"/>
              <a:gd name="T7" fmla="*/ 2147483647 h 2168"/>
              <a:gd name="T8" fmla="*/ 0 w 979"/>
              <a:gd name="T9" fmla="*/ 2147483647 h 2168"/>
              <a:gd name="T10" fmla="*/ 1225373222 w 979"/>
              <a:gd name="T11" fmla="*/ 2147483647 h 2168"/>
              <a:gd name="T12" fmla="*/ 2147483647 w 979"/>
              <a:gd name="T13" fmla="*/ 0 h 2168"/>
              <a:gd name="T14" fmla="*/ 0 60000 65536"/>
              <a:gd name="T15" fmla="*/ 0 60000 65536"/>
              <a:gd name="T16" fmla="*/ 0 60000 65536"/>
              <a:gd name="T17" fmla="*/ 0 60000 65536"/>
              <a:gd name="T18" fmla="*/ 0 60000 65536"/>
              <a:gd name="T19" fmla="*/ 0 60000 65536"/>
              <a:gd name="T20" fmla="*/ 0 60000 65536"/>
              <a:gd name="T21" fmla="*/ 0 w 979"/>
              <a:gd name="T22" fmla="*/ 0 h 2168"/>
              <a:gd name="T23" fmla="*/ 979 w 979"/>
              <a:gd name="T24" fmla="*/ 2168 h 2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2168">
                <a:moveTo>
                  <a:pt x="491" y="0"/>
                </a:moveTo>
                <a:lnTo>
                  <a:pt x="735" y="1083"/>
                </a:lnTo>
                <a:lnTo>
                  <a:pt x="979" y="2168"/>
                </a:lnTo>
                <a:lnTo>
                  <a:pt x="491" y="2168"/>
                </a:lnTo>
                <a:lnTo>
                  <a:pt x="0" y="2168"/>
                </a:lnTo>
                <a:lnTo>
                  <a:pt x="244" y="1083"/>
                </a:lnTo>
                <a:lnTo>
                  <a:pt x="491" y="0"/>
                </a:lnTo>
                <a:close/>
              </a:path>
            </a:pathLst>
          </a:custGeom>
          <a:solidFill>
            <a:srgbClr val="FDC60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318" name="Freeform 9">
            <a:extLst>
              <a:ext uri="{FF2B5EF4-FFF2-40B4-BE49-F238E27FC236}">
                <a16:creationId xmlns:a16="http://schemas.microsoft.com/office/drawing/2014/main" id="{C1D05E00-BC47-441D-876B-1061698C5070}"/>
              </a:ext>
            </a:extLst>
          </p:cNvPr>
          <p:cNvSpPr>
            <a:spLocks noChangeArrowheads="1"/>
          </p:cNvSpPr>
          <p:nvPr/>
        </p:nvSpPr>
        <p:spPr bwMode="auto">
          <a:xfrm>
            <a:off x="9467850" y="4330700"/>
            <a:ext cx="2198688" cy="2257425"/>
          </a:xfrm>
          <a:custGeom>
            <a:avLst/>
            <a:gdLst>
              <a:gd name="T0" fmla="*/ 2147483647 w 981"/>
              <a:gd name="T1" fmla="*/ 0 h 1007"/>
              <a:gd name="T2" fmla="*/ 2147483647 w 981"/>
              <a:gd name="T3" fmla="*/ 2147483647 h 1007"/>
              <a:gd name="T4" fmla="*/ 2147483647 w 981"/>
              <a:gd name="T5" fmla="*/ 2147483647 h 1007"/>
              <a:gd name="T6" fmla="*/ 2147483647 w 981"/>
              <a:gd name="T7" fmla="*/ 2147483647 h 1007"/>
              <a:gd name="T8" fmla="*/ 0 w 981"/>
              <a:gd name="T9" fmla="*/ 2147483647 h 1007"/>
              <a:gd name="T10" fmla="*/ 1235732135 w 981"/>
              <a:gd name="T11" fmla="*/ 2147483647 h 1007"/>
              <a:gd name="T12" fmla="*/ 2147483647 w 981"/>
              <a:gd name="T13" fmla="*/ 0 h 1007"/>
              <a:gd name="T14" fmla="*/ 0 60000 65536"/>
              <a:gd name="T15" fmla="*/ 0 60000 65536"/>
              <a:gd name="T16" fmla="*/ 0 60000 65536"/>
              <a:gd name="T17" fmla="*/ 0 60000 65536"/>
              <a:gd name="T18" fmla="*/ 0 60000 65536"/>
              <a:gd name="T19" fmla="*/ 0 60000 65536"/>
              <a:gd name="T20" fmla="*/ 0 60000 65536"/>
              <a:gd name="T21" fmla="*/ 0 w 981"/>
              <a:gd name="T22" fmla="*/ 0 h 1007"/>
              <a:gd name="T23" fmla="*/ 981 w 981"/>
              <a:gd name="T24" fmla="*/ 1007 h 1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1007">
                <a:moveTo>
                  <a:pt x="490" y="0"/>
                </a:moveTo>
                <a:lnTo>
                  <a:pt x="735" y="503"/>
                </a:lnTo>
                <a:lnTo>
                  <a:pt x="981" y="1007"/>
                </a:lnTo>
                <a:lnTo>
                  <a:pt x="490" y="1007"/>
                </a:lnTo>
                <a:lnTo>
                  <a:pt x="0" y="1007"/>
                </a:lnTo>
                <a:lnTo>
                  <a:pt x="246" y="503"/>
                </a:lnTo>
                <a:lnTo>
                  <a:pt x="490" y="0"/>
                </a:lnTo>
                <a:close/>
              </a:path>
            </a:pathLst>
          </a:custGeom>
          <a:solidFill>
            <a:srgbClr val="AFD10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319" name="文本框 7">
            <a:extLst>
              <a:ext uri="{FF2B5EF4-FFF2-40B4-BE49-F238E27FC236}">
                <a16:creationId xmlns:a16="http://schemas.microsoft.com/office/drawing/2014/main" id="{DADFC94E-E3BE-4621-B7BF-1A4834DBA4CB}"/>
              </a:ext>
            </a:extLst>
          </p:cNvPr>
          <p:cNvSpPr>
            <a:spLocks noChangeArrowheads="1"/>
          </p:cNvSpPr>
          <p:nvPr/>
        </p:nvSpPr>
        <p:spPr bwMode="auto">
          <a:xfrm>
            <a:off x="2781300" y="5610225"/>
            <a:ext cx="84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16%</a:t>
            </a:r>
            <a:endParaRPr lang="zh-CN" altLang="en-US" sz="3200">
              <a:solidFill>
                <a:srgbClr val="595959"/>
              </a:solidFill>
              <a:latin typeface="Impact" panose="020B0806030902050204" pitchFamily="34" charset="0"/>
              <a:sym typeface="Impact" panose="020B0806030902050204" pitchFamily="34" charset="0"/>
            </a:endParaRPr>
          </a:p>
        </p:txBody>
      </p:sp>
      <p:sp>
        <p:nvSpPr>
          <p:cNvPr id="13320" name="文本框 8">
            <a:extLst>
              <a:ext uri="{FF2B5EF4-FFF2-40B4-BE49-F238E27FC236}">
                <a16:creationId xmlns:a16="http://schemas.microsoft.com/office/drawing/2014/main" id="{D4CFCD89-6687-4453-A13A-0B6BD25C00AF}"/>
              </a:ext>
            </a:extLst>
          </p:cNvPr>
          <p:cNvSpPr>
            <a:spLocks noChangeArrowheads="1"/>
          </p:cNvSpPr>
          <p:nvPr/>
        </p:nvSpPr>
        <p:spPr bwMode="auto">
          <a:xfrm>
            <a:off x="4608513" y="4533900"/>
            <a:ext cx="906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30%</a:t>
            </a:r>
            <a:endParaRPr lang="zh-CN" altLang="en-US" sz="3200">
              <a:solidFill>
                <a:srgbClr val="595959"/>
              </a:solidFill>
              <a:latin typeface="Impact" panose="020B0806030902050204" pitchFamily="34" charset="0"/>
              <a:sym typeface="Impact" panose="020B0806030902050204" pitchFamily="34" charset="0"/>
            </a:endParaRPr>
          </a:p>
        </p:txBody>
      </p:sp>
      <p:sp>
        <p:nvSpPr>
          <p:cNvPr id="13321" name="文本框 9">
            <a:extLst>
              <a:ext uri="{FF2B5EF4-FFF2-40B4-BE49-F238E27FC236}">
                <a16:creationId xmlns:a16="http://schemas.microsoft.com/office/drawing/2014/main" id="{9D4E13C6-E6A3-4756-BBEE-E3F3611559FF}"/>
              </a:ext>
            </a:extLst>
          </p:cNvPr>
          <p:cNvSpPr>
            <a:spLocks noChangeArrowheads="1"/>
          </p:cNvSpPr>
          <p:nvPr/>
        </p:nvSpPr>
        <p:spPr bwMode="auto">
          <a:xfrm>
            <a:off x="6430963" y="2933700"/>
            <a:ext cx="9128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69%</a:t>
            </a:r>
            <a:endParaRPr lang="zh-CN" altLang="en-US" sz="3200">
              <a:solidFill>
                <a:srgbClr val="595959"/>
              </a:solidFill>
              <a:latin typeface="Impact" panose="020B0806030902050204" pitchFamily="34" charset="0"/>
              <a:sym typeface="Impact" panose="020B0806030902050204" pitchFamily="34" charset="0"/>
            </a:endParaRPr>
          </a:p>
        </p:txBody>
      </p:sp>
      <p:sp>
        <p:nvSpPr>
          <p:cNvPr id="13322" name="文本框 10">
            <a:extLst>
              <a:ext uri="{FF2B5EF4-FFF2-40B4-BE49-F238E27FC236}">
                <a16:creationId xmlns:a16="http://schemas.microsoft.com/office/drawing/2014/main" id="{710038B7-26DF-4E3B-B705-37F8FC99CCB6}"/>
              </a:ext>
            </a:extLst>
          </p:cNvPr>
          <p:cNvSpPr>
            <a:spLocks noChangeArrowheads="1"/>
          </p:cNvSpPr>
          <p:nvPr/>
        </p:nvSpPr>
        <p:spPr bwMode="auto">
          <a:xfrm>
            <a:off x="8253413" y="1595438"/>
            <a:ext cx="909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90%</a:t>
            </a:r>
            <a:endParaRPr lang="zh-CN" altLang="en-US" sz="3200">
              <a:solidFill>
                <a:srgbClr val="595959"/>
              </a:solidFill>
              <a:latin typeface="Impact" panose="020B0806030902050204" pitchFamily="34" charset="0"/>
              <a:sym typeface="Impact" panose="020B0806030902050204" pitchFamily="34" charset="0"/>
            </a:endParaRPr>
          </a:p>
        </p:txBody>
      </p:sp>
      <p:sp>
        <p:nvSpPr>
          <p:cNvPr id="13323" name="文本框 11">
            <a:extLst>
              <a:ext uri="{FF2B5EF4-FFF2-40B4-BE49-F238E27FC236}">
                <a16:creationId xmlns:a16="http://schemas.microsoft.com/office/drawing/2014/main" id="{19C1C548-9A24-4337-970F-80A6A3E4B0B9}"/>
              </a:ext>
            </a:extLst>
          </p:cNvPr>
          <p:cNvSpPr>
            <a:spLocks noChangeArrowheads="1"/>
          </p:cNvSpPr>
          <p:nvPr/>
        </p:nvSpPr>
        <p:spPr bwMode="auto">
          <a:xfrm>
            <a:off x="10118725" y="3744913"/>
            <a:ext cx="8969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595959"/>
                </a:solidFill>
                <a:latin typeface="Impact" panose="020B0806030902050204" pitchFamily="34" charset="0"/>
                <a:sym typeface="Impact" panose="020B0806030902050204" pitchFamily="34" charset="0"/>
              </a:rPr>
              <a:t>49%</a:t>
            </a:r>
            <a:endParaRPr lang="zh-CN" altLang="en-US" sz="3200">
              <a:solidFill>
                <a:srgbClr val="595959"/>
              </a:solidFill>
              <a:latin typeface="Impact" panose="020B0806030902050204" pitchFamily="34" charset="0"/>
              <a:sym typeface="Impact" panose="020B0806030902050204" pitchFamily="34" charset="0"/>
            </a:endParaRPr>
          </a:p>
        </p:txBody>
      </p:sp>
      <p:sp>
        <p:nvSpPr>
          <p:cNvPr id="13324" name="矩形 14">
            <a:extLst>
              <a:ext uri="{FF2B5EF4-FFF2-40B4-BE49-F238E27FC236}">
                <a16:creationId xmlns:a16="http://schemas.microsoft.com/office/drawing/2014/main" id="{D90A1CC5-0F2F-4E6B-B550-CD2C30424746}"/>
              </a:ext>
            </a:extLst>
          </p:cNvPr>
          <p:cNvSpPr>
            <a:spLocks noChangeArrowheads="1"/>
          </p:cNvSpPr>
          <p:nvPr/>
        </p:nvSpPr>
        <p:spPr bwMode="auto">
          <a:xfrm>
            <a:off x="803275" y="1673225"/>
            <a:ext cx="42386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sz="160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 Professional Design Minimalist design, The ultimate simple wind trend, universal design, perfect compatibility, to create the most practical, most personalized demonstration program, so that your presentation is Remarkable.</a:t>
            </a:r>
            <a:endParaRPr lang="en-US" altLang="zh-CN" sz="1600">
              <a:solidFill>
                <a:srgbClr val="4E4E4E"/>
              </a:solidFill>
              <a:latin typeface="宋体" panose="02010600030101010101" pitchFamily="2" charset="-122"/>
              <a:sym typeface="宋体" panose="02010600030101010101" pitchFamily="2" charset="-122"/>
            </a:endParaRPr>
          </a:p>
        </p:txBody>
      </p:sp>
      <p:grpSp>
        <p:nvGrpSpPr>
          <p:cNvPr id="13325" name="组合 19">
            <a:extLst>
              <a:ext uri="{FF2B5EF4-FFF2-40B4-BE49-F238E27FC236}">
                <a16:creationId xmlns:a16="http://schemas.microsoft.com/office/drawing/2014/main" id="{AD94BC07-8DA1-4F2F-BD1E-0753040A8396}"/>
              </a:ext>
            </a:extLst>
          </p:cNvPr>
          <p:cNvGrpSpPr>
            <a:grpSpLocks/>
          </p:cNvGrpSpPr>
          <p:nvPr/>
        </p:nvGrpSpPr>
        <p:grpSpPr bwMode="auto">
          <a:xfrm rot="10800000">
            <a:off x="52388" y="50800"/>
            <a:ext cx="4611687" cy="765175"/>
            <a:chOff x="0" y="0"/>
            <a:chExt cx="4611606" cy="765176"/>
          </a:xfrm>
        </p:grpSpPr>
        <p:sp>
          <p:nvSpPr>
            <p:cNvPr id="13328" name="等腰三角形 20">
              <a:extLst>
                <a:ext uri="{FF2B5EF4-FFF2-40B4-BE49-F238E27FC236}">
                  <a16:creationId xmlns:a16="http://schemas.microsoft.com/office/drawing/2014/main" id="{59D4273D-4B1A-4BE6-9292-EBFD083F3854}"/>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3329" name="等腰三角形 21">
              <a:extLst>
                <a:ext uri="{FF2B5EF4-FFF2-40B4-BE49-F238E27FC236}">
                  <a16:creationId xmlns:a16="http://schemas.microsoft.com/office/drawing/2014/main" id="{39639992-2C6E-4F74-A84C-46DDEA3529E1}"/>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3330" name="文本框 22">
              <a:extLst>
                <a:ext uri="{FF2B5EF4-FFF2-40B4-BE49-F238E27FC236}">
                  <a16:creationId xmlns:a16="http://schemas.microsoft.com/office/drawing/2014/main" id="{DE0B0747-F395-4778-854E-BD01EF15DAE2}"/>
                </a:ext>
              </a:extLst>
            </p:cNvPr>
            <p:cNvSpPr>
              <a:spLocks noChangeArrowheads="1"/>
            </p:cNvSpPr>
            <p:nvPr/>
          </p:nvSpPr>
          <p:spPr bwMode="auto">
            <a:xfrm flipH="1">
              <a:off x="0" y="85727"/>
              <a:ext cx="4611606" cy="593725"/>
            </a:xfrm>
            <a:prstGeom prst="rect">
              <a:avLst/>
            </a:prstGeom>
            <a:solidFill>
              <a:srgbClr val="AFD1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3331" name="文本框 23">
              <a:extLst>
                <a:ext uri="{FF2B5EF4-FFF2-40B4-BE49-F238E27FC236}">
                  <a16:creationId xmlns:a16="http://schemas.microsoft.com/office/drawing/2014/main" id="{B1851FE7-8205-4A55-87A0-79978DB568EF}"/>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3326" name="矩形 24">
            <a:extLst>
              <a:ext uri="{FF2B5EF4-FFF2-40B4-BE49-F238E27FC236}">
                <a16:creationId xmlns:a16="http://schemas.microsoft.com/office/drawing/2014/main" id="{AF2FCB2A-28AC-42BA-A888-C803BB7295DF}"/>
              </a:ext>
            </a:extLst>
          </p:cNvPr>
          <p:cNvSpPr>
            <a:spLocks noChangeArrowheads="1"/>
          </p:cNvSpPr>
          <p:nvPr/>
        </p:nvSpPr>
        <p:spPr bwMode="auto">
          <a:xfrm>
            <a:off x="330200"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02</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3327" name="MH_Entry_1">
            <a:extLst>
              <a:ext uri="{FF2B5EF4-FFF2-40B4-BE49-F238E27FC236}">
                <a16:creationId xmlns:a16="http://schemas.microsoft.com/office/drawing/2014/main" id="{749263A6-5DD8-4AAA-B80E-0ED95D08F64F}"/>
              </a:ext>
            </a:extLst>
          </p:cNvPr>
          <p:cNvSpPr>
            <a:spLocks noChangeArrowheads="1"/>
          </p:cNvSpPr>
          <p:nvPr/>
        </p:nvSpPr>
        <p:spPr bwMode="auto">
          <a:xfrm>
            <a:off x="836613"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0">
            <a:extLst>
              <a:ext uri="{FF2B5EF4-FFF2-40B4-BE49-F238E27FC236}">
                <a16:creationId xmlns:a16="http://schemas.microsoft.com/office/drawing/2014/main" id="{54357E81-F394-4363-9FF7-18F7E46F7F35}"/>
              </a:ext>
            </a:extLst>
          </p:cNvPr>
          <p:cNvGrpSpPr>
            <a:grpSpLocks/>
          </p:cNvGrpSpPr>
          <p:nvPr/>
        </p:nvGrpSpPr>
        <p:grpSpPr bwMode="auto">
          <a:xfrm rot="10800000">
            <a:off x="3794125" y="3516313"/>
            <a:ext cx="4611688" cy="765175"/>
            <a:chOff x="0" y="0"/>
            <a:chExt cx="4611606" cy="765176"/>
          </a:xfrm>
        </p:grpSpPr>
        <p:sp>
          <p:nvSpPr>
            <p:cNvPr id="14366" name="等腰三角形 11">
              <a:extLst>
                <a:ext uri="{FF2B5EF4-FFF2-40B4-BE49-F238E27FC236}">
                  <a16:creationId xmlns:a16="http://schemas.microsoft.com/office/drawing/2014/main" id="{5AD7B71A-4890-44FA-B638-AFB63353B300}"/>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chemeClr val="bg1"/>
                </a:solidFill>
                <a:latin typeface="微软雅黑" panose="020B0503020204020204" pitchFamily="34" charset="-122"/>
                <a:sym typeface="微软雅黑" panose="020B0503020204020204" pitchFamily="34" charset="-122"/>
              </a:endParaRPr>
            </a:p>
          </p:txBody>
        </p:sp>
        <p:sp>
          <p:nvSpPr>
            <p:cNvPr id="14367" name="等腰三角形 12">
              <a:extLst>
                <a:ext uri="{FF2B5EF4-FFF2-40B4-BE49-F238E27FC236}">
                  <a16:creationId xmlns:a16="http://schemas.microsoft.com/office/drawing/2014/main" id="{E44453B8-7645-4B69-85BF-E74985EB4DFC}"/>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chemeClr val="bg1"/>
                </a:solidFill>
                <a:latin typeface="微软雅黑" panose="020B0503020204020204" pitchFamily="34" charset="-122"/>
                <a:sym typeface="微软雅黑" panose="020B0503020204020204" pitchFamily="34" charset="-122"/>
              </a:endParaRPr>
            </a:p>
          </p:txBody>
        </p:sp>
        <p:sp>
          <p:nvSpPr>
            <p:cNvPr id="14368" name="文本框 13">
              <a:extLst>
                <a:ext uri="{FF2B5EF4-FFF2-40B4-BE49-F238E27FC236}">
                  <a16:creationId xmlns:a16="http://schemas.microsoft.com/office/drawing/2014/main" id="{41C344F8-274B-4BB8-BACC-B789D388CDA6}"/>
                </a:ext>
              </a:extLst>
            </p:cNvPr>
            <p:cNvSpPr>
              <a:spLocks noChangeArrowheads="1"/>
            </p:cNvSpPr>
            <p:nvPr/>
          </p:nvSpPr>
          <p:spPr bwMode="auto">
            <a:xfrm flipH="1">
              <a:off x="0" y="85727"/>
              <a:ext cx="4611606" cy="593725"/>
            </a:xfrm>
            <a:prstGeom prst="rect">
              <a:avLst/>
            </a:prstGeom>
            <a:solidFill>
              <a:srgbClr val="63BC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chemeClr val="bg1"/>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4369" name="文本框 14">
              <a:extLst>
                <a:ext uri="{FF2B5EF4-FFF2-40B4-BE49-F238E27FC236}">
                  <a16:creationId xmlns:a16="http://schemas.microsoft.com/office/drawing/2014/main" id="{8355B37A-9506-4176-8DDB-6B6DEE38FC47}"/>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4339" name="矩形 15">
            <a:extLst>
              <a:ext uri="{FF2B5EF4-FFF2-40B4-BE49-F238E27FC236}">
                <a16:creationId xmlns:a16="http://schemas.microsoft.com/office/drawing/2014/main" id="{EB583A52-3DA2-4EBA-B7CC-EAFDF15654AC}"/>
              </a:ext>
            </a:extLst>
          </p:cNvPr>
          <p:cNvSpPr>
            <a:spLocks noChangeArrowheads="1"/>
          </p:cNvSpPr>
          <p:nvPr/>
        </p:nvSpPr>
        <p:spPr bwMode="auto">
          <a:xfrm>
            <a:off x="4073525" y="3611563"/>
            <a:ext cx="690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latin typeface="微软雅黑" panose="020B0503020204020204" pitchFamily="34" charset="-122"/>
                <a:ea typeface="微软雅黑" panose="020B0503020204020204" pitchFamily="34" charset="-122"/>
                <a:sym typeface="Verdana" panose="020B0604030504040204" pitchFamily="34" charset="0"/>
              </a:rPr>
              <a:t>03</a:t>
            </a:r>
            <a:endParaRPr lang="zh-CN" altLang="en-US" sz="3200" b="1">
              <a:solidFill>
                <a:schemeClr val="bg1"/>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4340" name="MH_Entry_1">
            <a:extLst>
              <a:ext uri="{FF2B5EF4-FFF2-40B4-BE49-F238E27FC236}">
                <a16:creationId xmlns:a16="http://schemas.microsoft.com/office/drawing/2014/main" id="{E078E682-25CA-4B47-94BB-5DDAB336D530}"/>
              </a:ext>
            </a:extLst>
          </p:cNvPr>
          <p:cNvSpPr>
            <a:spLocks noChangeArrowheads="1"/>
          </p:cNvSpPr>
          <p:nvPr/>
        </p:nvSpPr>
        <p:spPr bwMode="auto">
          <a:xfrm>
            <a:off x="4578350" y="3663950"/>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a:t>
            </a: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your title here</a:t>
            </a:r>
            <a:endParaRPr lang="zh-CN" altLang="en-US" dirty="0"/>
          </a:p>
        </p:txBody>
      </p:sp>
      <p:sp>
        <p:nvSpPr>
          <p:cNvPr id="14341" name="Freeform 10">
            <a:extLst>
              <a:ext uri="{FF2B5EF4-FFF2-40B4-BE49-F238E27FC236}">
                <a16:creationId xmlns:a16="http://schemas.microsoft.com/office/drawing/2014/main" id="{53405B0E-CC4A-4448-BF93-9DA1070B9028}"/>
              </a:ext>
            </a:extLst>
          </p:cNvPr>
          <p:cNvSpPr>
            <a:spLocks noChangeArrowheads="1"/>
          </p:cNvSpPr>
          <p:nvPr/>
        </p:nvSpPr>
        <p:spPr bwMode="auto">
          <a:xfrm>
            <a:off x="5311775" y="3116263"/>
            <a:ext cx="384175" cy="307975"/>
          </a:xfrm>
          <a:custGeom>
            <a:avLst/>
            <a:gdLst>
              <a:gd name="T0" fmla="*/ 0 w 125"/>
              <a:gd name="T1" fmla="*/ 948486006 h 100"/>
              <a:gd name="T2" fmla="*/ 66121128 w 125"/>
              <a:gd name="T3" fmla="*/ 0 h 100"/>
              <a:gd name="T4" fmla="*/ 377831502 w 125"/>
              <a:gd name="T5" fmla="*/ 948486006 h 100"/>
              <a:gd name="T6" fmla="*/ 651760571 w 125"/>
              <a:gd name="T7" fmla="*/ 47425070 h 100"/>
              <a:gd name="T8" fmla="*/ 831228691 w 125"/>
              <a:gd name="T9" fmla="*/ 948486006 h 100"/>
              <a:gd name="T10" fmla="*/ 1010699884 w 125"/>
              <a:gd name="T11" fmla="*/ 66393251 h 100"/>
              <a:gd name="T12" fmla="*/ 1180723445 w 125"/>
              <a:gd name="T13" fmla="*/ 948486006 h 100"/>
              <a:gd name="T14" fmla="*/ 0 w 125"/>
              <a:gd name="T15" fmla="*/ 948486006 h 10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00"/>
              <a:gd name="T26" fmla="*/ 125 w 125"/>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00">
                <a:moveTo>
                  <a:pt x="0" y="100"/>
                </a:moveTo>
                <a:lnTo>
                  <a:pt x="7" y="0"/>
                </a:lnTo>
                <a:lnTo>
                  <a:pt x="40" y="100"/>
                </a:lnTo>
                <a:lnTo>
                  <a:pt x="69" y="5"/>
                </a:lnTo>
                <a:lnTo>
                  <a:pt x="88" y="100"/>
                </a:lnTo>
                <a:lnTo>
                  <a:pt x="107" y="7"/>
                </a:lnTo>
                <a:lnTo>
                  <a:pt x="125" y="100"/>
                </a:lnTo>
                <a:lnTo>
                  <a:pt x="0" y="100"/>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2" name="Freeform 61">
            <a:extLst>
              <a:ext uri="{FF2B5EF4-FFF2-40B4-BE49-F238E27FC236}">
                <a16:creationId xmlns:a16="http://schemas.microsoft.com/office/drawing/2014/main" id="{EEB02333-E01D-4D0A-8A1E-F897316FEAC6}"/>
              </a:ext>
            </a:extLst>
          </p:cNvPr>
          <p:cNvSpPr>
            <a:spLocks noChangeArrowheads="1"/>
          </p:cNvSpPr>
          <p:nvPr/>
        </p:nvSpPr>
        <p:spPr bwMode="auto">
          <a:xfrm>
            <a:off x="7194550" y="2786063"/>
            <a:ext cx="393700" cy="196850"/>
          </a:xfrm>
          <a:custGeom>
            <a:avLst/>
            <a:gdLst>
              <a:gd name="T0" fmla="*/ 1435182315 w 54"/>
              <a:gd name="T1" fmla="*/ 0 h 27"/>
              <a:gd name="T2" fmla="*/ 0 w 54"/>
              <a:gd name="T3" fmla="*/ 1435182315 h 27"/>
              <a:gd name="T4" fmla="*/ 2147483647 w 54"/>
              <a:gd name="T5" fmla="*/ 1435182315 h 27"/>
              <a:gd name="T6" fmla="*/ 1435182315 w 54"/>
              <a:gd name="T7" fmla="*/ 0 h 27"/>
              <a:gd name="T8" fmla="*/ 0 60000 65536"/>
              <a:gd name="T9" fmla="*/ 0 60000 65536"/>
              <a:gd name="T10" fmla="*/ 0 60000 65536"/>
              <a:gd name="T11" fmla="*/ 0 60000 65536"/>
              <a:gd name="T12" fmla="*/ 0 w 54"/>
              <a:gd name="T13" fmla="*/ 0 h 27"/>
              <a:gd name="T14" fmla="*/ 54 w 54"/>
              <a:gd name="T15" fmla="*/ 27 h 27"/>
            </a:gdLst>
            <a:ahLst/>
            <a:cxnLst>
              <a:cxn ang="T8">
                <a:pos x="T0" y="T1"/>
              </a:cxn>
              <a:cxn ang="T9">
                <a:pos x="T2" y="T3"/>
              </a:cxn>
              <a:cxn ang="T10">
                <a:pos x="T4" y="T5"/>
              </a:cxn>
              <a:cxn ang="T11">
                <a:pos x="T6" y="T7"/>
              </a:cxn>
            </a:cxnLst>
            <a:rect l="T12" t="T13" r="T14" b="T15"/>
            <a:pathLst>
              <a:path w="54" h="27">
                <a:moveTo>
                  <a:pt x="27" y="0"/>
                </a:moveTo>
                <a:cubicBezTo>
                  <a:pt x="12" y="0"/>
                  <a:pt x="0" y="12"/>
                  <a:pt x="0" y="27"/>
                </a:cubicBezTo>
                <a:cubicBezTo>
                  <a:pt x="54" y="27"/>
                  <a:pt x="54" y="27"/>
                  <a:pt x="54" y="27"/>
                </a:cubicBezTo>
                <a:cubicBezTo>
                  <a:pt x="54" y="12"/>
                  <a:pt x="42" y="0"/>
                  <a:pt x="27"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3" name="Freeform 62">
            <a:extLst>
              <a:ext uri="{FF2B5EF4-FFF2-40B4-BE49-F238E27FC236}">
                <a16:creationId xmlns:a16="http://schemas.microsoft.com/office/drawing/2014/main" id="{902D14AA-CEBF-45E6-A9A5-B1F0B4B9E223}"/>
              </a:ext>
            </a:extLst>
          </p:cNvPr>
          <p:cNvSpPr>
            <a:spLocks noChangeArrowheads="1"/>
          </p:cNvSpPr>
          <p:nvPr/>
        </p:nvSpPr>
        <p:spPr bwMode="auto">
          <a:xfrm>
            <a:off x="4603750" y="3040063"/>
            <a:ext cx="596900" cy="307975"/>
          </a:xfrm>
          <a:custGeom>
            <a:avLst/>
            <a:gdLst>
              <a:gd name="T0" fmla="*/ 2147483647 w 82"/>
              <a:gd name="T1" fmla="*/ 0 h 42"/>
              <a:gd name="T2" fmla="*/ 0 w 82"/>
              <a:gd name="T3" fmla="*/ 2147483647 h 42"/>
              <a:gd name="T4" fmla="*/ 2147483647 w 82"/>
              <a:gd name="T5" fmla="*/ 2147483647 h 42"/>
              <a:gd name="T6" fmla="*/ 2147483647 w 82"/>
              <a:gd name="T7" fmla="*/ 0 h 42"/>
              <a:gd name="T8" fmla="*/ 0 60000 65536"/>
              <a:gd name="T9" fmla="*/ 0 60000 65536"/>
              <a:gd name="T10" fmla="*/ 0 60000 65536"/>
              <a:gd name="T11" fmla="*/ 0 60000 65536"/>
              <a:gd name="T12" fmla="*/ 0 w 82"/>
              <a:gd name="T13" fmla="*/ 0 h 42"/>
              <a:gd name="T14" fmla="*/ 82 w 82"/>
              <a:gd name="T15" fmla="*/ 42 h 42"/>
            </a:gdLst>
            <a:ahLst/>
            <a:cxnLst>
              <a:cxn ang="T8">
                <a:pos x="T0" y="T1"/>
              </a:cxn>
              <a:cxn ang="T9">
                <a:pos x="T2" y="T3"/>
              </a:cxn>
              <a:cxn ang="T10">
                <a:pos x="T4" y="T5"/>
              </a:cxn>
              <a:cxn ang="T11">
                <a:pos x="T6" y="T7"/>
              </a:cxn>
            </a:cxnLst>
            <a:rect l="T12" t="T13" r="T14" b="T15"/>
            <a:pathLst>
              <a:path w="82" h="42">
                <a:moveTo>
                  <a:pt x="41" y="0"/>
                </a:moveTo>
                <a:cubicBezTo>
                  <a:pt x="18" y="0"/>
                  <a:pt x="0" y="19"/>
                  <a:pt x="0" y="42"/>
                </a:cubicBezTo>
                <a:cubicBezTo>
                  <a:pt x="82" y="42"/>
                  <a:pt x="82" y="42"/>
                  <a:pt x="82" y="42"/>
                </a:cubicBezTo>
                <a:cubicBezTo>
                  <a:pt x="82" y="19"/>
                  <a:pt x="64" y="0"/>
                  <a:pt x="41" y="0"/>
                </a:cubicBezTo>
                <a:close/>
              </a:path>
            </a:pathLst>
          </a:custGeom>
          <a:solidFill>
            <a:srgbClr val="C66E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4" name="Freeform 63">
            <a:extLst>
              <a:ext uri="{FF2B5EF4-FFF2-40B4-BE49-F238E27FC236}">
                <a16:creationId xmlns:a16="http://schemas.microsoft.com/office/drawing/2014/main" id="{4CF2AF7A-0DF0-426D-9B51-7B5B60464DA7}"/>
              </a:ext>
            </a:extLst>
          </p:cNvPr>
          <p:cNvSpPr>
            <a:spLocks noChangeArrowheads="1"/>
          </p:cNvSpPr>
          <p:nvPr/>
        </p:nvSpPr>
        <p:spPr bwMode="auto">
          <a:xfrm>
            <a:off x="5683250" y="3189288"/>
            <a:ext cx="485775" cy="239712"/>
          </a:xfrm>
          <a:custGeom>
            <a:avLst/>
            <a:gdLst>
              <a:gd name="T0" fmla="*/ 1734738777 w 67"/>
              <a:gd name="T1" fmla="*/ 0 h 33"/>
              <a:gd name="T2" fmla="*/ 0 w 67"/>
              <a:gd name="T3" fmla="*/ 1741267968 h 33"/>
              <a:gd name="T4" fmla="*/ 2147483647 w 67"/>
              <a:gd name="T5" fmla="*/ 1741267968 h 33"/>
              <a:gd name="T6" fmla="*/ 1734738777 w 67"/>
              <a:gd name="T7" fmla="*/ 0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33" y="0"/>
                </a:moveTo>
                <a:cubicBezTo>
                  <a:pt x="15" y="0"/>
                  <a:pt x="0" y="15"/>
                  <a:pt x="0" y="33"/>
                </a:cubicBezTo>
                <a:cubicBezTo>
                  <a:pt x="67" y="33"/>
                  <a:pt x="67" y="33"/>
                  <a:pt x="67" y="33"/>
                </a:cubicBezTo>
                <a:cubicBezTo>
                  <a:pt x="67" y="15"/>
                  <a:pt x="52" y="0"/>
                  <a:pt x="33"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5" name="Freeform 75">
            <a:extLst>
              <a:ext uri="{FF2B5EF4-FFF2-40B4-BE49-F238E27FC236}">
                <a16:creationId xmlns:a16="http://schemas.microsoft.com/office/drawing/2014/main" id="{73A41DC3-6B7C-4D4B-ACB6-58919AD87F5A}"/>
              </a:ext>
            </a:extLst>
          </p:cNvPr>
          <p:cNvSpPr>
            <a:spLocks noChangeArrowheads="1"/>
          </p:cNvSpPr>
          <p:nvPr/>
        </p:nvSpPr>
        <p:spPr bwMode="auto">
          <a:xfrm>
            <a:off x="5514975" y="1455738"/>
            <a:ext cx="1173163" cy="1868487"/>
          </a:xfrm>
          <a:custGeom>
            <a:avLst/>
            <a:gdLst>
              <a:gd name="T0" fmla="*/ 2147483647 w 161"/>
              <a:gd name="T1" fmla="*/ 2147483647 h 256"/>
              <a:gd name="T2" fmla="*/ 2147483647 w 161"/>
              <a:gd name="T3" fmla="*/ 2147483647 h 256"/>
              <a:gd name="T4" fmla="*/ 2147483647 w 161"/>
              <a:gd name="T5" fmla="*/ 2147483647 h 256"/>
              <a:gd name="T6" fmla="*/ 2147483647 w 161"/>
              <a:gd name="T7" fmla="*/ 2147483647 h 256"/>
              <a:gd name="T8" fmla="*/ 2147483647 w 161"/>
              <a:gd name="T9" fmla="*/ 2147483647 h 256"/>
              <a:gd name="T10" fmla="*/ 2147483647 w 161"/>
              <a:gd name="T11" fmla="*/ 2147483647 h 256"/>
              <a:gd name="T12" fmla="*/ 2147483647 w 161"/>
              <a:gd name="T13" fmla="*/ 2147483647 h 256"/>
              <a:gd name="T14" fmla="*/ 2147483647 w 161"/>
              <a:gd name="T15" fmla="*/ 2147483647 h 256"/>
              <a:gd name="T16" fmla="*/ 2147483647 w 161"/>
              <a:gd name="T17" fmla="*/ 2147483647 h 256"/>
              <a:gd name="T18" fmla="*/ 2147483647 w 161"/>
              <a:gd name="T19" fmla="*/ 2147483647 h 256"/>
              <a:gd name="T20" fmla="*/ 2147483647 w 161"/>
              <a:gd name="T21" fmla="*/ 2147483647 h 256"/>
              <a:gd name="T22" fmla="*/ 2147483647 w 161"/>
              <a:gd name="T23" fmla="*/ 2147483647 h 256"/>
              <a:gd name="T24" fmla="*/ 2147483647 w 161"/>
              <a:gd name="T25" fmla="*/ 2147483647 h 256"/>
              <a:gd name="T26" fmla="*/ 2147483647 w 161"/>
              <a:gd name="T27" fmla="*/ 2147483647 h 256"/>
              <a:gd name="T28" fmla="*/ 2147483647 w 161"/>
              <a:gd name="T29" fmla="*/ 2147483647 h 256"/>
              <a:gd name="T30" fmla="*/ 2147483647 w 161"/>
              <a:gd name="T31" fmla="*/ 1811249988 h 256"/>
              <a:gd name="T32" fmla="*/ 2147483647 w 161"/>
              <a:gd name="T33" fmla="*/ 0 h 256"/>
              <a:gd name="T34" fmla="*/ 2147483647 w 161"/>
              <a:gd name="T35" fmla="*/ 2147483647 h 256"/>
              <a:gd name="T36" fmla="*/ 2147483647 w 161"/>
              <a:gd name="T37" fmla="*/ 2147483647 h 256"/>
              <a:gd name="T38" fmla="*/ 1380506808 w 161"/>
              <a:gd name="T39" fmla="*/ 1704709735 h 256"/>
              <a:gd name="T40" fmla="*/ 1964567101 w 161"/>
              <a:gd name="T41" fmla="*/ 2147483647 h 256"/>
              <a:gd name="T42" fmla="*/ 2147483647 w 161"/>
              <a:gd name="T43" fmla="*/ 2147483647 h 256"/>
              <a:gd name="T44" fmla="*/ 1008832739 w 161"/>
              <a:gd name="T45" fmla="*/ 2147483647 h 256"/>
              <a:gd name="T46" fmla="*/ 1592893032 w 161"/>
              <a:gd name="T47" fmla="*/ 2147483647 h 256"/>
              <a:gd name="T48" fmla="*/ 371674069 w 161"/>
              <a:gd name="T49" fmla="*/ 2147483647 h 256"/>
              <a:gd name="T50" fmla="*/ 584060293 w 161"/>
              <a:gd name="T51" fmla="*/ 2147483647 h 256"/>
              <a:gd name="T52" fmla="*/ 637158670 w 161"/>
              <a:gd name="T53" fmla="*/ 2147483647 h 256"/>
              <a:gd name="T54" fmla="*/ 2147483647 w 161"/>
              <a:gd name="T55" fmla="*/ 2147483647 h 256"/>
              <a:gd name="T56" fmla="*/ 2147483647 w 161"/>
              <a:gd name="T57" fmla="*/ 2147483647 h 256"/>
              <a:gd name="T58" fmla="*/ 2147483647 w 161"/>
              <a:gd name="T59" fmla="*/ 2147483647 h 256"/>
              <a:gd name="T60" fmla="*/ 2147483647 w 161"/>
              <a:gd name="T61" fmla="*/ 2147483647 h 256"/>
              <a:gd name="T62" fmla="*/ 2147483647 w 161"/>
              <a:gd name="T63" fmla="*/ 2147483647 h 256"/>
              <a:gd name="T64" fmla="*/ 2147483647 w 161"/>
              <a:gd name="T65" fmla="*/ 2147483647 h 256"/>
              <a:gd name="T66" fmla="*/ 2147483647 w 161"/>
              <a:gd name="T67" fmla="*/ 2147483647 h 256"/>
              <a:gd name="T68" fmla="*/ 2147483647 w 161"/>
              <a:gd name="T69" fmla="*/ 2147483647 h 256"/>
              <a:gd name="T70" fmla="*/ 2147483647 w 161"/>
              <a:gd name="T71" fmla="*/ 2147483647 h 256"/>
              <a:gd name="T72" fmla="*/ 2147483647 w 161"/>
              <a:gd name="T73" fmla="*/ 2147483647 h 256"/>
              <a:gd name="T74" fmla="*/ 2147483647 w 161"/>
              <a:gd name="T75" fmla="*/ 2147483647 h 256"/>
              <a:gd name="T76" fmla="*/ 2147483647 w 161"/>
              <a:gd name="T77" fmla="*/ 2147483647 h 256"/>
              <a:gd name="T78" fmla="*/ 2147483647 w 161"/>
              <a:gd name="T79" fmla="*/ 2147483647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1"/>
              <a:gd name="T121" fmla="*/ 0 h 256"/>
              <a:gd name="T122" fmla="*/ 161 w 161"/>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1" h="256">
                <a:moveTo>
                  <a:pt x="139" y="87"/>
                </a:moveTo>
                <a:cubicBezTo>
                  <a:pt x="161" y="76"/>
                  <a:pt x="161" y="76"/>
                  <a:pt x="161" y="76"/>
                </a:cubicBezTo>
                <a:cubicBezTo>
                  <a:pt x="158" y="70"/>
                  <a:pt x="158" y="70"/>
                  <a:pt x="158" y="70"/>
                </a:cubicBezTo>
                <a:cubicBezTo>
                  <a:pt x="139" y="79"/>
                  <a:pt x="139" y="79"/>
                  <a:pt x="139" y="79"/>
                </a:cubicBezTo>
                <a:cubicBezTo>
                  <a:pt x="139" y="57"/>
                  <a:pt x="139" y="57"/>
                  <a:pt x="139" y="57"/>
                </a:cubicBezTo>
                <a:cubicBezTo>
                  <a:pt x="132" y="57"/>
                  <a:pt x="132" y="57"/>
                  <a:pt x="132" y="57"/>
                </a:cubicBezTo>
                <a:cubicBezTo>
                  <a:pt x="132" y="124"/>
                  <a:pt x="132" y="124"/>
                  <a:pt x="132" y="124"/>
                </a:cubicBezTo>
                <a:cubicBezTo>
                  <a:pt x="98" y="137"/>
                  <a:pt x="98" y="137"/>
                  <a:pt x="98" y="137"/>
                </a:cubicBezTo>
                <a:cubicBezTo>
                  <a:pt x="107" y="106"/>
                  <a:pt x="107" y="106"/>
                  <a:pt x="107" y="106"/>
                </a:cubicBezTo>
                <a:cubicBezTo>
                  <a:pt x="107" y="105"/>
                  <a:pt x="107" y="105"/>
                  <a:pt x="107" y="105"/>
                </a:cubicBezTo>
                <a:cubicBezTo>
                  <a:pt x="105" y="94"/>
                  <a:pt x="103" y="86"/>
                  <a:pt x="102" y="79"/>
                </a:cubicBezTo>
                <a:cubicBezTo>
                  <a:pt x="123" y="43"/>
                  <a:pt x="123" y="43"/>
                  <a:pt x="123" y="43"/>
                </a:cubicBezTo>
                <a:cubicBezTo>
                  <a:pt x="117" y="39"/>
                  <a:pt x="117" y="39"/>
                  <a:pt x="117" y="39"/>
                </a:cubicBezTo>
                <a:cubicBezTo>
                  <a:pt x="100" y="69"/>
                  <a:pt x="100" y="69"/>
                  <a:pt x="100" y="69"/>
                </a:cubicBezTo>
                <a:cubicBezTo>
                  <a:pt x="97" y="55"/>
                  <a:pt x="96" y="54"/>
                  <a:pt x="95" y="54"/>
                </a:cubicBezTo>
                <a:cubicBezTo>
                  <a:pt x="91" y="59"/>
                  <a:pt x="91" y="59"/>
                  <a:pt x="91" y="59"/>
                </a:cubicBezTo>
                <a:cubicBezTo>
                  <a:pt x="90" y="59"/>
                  <a:pt x="90" y="58"/>
                  <a:pt x="90" y="58"/>
                </a:cubicBezTo>
                <a:cubicBezTo>
                  <a:pt x="92" y="61"/>
                  <a:pt x="96" y="84"/>
                  <a:pt x="100" y="105"/>
                </a:cubicBezTo>
                <a:cubicBezTo>
                  <a:pt x="97" y="114"/>
                  <a:pt x="97" y="114"/>
                  <a:pt x="97" y="114"/>
                </a:cubicBezTo>
                <a:cubicBezTo>
                  <a:pt x="86" y="103"/>
                  <a:pt x="86" y="103"/>
                  <a:pt x="86" y="103"/>
                </a:cubicBezTo>
                <a:cubicBezTo>
                  <a:pt x="81" y="108"/>
                  <a:pt x="81" y="108"/>
                  <a:pt x="81" y="108"/>
                </a:cubicBezTo>
                <a:cubicBezTo>
                  <a:pt x="95" y="122"/>
                  <a:pt x="95" y="122"/>
                  <a:pt x="95" y="122"/>
                </a:cubicBezTo>
                <a:cubicBezTo>
                  <a:pt x="95" y="122"/>
                  <a:pt x="95" y="122"/>
                  <a:pt x="95" y="122"/>
                </a:cubicBezTo>
                <a:cubicBezTo>
                  <a:pt x="91" y="136"/>
                  <a:pt x="91" y="136"/>
                  <a:pt x="91" y="136"/>
                </a:cubicBezTo>
                <a:cubicBezTo>
                  <a:pt x="54" y="107"/>
                  <a:pt x="54" y="107"/>
                  <a:pt x="54" y="107"/>
                </a:cubicBezTo>
                <a:cubicBezTo>
                  <a:pt x="57" y="89"/>
                  <a:pt x="57" y="89"/>
                  <a:pt x="57" y="89"/>
                </a:cubicBezTo>
                <a:cubicBezTo>
                  <a:pt x="65" y="76"/>
                  <a:pt x="65" y="76"/>
                  <a:pt x="65" y="76"/>
                </a:cubicBezTo>
                <a:cubicBezTo>
                  <a:pt x="66" y="76"/>
                  <a:pt x="66" y="76"/>
                  <a:pt x="66" y="76"/>
                </a:cubicBezTo>
                <a:cubicBezTo>
                  <a:pt x="80" y="74"/>
                  <a:pt x="80" y="74"/>
                  <a:pt x="80" y="74"/>
                </a:cubicBezTo>
                <a:cubicBezTo>
                  <a:pt x="79" y="67"/>
                  <a:pt x="79" y="67"/>
                  <a:pt x="79" y="67"/>
                </a:cubicBezTo>
                <a:cubicBezTo>
                  <a:pt x="68" y="69"/>
                  <a:pt x="68" y="69"/>
                  <a:pt x="68" y="69"/>
                </a:cubicBezTo>
                <a:cubicBezTo>
                  <a:pt x="68" y="34"/>
                  <a:pt x="68" y="34"/>
                  <a:pt x="68" y="34"/>
                </a:cubicBezTo>
                <a:cubicBezTo>
                  <a:pt x="82" y="3"/>
                  <a:pt x="82" y="3"/>
                  <a:pt x="82" y="3"/>
                </a:cubicBezTo>
                <a:cubicBezTo>
                  <a:pt x="76" y="0"/>
                  <a:pt x="76" y="0"/>
                  <a:pt x="76" y="0"/>
                </a:cubicBezTo>
                <a:cubicBezTo>
                  <a:pt x="61" y="33"/>
                  <a:pt x="61" y="33"/>
                  <a:pt x="61" y="33"/>
                </a:cubicBezTo>
                <a:cubicBezTo>
                  <a:pt x="61" y="69"/>
                  <a:pt x="61" y="69"/>
                  <a:pt x="61" y="69"/>
                </a:cubicBezTo>
                <a:cubicBezTo>
                  <a:pt x="50" y="87"/>
                  <a:pt x="50" y="87"/>
                  <a:pt x="50" y="87"/>
                </a:cubicBezTo>
                <a:cubicBezTo>
                  <a:pt x="48" y="102"/>
                  <a:pt x="48" y="102"/>
                  <a:pt x="48" y="102"/>
                </a:cubicBezTo>
                <a:cubicBezTo>
                  <a:pt x="43" y="98"/>
                  <a:pt x="43" y="98"/>
                  <a:pt x="43" y="98"/>
                </a:cubicBezTo>
                <a:cubicBezTo>
                  <a:pt x="26" y="32"/>
                  <a:pt x="26" y="32"/>
                  <a:pt x="26" y="32"/>
                </a:cubicBezTo>
                <a:cubicBezTo>
                  <a:pt x="19" y="34"/>
                  <a:pt x="19" y="34"/>
                  <a:pt x="19" y="34"/>
                </a:cubicBezTo>
                <a:cubicBezTo>
                  <a:pt x="37" y="102"/>
                  <a:pt x="37" y="102"/>
                  <a:pt x="37" y="102"/>
                </a:cubicBezTo>
                <a:cubicBezTo>
                  <a:pt x="89" y="144"/>
                  <a:pt x="89" y="144"/>
                  <a:pt x="89" y="144"/>
                </a:cubicBezTo>
                <a:cubicBezTo>
                  <a:pt x="89" y="197"/>
                  <a:pt x="89" y="197"/>
                  <a:pt x="89" y="197"/>
                </a:cubicBezTo>
                <a:cubicBezTo>
                  <a:pt x="30" y="176"/>
                  <a:pt x="30" y="176"/>
                  <a:pt x="30" y="176"/>
                </a:cubicBezTo>
                <a:cubicBezTo>
                  <a:pt x="19" y="151"/>
                  <a:pt x="19" y="151"/>
                  <a:pt x="19" y="151"/>
                </a:cubicBezTo>
                <a:cubicBezTo>
                  <a:pt x="34" y="136"/>
                  <a:pt x="34" y="136"/>
                  <a:pt x="34" y="136"/>
                </a:cubicBezTo>
                <a:cubicBezTo>
                  <a:pt x="30" y="131"/>
                  <a:pt x="30" y="131"/>
                  <a:pt x="30" y="131"/>
                </a:cubicBezTo>
                <a:cubicBezTo>
                  <a:pt x="17" y="144"/>
                  <a:pt x="17" y="144"/>
                  <a:pt x="17" y="144"/>
                </a:cubicBezTo>
                <a:cubicBezTo>
                  <a:pt x="7" y="118"/>
                  <a:pt x="7" y="118"/>
                  <a:pt x="7" y="118"/>
                </a:cubicBezTo>
                <a:cubicBezTo>
                  <a:pt x="0" y="121"/>
                  <a:pt x="0" y="121"/>
                  <a:pt x="0" y="121"/>
                </a:cubicBezTo>
                <a:cubicBezTo>
                  <a:pt x="11" y="149"/>
                  <a:pt x="11" y="149"/>
                  <a:pt x="11" y="149"/>
                </a:cubicBezTo>
                <a:cubicBezTo>
                  <a:pt x="11" y="149"/>
                  <a:pt x="11" y="149"/>
                  <a:pt x="11" y="149"/>
                </a:cubicBezTo>
                <a:cubicBezTo>
                  <a:pt x="12" y="150"/>
                  <a:pt x="12" y="150"/>
                  <a:pt x="12" y="150"/>
                </a:cubicBezTo>
                <a:cubicBezTo>
                  <a:pt x="24" y="181"/>
                  <a:pt x="24" y="181"/>
                  <a:pt x="24" y="181"/>
                </a:cubicBezTo>
                <a:cubicBezTo>
                  <a:pt x="82" y="202"/>
                  <a:pt x="82" y="202"/>
                  <a:pt x="82" y="202"/>
                </a:cubicBezTo>
                <a:cubicBezTo>
                  <a:pt x="58" y="209"/>
                  <a:pt x="58" y="209"/>
                  <a:pt x="58" y="209"/>
                </a:cubicBezTo>
                <a:cubicBezTo>
                  <a:pt x="60" y="216"/>
                  <a:pt x="60" y="216"/>
                  <a:pt x="60" y="216"/>
                </a:cubicBezTo>
                <a:cubicBezTo>
                  <a:pt x="89" y="207"/>
                  <a:pt x="89" y="207"/>
                  <a:pt x="89" y="207"/>
                </a:cubicBezTo>
                <a:cubicBezTo>
                  <a:pt x="89" y="207"/>
                  <a:pt x="89" y="207"/>
                  <a:pt x="89" y="207"/>
                </a:cubicBezTo>
                <a:cubicBezTo>
                  <a:pt x="89" y="256"/>
                  <a:pt x="89" y="256"/>
                  <a:pt x="89" y="256"/>
                </a:cubicBezTo>
                <a:cubicBezTo>
                  <a:pt x="96" y="256"/>
                  <a:pt x="96" y="256"/>
                  <a:pt x="96" y="256"/>
                </a:cubicBezTo>
                <a:cubicBezTo>
                  <a:pt x="96" y="209"/>
                  <a:pt x="96" y="209"/>
                  <a:pt x="96" y="209"/>
                </a:cubicBezTo>
                <a:cubicBezTo>
                  <a:pt x="131" y="216"/>
                  <a:pt x="131" y="216"/>
                  <a:pt x="131" y="216"/>
                </a:cubicBezTo>
                <a:cubicBezTo>
                  <a:pt x="144" y="200"/>
                  <a:pt x="144" y="200"/>
                  <a:pt x="144" y="200"/>
                </a:cubicBezTo>
                <a:cubicBezTo>
                  <a:pt x="139" y="196"/>
                  <a:pt x="139" y="196"/>
                  <a:pt x="139" y="196"/>
                </a:cubicBezTo>
                <a:cubicBezTo>
                  <a:pt x="129" y="209"/>
                  <a:pt x="129" y="209"/>
                  <a:pt x="129" y="209"/>
                </a:cubicBezTo>
                <a:cubicBezTo>
                  <a:pt x="102" y="203"/>
                  <a:pt x="102" y="203"/>
                  <a:pt x="102" y="203"/>
                </a:cubicBezTo>
                <a:cubicBezTo>
                  <a:pt x="104" y="202"/>
                  <a:pt x="104" y="202"/>
                  <a:pt x="104" y="202"/>
                </a:cubicBezTo>
                <a:cubicBezTo>
                  <a:pt x="102" y="202"/>
                  <a:pt x="102" y="202"/>
                  <a:pt x="102" y="202"/>
                </a:cubicBezTo>
                <a:cubicBezTo>
                  <a:pt x="129" y="183"/>
                  <a:pt x="129" y="183"/>
                  <a:pt x="129" y="183"/>
                </a:cubicBezTo>
                <a:cubicBezTo>
                  <a:pt x="125" y="177"/>
                  <a:pt x="125" y="177"/>
                  <a:pt x="125" y="177"/>
                </a:cubicBezTo>
                <a:cubicBezTo>
                  <a:pt x="96" y="198"/>
                  <a:pt x="96" y="198"/>
                  <a:pt x="96" y="198"/>
                </a:cubicBezTo>
                <a:cubicBezTo>
                  <a:pt x="96" y="145"/>
                  <a:pt x="96" y="145"/>
                  <a:pt x="96" y="145"/>
                </a:cubicBezTo>
                <a:cubicBezTo>
                  <a:pt x="139" y="129"/>
                  <a:pt x="139" y="129"/>
                  <a:pt x="139" y="129"/>
                </a:cubicBezTo>
                <a:cubicBezTo>
                  <a:pt x="139" y="103"/>
                  <a:pt x="139" y="103"/>
                  <a:pt x="139" y="103"/>
                </a:cubicBezTo>
                <a:cubicBezTo>
                  <a:pt x="155" y="103"/>
                  <a:pt x="155" y="103"/>
                  <a:pt x="155" y="103"/>
                </a:cubicBezTo>
                <a:cubicBezTo>
                  <a:pt x="155" y="96"/>
                  <a:pt x="155" y="96"/>
                  <a:pt x="155" y="96"/>
                </a:cubicBezTo>
                <a:cubicBezTo>
                  <a:pt x="139" y="96"/>
                  <a:pt x="139" y="96"/>
                  <a:pt x="139" y="96"/>
                </a:cubicBezTo>
                <a:lnTo>
                  <a:pt x="139" y="87"/>
                </a:lnTo>
                <a:close/>
              </a:path>
            </a:pathLst>
          </a:cu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6" name="Oval 76">
            <a:extLst>
              <a:ext uri="{FF2B5EF4-FFF2-40B4-BE49-F238E27FC236}">
                <a16:creationId xmlns:a16="http://schemas.microsoft.com/office/drawing/2014/main" id="{B093F26D-28BF-4B8E-B3C3-614D0654F649}"/>
              </a:ext>
            </a:extLst>
          </p:cNvPr>
          <p:cNvSpPr>
            <a:spLocks noChangeArrowheads="1"/>
          </p:cNvSpPr>
          <p:nvPr/>
        </p:nvSpPr>
        <p:spPr bwMode="auto">
          <a:xfrm>
            <a:off x="5980113" y="1243013"/>
            <a:ext cx="265112" cy="26193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47" name="Oval 77">
            <a:extLst>
              <a:ext uri="{FF2B5EF4-FFF2-40B4-BE49-F238E27FC236}">
                <a16:creationId xmlns:a16="http://schemas.microsoft.com/office/drawing/2014/main" id="{9A32A4E5-91B7-42FE-BAA1-D16EB098C208}"/>
              </a:ext>
            </a:extLst>
          </p:cNvPr>
          <p:cNvSpPr>
            <a:spLocks noChangeArrowheads="1"/>
          </p:cNvSpPr>
          <p:nvPr/>
        </p:nvSpPr>
        <p:spPr bwMode="auto">
          <a:xfrm>
            <a:off x="5564188" y="1541463"/>
            <a:ext cx="212725" cy="2127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48" name="Oval 78">
            <a:extLst>
              <a:ext uri="{FF2B5EF4-FFF2-40B4-BE49-F238E27FC236}">
                <a16:creationId xmlns:a16="http://schemas.microsoft.com/office/drawing/2014/main" id="{D700BB90-F624-4CFA-AE23-E89EE49C710E}"/>
              </a:ext>
            </a:extLst>
          </p:cNvPr>
          <p:cNvSpPr>
            <a:spLocks noChangeArrowheads="1"/>
          </p:cNvSpPr>
          <p:nvPr/>
        </p:nvSpPr>
        <p:spPr bwMode="auto">
          <a:xfrm>
            <a:off x="5689600" y="2317750"/>
            <a:ext cx="173038" cy="1746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49" name="Oval 79">
            <a:extLst>
              <a:ext uri="{FF2B5EF4-FFF2-40B4-BE49-F238E27FC236}">
                <a16:creationId xmlns:a16="http://schemas.microsoft.com/office/drawing/2014/main" id="{E6C4D2E8-3336-422B-AE1F-BE0BEB8A5C9F}"/>
              </a:ext>
            </a:extLst>
          </p:cNvPr>
          <p:cNvSpPr>
            <a:spLocks noChangeArrowheads="1"/>
          </p:cNvSpPr>
          <p:nvPr/>
        </p:nvSpPr>
        <p:spPr bwMode="auto">
          <a:xfrm>
            <a:off x="6607175" y="2111375"/>
            <a:ext cx="16668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0" name="Oval 80">
            <a:extLst>
              <a:ext uri="{FF2B5EF4-FFF2-40B4-BE49-F238E27FC236}">
                <a16:creationId xmlns:a16="http://schemas.microsoft.com/office/drawing/2014/main" id="{360C18D9-69F0-4918-9061-E617D095AA66}"/>
              </a:ext>
            </a:extLst>
          </p:cNvPr>
          <p:cNvSpPr>
            <a:spLocks noChangeArrowheads="1"/>
          </p:cNvSpPr>
          <p:nvPr/>
        </p:nvSpPr>
        <p:spPr bwMode="auto">
          <a:xfrm>
            <a:off x="6511925" y="2828925"/>
            <a:ext cx="139700" cy="1317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1" name="Oval 81">
            <a:extLst>
              <a:ext uri="{FF2B5EF4-FFF2-40B4-BE49-F238E27FC236}">
                <a16:creationId xmlns:a16="http://schemas.microsoft.com/office/drawing/2014/main" id="{AA9B6D17-0A3B-4B71-A2E6-04096803AD03}"/>
              </a:ext>
            </a:extLst>
          </p:cNvPr>
          <p:cNvSpPr>
            <a:spLocks noChangeArrowheads="1"/>
          </p:cNvSpPr>
          <p:nvPr/>
        </p:nvSpPr>
        <p:spPr bwMode="auto">
          <a:xfrm>
            <a:off x="6337300" y="2625725"/>
            <a:ext cx="206375" cy="1968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2" name="Oval 82">
            <a:extLst>
              <a:ext uri="{FF2B5EF4-FFF2-40B4-BE49-F238E27FC236}">
                <a16:creationId xmlns:a16="http://schemas.microsoft.com/office/drawing/2014/main" id="{A030BFBD-BBEC-41F3-83C5-87F5AD5ACE6B}"/>
              </a:ext>
            </a:extLst>
          </p:cNvPr>
          <p:cNvSpPr>
            <a:spLocks noChangeArrowheads="1"/>
          </p:cNvSpPr>
          <p:nvPr/>
        </p:nvSpPr>
        <p:spPr bwMode="auto">
          <a:xfrm>
            <a:off x="5807075" y="2914650"/>
            <a:ext cx="17303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3" name="Oval 83">
            <a:extLst>
              <a:ext uri="{FF2B5EF4-FFF2-40B4-BE49-F238E27FC236}">
                <a16:creationId xmlns:a16="http://schemas.microsoft.com/office/drawing/2014/main" id="{B34A31F8-57B5-4137-AC6C-F076CE68ACF4}"/>
              </a:ext>
            </a:extLst>
          </p:cNvPr>
          <p:cNvSpPr>
            <a:spLocks noChangeArrowheads="1"/>
          </p:cNvSpPr>
          <p:nvPr/>
        </p:nvSpPr>
        <p:spPr bwMode="auto">
          <a:xfrm>
            <a:off x="6010275" y="3032125"/>
            <a:ext cx="107950" cy="1111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4" name="Oval 84">
            <a:extLst>
              <a:ext uri="{FF2B5EF4-FFF2-40B4-BE49-F238E27FC236}">
                <a16:creationId xmlns:a16="http://schemas.microsoft.com/office/drawing/2014/main" id="{AED61665-599E-4DB3-BD59-08ACCED7D4B7}"/>
              </a:ext>
            </a:extLst>
          </p:cNvPr>
          <p:cNvSpPr>
            <a:spLocks noChangeArrowheads="1"/>
          </p:cNvSpPr>
          <p:nvPr/>
        </p:nvSpPr>
        <p:spPr bwMode="auto">
          <a:xfrm>
            <a:off x="5505450" y="2025650"/>
            <a:ext cx="117475"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5" name="Oval 85">
            <a:extLst>
              <a:ext uri="{FF2B5EF4-FFF2-40B4-BE49-F238E27FC236}">
                <a16:creationId xmlns:a16="http://schemas.microsoft.com/office/drawing/2014/main" id="{D05ED332-ECD6-4B9E-ABB5-37883F0FBDDE}"/>
              </a:ext>
            </a:extLst>
          </p:cNvPr>
          <p:cNvSpPr>
            <a:spLocks noChangeArrowheads="1"/>
          </p:cNvSpPr>
          <p:nvPr/>
        </p:nvSpPr>
        <p:spPr bwMode="auto">
          <a:xfrm>
            <a:off x="6651625" y="1901825"/>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6" name="Oval 86">
            <a:extLst>
              <a:ext uri="{FF2B5EF4-FFF2-40B4-BE49-F238E27FC236}">
                <a16:creationId xmlns:a16="http://schemas.microsoft.com/office/drawing/2014/main" id="{99023CB5-42B6-4DBC-B475-A1286DF57C56}"/>
              </a:ext>
            </a:extLst>
          </p:cNvPr>
          <p:cNvSpPr>
            <a:spLocks noChangeArrowheads="1"/>
          </p:cNvSpPr>
          <p:nvPr/>
        </p:nvSpPr>
        <p:spPr bwMode="auto">
          <a:xfrm>
            <a:off x="6048375" y="1944688"/>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7" name="Oval 87">
            <a:extLst>
              <a:ext uri="{FF2B5EF4-FFF2-40B4-BE49-F238E27FC236}">
                <a16:creationId xmlns:a16="http://schemas.microsoft.com/office/drawing/2014/main" id="{2A194455-8072-4044-B826-D2D6EFA5C30B}"/>
              </a:ext>
            </a:extLst>
          </p:cNvPr>
          <p:cNvSpPr>
            <a:spLocks noChangeArrowheads="1"/>
          </p:cNvSpPr>
          <p:nvPr/>
        </p:nvSpPr>
        <p:spPr bwMode="auto">
          <a:xfrm>
            <a:off x="6127750" y="1806575"/>
            <a:ext cx="117475"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8" name="Oval 88">
            <a:extLst>
              <a:ext uri="{FF2B5EF4-FFF2-40B4-BE49-F238E27FC236}">
                <a16:creationId xmlns:a16="http://schemas.microsoft.com/office/drawing/2014/main" id="{FBB6F0EC-32BF-42E3-8767-0ABDC05869B2}"/>
              </a:ext>
            </a:extLst>
          </p:cNvPr>
          <p:cNvSpPr>
            <a:spLocks noChangeArrowheads="1"/>
          </p:cNvSpPr>
          <p:nvPr/>
        </p:nvSpPr>
        <p:spPr bwMode="auto">
          <a:xfrm>
            <a:off x="6059488" y="2163763"/>
            <a:ext cx="127000"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59" name="Oval 89">
            <a:extLst>
              <a:ext uri="{FF2B5EF4-FFF2-40B4-BE49-F238E27FC236}">
                <a16:creationId xmlns:a16="http://schemas.microsoft.com/office/drawing/2014/main" id="{A336F528-A26C-4C73-A719-49D38CC621FF}"/>
              </a:ext>
            </a:extLst>
          </p:cNvPr>
          <p:cNvSpPr>
            <a:spLocks noChangeArrowheads="1"/>
          </p:cNvSpPr>
          <p:nvPr/>
        </p:nvSpPr>
        <p:spPr bwMode="auto">
          <a:xfrm>
            <a:off x="5980113" y="2659063"/>
            <a:ext cx="125412" cy="12700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60" name="Oval 90">
            <a:extLst>
              <a:ext uri="{FF2B5EF4-FFF2-40B4-BE49-F238E27FC236}">
                <a16:creationId xmlns:a16="http://schemas.microsoft.com/office/drawing/2014/main" id="{D4DF780E-2D02-4620-A783-8B1D596FA6A4}"/>
              </a:ext>
            </a:extLst>
          </p:cNvPr>
          <p:cNvSpPr>
            <a:spLocks noChangeArrowheads="1"/>
          </p:cNvSpPr>
          <p:nvPr/>
        </p:nvSpPr>
        <p:spPr bwMode="auto">
          <a:xfrm>
            <a:off x="6454775" y="1776413"/>
            <a:ext cx="115888" cy="12541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61" name="Oval 91">
            <a:extLst>
              <a:ext uri="{FF2B5EF4-FFF2-40B4-BE49-F238E27FC236}">
                <a16:creationId xmlns:a16="http://schemas.microsoft.com/office/drawing/2014/main" id="{E6C06B5D-33E2-48FE-AD85-F9CA6D947332}"/>
              </a:ext>
            </a:extLst>
          </p:cNvPr>
          <p:cNvSpPr>
            <a:spLocks noChangeArrowheads="1"/>
          </p:cNvSpPr>
          <p:nvPr/>
        </p:nvSpPr>
        <p:spPr bwMode="auto">
          <a:xfrm>
            <a:off x="6337300" y="1593850"/>
            <a:ext cx="190500" cy="192088"/>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62" name="Oval 92">
            <a:extLst>
              <a:ext uri="{FF2B5EF4-FFF2-40B4-BE49-F238E27FC236}">
                <a16:creationId xmlns:a16="http://schemas.microsoft.com/office/drawing/2014/main" id="{9E6B7D64-9DD4-4723-AEAF-D1854F68D54F}"/>
              </a:ext>
            </a:extLst>
          </p:cNvPr>
          <p:cNvSpPr>
            <a:spLocks noChangeArrowheads="1"/>
          </p:cNvSpPr>
          <p:nvPr/>
        </p:nvSpPr>
        <p:spPr bwMode="auto">
          <a:xfrm>
            <a:off x="6337300" y="2084388"/>
            <a:ext cx="115888" cy="11588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63" name="Oval 93">
            <a:extLst>
              <a:ext uri="{FF2B5EF4-FFF2-40B4-BE49-F238E27FC236}">
                <a16:creationId xmlns:a16="http://schemas.microsoft.com/office/drawing/2014/main" id="{871D57F9-3AC4-4CA4-A67A-FF158A0BE211}"/>
              </a:ext>
            </a:extLst>
          </p:cNvPr>
          <p:cNvSpPr>
            <a:spLocks noChangeArrowheads="1"/>
          </p:cNvSpPr>
          <p:nvPr/>
        </p:nvSpPr>
        <p:spPr bwMode="auto">
          <a:xfrm>
            <a:off x="5435600" y="2193925"/>
            <a:ext cx="209550" cy="2095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64" name="Freeform 94">
            <a:extLst>
              <a:ext uri="{FF2B5EF4-FFF2-40B4-BE49-F238E27FC236}">
                <a16:creationId xmlns:a16="http://schemas.microsoft.com/office/drawing/2014/main" id="{AD39930F-8D08-4232-82BB-BADDE558E182}"/>
              </a:ext>
            </a:extLst>
          </p:cNvPr>
          <p:cNvSpPr>
            <a:spLocks noChangeArrowheads="1"/>
          </p:cNvSpPr>
          <p:nvPr/>
        </p:nvSpPr>
        <p:spPr bwMode="auto">
          <a:xfrm>
            <a:off x="6659563" y="2652713"/>
            <a:ext cx="639762" cy="760412"/>
          </a:xfrm>
          <a:custGeom>
            <a:avLst/>
            <a:gdLst>
              <a:gd name="T0" fmla="*/ 0 w 208"/>
              <a:gd name="T1" fmla="*/ 2147483647 h 247"/>
              <a:gd name="T2" fmla="*/ 37841307 w 208"/>
              <a:gd name="T3" fmla="*/ 1194191642 h 247"/>
              <a:gd name="T4" fmla="*/ 397338339 w 208"/>
              <a:gd name="T5" fmla="*/ 2147483647 h 247"/>
              <a:gd name="T6" fmla="*/ 577086854 w 208"/>
              <a:gd name="T7" fmla="*/ 672918441 h 247"/>
              <a:gd name="T8" fmla="*/ 737913179 w 208"/>
              <a:gd name="T9" fmla="*/ 2147483647 h 247"/>
              <a:gd name="T10" fmla="*/ 1069026923 w 208"/>
              <a:gd name="T11" fmla="*/ 0 h 247"/>
              <a:gd name="T12" fmla="*/ 1182550845 w 208"/>
              <a:gd name="T13" fmla="*/ 2147483647 h 247"/>
              <a:gd name="T14" fmla="*/ 1475826358 w 208"/>
              <a:gd name="T15" fmla="*/ 881428337 h 247"/>
              <a:gd name="T16" fmla="*/ 1608269395 w 208"/>
              <a:gd name="T17" fmla="*/ 2147483647 h 247"/>
              <a:gd name="T18" fmla="*/ 1920464023 w 208"/>
              <a:gd name="T19" fmla="*/ 1194191642 h 247"/>
              <a:gd name="T20" fmla="*/ 1967766426 w 208"/>
              <a:gd name="T21" fmla="*/ 2147483647 h 247"/>
              <a:gd name="T22" fmla="*/ 0 w 208"/>
              <a:gd name="T23" fmla="*/ 21474836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247"/>
              <a:gd name="T38" fmla="*/ 208 w 208"/>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247">
                <a:moveTo>
                  <a:pt x="0" y="247"/>
                </a:moveTo>
                <a:lnTo>
                  <a:pt x="4" y="126"/>
                </a:lnTo>
                <a:lnTo>
                  <a:pt x="42" y="240"/>
                </a:lnTo>
                <a:lnTo>
                  <a:pt x="61" y="71"/>
                </a:lnTo>
                <a:lnTo>
                  <a:pt x="78" y="233"/>
                </a:lnTo>
                <a:lnTo>
                  <a:pt x="113" y="0"/>
                </a:lnTo>
                <a:lnTo>
                  <a:pt x="125" y="247"/>
                </a:lnTo>
                <a:lnTo>
                  <a:pt x="156" y="93"/>
                </a:lnTo>
                <a:lnTo>
                  <a:pt x="170" y="247"/>
                </a:lnTo>
                <a:lnTo>
                  <a:pt x="203" y="126"/>
                </a:lnTo>
                <a:lnTo>
                  <a:pt x="208" y="247"/>
                </a:lnTo>
                <a:lnTo>
                  <a:pt x="0" y="247"/>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65" name="Freeform 138">
            <a:extLst>
              <a:ext uri="{FF2B5EF4-FFF2-40B4-BE49-F238E27FC236}">
                <a16:creationId xmlns:a16="http://schemas.microsoft.com/office/drawing/2014/main" id="{AE026D19-9BBC-4F54-8ECE-3B8127DD293B}"/>
              </a:ext>
            </a:extLst>
          </p:cNvPr>
          <p:cNvSpPr>
            <a:spLocks noChangeArrowheads="1"/>
          </p:cNvSpPr>
          <p:nvPr/>
        </p:nvSpPr>
        <p:spPr bwMode="auto">
          <a:xfrm>
            <a:off x="5921375" y="3136900"/>
            <a:ext cx="590550" cy="292100"/>
          </a:xfrm>
          <a:custGeom>
            <a:avLst/>
            <a:gdLst>
              <a:gd name="T0" fmla="*/ 2126198722 w 81"/>
              <a:gd name="T1" fmla="*/ 0 h 40"/>
              <a:gd name="T2" fmla="*/ 0 w 81"/>
              <a:gd name="T3" fmla="*/ 2133060250 h 40"/>
              <a:gd name="T4" fmla="*/ 2147483647 w 81"/>
              <a:gd name="T5" fmla="*/ 2133060250 h 40"/>
              <a:gd name="T6" fmla="*/ 2126198722 w 81"/>
              <a:gd name="T7" fmla="*/ 0 h 40"/>
              <a:gd name="T8" fmla="*/ 0 60000 65536"/>
              <a:gd name="T9" fmla="*/ 0 60000 65536"/>
              <a:gd name="T10" fmla="*/ 0 60000 65536"/>
              <a:gd name="T11" fmla="*/ 0 60000 65536"/>
              <a:gd name="T12" fmla="*/ 0 w 81"/>
              <a:gd name="T13" fmla="*/ 0 h 40"/>
              <a:gd name="T14" fmla="*/ 81 w 81"/>
              <a:gd name="T15" fmla="*/ 40 h 40"/>
            </a:gdLst>
            <a:ahLst/>
            <a:cxnLst>
              <a:cxn ang="T8">
                <a:pos x="T0" y="T1"/>
              </a:cxn>
              <a:cxn ang="T9">
                <a:pos x="T2" y="T3"/>
              </a:cxn>
              <a:cxn ang="T10">
                <a:pos x="T4" y="T5"/>
              </a:cxn>
              <a:cxn ang="T11">
                <a:pos x="T6" y="T7"/>
              </a:cxn>
            </a:cxnLst>
            <a:rect l="T12" t="T13" r="T14" b="T15"/>
            <a:pathLst>
              <a:path w="81" h="40">
                <a:moveTo>
                  <a:pt x="40" y="0"/>
                </a:moveTo>
                <a:cubicBezTo>
                  <a:pt x="18" y="0"/>
                  <a:pt x="0" y="18"/>
                  <a:pt x="0" y="40"/>
                </a:cubicBezTo>
                <a:cubicBezTo>
                  <a:pt x="81" y="40"/>
                  <a:pt x="81" y="40"/>
                  <a:pt x="81" y="40"/>
                </a:cubicBezTo>
                <a:cubicBezTo>
                  <a:pt x="81" y="18"/>
                  <a:pt x="63" y="0"/>
                  <a:pt x="40"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4">
            <a:extLst>
              <a:ext uri="{FF2B5EF4-FFF2-40B4-BE49-F238E27FC236}">
                <a16:creationId xmlns:a16="http://schemas.microsoft.com/office/drawing/2014/main" id="{2C264CCC-DCE4-433D-A817-9245A067B1A8}"/>
              </a:ext>
            </a:extLst>
          </p:cNvPr>
          <p:cNvSpPr>
            <a:spLocks noChangeArrowheads="1"/>
          </p:cNvSpPr>
          <p:nvPr/>
        </p:nvSpPr>
        <p:spPr bwMode="auto">
          <a:xfrm>
            <a:off x="0" y="1395413"/>
            <a:ext cx="3736975" cy="2451100"/>
          </a:xfrm>
          <a:prstGeom prst="rect">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3" name="矩形 19">
            <a:extLst>
              <a:ext uri="{FF2B5EF4-FFF2-40B4-BE49-F238E27FC236}">
                <a16:creationId xmlns:a16="http://schemas.microsoft.com/office/drawing/2014/main" id="{ACCCF0FF-476E-4BCB-8ABB-AAD89C2A63DC}"/>
              </a:ext>
            </a:extLst>
          </p:cNvPr>
          <p:cNvSpPr>
            <a:spLocks noChangeArrowheads="1"/>
          </p:cNvSpPr>
          <p:nvPr/>
        </p:nvSpPr>
        <p:spPr bwMode="auto">
          <a:xfrm>
            <a:off x="8445500" y="1392238"/>
            <a:ext cx="3770313" cy="2454275"/>
          </a:xfrm>
          <a:prstGeom prst="rect">
            <a:avLst/>
          </a:pr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15364" name="图片 4">
            <a:extLst>
              <a:ext uri="{FF2B5EF4-FFF2-40B4-BE49-F238E27FC236}">
                <a16:creationId xmlns:a16="http://schemas.microsoft.com/office/drawing/2014/main" id="{4B9ABA24-9BE0-4105-BA24-C5A7CAE60B4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b="7921"/>
          <a:stretch>
            <a:fillRect/>
          </a:stretch>
        </p:blipFill>
        <p:spPr bwMode="auto">
          <a:xfrm>
            <a:off x="2984500" y="1392238"/>
            <a:ext cx="62182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5365" name="直角三角形 22">
            <a:extLst>
              <a:ext uri="{FF2B5EF4-FFF2-40B4-BE49-F238E27FC236}">
                <a16:creationId xmlns:a16="http://schemas.microsoft.com/office/drawing/2014/main" id="{2DE57658-8607-4B71-9B30-1FE219D6D395}"/>
              </a:ext>
            </a:extLst>
          </p:cNvPr>
          <p:cNvSpPr>
            <a:spLocks noChangeArrowheads="1"/>
          </p:cNvSpPr>
          <p:nvPr/>
        </p:nvSpPr>
        <p:spPr bwMode="auto">
          <a:xfrm rot="-8118184">
            <a:off x="2463800" y="2109788"/>
            <a:ext cx="1023938" cy="1025525"/>
          </a:xfrm>
          <a:prstGeom prst="rtTriangle">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6" name="直角三角形 23">
            <a:extLst>
              <a:ext uri="{FF2B5EF4-FFF2-40B4-BE49-F238E27FC236}">
                <a16:creationId xmlns:a16="http://schemas.microsoft.com/office/drawing/2014/main" id="{DEECBC3E-6B85-49BF-A1C2-2B3616AAF03A}"/>
              </a:ext>
            </a:extLst>
          </p:cNvPr>
          <p:cNvSpPr>
            <a:spLocks noChangeArrowheads="1"/>
          </p:cNvSpPr>
          <p:nvPr/>
        </p:nvSpPr>
        <p:spPr bwMode="auto">
          <a:xfrm rot="2680177">
            <a:off x="8699500" y="2109788"/>
            <a:ext cx="1025525" cy="1025525"/>
          </a:xfrm>
          <a:prstGeom prst="rtTriangle">
            <a:avLst/>
          </a:pr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7" name="矩形 12">
            <a:extLst>
              <a:ext uri="{FF2B5EF4-FFF2-40B4-BE49-F238E27FC236}">
                <a16:creationId xmlns:a16="http://schemas.microsoft.com/office/drawing/2014/main" id="{7C13D3D5-04B7-4471-A5EC-36CE0093F4D3}"/>
              </a:ext>
            </a:extLst>
          </p:cNvPr>
          <p:cNvSpPr>
            <a:spLocks noChangeArrowheads="1"/>
          </p:cNvSpPr>
          <p:nvPr/>
        </p:nvSpPr>
        <p:spPr bwMode="auto">
          <a:xfrm>
            <a:off x="1166813" y="4360863"/>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a:p>
        </p:txBody>
      </p:sp>
      <p:sp>
        <p:nvSpPr>
          <p:cNvPr id="15368" name="矩形 13">
            <a:extLst>
              <a:ext uri="{FF2B5EF4-FFF2-40B4-BE49-F238E27FC236}">
                <a16:creationId xmlns:a16="http://schemas.microsoft.com/office/drawing/2014/main" id="{5B25317D-5671-4FE3-ADA2-61251B0F183B}"/>
              </a:ext>
            </a:extLst>
          </p:cNvPr>
          <p:cNvSpPr>
            <a:spLocks noChangeArrowheads="1"/>
          </p:cNvSpPr>
          <p:nvPr/>
        </p:nvSpPr>
        <p:spPr bwMode="auto">
          <a:xfrm>
            <a:off x="1182688" y="4856163"/>
            <a:ext cx="98377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 Professional Design Minimalist design, The ultimate simple wind trend, universal design, perfect compatibility, to create the most practical, most personalized demonstration program, so that your presentation is Remarkable. Professional Design Minimalist design, The ultimate simple wind trend, universal design, perfect compatibility, to create the most practical, most personalized demonstration program, so that your presentation is Remarkable.</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9" name="直接连接符 27">
            <a:extLst>
              <a:ext uri="{FF2B5EF4-FFF2-40B4-BE49-F238E27FC236}">
                <a16:creationId xmlns:a16="http://schemas.microsoft.com/office/drawing/2014/main" id="{2519F952-64AC-45FB-995B-DEDB7DE7B671}"/>
              </a:ext>
            </a:extLst>
          </p:cNvPr>
          <p:cNvSpPr>
            <a:spLocks noChangeShapeType="1"/>
          </p:cNvSpPr>
          <p:nvPr/>
        </p:nvSpPr>
        <p:spPr bwMode="auto">
          <a:xfrm>
            <a:off x="1227138" y="4838700"/>
            <a:ext cx="2525712" cy="0"/>
          </a:xfrm>
          <a:prstGeom prst="line">
            <a:avLst/>
          </a:prstGeom>
          <a:noFill/>
          <a:ln w="635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0" name="矩形 15">
            <a:extLst>
              <a:ext uri="{FF2B5EF4-FFF2-40B4-BE49-F238E27FC236}">
                <a16:creationId xmlns:a16="http://schemas.microsoft.com/office/drawing/2014/main" id="{62DC8096-78E2-481E-BBA5-2A964AE27011}"/>
              </a:ext>
            </a:extLst>
          </p:cNvPr>
          <p:cNvSpPr>
            <a:spLocks noChangeArrowheads="1"/>
          </p:cNvSpPr>
          <p:nvPr/>
        </p:nvSpPr>
        <p:spPr bwMode="auto">
          <a:xfrm>
            <a:off x="215899" y="2362200"/>
            <a:ext cx="27523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1" name="矩形 16">
            <a:extLst>
              <a:ext uri="{FF2B5EF4-FFF2-40B4-BE49-F238E27FC236}">
                <a16:creationId xmlns:a16="http://schemas.microsoft.com/office/drawing/2014/main" id="{72BA47C2-740F-44D0-8811-C24B32136133}"/>
              </a:ext>
            </a:extLst>
          </p:cNvPr>
          <p:cNvSpPr>
            <a:spLocks noChangeArrowheads="1"/>
          </p:cNvSpPr>
          <p:nvPr/>
        </p:nvSpPr>
        <p:spPr bwMode="auto">
          <a:xfrm>
            <a:off x="168275" y="1768475"/>
            <a:ext cx="2745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dirty="0"/>
          </a:p>
        </p:txBody>
      </p:sp>
      <p:sp>
        <p:nvSpPr>
          <p:cNvPr id="15372" name="直接连接符 30">
            <a:extLst>
              <a:ext uri="{FF2B5EF4-FFF2-40B4-BE49-F238E27FC236}">
                <a16:creationId xmlns:a16="http://schemas.microsoft.com/office/drawing/2014/main" id="{959FA10D-16BA-4DB7-A365-E32251000B93}"/>
              </a:ext>
            </a:extLst>
          </p:cNvPr>
          <p:cNvSpPr>
            <a:spLocks noChangeShapeType="1"/>
          </p:cNvSpPr>
          <p:nvPr/>
        </p:nvSpPr>
        <p:spPr bwMode="auto">
          <a:xfrm>
            <a:off x="242888" y="2260600"/>
            <a:ext cx="2524125" cy="0"/>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3" name="矩形 18">
            <a:extLst>
              <a:ext uri="{FF2B5EF4-FFF2-40B4-BE49-F238E27FC236}">
                <a16:creationId xmlns:a16="http://schemas.microsoft.com/office/drawing/2014/main" id="{054305F3-E4E9-4E8E-B246-52EB06E10A71}"/>
              </a:ext>
            </a:extLst>
          </p:cNvPr>
          <p:cNvSpPr>
            <a:spLocks noChangeArrowheads="1"/>
          </p:cNvSpPr>
          <p:nvPr/>
        </p:nvSpPr>
        <p:spPr bwMode="auto">
          <a:xfrm>
            <a:off x="9439275" y="2378075"/>
            <a:ext cx="27479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4" name="矩形 19">
            <a:extLst>
              <a:ext uri="{FF2B5EF4-FFF2-40B4-BE49-F238E27FC236}">
                <a16:creationId xmlns:a16="http://schemas.microsoft.com/office/drawing/2014/main" id="{793CE2CE-37B1-4472-8178-41A8E4564245}"/>
              </a:ext>
            </a:extLst>
          </p:cNvPr>
          <p:cNvSpPr>
            <a:spLocks noChangeArrowheads="1"/>
          </p:cNvSpPr>
          <p:nvPr/>
        </p:nvSpPr>
        <p:spPr bwMode="auto">
          <a:xfrm>
            <a:off x="9391650" y="1784350"/>
            <a:ext cx="2745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dirty="0"/>
          </a:p>
        </p:txBody>
      </p:sp>
      <p:sp>
        <p:nvSpPr>
          <p:cNvPr id="15375" name="直接连接符 33">
            <a:extLst>
              <a:ext uri="{FF2B5EF4-FFF2-40B4-BE49-F238E27FC236}">
                <a16:creationId xmlns:a16="http://schemas.microsoft.com/office/drawing/2014/main" id="{2592A4D1-1CB1-46D5-BC75-580F06A2B2CE}"/>
              </a:ext>
            </a:extLst>
          </p:cNvPr>
          <p:cNvSpPr>
            <a:spLocks noChangeShapeType="1"/>
          </p:cNvSpPr>
          <p:nvPr/>
        </p:nvSpPr>
        <p:spPr bwMode="auto">
          <a:xfrm>
            <a:off x="9466263" y="2276475"/>
            <a:ext cx="2525712" cy="0"/>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5376" name="组合 17">
            <a:extLst>
              <a:ext uri="{FF2B5EF4-FFF2-40B4-BE49-F238E27FC236}">
                <a16:creationId xmlns:a16="http://schemas.microsoft.com/office/drawing/2014/main" id="{FF3F03E3-7D08-4C32-B8B7-CBC383652092}"/>
              </a:ext>
            </a:extLst>
          </p:cNvPr>
          <p:cNvGrpSpPr>
            <a:grpSpLocks/>
          </p:cNvGrpSpPr>
          <p:nvPr/>
        </p:nvGrpSpPr>
        <p:grpSpPr bwMode="auto">
          <a:xfrm rot="10800000">
            <a:off x="47625" y="52388"/>
            <a:ext cx="4611688" cy="765175"/>
            <a:chOff x="0" y="0"/>
            <a:chExt cx="4611606" cy="765176"/>
          </a:xfrm>
        </p:grpSpPr>
        <p:sp>
          <p:nvSpPr>
            <p:cNvPr id="15379" name="等腰三角形 18">
              <a:extLst>
                <a:ext uri="{FF2B5EF4-FFF2-40B4-BE49-F238E27FC236}">
                  <a16:creationId xmlns:a16="http://schemas.microsoft.com/office/drawing/2014/main" id="{A628F68E-77EA-4AC7-8461-E9451C30078D}"/>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5380" name="等腰三角形 20">
              <a:extLst>
                <a:ext uri="{FF2B5EF4-FFF2-40B4-BE49-F238E27FC236}">
                  <a16:creationId xmlns:a16="http://schemas.microsoft.com/office/drawing/2014/main" id="{1EA35410-7FA8-4559-9E66-D8F3BEE89971}"/>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5381" name="文本框 24">
              <a:extLst>
                <a:ext uri="{FF2B5EF4-FFF2-40B4-BE49-F238E27FC236}">
                  <a16:creationId xmlns:a16="http://schemas.microsoft.com/office/drawing/2014/main" id="{B9A3476A-8F23-4677-9DBD-75C3D73F2774}"/>
                </a:ext>
              </a:extLst>
            </p:cNvPr>
            <p:cNvSpPr>
              <a:spLocks noChangeArrowheads="1"/>
            </p:cNvSpPr>
            <p:nvPr/>
          </p:nvSpPr>
          <p:spPr bwMode="auto">
            <a:xfrm flipH="1">
              <a:off x="0" y="85727"/>
              <a:ext cx="4611606" cy="593725"/>
            </a:xfrm>
            <a:prstGeom prst="rect">
              <a:avLst/>
            </a:prstGeom>
            <a:solidFill>
              <a:srgbClr val="63BC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5382" name="文本框 34">
              <a:extLst>
                <a:ext uri="{FF2B5EF4-FFF2-40B4-BE49-F238E27FC236}">
                  <a16:creationId xmlns:a16="http://schemas.microsoft.com/office/drawing/2014/main" id="{0A1B1551-B900-4859-BAB6-2CFF64F787E3}"/>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5377" name="矩形 35">
            <a:extLst>
              <a:ext uri="{FF2B5EF4-FFF2-40B4-BE49-F238E27FC236}">
                <a16:creationId xmlns:a16="http://schemas.microsoft.com/office/drawing/2014/main" id="{665373E8-650B-4026-AEE6-087148D95BB1}"/>
              </a:ext>
            </a:extLst>
          </p:cNvPr>
          <p:cNvSpPr>
            <a:spLocks noChangeArrowheads="1"/>
          </p:cNvSpPr>
          <p:nvPr/>
        </p:nvSpPr>
        <p:spPr bwMode="auto">
          <a:xfrm>
            <a:off x="327025" y="149225"/>
            <a:ext cx="69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03</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5378" name="MH_Entry_1">
            <a:extLst>
              <a:ext uri="{FF2B5EF4-FFF2-40B4-BE49-F238E27FC236}">
                <a16:creationId xmlns:a16="http://schemas.microsoft.com/office/drawing/2014/main" id="{176C92E4-E7AD-4DD4-8B53-A197F5C8E419}"/>
              </a:ext>
            </a:extLst>
          </p:cNvPr>
          <p:cNvSpPr>
            <a:spLocks noChangeArrowheads="1"/>
          </p:cNvSpPr>
          <p:nvPr/>
        </p:nvSpPr>
        <p:spPr bwMode="auto">
          <a:xfrm>
            <a:off x="831850" y="200025"/>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7">
            <a:extLst>
              <a:ext uri="{FF2B5EF4-FFF2-40B4-BE49-F238E27FC236}">
                <a16:creationId xmlns:a16="http://schemas.microsoft.com/office/drawing/2014/main" id="{0B8C018C-E9F6-4E27-9091-36C6C3681739}"/>
              </a:ext>
            </a:extLst>
          </p:cNvPr>
          <p:cNvSpPr>
            <a:spLocks noChangeArrowheads="1"/>
          </p:cNvSpPr>
          <p:nvPr/>
        </p:nvSpPr>
        <p:spPr bwMode="auto">
          <a:xfrm>
            <a:off x="-15875" y="2022475"/>
            <a:ext cx="12244388" cy="4211638"/>
          </a:xfrm>
          <a:prstGeom prst="rect">
            <a:avLst/>
          </a:prstGeom>
          <a:solidFill>
            <a:srgbClr val="F2F2F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16387" name="图片 39">
            <a:extLst>
              <a:ext uri="{FF2B5EF4-FFF2-40B4-BE49-F238E27FC236}">
                <a16:creationId xmlns:a16="http://schemas.microsoft.com/office/drawing/2014/main" id="{DADDA7B2-E37B-4711-A519-CBEB0AEB87E9}"/>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1503363"/>
            <a:ext cx="30305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6388" name="图片 41">
            <a:extLst>
              <a:ext uri="{FF2B5EF4-FFF2-40B4-BE49-F238E27FC236}">
                <a16:creationId xmlns:a16="http://schemas.microsoft.com/office/drawing/2014/main" id="{15E69ED0-5046-4B05-8E0C-142A478A698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b="5684"/>
          <a:stretch>
            <a:fillRect/>
          </a:stretch>
        </p:blipFill>
        <p:spPr bwMode="auto">
          <a:xfrm>
            <a:off x="9009063" y="1516063"/>
            <a:ext cx="32194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6389" name="图片 42">
            <a:extLst>
              <a:ext uri="{FF2B5EF4-FFF2-40B4-BE49-F238E27FC236}">
                <a16:creationId xmlns:a16="http://schemas.microsoft.com/office/drawing/2014/main" id="{C56421BC-1066-4F1B-BCD4-FF58DFB807F7}"/>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426" t="35692" r="426" b="15691"/>
          <a:stretch>
            <a:fillRect/>
          </a:stretch>
        </p:blipFill>
        <p:spPr bwMode="auto">
          <a:xfrm>
            <a:off x="2995613" y="1512888"/>
            <a:ext cx="313213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6390" name="图片 40">
            <a:extLst>
              <a:ext uri="{FF2B5EF4-FFF2-40B4-BE49-F238E27FC236}">
                <a16:creationId xmlns:a16="http://schemas.microsoft.com/office/drawing/2014/main" id="{CDAF40C7-C74C-47D1-927F-DDB4E14C365E}"/>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r="3090"/>
          <a:stretch>
            <a:fillRect/>
          </a:stretch>
        </p:blipFill>
        <p:spPr bwMode="auto">
          <a:xfrm>
            <a:off x="6107113" y="1525588"/>
            <a:ext cx="2986087"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6391" name="矩形 13">
            <a:extLst>
              <a:ext uri="{FF2B5EF4-FFF2-40B4-BE49-F238E27FC236}">
                <a16:creationId xmlns:a16="http://schemas.microsoft.com/office/drawing/2014/main" id="{84FC4504-67CD-43F3-A4E9-97168440C02C}"/>
              </a:ext>
            </a:extLst>
          </p:cNvPr>
          <p:cNvSpPr>
            <a:spLocks noChangeArrowheads="1"/>
          </p:cNvSpPr>
          <p:nvPr/>
        </p:nvSpPr>
        <p:spPr bwMode="auto">
          <a:xfrm>
            <a:off x="-15875" y="3511550"/>
            <a:ext cx="3113088" cy="182563"/>
          </a:xfrm>
          <a:prstGeom prst="rect">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2" name="矩形 14">
            <a:extLst>
              <a:ext uri="{FF2B5EF4-FFF2-40B4-BE49-F238E27FC236}">
                <a16:creationId xmlns:a16="http://schemas.microsoft.com/office/drawing/2014/main" id="{FADAA6F7-D60B-4D14-AEF9-5DD182D3BFF8}"/>
              </a:ext>
            </a:extLst>
          </p:cNvPr>
          <p:cNvSpPr>
            <a:spLocks noChangeArrowheads="1"/>
          </p:cNvSpPr>
          <p:nvPr/>
        </p:nvSpPr>
        <p:spPr bwMode="auto">
          <a:xfrm>
            <a:off x="6103938" y="3511550"/>
            <a:ext cx="3113087" cy="182563"/>
          </a:xfrm>
          <a:prstGeom prst="rect">
            <a:avLst/>
          </a:prstGeom>
          <a:solidFill>
            <a:srgbClr val="AFD109"/>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3" name="矩形 15">
            <a:extLst>
              <a:ext uri="{FF2B5EF4-FFF2-40B4-BE49-F238E27FC236}">
                <a16:creationId xmlns:a16="http://schemas.microsoft.com/office/drawing/2014/main" id="{A4734E0A-F46F-4750-A1CA-B050E5C38824}"/>
              </a:ext>
            </a:extLst>
          </p:cNvPr>
          <p:cNvSpPr>
            <a:spLocks noChangeArrowheads="1"/>
          </p:cNvSpPr>
          <p:nvPr/>
        </p:nvSpPr>
        <p:spPr bwMode="auto">
          <a:xfrm>
            <a:off x="9105900" y="3511550"/>
            <a:ext cx="3113088" cy="182563"/>
          </a:xfrm>
          <a:prstGeom prst="rect">
            <a:avLst/>
          </a:prstGeom>
          <a:solidFill>
            <a:srgbClr val="3C72A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4" name="矩形 16">
            <a:extLst>
              <a:ext uri="{FF2B5EF4-FFF2-40B4-BE49-F238E27FC236}">
                <a16:creationId xmlns:a16="http://schemas.microsoft.com/office/drawing/2014/main" id="{ECA1B6DC-BE16-4763-BDF1-76275C514E1A}"/>
              </a:ext>
            </a:extLst>
          </p:cNvPr>
          <p:cNvSpPr>
            <a:spLocks noChangeArrowheads="1"/>
          </p:cNvSpPr>
          <p:nvPr/>
        </p:nvSpPr>
        <p:spPr bwMode="auto">
          <a:xfrm>
            <a:off x="3014663" y="3511550"/>
            <a:ext cx="3081337" cy="182563"/>
          </a:xfrm>
          <a:prstGeom prst="rect">
            <a:avLst/>
          </a:pr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395" name="矩形 43">
            <a:extLst>
              <a:ext uri="{FF2B5EF4-FFF2-40B4-BE49-F238E27FC236}">
                <a16:creationId xmlns:a16="http://schemas.microsoft.com/office/drawing/2014/main" id="{6B5B509B-9F0D-4102-A7A5-3DC8D6DE26F8}"/>
              </a:ext>
            </a:extLst>
          </p:cNvPr>
          <p:cNvSpPr>
            <a:spLocks noChangeArrowheads="1"/>
          </p:cNvSpPr>
          <p:nvPr/>
        </p:nvSpPr>
        <p:spPr bwMode="auto">
          <a:xfrm>
            <a:off x="963613" y="3840163"/>
            <a:ext cx="909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48C06"/>
                </a:solidFill>
                <a:latin typeface="微软雅黑" panose="020B0503020204020204" pitchFamily="34" charset="-122"/>
                <a:ea typeface="微软雅黑" panose="020B0503020204020204" pitchFamily="34" charset="-122"/>
                <a:sym typeface="微软雅黑" panose="020B0503020204020204" pitchFamily="34" charset="-122"/>
              </a:rPr>
              <a:t>2012</a:t>
            </a:r>
            <a:endParaRPr lang="zh-CN" altLang="en-US" sz="2400">
              <a:solidFill>
                <a:srgbClr val="F48C0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6" name="矩形 44">
            <a:extLst>
              <a:ext uri="{FF2B5EF4-FFF2-40B4-BE49-F238E27FC236}">
                <a16:creationId xmlns:a16="http://schemas.microsoft.com/office/drawing/2014/main" id="{2AF9E677-5109-444F-A592-74DD1ED9812B}"/>
              </a:ext>
            </a:extLst>
          </p:cNvPr>
          <p:cNvSpPr>
            <a:spLocks noChangeArrowheads="1"/>
          </p:cNvSpPr>
          <p:nvPr/>
        </p:nvSpPr>
        <p:spPr bwMode="auto">
          <a:xfrm>
            <a:off x="4100513" y="3840163"/>
            <a:ext cx="909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2013</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7" name="矩形 45">
            <a:extLst>
              <a:ext uri="{FF2B5EF4-FFF2-40B4-BE49-F238E27FC236}">
                <a16:creationId xmlns:a16="http://schemas.microsoft.com/office/drawing/2014/main" id="{A340758A-0274-426D-8603-0FE432E2E249}"/>
              </a:ext>
            </a:extLst>
          </p:cNvPr>
          <p:cNvSpPr>
            <a:spLocks noChangeArrowheads="1"/>
          </p:cNvSpPr>
          <p:nvPr/>
        </p:nvSpPr>
        <p:spPr bwMode="auto">
          <a:xfrm>
            <a:off x="7223125" y="3840163"/>
            <a:ext cx="909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2014</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矩形 46">
            <a:extLst>
              <a:ext uri="{FF2B5EF4-FFF2-40B4-BE49-F238E27FC236}">
                <a16:creationId xmlns:a16="http://schemas.microsoft.com/office/drawing/2014/main" id="{08329C02-1AA9-4B4B-839F-7BDA156AD0D9}"/>
              </a:ext>
            </a:extLst>
          </p:cNvPr>
          <p:cNvSpPr>
            <a:spLocks noChangeArrowheads="1"/>
          </p:cNvSpPr>
          <p:nvPr/>
        </p:nvSpPr>
        <p:spPr bwMode="auto">
          <a:xfrm>
            <a:off x="10163175" y="3841750"/>
            <a:ext cx="909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2015</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9" name="矩形 47">
            <a:extLst>
              <a:ext uri="{FF2B5EF4-FFF2-40B4-BE49-F238E27FC236}">
                <a16:creationId xmlns:a16="http://schemas.microsoft.com/office/drawing/2014/main" id="{A5D087D9-F2B0-4EA3-93A5-04FD5D5A3135}"/>
              </a:ext>
            </a:extLst>
          </p:cNvPr>
          <p:cNvSpPr>
            <a:spLocks noChangeArrowheads="1"/>
          </p:cNvSpPr>
          <p:nvPr/>
        </p:nvSpPr>
        <p:spPr bwMode="auto">
          <a:xfrm>
            <a:off x="403225" y="4302125"/>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48C06"/>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a:p>
        </p:txBody>
      </p:sp>
      <p:sp>
        <p:nvSpPr>
          <p:cNvPr id="16400" name="矩形 48">
            <a:extLst>
              <a:ext uri="{FF2B5EF4-FFF2-40B4-BE49-F238E27FC236}">
                <a16:creationId xmlns:a16="http://schemas.microsoft.com/office/drawing/2014/main" id="{D065D67F-AD30-4B31-A895-8E1BEBDA7D60}"/>
              </a:ext>
            </a:extLst>
          </p:cNvPr>
          <p:cNvSpPr>
            <a:spLocks noChangeArrowheads="1"/>
          </p:cNvSpPr>
          <p:nvPr/>
        </p:nvSpPr>
        <p:spPr bwMode="auto">
          <a:xfrm>
            <a:off x="3441700"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a:p>
        </p:txBody>
      </p:sp>
      <p:sp>
        <p:nvSpPr>
          <p:cNvPr id="16401" name="矩形 51">
            <a:extLst>
              <a:ext uri="{FF2B5EF4-FFF2-40B4-BE49-F238E27FC236}">
                <a16:creationId xmlns:a16="http://schemas.microsoft.com/office/drawing/2014/main" id="{AE0E5811-B3D0-4E40-992D-F1E0512D8BC3}"/>
              </a:ext>
            </a:extLst>
          </p:cNvPr>
          <p:cNvSpPr>
            <a:spLocks noChangeArrowheads="1"/>
          </p:cNvSpPr>
          <p:nvPr/>
        </p:nvSpPr>
        <p:spPr bwMode="auto">
          <a:xfrm>
            <a:off x="6583363"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a:p>
        </p:txBody>
      </p:sp>
      <p:sp>
        <p:nvSpPr>
          <p:cNvPr id="16402" name="矩形 52">
            <a:extLst>
              <a:ext uri="{FF2B5EF4-FFF2-40B4-BE49-F238E27FC236}">
                <a16:creationId xmlns:a16="http://schemas.microsoft.com/office/drawing/2014/main" id="{F244D41F-2C57-4BC4-AB1D-BFAB2D70624F}"/>
              </a:ext>
            </a:extLst>
          </p:cNvPr>
          <p:cNvSpPr>
            <a:spLocks noChangeArrowheads="1"/>
          </p:cNvSpPr>
          <p:nvPr/>
        </p:nvSpPr>
        <p:spPr bwMode="auto">
          <a:xfrm>
            <a:off x="9640888"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a:p>
        </p:txBody>
      </p:sp>
      <p:sp>
        <p:nvSpPr>
          <p:cNvPr id="16403" name="矩形 54">
            <a:extLst>
              <a:ext uri="{FF2B5EF4-FFF2-40B4-BE49-F238E27FC236}">
                <a16:creationId xmlns:a16="http://schemas.microsoft.com/office/drawing/2014/main" id="{2D9CB77B-C6CA-4FB1-99BB-3F8A048AC875}"/>
              </a:ext>
            </a:extLst>
          </p:cNvPr>
          <p:cNvSpPr>
            <a:spLocks noChangeArrowheads="1"/>
          </p:cNvSpPr>
          <p:nvPr/>
        </p:nvSpPr>
        <p:spPr bwMode="auto">
          <a:xfrm>
            <a:off x="163513" y="4821238"/>
            <a:ext cx="2509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4" name="矩形 54">
            <a:extLst>
              <a:ext uri="{FF2B5EF4-FFF2-40B4-BE49-F238E27FC236}">
                <a16:creationId xmlns:a16="http://schemas.microsoft.com/office/drawing/2014/main" id="{E3279AF6-90F6-45E6-98B5-4B6ADB5A11FD}"/>
              </a:ext>
            </a:extLst>
          </p:cNvPr>
          <p:cNvSpPr>
            <a:spLocks noChangeArrowheads="1"/>
          </p:cNvSpPr>
          <p:nvPr/>
        </p:nvSpPr>
        <p:spPr bwMode="auto">
          <a:xfrm>
            <a:off x="3203575" y="4821238"/>
            <a:ext cx="250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5" name="矩形 54">
            <a:extLst>
              <a:ext uri="{FF2B5EF4-FFF2-40B4-BE49-F238E27FC236}">
                <a16:creationId xmlns:a16="http://schemas.microsoft.com/office/drawing/2014/main" id="{350250B2-F7D6-4E86-9737-951C6538EC02}"/>
              </a:ext>
            </a:extLst>
          </p:cNvPr>
          <p:cNvSpPr>
            <a:spLocks noChangeArrowheads="1"/>
          </p:cNvSpPr>
          <p:nvPr/>
        </p:nvSpPr>
        <p:spPr bwMode="auto">
          <a:xfrm>
            <a:off x="6405563" y="4821238"/>
            <a:ext cx="2509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6" name="矩形 54">
            <a:extLst>
              <a:ext uri="{FF2B5EF4-FFF2-40B4-BE49-F238E27FC236}">
                <a16:creationId xmlns:a16="http://schemas.microsoft.com/office/drawing/2014/main" id="{DBF632D4-2268-4055-9E83-D3D9670C3B25}"/>
              </a:ext>
            </a:extLst>
          </p:cNvPr>
          <p:cNvSpPr>
            <a:spLocks noChangeArrowheads="1"/>
          </p:cNvSpPr>
          <p:nvPr/>
        </p:nvSpPr>
        <p:spPr bwMode="auto">
          <a:xfrm>
            <a:off x="9363075" y="4821238"/>
            <a:ext cx="2509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407" name="组合 36">
            <a:extLst>
              <a:ext uri="{FF2B5EF4-FFF2-40B4-BE49-F238E27FC236}">
                <a16:creationId xmlns:a16="http://schemas.microsoft.com/office/drawing/2014/main" id="{1698F369-014D-4748-A01B-8DCFEAD00F17}"/>
              </a:ext>
            </a:extLst>
          </p:cNvPr>
          <p:cNvGrpSpPr>
            <a:grpSpLocks/>
          </p:cNvGrpSpPr>
          <p:nvPr/>
        </p:nvGrpSpPr>
        <p:grpSpPr bwMode="auto">
          <a:xfrm rot="10800000">
            <a:off x="47625" y="52388"/>
            <a:ext cx="4611688" cy="765175"/>
            <a:chOff x="0" y="0"/>
            <a:chExt cx="4611606" cy="765176"/>
          </a:xfrm>
        </p:grpSpPr>
        <p:sp>
          <p:nvSpPr>
            <p:cNvPr id="16410" name="等腰三角形 37">
              <a:extLst>
                <a:ext uri="{FF2B5EF4-FFF2-40B4-BE49-F238E27FC236}">
                  <a16:creationId xmlns:a16="http://schemas.microsoft.com/office/drawing/2014/main" id="{C4ACB779-F6B9-4F34-ACEF-DBB6EC3A1EB6}"/>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6411" name="等腰三角形 38">
              <a:extLst>
                <a:ext uri="{FF2B5EF4-FFF2-40B4-BE49-F238E27FC236}">
                  <a16:creationId xmlns:a16="http://schemas.microsoft.com/office/drawing/2014/main" id="{067999DB-7DF3-4C5A-BF46-6E9FE54D84FB}"/>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6412" name="文本框 39">
              <a:extLst>
                <a:ext uri="{FF2B5EF4-FFF2-40B4-BE49-F238E27FC236}">
                  <a16:creationId xmlns:a16="http://schemas.microsoft.com/office/drawing/2014/main" id="{449D2BA8-0C2D-496A-B297-C554653B37EE}"/>
                </a:ext>
              </a:extLst>
            </p:cNvPr>
            <p:cNvSpPr>
              <a:spLocks noChangeArrowheads="1"/>
            </p:cNvSpPr>
            <p:nvPr/>
          </p:nvSpPr>
          <p:spPr bwMode="auto">
            <a:xfrm flipH="1">
              <a:off x="0" y="85727"/>
              <a:ext cx="4611606" cy="593725"/>
            </a:xfrm>
            <a:prstGeom prst="rect">
              <a:avLst/>
            </a:prstGeom>
            <a:solidFill>
              <a:srgbClr val="63BC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6413" name="文本框 40">
              <a:extLst>
                <a:ext uri="{FF2B5EF4-FFF2-40B4-BE49-F238E27FC236}">
                  <a16:creationId xmlns:a16="http://schemas.microsoft.com/office/drawing/2014/main" id="{D95A8C8E-778B-426E-AEB2-F5869D48EFBA}"/>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6408" name="矩形 41">
            <a:extLst>
              <a:ext uri="{FF2B5EF4-FFF2-40B4-BE49-F238E27FC236}">
                <a16:creationId xmlns:a16="http://schemas.microsoft.com/office/drawing/2014/main" id="{736D3171-F371-44B4-ADE2-B139538E0D71}"/>
              </a:ext>
            </a:extLst>
          </p:cNvPr>
          <p:cNvSpPr>
            <a:spLocks noChangeArrowheads="1"/>
          </p:cNvSpPr>
          <p:nvPr/>
        </p:nvSpPr>
        <p:spPr bwMode="auto">
          <a:xfrm>
            <a:off x="327025" y="149225"/>
            <a:ext cx="69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03</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6409" name="MH_Entry_1">
            <a:extLst>
              <a:ext uri="{FF2B5EF4-FFF2-40B4-BE49-F238E27FC236}">
                <a16:creationId xmlns:a16="http://schemas.microsoft.com/office/drawing/2014/main" id="{C32408F4-A194-41DC-87A2-A0F8B9FA5D37}"/>
              </a:ext>
            </a:extLst>
          </p:cNvPr>
          <p:cNvSpPr>
            <a:spLocks noChangeArrowheads="1"/>
          </p:cNvSpPr>
          <p:nvPr/>
        </p:nvSpPr>
        <p:spPr bwMode="auto">
          <a:xfrm>
            <a:off x="831850" y="200025"/>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6">
            <a:extLst>
              <a:ext uri="{FF2B5EF4-FFF2-40B4-BE49-F238E27FC236}">
                <a16:creationId xmlns:a16="http://schemas.microsoft.com/office/drawing/2014/main" id="{3187D98A-2891-4933-BE65-23DB7D6C2CCE}"/>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22425" y="1017588"/>
            <a:ext cx="8942388"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117">
            <a:extLst>
              <a:ext uri="{FF2B5EF4-FFF2-40B4-BE49-F238E27FC236}">
                <a16:creationId xmlns:a16="http://schemas.microsoft.com/office/drawing/2014/main" id="{D9628D24-D777-4CC4-82CE-F1C80FDD91F2}"/>
              </a:ext>
            </a:extLst>
          </p:cNvPr>
          <p:cNvSpPr>
            <a:spLocks noChangeArrowheads="1"/>
          </p:cNvSpPr>
          <p:nvPr/>
        </p:nvSpPr>
        <p:spPr bwMode="auto">
          <a:xfrm>
            <a:off x="1824038" y="460375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ts val="1000"/>
              </a:spcBef>
            </a:pPr>
            <a:r>
              <a:rPr lang="zh-CN" altLang="en-US" sz="2400" b="1">
                <a:solidFill>
                  <a:srgbClr val="4E4E4E"/>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a:p>
        </p:txBody>
      </p:sp>
      <p:sp>
        <p:nvSpPr>
          <p:cNvPr id="17412" name="矩形 124">
            <a:extLst>
              <a:ext uri="{FF2B5EF4-FFF2-40B4-BE49-F238E27FC236}">
                <a16:creationId xmlns:a16="http://schemas.microsoft.com/office/drawing/2014/main" id="{90B6410D-884B-4C06-86E7-382B9544A931}"/>
              </a:ext>
            </a:extLst>
          </p:cNvPr>
          <p:cNvSpPr>
            <a:spLocks noChangeArrowheads="1"/>
          </p:cNvSpPr>
          <p:nvPr/>
        </p:nvSpPr>
        <p:spPr bwMode="auto">
          <a:xfrm>
            <a:off x="1824038" y="5116513"/>
            <a:ext cx="85439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 Professional Design Minimalist design</a:t>
            </a:r>
            <a:r>
              <a:rPr lang="en-US" altLang="zh-CN" sz="1600" dirty="0">
                <a:solidFill>
                  <a:srgbClr val="4E4E4E"/>
                </a:solidFill>
                <a:latin typeface="宋体" panose="02010600030101010101" pitchFamily="2" charset="-122"/>
                <a:sym typeface="宋体" panose="02010600030101010101" pitchFamily="2" charset="-122"/>
              </a:rPr>
              <a:t>.</a:t>
            </a:r>
            <a:endParaRPr lang="zh-CN" altLang="en-US" sz="1600" dirty="0">
              <a:solidFill>
                <a:srgbClr val="4E4E4E"/>
              </a:solidFill>
              <a:latin typeface="宋体" panose="02010600030101010101" pitchFamily="2" charset="-122"/>
              <a:sym typeface="宋体" panose="02010600030101010101" pitchFamily="2" charset="-122"/>
            </a:endParaRPr>
          </a:p>
        </p:txBody>
      </p:sp>
      <p:sp>
        <p:nvSpPr>
          <p:cNvPr id="17413" name="直接连接符 29">
            <a:extLst>
              <a:ext uri="{FF2B5EF4-FFF2-40B4-BE49-F238E27FC236}">
                <a16:creationId xmlns:a16="http://schemas.microsoft.com/office/drawing/2014/main" id="{1CBB7694-77D4-4A8C-8E14-A91C5688572B}"/>
              </a:ext>
            </a:extLst>
          </p:cNvPr>
          <p:cNvSpPr>
            <a:spLocks noChangeShapeType="1"/>
          </p:cNvSpPr>
          <p:nvPr/>
        </p:nvSpPr>
        <p:spPr bwMode="auto">
          <a:xfrm>
            <a:off x="1873250" y="5080000"/>
            <a:ext cx="1882775" cy="0"/>
          </a:xfrm>
          <a:prstGeom prst="line">
            <a:avLst/>
          </a:prstGeom>
          <a:noFill/>
          <a:ln w="6350">
            <a:solidFill>
              <a:srgbClr val="4E4E4E"/>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7414" name="组合 7">
            <a:extLst>
              <a:ext uri="{FF2B5EF4-FFF2-40B4-BE49-F238E27FC236}">
                <a16:creationId xmlns:a16="http://schemas.microsoft.com/office/drawing/2014/main" id="{6FD79616-7103-48BA-A06F-EACB0B43D8F9}"/>
              </a:ext>
            </a:extLst>
          </p:cNvPr>
          <p:cNvGrpSpPr>
            <a:grpSpLocks/>
          </p:cNvGrpSpPr>
          <p:nvPr/>
        </p:nvGrpSpPr>
        <p:grpSpPr bwMode="auto">
          <a:xfrm rot="10800000">
            <a:off x="47625" y="52388"/>
            <a:ext cx="4611688" cy="765175"/>
            <a:chOff x="0" y="0"/>
            <a:chExt cx="4611606" cy="765176"/>
          </a:xfrm>
        </p:grpSpPr>
        <p:sp>
          <p:nvSpPr>
            <p:cNvPr id="17417" name="等腰三角形 8">
              <a:extLst>
                <a:ext uri="{FF2B5EF4-FFF2-40B4-BE49-F238E27FC236}">
                  <a16:creationId xmlns:a16="http://schemas.microsoft.com/office/drawing/2014/main" id="{43997640-6997-49E9-AA32-69062BF9AC5B}"/>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7418" name="等腰三角形 9">
              <a:extLst>
                <a:ext uri="{FF2B5EF4-FFF2-40B4-BE49-F238E27FC236}">
                  <a16:creationId xmlns:a16="http://schemas.microsoft.com/office/drawing/2014/main" id="{CA7DD1B8-87B6-4599-825D-7863971EEE2B}"/>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7419" name="文本框 10">
              <a:extLst>
                <a:ext uri="{FF2B5EF4-FFF2-40B4-BE49-F238E27FC236}">
                  <a16:creationId xmlns:a16="http://schemas.microsoft.com/office/drawing/2014/main" id="{3FF8129E-C9B6-4206-A39D-C4E106177AC8}"/>
                </a:ext>
              </a:extLst>
            </p:cNvPr>
            <p:cNvSpPr>
              <a:spLocks noChangeArrowheads="1"/>
            </p:cNvSpPr>
            <p:nvPr/>
          </p:nvSpPr>
          <p:spPr bwMode="auto">
            <a:xfrm flipH="1">
              <a:off x="0" y="85727"/>
              <a:ext cx="4611606" cy="593725"/>
            </a:xfrm>
            <a:prstGeom prst="rect">
              <a:avLst/>
            </a:prstGeom>
            <a:solidFill>
              <a:srgbClr val="63BC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20" name="文本框 11">
              <a:extLst>
                <a:ext uri="{FF2B5EF4-FFF2-40B4-BE49-F238E27FC236}">
                  <a16:creationId xmlns:a16="http://schemas.microsoft.com/office/drawing/2014/main" id="{815B5641-7A32-4F39-894D-0D137B6CFB36}"/>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7415" name="矩形 12">
            <a:extLst>
              <a:ext uri="{FF2B5EF4-FFF2-40B4-BE49-F238E27FC236}">
                <a16:creationId xmlns:a16="http://schemas.microsoft.com/office/drawing/2014/main" id="{8E8D128A-6F8D-45B4-8529-64A702D73752}"/>
              </a:ext>
            </a:extLst>
          </p:cNvPr>
          <p:cNvSpPr>
            <a:spLocks noChangeArrowheads="1"/>
          </p:cNvSpPr>
          <p:nvPr/>
        </p:nvSpPr>
        <p:spPr bwMode="auto">
          <a:xfrm>
            <a:off x="327025" y="149225"/>
            <a:ext cx="69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03</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16" name="MH_Entry_1">
            <a:extLst>
              <a:ext uri="{FF2B5EF4-FFF2-40B4-BE49-F238E27FC236}">
                <a16:creationId xmlns:a16="http://schemas.microsoft.com/office/drawing/2014/main" id="{FBCD3766-3F65-44A9-BF9D-D9204A39C9C0}"/>
              </a:ext>
            </a:extLst>
          </p:cNvPr>
          <p:cNvSpPr>
            <a:spLocks noChangeArrowheads="1"/>
          </p:cNvSpPr>
          <p:nvPr/>
        </p:nvSpPr>
        <p:spPr bwMode="auto">
          <a:xfrm>
            <a:off x="831850" y="200025"/>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任意多边形 20">
            <a:extLst>
              <a:ext uri="{FF2B5EF4-FFF2-40B4-BE49-F238E27FC236}">
                <a16:creationId xmlns:a16="http://schemas.microsoft.com/office/drawing/2014/main" id="{BABB0BF3-8074-4E28-9DEC-A76956908BD2}"/>
              </a:ext>
            </a:extLst>
          </p:cNvPr>
          <p:cNvSpPr>
            <a:spLocks noChangeArrowheads="1"/>
          </p:cNvSpPr>
          <p:nvPr/>
        </p:nvSpPr>
        <p:spPr bwMode="auto">
          <a:xfrm>
            <a:off x="7535863" y="2654300"/>
            <a:ext cx="2160587" cy="2995613"/>
          </a:xfrm>
          <a:custGeom>
            <a:avLst/>
            <a:gdLst>
              <a:gd name="T0" fmla="*/ 0 w 2380342"/>
              <a:gd name="T1" fmla="*/ 0 h 2931886"/>
              <a:gd name="T2" fmla="*/ 1961120 w 2380342"/>
              <a:gd name="T3" fmla="*/ 0 h 2931886"/>
              <a:gd name="T4" fmla="*/ 1961120 w 2380342"/>
              <a:gd name="T5" fmla="*/ 2994576 h 2931886"/>
              <a:gd name="T6" fmla="*/ 1908915 w 2380342"/>
              <a:gd name="T7" fmla="*/ 3060725 h 2931886"/>
              <a:gd name="T8" fmla="*/ 52205 w 2380342"/>
              <a:gd name="T9" fmla="*/ 3060725 h 2931886"/>
              <a:gd name="T10" fmla="*/ 0 w 2380342"/>
              <a:gd name="T11" fmla="*/ 2994576 h 2931886"/>
              <a:gd name="T12" fmla="*/ 0 60000 65536"/>
              <a:gd name="T13" fmla="*/ 0 60000 65536"/>
              <a:gd name="T14" fmla="*/ 0 60000 65536"/>
              <a:gd name="T15" fmla="*/ 0 60000 65536"/>
              <a:gd name="T16" fmla="*/ 0 60000 65536"/>
              <a:gd name="T17" fmla="*/ 0 60000 65536"/>
              <a:gd name="T18" fmla="*/ 0 w 2380342"/>
              <a:gd name="T19" fmla="*/ 0 h 2931886"/>
              <a:gd name="T20" fmla="*/ 2380342 w 2380342"/>
              <a:gd name="T21" fmla="*/ 2931886 h 2931886"/>
            </a:gdLst>
            <a:ahLst/>
            <a:cxnLst>
              <a:cxn ang="T12">
                <a:pos x="T0" y="T1"/>
              </a:cxn>
              <a:cxn ang="T13">
                <a:pos x="T2" y="T3"/>
              </a:cxn>
              <a:cxn ang="T14">
                <a:pos x="T4" y="T5"/>
              </a:cxn>
              <a:cxn ang="T15">
                <a:pos x="T6" y="T7"/>
              </a:cxn>
              <a:cxn ang="T16">
                <a:pos x="T8" y="T9"/>
              </a:cxn>
              <a:cxn ang="T17">
                <a:pos x="T10" y="T11"/>
              </a:cxn>
            </a:cxnLst>
            <a:rect l="T18" t="T19" r="T20" b="T21"/>
            <a:pathLst>
              <a:path w="2380342" h="2931886">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lnTo>
                  <a:pt x="0" y="0"/>
                </a:lnTo>
                <a:close/>
              </a:path>
            </a:pathLst>
          </a:custGeom>
          <a:solidFill>
            <a:srgbClr val="F2F2F2"/>
          </a:solidFill>
          <a:ln w="3175">
            <a:solidFill>
              <a:srgbClr val="EAEAEA"/>
            </a:solidFill>
            <a:bevel/>
            <a:headEnd/>
            <a:tailEnd/>
          </a:ln>
        </p:spPr>
        <p:txBody>
          <a:bodyPr bIns="14400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sym typeface="微软雅黑" panose="020B0503020204020204" pitchFamily="34" charset="-122"/>
              </a:rPr>
              <a:t>Add title</a:t>
            </a:r>
          </a:p>
        </p:txBody>
      </p:sp>
      <p:sp>
        <p:nvSpPr>
          <p:cNvPr id="18435" name="任意多边形 18">
            <a:extLst>
              <a:ext uri="{FF2B5EF4-FFF2-40B4-BE49-F238E27FC236}">
                <a16:creationId xmlns:a16="http://schemas.microsoft.com/office/drawing/2014/main" id="{E6989ED0-A176-480E-9ABE-C96E3E3F45F8}"/>
              </a:ext>
            </a:extLst>
          </p:cNvPr>
          <p:cNvSpPr>
            <a:spLocks noChangeArrowheads="1"/>
          </p:cNvSpPr>
          <p:nvPr/>
        </p:nvSpPr>
        <p:spPr bwMode="auto">
          <a:xfrm>
            <a:off x="5016500" y="2654300"/>
            <a:ext cx="2160588" cy="2995613"/>
          </a:xfrm>
          <a:custGeom>
            <a:avLst/>
            <a:gdLst>
              <a:gd name="T0" fmla="*/ 0 w 2380342"/>
              <a:gd name="T1" fmla="*/ 0 h 2931886"/>
              <a:gd name="T2" fmla="*/ 1961122 w 2380342"/>
              <a:gd name="T3" fmla="*/ 0 h 2931886"/>
              <a:gd name="T4" fmla="*/ 1961122 w 2380342"/>
              <a:gd name="T5" fmla="*/ 2994576 h 2931886"/>
              <a:gd name="T6" fmla="*/ 1908917 w 2380342"/>
              <a:gd name="T7" fmla="*/ 3060725 h 2931886"/>
              <a:gd name="T8" fmla="*/ 52205 w 2380342"/>
              <a:gd name="T9" fmla="*/ 3060725 h 2931886"/>
              <a:gd name="T10" fmla="*/ 0 w 2380342"/>
              <a:gd name="T11" fmla="*/ 2994576 h 2931886"/>
              <a:gd name="T12" fmla="*/ 0 60000 65536"/>
              <a:gd name="T13" fmla="*/ 0 60000 65536"/>
              <a:gd name="T14" fmla="*/ 0 60000 65536"/>
              <a:gd name="T15" fmla="*/ 0 60000 65536"/>
              <a:gd name="T16" fmla="*/ 0 60000 65536"/>
              <a:gd name="T17" fmla="*/ 0 60000 65536"/>
              <a:gd name="T18" fmla="*/ 0 w 2380342"/>
              <a:gd name="T19" fmla="*/ 0 h 2931886"/>
              <a:gd name="T20" fmla="*/ 2380342 w 2380342"/>
              <a:gd name="T21" fmla="*/ 2931886 h 2931886"/>
            </a:gdLst>
            <a:ahLst/>
            <a:cxnLst>
              <a:cxn ang="T12">
                <a:pos x="T0" y="T1"/>
              </a:cxn>
              <a:cxn ang="T13">
                <a:pos x="T2" y="T3"/>
              </a:cxn>
              <a:cxn ang="T14">
                <a:pos x="T4" y="T5"/>
              </a:cxn>
              <a:cxn ang="T15">
                <a:pos x="T6" y="T7"/>
              </a:cxn>
              <a:cxn ang="T16">
                <a:pos x="T8" y="T9"/>
              </a:cxn>
              <a:cxn ang="T17">
                <a:pos x="T10" y="T11"/>
              </a:cxn>
            </a:cxnLst>
            <a:rect l="T18" t="T19" r="T20" b="T21"/>
            <a:pathLst>
              <a:path w="2380342" h="2931886">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lnTo>
                  <a:pt x="0" y="0"/>
                </a:lnTo>
                <a:close/>
              </a:path>
            </a:pathLst>
          </a:custGeom>
          <a:solidFill>
            <a:srgbClr val="F2F2F2"/>
          </a:solidFill>
          <a:ln w="3175">
            <a:solidFill>
              <a:srgbClr val="EAEAEA"/>
            </a:solidFill>
            <a:bevel/>
            <a:headEnd/>
            <a:tailEnd/>
          </a:ln>
        </p:spPr>
        <p:txBody>
          <a:bodyPr bIns="14400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sym typeface="微软雅黑" panose="020B0503020204020204" pitchFamily="34" charset="-122"/>
              </a:rPr>
              <a:t>Add title</a:t>
            </a:r>
          </a:p>
        </p:txBody>
      </p:sp>
      <p:sp>
        <p:nvSpPr>
          <p:cNvPr id="18436" name="任意多边形 9">
            <a:extLst>
              <a:ext uri="{FF2B5EF4-FFF2-40B4-BE49-F238E27FC236}">
                <a16:creationId xmlns:a16="http://schemas.microsoft.com/office/drawing/2014/main" id="{BBEC63EF-ABE9-4BA9-9582-03732ED8537B}"/>
              </a:ext>
            </a:extLst>
          </p:cNvPr>
          <p:cNvSpPr>
            <a:spLocks noChangeArrowheads="1"/>
          </p:cNvSpPr>
          <p:nvPr/>
        </p:nvSpPr>
        <p:spPr bwMode="auto">
          <a:xfrm>
            <a:off x="2495550" y="2654300"/>
            <a:ext cx="2160588" cy="2995613"/>
          </a:xfrm>
          <a:custGeom>
            <a:avLst/>
            <a:gdLst>
              <a:gd name="T0" fmla="*/ 0 w 2380342"/>
              <a:gd name="T1" fmla="*/ 0 h 2931886"/>
              <a:gd name="T2" fmla="*/ 1961122 w 2380342"/>
              <a:gd name="T3" fmla="*/ 0 h 2931886"/>
              <a:gd name="T4" fmla="*/ 1961122 w 2380342"/>
              <a:gd name="T5" fmla="*/ 2994576 h 2931886"/>
              <a:gd name="T6" fmla="*/ 1908917 w 2380342"/>
              <a:gd name="T7" fmla="*/ 3060725 h 2931886"/>
              <a:gd name="T8" fmla="*/ 52205 w 2380342"/>
              <a:gd name="T9" fmla="*/ 3060725 h 2931886"/>
              <a:gd name="T10" fmla="*/ 0 w 2380342"/>
              <a:gd name="T11" fmla="*/ 2994576 h 2931886"/>
              <a:gd name="T12" fmla="*/ 0 60000 65536"/>
              <a:gd name="T13" fmla="*/ 0 60000 65536"/>
              <a:gd name="T14" fmla="*/ 0 60000 65536"/>
              <a:gd name="T15" fmla="*/ 0 60000 65536"/>
              <a:gd name="T16" fmla="*/ 0 60000 65536"/>
              <a:gd name="T17" fmla="*/ 0 60000 65536"/>
              <a:gd name="T18" fmla="*/ 0 w 2380342"/>
              <a:gd name="T19" fmla="*/ 0 h 2931886"/>
              <a:gd name="T20" fmla="*/ 2380342 w 2380342"/>
              <a:gd name="T21" fmla="*/ 2931886 h 2931886"/>
            </a:gdLst>
            <a:ahLst/>
            <a:cxnLst>
              <a:cxn ang="T12">
                <a:pos x="T0" y="T1"/>
              </a:cxn>
              <a:cxn ang="T13">
                <a:pos x="T2" y="T3"/>
              </a:cxn>
              <a:cxn ang="T14">
                <a:pos x="T4" y="T5"/>
              </a:cxn>
              <a:cxn ang="T15">
                <a:pos x="T6" y="T7"/>
              </a:cxn>
              <a:cxn ang="T16">
                <a:pos x="T8" y="T9"/>
              </a:cxn>
              <a:cxn ang="T17">
                <a:pos x="T10" y="T11"/>
              </a:cxn>
            </a:cxnLst>
            <a:rect l="T18" t="T19" r="T20" b="T21"/>
            <a:pathLst>
              <a:path w="2380342" h="2931886">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lnTo>
                  <a:pt x="0" y="0"/>
                </a:lnTo>
                <a:close/>
              </a:path>
            </a:pathLst>
          </a:custGeom>
          <a:solidFill>
            <a:srgbClr val="F2F2F2"/>
          </a:solidFill>
          <a:ln w="3175">
            <a:solidFill>
              <a:srgbClr val="EAEAEA"/>
            </a:solidFill>
            <a:bevel/>
            <a:headEnd/>
            <a:tailEnd/>
          </a:ln>
        </p:spPr>
        <p:txBody>
          <a:bodyPr bIns="14400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sym typeface="微软雅黑" panose="020B0503020204020204" pitchFamily="34" charset="-122"/>
              </a:rPr>
              <a:t>Add title</a:t>
            </a:r>
          </a:p>
        </p:txBody>
      </p:sp>
      <p:sp>
        <p:nvSpPr>
          <p:cNvPr id="18437" name="矩形 117">
            <a:extLst>
              <a:ext uri="{FF2B5EF4-FFF2-40B4-BE49-F238E27FC236}">
                <a16:creationId xmlns:a16="http://schemas.microsoft.com/office/drawing/2014/main" id="{15F79EC9-50FB-45AB-8C7C-48F71D63C8C5}"/>
              </a:ext>
            </a:extLst>
          </p:cNvPr>
          <p:cNvSpPr>
            <a:spLocks noChangeArrowheads="1"/>
          </p:cNvSpPr>
          <p:nvPr/>
        </p:nvSpPr>
        <p:spPr bwMode="auto">
          <a:xfrm>
            <a:off x="4283075" y="1225550"/>
            <a:ext cx="36274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ts val="1000"/>
              </a:spcBef>
            </a:pPr>
            <a:r>
              <a:rPr lang="zh-CN" altLang="en-US" sz="2400" b="1">
                <a:solidFill>
                  <a:srgbClr val="4E4E4E"/>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a:p>
        </p:txBody>
      </p:sp>
      <p:sp>
        <p:nvSpPr>
          <p:cNvPr id="18438" name="矩形 124">
            <a:extLst>
              <a:ext uri="{FF2B5EF4-FFF2-40B4-BE49-F238E27FC236}">
                <a16:creationId xmlns:a16="http://schemas.microsoft.com/office/drawing/2014/main" id="{181E7823-A44E-4222-99E9-5B3642BD8198}"/>
              </a:ext>
            </a:extLst>
          </p:cNvPr>
          <p:cNvSpPr>
            <a:spLocks noChangeArrowheads="1"/>
          </p:cNvSpPr>
          <p:nvPr/>
        </p:nvSpPr>
        <p:spPr bwMode="auto">
          <a:xfrm>
            <a:off x="2863850" y="1731963"/>
            <a:ext cx="84747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p>
        </p:txBody>
      </p:sp>
      <p:sp>
        <p:nvSpPr>
          <p:cNvPr id="18439" name="矩形 15">
            <a:extLst>
              <a:ext uri="{FF2B5EF4-FFF2-40B4-BE49-F238E27FC236}">
                <a16:creationId xmlns:a16="http://schemas.microsoft.com/office/drawing/2014/main" id="{CEF3F749-DF53-45E4-85FB-6D84A76A747D}"/>
              </a:ext>
            </a:extLst>
          </p:cNvPr>
          <p:cNvSpPr>
            <a:spLocks noChangeArrowheads="1"/>
          </p:cNvSpPr>
          <p:nvPr/>
        </p:nvSpPr>
        <p:spPr bwMode="auto">
          <a:xfrm>
            <a:off x="2605088" y="2762250"/>
            <a:ext cx="1946275" cy="2343150"/>
          </a:xfrm>
          <a:prstGeom prst="rect">
            <a:avLst/>
          </a:prstGeom>
          <a:blipFill dpi="0" rotWithShape="1">
            <a:blip r:embed="rId2"/>
            <a:srcRect/>
            <a:stretch>
              <a:fillRect/>
            </a:stretch>
          </a:blipFill>
          <a:ln>
            <a:noFill/>
          </a:ln>
          <a:extLst>
            <a:ext uri="{91240B29-F687-4F45-9708-019B960494DF}">
              <a14:hiddenLine xmlns:a14="http://schemas.microsoft.com/office/drawing/2010/main" w="5715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40" name="矩形 16">
            <a:extLst>
              <a:ext uri="{FF2B5EF4-FFF2-40B4-BE49-F238E27FC236}">
                <a16:creationId xmlns:a16="http://schemas.microsoft.com/office/drawing/2014/main" id="{08F79A19-D7F3-4E0E-BBF2-65FED4500B09}"/>
              </a:ext>
            </a:extLst>
          </p:cNvPr>
          <p:cNvSpPr>
            <a:spLocks noChangeArrowheads="1"/>
          </p:cNvSpPr>
          <p:nvPr/>
        </p:nvSpPr>
        <p:spPr bwMode="auto">
          <a:xfrm>
            <a:off x="5124450" y="2762250"/>
            <a:ext cx="1946275" cy="2343150"/>
          </a:xfrm>
          <a:prstGeom prst="rect">
            <a:avLst/>
          </a:prstGeom>
          <a:blipFill dpi="0" rotWithShape="1">
            <a:blip r:embed="rId3"/>
            <a:srcRect/>
            <a:stretch>
              <a:fillRect/>
            </a:stretch>
          </a:blipFill>
          <a:ln>
            <a:noFill/>
          </a:ln>
          <a:extLst>
            <a:ext uri="{91240B29-F687-4F45-9708-019B960494DF}">
              <a14:hiddenLine xmlns:a14="http://schemas.microsoft.com/office/drawing/2010/main" w="5715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41" name="矩形 17">
            <a:extLst>
              <a:ext uri="{FF2B5EF4-FFF2-40B4-BE49-F238E27FC236}">
                <a16:creationId xmlns:a16="http://schemas.microsoft.com/office/drawing/2014/main" id="{5005A755-800E-4797-8195-46AF001FC96F}"/>
              </a:ext>
            </a:extLst>
          </p:cNvPr>
          <p:cNvSpPr>
            <a:spLocks noChangeArrowheads="1"/>
          </p:cNvSpPr>
          <p:nvPr/>
        </p:nvSpPr>
        <p:spPr bwMode="auto">
          <a:xfrm>
            <a:off x="7643813" y="2762250"/>
            <a:ext cx="1946275" cy="2343150"/>
          </a:xfrm>
          <a:prstGeom prst="rect">
            <a:avLst/>
          </a:prstGeom>
          <a:blipFill dpi="0" rotWithShape="1">
            <a:blip r:embed="rId4"/>
            <a:srcRect/>
            <a:stretch>
              <a:fillRect/>
            </a:stretch>
          </a:blipFill>
          <a:ln>
            <a:noFill/>
          </a:ln>
          <a:extLst>
            <a:ext uri="{91240B29-F687-4F45-9708-019B960494DF}">
              <a14:hiddenLine xmlns:a14="http://schemas.microsoft.com/office/drawing/2010/main" w="5715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8442" name="组合 14">
            <a:extLst>
              <a:ext uri="{FF2B5EF4-FFF2-40B4-BE49-F238E27FC236}">
                <a16:creationId xmlns:a16="http://schemas.microsoft.com/office/drawing/2014/main" id="{F6863630-70A3-4063-9E41-F3034D29858B}"/>
              </a:ext>
            </a:extLst>
          </p:cNvPr>
          <p:cNvGrpSpPr>
            <a:grpSpLocks/>
          </p:cNvGrpSpPr>
          <p:nvPr/>
        </p:nvGrpSpPr>
        <p:grpSpPr bwMode="auto">
          <a:xfrm rot="10800000">
            <a:off x="47625" y="52388"/>
            <a:ext cx="4611688" cy="765175"/>
            <a:chOff x="0" y="0"/>
            <a:chExt cx="4611606" cy="765176"/>
          </a:xfrm>
        </p:grpSpPr>
        <p:sp>
          <p:nvSpPr>
            <p:cNvPr id="18445" name="等腰三角形 19">
              <a:extLst>
                <a:ext uri="{FF2B5EF4-FFF2-40B4-BE49-F238E27FC236}">
                  <a16:creationId xmlns:a16="http://schemas.microsoft.com/office/drawing/2014/main" id="{218ADD28-3396-40B2-881F-0103D5F3BEC8}"/>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8446" name="等腰三角形 21">
              <a:extLst>
                <a:ext uri="{FF2B5EF4-FFF2-40B4-BE49-F238E27FC236}">
                  <a16:creationId xmlns:a16="http://schemas.microsoft.com/office/drawing/2014/main" id="{17C132D5-F723-4437-94B3-38DAEF883F03}"/>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8447" name="文本框 22">
              <a:extLst>
                <a:ext uri="{FF2B5EF4-FFF2-40B4-BE49-F238E27FC236}">
                  <a16:creationId xmlns:a16="http://schemas.microsoft.com/office/drawing/2014/main" id="{3342AA17-2636-4A30-BB89-829DCB792304}"/>
                </a:ext>
              </a:extLst>
            </p:cNvPr>
            <p:cNvSpPr>
              <a:spLocks noChangeArrowheads="1"/>
            </p:cNvSpPr>
            <p:nvPr/>
          </p:nvSpPr>
          <p:spPr bwMode="auto">
            <a:xfrm flipH="1">
              <a:off x="0" y="85727"/>
              <a:ext cx="4611606" cy="593725"/>
            </a:xfrm>
            <a:prstGeom prst="rect">
              <a:avLst/>
            </a:prstGeom>
            <a:solidFill>
              <a:srgbClr val="63BC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8448" name="文本框 23">
              <a:extLst>
                <a:ext uri="{FF2B5EF4-FFF2-40B4-BE49-F238E27FC236}">
                  <a16:creationId xmlns:a16="http://schemas.microsoft.com/office/drawing/2014/main" id="{F9717472-204D-4015-8955-85776DC00D9D}"/>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8443" name="矩形 24">
            <a:extLst>
              <a:ext uri="{FF2B5EF4-FFF2-40B4-BE49-F238E27FC236}">
                <a16:creationId xmlns:a16="http://schemas.microsoft.com/office/drawing/2014/main" id="{4F0FE0EB-4F65-4F3F-81C0-0AFD9D8657D7}"/>
              </a:ext>
            </a:extLst>
          </p:cNvPr>
          <p:cNvSpPr>
            <a:spLocks noChangeArrowheads="1"/>
          </p:cNvSpPr>
          <p:nvPr/>
        </p:nvSpPr>
        <p:spPr bwMode="auto">
          <a:xfrm>
            <a:off x="327025" y="149225"/>
            <a:ext cx="69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03</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8444" name="MH_Entry_1">
            <a:extLst>
              <a:ext uri="{FF2B5EF4-FFF2-40B4-BE49-F238E27FC236}">
                <a16:creationId xmlns:a16="http://schemas.microsoft.com/office/drawing/2014/main" id="{1DC0AF00-CD80-44D1-A417-85673B229470}"/>
              </a:ext>
            </a:extLst>
          </p:cNvPr>
          <p:cNvSpPr>
            <a:spLocks noChangeArrowheads="1"/>
          </p:cNvSpPr>
          <p:nvPr/>
        </p:nvSpPr>
        <p:spPr bwMode="auto">
          <a:xfrm>
            <a:off x="831850" y="200025"/>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0">
            <a:extLst>
              <a:ext uri="{FF2B5EF4-FFF2-40B4-BE49-F238E27FC236}">
                <a16:creationId xmlns:a16="http://schemas.microsoft.com/office/drawing/2014/main" id="{7809131C-96BD-4DA2-ADCD-EC9D4DD004C2}"/>
              </a:ext>
            </a:extLst>
          </p:cNvPr>
          <p:cNvGrpSpPr>
            <a:grpSpLocks/>
          </p:cNvGrpSpPr>
          <p:nvPr/>
        </p:nvGrpSpPr>
        <p:grpSpPr bwMode="auto">
          <a:xfrm rot="10800000">
            <a:off x="3794125" y="3516313"/>
            <a:ext cx="4611688" cy="765175"/>
            <a:chOff x="0" y="0"/>
            <a:chExt cx="4611606" cy="765176"/>
          </a:xfrm>
        </p:grpSpPr>
        <p:sp>
          <p:nvSpPr>
            <p:cNvPr id="19486" name="等腰三角形 11">
              <a:extLst>
                <a:ext uri="{FF2B5EF4-FFF2-40B4-BE49-F238E27FC236}">
                  <a16:creationId xmlns:a16="http://schemas.microsoft.com/office/drawing/2014/main" id="{84F701E8-3871-41BA-A441-8002F1EB0492}"/>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9487" name="等腰三角形 12">
              <a:extLst>
                <a:ext uri="{FF2B5EF4-FFF2-40B4-BE49-F238E27FC236}">
                  <a16:creationId xmlns:a16="http://schemas.microsoft.com/office/drawing/2014/main" id="{1C0D6A32-53B2-4B96-85DE-40AE683A04D9}"/>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9488" name="文本框 13">
              <a:extLst>
                <a:ext uri="{FF2B5EF4-FFF2-40B4-BE49-F238E27FC236}">
                  <a16:creationId xmlns:a16="http://schemas.microsoft.com/office/drawing/2014/main" id="{02382EC9-0D6B-4652-983F-572287B80079}"/>
                </a:ext>
              </a:extLst>
            </p:cNvPr>
            <p:cNvSpPr>
              <a:spLocks noChangeArrowheads="1"/>
            </p:cNvSpPr>
            <p:nvPr/>
          </p:nvSpPr>
          <p:spPr bwMode="auto">
            <a:xfrm flipH="1">
              <a:off x="0" y="85727"/>
              <a:ext cx="4611606" cy="593725"/>
            </a:xfrm>
            <a:prstGeom prst="rect">
              <a:avLst/>
            </a:prstGeom>
            <a:solidFill>
              <a:srgbClr val="3C72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9489" name="文本框 14">
              <a:extLst>
                <a:ext uri="{FF2B5EF4-FFF2-40B4-BE49-F238E27FC236}">
                  <a16:creationId xmlns:a16="http://schemas.microsoft.com/office/drawing/2014/main" id="{2118EDBB-E852-46CD-B846-1CC5AB3A92E3}"/>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9459" name="矩形 15">
            <a:extLst>
              <a:ext uri="{FF2B5EF4-FFF2-40B4-BE49-F238E27FC236}">
                <a16:creationId xmlns:a16="http://schemas.microsoft.com/office/drawing/2014/main" id="{A8CF30DA-1685-40D0-85DC-21E0265DBE9E}"/>
              </a:ext>
            </a:extLst>
          </p:cNvPr>
          <p:cNvSpPr>
            <a:spLocks noChangeArrowheads="1"/>
          </p:cNvSpPr>
          <p:nvPr/>
        </p:nvSpPr>
        <p:spPr bwMode="auto">
          <a:xfrm>
            <a:off x="4073525" y="3611563"/>
            <a:ext cx="690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04</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9460" name="MH_Entry_1">
            <a:extLst>
              <a:ext uri="{FF2B5EF4-FFF2-40B4-BE49-F238E27FC236}">
                <a16:creationId xmlns:a16="http://schemas.microsoft.com/office/drawing/2014/main" id="{556D2135-A289-471C-BA20-DC48062C732C}"/>
              </a:ext>
            </a:extLst>
          </p:cNvPr>
          <p:cNvSpPr>
            <a:spLocks noChangeArrowheads="1"/>
          </p:cNvSpPr>
          <p:nvPr/>
        </p:nvSpPr>
        <p:spPr bwMode="auto">
          <a:xfrm>
            <a:off x="4578350" y="3663950"/>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
        <p:nvSpPr>
          <p:cNvPr id="19461" name="Freeform 10">
            <a:extLst>
              <a:ext uri="{FF2B5EF4-FFF2-40B4-BE49-F238E27FC236}">
                <a16:creationId xmlns:a16="http://schemas.microsoft.com/office/drawing/2014/main" id="{B5AF665C-5D95-4B3B-939B-72ACFF59B7AB}"/>
              </a:ext>
            </a:extLst>
          </p:cNvPr>
          <p:cNvSpPr>
            <a:spLocks noChangeArrowheads="1"/>
          </p:cNvSpPr>
          <p:nvPr/>
        </p:nvSpPr>
        <p:spPr bwMode="auto">
          <a:xfrm>
            <a:off x="5311775" y="3116263"/>
            <a:ext cx="384175" cy="307975"/>
          </a:xfrm>
          <a:custGeom>
            <a:avLst/>
            <a:gdLst>
              <a:gd name="T0" fmla="*/ 0 w 125"/>
              <a:gd name="T1" fmla="*/ 948486006 h 100"/>
              <a:gd name="T2" fmla="*/ 66121128 w 125"/>
              <a:gd name="T3" fmla="*/ 0 h 100"/>
              <a:gd name="T4" fmla="*/ 377831502 w 125"/>
              <a:gd name="T5" fmla="*/ 948486006 h 100"/>
              <a:gd name="T6" fmla="*/ 651760571 w 125"/>
              <a:gd name="T7" fmla="*/ 47425070 h 100"/>
              <a:gd name="T8" fmla="*/ 831228691 w 125"/>
              <a:gd name="T9" fmla="*/ 948486006 h 100"/>
              <a:gd name="T10" fmla="*/ 1010699884 w 125"/>
              <a:gd name="T11" fmla="*/ 66393251 h 100"/>
              <a:gd name="T12" fmla="*/ 1180723445 w 125"/>
              <a:gd name="T13" fmla="*/ 948486006 h 100"/>
              <a:gd name="T14" fmla="*/ 0 w 125"/>
              <a:gd name="T15" fmla="*/ 948486006 h 10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00"/>
              <a:gd name="T26" fmla="*/ 125 w 125"/>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00">
                <a:moveTo>
                  <a:pt x="0" y="100"/>
                </a:moveTo>
                <a:lnTo>
                  <a:pt x="7" y="0"/>
                </a:lnTo>
                <a:lnTo>
                  <a:pt x="40" y="100"/>
                </a:lnTo>
                <a:lnTo>
                  <a:pt x="69" y="5"/>
                </a:lnTo>
                <a:lnTo>
                  <a:pt x="88" y="100"/>
                </a:lnTo>
                <a:lnTo>
                  <a:pt x="107" y="7"/>
                </a:lnTo>
                <a:lnTo>
                  <a:pt x="125" y="100"/>
                </a:lnTo>
                <a:lnTo>
                  <a:pt x="0" y="100"/>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62" name="Freeform 61">
            <a:extLst>
              <a:ext uri="{FF2B5EF4-FFF2-40B4-BE49-F238E27FC236}">
                <a16:creationId xmlns:a16="http://schemas.microsoft.com/office/drawing/2014/main" id="{26D00613-A1DA-4DF3-BB8F-D7A57C7D1EB0}"/>
              </a:ext>
            </a:extLst>
          </p:cNvPr>
          <p:cNvSpPr>
            <a:spLocks noChangeArrowheads="1"/>
          </p:cNvSpPr>
          <p:nvPr/>
        </p:nvSpPr>
        <p:spPr bwMode="auto">
          <a:xfrm>
            <a:off x="7194550" y="2786063"/>
            <a:ext cx="393700" cy="196850"/>
          </a:xfrm>
          <a:custGeom>
            <a:avLst/>
            <a:gdLst>
              <a:gd name="T0" fmla="*/ 1435182315 w 54"/>
              <a:gd name="T1" fmla="*/ 0 h 27"/>
              <a:gd name="T2" fmla="*/ 0 w 54"/>
              <a:gd name="T3" fmla="*/ 1435182315 h 27"/>
              <a:gd name="T4" fmla="*/ 2147483647 w 54"/>
              <a:gd name="T5" fmla="*/ 1435182315 h 27"/>
              <a:gd name="T6" fmla="*/ 1435182315 w 54"/>
              <a:gd name="T7" fmla="*/ 0 h 27"/>
              <a:gd name="T8" fmla="*/ 0 60000 65536"/>
              <a:gd name="T9" fmla="*/ 0 60000 65536"/>
              <a:gd name="T10" fmla="*/ 0 60000 65536"/>
              <a:gd name="T11" fmla="*/ 0 60000 65536"/>
              <a:gd name="T12" fmla="*/ 0 w 54"/>
              <a:gd name="T13" fmla="*/ 0 h 27"/>
              <a:gd name="T14" fmla="*/ 54 w 54"/>
              <a:gd name="T15" fmla="*/ 27 h 27"/>
            </a:gdLst>
            <a:ahLst/>
            <a:cxnLst>
              <a:cxn ang="T8">
                <a:pos x="T0" y="T1"/>
              </a:cxn>
              <a:cxn ang="T9">
                <a:pos x="T2" y="T3"/>
              </a:cxn>
              <a:cxn ang="T10">
                <a:pos x="T4" y="T5"/>
              </a:cxn>
              <a:cxn ang="T11">
                <a:pos x="T6" y="T7"/>
              </a:cxn>
            </a:cxnLst>
            <a:rect l="T12" t="T13" r="T14" b="T15"/>
            <a:pathLst>
              <a:path w="54" h="27">
                <a:moveTo>
                  <a:pt x="27" y="0"/>
                </a:moveTo>
                <a:cubicBezTo>
                  <a:pt x="12" y="0"/>
                  <a:pt x="0" y="12"/>
                  <a:pt x="0" y="27"/>
                </a:cubicBezTo>
                <a:cubicBezTo>
                  <a:pt x="54" y="27"/>
                  <a:pt x="54" y="27"/>
                  <a:pt x="54" y="27"/>
                </a:cubicBezTo>
                <a:cubicBezTo>
                  <a:pt x="54" y="12"/>
                  <a:pt x="42" y="0"/>
                  <a:pt x="27"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63" name="Freeform 62">
            <a:extLst>
              <a:ext uri="{FF2B5EF4-FFF2-40B4-BE49-F238E27FC236}">
                <a16:creationId xmlns:a16="http://schemas.microsoft.com/office/drawing/2014/main" id="{4122D4BE-5DE7-4EE8-80B6-DB469059FB1A}"/>
              </a:ext>
            </a:extLst>
          </p:cNvPr>
          <p:cNvSpPr>
            <a:spLocks noChangeArrowheads="1"/>
          </p:cNvSpPr>
          <p:nvPr/>
        </p:nvSpPr>
        <p:spPr bwMode="auto">
          <a:xfrm>
            <a:off x="4603750" y="3040063"/>
            <a:ext cx="596900" cy="307975"/>
          </a:xfrm>
          <a:custGeom>
            <a:avLst/>
            <a:gdLst>
              <a:gd name="T0" fmla="*/ 2147483647 w 82"/>
              <a:gd name="T1" fmla="*/ 0 h 42"/>
              <a:gd name="T2" fmla="*/ 0 w 82"/>
              <a:gd name="T3" fmla="*/ 2147483647 h 42"/>
              <a:gd name="T4" fmla="*/ 2147483647 w 82"/>
              <a:gd name="T5" fmla="*/ 2147483647 h 42"/>
              <a:gd name="T6" fmla="*/ 2147483647 w 82"/>
              <a:gd name="T7" fmla="*/ 0 h 42"/>
              <a:gd name="T8" fmla="*/ 0 60000 65536"/>
              <a:gd name="T9" fmla="*/ 0 60000 65536"/>
              <a:gd name="T10" fmla="*/ 0 60000 65536"/>
              <a:gd name="T11" fmla="*/ 0 60000 65536"/>
              <a:gd name="T12" fmla="*/ 0 w 82"/>
              <a:gd name="T13" fmla="*/ 0 h 42"/>
              <a:gd name="T14" fmla="*/ 82 w 82"/>
              <a:gd name="T15" fmla="*/ 42 h 42"/>
            </a:gdLst>
            <a:ahLst/>
            <a:cxnLst>
              <a:cxn ang="T8">
                <a:pos x="T0" y="T1"/>
              </a:cxn>
              <a:cxn ang="T9">
                <a:pos x="T2" y="T3"/>
              </a:cxn>
              <a:cxn ang="T10">
                <a:pos x="T4" y="T5"/>
              </a:cxn>
              <a:cxn ang="T11">
                <a:pos x="T6" y="T7"/>
              </a:cxn>
            </a:cxnLst>
            <a:rect l="T12" t="T13" r="T14" b="T15"/>
            <a:pathLst>
              <a:path w="82" h="42">
                <a:moveTo>
                  <a:pt x="41" y="0"/>
                </a:moveTo>
                <a:cubicBezTo>
                  <a:pt x="18" y="0"/>
                  <a:pt x="0" y="19"/>
                  <a:pt x="0" y="42"/>
                </a:cubicBezTo>
                <a:cubicBezTo>
                  <a:pt x="82" y="42"/>
                  <a:pt x="82" y="42"/>
                  <a:pt x="82" y="42"/>
                </a:cubicBezTo>
                <a:cubicBezTo>
                  <a:pt x="82" y="19"/>
                  <a:pt x="64" y="0"/>
                  <a:pt x="41" y="0"/>
                </a:cubicBezTo>
                <a:close/>
              </a:path>
            </a:pathLst>
          </a:custGeom>
          <a:solidFill>
            <a:srgbClr val="C66E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64" name="Freeform 63">
            <a:extLst>
              <a:ext uri="{FF2B5EF4-FFF2-40B4-BE49-F238E27FC236}">
                <a16:creationId xmlns:a16="http://schemas.microsoft.com/office/drawing/2014/main" id="{25E3D49B-A9D0-455F-BCBC-95A9AA259BFD}"/>
              </a:ext>
            </a:extLst>
          </p:cNvPr>
          <p:cNvSpPr>
            <a:spLocks noChangeArrowheads="1"/>
          </p:cNvSpPr>
          <p:nvPr/>
        </p:nvSpPr>
        <p:spPr bwMode="auto">
          <a:xfrm>
            <a:off x="5683250" y="3189288"/>
            <a:ext cx="485775" cy="239712"/>
          </a:xfrm>
          <a:custGeom>
            <a:avLst/>
            <a:gdLst>
              <a:gd name="T0" fmla="*/ 1734738777 w 67"/>
              <a:gd name="T1" fmla="*/ 0 h 33"/>
              <a:gd name="T2" fmla="*/ 0 w 67"/>
              <a:gd name="T3" fmla="*/ 1741267968 h 33"/>
              <a:gd name="T4" fmla="*/ 2147483647 w 67"/>
              <a:gd name="T5" fmla="*/ 1741267968 h 33"/>
              <a:gd name="T6" fmla="*/ 1734738777 w 67"/>
              <a:gd name="T7" fmla="*/ 0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33" y="0"/>
                </a:moveTo>
                <a:cubicBezTo>
                  <a:pt x="15" y="0"/>
                  <a:pt x="0" y="15"/>
                  <a:pt x="0" y="33"/>
                </a:cubicBezTo>
                <a:cubicBezTo>
                  <a:pt x="67" y="33"/>
                  <a:pt x="67" y="33"/>
                  <a:pt x="67" y="33"/>
                </a:cubicBezTo>
                <a:cubicBezTo>
                  <a:pt x="67" y="15"/>
                  <a:pt x="52" y="0"/>
                  <a:pt x="33"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65" name="Freeform 75">
            <a:extLst>
              <a:ext uri="{FF2B5EF4-FFF2-40B4-BE49-F238E27FC236}">
                <a16:creationId xmlns:a16="http://schemas.microsoft.com/office/drawing/2014/main" id="{AA730B59-593B-49FB-9A48-929777DD6C4F}"/>
              </a:ext>
            </a:extLst>
          </p:cNvPr>
          <p:cNvSpPr>
            <a:spLocks noChangeArrowheads="1"/>
          </p:cNvSpPr>
          <p:nvPr/>
        </p:nvSpPr>
        <p:spPr bwMode="auto">
          <a:xfrm>
            <a:off x="5514975" y="1455738"/>
            <a:ext cx="1173163" cy="1868487"/>
          </a:xfrm>
          <a:custGeom>
            <a:avLst/>
            <a:gdLst>
              <a:gd name="T0" fmla="*/ 2147483647 w 161"/>
              <a:gd name="T1" fmla="*/ 2147483647 h 256"/>
              <a:gd name="T2" fmla="*/ 2147483647 w 161"/>
              <a:gd name="T3" fmla="*/ 2147483647 h 256"/>
              <a:gd name="T4" fmla="*/ 2147483647 w 161"/>
              <a:gd name="T5" fmla="*/ 2147483647 h 256"/>
              <a:gd name="T6" fmla="*/ 2147483647 w 161"/>
              <a:gd name="T7" fmla="*/ 2147483647 h 256"/>
              <a:gd name="T8" fmla="*/ 2147483647 w 161"/>
              <a:gd name="T9" fmla="*/ 2147483647 h 256"/>
              <a:gd name="T10" fmla="*/ 2147483647 w 161"/>
              <a:gd name="T11" fmla="*/ 2147483647 h 256"/>
              <a:gd name="T12" fmla="*/ 2147483647 w 161"/>
              <a:gd name="T13" fmla="*/ 2147483647 h 256"/>
              <a:gd name="T14" fmla="*/ 2147483647 w 161"/>
              <a:gd name="T15" fmla="*/ 2147483647 h 256"/>
              <a:gd name="T16" fmla="*/ 2147483647 w 161"/>
              <a:gd name="T17" fmla="*/ 2147483647 h 256"/>
              <a:gd name="T18" fmla="*/ 2147483647 w 161"/>
              <a:gd name="T19" fmla="*/ 2147483647 h 256"/>
              <a:gd name="T20" fmla="*/ 2147483647 w 161"/>
              <a:gd name="T21" fmla="*/ 2147483647 h 256"/>
              <a:gd name="T22" fmla="*/ 2147483647 w 161"/>
              <a:gd name="T23" fmla="*/ 2147483647 h 256"/>
              <a:gd name="T24" fmla="*/ 2147483647 w 161"/>
              <a:gd name="T25" fmla="*/ 2147483647 h 256"/>
              <a:gd name="T26" fmla="*/ 2147483647 w 161"/>
              <a:gd name="T27" fmla="*/ 2147483647 h 256"/>
              <a:gd name="T28" fmla="*/ 2147483647 w 161"/>
              <a:gd name="T29" fmla="*/ 2147483647 h 256"/>
              <a:gd name="T30" fmla="*/ 2147483647 w 161"/>
              <a:gd name="T31" fmla="*/ 1811249988 h 256"/>
              <a:gd name="T32" fmla="*/ 2147483647 w 161"/>
              <a:gd name="T33" fmla="*/ 0 h 256"/>
              <a:gd name="T34" fmla="*/ 2147483647 w 161"/>
              <a:gd name="T35" fmla="*/ 2147483647 h 256"/>
              <a:gd name="T36" fmla="*/ 2147483647 w 161"/>
              <a:gd name="T37" fmla="*/ 2147483647 h 256"/>
              <a:gd name="T38" fmla="*/ 1380506808 w 161"/>
              <a:gd name="T39" fmla="*/ 1704709735 h 256"/>
              <a:gd name="T40" fmla="*/ 1964567101 w 161"/>
              <a:gd name="T41" fmla="*/ 2147483647 h 256"/>
              <a:gd name="T42" fmla="*/ 2147483647 w 161"/>
              <a:gd name="T43" fmla="*/ 2147483647 h 256"/>
              <a:gd name="T44" fmla="*/ 1008832739 w 161"/>
              <a:gd name="T45" fmla="*/ 2147483647 h 256"/>
              <a:gd name="T46" fmla="*/ 1592893032 w 161"/>
              <a:gd name="T47" fmla="*/ 2147483647 h 256"/>
              <a:gd name="T48" fmla="*/ 371674069 w 161"/>
              <a:gd name="T49" fmla="*/ 2147483647 h 256"/>
              <a:gd name="T50" fmla="*/ 584060293 w 161"/>
              <a:gd name="T51" fmla="*/ 2147483647 h 256"/>
              <a:gd name="T52" fmla="*/ 637158670 w 161"/>
              <a:gd name="T53" fmla="*/ 2147483647 h 256"/>
              <a:gd name="T54" fmla="*/ 2147483647 w 161"/>
              <a:gd name="T55" fmla="*/ 2147483647 h 256"/>
              <a:gd name="T56" fmla="*/ 2147483647 w 161"/>
              <a:gd name="T57" fmla="*/ 2147483647 h 256"/>
              <a:gd name="T58" fmla="*/ 2147483647 w 161"/>
              <a:gd name="T59" fmla="*/ 2147483647 h 256"/>
              <a:gd name="T60" fmla="*/ 2147483647 w 161"/>
              <a:gd name="T61" fmla="*/ 2147483647 h 256"/>
              <a:gd name="T62" fmla="*/ 2147483647 w 161"/>
              <a:gd name="T63" fmla="*/ 2147483647 h 256"/>
              <a:gd name="T64" fmla="*/ 2147483647 w 161"/>
              <a:gd name="T65" fmla="*/ 2147483647 h 256"/>
              <a:gd name="T66" fmla="*/ 2147483647 w 161"/>
              <a:gd name="T67" fmla="*/ 2147483647 h 256"/>
              <a:gd name="T68" fmla="*/ 2147483647 w 161"/>
              <a:gd name="T69" fmla="*/ 2147483647 h 256"/>
              <a:gd name="T70" fmla="*/ 2147483647 w 161"/>
              <a:gd name="T71" fmla="*/ 2147483647 h 256"/>
              <a:gd name="T72" fmla="*/ 2147483647 w 161"/>
              <a:gd name="T73" fmla="*/ 2147483647 h 256"/>
              <a:gd name="T74" fmla="*/ 2147483647 w 161"/>
              <a:gd name="T75" fmla="*/ 2147483647 h 256"/>
              <a:gd name="T76" fmla="*/ 2147483647 w 161"/>
              <a:gd name="T77" fmla="*/ 2147483647 h 256"/>
              <a:gd name="T78" fmla="*/ 2147483647 w 161"/>
              <a:gd name="T79" fmla="*/ 2147483647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1"/>
              <a:gd name="T121" fmla="*/ 0 h 256"/>
              <a:gd name="T122" fmla="*/ 161 w 161"/>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1" h="256">
                <a:moveTo>
                  <a:pt x="139" y="87"/>
                </a:moveTo>
                <a:cubicBezTo>
                  <a:pt x="161" y="76"/>
                  <a:pt x="161" y="76"/>
                  <a:pt x="161" y="76"/>
                </a:cubicBezTo>
                <a:cubicBezTo>
                  <a:pt x="158" y="70"/>
                  <a:pt x="158" y="70"/>
                  <a:pt x="158" y="70"/>
                </a:cubicBezTo>
                <a:cubicBezTo>
                  <a:pt x="139" y="79"/>
                  <a:pt x="139" y="79"/>
                  <a:pt x="139" y="79"/>
                </a:cubicBezTo>
                <a:cubicBezTo>
                  <a:pt x="139" y="57"/>
                  <a:pt x="139" y="57"/>
                  <a:pt x="139" y="57"/>
                </a:cubicBezTo>
                <a:cubicBezTo>
                  <a:pt x="132" y="57"/>
                  <a:pt x="132" y="57"/>
                  <a:pt x="132" y="57"/>
                </a:cubicBezTo>
                <a:cubicBezTo>
                  <a:pt x="132" y="124"/>
                  <a:pt x="132" y="124"/>
                  <a:pt x="132" y="124"/>
                </a:cubicBezTo>
                <a:cubicBezTo>
                  <a:pt x="98" y="137"/>
                  <a:pt x="98" y="137"/>
                  <a:pt x="98" y="137"/>
                </a:cubicBezTo>
                <a:cubicBezTo>
                  <a:pt x="107" y="106"/>
                  <a:pt x="107" y="106"/>
                  <a:pt x="107" y="106"/>
                </a:cubicBezTo>
                <a:cubicBezTo>
                  <a:pt x="107" y="105"/>
                  <a:pt x="107" y="105"/>
                  <a:pt x="107" y="105"/>
                </a:cubicBezTo>
                <a:cubicBezTo>
                  <a:pt x="105" y="94"/>
                  <a:pt x="103" y="86"/>
                  <a:pt x="102" y="79"/>
                </a:cubicBezTo>
                <a:cubicBezTo>
                  <a:pt x="123" y="43"/>
                  <a:pt x="123" y="43"/>
                  <a:pt x="123" y="43"/>
                </a:cubicBezTo>
                <a:cubicBezTo>
                  <a:pt x="117" y="39"/>
                  <a:pt x="117" y="39"/>
                  <a:pt x="117" y="39"/>
                </a:cubicBezTo>
                <a:cubicBezTo>
                  <a:pt x="100" y="69"/>
                  <a:pt x="100" y="69"/>
                  <a:pt x="100" y="69"/>
                </a:cubicBezTo>
                <a:cubicBezTo>
                  <a:pt x="97" y="55"/>
                  <a:pt x="96" y="54"/>
                  <a:pt x="95" y="54"/>
                </a:cubicBezTo>
                <a:cubicBezTo>
                  <a:pt x="91" y="59"/>
                  <a:pt x="91" y="59"/>
                  <a:pt x="91" y="59"/>
                </a:cubicBezTo>
                <a:cubicBezTo>
                  <a:pt x="90" y="59"/>
                  <a:pt x="90" y="58"/>
                  <a:pt x="90" y="58"/>
                </a:cubicBezTo>
                <a:cubicBezTo>
                  <a:pt x="92" y="61"/>
                  <a:pt x="96" y="84"/>
                  <a:pt x="100" y="105"/>
                </a:cubicBezTo>
                <a:cubicBezTo>
                  <a:pt x="97" y="114"/>
                  <a:pt x="97" y="114"/>
                  <a:pt x="97" y="114"/>
                </a:cubicBezTo>
                <a:cubicBezTo>
                  <a:pt x="86" y="103"/>
                  <a:pt x="86" y="103"/>
                  <a:pt x="86" y="103"/>
                </a:cubicBezTo>
                <a:cubicBezTo>
                  <a:pt x="81" y="108"/>
                  <a:pt x="81" y="108"/>
                  <a:pt x="81" y="108"/>
                </a:cubicBezTo>
                <a:cubicBezTo>
                  <a:pt x="95" y="122"/>
                  <a:pt x="95" y="122"/>
                  <a:pt x="95" y="122"/>
                </a:cubicBezTo>
                <a:cubicBezTo>
                  <a:pt x="95" y="122"/>
                  <a:pt x="95" y="122"/>
                  <a:pt x="95" y="122"/>
                </a:cubicBezTo>
                <a:cubicBezTo>
                  <a:pt x="91" y="136"/>
                  <a:pt x="91" y="136"/>
                  <a:pt x="91" y="136"/>
                </a:cubicBezTo>
                <a:cubicBezTo>
                  <a:pt x="54" y="107"/>
                  <a:pt x="54" y="107"/>
                  <a:pt x="54" y="107"/>
                </a:cubicBezTo>
                <a:cubicBezTo>
                  <a:pt x="57" y="89"/>
                  <a:pt x="57" y="89"/>
                  <a:pt x="57" y="89"/>
                </a:cubicBezTo>
                <a:cubicBezTo>
                  <a:pt x="65" y="76"/>
                  <a:pt x="65" y="76"/>
                  <a:pt x="65" y="76"/>
                </a:cubicBezTo>
                <a:cubicBezTo>
                  <a:pt x="66" y="76"/>
                  <a:pt x="66" y="76"/>
                  <a:pt x="66" y="76"/>
                </a:cubicBezTo>
                <a:cubicBezTo>
                  <a:pt x="80" y="74"/>
                  <a:pt x="80" y="74"/>
                  <a:pt x="80" y="74"/>
                </a:cubicBezTo>
                <a:cubicBezTo>
                  <a:pt x="79" y="67"/>
                  <a:pt x="79" y="67"/>
                  <a:pt x="79" y="67"/>
                </a:cubicBezTo>
                <a:cubicBezTo>
                  <a:pt x="68" y="69"/>
                  <a:pt x="68" y="69"/>
                  <a:pt x="68" y="69"/>
                </a:cubicBezTo>
                <a:cubicBezTo>
                  <a:pt x="68" y="34"/>
                  <a:pt x="68" y="34"/>
                  <a:pt x="68" y="34"/>
                </a:cubicBezTo>
                <a:cubicBezTo>
                  <a:pt x="82" y="3"/>
                  <a:pt x="82" y="3"/>
                  <a:pt x="82" y="3"/>
                </a:cubicBezTo>
                <a:cubicBezTo>
                  <a:pt x="76" y="0"/>
                  <a:pt x="76" y="0"/>
                  <a:pt x="76" y="0"/>
                </a:cubicBezTo>
                <a:cubicBezTo>
                  <a:pt x="61" y="33"/>
                  <a:pt x="61" y="33"/>
                  <a:pt x="61" y="33"/>
                </a:cubicBezTo>
                <a:cubicBezTo>
                  <a:pt x="61" y="69"/>
                  <a:pt x="61" y="69"/>
                  <a:pt x="61" y="69"/>
                </a:cubicBezTo>
                <a:cubicBezTo>
                  <a:pt x="50" y="87"/>
                  <a:pt x="50" y="87"/>
                  <a:pt x="50" y="87"/>
                </a:cubicBezTo>
                <a:cubicBezTo>
                  <a:pt x="48" y="102"/>
                  <a:pt x="48" y="102"/>
                  <a:pt x="48" y="102"/>
                </a:cubicBezTo>
                <a:cubicBezTo>
                  <a:pt x="43" y="98"/>
                  <a:pt x="43" y="98"/>
                  <a:pt x="43" y="98"/>
                </a:cubicBezTo>
                <a:cubicBezTo>
                  <a:pt x="26" y="32"/>
                  <a:pt x="26" y="32"/>
                  <a:pt x="26" y="32"/>
                </a:cubicBezTo>
                <a:cubicBezTo>
                  <a:pt x="19" y="34"/>
                  <a:pt x="19" y="34"/>
                  <a:pt x="19" y="34"/>
                </a:cubicBezTo>
                <a:cubicBezTo>
                  <a:pt x="37" y="102"/>
                  <a:pt x="37" y="102"/>
                  <a:pt x="37" y="102"/>
                </a:cubicBezTo>
                <a:cubicBezTo>
                  <a:pt x="89" y="144"/>
                  <a:pt x="89" y="144"/>
                  <a:pt x="89" y="144"/>
                </a:cubicBezTo>
                <a:cubicBezTo>
                  <a:pt x="89" y="197"/>
                  <a:pt x="89" y="197"/>
                  <a:pt x="89" y="197"/>
                </a:cubicBezTo>
                <a:cubicBezTo>
                  <a:pt x="30" y="176"/>
                  <a:pt x="30" y="176"/>
                  <a:pt x="30" y="176"/>
                </a:cubicBezTo>
                <a:cubicBezTo>
                  <a:pt x="19" y="151"/>
                  <a:pt x="19" y="151"/>
                  <a:pt x="19" y="151"/>
                </a:cubicBezTo>
                <a:cubicBezTo>
                  <a:pt x="34" y="136"/>
                  <a:pt x="34" y="136"/>
                  <a:pt x="34" y="136"/>
                </a:cubicBezTo>
                <a:cubicBezTo>
                  <a:pt x="30" y="131"/>
                  <a:pt x="30" y="131"/>
                  <a:pt x="30" y="131"/>
                </a:cubicBezTo>
                <a:cubicBezTo>
                  <a:pt x="17" y="144"/>
                  <a:pt x="17" y="144"/>
                  <a:pt x="17" y="144"/>
                </a:cubicBezTo>
                <a:cubicBezTo>
                  <a:pt x="7" y="118"/>
                  <a:pt x="7" y="118"/>
                  <a:pt x="7" y="118"/>
                </a:cubicBezTo>
                <a:cubicBezTo>
                  <a:pt x="0" y="121"/>
                  <a:pt x="0" y="121"/>
                  <a:pt x="0" y="121"/>
                </a:cubicBezTo>
                <a:cubicBezTo>
                  <a:pt x="11" y="149"/>
                  <a:pt x="11" y="149"/>
                  <a:pt x="11" y="149"/>
                </a:cubicBezTo>
                <a:cubicBezTo>
                  <a:pt x="11" y="149"/>
                  <a:pt x="11" y="149"/>
                  <a:pt x="11" y="149"/>
                </a:cubicBezTo>
                <a:cubicBezTo>
                  <a:pt x="12" y="150"/>
                  <a:pt x="12" y="150"/>
                  <a:pt x="12" y="150"/>
                </a:cubicBezTo>
                <a:cubicBezTo>
                  <a:pt x="24" y="181"/>
                  <a:pt x="24" y="181"/>
                  <a:pt x="24" y="181"/>
                </a:cubicBezTo>
                <a:cubicBezTo>
                  <a:pt x="82" y="202"/>
                  <a:pt x="82" y="202"/>
                  <a:pt x="82" y="202"/>
                </a:cubicBezTo>
                <a:cubicBezTo>
                  <a:pt x="58" y="209"/>
                  <a:pt x="58" y="209"/>
                  <a:pt x="58" y="209"/>
                </a:cubicBezTo>
                <a:cubicBezTo>
                  <a:pt x="60" y="216"/>
                  <a:pt x="60" y="216"/>
                  <a:pt x="60" y="216"/>
                </a:cubicBezTo>
                <a:cubicBezTo>
                  <a:pt x="89" y="207"/>
                  <a:pt x="89" y="207"/>
                  <a:pt x="89" y="207"/>
                </a:cubicBezTo>
                <a:cubicBezTo>
                  <a:pt x="89" y="207"/>
                  <a:pt x="89" y="207"/>
                  <a:pt x="89" y="207"/>
                </a:cubicBezTo>
                <a:cubicBezTo>
                  <a:pt x="89" y="256"/>
                  <a:pt x="89" y="256"/>
                  <a:pt x="89" y="256"/>
                </a:cubicBezTo>
                <a:cubicBezTo>
                  <a:pt x="96" y="256"/>
                  <a:pt x="96" y="256"/>
                  <a:pt x="96" y="256"/>
                </a:cubicBezTo>
                <a:cubicBezTo>
                  <a:pt x="96" y="209"/>
                  <a:pt x="96" y="209"/>
                  <a:pt x="96" y="209"/>
                </a:cubicBezTo>
                <a:cubicBezTo>
                  <a:pt x="131" y="216"/>
                  <a:pt x="131" y="216"/>
                  <a:pt x="131" y="216"/>
                </a:cubicBezTo>
                <a:cubicBezTo>
                  <a:pt x="144" y="200"/>
                  <a:pt x="144" y="200"/>
                  <a:pt x="144" y="200"/>
                </a:cubicBezTo>
                <a:cubicBezTo>
                  <a:pt x="139" y="196"/>
                  <a:pt x="139" y="196"/>
                  <a:pt x="139" y="196"/>
                </a:cubicBezTo>
                <a:cubicBezTo>
                  <a:pt x="129" y="209"/>
                  <a:pt x="129" y="209"/>
                  <a:pt x="129" y="209"/>
                </a:cubicBezTo>
                <a:cubicBezTo>
                  <a:pt x="102" y="203"/>
                  <a:pt x="102" y="203"/>
                  <a:pt x="102" y="203"/>
                </a:cubicBezTo>
                <a:cubicBezTo>
                  <a:pt x="104" y="202"/>
                  <a:pt x="104" y="202"/>
                  <a:pt x="104" y="202"/>
                </a:cubicBezTo>
                <a:cubicBezTo>
                  <a:pt x="102" y="202"/>
                  <a:pt x="102" y="202"/>
                  <a:pt x="102" y="202"/>
                </a:cubicBezTo>
                <a:cubicBezTo>
                  <a:pt x="129" y="183"/>
                  <a:pt x="129" y="183"/>
                  <a:pt x="129" y="183"/>
                </a:cubicBezTo>
                <a:cubicBezTo>
                  <a:pt x="125" y="177"/>
                  <a:pt x="125" y="177"/>
                  <a:pt x="125" y="177"/>
                </a:cubicBezTo>
                <a:cubicBezTo>
                  <a:pt x="96" y="198"/>
                  <a:pt x="96" y="198"/>
                  <a:pt x="96" y="198"/>
                </a:cubicBezTo>
                <a:cubicBezTo>
                  <a:pt x="96" y="145"/>
                  <a:pt x="96" y="145"/>
                  <a:pt x="96" y="145"/>
                </a:cubicBezTo>
                <a:cubicBezTo>
                  <a:pt x="139" y="129"/>
                  <a:pt x="139" y="129"/>
                  <a:pt x="139" y="129"/>
                </a:cubicBezTo>
                <a:cubicBezTo>
                  <a:pt x="139" y="103"/>
                  <a:pt x="139" y="103"/>
                  <a:pt x="139" y="103"/>
                </a:cubicBezTo>
                <a:cubicBezTo>
                  <a:pt x="155" y="103"/>
                  <a:pt x="155" y="103"/>
                  <a:pt x="155" y="103"/>
                </a:cubicBezTo>
                <a:cubicBezTo>
                  <a:pt x="155" y="96"/>
                  <a:pt x="155" y="96"/>
                  <a:pt x="155" y="96"/>
                </a:cubicBezTo>
                <a:cubicBezTo>
                  <a:pt x="139" y="96"/>
                  <a:pt x="139" y="96"/>
                  <a:pt x="139" y="96"/>
                </a:cubicBezTo>
                <a:lnTo>
                  <a:pt x="139" y="87"/>
                </a:lnTo>
                <a:close/>
              </a:path>
            </a:pathLst>
          </a:cu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66" name="Oval 76">
            <a:extLst>
              <a:ext uri="{FF2B5EF4-FFF2-40B4-BE49-F238E27FC236}">
                <a16:creationId xmlns:a16="http://schemas.microsoft.com/office/drawing/2014/main" id="{B3F56283-0333-46C2-8E52-2F39CDC0479A}"/>
              </a:ext>
            </a:extLst>
          </p:cNvPr>
          <p:cNvSpPr>
            <a:spLocks noChangeArrowheads="1"/>
          </p:cNvSpPr>
          <p:nvPr/>
        </p:nvSpPr>
        <p:spPr bwMode="auto">
          <a:xfrm>
            <a:off x="5980113" y="1243013"/>
            <a:ext cx="265112" cy="26193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67" name="Oval 77">
            <a:extLst>
              <a:ext uri="{FF2B5EF4-FFF2-40B4-BE49-F238E27FC236}">
                <a16:creationId xmlns:a16="http://schemas.microsoft.com/office/drawing/2014/main" id="{96DF6A42-523C-48FE-8CED-69B209587B8A}"/>
              </a:ext>
            </a:extLst>
          </p:cNvPr>
          <p:cNvSpPr>
            <a:spLocks noChangeArrowheads="1"/>
          </p:cNvSpPr>
          <p:nvPr/>
        </p:nvSpPr>
        <p:spPr bwMode="auto">
          <a:xfrm>
            <a:off x="5564188" y="1541463"/>
            <a:ext cx="212725" cy="2127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68" name="Oval 78">
            <a:extLst>
              <a:ext uri="{FF2B5EF4-FFF2-40B4-BE49-F238E27FC236}">
                <a16:creationId xmlns:a16="http://schemas.microsoft.com/office/drawing/2014/main" id="{308BB5A1-9D83-41AC-9579-E1FBD8B80283}"/>
              </a:ext>
            </a:extLst>
          </p:cNvPr>
          <p:cNvSpPr>
            <a:spLocks noChangeArrowheads="1"/>
          </p:cNvSpPr>
          <p:nvPr/>
        </p:nvSpPr>
        <p:spPr bwMode="auto">
          <a:xfrm>
            <a:off x="5689600" y="2317750"/>
            <a:ext cx="173038" cy="1746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69" name="Oval 79">
            <a:extLst>
              <a:ext uri="{FF2B5EF4-FFF2-40B4-BE49-F238E27FC236}">
                <a16:creationId xmlns:a16="http://schemas.microsoft.com/office/drawing/2014/main" id="{DE41FA31-4275-44D0-AAA0-EC655F53B552}"/>
              </a:ext>
            </a:extLst>
          </p:cNvPr>
          <p:cNvSpPr>
            <a:spLocks noChangeArrowheads="1"/>
          </p:cNvSpPr>
          <p:nvPr/>
        </p:nvSpPr>
        <p:spPr bwMode="auto">
          <a:xfrm>
            <a:off x="6607175" y="2111375"/>
            <a:ext cx="16668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0" name="Oval 80">
            <a:extLst>
              <a:ext uri="{FF2B5EF4-FFF2-40B4-BE49-F238E27FC236}">
                <a16:creationId xmlns:a16="http://schemas.microsoft.com/office/drawing/2014/main" id="{B30D81B6-37E6-4713-970F-A4F276F608CE}"/>
              </a:ext>
            </a:extLst>
          </p:cNvPr>
          <p:cNvSpPr>
            <a:spLocks noChangeArrowheads="1"/>
          </p:cNvSpPr>
          <p:nvPr/>
        </p:nvSpPr>
        <p:spPr bwMode="auto">
          <a:xfrm>
            <a:off x="6511925" y="2828925"/>
            <a:ext cx="139700" cy="1317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1" name="Oval 81">
            <a:extLst>
              <a:ext uri="{FF2B5EF4-FFF2-40B4-BE49-F238E27FC236}">
                <a16:creationId xmlns:a16="http://schemas.microsoft.com/office/drawing/2014/main" id="{3920CC97-DFB1-49D8-9959-D9BE886FFA81}"/>
              </a:ext>
            </a:extLst>
          </p:cNvPr>
          <p:cNvSpPr>
            <a:spLocks noChangeArrowheads="1"/>
          </p:cNvSpPr>
          <p:nvPr/>
        </p:nvSpPr>
        <p:spPr bwMode="auto">
          <a:xfrm>
            <a:off x="6337300" y="2625725"/>
            <a:ext cx="206375" cy="1968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2" name="Oval 82">
            <a:extLst>
              <a:ext uri="{FF2B5EF4-FFF2-40B4-BE49-F238E27FC236}">
                <a16:creationId xmlns:a16="http://schemas.microsoft.com/office/drawing/2014/main" id="{E5761C47-BB44-4D98-8AE3-A0B74426F3E5}"/>
              </a:ext>
            </a:extLst>
          </p:cNvPr>
          <p:cNvSpPr>
            <a:spLocks noChangeArrowheads="1"/>
          </p:cNvSpPr>
          <p:nvPr/>
        </p:nvSpPr>
        <p:spPr bwMode="auto">
          <a:xfrm>
            <a:off x="5807075" y="2914650"/>
            <a:ext cx="17303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3" name="Oval 83">
            <a:extLst>
              <a:ext uri="{FF2B5EF4-FFF2-40B4-BE49-F238E27FC236}">
                <a16:creationId xmlns:a16="http://schemas.microsoft.com/office/drawing/2014/main" id="{99925146-DA58-4933-A73A-F7E4F71B5085}"/>
              </a:ext>
            </a:extLst>
          </p:cNvPr>
          <p:cNvSpPr>
            <a:spLocks noChangeArrowheads="1"/>
          </p:cNvSpPr>
          <p:nvPr/>
        </p:nvSpPr>
        <p:spPr bwMode="auto">
          <a:xfrm>
            <a:off x="6010275" y="3032125"/>
            <a:ext cx="107950" cy="1111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4" name="Oval 84">
            <a:extLst>
              <a:ext uri="{FF2B5EF4-FFF2-40B4-BE49-F238E27FC236}">
                <a16:creationId xmlns:a16="http://schemas.microsoft.com/office/drawing/2014/main" id="{FEB16D8B-75A5-4AFE-899A-5027B2C25F2C}"/>
              </a:ext>
            </a:extLst>
          </p:cNvPr>
          <p:cNvSpPr>
            <a:spLocks noChangeArrowheads="1"/>
          </p:cNvSpPr>
          <p:nvPr/>
        </p:nvSpPr>
        <p:spPr bwMode="auto">
          <a:xfrm>
            <a:off x="5505450" y="2025650"/>
            <a:ext cx="117475"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5" name="Oval 85">
            <a:extLst>
              <a:ext uri="{FF2B5EF4-FFF2-40B4-BE49-F238E27FC236}">
                <a16:creationId xmlns:a16="http://schemas.microsoft.com/office/drawing/2014/main" id="{AF2D9693-6735-4DCF-9008-7D277D27C2C3}"/>
              </a:ext>
            </a:extLst>
          </p:cNvPr>
          <p:cNvSpPr>
            <a:spLocks noChangeArrowheads="1"/>
          </p:cNvSpPr>
          <p:nvPr/>
        </p:nvSpPr>
        <p:spPr bwMode="auto">
          <a:xfrm>
            <a:off x="6651625" y="1901825"/>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6" name="Oval 86">
            <a:extLst>
              <a:ext uri="{FF2B5EF4-FFF2-40B4-BE49-F238E27FC236}">
                <a16:creationId xmlns:a16="http://schemas.microsoft.com/office/drawing/2014/main" id="{2178AF07-39C7-40B6-ACA2-AE176029ED1E}"/>
              </a:ext>
            </a:extLst>
          </p:cNvPr>
          <p:cNvSpPr>
            <a:spLocks noChangeArrowheads="1"/>
          </p:cNvSpPr>
          <p:nvPr/>
        </p:nvSpPr>
        <p:spPr bwMode="auto">
          <a:xfrm>
            <a:off x="6048375" y="1944688"/>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7" name="Oval 87">
            <a:extLst>
              <a:ext uri="{FF2B5EF4-FFF2-40B4-BE49-F238E27FC236}">
                <a16:creationId xmlns:a16="http://schemas.microsoft.com/office/drawing/2014/main" id="{39DC7CCC-0C34-4122-BC7F-6D32FC255D80}"/>
              </a:ext>
            </a:extLst>
          </p:cNvPr>
          <p:cNvSpPr>
            <a:spLocks noChangeArrowheads="1"/>
          </p:cNvSpPr>
          <p:nvPr/>
        </p:nvSpPr>
        <p:spPr bwMode="auto">
          <a:xfrm>
            <a:off x="6127750" y="1806575"/>
            <a:ext cx="117475"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8" name="Oval 88">
            <a:extLst>
              <a:ext uri="{FF2B5EF4-FFF2-40B4-BE49-F238E27FC236}">
                <a16:creationId xmlns:a16="http://schemas.microsoft.com/office/drawing/2014/main" id="{D8364DDB-D7AF-47D5-BCFC-C527D66D9A02}"/>
              </a:ext>
            </a:extLst>
          </p:cNvPr>
          <p:cNvSpPr>
            <a:spLocks noChangeArrowheads="1"/>
          </p:cNvSpPr>
          <p:nvPr/>
        </p:nvSpPr>
        <p:spPr bwMode="auto">
          <a:xfrm>
            <a:off x="6059488" y="2163763"/>
            <a:ext cx="127000"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79" name="Oval 89">
            <a:extLst>
              <a:ext uri="{FF2B5EF4-FFF2-40B4-BE49-F238E27FC236}">
                <a16:creationId xmlns:a16="http://schemas.microsoft.com/office/drawing/2014/main" id="{B44F102A-317E-408E-AA78-79D9855D848E}"/>
              </a:ext>
            </a:extLst>
          </p:cNvPr>
          <p:cNvSpPr>
            <a:spLocks noChangeArrowheads="1"/>
          </p:cNvSpPr>
          <p:nvPr/>
        </p:nvSpPr>
        <p:spPr bwMode="auto">
          <a:xfrm>
            <a:off x="5980113" y="2659063"/>
            <a:ext cx="125412" cy="12700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80" name="Oval 90">
            <a:extLst>
              <a:ext uri="{FF2B5EF4-FFF2-40B4-BE49-F238E27FC236}">
                <a16:creationId xmlns:a16="http://schemas.microsoft.com/office/drawing/2014/main" id="{46DF8683-00DF-4A23-B166-6AB7C20D72A4}"/>
              </a:ext>
            </a:extLst>
          </p:cNvPr>
          <p:cNvSpPr>
            <a:spLocks noChangeArrowheads="1"/>
          </p:cNvSpPr>
          <p:nvPr/>
        </p:nvSpPr>
        <p:spPr bwMode="auto">
          <a:xfrm>
            <a:off x="6454775" y="1776413"/>
            <a:ext cx="115888" cy="12541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81" name="Oval 91">
            <a:extLst>
              <a:ext uri="{FF2B5EF4-FFF2-40B4-BE49-F238E27FC236}">
                <a16:creationId xmlns:a16="http://schemas.microsoft.com/office/drawing/2014/main" id="{5A3E97D8-31CA-458E-A479-DDE4BB71FC82}"/>
              </a:ext>
            </a:extLst>
          </p:cNvPr>
          <p:cNvSpPr>
            <a:spLocks noChangeArrowheads="1"/>
          </p:cNvSpPr>
          <p:nvPr/>
        </p:nvSpPr>
        <p:spPr bwMode="auto">
          <a:xfrm>
            <a:off x="6337300" y="1593850"/>
            <a:ext cx="190500" cy="192088"/>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82" name="Oval 92">
            <a:extLst>
              <a:ext uri="{FF2B5EF4-FFF2-40B4-BE49-F238E27FC236}">
                <a16:creationId xmlns:a16="http://schemas.microsoft.com/office/drawing/2014/main" id="{18C78204-719D-44F9-9CFC-1D7AD2B464DF}"/>
              </a:ext>
            </a:extLst>
          </p:cNvPr>
          <p:cNvSpPr>
            <a:spLocks noChangeArrowheads="1"/>
          </p:cNvSpPr>
          <p:nvPr/>
        </p:nvSpPr>
        <p:spPr bwMode="auto">
          <a:xfrm>
            <a:off x="6337300" y="2084388"/>
            <a:ext cx="115888" cy="11588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83" name="Oval 93">
            <a:extLst>
              <a:ext uri="{FF2B5EF4-FFF2-40B4-BE49-F238E27FC236}">
                <a16:creationId xmlns:a16="http://schemas.microsoft.com/office/drawing/2014/main" id="{D235F636-E0F6-4326-A48C-086AE7831063}"/>
              </a:ext>
            </a:extLst>
          </p:cNvPr>
          <p:cNvSpPr>
            <a:spLocks noChangeArrowheads="1"/>
          </p:cNvSpPr>
          <p:nvPr/>
        </p:nvSpPr>
        <p:spPr bwMode="auto">
          <a:xfrm>
            <a:off x="5435600" y="2193925"/>
            <a:ext cx="209550" cy="2095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84" name="Freeform 94">
            <a:extLst>
              <a:ext uri="{FF2B5EF4-FFF2-40B4-BE49-F238E27FC236}">
                <a16:creationId xmlns:a16="http://schemas.microsoft.com/office/drawing/2014/main" id="{40BCE3ED-F5DD-449C-9842-F30232E5FEEF}"/>
              </a:ext>
            </a:extLst>
          </p:cNvPr>
          <p:cNvSpPr>
            <a:spLocks noChangeArrowheads="1"/>
          </p:cNvSpPr>
          <p:nvPr/>
        </p:nvSpPr>
        <p:spPr bwMode="auto">
          <a:xfrm>
            <a:off x="6659563" y="2652713"/>
            <a:ext cx="639762" cy="760412"/>
          </a:xfrm>
          <a:custGeom>
            <a:avLst/>
            <a:gdLst>
              <a:gd name="T0" fmla="*/ 0 w 208"/>
              <a:gd name="T1" fmla="*/ 2147483647 h 247"/>
              <a:gd name="T2" fmla="*/ 37841307 w 208"/>
              <a:gd name="T3" fmla="*/ 1194191642 h 247"/>
              <a:gd name="T4" fmla="*/ 397338339 w 208"/>
              <a:gd name="T5" fmla="*/ 2147483647 h 247"/>
              <a:gd name="T6" fmla="*/ 577086854 w 208"/>
              <a:gd name="T7" fmla="*/ 672918441 h 247"/>
              <a:gd name="T8" fmla="*/ 737913179 w 208"/>
              <a:gd name="T9" fmla="*/ 2147483647 h 247"/>
              <a:gd name="T10" fmla="*/ 1069026923 w 208"/>
              <a:gd name="T11" fmla="*/ 0 h 247"/>
              <a:gd name="T12" fmla="*/ 1182550845 w 208"/>
              <a:gd name="T13" fmla="*/ 2147483647 h 247"/>
              <a:gd name="T14" fmla="*/ 1475826358 w 208"/>
              <a:gd name="T15" fmla="*/ 881428337 h 247"/>
              <a:gd name="T16" fmla="*/ 1608269395 w 208"/>
              <a:gd name="T17" fmla="*/ 2147483647 h 247"/>
              <a:gd name="T18" fmla="*/ 1920464023 w 208"/>
              <a:gd name="T19" fmla="*/ 1194191642 h 247"/>
              <a:gd name="T20" fmla="*/ 1967766426 w 208"/>
              <a:gd name="T21" fmla="*/ 2147483647 h 247"/>
              <a:gd name="T22" fmla="*/ 0 w 208"/>
              <a:gd name="T23" fmla="*/ 21474836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247"/>
              <a:gd name="T38" fmla="*/ 208 w 208"/>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247">
                <a:moveTo>
                  <a:pt x="0" y="247"/>
                </a:moveTo>
                <a:lnTo>
                  <a:pt x="4" y="126"/>
                </a:lnTo>
                <a:lnTo>
                  <a:pt x="42" y="240"/>
                </a:lnTo>
                <a:lnTo>
                  <a:pt x="61" y="71"/>
                </a:lnTo>
                <a:lnTo>
                  <a:pt x="78" y="233"/>
                </a:lnTo>
                <a:lnTo>
                  <a:pt x="113" y="0"/>
                </a:lnTo>
                <a:lnTo>
                  <a:pt x="125" y="247"/>
                </a:lnTo>
                <a:lnTo>
                  <a:pt x="156" y="93"/>
                </a:lnTo>
                <a:lnTo>
                  <a:pt x="170" y="247"/>
                </a:lnTo>
                <a:lnTo>
                  <a:pt x="203" y="126"/>
                </a:lnTo>
                <a:lnTo>
                  <a:pt x="208" y="247"/>
                </a:lnTo>
                <a:lnTo>
                  <a:pt x="0" y="247"/>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85" name="Freeform 138">
            <a:extLst>
              <a:ext uri="{FF2B5EF4-FFF2-40B4-BE49-F238E27FC236}">
                <a16:creationId xmlns:a16="http://schemas.microsoft.com/office/drawing/2014/main" id="{C628CCD3-082B-4093-ADC6-8196F382F97D}"/>
              </a:ext>
            </a:extLst>
          </p:cNvPr>
          <p:cNvSpPr>
            <a:spLocks noChangeArrowheads="1"/>
          </p:cNvSpPr>
          <p:nvPr/>
        </p:nvSpPr>
        <p:spPr bwMode="auto">
          <a:xfrm>
            <a:off x="5921375" y="3136900"/>
            <a:ext cx="590550" cy="292100"/>
          </a:xfrm>
          <a:custGeom>
            <a:avLst/>
            <a:gdLst>
              <a:gd name="T0" fmla="*/ 2126198722 w 81"/>
              <a:gd name="T1" fmla="*/ 0 h 40"/>
              <a:gd name="T2" fmla="*/ 0 w 81"/>
              <a:gd name="T3" fmla="*/ 2133060250 h 40"/>
              <a:gd name="T4" fmla="*/ 2147483647 w 81"/>
              <a:gd name="T5" fmla="*/ 2133060250 h 40"/>
              <a:gd name="T6" fmla="*/ 2126198722 w 81"/>
              <a:gd name="T7" fmla="*/ 0 h 40"/>
              <a:gd name="T8" fmla="*/ 0 60000 65536"/>
              <a:gd name="T9" fmla="*/ 0 60000 65536"/>
              <a:gd name="T10" fmla="*/ 0 60000 65536"/>
              <a:gd name="T11" fmla="*/ 0 60000 65536"/>
              <a:gd name="T12" fmla="*/ 0 w 81"/>
              <a:gd name="T13" fmla="*/ 0 h 40"/>
              <a:gd name="T14" fmla="*/ 81 w 81"/>
              <a:gd name="T15" fmla="*/ 40 h 40"/>
            </a:gdLst>
            <a:ahLst/>
            <a:cxnLst>
              <a:cxn ang="T8">
                <a:pos x="T0" y="T1"/>
              </a:cxn>
              <a:cxn ang="T9">
                <a:pos x="T2" y="T3"/>
              </a:cxn>
              <a:cxn ang="T10">
                <a:pos x="T4" y="T5"/>
              </a:cxn>
              <a:cxn ang="T11">
                <a:pos x="T6" y="T7"/>
              </a:cxn>
            </a:cxnLst>
            <a:rect l="T12" t="T13" r="T14" b="T15"/>
            <a:pathLst>
              <a:path w="81" h="40">
                <a:moveTo>
                  <a:pt x="40" y="0"/>
                </a:moveTo>
                <a:cubicBezTo>
                  <a:pt x="18" y="0"/>
                  <a:pt x="0" y="18"/>
                  <a:pt x="0" y="40"/>
                </a:cubicBezTo>
                <a:cubicBezTo>
                  <a:pt x="81" y="40"/>
                  <a:pt x="81" y="40"/>
                  <a:pt x="81" y="40"/>
                </a:cubicBezTo>
                <a:cubicBezTo>
                  <a:pt x="81" y="18"/>
                  <a:pt x="63" y="0"/>
                  <a:pt x="40"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椭圆 36">
            <a:extLst>
              <a:ext uri="{FF2B5EF4-FFF2-40B4-BE49-F238E27FC236}">
                <a16:creationId xmlns:a16="http://schemas.microsoft.com/office/drawing/2014/main" id="{204D0B75-5079-4EF7-AD5B-9B98D053A9EC}"/>
              </a:ext>
            </a:extLst>
          </p:cNvPr>
          <p:cNvSpPr>
            <a:spLocks noChangeArrowheads="1"/>
          </p:cNvSpPr>
          <p:nvPr/>
        </p:nvSpPr>
        <p:spPr bwMode="auto">
          <a:xfrm>
            <a:off x="5462588" y="3248025"/>
            <a:ext cx="1724025" cy="1724025"/>
          </a:xfrm>
          <a:prstGeom prst="ellipse">
            <a:avLst/>
          </a:prstGeom>
          <a:solidFill>
            <a:srgbClr val="3C72A4"/>
          </a:solidFill>
          <a:ln>
            <a:noFill/>
          </a:ln>
          <a:extLst>
            <a:ext uri="{91240B29-F687-4F45-9708-019B960494DF}">
              <a14:hiddenLine xmlns:a14="http://schemas.microsoft.com/office/drawing/2010/main" w="25400">
                <a:solidFill>
                  <a:srgbClr val="42719B"/>
                </a:solidFill>
                <a:bevel/>
                <a:headEnd/>
                <a:tailEnd/>
              </a14:hiddenLine>
            </a:ext>
          </a:extLst>
        </p:spPr>
        <p:txBody>
          <a:bodyPr lIns="0" tIns="0" rIns="0" bIns="10800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title</a:t>
            </a:r>
          </a:p>
        </p:txBody>
      </p:sp>
      <p:sp>
        <p:nvSpPr>
          <p:cNvPr id="20483" name="椭圆 37">
            <a:extLst>
              <a:ext uri="{FF2B5EF4-FFF2-40B4-BE49-F238E27FC236}">
                <a16:creationId xmlns:a16="http://schemas.microsoft.com/office/drawing/2014/main" id="{9606BB58-8F71-4CDC-A9B6-11ABDA8BC063}"/>
              </a:ext>
            </a:extLst>
          </p:cNvPr>
          <p:cNvSpPr>
            <a:spLocks noChangeArrowheads="1"/>
          </p:cNvSpPr>
          <p:nvPr/>
        </p:nvSpPr>
        <p:spPr bwMode="auto">
          <a:xfrm>
            <a:off x="8072438" y="3733800"/>
            <a:ext cx="749300" cy="749300"/>
          </a:xfrm>
          <a:prstGeom prst="ellipse">
            <a:avLst/>
          </a:prstGeom>
          <a:solidFill>
            <a:srgbClr val="3C72A4"/>
          </a:solidFill>
          <a:ln>
            <a:noFill/>
          </a:ln>
          <a:extLst>
            <a:ext uri="{91240B29-F687-4F45-9708-019B960494DF}">
              <a14:hiddenLine xmlns:a14="http://schemas.microsoft.com/office/drawing/2010/main" w="254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9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9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4" name="椭圆 38">
            <a:extLst>
              <a:ext uri="{FF2B5EF4-FFF2-40B4-BE49-F238E27FC236}">
                <a16:creationId xmlns:a16="http://schemas.microsoft.com/office/drawing/2014/main" id="{CBFBC26E-F0DD-451D-AD73-53C875F06903}"/>
              </a:ext>
            </a:extLst>
          </p:cNvPr>
          <p:cNvSpPr>
            <a:spLocks noChangeArrowheads="1"/>
          </p:cNvSpPr>
          <p:nvPr/>
        </p:nvSpPr>
        <p:spPr bwMode="auto">
          <a:xfrm>
            <a:off x="3467100" y="2889250"/>
            <a:ext cx="515938" cy="514350"/>
          </a:xfrm>
          <a:prstGeom prst="ellipse">
            <a:avLst/>
          </a:prstGeom>
          <a:solidFill>
            <a:srgbClr val="F48C06"/>
          </a:solidFill>
          <a:ln>
            <a:noFill/>
          </a:ln>
          <a:extLst>
            <a:ext uri="{91240B29-F687-4F45-9708-019B960494DF}">
              <a14:hiddenLine xmlns:a14="http://schemas.microsoft.com/office/drawing/2010/main" w="254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40</a:t>
            </a:r>
            <a:r>
              <a:rPr lang="en-US" altLang="zh-CN" sz="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7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0485" name="直接连接符 39">
            <a:extLst>
              <a:ext uri="{FF2B5EF4-FFF2-40B4-BE49-F238E27FC236}">
                <a16:creationId xmlns:a16="http://schemas.microsoft.com/office/drawing/2014/main" id="{0A8FAE53-44EA-4D0D-8221-DEFCD10DBA94}"/>
              </a:ext>
            </a:extLst>
          </p:cNvPr>
          <p:cNvCxnSpPr>
            <a:cxnSpLocks noChangeShapeType="1"/>
            <a:stCxn id="20482" idx="6"/>
            <a:endCxn id="20483" idx="2"/>
          </p:cNvCxnSpPr>
          <p:nvPr/>
        </p:nvCxnSpPr>
        <p:spPr bwMode="auto">
          <a:xfrm flipV="1">
            <a:off x="7186613" y="4110038"/>
            <a:ext cx="885825" cy="0"/>
          </a:xfrm>
          <a:prstGeom prst="line">
            <a:avLst/>
          </a:prstGeom>
          <a:noFill/>
          <a:ln w="6350">
            <a:solidFill>
              <a:srgbClr val="3C72A4"/>
            </a:solidFill>
            <a:bevel/>
            <a:headEnd/>
            <a:tailEnd/>
          </a:ln>
          <a:extLst>
            <a:ext uri="{909E8E84-426E-40DD-AFC4-6F175D3DCCD1}">
              <a14:hiddenFill xmlns:a14="http://schemas.microsoft.com/office/drawing/2010/main">
                <a:noFill/>
              </a14:hiddenFill>
            </a:ext>
          </a:extLst>
        </p:spPr>
      </p:cxnSp>
      <p:cxnSp>
        <p:nvCxnSpPr>
          <p:cNvPr id="20486" name="直接连接符 40">
            <a:extLst>
              <a:ext uri="{FF2B5EF4-FFF2-40B4-BE49-F238E27FC236}">
                <a16:creationId xmlns:a16="http://schemas.microsoft.com/office/drawing/2014/main" id="{12D6554F-E1E3-42D4-9D9D-4838098C7A3F}"/>
              </a:ext>
            </a:extLst>
          </p:cNvPr>
          <p:cNvCxnSpPr>
            <a:cxnSpLocks noChangeShapeType="1"/>
            <a:stCxn id="20487" idx="2"/>
            <a:endCxn id="20484" idx="6"/>
          </p:cNvCxnSpPr>
          <p:nvPr/>
        </p:nvCxnSpPr>
        <p:spPr bwMode="auto">
          <a:xfrm flipH="1">
            <a:off x="3983038" y="3146425"/>
            <a:ext cx="1112837" cy="0"/>
          </a:xfrm>
          <a:prstGeom prst="line">
            <a:avLst/>
          </a:prstGeom>
          <a:noFill/>
          <a:ln w="6350">
            <a:solidFill>
              <a:srgbClr val="F48C06"/>
            </a:solidFill>
            <a:bevel/>
            <a:headEnd/>
            <a:tailEnd/>
          </a:ln>
          <a:extLst>
            <a:ext uri="{909E8E84-426E-40DD-AFC4-6F175D3DCCD1}">
              <a14:hiddenFill xmlns:a14="http://schemas.microsoft.com/office/drawing/2010/main">
                <a:noFill/>
              </a14:hiddenFill>
            </a:ext>
          </a:extLst>
        </p:spPr>
      </p:cxnSp>
      <p:sp>
        <p:nvSpPr>
          <p:cNvPr id="20487" name="椭圆 35">
            <a:extLst>
              <a:ext uri="{FF2B5EF4-FFF2-40B4-BE49-F238E27FC236}">
                <a16:creationId xmlns:a16="http://schemas.microsoft.com/office/drawing/2014/main" id="{9264840C-2A5C-4FF1-BD20-37B9E48FBBE2}"/>
              </a:ext>
            </a:extLst>
          </p:cNvPr>
          <p:cNvSpPr>
            <a:spLocks noChangeArrowheads="1"/>
          </p:cNvSpPr>
          <p:nvPr/>
        </p:nvSpPr>
        <p:spPr bwMode="auto">
          <a:xfrm>
            <a:off x="5095875" y="2401888"/>
            <a:ext cx="1490663" cy="1489075"/>
          </a:xfrm>
          <a:prstGeom prst="ellipse">
            <a:avLst/>
          </a:prstGeom>
          <a:solidFill>
            <a:srgbClr val="F48C06"/>
          </a:solidFill>
          <a:ln>
            <a:noFill/>
          </a:ln>
          <a:extLst>
            <a:ext uri="{91240B29-F687-4F45-9708-019B960494DF}">
              <a14:hiddenLine xmlns:a14="http://schemas.microsoft.com/office/drawing/2010/main" w="25400">
                <a:solidFill>
                  <a:srgbClr val="42719B"/>
                </a:solidFill>
                <a:bevel/>
                <a:headEnd/>
                <a:tailEnd/>
              </a14:hiddenLine>
            </a:ext>
          </a:extLst>
        </p:spPr>
        <p:txBody>
          <a:bodyPr lIns="0" tIns="0" rIns="0" bIns="10800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title</a:t>
            </a:r>
          </a:p>
        </p:txBody>
      </p:sp>
      <p:sp>
        <p:nvSpPr>
          <p:cNvPr id="20488" name="文本框 47">
            <a:extLst>
              <a:ext uri="{FF2B5EF4-FFF2-40B4-BE49-F238E27FC236}">
                <a16:creationId xmlns:a16="http://schemas.microsoft.com/office/drawing/2014/main" id="{CCD783EA-5F12-4C38-91D6-1773FEF98D65}"/>
              </a:ext>
            </a:extLst>
          </p:cNvPr>
          <p:cNvSpPr>
            <a:spLocks noChangeArrowheads="1"/>
          </p:cNvSpPr>
          <p:nvPr/>
        </p:nvSpPr>
        <p:spPr bwMode="auto">
          <a:xfrm>
            <a:off x="274332" y="3660775"/>
            <a:ext cx="4675494"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en-US" altLang="zh-CN" dirty="0">
              <a:solidFill>
                <a:srgbClr val="4E4E4E"/>
              </a:solidFill>
              <a:latin typeface="宋体" panose="02010600030101010101" pitchFamily="2" charset="-122"/>
              <a:sym typeface="宋体" panose="02010600030101010101" pitchFamily="2" charset="-122"/>
            </a:endParaRPr>
          </a:p>
        </p:txBody>
      </p:sp>
      <p:sp>
        <p:nvSpPr>
          <p:cNvPr id="20489" name="文本框 47">
            <a:extLst>
              <a:ext uri="{FF2B5EF4-FFF2-40B4-BE49-F238E27FC236}">
                <a16:creationId xmlns:a16="http://schemas.microsoft.com/office/drawing/2014/main" id="{8FE9FA6C-593E-419D-AA25-26252BEEAF66}"/>
              </a:ext>
            </a:extLst>
          </p:cNvPr>
          <p:cNvSpPr>
            <a:spLocks noChangeArrowheads="1"/>
          </p:cNvSpPr>
          <p:nvPr/>
        </p:nvSpPr>
        <p:spPr bwMode="auto">
          <a:xfrm>
            <a:off x="7181850" y="1227138"/>
            <a:ext cx="469128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endParaRPr lang="en-US" altLang="zh-CN" dirty="0">
              <a:solidFill>
                <a:srgbClr val="4E4E4E"/>
              </a:solidFill>
              <a:latin typeface="宋体" panose="02010600030101010101" pitchFamily="2" charset="-122"/>
              <a:sym typeface="宋体" panose="02010600030101010101" pitchFamily="2" charset="-122"/>
            </a:endParaRPr>
          </a:p>
        </p:txBody>
      </p:sp>
      <p:sp>
        <p:nvSpPr>
          <p:cNvPr id="20490" name="KSO_Shape">
            <a:extLst>
              <a:ext uri="{FF2B5EF4-FFF2-40B4-BE49-F238E27FC236}">
                <a16:creationId xmlns:a16="http://schemas.microsoft.com/office/drawing/2014/main" id="{D1084512-75A2-4D07-A4EC-6DDE8B1994FB}"/>
              </a:ext>
            </a:extLst>
          </p:cNvPr>
          <p:cNvSpPr>
            <a:spLocks noChangeArrowheads="1"/>
          </p:cNvSpPr>
          <p:nvPr/>
        </p:nvSpPr>
        <p:spPr bwMode="auto">
          <a:xfrm>
            <a:off x="5749925" y="2633663"/>
            <a:ext cx="220663" cy="415925"/>
          </a:xfrm>
          <a:custGeom>
            <a:avLst/>
            <a:gdLst>
              <a:gd name="T0" fmla="*/ 758628729 w 2938"/>
              <a:gd name="T1" fmla="*/ 13784318 h 5511"/>
              <a:gd name="T2" fmla="*/ 507051804 w 2938"/>
              <a:gd name="T3" fmla="*/ 90571952 h 5511"/>
              <a:gd name="T4" fmla="*/ 292530566 w 2938"/>
              <a:gd name="T5" fmla="*/ 236275362 h 5511"/>
              <a:gd name="T6" fmla="*/ 128710520 w 2938"/>
              <a:gd name="T7" fmla="*/ 439075366 h 5511"/>
              <a:gd name="T8" fmla="*/ 27302427 w 2938"/>
              <a:gd name="T9" fmla="*/ 679286733 h 5511"/>
              <a:gd name="T10" fmla="*/ 0 w 2938"/>
              <a:gd name="T11" fmla="*/ 2147483647 h 5511"/>
              <a:gd name="T12" fmla="*/ 27302427 w 2938"/>
              <a:gd name="T13" fmla="*/ 2147483647 h 5511"/>
              <a:gd name="T14" fmla="*/ 128710520 w 2938"/>
              <a:gd name="T15" fmla="*/ 2147483647 h 5511"/>
              <a:gd name="T16" fmla="*/ 292530566 w 2938"/>
              <a:gd name="T17" fmla="*/ 2147483647 h 5511"/>
              <a:gd name="T18" fmla="*/ 507051804 w 2938"/>
              <a:gd name="T19" fmla="*/ 2147483647 h 5511"/>
              <a:gd name="T20" fmla="*/ 758628729 w 2938"/>
              <a:gd name="T21" fmla="*/ 2147483647 h 5511"/>
              <a:gd name="T22" fmla="*/ 2147483647 w 2938"/>
              <a:gd name="T23" fmla="*/ 2147483647 h 5511"/>
              <a:gd name="T24" fmla="*/ 2147483647 w 2938"/>
              <a:gd name="T25" fmla="*/ 2147483647 h 5511"/>
              <a:gd name="T26" fmla="*/ 2147483647 w 2938"/>
              <a:gd name="T27" fmla="*/ 2147483647 h 5511"/>
              <a:gd name="T28" fmla="*/ 2147483647 w 2938"/>
              <a:gd name="T29" fmla="*/ 2147483647 h 5511"/>
              <a:gd name="T30" fmla="*/ 2147483647 w 2938"/>
              <a:gd name="T31" fmla="*/ 2147483647 h 5511"/>
              <a:gd name="T32" fmla="*/ 2147483647 w 2938"/>
              <a:gd name="T33" fmla="*/ 2147483647 h 5511"/>
              <a:gd name="T34" fmla="*/ 2147483647 w 2938"/>
              <a:gd name="T35" fmla="*/ 767887814 h 5511"/>
              <a:gd name="T36" fmla="*/ 2147483647 w 2938"/>
              <a:gd name="T37" fmla="*/ 513892205 h 5511"/>
              <a:gd name="T38" fmla="*/ 2147483647 w 2938"/>
              <a:gd name="T39" fmla="*/ 299278679 h 5511"/>
              <a:gd name="T40" fmla="*/ 2147483647 w 2938"/>
              <a:gd name="T41" fmla="*/ 131919168 h 5511"/>
              <a:gd name="T42" fmla="*/ 2147483647 w 2938"/>
              <a:gd name="T43" fmla="*/ 31504489 h 5511"/>
              <a:gd name="T44" fmla="*/ 2147483647 w 2938"/>
              <a:gd name="T45" fmla="*/ 726540598 h 5511"/>
              <a:gd name="T46" fmla="*/ 2147483647 w 2938"/>
              <a:gd name="T47" fmla="*/ 740324915 h 5511"/>
              <a:gd name="T48" fmla="*/ 2147483647 w 2938"/>
              <a:gd name="T49" fmla="*/ 803328307 h 5511"/>
              <a:gd name="T50" fmla="*/ 2147483647 w 2938"/>
              <a:gd name="T51" fmla="*/ 905713706 h 5511"/>
              <a:gd name="T52" fmla="*/ 2147483647 w 2938"/>
              <a:gd name="T53" fmla="*/ 992349729 h 5511"/>
              <a:gd name="T54" fmla="*/ 2147483647 w 2938"/>
              <a:gd name="T55" fmla="*/ 1065201434 h 5511"/>
              <a:gd name="T56" fmla="*/ 2147483647 w 2938"/>
              <a:gd name="T57" fmla="*/ 1086857610 h 5511"/>
              <a:gd name="T58" fmla="*/ 2147483647 w 2938"/>
              <a:gd name="T59" fmla="*/ 1065201434 h 5511"/>
              <a:gd name="T60" fmla="*/ 2147483647 w 2938"/>
              <a:gd name="T61" fmla="*/ 992349729 h 5511"/>
              <a:gd name="T62" fmla="*/ 2147170109 w 2938"/>
              <a:gd name="T63" fmla="*/ 905713706 h 5511"/>
              <a:gd name="T64" fmla="*/ 2147483647 w 2938"/>
              <a:gd name="T65" fmla="*/ 803328307 h 5511"/>
              <a:gd name="T66" fmla="*/ 2147483647 w 2938"/>
              <a:gd name="T67" fmla="*/ 740324915 h 5511"/>
              <a:gd name="T68" fmla="*/ 2147483647 w 2938"/>
              <a:gd name="T69" fmla="*/ 2147483647 h 5511"/>
              <a:gd name="T70" fmla="*/ 2147483647 w 2938"/>
              <a:gd name="T71" fmla="*/ 2147483647 h 5511"/>
              <a:gd name="T72" fmla="*/ 2147483647 w 2938"/>
              <a:gd name="T73" fmla="*/ 2147483647 h 5511"/>
              <a:gd name="T74" fmla="*/ 2147483647 w 2938"/>
              <a:gd name="T75" fmla="*/ 2147483647 h 5511"/>
              <a:gd name="T76" fmla="*/ 2147483647 w 2938"/>
              <a:gd name="T77" fmla="*/ 2147483647 h 5511"/>
              <a:gd name="T78" fmla="*/ 2147483647 w 2938"/>
              <a:gd name="T79" fmla="*/ 2147483647 h 5511"/>
              <a:gd name="T80" fmla="*/ 2147483647 w 2938"/>
              <a:gd name="T81" fmla="*/ 2147483647 h 5511"/>
              <a:gd name="T82" fmla="*/ 2147483647 w 2938"/>
              <a:gd name="T83" fmla="*/ 2147483647 h 5511"/>
              <a:gd name="T84" fmla="*/ 2147483647 w 2938"/>
              <a:gd name="T85" fmla="*/ 2147483647 h 5511"/>
              <a:gd name="T86" fmla="*/ 2147483647 w 2938"/>
              <a:gd name="T87" fmla="*/ 2147483647 h 5511"/>
              <a:gd name="T88" fmla="*/ 2147483647 w 2938"/>
              <a:gd name="T89" fmla="*/ 2147483647 h 5511"/>
              <a:gd name="T90" fmla="*/ 2147483647 w 2938"/>
              <a:gd name="T91" fmla="*/ 2147483647 h 5511"/>
              <a:gd name="T92" fmla="*/ 2147483647 w 2938"/>
              <a:gd name="T93" fmla="*/ 2147483647 h 5511"/>
              <a:gd name="T94" fmla="*/ 2147483647 w 2938"/>
              <a:gd name="T95" fmla="*/ 2147483647 h 5511"/>
              <a:gd name="T96" fmla="*/ 2147483647 w 2938"/>
              <a:gd name="T97" fmla="*/ 2147483647 h 5511"/>
              <a:gd name="T98" fmla="*/ 2147483647 w 2938"/>
              <a:gd name="T99" fmla="*/ 2147483647 h 5511"/>
              <a:gd name="T100" fmla="*/ 2147483647 w 2938"/>
              <a:gd name="T101" fmla="*/ 2147483647 h 5511"/>
              <a:gd name="T102" fmla="*/ 2147483647 w 2938"/>
              <a:gd name="T103" fmla="*/ 2147483647 h 5511"/>
              <a:gd name="T104" fmla="*/ 2147483647 w 2938"/>
              <a:gd name="T105" fmla="*/ 2147483647 h 5511"/>
              <a:gd name="T106" fmla="*/ 2147483647 w 2938"/>
              <a:gd name="T107" fmla="*/ 2147483647 h 5511"/>
              <a:gd name="T108" fmla="*/ 2147483647 w 2938"/>
              <a:gd name="T109" fmla="*/ 2147483647 h 5511"/>
              <a:gd name="T110" fmla="*/ 2147483647 w 2938"/>
              <a:gd name="T111" fmla="*/ 2147483647 h 5511"/>
              <a:gd name="T112" fmla="*/ 2147483647 w 2938"/>
              <a:gd name="T113" fmla="*/ 2147483647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38"/>
              <a:gd name="T172" fmla="*/ 0 h 5511"/>
              <a:gd name="T173" fmla="*/ 2938 w 2938"/>
              <a:gd name="T174" fmla="*/ 5511 h 55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20491" name="KSO_Shape">
            <a:extLst>
              <a:ext uri="{FF2B5EF4-FFF2-40B4-BE49-F238E27FC236}">
                <a16:creationId xmlns:a16="http://schemas.microsoft.com/office/drawing/2014/main" id="{BF74E496-F38C-441B-A4C9-5B39261F9AA4}"/>
              </a:ext>
            </a:extLst>
          </p:cNvPr>
          <p:cNvSpPr>
            <a:spLocks noChangeArrowheads="1"/>
          </p:cNvSpPr>
          <p:nvPr/>
        </p:nvSpPr>
        <p:spPr bwMode="auto">
          <a:xfrm>
            <a:off x="6116638" y="3910013"/>
            <a:ext cx="414337" cy="307975"/>
          </a:xfrm>
          <a:custGeom>
            <a:avLst/>
            <a:gdLst>
              <a:gd name="T0" fmla="*/ 2147483647 w 257"/>
              <a:gd name="T1" fmla="*/ 2147483647 h 191"/>
              <a:gd name="T2" fmla="*/ 2147483647 w 257"/>
              <a:gd name="T3" fmla="*/ 2147483647 h 191"/>
              <a:gd name="T4" fmla="*/ 2147483647 w 257"/>
              <a:gd name="T5" fmla="*/ 2147483647 h 191"/>
              <a:gd name="T6" fmla="*/ 2147483647 w 257"/>
              <a:gd name="T7" fmla="*/ 2147483647 h 191"/>
              <a:gd name="T8" fmla="*/ 2147483647 w 257"/>
              <a:gd name="T9" fmla="*/ 2147483647 h 191"/>
              <a:gd name="T10" fmla="*/ 2147483647 w 257"/>
              <a:gd name="T11" fmla="*/ 2147483647 h 191"/>
              <a:gd name="T12" fmla="*/ 2147483647 w 257"/>
              <a:gd name="T13" fmla="*/ 2147483647 h 191"/>
              <a:gd name="T14" fmla="*/ 2147483647 w 257"/>
              <a:gd name="T15" fmla="*/ 2147483647 h 191"/>
              <a:gd name="T16" fmla="*/ 2147483647 w 257"/>
              <a:gd name="T17" fmla="*/ 2147483647 h 191"/>
              <a:gd name="T18" fmla="*/ 2147483647 w 257"/>
              <a:gd name="T19" fmla="*/ 2147483647 h 191"/>
              <a:gd name="T20" fmla="*/ 2147483647 w 257"/>
              <a:gd name="T21" fmla="*/ 2147483647 h 191"/>
              <a:gd name="T22" fmla="*/ 2147483647 w 257"/>
              <a:gd name="T23" fmla="*/ 2147483647 h 191"/>
              <a:gd name="T24" fmla="*/ 2147483647 w 257"/>
              <a:gd name="T25" fmla="*/ 2147483647 h 191"/>
              <a:gd name="T26" fmla="*/ 2147483647 w 257"/>
              <a:gd name="T27" fmla="*/ 2147483647 h 191"/>
              <a:gd name="T28" fmla="*/ 2147483647 w 257"/>
              <a:gd name="T29" fmla="*/ 2147483647 h 191"/>
              <a:gd name="T30" fmla="*/ 2147483647 w 257"/>
              <a:gd name="T31" fmla="*/ 2147483647 h 191"/>
              <a:gd name="T32" fmla="*/ 2147483647 w 257"/>
              <a:gd name="T33" fmla="*/ 2147483647 h 191"/>
              <a:gd name="T34" fmla="*/ 2147483647 w 257"/>
              <a:gd name="T35" fmla="*/ 2147483647 h 191"/>
              <a:gd name="T36" fmla="*/ 2147483647 w 257"/>
              <a:gd name="T37" fmla="*/ 2147483647 h 191"/>
              <a:gd name="T38" fmla="*/ 2147483647 w 257"/>
              <a:gd name="T39" fmla="*/ 2147483647 h 191"/>
              <a:gd name="T40" fmla="*/ 2147483647 w 257"/>
              <a:gd name="T41" fmla="*/ 2147483647 h 191"/>
              <a:gd name="T42" fmla="*/ 2147483647 w 257"/>
              <a:gd name="T43" fmla="*/ 2147483647 h 191"/>
              <a:gd name="T44" fmla="*/ 2147483647 w 257"/>
              <a:gd name="T45" fmla="*/ 2147483647 h 191"/>
              <a:gd name="T46" fmla="*/ 2147483647 w 257"/>
              <a:gd name="T47" fmla="*/ 2147483647 h 191"/>
              <a:gd name="T48" fmla="*/ 2147483647 w 257"/>
              <a:gd name="T49" fmla="*/ 2147483647 h 191"/>
              <a:gd name="T50" fmla="*/ 2147483647 w 257"/>
              <a:gd name="T51" fmla="*/ 2147483647 h 191"/>
              <a:gd name="T52" fmla="*/ 2147483647 w 257"/>
              <a:gd name="T53" fmla="*/ 2147483647 h 191"/>
              <a:gd name="T54" fmla="*/ 2147483647 w 257"/>
              <a:gd name="T55" fmla="*/ 2147483647 h 191"/>
              <a:gd name="T56" fmla="*/ 2147483647 w 257"/>
              <a:gd name="T57" fmla="*/ 2147483647 h 191"/>
              <a:gd name="T58" fmla="*/ 2147483647 w 257"/>
              <a:gd name="T59" fmla="*/ 2147483647 h 191"/>
              <a:gd name="T60" fmla="*/ 2147483647 w 257"/>
              <a:gd name="T61" fmla="*/ 2147483647 h 191"/>
              <a:gd name="T62" fmla="*/ 2147483647 w 257"/>
              <a:gd name="T63" fmla="*/ 2147483647 h 191"/>
              <a:gd name="T64" fmla="*/ 2147483647 w 257"/>
              <a:gd name="T65" fmla="*/ 2147483647 h 191"/>
              <a:gd name="T66" fmla="*/ 2147483647 w 257"/>
              <a:gd name="T67" fmla="*/ 2147483647 h 191"/>
              <a:gd name="T68" fmla="*/ 2147483647 w 257"/>
              <a:gd name="T69" fmla="*/ 2147483647 h 191"/>
              <a:gd name="T70" fmla="*/ 2147483647 w 257"/>
              <a:gd name="T71" fmla="*/ 2147483647 h 191"/>
              <a:gd name="T72" fmla="*/ 2147483647 w 257"/>
              <a:gd name="T73" fmla="*/ 2147483647 h 191"/>
              <a:gd name="T74" fmla="*/ 2147483647 w 257"/>
              <a:gd name="T75" fmla="*/ 2147483647 h 191"/>
              <a:gd name="T76" fmla="*/ 2147483647 w 257"/>
              <a:gd name="T77" fmla="*/ 2147483647 h 191"/>
              <a:gd name="T78" fmla="*/ 2147483647 w 257"/>
              <a:gd name="T79" fmla="*/ 2147483647 h 191"/>
              <a:gd name="T80" fmla="*/ 2147483647 w 257"/>
              <a:gd name="T81" fmla="*/ 2147483647 h 191"/>
              <a:gd name="T82" fmla="*/ 2147483647 w 257"/>
              <a:gd name="T83" fmla="*/ 2147483647 h 191"/>
              <a:gd name="T84" fmla="*/ 2147483647 w 257"/>
              <a:gd name="T85" fmla="*/ 2147483647 h 191"/>
              <a:gd name="T86" fmla="*/ 2147483647 w 257"/>
              <a:gd name="T87" fmla="*/ 2147483647 h 191"/>
              <a:gd name="T88" fmla="*/ 2147483647 w 257"/>
              <a:gd name="T89" fmla="*/ 2147483647 h 191"/>
              <a:gd name="T90" fmla="*/ 2147483647 w 257"/>
              <a:gd name="T91" fmla="*/ 2147483647 h 191"/>
              <a:gd name="T92" fmla="*/ 2147483647 w 257"/>
              <a:gd name="T93" fmla="*/ 2147483647 h 191"/>
              <a:gd name="T94" fmla="*/ 2147483647 w 257"/>
              <a:gd name="T95" fmla="*/ 2147483647 h 191"/>
              <a:gd name="T96" fmla="*/ 2147483647 w 257"/>
              <a:gd name="T97" fmla="*/ 2147483647 h 191"/>
              <a:gd name="T98" fmla="*/ 2147483647 w 257"/>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7"/>
              <a:gd name="T151" fmla="*/ 0 h 191"/>
              <a:gd name="T152" fmla="*/ 257 w 257"/>
              <a:gd name="T153" fmla="*/ 191 h 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lIns="68580" tIns="34290" rIns="68580" bIns="540000" anchor="ctr"/>
          <a:lstStyle/>
          <a:p>
            <a:endParaRPr lang="zh-CN" altLang="en-US"/>
          </a:p>
        </p:txBody>
      </p:sp>
      <p:grpSp>
        <p:nvGrpSpPr>
          <p:cNvPr id="20492" name="组合 14">
            <a:extLst>
              <a:ext uri="{FF2B5EF4-FFF2-40B4-BE49-F238E27FC236}">
                <a16:creationId xmlns:a16="http://schemas.microsoft.com/office/drawing/2014/main" id="{C8A032C0-C743-4149-B544-E5C8BC422B23}"/>
              </a:ext>
            </a:extLst>
          </p:cNvPr>
          <p:cNvGrpSpPr>
            <a:grpSpLocks/>
          </p:cNvGrpSpPr>
          <p:nvPr/>
        </p:nvGrpSpPr>
        <p:grpSpPr bwMode="auto">
          <a:xfrm rot="10800000">
            <a:off x="53975" y="47625"/>
            <a:ext cx="4611688" cy="765175"/>
            <a:chOff x="0" y="0"/>
            <a:chExt cx="4611606" cy="765176"/>
          </a:xfrm>
        </p:grpSpPr>
        <p:sp>
          <p:nvSpPr>
            <p:cNvPr id="20495" name="等腰三角形 15">
              <a:extLst>
                <a:ext uri="{FF2B5EF4-FFF2-40B4-BE49-F238E27FC236}">
                  <a16:creationId xmlns:a16="http://schemas.microsoft.com/office/drawing/2014/main" id="{6AB970C1-4311-46F9-808F-5A09F2E72ECA}"/>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0496" name="等腰三角形 16">
              <a:extLst>
                <a:ext uri="{FF2B5EF4-FFF2-40B4-BE49-F238E27FC236}">
                  <a16:creationId xmlns:a16="http://schemas.microsoft.com/office/drawing/2014/main" id="{FA1776ED-43AF-4536-BA27-745C4604CD96}"/>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0497" name="文本框 17">
              <a:extLst>
                <a:ext uri="{FF2B5EF4-FFF2-40B4-BE49-F238E27FC236}">
                  <a16:creationId xmlns:a16="http://schemas.microsoft.com/office/drawing/2014/main" id="{546FB167-EC99-4BA8-AD69-B4A97B827A96}"/>
                </a:ext>
              </a:extLst>
            </p:cNvPr>
            <p:cNvSpPr>
              <a:spLocks noChangeArrowheads="1"/>
            </p:cNvSpPr>
            <p:nvPr/>
          </p:nvSpPr>
          <p:spPr bwMode="auto">
            <a:xfrm flipH="1">
              <a:off x="0" y="85727"/>
              <a:ext cx="4611606" cy="593725"/>
            </a:xfrm>
            <a:prstGeom prst="rect">
              <a:avLst/>
            </a:prstGeom>
            <a:solidFill>
              <a:srgbClr val="3C72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98" name="文本框 18">
              <a:extLst>
                <a:ext uri="{FF2B5EF4-FFF2-40B4-BE49-F238E27FC236}">
                  <a16:creationId xmlns:a16="http://schemas.microsoft.com/office/drawing/2014/main" id="{FFD1776C-EE04-49DC-A749-99A670FEB502}"/>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20493" name="矩形 19">
            <a:extLst>
              <a:ext uri="{FF2B5EF4-FFF2-40B4-BE49-F238E27FC236}">
                <a16:creationId xmlns:a16="http://schemas.microsoft.com/office/drawing/2014/main" id="{91256916-5CCE-49A1-9C68-DCBA29B760EB}"/>
              </a:ext>
            </a:extLst>
          </p:cNvPr>
          <p:cNvSpPr>
            <a:spLocks noChangeArrowheads="1"/>
          </p:cNvSpPr>
          <p:nvPr/>
        </p:nvSpPr>
        <p:spPr bwMode="auto">
          <a:xfrm>
            <a:off x="333375" y="142875"/>
            <a:ext cx="690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04</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94" name="MH_Entry_1">
            <a:extLst>
              <a:ext uri="{FF2B5EF4-FFF2-40B4-BE49-F238E27FC236}">
                <a16:creationId xmlns:a16="http://schemas.microsoft.com/office/drawing/2014/main" id="{D3051C6F-2188-4114-BE5D-47BA2BE6D630}"/>
              </a:ext>
            </a:extLst>
          </p:cNvPr>
          <p:cNvSpPr>
            <a:spLocks noChangeArrowheads="1"/>
          </p:cNvSpPr>
          <p:nvPr/>
        </p:nvSpPr>
        <p:spPr bwMode="auto">
          <a:xfrm>
            <a:off x="839788" y="195263"/>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Others_1">
            <a:extLst>
              <a:ext uri="{FF2B5EF4-FFF2-40B4-BE49-F238E27FC236}">
                <a16:creationId xmlns:a16="http://schemas.microsoft.com/office/drawing/2014/main" id="{BA71A470-91E4-4F66-A6E1-C4593F025739}"/>
              </a:ext>
            </a:extLst>
          </p:cNvPr>
          <p:cNvSpPr>
            <a:spLocks noChangeArrowheads="1"/>
          </p:cNvSpPr>
          <p:nvPr/>
        </p:nvSpPr>
        <p:spPr bwMode="auto">
          <a:xfrm>
            <a:off x="904875" y="1871663"/>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5" name="文本框 2">
            <a:extLst>
              <a:ext uri="{FF2B5EF4-FFF2-40B4-BE49-F238E27FC236}">
                <a16:creationId xmlns:a16="http://schemas.microsoft.com/office/drawing/2014/main" id="{C7ADAC4D-E6E3-40AB-A622-F8310B9BF408}"/>
              </a:ext>
            </a:extLst>
          </p:cNvPr>
          <p:cNvSpPr>
            <a:spLocks noChangeArrowheads="1"/>
          </p:cNvSpPr>
          <p:nvPr/>
        </p:nvSpPr>
        <p:spPr bwMode="auto">
          <a:xfrm>
            <a:off x="806450" y="538163"/>
            <a:ext cx="2235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b="1">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Directory</a:t>
            </a:r>
          </a:p>
        </p:txBody>
      </p:sp>
      <p:sp>
        <p:nvSpPr>
          <p:cNvPr id="3076" name="Freeform 6">
            <a:extLst>
              <a:ext uri="{FF2B5EF4-FFF2-40B4-BE49-F238E27FC236}">
                <a16:creationId xmlns:a16="http://schemas.microsoft.com/office/drawing/2014/main" id="{77C20443-613E-4664-9F6E-EA77FE7432F2}"/>
              </a:ext>
            </a:extLst>
          </p:cNvPr>
          <p:cNvSpPr>
            <a:spLocks noChangeArrowheads="1"/>
          </p:cNvSpPr>
          <p:nvPr/>
        </p:nvSpPr>
        <p:spPr bwMode="auto">
          <a:xfrm>
            <a:off x="552450" y="5180013"/>
            <a:ext cx="2863850" cy="585787"/>
          </a:xfrm>
          <a:custGeom>
            <a:avLst/>
            <a:gdLst>
              <a:gd name="T0" fmla="*/ 2080055882 w 1259"/>
              <a:gd name="T1" fmla="*/ 0 h 258"/>
              <a:gd name="T2" fmla="*/ 0 w 1259"/>
              <a:gd name="T3" fmla="*/ 1330024843 h 258"/>
              <a:gd name="T4" fmla="*/ 2147483647 w 1259"/>
              <a:gd name="T5" fmla="*/ 1309404232 h 258"/>
              <a:gd name="T6" fmla="*/ 2080055882 w 1259"/>
              <a:gd name="T7" fmla="*/ 0 h 258"/>
              <a:gd name="T8" fmla="*/ 0 60000 65536"/>
              <a:gd name="T9" fmla="*/ 0 60000 65536"/>
              <a:gd name="T10" fmla="*/ 0 60000 65536"/>
              <a:gd name="T11" fmla="*/ 0 60000 65536"/>
              <a:gd name="T12" fmla="*/ 0 w 1259"/>
              <a:gd name="T13" fmla="*/ 0 h 258"/>
              <a:gd name="T14" fmla="*/ 1259 w 1259"/>
              <a:gd name="T15" fmla="*/ 258 h 258"/>
            </a:gdLst>
            <a:ahLst/>
            <a:cxnLst>
              <a:cxn ang="T8">
                <a:pos x="T0" y="T1"/>
              </a:cxn>
              <a:cxn ang="T9">
                <a:pos x="T2" y="T3"/>
              </a:cxn>
              <a:cxn ang="T10">
                <a:pos x="T4" y="T5"/>
              </a:cxn>
              <a:cxn ang="T11">
                <a:pos x="T6" y="T7"/>
              </a:cxn>
            </a:cxnLst>
            <a:rect l="T12" t="T13" r="T14" b="T15"/>
            <a:pathLst>
              <a:path w="1259" h="258">
                <a:moveTo>
                  <a:pt x="402" y="0"/>
                </a:moveTo>
                <a:lnTo>
                  <a:pt x="0" y="258"/>
                </a:lnTo>
                <a:lnTo>
                  <a:pt x="1259" y="254"/>
                </a:lnTo>
                <a:lnTo>
                  <a:pt x="402" y="0"/>
                </a:lnTo>
                <a:close/>
              </a:path>
            </a:pathLst>
          </a:custGeom>
          <a:solidFill>
            <a:srgbClr val="CC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77" name="Freeform 7">
            <a:extLst>
              <a:ext uri="{FF2B5EF4-FFF2-40B4-BE49-F238E27FC236}">
                <a16:creationId xmlns:a16="http://schemas.microsoft.com/office/drawing/2014/main" id="{3B4A3BCB-7862-4777-A18D-D147DDA7CB79}"/>
              </a:ext>
            </a:extLst>
          </p:cNvPr>
          <p:cNvSpPr>
            <a:spLocks noChangeArrowheads="1"/>
          </p:cNvSpPr>
          <p:nvPr/>
        </p:nvSpPr>
        <p:spPr bwMode="auto">
          <a:xfrm>
            <a:off x="3805238" y="5059363"/>
            <a:ext cx="2066925" cy="742950"/>
          </a:xfrm>
          <a:custGeom>
            <a:avLst/>
            <a:gdLst>
              <a:gd name="T0" fmla="*/ 2088828948 w 909"/>
              <a:gd name="T1" fmla="*/ 0 h 327"/>
              <a:gd name="T2" fmla="*/ 0 w 909"/>
              <a:gd name="T3" fmla="*/ 1347300065 h 327"/>
              <a:gd name="T4" fmla="*/ 2147483647 w 909"/>
              <a:gd name="T5" fmla="*/ 1687996032 h 327"/>
              <a:gd name="T6" fmla="*/ 2088828948 w 909"/>
              <a:gd name="T7" fmla="*/ 0 h 327"/>
              <a:gd name="T8" fmla="*/ 0 60000 65536"/>
              <a:gd name="T9" fmla="*/ 0 60000 65536"/>
              <a:gd name="T10" fmla="*/ 0 60000 65536"/>
              <a:gd name="T11" fmla="*/ 0 60000 65536"/>
              <a:gd name="T12" fmla="*/ 0 w 909"/>
              <a:gd name="T13" fmla="*/ 0 h 327"/>
              <a:gd name="T14" fmla="*/ 909 w 909"/>
              <a:gd name="T15" fmla="*/ 327 h 327"/>
            </a:gdLst>
            <a:ahLst/>
            <a:cxnLst>
              <a:cxn ang="T8">
                <a:pos x="T0" y="T1"/>
              </a:cxn>
              <a:cxn ang="T9">
                <a:pos x="T2" y="T3"/>
              </a:cxn>
              <a:cxn ang="T10">
                <a:pos x="T4" y="T5"/>
              </a:cxn>
              <a:cxn ang="T11">
                <a:pos x="T6" y="T7"/>
              </a:cxn>
            </a:cxnLst>
            <a:rect l="T12" t="T13" r="T14" b="T15"/>
            <a:pathLst>
              <a:path w="909" h="327">
                <a:moveTo>
                  <a:pt x="404" y="0"/>
                </a:moveTo>
                <a:lnTo>
                  <a:pt x="0" y="261"/>
                </a:lnTo>
                <a:lnTo>
                  <a:pt x="909" y="327"/>
                </a:lnTo>
                <a:lnTo>
                  <a:pt x="404" y="0"/>
                </a:lnTo>
                <a:close/>
              </a:path>
            </a:pathLst>
          </a:custGeom>
          <a:solidFill>
            <a:srgbClr val="AB7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78" name="Freeform 15">
            <a:extLst>
              <a:ext uri="{FF2B5EF4-FFF2-40B4-BE49-F238E27FC236}">
                <a16:creationId xmlns:a16="http://schemas.microsoft.com/office/drawing/2014/main" id="{46431B63-BD2B-4687-BB4C-03C72DB5D866}"/>
              </a:ext>
            </a:extLst>
          </p:cNvPr>
          <p:cNvSpPr>
            <a:spLocks noChangeArrowheads="1"/>
          </p:cNvSpPr>
          <p:nvPr/>
        </p:nvSpPr>
        <p:spPr bwMode="auto">
          <a:xfrm>
            <a:off x="3609975" y="4465638"/>
            <a:ext cx="1179513" cy="542925"/>
          </a:xfrm>
          <a:custGeom>
            <a:avLst/>
            <a:gdLst>
              <a:gd name="T0" fmla="*/ 2147483647 w 219"/>
              <a:gd name="T1" fmla="*/ 462335578 h 101"/>
              <a:gd name="T2" fmla="*/ 2147483647 w 219"/>
              <a:gd name="T3" fmla="*/ 433436917 h 101"/>
              <a:gd name="T4" fmla="*/ 2147483647 w 219"/>
              <a:gd name="T5" fmla="*/ 0 h 101"/>
              <a:gd name="T6" fmla="*/ 2059564346 w 219"/>
              <a:gd name="T7" fmla="*/ 0 h 101"/>
              <a:gd name="T8" fmla="*/ 1624447924 w 219"/>
              <a:gd name="T9" fmla="*/ 433436917 h 101"/>
              <a:gd name="T10" fmla="*/ 1624447924 w 219"/>
              <a:gd name="T11" fmla="*/ 462335578 h 101"/>
              <a:gd name="T12" fmla="*/ 2059564346 w 219"/>
              <a:gd name="T13" fmla="*/ 924671156 h 101"/>
              <a:gd name="T14" fmla="*/ 2147483647 w 219"/>
              <a:gd name="T15" fmla="*/ 924671156 h 101"/>
              <a:gd name="T16" fmla="*/ 2147483647 w 219"/>
              <a:gd name="T17" fmla="*/ 1242524179 h 101"/>
              <a:gd name="T18" fmla="*/ 2147483647 w 219"/>
              <a:gd name="T19" fmla="*/ 1242524179 h 101"/>
              <a:gd name="T20" fmla="*/ 2147483647 w 219"/>
              <a:gd name="T21" fmla="*/ 1560382576 h 101"/>
              <a:gd name="T22" fmla="*/ 667184257 w 219"/>
              <a:gd name="T23" fmla="*/ 1560382576 h 101"/>
              <a:gd name="T24" fmla="*/ 0 w 219"/>
              <a:gd name="T25" fmla="*/ 2147483647 h 101"/>
              <a:gd name="T26" fmla="*/ 0 w 219"/>
              <a:gd name="T27" fmla="*/ 2147483647 h 101"/>
              <a:gd name="T28" fmla="*/ 667184257 w 219"/>
              <a:gd name="T29" fmla="*/ 2147483647 h 101"/>
              <a:gd name="T30" fmla="*/ 2147483647 w 219"/>
              <a:gd name="T31" fmla="*/ 2147483647 h 101"/>
              <a:gd name="T32" fmla="*/ 2147483647 w 219"/>
              <a:gd name="T33" fmla="*/ 2147483647 h 101"/>
              <a:gd name="T34" fmla="*/ 2147483647 w 219"/>
              <a:gd name="T35" fmla="*/ 2147483647 h 101"/>
              <a:gd name="T36" fmla="*/ 2147483647 w 219"/>
              <a:gd name="T37" fmla="*/ 1560382576 h 101"/>
              <a:gd name="T38" fmla="*/ 2147483647 w 219"/>
              <a:gd name="T39" fmla="*/ 1560382576 h 101"/>
              <a:gd name="T40" fmla="*/ 2147483647 w 219"/>
              <a:gd name="T41" fmla="*/ 1242524179 h 101"/>
              <a:gd name="T42" fmla="*/ 2147483647 w 219"/>
              <a:gd name="T43" fmla="*/ 1242524179 h 101"/>
              <a:gd name="T44" fmla="*/ 2147483647 w 219"/>
              <a:gd name="T45" fmla="*/ 924671156 h 101"/>
              <a:gd name="T46" fmla="*/ 2147483647 w 219"/>
              <a:gd name="T47" fmla="*/ 924671156 h 101"/>
              <a:gd name="T48" fmla="*/ 2147483647 w 219"/>
              <a:gd name="T49" fmla="*/ 462335578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01"/>
              <a:gd name="T77" fmla="*/ 219 w 219"/>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01">
                <a:moveTo>
                  <a:pt x="219" y="16"/>
                </a:moveTo>
                <a:cubicBezTo>
                  <a:pt x="219" y="15"/>
                  <a:pt x="219" y="15"/>
                  <a:pt x="219" y="15"/>
                </a:cubicBezTo>
                <a:cubicBezTo>
                  <a:pt x="219" y="7"/>
                  <a:pt x="212" y="0"/>
                  <a:pt x="204" y="0"/>
                </a:cubicBezTo>
                <a:cubicBezTo>
                  <a:pt x="71" y="0"/>
                  <a:pt x="71" y="0"/>
                  <a:pt x="71" y="0"/>
                </a:cubicBezTo>
                <a:cubicBezTo>
                  <a:pt x="63" y="0"/>
                  <a:pt x="56" y="7"/>
                  <a:pt x="56" y="15"/>
                </a:cubicBezTo>
                <a:cubicBezTo>
                  <a:pt x="56" y="16"/>
                  <a:pt x="56" y="16"/>
                  <a:pt x="56" y="16"/>
                </a:cubicBezTo>
                <a:cubicBezTo>
                  <a:pt x="56" y="24"/>
                  <a:pt x="63" y="32"/>
                  <a:pt x="71" y="32"/>
                </a:cubicBezTo>
                <a:cubicBezTo>
                  <a:pt x="77" y="32"/>
                  <a:pt x="77" y="32"/>
                  <a:pt x="77" y="32"/>
                </a:cubicBezTo>
                <a:cubicBezTo>
                  <a:pt x="83" y="32"/>
                  <a:pt x="88" y="36"/>
                  <a:pt x="88" y="43"/>
                </a:cubicBezTo>
                <a:cubicBezTo>
                  <a:pt x="88" y="43"/>
                  <a:pt x="88" y="43"/>
                  <a:pt x="88" y="43"/>
                </a:cubicBezTo>
                <a:cubicBezTo>
                  <a:pt x="88" y="49"/>
                  <a:pt x="83" y="54"/>
                  <a:pt x="77" y="54"/>
                </a:cubicBezTo>
                <a:cubicBezTo>
                  <a:pt x="23" y="54"/>
                  <a:pt x="23" y="54"/>
                  <a:pt x="23" y="54"/>
                </a:cubicBezTo>
                <a:cubicBezTo>
                  <a:pt x="10" y="54"/>
                  <a:pt x="0" y="64"/>
                  <a:pt x="0" y="77"/>
                </a:cubicBezTo>
                <a:cubicBezTo>
                  <a:pt x="0" y="78"/>
                  <a:pt x="0" y="78"/>
                  <a:pt x="0" y="78"/>
                </a:cubicBezTo>
                <a:cubicBezTo>
                  <a:pt x="0" y="90"/>
                  <a:pt x="10" y="101"/>
                  <a:pt x="23" y="101"/>
                </a:cubicBezTo>
                <a:cubicBezTo>
                  <a:pt x="173" y="101"/>
                  <a:pt x="173" y="101"/>
                  <a:pt x="173" y="101"/>
                </a:cubicBezTo>
                <a:cubicBezTo>
                  <a:pt x="185" y="101"/>
                  <a:pt x="196" y="90"/>
                  <a:pt x="196" y="78"/>
                </a:cubicBezTo>
                <a:cubicBezTo>
                  <a:pt x="196" y="76"/>
                  <a:pt x="196" y="76"/>
                  <a:pt x="196" y="76"/>
                </a:cubicBezTo>
                <a:cubicBezTo>
                  <a:pt x="196" y="64"/>
                  <a:pt x="186" y="54"/>
                  <a:pt x="174" y="54"/>
                </a:cubicBezTo>
                <a:cubicBezTo>
                  <a:pt x="173" y="54"/>
                  <a:pt x="173" y="54"/>
                  <a:pt x="173" y="54"/>
                </a:cubicBezTo>
                <a:cubicBezTo>
                  <a:pt x="167" y="54"/>
                  <a:pt x="162" y="49"/>
                  <a:pt x="162" y="43"/>
                </a:cubicBezTo>
                <a:cubicBezTo>
                  <a:pt x="162" y="43"/>
                  <a:pt x="162" y="43"/>
                  <a:pt x="162" y="43"/>
                </a:cubicBezTo>
                <a:cubicBezTo>
                  <a:pt x="162" y="36"/>
                  <a:pt x="167" y="32"/>
                  <a:pt x="173" y="32"/>
                </a:cubicBezTo>
                <a:cubicBezTo>
                  <a:pt x="204" y="32"/>
                  <a:pt x="204" y="32"/>
                  <a:pt x="204" y="32"/>
                </a:cubicBezTo>
                <a:cubicBezTo>
                  <a:pt x="212" y="32"/>
                  <a:pt x="219" y="24"/>
                  <a:pt x="219" y="16"/>
                </a:cubicBezTo>
                <a:close/>
              </a:path>
            </a:pathLst>
          </a:custGeom>
          <a:solidFill>
            <a:srgbClr val="BAAAB6"/>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79" name="Freeform 19">
            <a:extLst>
              <a:ext uri="{FF2B5EF4-FFF2-40B4-BE49-F238E27FC236}">
                <a16:creationId xmlns:a16="http://schemas.microsoft.com/office/drawing/2014/main" id="{ECA7BBF0-D721-46CD-9D90-19006527FB4E}"/>
              </a:ext>
            </a:extLst>
          </p:cNvPr>
          <p:cNvSpPr>
            <a:spLocks noChangeArrowheads="1"/>
          </p:cNvSpPr>
          <p:nvPr/>
        </p:nvSpPr>
        <p:spPr bwMode="auto">
          <a:xfrm>
            <a:off x="2655888" y="5586413"/>
            <a:ext cx="2027237" cy="179387"/>
          </a:xfrm>
          <a:custGeom>
            <a:avLst/>
            <a:gdLst>
              <a:gd name="T0" fmla="*/ 2147483647 w 891"/>
              <a:gd name="T1" fmla="*/ 407337921 h 79"/>
              <a:gd name="T2" fmla="*/ 2147483647 w 891"/>
              <a:gd name="T3" fmla="*/ 0 h 79"/>
              <a:gd name="T4" fmla="*/ 0 w 891"/>
              <a:gd name="T5" fmla="*/ 134061128 h 79"/>
              <a:gd name="T6" fmla="*/ 51766213 w 891"/>
              <a:gd name="T7" fmla="*/ 195933748 h 79"/>
              <a:gd name="T8" fmla="*/ 2147483647 w 891"/>
              <a:gd name="T9" fmla="*/ 407337921 h 79"/>
              <a:gd name="T10" fmla="*/ 0 60000 65536"/>
              <a:gd name="T11" fmla="*/ 0 60000 65536"/>
              <a:gd name="T12" fmla="*/ 0 60000 65536"/>
              <a:gd name="T13" fmla="*/ 0 60000 65536"/>
              <a:gd name="T14" fmla="*/ 0 60000 65536"/>
              <a:gd name="T15" fmla="*/ 0 w 891"/>
              <a:gd name="T16" fmla="*/ 0 h 79"/>
              <a:gd name="T17" fmla="*/ 891 w 891"/>
              <a:gd name="T18" fmla="*/ 79 h 79"/>
            </a:gdLst>
            <a:ahLst/>
            <a:cxnLst>
              <a:cxn ang="T10">
                <a:pos x="T0" y="T1"/>
              </a:cxn>
              <a:cxn ang="T11">
                <a:pos x="T2" y="T3"/>
              </a:cxn>
              <a:cxn ang="T12">
                <a:pos x="T4" y="T5"/>
              </a:cxn>
              <a:cxn ang="T13">
                <a:pos x="T6" y="T7"/>
              </a:cxn>
              <a:cxn ang="T14">
                <a:pos x="T8" y="T9"/>
              </a:cxn>
            </a:cxnLst>
            <a:rect l="T15" t="T16" r="T17" b="T18"/>
            <a:pathLst>
              <a:path w="891" h="79">
                <a:moveTo>
                  <a:pt x="891" y="79"/>
                </a:moveTo>
                <a:lnTo>
                  <a:pt x="774" y="0"/>
                </a:lnTo>
                <a:lnTo>
                  <a:pt x="0" y="26"/>
                </a:lnTo>
                <a:lnTo>
                  <a:pt x="10" y="38"/>
                </a:lnTo>
                <a:lnTo>
                  <a:pt x="891" y="79"/>
                </a:ln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0" name="Freeform 20">
            <a:extLst>
              <a:ext uri="{FF2B5EF4-FFF2-40B4-BE49-F238E27FC236}">
                <a16:creationId xmlns:a16="http://schemas.microsoft.com/office/drawing/2014/main" id="{298E6860-38B4-41F4-9731-065DD4E42BA9}"/>
              </a:ext>
            </a:extLst>
          </p:cNvPr>
          <p:cNvSpPr>
            <a:spLocks noChangeArrowheads="1"/>
          </p:cNvSpPr>
          <p:nvPr/>
        </p:nvSpPr>
        <p:spPr bwMode="auto">
          <a:xfrm>
            <a:off x="2009775" y="5189538"/>
            <a:ext cx="2406650" cy="484187"/>
          </a:xfrm>
          <a:custGeom>
            <a:avLst/>
            <a:gdLst>
              <a:gd name="T0" fmla="*/ 2147483647 w 1058"/>
              <a:gd name="T1" fmla="*/ 294537999 h 213"/>
              <a:gd name="T2" fmla="*/ 2147483647 w 1058"/>
              <a:gd name="T3" fmla="*/ 0 h 213"/>
              <a:gd name="T4" fmla="*/ 688185889 w 1058"/>
              <a:gd name="T5" fmla="*/ 217027162 h 213"/>
              <a:gd name="T6" fmla="*/ 0 w 1058"/>
              <a:gd name="T7" fmla="*/ 806105433 h 213"/>
              <a:gd name="T8" fmla="*/ 1521255294 w 1058"/>
              <a:gd name="T9" fmla="*/ 1100643432 h 213"/>
              <a:gd name="T10" fmla="*/ 2147483647 w 1058"/>
              <a:gd name="T11" fmla="*/ 904284008 h 213"/>
              <a:gd name="T12" fmla="*/ 2147483647 w 1058"/>
              <a:gd name="T13" fmla="*/ 294537999 h 213"/>
              <a:gd name="T14" fmla="*/ 0 60000 65536"/>
              <a:gd name="T15" fmla="*/ 0 60000 65536"/>
              <a:gd name="T16" fmla="*/ 0 60000 65536"/>
              <a:gd name="T17" fmla="*/ 0 60000 65536"/>
              <a:gd name="T18" fmla="*/ 0 60000 65536"/>
              <a:gd name="T19" fmla="*/ 0 60000 65536"/>
              <a:gd name="T20" fmla="*/ 0 60000 65536"/>
              <a:gd name="T21" fmla="*/ 0 w 1058"/>
              <a:gd name="T22" fmla="*/ 0 h 213"/>
              <a:gd name="T23" fmla="*/ 1058 w 1058"/>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213">
                <a:moveTo>
                  <a:pt x="1028" y="57"/>
                </a:moveTo>
                <a:lnTo>
                  <a:pt x="862" y="0"/>
                </a:lnTo>
                <a:lnTo>
                  <a:pt x="133" y="42"/>
                </a:lnTo>
                <a:lnTo>
                  <a:pt x="0" y="156"/>
                </a:lnTo>
                <a:lnTo>
                  <a:pt x="294" y="213"/>
                </a:lnTo>
                <a:lnTo>
                  <a:pt x="1058" y="175"/>
                </a:lnTo>
                <a:lnTo>
                  <a:pt x="1028" y="57"/>
                </a:lnTo>
                <a:close/>
              </a:path>
            </a:pathLst>
          </a:custGeom>
          <a:solidFill>
            <a:srgbClr val="CC52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1" name="Freeform 21">
            <a:extLst>
              <a:ext uri="{FF2B5EF4-FFF2-40B4-BE49-F238E27FC236}">
                <a16:creationId xmlns:a16="http://schemas.microsoft.com/office/drawing/2014/main" id="{3D2E352A-7F6C-4CAB-9CF2-8D98587C1168}"/>
              </a:ext>
            </a:extLst>
          </p:cNvPr>
          <p:cNvSpPr>
            <a:spLocks noChangeArrowheads="1"/>
          </p:cNvSpPr>
          <p:nvPr/>
        </p:nvSpPr>
        <p:spPr bwMode="auto">
          <a:xfrm>
            <a:off x="2312988" y="5059363"/>
            <a:ext cx="1670050" cy="225425"/>
          </a:xfrm>
          <a:custGeom>
            <a:avLst/>
            <a:gdLst>
              <a:gd name="T0" fmla="*/ 0 w 734"/>
              <a:gd name="T1" fmla="*/ 357751752 h 99"/>
              <a:gd name="T2" fmla="*/ 2147483647 w 734"/>
              <a:gd name="T3" fmla="*/ 0 h 99"/>
              <a:gd name="T4" fmla="*/ 2147483647 w 734"/>
              <a:gd name="T5" fmla="*/ 357751752 h 99"/>
              <a:gd name="T6" fmla="*/ 0 w 734"/>
              <a:gd name="T7" fmla="*/ 513297279 h 99"/>
              <a:gd name="T8" fmla="*/ 0 w 734"/>
              <a:gd name="T9" fmla="*/ 357751752 h 99"/>
              <a:gd name="T10" fmla="*/ 0 60000 65536"/>
              <a:gd name="T11" fmla="*/ 0 60000 65536"/>
              <a:gd name="T12" fmla="*/ 0 60000 65536"/>
              <a:gd name="T13" fmla="*/ 0 60000 65536"/>
              <a:gd name="T14" fmla="*/ 0 60000 65536"/>
              <a:gd name="T15" fmla="*/ 0 w 734"/>
              <a:gd name="T16" fmla="*/ 0 h 99"/>
              <a:gd name="T17" fmla="*/ 734 w 734"/>
              <a:gd name="T18" fmla="*/ 99 h 99"/>
            </a:gdLst>
            <a:ahLst/>
            <a:cxnLst>
              <a:cxn ang="T10">
                <a:pos x="T0" y="T1"/>
              </a:cxn>
              <a:cxn ang="T11">
                <a:pos x="T2" y="T3"/>
              </a:cxn>
              <a:cxn ang="T12">
                <a:pos x="T4" y="T5"/>
              </a:cxn>
              <a:cxn ang="T13">
                <a:pos x="T6" y="T7"/>
              </a:cxn>
              <a:cxn ang="T14">
                <a:pos x="T8" y="T9"/>
              </a:cxn>
            </a:cxnLst>
            <a:rect l="T15" t="T16" r="T17" b="T18"/>
            <a:pathLst>
              <a:path w="734" h="99">
                <a:moveTo>
                  <a:pt x="0" y="69"/>
                </a:moveTo>
                <a:lnTo>
                  <a:pt x="705" y="0"/>
                </a:lnTo>
                <a:lnTo>
                  <a:pt x="734" y="69"/>
                </a:lnTo>
                <a:lnTo>
                  <a:pt x="0" y="99"/>
                </a:lnTo>
                <a:lnTo>
                  <a:pt x="0" y="69"/>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2" name="Freeform 22">
            <a:extLst>
              <a:ext uri="{FF2B5EF4-FFF2-40B4-BE49-F238E27FC236}">
                <a16:creationId xmlns:a16="http://schemas.microsoft.com/office/drawing/2014/main" id="{9906073C-B780-4FF0-9903-70EE7B690A04}"/>
              </a:ext>
            </a:extLst>
          </p:cNvPr>
          <p:cNvSpPr>
            <a:spLocks noChangeArrowheads="1"/>
          </p:cNvSpPr>
          <p:nvPr/>
        </p:nvSpPr>
        <p:spPr bwMode="auto">
          <a:xfrm>
            <a:off x="2214563" y="4760913"/>
            <a:ext cx="1708150" cy="455612"/>
          </a:xfrm>
          <a:custGeom>
            <a:avLst/>
            <a:gdLst>
              <a:gd name="T0" fmla="*/ 574243183 w 751"/>
              <a:gd name="T1" fmla="*/ 0 h 200"/>
              <a:gd name="T2" fmla="*/ 0 w 751"/>
              <a:gd name="T3" fmla="*/ 404786203 h 200"/>
              <a:gd name="T4" fmla="*/ 222455263 w 751"/>
              <a:gd name="T5" fmla="*/ 1037911473 h 200"/>
              <a:gd name="T6" fmla="*/ 2147483647 w 751"/>
              <a:gd name="T7" fmla="*/ 778433605 h 200"/>
              <a:gd name="T8" fmla="*/ 2147483647 w 751"/>
              <a:gd name="T9" fmla="*/ 404786203 h 200"/>
              <a:gd name="T10" fmla="*/ 574243183 w 751"/>
              <a:gd name="T11" fmla="*/ 0 h 200"/>
              <a:gd name="T12" fmla="*/ 0 60000 65536"/>
              <a:gd name="T13" fmla="*/ 0 60000 65536"/>
              <a:gd name="T14" fmla="*/ 0 60000 65536"/>
              <a:gd name="T15" fmla="*/ 0 60000 65536"/>
              <a:gd name="T16" fmla="*/ 0 60000 65536"/>
              <a:gd name="T17" fmla="*/ 0 60000 65536"/>
              <a:gd name="T18" fmla="*/ 0 w 751"/>
              <a:gd name="T19" fmla="*/ 0 h 200"/>
              <a:gd name="T20" fmla="*/ 751 w 75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751" h="200">
                <a:moveTo>
                  <a:pt x="111" y="0"/>
                </a:moveTo>
                <a:lnTo>
                  <a:pt x="0" y="78"/>
                </a:lnTo>
                <a:lnTo>
                  <a:pt x="43" y="200"/>
                </a:lnTo>
                <a:lnTo>
                  <a:pt x="751" y="150"/>
                </a:lnTo>
                <a:lnTo>
                  <a:pt x="736" y="78"/>
                </a:lnTo>
                <a:lnTo>
                  <a:pt x="111" y="0"/>
                </a:lnTo>
                <a:close/>
              </a:path>
            </a:pathLst>
          </a:custGeom>
          <a:solidFill>
            <a:srgbClr val="D18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3" name="Freeform 23">
            <a:extLst>
              <a:ext uri="{FF2B5EF4-FFF2-40B4-BE49-F238E27FC236}">
                <a16:creationId xmlns:a16="http://schemas.microsoft.com/office/drawing/2014/main" id="{F0C77590-414F-4E3F-9380-F05FAB2A1F97}"/>
              </a:ext>
            </a:extLst>
          </p:cNvPr>
          <p:cNvSpPr>
            <a:spLocks noChangeArrowheads="1"/>
          </p:cNvSpPr>
          <p:nvPr/>
        </p:nvSpPr>
        <p:spPr bwMode="auto">
          <a:xfrm>
            <a:off x="2009775" y="5275263"/>
            <a:ext cx="792163" cy="398462"/>
          </a:xfrm>
          <a:custGeom>
            <a:avLst/>
            <a:gdLst>
              <a:gd name="T0" fmla="*/ 1103697034 w 348"/>
              <a:gd name="T1" fmla="*/ 502886367 h 175"/>
              <a:gd name="T2" fmla="*/ 1020790802 w 348"/>
              <a:gd name="T3" fmla="*/ 0 h 175"/>
              <a:gd name="T4" fmla="*/ 689163599 w 348"/>
              <a:gd name="T5" fmla="*/ 20738239 h 175"/>
              <a:gd name="T6" fmla="*/ 0 w 348"/>
              <a:gd name="T7" fmla="*/ 611757570 h 175"/>
              <a:gd name="T8" fmla="*/ 1523413673 w 348"/>
              <a:gd name="T9" fmla="*/ 907268374 h 175"/>
              <a:gd name="T10" fmla="*/ 1803224766 w 348"/>
              <a:gd name="T11" fmla="*/ 896899254 h 175"/>
              <a:gd name="T12" fmla="*/ 1103697034 w 348"/>
              <a:gd name="T13" fmla="*/ 502886367 h 175"/>
              <a:gd name="T14" fmla="*/ 0 60000 65536"/>
              <a:gd name="T15" fmla="*/ 0 60000 65536"/>
              <a:gd name="T16" fmla="*/ 0 60000 65536"/>
              <a:gd name="T17" fmla="*/ 0 60000 65536"/>
              <a:gd name="T18" fmla="*/ 0 60000 65536"/>
              <a:gd name="T19" fmla="*/ 0 60000 65536"/>
              <a:gd name="T20" fmla="*/ 0 60000 65536"/>
              <a:gd name="T21" fmla="*/ 0 w 348"/>
              <a:gd name="T22" fmla="*/ 0 h 175"/>
              <a:gd name="T23" fmla="*/ 348 w 348"/>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 h="175">
                <a:moveTo>
                  <a:pt x="213" y="97"/>
                </a:moveTo>
                <a:lnTo>
                  <a:pt x="197" y="0"/>
                </a:lnTo>
                <a:lnTo>
                  <a:pt x="133" y="4"/>
                </a:lnTo>
                <a:lnTo>
                  <a:pt x="0" y="118"/>
                </a:lnTo>
                <a:lnTo>
                  <a:pt x="294" y="175"/>
                </a:lnTo>
                <a:lnTo>
                  <a:pt x="348" y="173"/>
                </a:lnTo>
                <a:lnTo>
                  <a:pt x="213" y="97"/>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4" name="Freeform 24">
            <a:extLst>
              <a:ext uri="{FF2B5EF4-FFF2-40B4-BE49-F238E27FC236}">
                <a16:creationId xmlns:a16="http://schemas.microsoft.com/office/drawing/2014/main" id="{12F0175B-B237-4DE3-9C7C-0B42656D47E8}"/>
              </a:ext>
            </a:extLst>
          </p:cNvPr>
          <p:cNvSpPr>
            <a:spLocks noChangeArrowheads="1"/>
          </p:cNvSpPr>
          <p:nvPr/>
        </p:nvSpPr>
        <p:spPr bwMode="auto">
          <a:xfrm>
            <a:off x="2312988" y="5205413"/>
            <a:ext cx="146050" cy="79375"/>
          </a:xfrm>
          <a:custGeom>
            <a:avLst/>
            <a:gdLst>
              <a:gd name="T0" fmla="*/ 0 w 64"/>
              <a:gd name="T1" fmla="*/ 25715232 h 35"/>
              <a:gd name="T2" fmla="*/ 0 w 64"/>
              <a:gd name="T3" fmla="*/ 180011161 h 35"/>
              <a:gd name="T4" fmla="*/ 333290664 w 64"/>
              <a:gd name="T5" fmla="*/ 159439429 h 35"/>
              <a:gd name="T6" fmla="*/ 307252688 w 64"/>
              <a:gd name="T7" fmla="*/ 0 h 35"/>
              <a:gd name="T8" fmla="*/ 0 w 64"/>
              <a:gd name="T9" fmla="*/ 25715232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5"/>
                </a:moveTo>
                <a:lnTo>
                  <a:pt x="0" y="35"/>
                </a:lnTo>
                <a:lnTo>
                  <a:pt x="64" y="31"/>
                </a:lnTo>
                <a:lnTo>
                  <a:pt x="59" y="0"/>
                </a:lnTo>
                <a:lnTo>
                  <a:pt x="0" y="5"/>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5" name="Freeform 25">
            <a:extLst>
              <a:ext uri="{FF2B5EF4-FFF2-40B4-BE49-F238E27FC236}">
                <a16:creationId xmlns:a16="http://schemas.microsoft.com/office/drawing/2014/main" id="{C6266E40-4E82-4C29-A85F-E9FDEF680AD1}"/>
              </a:ext>
            </a:extLst>
          </p:cNvPr>
          <p:cNvSpPr>
            <a:spLocks noChangeArrowheads="1"/>
          </p:cNvSpPr>
          <p:nvPr/>
        </p:nvSpPr>
        <p:spPr bwMode="auto">
          <a:xfrm>
            <a:off x="2214563" y="4787900"/>
            <a:ext cx="231775" cy="428625"/>
          </a:xfrm>
          <a:custGeom>
            <a:avLst/>
            <a:gdLst>
              <a:gd name="T0" fmla="*/ 500845324 w 102"/>
              <a:gd name="T1" fmla="*/ 556188816 h 188"/>
              <a:gd name="T2" fmla="*/ 500845324 w 102"/>
              <a:gd name="T3" fmla="*/ 0 h 188"/>
              <a:gd name="T4" fmla="*/ 0 w 102"/>
              <a:gd name="T5" fmla="*/ 343070994 h 188"/>
              <a:gd name="T6" fmla="*/ 222024544 w 102"/>
              <a:gd name="T7" fmla="*/ 977230801 h 188"/>
              <a:gd name="T8" fmla="*/ 526663241 w 102"/>
              <a:gd name="T9" fmla="*/ 951239711 h 188"/>
              <a:gd name="T10" fmla="*/ 500845324 w 102"/>
              <a:gd name="T11" fmla="*/ 790101790 h 188"/>
              <a:gd name="T12" fmla="*/ 500845324 w 102"/>
              <a:gd name="T13" fmla="*/ 556188816 h 188"/>
              <a:gd name="T14" fmla="*/ 0 60000 65536"/>
              <a:gd name="T15" fmla="*/ 0 60000 65536"/>
              <a:gd name="T16" fmla="*/ 0 60000 65536"/>
              <a:gd name="T17" fmla="*/ 0 60000 65536"/>
              <a:gd name="T18" fmla="*/ 0 60000 65536"/>
              <a:gd name="T19" fmla="*/ 0 60000 65536"/>
              <a:gd name="T20" fmla="*/ 0 60000 65536"/>
              <a:gd name="T21" fmla="*/ 0 w 102"/>
              <a:gd name="T22" fmla="*/ 0 h 188"/>
              <a:gd name="T23" fmla="*/ 102 w 102"/>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88">
                <a:moveTo>
                  <a:pt x="97" y="107"/>
                </a:moveTo>
                <a:lnTo>
                  <a:pt x="97" y="0"/>
                </a:lnTo>
                <a:lnTo>
                  <a:pt x="0" y="66"/>
                </a:lnTo>
                <a:lnTo>
                  <a:pt x="43" y="188"/>
                </a:lnTo>
                <a:lnTo>
                  <a:pt x="102" y="183"/>
                </a:lnTo>
                <a:lnTo>
                  <a:pt x="97" y="152"/>
                </a:lnTo>
                <a:lnTo>
                  <a:pt x="97" y="107"/>
                </a:lnTo>
                <a:close/>
              </a:path>
            </a:pathLst>
          </a:custGeom>
          <a:solidFill>
            <a:srgbClr val="AB7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6" name="Freeform 26">
            <a:extLst>
              <a:ext uri="{FF2B5EF4-FFF2-40B4-BE49-F238E27FC236}">
                <a16:creationId xmlns:a16="http://schemas.microsoft.com/office/drawing/2014/main" id="{E8CB4A85-E062-4E9A-B540-DFE5FFCF9AAB}"/>
              </a:ext>
            </a:extLst>
          </p:cNvPr>
          <p:cNvSpPr>
            <a:spLocks noChangeArrowheads="1"/>
          </p:cNvSpPr>
          <p:nvPr/>
        </p:nvSpPr>
        <p:spPr bwMode="auto">
          <a:xfrm>
            <a:off x="2466975" y="4713288"/>
            <a:ext cx="1422400" cy="225425"/>
          </a:xfrm>
          <a:custGeom>
            <a:avLst/>
            <a:gdLst>
              <a:gd name="T0" fmla="*/ 2147483647 w 625"/>
              <a:gd name="T1" fmla="*/ 243686702 h 99"/>
              <a:gd name="T2" fmla="*/ 2147483647 w 625"/>
              <a:gd name="T3" fmla="*/ 513297279 h 99"/>
              <a:gd name="T4" fmla="*/ 0 w 625"/>
              <a:gd name="T5" fmla="*/ 108880275 h 99"/>
              <a:gd name="T6" fmla="*/ 186459571 w 625"/>
              <a:gd name="T7" fmla="*/ 0 h 99"/>
              <a:gd name="T8" fmla="*/ 2147483647 w 625"/>
              <a:gd name="T9" fmla="*/ 243686702 h 99"/>
              <a:gd name="T10" fmla="*/ 0 60000 65536"/>
              <a:gd name="T11" fmla="*/ 0 60000 65536"/>
              <a:gd name="T12" fmla="*/ 0 60000 65536"/>
              <a:gd name="T13" fmla="*/ 0 60000 65536"/>
              <a:gd name="T14" fmla="*/ 0 60000 65536"/>
              <a:gd name="T15" fmla="*/ 0 w 625"/>
              <a:gd name="T16" fmla="*/ 0 h 99"/>
              <a:gd name="T17" fmla="*/ 625 w 625"/>
              <a:gd name="T18" fmla="*/ 99 h 99"/>
            </a:gdLst>
            <a:ahLst/>
            <a:cxnLst>
              <a:cxn ang="T10">
                <a:pos x="T0" y="T1"/>
              </a:cxn>
              <a:cxn ang="T11">
                <a:pos x="T2" y="T3"/>
              </a:cxn>
              <a:cxn ang="T12">
                <a:pos x="T4" y="T5"/>
              </a:cxn>
              <a:cxn ang="T13">
                <a:pos x="T6" y="T7"/>
              </a:cxn>
              <a:cxn ang="T14">
                <a:pos x="T8" y="T9"/>
              </a:cxn>
            </a:cxnLst>
            <a:rect l="T15" t="T16" r="T17" b="T18"/>
            <a:pathLst>
              <a:path w="625" h="99">
                <a:moveTo>
                  <a:pt x="588" y="47"/>
                </a:moveTo>
                <a:lnTo>
                  <a:pt x="625" y="99"/>
                </a:lnTo>
                <a:lnTo>
                  <a:pt x="0" y="21"/>
                </a:lnTo>
                <a:lnTo>
                  <a:pt x="36" y="0"/>
                </a:lnTo>
                <a:lnTo>
                  <a:pt x="588" y="47"/>
                </a:lnTo>
                <a:close/>
              </a:path>
            </a:pathLst>
          </a:custGeom>
          <a:solidFill>
            <a:srgbClr val="FF99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7" name="Freeform 27">
            <a:extLst>
              <a:ext uri="{FF2B5EF4-FFF2-40B4-BE49-F238E27FC236}">
                <a16:creationId xmlns:a16="http://schemas.microsoft.com/office/drawing/2014/main" id="{A3700B95-80F2-41BF-98F8-033574C5F295}"/>
              </a:ext>
            </a:extLst>
          </p:cNvPr>
          <p:cNvSpPr>
            <a:spLocks noChangeArrowheads="1"/>
          </p:cNvSpPr>
          <p:nvPr/>
        </p:nvSpPr>
        <p:spPr bwMode="auto">
          <a:xfrm>
            <a:off x="2538413" y="4210050"/>
            <a:ext cx="1266825" cy="609600"/>
          </a:xfrm>
          <a:custGeom>
            <a:avLst/>
            <a:gdLst>
              <a:gd name="T0" fmla="*/ 0 w 557"/>
              <a:gd name="T1" fmla="*/ 0 h 268"/>
              <a:gd name="T2" fmla="*/ 0 w 557"/>
              <a:gd name="T3" fmla="*/ 1143439003 h 268"/>
              <a:gd name="T4" fmla="*/ 2147483647 w 557"/>
              <a:gd name="T5" fmla="*/ 1386612537 h 268"/>
              <a:gd name="T6" fmla="*/ 2147483647 w 557"/>
              <a:gd name="T7" fmla="*/ 72435493 h 268"/>
              <a:gd name="T8" fmla="*/ 0 w 557"/>
              <a:gd name="T9" fmla="*/ 0 h 268"/>
              <a:gd name="T10" fmla="*/ 0 60000 65536"/>
              <a:gd name="T11" fmla="*/ 0 60000 65536"/>
              <a:gd name="T12" fmla="*/ 0 60000 65536"/>
              <a:gd name="T13" fmla="*/ 0 60000 65536"/>
              <a:gd name="T14" fmla="*/ 0 60000 65536"/>
              <a:gd name="T15" fmla="*/ 0 w 557"/>
              <a:gd name="T16" fmla="*/ 0 h 268"/>
              <a:gd name="T17" fmla="*/ 557 w 557"/>
              <a:gd name="T18" fmla="*/ 268 h 268"/>
            </a:gdLst>
            <a:ahLst/>
            <a:cxnLst>
              <a:cxn ang="T10">
                <a:pos x="T0" y="T1"/>
              </a:cxn>
              <a:cxn ang="T11">
                <a:pos x="T2" y="T3"/>
              </a:cxn>
              <a:cxn ang="T12">
                <a:pos x="T4" y="T5"/>
              </a:cxn>
              <a:cxn ang="T13">
                <a:pos x="T6" y="T7"/>
              </a:cxn>
              <a:cxn ang="T14">
                <a:pos x="T8" y="T9"/>
              </a:cxn>
            </a:cxnLst>
            <a:rect l="T15" t="T16" r="T17" b="T18"/>
            <a:pathLst>
              <a:path w="557" h="268">
                <a:moveTo>
                  <a:pt x="0" y="0"/>
                </a:moveTo>
                <a:lnTo>
                  <a:pt x="0" y="221"/>
                </a:lnTo>
                <a:lnTo>
                  <a:pt x="557" y="268"/>
                </a:lnTo>
                <a:lnTo>
                  <a:pt x="557" y="14"/>
                </a:lnTo>
                <a:lnTo>
                  <a:pt x="0" y="0"/>
                </a:lnTo>
                <a:close/>
              </a:path>
            </a:pathLst>
          </a:custGeom>
          <a:solidFill>
            <a:srgbClr val="CC52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8" name="Freeform 28">
            <a:extLst>
              <a:ext uri="{FF2B5EF4-FFF2-40B4-BE49-F238E27FC236}">
                <a16:creationId xmlns:a16="http://schemas.microsoft.com/office/drawing/2014/main" id="{B484C68A-E1DD-43E9-AD04-E1782C4D54EA}"/>
              </a:ext>
            </a:extLst>
          </p:cNvPr>
          <p:cNvSpPr>
            <a:spLocks noChangeArrowheads="1"/>
          </p:cNvSpPr>
          <p:nvPr/>
        </p:nvSpPr>
        <p:spPr bwMode="auto">
          <a:xfrm>
            <a:off x="2538413" y="4124325"/>
            <a:ext cx="1266825" cy="117475"/>
          </a:xfrm>
          <a:custGeom>
            <a:avLst/>
            <a:gdLst>
              <a:gd name="T0" fmla="*/ 124146576 w 557"/>
              <a:gd name="T1" fmla="*/ 0 h 52"/>
              <a:gd name="T2" fmla="*/ 0 w 557"/>
              <a:gd name="T3" fmla="*/ 193939929 h 52"/>
              <a:gd name="T4" fmla="*/ 2147483647 w 557"/>
              <a:gd name="T5" fmla="*/ 265391839 h 52"/>
              <a:gd name="T6" fmla="*/ 2147483647 w 557"/>
              <a:gd name="T7" fmla="*/ 71451910 h 52"/>
              <a:gd name="T8" fmla="*/ 124146576 w 557"/>
              <a:gd name="T9" fmla="*/ 0 h 52"/>
              <a:gd name="T10" fmla="*/ 0 60000 65536"/>
              <a:gd name="T11" fmla="*/ 0 60000 65536"/>
              <a:gd name="T12" fmla="*/ 0 60000 65536"/>
              <a:gd name="T13" fmla="*/ 0 60000 65536"/>
              <a:gd name="T14" fmla="*/ 0 60000 65536"/>
              <a:gd name="T15" fmla="*/ 0 w 557"/>
              <a:gd name="T16" fmla="*/ 0 h 52"/>
              <a:gd name="T17" fmla="*/ 557 w 557"/>
              <a:gd name="T18" fmla="*/ 52 h 52"/>
            </a:gdLst>
            <a:ahLst/>
            <a:cxnLst>
              <a:cxn ang="T10">
                <a:pos x="T0" y="T1"/>
              </a:cxn>
              <a:cxn ang="T11">
                <a:pos x="T2" y="T3"/>
              </a:cxn>
              <a:cxn ang="T12">
                <a:pos x="T4" y="T5"/>
              </a:cxn>
              <a:cxn ang="T13">
                <a:pos x="T6" y="T7"/>
              </a:cxn>
              <a:cxn ang="T14">
                <a:pos x="T8" y="T9"/>
              </a:cxn>
            </a:cxnLst>
            <a:rect l="T15" t="T16" r="T17" b="T18"/>
            <a:pathLst>
              <a:path w="557" h="52">
                <a:moveTo>
                  <a:pt x="24" y="0"/>
                </a:moveTo>
                <a:lnTo>
                  <a:pt x="0" y="38"/>
                </a:lnTo>
                <a:lnTo>
                  <a:pt x="557" y="52"/>
                </a:lnTo>
                <a:lnTo>
                  <a:pt x="531" y="14"/>
                </a:lnTo>
                <a:lnTo>
                  <a:pt x="24" y="0"/>
                </a:ln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89" name="Freeform 29">
            <a:extLst>
              <a:ext uri="{FF2B5EF4-FFF2-40B4-BE49-F238E27FC236}">
                <a16:creationId xmlns:a16="http://schemas.microsoft.com/office/drawing/2014/main" id="{1D299235-624A-4A38-B104-F368A628722D}"/>
              </a:ext>
            </a:extLst>
          </p:cNvPr>
          <p:cNvSpPr>
            <a:spLocks noChangeArrowheads="1"/>
          </p:cNvSpPr>
          <p:nvPr/>
        </p:nvSpPr>
        <p:spPr bwMode="auto">
          <a:xfrm>
            <a:off x="2592388" y="4002088"/>
            <a:ext cx="1154112" cy="153987"/>
          </a:xfrm>
          <a:custGeom>
            <a:avLst/>
            <a:gdLst>
              <a:gd name="T0" fmla="*/ 2147483647 w 507"/>
              <a:gd name="T1" fmla="*/ 0 h 68"/>
              <a:gd name="T2" fmla="*/ 2147483647 w 507"/>
              <a:gd name="T3" fmla="*/ 348705826 h 68"/>
              <a:gd name="T4" fmla="*/ 0 w 507"/>
              <a:gd name="T5" fmla="*/ 276913916 h 68"/>
              <a:gd name="T6" fmla="*/ 98454631 w 507"/>
              <a:gd name="T7" fmla="*/ 179480907 h 68"/>
              <a:gd name="T8" fmla="*/ 2147483647 w 507"/>
              <a:gd name="T9" fmla="*/ 0 h 68"/>
              <a:gd name="T10" fmla="*/ 0 60000 65536"/>
              <a:gd name="T11" fmla="*/ 0 60000 65536"/>
              <a:gd name="T12" fmla="*/ 0 60000 65536"/>
              <a:gd name="T13" fmla="*/ 0 60000 65536"/>
              <a:gd name="T14" fmla="*/ 0 60000 65536"/>
              <a:gd name="T15" fmla="*/ 0 w 507"/>
              <a:gd name="T16" fmla="*/ 0 h 68"/>
              <a:gd name="T17" fmla="*/ 507 w 507"/>
              <a:gd name="T18" fmla="*/ 68 h 68"/>
            </a:gdLst>
            <a:ahLst/>
            <a:cxnLst>
              <a:cxn ang="T10">
                <a:pos x="T0" y="T1"/>
              </a:cxn>
              <a:cxn ang="T11">
                <a:pos x="T2" y="T3"/>
              </a:cxn>
              <a:cxn ang="T12">
                <a:pos x="T4" y="T5"/>
              </a:cxn>
              <a:cxn ang="T13">
                <a:pos x="T6" y="T7"/>
              </a:cxn>
              <a:cxn ang="T14">
                <a:pos x="T8" y="T9"/>
              </a:cxn>
            </a:cxnLst>
            <a:rect l="T15" t="T16" r="T17" b="T18"/>
            <a:pathLst>
              <a:path w="507" h="68">
                <a:moveTo>
                  <a:pt x="452" y="0"/>
                </a:moveTo>
                <a:lnTo>
                  <a:pt x="507" y="68"/>
                </a:lnTo>
                <a:lnTo>
                  <a:pt x="0" y="54"/>
                </a:lnTo>
                <a:lnTo>
                  <a:pt x="19" y="35"/>
                </a:lnTo>
                <a:lnTo>
                  <a:pt x="452" y="0"/>
                </a:lnTo>
                <a:close/>
              </a:path>
            </a:pathLst>
          </a:custGeom>
          <a:solidFill>
            <a:srgbClr val="D18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0" name="Freeform 30">
            <a:extLst>
              <a:ext uri="{FF2B5EF4-FFF2-40B4-BE49-F238E27FC236}">
                <a16:creationId xmlns:a16="http://schemas.microsoft.com/office/drawing/2014/main" id="{29491A08-8F43-452C-95EF-1E936CCD098A}"/>
              </a:ext>
            </a:extLst>
          </p:cNvPr>
          <p:cNvSpPr>
            <a:spLocks noChangeArrowheads="1"/>
          </p:cNvSpPr>
          <p:nvPr/>
        </p:nvSpPr>
        <p:spPr bwMode="auto">
          <a:xfrm>
            <a:off x="2695575" y="3822700"/>
            <a:ext cx="925513" cy="254000"/>
          </a:xfrm>
          <a:custGeom>
            <a:avLst/>
            <a:gdLst>
              <a:gd name="T0" fmla="*/ 625694542 w 407"/>
              <a:gd name="T1" fmla="*/ 159439429 h 112"/>
              <a:gd name="T2" fmla="*/ 527444629 w 407"/>
              <a:gd name="T3" fmla="*/ 406311554 h 112"/>
              <a:gd name="T4" fmla="*/ 124105154 w 407"/>
              <a:gd name="T5" fmla="*/ 406311554 h 112"/>
              <a:gd name="T6" fmla="*/ 0 w 407"/>
              <a:gd name="T7" fmla="*/ 576035714 h 112"/>
              <a:gd name="T8" fmla="*/ 2104605192 w 407"/>
              <a:gd name="T9" fmla="*/ 406311554 h 112"/>
              <a:gd name="T10" fmla="*/ 1711607813 w 407"/>
              <a:gd name="T11" fmla="*/ 0 h 112"/>
              <a:gd name="T12" fmla="*/ 625694542 w 407"/>
              <a:gd name="T13" fmla="*/ 159439429 h 112"/>
              <a:gd name="T14" fmla="*/ 0 60000 65536"/>
              <a:gd name="T15" fmla="*/ 0 60000 65536"/>
              <a:gd name="T16" fmla="*/ 0 60000 65536"/>
              <a:gd name="T17" fmla="*/ 0 60000 65536"/>
              <a:gd name="T18" fmla="*/ 0 60000 65536"/>
              <a:gd name="T19" fmla="*/ 0 60000 65536"/>
              <a:gd name="T20" fmla="*/ 0 60000 65536"/>
              <a:gd name="T21" fmla="*/ 0 w 407"/>
              <a:gd name="T22" fmla="*/ 0 h 112"/>
              <a:gd name="T23" fmla="*/ 407 w 407"/>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112">
                <a:moveTo>
                  <a:pt x="121" y="31"/>
                </a:moveTo>
                <a:lnTo>
                  <a:pt x="102" y="79"/>
                </a:lnTo>
                <a:lnTo>
                  <a:pt x="24" y="79"/>
                </a:lnTo>
                <a:lnTo>
                  <a:pt x="0" y="112"/>
                </a:lnTo>
                <a:lnTo>
                  <a:pt x="407" y="79"/>
                </a:lnTo>
                <a:lnTo>
                  <a:pt x="331" y="0"/>
                </a:lnTo>
                <a:lnTo>
                  <a:pt x="121" y="31"/>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1" name="Freeform 72">
            <a:extLst>
              <a:ext uri="{FF2B5EF4-FFF2-40B4-BE49-F238E27FC236}">
                <a16:creationId xmlns:a16="http://schemas.microsoft.com/office/drawing/2014/main" id="{D552C5E1-9839-4CF7-98E8-5F39E7B6B40E}"/>
              </a:ext>
            </a:extLst>
          </p:cNvPr>
          <p:cNvSpPr>
            <a:spLocks noChangeArrowheads="1"/>
          </p:cNvSpPr>
          <p:nvPr/>
        </p:nvSpPr>
        <p:spPr bwMode="auto">
          <a:xfrm>
            <a:off x="4062413" y="4313238"/>
            <a:ext cx="398462" cy="215900"/>
          </a:xfrm>
          <a:custGeom>
            <a:avLst/>
            <a:gdLst>
              <a:gd name="T0" fmla="*/ 2145567101 w 74"/>
              <a:gd name="T1" fmla="*/ 1165320250 h 40"/>
              <a:gd name="T2" fmla="*/ 0 w 74"/>
              <a:gd name="T3" fmla="*/ 1165320250 h 40"/>
              <a:gd name="T4" fmla="*/ 492902879 w 74"/>
              <a:gd name="T5" fmla="*/ 757458163 h 40"/>
              <a:gd name="T6" fmla="*/ 637873047 w 74"/>
              <a:gd name="T7" fmla="*/ 815724175 h 40"/>
              <a:gd name="T8" fmla="*/ 608876859 w 74"/>
              <a:gd name="T9" fmla="*/ 640926138 h 40"/>
              <a:gd name="T10" fmla="*/ 1246749906 w 74"/>
              <a:gd name="T11" fmla="*/ 0 h 40"/>
              <a:gd name="T12" fmla="*/ 1855626765 w 74"/>
              <a:gd name="T13" fmla="*/ 640926138 h 40"/>
              <a:gd name="T14" fmla="*/ 1826630577 w 74"/>
              <a:gd name="T15" fmla="*/ 786593868 h 40"/>
              <a:gd name="T16" fmla="*/ 2145567101 w 74"/>
              <a:gd name="T17" fmla="*/ 116532025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0"/>
              <a:gd name="T29" fmla="*/ 74 w 7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0">
                <a:moveTo>
                  <a:pt x="74" y="40"/>
                </a:moveTo>
                <a:cubicBezTo>
                  <a:pt x="0" y="40"/>
                  <a:pt x="0" y="40"/>
                  <a:pt x="0" y="40"/>
                </a:cubicBezTo>
                <a:cubicBezTo>
                  <a:pt x="2" y="32"/>
                  <a:pt x="8" y="26"/>
                  <a:pt x="17" y="26"/>
                </a:cubicBezTo>
                <a:cubicBezTo>
                  <a:pt x="18" y="26"/>
                  <a:pt x="20" y="27"/>
                  <a:pt x="22" y="28"/>
                </a:cubicBezTo>
                <a:cubicBezTo>
                  <a:pt x="22" y="26"/>
                  <a:pt x="21" y="24"/>
                  <a:pt x="21" y="22"/>
                </a:cubicBezTo>
                <a:cubicBezTo>
                  <a:pt x="21" y="10"/>
                  <a:pt x="31" y="0"/>
                  <a:pt x="43" y="0"/>
                </a:cubicBezTo>
                <a:cubicBezTo>
                  <a:pt x="55" y="0"/>
                  <a:pt x="64" y="10"/>
                  <a:pt x="64" y="22"/>
                </a:cubicBezTo>
                <a:cubicBezTo>
                  <a:pt x="64" y="24"/>
                  <a:pt x="64" y="25"/>
                  <a:pt x="63" y="27"/>
                </a:cubicBezTo>
                <a:cubicBezTo>
                  <a:pt x="69" y="29"/>
                  <a:pt x="73" y="34"/>
                  <a:pt x="74" y="4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2" name="Freeform 73">
            <a:extLst>
              <a:ext uri="{FF2B5EF4-FFF2-40B4-BE49-F238E27FC236}">
                <a16:creationId xmlns:a16="http://schemas.microsoft.com/office/drawing/2014/main" id="{7071DA0B-DB7C-49A1-A88C-136580830632}"/>
              </a:ext>
            </a:extLst>
          </p:cNvPr>
          <p:cNvSpPr>
            <a:spLocks noChangeArrowheads="1"/>
          </p:cNvSpPr>
          <p:nvPr/>
        </p:nvSpPr>
        <p:spPr bwMode="auto">
          <a:xfrm>
            <a:off x="2522538" y="3192463"/>
            <a:ext cx="839787" cy="327025"/>
          </a:xfrm>
          <a:custGeom>
            <a:avLst/>
            <a:gdLst>
              <a:gd name="T0" fmla="*/ 2147483647 w 156"/>
              <a:gd name="T1" fmla="*/ 1753202469 h 61"/>
              <a:gd name="T2" fmla="*/ 2147483647 w 156"/>
              <a:gd name="T3" fmla="*/ 1350827693 h 61"/>
              <a:gd name="T4" fmla="*/ 2147483647 w 156"/>
              <a:gd name="T5" fmla="*/ 1379568365 h 61"/>
              <a:gd name="T6" fmla="*/ 2147483647 w 156"/>
              <a:gd name="T7" fmla="*/ 862230898 h 61"/>
              <a:gd name="T8" fmla="*/ 2147483647 w 156"/>
              <a:gd name="T9" fmla="*/ 0 h 61"/>
              <a:gd name="T10" fmla="*/ 2147483647 w 156"/>
              <a:gd name="T11" fmla="*/ 862230898 h 61"/>
              <a:gd name="T12" fmla="*/ 2147483647 w 156"/>
              <a:gd name="T13" fmla="*/ 1005934261 h 61"/>
              <a:gd name="T14" fmla="*/ 1651823346 w 156"/>
              <a:gd name="T15" fmla="*/ 747268208 h 61"/>
              <a:gd name="T16" fmla="*/ 840400691 w 156"/>
              <a:gd name="T17" fmla="*/ 1379568365 h 61"/>
              <a:gd name="T18" fmla="*/ 521631542 w 156"/>
              <a:gd name="T19" fmla="*/ 1264605675 h 61"/>
              <a:gd name="T20" fmla="*/ 0 w 156"/>
              <a:gd name="T21" fmla="*/ 1753202469 h 61"/>
              <a:gd name="T22" fmla="*/ 2147483647 w 156"/>
              <a:gd name="T23" fmla="*/ 175320246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61"/>
              <a:gd name="T38" fmla="*/ 156 w 156"/>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61">
                <a:moveTo>
                  <a:pt x="156" y="61"/>
                </a:moveTo>
                <a:cubicBezTo>
                  <a:pt x="153" y="53"/>
                  <a:pt x="145" y="47"/>
                  <a:pt x="136" y="47"/>
                </a:cubicBezTo>
                <a:cubicBezTo>
                  <a:pt x="135" y="47"/>
                  <a:pt x="134" y="48"/>
                  <a:pt x="133" y="48"/>
                </a:cubicBezTo>
                <a:cubicBezTo>
                  <a:pt x="136" y="43"/>
                  <a:pt x="138" y="37"/>
                  <a:pt x="138" y="30"/>
                </a:cubicBezTo>
                <a:cubicBezTo>
                  <a:pt x="138" y="13"/>
                  <a:pt x="125" y="0"/>
                  <a:pt x="108" y="0"/>
                </a:cubicBezTo>
                <a:cubicBezTo>
                  <a:pt x="91" y="0"/>
                  <a:pt x="77" y="13"/>
                  <a:pt x="77" y="30"/>
                </a:cubicBezTo>
                <a:cubicBezTo>
                  <a:pt x="77" y="32"/>
                  <a:pt x="77" y="33"/>
                  <a:pt x="77" y="35"/>
                </a:cubicBezTo>
                <a:cubicBezTo>
                  <a:pt x="72" y="29"/>
                  <a:pt x="65" y="26"/>
                  <a:pt x="57" y="26"/>
                </a:cubicBezTo>
                <a:cubicBezTo>
                  <a:pt x="43" y="26"/>
                  <a:pt x="32" y="35"/>
                  <a:pt x="29" y="48"/>
                </a:cubicBezTo>
                <a:cubicBezTo>
                  <a:pt x="26" y="46"/>
                  <a:pt x="22" y="44"/>
                  <a:pt x="18" y="44"/>
                </a:cubicBezTo>
                <a:cubicBezTo>
                  <a:pt x="8" y="44"/>
                  <a:pt x="1" y="52"/>
                  <a:pt x="0" y="61"/>
                </a:cubicBezTo>
                <a:lnTo>
                  <a:pt x="156" y="61"/>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3" name="Freeform 96">
            <a:extLst>
              <a:ext uri="{FF2B5EF4-FFF2-40B4-BE49-F238E27FC236}">
                <a16:creationId xmlns:a16="http://schemas.microsoft.com/office/drawing/2014/main" id="{D7D95A71-D0D5-4266-857E-C89F6268E766}"/>
              </a:ext>
            </a:extLst>
          </p:cNvPr>
          <p:cNvSpPr>
            <a:spLocks noChangeArrowheads="1"/>
          </p:cNvSpPr>
          <p:nvPr/>
        </p:nvSpPr>
        <p:spPr bwMode="auto">
          <a:xfrm>
            <a:off x="3179763" y="4225925"/>
            <a:ext cx="625475" cy="593725"/>
          </a:xfrm>
          <a:custGeom>
            <a:avLst/>
            <a:gdLst>
              <a:gd name="T0" fmla="*/ 0 w 275"/>
              <a:gd name="T1" fmla="*/ 1231590383 h 261"/>
              <a:gd name="T2" fmla="*/ 1422614457 w 275"/>
              <a:gd name="T3" fmla="*/ 1350610635 h 261"/>
              <a:gd name="T4" fmla="*/ 1422614457 w 275"/>
              <a:gd name="T5" fmla="*/ 36224049 h 261"/>
              <a:gd name="T6" fmla="*/ 0 w 275"/>
              <a:gd name="T7" fmla="*/ 0 h 261"/>
              <a:gd name="T8" fmla="*/ 0 w 275"/>
              <a:gd name="T9" fmla="*/ 1231590383 h 261"/>
              <a:gd name="T10" fmla="*/ 0 60000 65536"/>
              <a:gd name="T11" fmla="*/ 0 60000 65536"/>
              <a:gd name="T12" fmla="*/ 0 60000 65536"/>
              <a:gd name="T13" fmla="*/ 0 60000 65536"/>
              <a:gd name="T14" fmla="*/ 0 60000 65536"/>
              <a:gd name="T15" fmla="*/ 0 w 275"/>
              <a:gd name="T16" fmla="*/ 0 h 261"/>
              <a:gd name="T17" fmla="*/ 275 w 275"/>
              <a:gd name="T18" fmla="*/ 261 h 261"/>
            </a:gdLst>
            <a:ahLst/>
            <a:cxnLst>
              <a:cxn ang="T10">
                <a:pos x="T0" y="T1"/>
              </a:cxn>
              <a:cxn ang="T11">
                <a:pos x="T2" y="T3"/>
              </a:cxn>
              <a:cxn ang="T12">
                <a:pos x="T4" y="T5"/>
              </a:cxn>
              <a:cxn ang="T13">
                <a:pos x="T6" y="T7"/>
              </a:cxn>
              <a:cxn ang="T14">
                <a:pos x="T8" y="T9"/>
              </a:cxn>
            </a:cxnLst>
            <a:rect l="T15" t="T16" r="T17" b="T18"/>
            <a:pathLst>
              <a:path w="275" h="261">
                <a:moveTo>
                  <a:pt x="0" y="238"/>
                </a:moveTo>
                <a:lnTo>
                  <a:pt x="275" y="261"/>
                </a:lnTo>
                <a:lnTo>
                  <a:pt x="275" y="7"/>
                </a:lnTo>
                <a:lnTo>
                  <a:pt x="0" y="0"/>
                </a:lnTo>
                <a:lnTo>
                  <a:pt x="0" y="238"/>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4" name="Oval 97">
            <a:extLst>
              <a:ext uri="{FF2B5EF4-FFF2-40B4-BE49-F238E27FC236}">
                <a16:creationId xmlns:a16="http://schemas.microsoft.com/office/drawing/2014/main" id="{6D5DD60F-3A66-4A0A-948F-7C2C2913AAD8}"/>
              </a:ext>
            </a:extLst>
          </p:cNvPr>
          <p:cNvSpPr>
            <a:spLocks noChangeArrowheads="1"/>
          </p:cNvSpPr>
          <p:nvPr/>
        </p:nvSpPr>
        <p:spPr bwMode="auto">
          <a:xfrm>
            <a:off x="3502025" y="3303588"/>
            <a:ext cx="438150" cy="431800"/>
          </a:xfrm>
          <a:prstGeom prst="ellipse">
            <a:avLst/>
          </a:prstGeom>
          <a:solidFill>
            <a:srgbClr val="FFFFA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095" name="Freeform 132">
            <a:extLst>
              <a:ext uri="{FF2B5EF4-FFF2-40B4-BE49-F238E27FC236}">
                <a16:creationId xmlns:a16="http://schemas.microsoft.com/office/drawing/2014/main" id="{72F9EB52-0D85-43E9-81FB-06D9CFEDEC65}"/>
              </a:ext>
            </a:extLst>
          </p:cNvPr>
          <p:cNvSpPr>
            <a:spLocks noChangeArrowheads="1"/>
          </p:cNvSpPr>
          <p:nvPr/>
        </p:nvSpPr>
        <p:spPr bwMode="auto">
          <a:xfrm>
            <a:off x="3179763" y="5189538"/>
            <a:ext cx="1236662" cy="457200"/>
          </a:xfrm>
          <a:custGeom>
            <a:avLst/>
            <a:gdLst>
              <a:gd name="T0" fmla="*/ 0 w 544"/>
              <a:gd name="T1" fmla="*/ 98304824 h 201"/>
              <a:gd name="T2" fmla="*/ 0 w 544"/>
              <a:gd name="T3" fmla="*/ 1039959403 h 201"/>
              <a:gd name="T4" fmla="*/ 2147483647 w 544"/>
              <a:gd name="T5" fmla="*/ 905437970 h 201"/>
              <a:gd name="T6" fmla="*/ 2147483647 w 544"/>
              <a:gd name="T7" fmla="*/ 294914472 h 201"/>
              <a:gd name="T8" fmla="*/ 1798388434 w 544"/>
              <a:gd name="T9" fmla="*/ 0 h 201"/>
              <a:gd name="T10" fmla="*/ 0 w 544"/>
              <a:gd name="T11" fmla="*/ 98304824 h 201"/>
              <a:gd name="T12" fmla="*/ 0 60000 65536"/>
              <a:gd name="T13" fmla="*/ 0 60000 65536"/>
              <a:gd name="T14" fmla="*/ 0 60000 65536"/>
              <a:gd name="T15" fmla="*/ 0 60000 65536"/>
              <a:gd name="T16" fmla="*/ 0 60000 65536"/>
              <a:gd name="T17" fmla="*/ 0 60000 65536"/>
              <a:gd name="T18" fmla="*/ 0 w 544"/>
              <a:gd name="T19" fmla="*/ 0 h 201"/>
              <a:gd name="T20" fmla="*/ 544 w 544"/>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544" h="201">
                <a:moveTo>
                  <a:pt x="0" y="19"/>
                </a:moveTo>
                <a:lnTo>
                  <a:pt x="0" y="201"/>
                </a:lnTo>
                <a:lnTo>
                  <a:pt x="544" y="175"/>
                </a:lnTo>
                <a:lnTo>
                  <a:pt x="514" y="57"/>
                </a:lnTo>
                <a:lnTo>
                  <a:pt x="348" y="0"/>
                </a:lnTo>
                <a:lnTo>
                  <a:pt x="0" y="19"/>
                </a:lnTo>
                <a:close/>
              </a:path>
            </a:pathLst>
          </a:custGeom>
          <a:solidFill>
            <a:srgbClr val="A33B2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6" name="Freeform 137">
            <a:extLst>
              <a:ext uri="{FF2B5EF4-FFF2-40B4-BE49-F238E27FC236}">
                <a16:creationId xmlns:a16="http://schemas.microsoft.com/office/drawing/2014/main" id="{F84F53D8-4488-4E5F-AC63-1DA1D9BCA862}"/>
              </a:ext>
            </a:extLst>
          </p:cNvPr>
          <p:cNvSpPr>
            <a:spLocks noChangeArrowheads="1"/>
          </p:cNvSpPr>
          <p:nvPr/>
        </p:nvSpPr>
        <p:spPr bwMode="auto">
          <a:xfrm>
            <a:off x="3179763" y="4854575"/>
            <a:ext cx="742950" cy="300038"/>
          </a:xfrm>
          <a:custGeom>
            <a:avLst/>
            <a:gdLst>
              <a:gd name="T0" fmla="*/ 0 w 327"/>
              <a:gd name="T1" fmla="*/ 681990920 h 132"/>
              <a:gd name="T2" fmla="*/ 1687996032 w 327"/>
              <a:gd name="T3" fmla="*/ 563159961 h 132"/>
              <a:gd name="T4" fmla="*/ 1610565647 w 327"/>
              <a:gd name="T5" fmla="*/ 191165120 h 132"/>
              <a:gd name="T6" fmla="*/ 0 w 327"/>
              <a:gd name="T7" fmla="*/ 0 h 132"/>
              <a:gd name="T8" fmla="*/ 0 w 327"/>
              <a:gd name="T9" fmla="*/ 681990920 h 132"/>
              <a:gd name="T10" fmla="*/ 0 60000 65536"/>
              <a:gd name="T11" fmla="*/ 0 60000 65536"/>
              <a:gd name="T12" fmla="*/ 0 60000 65536"/>
              <a:gd name="T13" fmla="*/ 0 60000 65536"/>
              <a:gd name="T14" fmla="*/ 0 60000 65536"/>
              <a:gd name="T15" fmla="*/ 0 w 327"/>
              <a:gd name="T16" fmla="*/ 0 h 132"/>
              <a:gd name="T17" fmla="*/ 327 w 327"/>
              <a:gd name="T18" fmla="*/ 132 h 132"/>
            </a:gdLst>
            <a:ahLst/>
            <a:cxnLst>
              <a:cxn ang="T10">
                <a:pos x="T0" y="T1"/>
              </a:cxn>
              <a:cxn ang="T11">
                <a:pos x="T2" y="T3"/>
              </a:cxn>
              <a:cxn ang="T12">
                <a:pos x="T4" y="T5"/>
              </a:cxn>
              <a:cxn ang="T13">
                <a:pos x="T6" y="T7"/>
              </a:cxn>
              <a:cxn ang="T14">
                <a:pos x="T8" y="T9"/>
              </a:cxn>
            </a:cxnLst>
            <a:rect l="T15" t="T16" r="T17" b="T18"/>
            <a:pathLst>
              <a:path w="327" h="132">
                <a:moveTo>
                  <a:pt x="0" y="132"/>
                </a:moveTo>
                <a:lnTo>
                  <a:pt x="327" y="109"/>
                </a:lnTo>
                <a:lnTo>
                  <a:pt x="312" y="37"/>
                </a:lnTo>
                <a:lnTo>
                  <a:pt x="0" y="0"/>
                </a:lnTo>
                <a:lnTo>
                  <a:pt x="0" y="132"/>
                </a:lnTo>
                <a:close/>
              </a:path>
            </a:pathLst>
          </a:custGeom>
          <a:solidFill>
            <a:srgbClr val="AB7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7" name="Freeform 69">
            <a:extLst>
              <a:ext uri="{FF2B5EF4-FFF2-40B4-BE49-F238E27FC236}">
                <a16:creationId xmlns:a16="http://schemas.microsoft.com/office/drawing/2014/main" id="{485676E9-83D4-484A-917B-27C800A0AA34}"/>
              </a:ext>
            </a:extLst>
          </p:cNvPr>
          <p:cNvSpPr>
            <a:spLocks noChangeArrowheads="1"/>
          </p:cNvSpPr>
          <p:nvPr/>
        </p:nvSpPr>
        <p:spPr bwMode="auto">
          <a:xfrm>
            <a:off x="1758950" y="3833813"/>
            <a:ext cx="727075" cy="357187"/>
          </a:xfrm>
          <a:custGeom>
            <a:avLst/>
            <a:gdLst>
              <a:gd name="T0" fmla="*/ 2147483647 w 135"/>
              <a:gd name="T1" fmla="*/ 1933068984 h 66"/>
              <a:gd name="T2" fmla="*/ 2147483647 w 135"/>
              <a:gd name="T3" fmla="*/ 1376577050 h 66"/>
              <a:gd name="T4" fmla="*/ 2147483647 w 135"/>
              <a:gd name="T5" fmla="*/ 1464445052 h 66"/>
              <a:gd name="T6" fmla="*/ 2147483647 w 135"/>
              <a:gd name="T7" fmla="*/ 1083689122 h 66"/>
              <a:gd name="T8" fmla="*/ 1943417618 w 135"/>
              <a:gd name="T9" fmla="*/ 0 h 66"/>
              <a:gd name="T10" fmla="*/ 870184903 w 135"/>
              <a:gd name="T11" fmla="*/ 1083689122 h 66"/>
              <a:gd name="T12" fmla="*/ 928200102 w 135"/>
              <a:gd name="T13" fmla="*/ 1405866384 h 66"/>
              <a:gd name="T14" fmla="*/ 783167490 w 135"/>
              <a:gd name="T15" fmla="*/ 1376577050 h 66"/>
              <a:gd name="T16" fmla="*/ 0 w 135"/>
              <a:gd name="T17" fmla="*/ 1933068984 h 66"/>
              <a:gd name="T18" fmla="*/ 2147483647 w 135"/>
              <a:gd name="T19" fmla="*/ 1933068984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66"/>
              <a:gd name="T32" fmla="*/ 135 w 13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66">
                <a:moveTo>
                  <a:pt x="135" y="66"/>
                </a:moveTo>
                <a:cubicBezTo>
                  <a:pt x="132" y="55"/>
                  <a:pt x="123" y="47"/>
                  <a:pt x="111" y="47"/>
                </a:cubicBezTo>
                <a:cubicBezTo>
                  <a:pt x="108" y="47"/>
                  <a:pt x="104" y="48"/>
                  <a:pt x="101" y="50"/>
                </a:cubicBezTo>
                <a:cubicBezTo>
                  <a:pt x="103" y="46"/>
                  <a:pt x="103" y="41"/>
                  <a:pt x="103" y="37"/>
                </a:cubicBezTo>
                <a:cubicBezTo>
                  <a:pt x="103" y="17"/>
                  <a:pt x="87" y="0"/>
                  <a:pt x="67" y="0"/>
                </a:cubicBezTo>
                <a:cubicBezTo>
                  <a:pt x="47" y="0"/>
                  <a:pt x="30" y="17"/>
                  <a:pt x="30" y="37"/>
                </a:cubicBezTo>
                <a:cubicBezTo>
                  <a:pt x="30" y="41"/>
                  <a:pt x="31" y="44"/>
                  <a:pt x="32" y="48"/>
                </a:cubicBezTo>
                <a:cubicBezTo>
                  <a:pt x="30" y="47"/>
                  <a:pt x="29" y="47"/>
                  <a:pt x="27" y="47"/>
                </a:cubicBezTo>
                <a:cubicBezTo>
                  <a:pt x="15" y="47"/>
                  <a:pt x="5" y="55"/>
                  <a:pt x="0" y="66"/>
                </a:cubicBezTo>
                <a:lnTo>
                  <a:pt x="135" y="6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8" name="Freeform 70">
            <a:extLst>
              <a:ext uri="{FF2B5EF4-FFF2-40B4-BE49-F238E27FC236}">
                <a16:creationId xmlns:a16="http://schemas.microsoft.com/office/drawing/2014/main" id="{98103C3F-CD63-4E67-A868-617297F68337}"/>
              </a:ext>
            </a:extLst>
          </p:cNvPr>
          <p:cNvSpPr>
            <a:spLocks noChangeArrowheads="1"/>
          </p:cNvSpPr>
          <p:nvPr/>
        </p:nvSpPr>
        <p:spPr bwMode="auto">
          <a:xfrm>
            <a:off x="1047750" y="4740275"/>
            <a:ext cx="425450" cy="204788"/>
          </a:xfrm>
          <a:custGeom>
            <a:avLst/>
            <a:gdLst>
              <a:gd name="T0" fmla="*/ 2147483647 w 79"/>
              <a:gd name="T1" fmla="*/ 1103634867 h 38"/>
              <a:gd name="T2" fmla="*/ 1885195877 w 79"/>
              <a:gd name="T3" fmla="*/ 784160198 h 38"/>
              <a:gd name="T4" fmla="*/ 1711176056 w 79"/>
              <a:gd name="T5" fmla="*/ 842249931 h 38"/>
              <a:gd name="T6" fmla="*/ 1740182053 w 79"/>
              <a:gd name="T7" fmla="*/ 609901777 h 38"/>
              <a:gd name="T8" fmla="*/ 1131115372 w 79"/>
              <a:gd name="T9" fmla="*/ 0 h 38"/>
              <a:gd name="T10" fmla="*/ 493053466 w 79"/>
              <a:gd name="T11" fmla="*/ 609901777 h 38"/>
              <a:gd name="T12" fmla="*/ 522054077 w 79"/>
              <a:gd name="T13" fmla="*/ 784160198 h 38"/>
              <a:gd name="T14" fmla="*/ 464047470 w 79"/>
              <a:gd name="T15" fmla="*/ 784160198 h 38"/>
              <a:gd name="T16" fmla="*/ 0 w 79"/>
              <a:gd name="T17" fmla="*/ 1103634867 h 38"/>
              <a:gd name="T18" fmla="*/ 2147483647 w 79"/>
              <a:gd name="T19" fmla="*/ 110363486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38"/>
              <a:gd name="T32" fmla="*/ 79 w 7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38">
                <a:moveTo>
                  <a:pt x="79" y="38"/>
                </a:moveTo>
                <a:cubicBezTo>
                  <a:pt x="77" y="32"/>
                  <a:pt x="72" y="27"/>
                  <a:pt x="65" y="27"/>
                </a:cubicBezTo>
                <a:cubicBezTo>
                  <a:pt x="63" y="27"/>
                  <a:pt x="61" y="28"/>
                  <a:pt x="59" y="29"/>
                </a:cubicBezTo>
                <a:cubicBezTo>
                  <a:pt x="60" y="26"/>
                  <a:pt x="60" y="24"/>
                  <a:pt x="60" y="21"/>
                </a:cubicBezTo>
                <a:cubicBezTo>
                  <a:pt x="60" y="9"/>
                  <a:pt x="51" y="0"/>
                  <a:pt x="39" y="0"/>
                </a:cubicBezTo>
                <a:cubicBezTo>
                  <a:pt x="27" y="0"/>
                  <a:pt x="17" y="9"/>
                  <a:pt x="17" y="21"/>
                </a:cubicBezTo>
                <a:cubicBezTo>
                  <a:pt x="17" y="23"/>
                  <a:pt x="17" y="25"/>
                  <a:pt x="18" y="27"/>
                </a:cubicBezTo>
                <a:cubicBezTo>
                  <a:pt x="17" y="27"/>
                  <a:pt x="16" y="27"/>
                  <a:pt x="16" y="27"/>
                </a:cubicBezTo>
                <a:cubicBezTo>
                  <a:pt x="8" y="27"/>
                  <a:pt x="2" y="32"/>
                  <a:pt x="0" y="38"/>
                </a:cubicBezTo>
                <a:lnTo>
                  <a:pt x="79" y="38"/>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99" name="Freeform 74">
            <a:extLst>
              <a:ext uri="{FF2B5EF4-FFF2-40B4-BE49-F238E27FC236}">
                <a16:creationId xmlns:a16="http://schemas.microsoft.com/office/drawing/2014/main" id="{C209F033-F332-4E13-B011-916B26F8B9E6}"/>
              </a:ext>
            </a:extLst>
          </p:cNvPr>
          <p:cNvSpPr>
            <a:spLocks noChangeArrowheads="1"/>
          </p:cNvSpPr>
          <p:nvPr/>
        </p:nvSpPr>
        <p:spPr bwMode="auto">
          <a:xfrm>
            <a:off x="2155825" y="4483100"/>
            <a:ext cx="400050" cy="215900"/>
          </a:xfrm>
          <a:custGeom>
            <a:avLst/>
            <a:gdLst>
              <a:gd name="T0" fmla="*/ 2147483647 w 74"/>
              <a:gd name="T1" fmla="*/ 1165320250 h 40"/>
              <a:gd name="T2" fmla="*/ 0 w 74"/>
              <a:gd name="T3" fmla="*/ 1165320250 h 40"/>
              <a:gd name="T4" fmla="*/ 467609795 w 74"/>
              <a:gd name="T5" fmla="*/ 757458163 h 40"/>
              <a:gd name="T6" fmla="*/ 642966847 w 74"/>
              <a:gd name="T7" fmla="*/ 786593868 h 40"/>
              <a:gd name="T8" fmla="*/ 613741573 w 74"/>
              <a:gd name="T9" fmla="*/ 611795830 h 40"/>
              <a:gd name="T10" fmla="*/ 1256703014 w 74"/>
              <a:gd name="T11" fmla="*/ 0 h 40"/>
              <a:gd name="T12" fmla="*/ 1870444587 w 74"/>
              <a:gd name="T13" fmla="*/ 611795830 h 40"/>
              <a:gd name="T14" fmla="*/ 1841219313 w 74"/>
              <a:gd name="T15" fmla="*/ 786593868 h 40"/>
              <a:gd name="T16" fmla="*/ 2147483647 w 74"/>
              <a:gd name="T17" fmla="*/ 116532025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0"/>
              <a:gd name="T29" fmla="*/ 74 w 7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0">
                <a:moveTo>
                  <a:pt x="74" y="40"/>
                </a:moveTo>
                <a:cubicBezTo>
                  <a:pt x="0" y="40"/>
                  <a:pt x="0" y="40"/>
                  <a:pt x="0" y="40"/>
                </a:cubicBezTo>
                <a:cubicBezTo>
                  <a:pt x="2" y="32"/>
                  <a:pt x="8" y="26"/>
                  <a:pt x="16" y="26"/>
                </a:cubicBezTo>
                <a:cubicBezTo>
                  <a:pt x="18" y="26"/>
                  <a:pt x="20" y="27"/>
                  <a:pt x="22" y="27"/>
                </a:cubicBezTo>
                <a:cubicBezTo>
                  <a:pt x="22" y="25"/>
                  <a:pt x="21" y="23"/>
                  <a:pt x="21" y="21"/>
                </a:cubicBezTo>
                <a:cubicBezTo>
                  <a:pt x="21" y="10"/>
                  <a:pt x="31" y="0"/>
                  <a:pt x="43" y="0"/>
                </a:cubicBezTo>
                <a:cubicBezTo>
                  <a:pt x="55" y="0"/>
                  <a:pt x="64" y="10"/>
                  <a:pt x="64" y="21"/>
                </a:cubicBezTo>
                <a:cubicBezTo>
                  <a:pt x="64" y="23"/>
                  <a:pt x="64" y="25"/>
                  <a:pt x="63" y="27"/>
                </a:cubicBezTo>
                <a:cubicBezTo>
                  <a:pt x="69" y="29"/>
                  <a:pt x="73" y="34"/>
                  <a:pt x="74" y="4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00" name="Freeform 8">
            <a:extLst>
              <a:ext uri="{FF2B5EF4-FFF2-40B4-BE49-F238E27FC236}">
                <a16:creationId xmlns:a16="http://schemas.microsoft.com/office/drawing/2014/main" id="{A83D066A-974B-4504-93EB-1716D3F76336}"/>
              </a:ext>
            </a:extLst>
          </p:cNvPr>
          <p:cNvSpPr>
            <a:spLocks noChangeArrowheads="1"/>
          </p:cNvSpPr>
          <p:nvPr/>
        </p:nvSpPr>
        <p:spPr bwMode="auto">
          <a:xfrm>
            <a:off x="227013" y="5692775"/>
            <a:ext cx="3756025" cy="625475"/>
          </a:xfrm>
          <a:custGeom>
            <a:avLst/>
            <a:gdLst>
              <a:gd name="T0" fmla="*/ 2147483647 w 874"/>
              <a:gd name="T1" fmla="*/ 521003421 h 145"/>
              <a:gd name="T2" fmla="*/ 1385143805 w 874"/>
              <a:gd name="T3" fmla="*/ 0 h 145"/>
              <a:gd name="T4" fmla="*/ 0 w 874"/>
              <a:gd name="T5" fmla="*/ 1339728627 h 145"/>
              <a:gd name="T6" fmla="*/ 1385143805 w 874"/>
              <a:gd name="T7" fmla="*/ 2147483647 h 145"/>
              <a:gd name="T8" fmla="*/ 2147483647 w 874"/>
              <a:gd name="T9" fmla="*/ 2147483647 h 145"/>
              <a:gd name="T10" fmla="*/ 2147483647 w 874"/>
              <a:gd name="T11" fmla="*/ 521003421 h 145"/>
              <a:gd name="T12" fmla="*/ 0 60000 65536"/>
              <a:gd name="T13" fmla="*/ 0 60000 65536"/>
              <a:gd name="T14" fmla="*/ 0 60000 65536"/>
              <a:gd name="T15" fmla="*/ 0 60000 65536"/>
              <a:gd name="T16" fmla="*/ 0 60000 65536"/>
              <a:gd name="T17" fmla="*/ 0 60000 65536"/>
              <a:gd name="T18" fmla="*/ 0 w 874"/>
              <a:gd name="T19" fmla="*/ 0 h 145"/>
              <a:gd name="T20" fmla="*/ 874 w 87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874" h="145">
                <a:moveTo>
                  <a:pt x="229" y="28"/>
                </a:moveTo>
                <a:cubicBezTo>
                  <a:pt x="75" y="0"/>
                  <a:pt x="75" y="0"/>
                  <a:pt x="75" y="0"/>
                </a:cubicBezTo>
                <a:cubicBezTo>
                  <a:pt x="33" y="0"/>
                  <a:pt x="0" y="32"/>
                  <a:pt x="0" y="72"/>
                </a:cubicBezTo>
                <a:cubicBezTo>
                  <a:pt x="0" y="113"/>
                  <a:pt x="33" y="145"/>
                  <a:pt x="75" y="145"/>
                </a:cubicBezTo>
                <a:cubicBezTo>
                  <a:pt x="874" y="144"/>
                  <a:pt x="874" y="144"/>
                  <a:pt x="874" y="144"/>
                </a:cubicBezTo>
                <a:lnTo>
                  <a:pt x="229" y="28"/>
                </a:lnTo>
                <a:close/>
              </a:path>
            </a:pathLst>
          </a:custGeom>
          <a:solidFill>
            <a:srgbClr val="E27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01" name="Freeform 9">
            <a:extLst>
              <a:ext uri="{FF2B5EF4-FFF2-40B4-BE49-F238E27FC236}">
                <a16:creationId xmlns:a16="http://schemas.microsoft.com/office/drawing/2014/main" id="{B76C115B-9D20-4E8D-9905-5D251FBDF0CA}"/>
              </a:ext>
            </a:extLst>
          </p:cNvPr>
          <p:cNvSpPr>
            <a:spLocks noChangeArrowheads="1"/>
          </p:cNvSpPr>
          <p:nvPr/>
        </p:nvSpPr>
        <p:spPr bwMode="auto">
          <a:xfrm>
            <a:off x="2640013" y="5648325"/>
            <a:ext cx="2195512" cy="717550"/>
          </a:xfrm>
          <a:custGeom>
            <a:avLst/>
            <a:gdLst>
              <a:gd name="T0" fmla="*/ 2147483647 w 511"/>
              <a:gd name="T1" fmla="*/ 1476937032 h 167"/>
              <a:gd name="T2" fmla="*/ 2147483647 w 511"/>
              <a:gd name="T3" fmla="*/ 1163088396 h 167"/>
              <a:gd name="T4" fmla="*/ 2147483647 w 511"/>
              <a:gd name="T5" fmla="*/ 849239760 h 167"/>
              <a:gd name="T6" fmla="*/ 2147483647 w 511"/>
              <a:gd name="T7" fmla="*/ 664618872 h 167"/>
              <a:gd name="T8" fmla="*/ 2147483647 w 511"/>
              <a:gd name="T9" fmla="*/ 498465228 h 167"/>
              <a:gd name="T10" fmla="*/ 2147483647 w 511"/>
              <a:gd name="T11" fmla="*/ 664618872 h 167"/>
              <a:gd name="T12" fmla="*/ 2147483647 w 511"/>
              <a:gd name="T13" fmla="*/ 849239760 h 167"/>
              <a:gd name="T14" fmla="*/ 2147483647 w 511"/>
              <a:gd name="T15" fmla="*/ 1126162500 h 167"/>
              <a:gd name="T16" fmla="*/ 2147483647 w 511"/>
              <a:gd name="T17" fmla="*/ 1384626588 h 167"/>
              <a:gd name="T18" fmla="*/ 2147483647 w 511"/>
              <a:gd name="T19" fmla="*/ 1107699551 h 167"/>
              <a:gd name="T20" fmla="*/ 2147483647 w 511"/>
              <a:gd name="T21" fmla="*/ 830776812 h 167"/>
              <a:gd name="T22" fmla="*/ 2147483647 w 511"/>
              <a:gd name="T23" fmla="*/ 627697272 h 167"/>
              <a:gd name="T24" fmla="*/ 2147483647 w 511"/>
              <a:gd name="T25" fmla="*/ 424617732 h 167"/>
              <a:gd name="T26" fmla="*/ 2147483647 w 511"/>
              <a:gd name="T27" fmla="*/ 203079540 h 167"/>
              <a:gd name="T28" fmla="*/ 2147483647 w 511"/>
              <a:gd name="T29" fmla="*/ 0 h 167"/>
              <a:gd name="T30" fmla="*/ 2147483647 w 511"/>
              <a:gd name="T31" fmla="*/ 221538192 h 167"/>
              <a:gd name="T32" fmla="*/ 2147483647 w 511"/>
              <a:gd name="T33" fmla="*/ 424617732 h 167"/>
              <a:gd name="T34" fmla="*/ 2147483647 w 511"/>
              <a:gd name="T35" fmla="*/ 627697272 h 167"/>
              <a:gd name="T36" fmla="*/ 2147483647 w 511"/>
              <a:gd name="T37" fmla="*/ 830776812 h 167"/>
              <a:gd name="T38" fmla="*/ 2147483647 w 511"/>
              <a:gd name="T39" fmla="*/ 1107699551 h 167"/>
              <a:gd name="T40" fmla="*/ 1716774378 w 511"/>
              <a:gd name="T41" fmla="*/ 1384626588 h 167"/>
              <a:gd name="T42" fmla="*/ 1569095047 w 511"/>
              <a:gd name="T43" fmla="*/ 1532321580 h 167"/>
              <a:gd name="T44" fmla="*/ 184599165 w 511"/>
              <a:gd name="T45" fmla="*/ 1680012275 h 167"/>
              <a:gd name="T46" fmla="*/ 0 w 511"/>
              <a:gd name="T47" fmla="*/ 1883091816 h 167"/>
              <a:gd name="T48" fmla="*/ 1421415715 w 511"/>
              <a:gd name="T49" fmla="*/ 2086171356 h 167"/>
              <a:gd name="T50" fmla="*/ 1569095047 w 511"/>
              <a:gd name="T51" fmla="*/ 2147483647 h 167"/>
              <a:gd name="T52" fmla="*/ 2147483647 w 511"/>
              <a:gd name="T53" fmla="*/ 2147483647 h 167"/>
              <a:gd name="T54" fmla="*/ 2147483647 w 511"/>
              <a:gd name="T55" fmla="*/ 2147483647 h 167"/>
              <a:gd name="T56" fmla="*/ 2147483647 w 511"/>
              <a:gd name="T57" fmla="*/ 2147483647 h 167"/>
              <a:gd name="T58" fmla="*/ 2147483647 w 511"/>
              <a:gd name="T59" fmla="*/ 2147483647 h 167"/>
              <a:gd name="T60" fmla="*/ 2147483647 w 511"/>
              <a:gd name="T61" fmla="*/ 2147483647 h 167"/>
              <a:gd name="T62" fmla="*/ 2147483647 w 511"/>
              <a:gd name="T63" fmla="*/ 2147483647 h 167"/>
              <a:gd name="T64" fmla="*/ 2147483647 w 511"/>
              <a:gd name="T65" fmla="*/ 1753859772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167"/>
              <a:gd name="T101" fmla="*/ 511 w 511"/>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167">
                <a:moveTo>
                  <a:pt x="484" y="80"/>
                </a:moveTo>
                <a:cubicBezTo>
                  <a:pt x="484" y="80"/>
                  <a:pt x="484" y="80"/>
                  <a:pt x="484" y="80"/>
                </a:cubicBezTo>
                <a:cubicBezTo>
                  <a:pt x="474" y="80"/>
                  <a:pt x="467" y="73"/>
                  <a:pt x="467" y="63"/>
                </a:cubicBezTo>
                <a:cubicBezTo>
                  <a:pt x="467" y="63"/>
                  <a:pt x="467" y="63"/>
                  <a:pt x="467" y="63"/>
                </a:cubicBezTo>
                <a:cubicBezTo>
                  <a:pt x="467" y="54"/>
                  <a:pt x="474" y="46"/>
                  <a:pt x="484" y="46"/>
                </a:cubicBezTo>
                <a:cubicBezTo>
                  <a:pt x="502" y="46"/>
                  <a:pt x="502" y="46"/>
                  <a:pt x="502" y="46"/>
                </a:cubicBezTo>
                <a:cubicBezTo>
                  <a:pt x="507" y="46"/>
                  <a:pt x="511" y="42"/>
                  <a:pt x="511" y="37"/>
                </a:cubicBezTo>
                <a:cubicBezTo>
                  <a:pt x="511" y="36"/>
                  <a:pt x="511" y="36"/>
                  <a:pt x="511" y="36"/>
                </a:cubicBezTo>
                <a:cubicBezTo>
                  <a:pt x="511" y="31"/>
                  <a:pt x="507" y="27"/>
                  <a:pt x="502" y="27"/>
                </a:cubicBezTo>
                <a:cubicBezTo>
                  <a:pt x="456" y="27"/>
                  <a:pt x="456" y="27"/>
                  <a:pt x="456" y="27"/>
                </a:cubicBezTo>
                <a:cubicBezTo>
                  <a:pt x="451" y="27"/>
                  <a:pt x="447" y="31"/>
                  <a:pt x="447" y="36"/>
                </a:cubicBezTo>
                <a:cubicBezTo>
                  <a:pt x="447" y="36"/>
                  <a:pt x="447" y="36"/>
                  <a:pt x="447" y="36"/>
                </a:cubicBezTo>
                <a:cubicBezTo>
                  <a:pt x="447" y="42"/>
                  <a:pt x="442" y="46"/>
                  <a:pt x="437" y="46"/>
                </a:cubicBezTo>
                <a:cubicBezTo>
                  <a:pt x="407" y="46"/>
                  <a:pt x="407" y="46"/>
                  <a:pt x="407" y="46"/>
                </a:cubicBezTo>
                <a:cubicBezTo>
                  <a:pt x="399" y="46"/>
                  <a:pt x="393" y="52"/>
                  <a:pt x="393" y="60"/>
                </a:cubicBezTo>
                <a:cubicBezTo>
                  <a:pt x="393" y="61"/>
                  <a:pt x="393" y="61"/>
                  <a:pt x="393" y="61"/>
                </a:cubicBezTo>
                <a:cubicBezTo>
                  <a:pt x="393" y="69"/>
                  <a:pt x="386" y="75"/>
                  <a:pt x="378" y="75"/>
                </a:cubicBezTo>
                <a:cubicBezTo>
                  <a:pt x="274" y="75"/>
                  <a:pt x="274" y="75"/>
                  <a:pt x="274" y="75"/>
                </a:cubicBezTo>
                <a:cubicBezTo>
                  <a:pt x="266" y="75"/>
                  <a:pt x="259" y="69"/>
                  <a:pt x="259" y="60"/>
                </a:cubicBezTo>
                <a:cubicBezTo>
                  <a:pt x="259" y="60"/>
                  <a:pt x="259" y="60"/>
                  <a:pt x="259" y="60"/>
                </a:cubicBezTo>
                <a:cubicBezTo>
                  <a:pt x="259" y="52"/>
                  <a:pt x="266" y="45"/>
                  <a:pt x="274" y="45"/>
                </a:cubicBezTo>
                <a:cubicBezTo>
                  <a:pt x="358" y="45"/>
                  <a:pt x="358" y="45"/>
                  <a:pt x="358" y="45"/>
                </a:cubicBezTo>
                <a:cubicBezTo>
                  <a:pt x="365" y="45"/>
                  <a:pt x="370" y="40"/>
                  <a:pt x="370" y="34"/>
                </a:cubicBezTo>
                <a:cubicBezTo>
                  <a:pt x="370" y="34"/>
                  <a:pt x="370" y="34"/>
                  <a:pt x="370" y="34"/>
                </a:cubicBezTo>
                <a:cubicBezTo>
                  <a:pt x="370" y="28"/>
                  <a:pt x="365" y="23"/>
                  <a:pt x="358" y="23"/>
                </a:cubicBezTo>
                <a:cubicBezTo>
                  <a:pt x="258" y="23"/>
                  <a:pt x="258" y="23"/>
                  <a:pt x="258" y="23"/>
                </a:cubicBezTo>
                <a:cubicBezTo>
                  <a:pt x="252" y="23"/>
                  <a:pt x="247" y="18"/>
                  <a:pt x="247" y="12"/>
                </a:cubicBezTo>
                <a:cubicBezTo>
                  <a:pt x="247" y="11"/>
                  <a:pt x="247" y="11"/>
                  <a:pt x="247" y="11"/>
                </a:cubicBezTo>
                <a:cubicBezTo>
                  <a:pt x="247" y="5"/>
                  <a:pt x="242" y="0"/>
                  <a:pt x="236" y="0"/>
                </a:cubicBezTo>
                <a:cubicBezTo>
                  <a:pt x="204" y="0"/>
                  <a:pt x="204" y="0"/>
                  <a:pt x="204" y="0"/>
                </a:cubicBezTo>
                <a:cubicBezTo>
                  <a:pt x="198" y="0"/>
                  <a:pt x="193" y="5"/>
                  <a:pt x="193" y="11"/>
                </a:cubicBezTo>
                <a:cubicBezTo>
                  <a:pt x="193" y="12"/>
                  <a:pt x="193" y="12"/>
                  <a:pt x="193" y="12"/>
                </a:cubicBezTo>
                <a:cubicBezTo>
                  <a:pt x="193" y="18"/>
                  <a:pt x="188" y="23"/>
                  <a:pt x="182" y="23"/>
                </a:cubicBezTo>
                <a:cubicBezTo>
                  <a:pt x="141" y="23"/>
                  <a:pt x="141" y="23"/>
                  <a:pt x="141" y="23"/>
                </a:cubicBezTo>
                <a:cubicBezTo>
                  <a:pt x="134" y="23"/>
                  <a:pt x="129" y="28"/>
                  <a:pt x="129" y="34"/>
                </a:cubicBezTo>
                <a:cubicBezTo>
                  <a:pt x="129" y="34"/>
                  <a:pt x="129" y="34"/>
                  <a:pt x="129" y="34"/>
                </a:cubicBezTo>
                <a:cubicBezTo>
                  <a:pt x="129" y="40"/>
                  <a:pt x="134" y="45"/>
                  <a:pt x="141" y="45"/>
                </a:cubicBezTo>
                <a:cubicBezTo>
                  <a:pt x="155" y="45"/>
                  <a:pt x="155" y="45"/>
                  <a:pt x="155" y="45"/>
                </a:cubicBezTo>
                <a:cubicBezTo>
                  <a:pt x="163" y="45"/>
                  <a:pt x="170" y="52"/>
                  <a:pt x="170" y="60"/>
                </a:cubicBezTo>
                <a:cubicBezTo>
                  <a:pt x="170" y="60"/>
                  <a:pt x="170" y="60"/>
                  <a:pt x="170" y="60"/>
                </a:cubicBezTo>
                <a:cubicBezTo>
                  <a:pt x="170" y="69"/>
                  <a:pt x="163" y="75"/>
                  <a:pt x="155" y="75"/>
                </a:cubicBezTo>
                <a:cubicBezTo>
                  <a:pt x="93" y="75"/>
                  <a:pt x="93" y="75"/>
                  <a:pt x="93" y="75"/>
                </a:cubicBezTo>
                <a:cubicBezTo>
                  <a:pt x="88" y="75"/>
                  <a:pt x="85" y="79"/>
                  <a:pt x="85" y="83"/>
                </a:cubicBezTo>
                <a:cubicBezTo>
                  <a:pt x="85" y="83"/>
                  <a:pt x="85" y="83"/>
                  <a:pt x="85" y="83"/>
                </a:cubicBezTo>
                <a:cubicBezTo>
                  <a:pt x="85" y="87"/>
                  <a:pt x="81" y="91"/>
                  <a:pt x="77" y="91"/>
                </a:cubicBezTo>
                <a:cubicBezTo>
                  <a:pt x="10" y="91"/>
                  <a:pt x="10" y="91"/>
                  <a:pt x="10" y="91"/>
                </a:cubicBezTo>
                <a:cubicBezTo>
                  <a:pt x="4" y="91"/>
                  <a:pt x="0" y="96"/>
                  <a:pt x="0" y="102"/>
                </a:cubicBezTo>
                <a:cubicBezTo>
                  <a:pt x="0" y="102"/>
                  <a:pt x="0" y="102"/>
                  <a:pt x="0" y="102"/>
                </a:cubicBezTo>
                <a:cubicBezTo>
                  <a:pt x="0" y="108"/>
                  <a:pt x="4" y="113"/>
                  <a:pt x="10" y="113"/>
                </a:cubicBezTo>
                <a:cubicBezTo>
                  <a:pt x="77" y="113"/>
                  <a:pt x="77" y="113"/>
                  <a:pt x="77" y="113"/>
                </a:cubicBezTo>
                <a:cubicBezTo>
                  <a:pt x="81" y="113"/>
                  <a:pt x="85" y="116"/>
                  <a:pt x="85" y="121"/>
                </a:cubicBezTo>
                <a:cubicBezTo>
                  <a:pt x="85" y="121"/>
                  <a:pt x="85" y="121"/>
                  <a:pt x="85" y="121"/>
                </a:cubicBezTo>
                <a:cubicBezTo>
                  <a:pt x="85" y="125"/>
                  <a:pt x="88" y="129"/>
                  <a:pt x="93" y="129"/>
                </a:cubicBezTo>
                <a:cubicBezTo>
                  <a:pt x="158" y="129"/>
                  <a:pt x="158" y="129"/>
                  <a:pt x="158" y="129"/>
                </a:cubicBezTo>
                <a:cubicBezTo>
                  <a:pt x="169" y="129"/>
                  <a:pt x="177" y="137"/>
                  <a:pt x="177" y="147"/>
                </a:cubicBezTo>
                <a:cubicBezTo>
                  <a:pt x="177" y="148"/>
                  <a:pt x="177" y="148"/>
                  <a:pt x="177" y="148"/>
                </a:cubicBezTo>
                <a:cubicBezTo>
                  <a:pt x="177" y="158"/>
                  <a:pt x="185" y="167"/>
                  <a:pt x="196" y="167"/>
                </a:cubicBezTo>
                <a:cubicBezTo>
                  <a:pt x="321" y="167"/>
                  <a:pt x="321" y="167"/>
                  <a:pt x="321" y="167"/>
                </a:cubicBezTo>
                <a:cubicBezTo>
                  <a:pt x="331" y="167"/>
                  <a:pt x="339" y="158"/>
                  <a:pt x="339" y="148"/>
                </a:cubicBezTo>
                <a:cubicBezTo>
                  <a:pt x="339" y="147"/>
                  <a:pt x="339" y="147"/>
                  <a:pt x="339" y="147"/>
                </a:cubicBezTo>
                <a:cubicBezTo>
                  <a:pt x="339" y="137"/>
                  <a:pt x="348" y="129"/>
                  <a:pt x="358" y="129"/>
                </a:cubicBezTo>
                <a:cubicBezTo>
                  <a:pt x="433" y="129"/>
                  <a:pt x="433" y="129"/>
                  <a:pt x="433" y="129"/>
                </a:cubicBezTo>
                <a:cubicBezTo>
                  <a:pt x="433" y="120"/>
                  <a:pt x="433" y="120"/>
                  <a:pt x="433" y="120"/>
                </a:cubicBezTo>
                <a:cubicBezTo>
                  <a:pt x="484" y="120"/>
                  <a:pt x="484" y="120"/>
                  <a:pt x="484" y="120"/>
                </a:cubicBezTo>
                <a:cubicBezTo>
                  <a:pt x="492" y="120"/>
                  <a:pt x="499" y="114"/>
                  <a:pt x="499" y="105"/>
                </a:cubicBezTo>
                <a:cubicBezTo>
                  <a:pt x="499" y="95"/>
                  <a:pt x="499" y="95"/>
                  <a:pt x="499" y="95"/>
                </a:cubicBezTo>
                <a:cubicBezTo>
                  <a:pt x="499" y="87"/>
                  <a:pt x="492" y="80"/>
                  <a:pt x="484" y="80"/>
                </a:cubicBezTo>
                <a:close/>
              </a:path>
            </a:pathLst>
          </a:custGeom>
          <a:solidFill>
            <a:srgbClr val="00B68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02" name="Freeform 11">
            <a:extLst>
              <a:ext uri="{FF2B5EF4-FFF2-40B4-BE49-F238E27FC236}">
                <a16:creationId xmlns:a16="http://schemas.microsoft.com/office/drawing/2014/main" id="{721EC176-1125-47DF-AAB1-3381970E9002}"/>
              </a:ext>
            </a:extLst>
          </p:cNvPr>
          <p:cNvSpPr>
            <a:spLocks noChangeArrowheads="1"/>
          </p:cNvSpPr>
          <p:nvPr/>
        </p:nvSpPr>
        <p:spPr bwMode="auto">
          <a:xfrm>
            <a:off x="2105025" y="5756275"/>
            <a:ext cx="4116388" cy="625475"/>
          </a:xfrm>
          <a:custGeom>
            <a:avLst/>
            <a:gdLst>
              <a:gd name="T0" fmla="*/ 2147483647 w 958"/>
              <a:gd name="T1" fmla="*/ 0 h 145"/>
              <a:gd name="T2" fmla="*/ 2147483647 w 958"/>
              <a:gd name="T3" fmla="*/ 0 h 145"/>
              <a:gd name="T4" fmla="*/ 2147483647 w 958"/>
              <a:gd name="T5" fmla="*/ 0 h 145"/>
              <a:gd name="T6" fmla="*/ 2147483647 w 958"/>
              <a:gd name="T7" fmla="*/ 0 h 145"/>
              <a:gd name="T8" fmla="*/ 2147483647 w 958"/>
              <a:gd name="T9" fmla="*/ 55822565 h 145"/>
              <a:gd name="T10" fmla="*/ 0 w 958"/>
              <a:gd name="T11" fmla="*/ 2147483647 h 145"/>
              <a:gd name="T12" fmla="*/ 2147483647 w 958"/>
              <a:gd name="T13" fmla="*/ 2147483647 h 145"/>
              <a:gd name="T14" fmla="*/ 2147483647 w 958"/>
              <a:gd name="T15" fmla="*/ 2147483647 h 145"/>
              <a:gd name="T16" fmla="*/ 2147483647 w 958"/>
              <a:gd name="T17" fmla="*/ 2147483647 h 145"/>
              <a:gd name="T18" fmla="*/ 2147483647 w 958"/>
              <a:gd name="T19" fmla="*/ 1339728627 h 145"/>
              <a:gd name="T20" fmla="*/ 2147483647 w 958"/>
              <a:gd name="T21" fmla="*/ 0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8"/>
              <a:gd name="T34" fmla="*/ 0 h 145"/>
              <a:gd name="T35" fmla="*/ 958 w 958"/>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8" h="145">
                <a:moveTo>
                  <a:pt x="883" y="0"/>
                </a:moveTo>
                <a:cubicBezTo>
                  <a:pt x="883" y="0"/>
                  <a:pt x="883" y="0"/>
                  <a:pt x="883" y="0"/>
                </a:cubicBezTo>
                <a:cubicBezTo>
                  <a:pt x="883" y="0"/>
                  <a:pt x="883" y="0"/>
                  <a:pt x="883" y="0"/>
                </a:cubicBezTo>
                <a:cubicBezTo>
                  <a:pt x="883" y="0"/>
                  <a:pt x="883" y="0"/>
                  <a:pt x="883" y="0"/>
                </a:cubicBezTo>
                <a:cubicBezTo>
                  <a:pt x="875" y="0"/>
                  <a:pt x="868" y="1"/>
                  <a:pt x="861" y="3"/>
                </a:cubicBezTo>
                <a:cubicBezTo>
                  <a:pt x="0" y="145"/>
                  <a:pt x="0" y="145"/>
                  <a:pt x="0" y="145"/>
                </a:cubicBezTo>
                <a:cubicBezTo>
                  <a:pt x="883" y="145"/>
                  <a:pt x="883" y="145"/>
                  <a:pt x="883" y="145"/>
                </a:cubicBezTo>
                <a:cubicBezTo>
                  <a:pt x="883" y="145"/>
                  <a:pt x="883" y="145"/>
                  <a:pt x="883" y="145"/>
                </a:cubicBezTo>
                <a:cubicBezTo>
                  <a:pt x="883" y="145"/>
                  <a:pt x="883" y="145"/>
                  <a:pt x="883" y="145"/>
                </a:cubicBezTo>
                <a:cubicBezTo>
                  <a:pt x="925" y="145"/>
                  <a:pt x="958" y="113"/>
                  <a:pt x="958" y="72"/>
                </a:cubicBezTo>
                <a:cubicBezTo>
                  <a:pt x="958" y="32"/>
                  <a:pt x="925" y="0"/>
                  <a:pt x="883" y="0"/>
                </a:cubicBezTo>
                <a:close/>
              </a:path>
            </a:pathLst>
          </a:custGeom>
          <a:solidFill>
            <a:srgbClr val="FF9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03" name="Freeform 144">
            <a:extLst>
              <a:ext uri="{FF2B5EF4-FFF2-40B4-BE49-F238E27FC236}">
                <a16:creationId xmlns:a16="http://schemas.microsoft.com/office/drawing/2014/main" id="{D473FF68-5653-4A9B-A9AA-EE13FB11A0FD}"/>
              </a:ext>
            </a:extLst>
          </p:cNvPr>
          <p:cNvSpPr>
            <a:spLocks noChangeArrowheads="1"/>
          </p:cNvSpPr>
          <p:nvPr/>
        </p:nvSpPr>
        <p:spPr bwMode="auto">
          <a:xfrm>
            <a:off x="2092325" y="5830888"/>
            <a:ext cx="446088" cy="112712"/>
          </a:xfrm>
          <a:custGeom>
            <a:avLst/>
            <a:gdLst>
              <a:gd name="T0" fmla="*/ 2079780496 w 83"/>
              <a:gd name="T1" fmla="*/ 604952140 h 21"/>
              <a:gd name="T2" fmla="*/ 288860791 w 83"/>
              <a:gd name="T3" fmla="*/ 604952140 h 21"/>
              <a:gd name="T4" fmla="*/ 0 w 83"/>
              <a:gd name="T5" fmla="*/ 316881737 h 21"/>
              <a:gd name="T6" fmla="*/ 0 w 83"/>
              <a:gd name="T7" fmla="*/ 316881737 h 21"/>
              <a:gd name="T8" fmla="*/ 288860791 w 83"/>
              <a:gd name="T9" fmla="*/ 0 h 21"/>
              <a:gd name="T10" fmla="*/ 2079780496 w 83"/>
              <a:gd name="T11" fmla="*/ 0 h 21"/>
              <a:gd name="T12" fmla="*/ 2147483647 w 83"/>
              <a:gd name="T13" fmla="*/ 316881737 h 21"/>
              <a:gd name="T14" fmla="*/ 2147483647 w 83"/>
              <a:gd name="T15" fmla="*/ 316881737 h 21"/>
              <a:gd name="T16" fmla="*/ 2079780496 w 83"/>
              <a:gd name="T17" fmla="*/ 60495214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21"/>
              <a:gd name="T29" fmla="*/ 83 w 8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21">
                <a:moveTo>
                  <a:pt x="72" y="21"/>
                </a:moveTo>
                <a:cubicBezTo>
                  <a:pt x="10" y="21"/>
                  <a:pt x="10" y="21"/>
                  <a:pt x="10" y="21"/>
                </a:cubicBezTo>
                <a:cubicBezTo>
                  <a:pt x="4" y="21"/>
                  <a:pt x="0" y="17"/>
                  <a:pt x="0" y="11"/>
                </a:cubicBezTo>
                <a:cubicBezTo>
                  <a:pt x="0" y="11"/>
                  <a:pt x="0" y="11"/>
                  <a:pt x="0" y="11"/>
                </a:cubicBezTo>
                <a:cubicBezTo>
                  <a:pt x="0" y="5"/>
                  <a:pt x="4" y="0"/>
                  <a:pt x="10" y="0"/>
                </a:cubicBezTo>
                <a:cubicBezTo>
                  <a:pt x="72" y="0"/>
                  <a:pt x="72" y="0"/>
                  <a:pt x="72" y="0"/>
                </a:cubicBezTo>
                <a:cubicBezTo>
                  <a:pt x="78" y="0"/>
                  <a:pt x="83" y="5"/>
                  <a:pt x="83" y="11"/>
                </a:cubicBezTo>
                <a:cubicBezTo>
                  <a:pt x="83" y="11"/>
                  <a:pt x="83" y="11"/>
                  <a:pt x="83" y="11"/>
                </a:cubicBezTo>
                <a:cubicBezTo>
                  <a:pt x="83" y="17"/>
                  <a:pt x="78" y="21"/>
                  <a:pt x="72" y="21"/>
                </a:cubicBezTo>
                <a:close/>
              </a:path>
            </a:pathLst>
          </a:custGeom>
          <a:solidFill>
            <a:srgbClr val="00B68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3104" name="组合 39">
            <a:extLst>
              <a:ext uri="{FF2B5EF4-FFF2-40B4-BE49-F238E27FC236}">
                <a16:creationId xmlns:a16="http://schemas.microsoft.com/office/drawing/2014/main" id="{C6BBE9EB-25B6-46E6-B64F-D7A9C47031FE}"/>
              </a:ext>
            </a:extLst>
          </p:cNvPr>
          <p:cNvGrpSpPr>
            <a:grpSpLocks/>
          </p:cNvGrpSpPr>
          <p:nvPr/>
        </p:nvGrpSpPr>
        <p:grpSpPr bwMode="auto">
          <a:xfrm rot="10800000">
            <a:off x="6415088" y="1539875"/>
            <a:ext cx="4611687" cy="765175"/>
            <a:chOff x="0" y="0"/>
            <a:chExt cx="4611606" cy="765176"/>
          </a:xfrm>
        </p:grpSpPr>
        <p:sp>
          <p:nvSpPr>
            <p:cNvPr id="3128" name="等腰三角形 40">
              <a:extLst>
                <a:ext uri="{FF2B5EF4-FFF2-40B4-BE49-F238E27FC236}">
                  <a16:creationId xmlns:a16="http://schemas.microsoft.com/office/drawing/2014/main" id="{5AD93529-689C-425D-9B26-A34BB1AF6BEE}"/>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29" name="等腰三角形 41">
              <a:extLst>
                <a:ext uri="{FF2B5EF4-FFF2-40B4-BE49-F238E27FC236}">
                  <a16:creationId xmlns:a16="http://schemas.microsoft.com/office/drawing/2014/main" id="{A712DF96-200F-4A8A-98E1-7CAE33DB4B97}"/>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30" name="文本框 42">
              <a:extLst>
                <a:ext uri="{FF2B5EF4-FFF2-40B4-BE49-F238E27FC236}">
                  <a16:creationId xmlns:a16="http://schemas.microsoft.com/office/drawing/2014/main" id="{F34A2F96-638D-4C66-A9E4-ECB7F1307DF1}"/>
                </a:ext>
              </a:extLst>
            </p:cNvPr>
            <p:cNvSpPr>
              <a:spLocks noChangeArrowheads="1"/>
            </p:cNvSpPr>
            <p:nvPr/>
          </p:nvSpPr>
          <p:spPr bwMode="auto">
            <a:xfrm flipH="1">
              <a:off x="0" y="85727"/>
              <a:ext cx="4611606" cy="593725"/>
            </a:xfrm>
            <a:prstGeom prst="rect">
              <a:avLst/>
            </a:prstGeom>
            <a:solidFill>
              <a:srgbClr val="F48C0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31" name="文本框 44">
              <a:extLst>
                <a:ext uri="{FF2B5EF4-FFF2-40B4-BE49-F238E27FC236}">
                  <a16:creationId xmlns:a16="http://schemas.microsoft.com/office/drawing/2014/main" id="{AAFA40D6-EBFF-420D-A7C7-DA37CEC0923D}"/>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3105" name="矩形 45">
            <a:extLst>
              <a:ext uri="{FF2B5EF4-FFF2-40B4-BE49-F238E27FC236}">
                <a16:creationId xmlns:a16="http://schemas.microsoft.com/office/drawing/2014/main" id="{06C5859C-F275-48DD-91EC-B6F02E0B1718}"/>
              </a:ext>
            </a:extLst>
          </p:cNvPr>
          <p:cNvSpPr>
            <a:spLocks noChangeArrowheads="1"/>
          </p:cNvSpPr>
          <p:nvPr/>
        </p:nvSpPr>
        <p:spPr bwMode="auto">
          <a:xfrm>
            <a:off x="6692900" y="1636713"/>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01</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nvGrpSpPr>
          <p:cNvPr id="3106" name="组合 46">
            <a:extLst>
              <a:ext uri="{FF2B5EF4-FFF2-40B4-BE49-F238E27FC236}">
                <a16:creationId xmlns:a16="http://schemas.microsoft.com/office/drawing/2014/main" id="{5D040C62-940B-4782-8F42-06F645FF812D}"/>
              </a:ext>
            </a:extLst>
          </p:cNvPr>
          <p:cNvGrpSpPr>
            <a:grpSpLocks/>
          </p:cNvGrpSpPr>
          <p:nvPr/>
        </p:nvGrpSpPr>
        <p:grpSpPr bwMode="auto">
          <a:xfrm rot="10800000">
            <a:off x="6415088" y="2422525"/>
            <a:ext cx="4611687" cy="765175"/>
            <a:chOff x="0" y="0"/>
            <a:chExt cx="4611606" cy="765176"/>
          </a:xfrm>
        </p:grpSpPr>
        <p:sp>
          <p:nvSpPr>
            <p:cNvPr id="3124" name="等腰三角形 47">
              <a:extLst>
                <a:ext uri="{FF2B5EF4-FFF2-40B4-BE49-F238E27FC236}">
                  <a16:creationId xmlns:a16="http://schemas.microsoft.com/office/drawing/2014/main" id="{58CAF41D-9388-4D0A-B29F-BFA226FA0F24}"/>
                </a:ext>
              </a:extLst>
            </p:cNvPr>
            <p:cNvSpPr>
              <a:spLocks noChangeArrowheads="1"/>
            </p:cNvSpPr>
            <p:nvPr/>
          </p:nvSpPr>
          <p:spPr bwMode="auto">
            <a:xfrm flipH="1" flipV="1">
              <a:off x="3424467"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25" name="等腰三角形 55">
              <a:extLst>
                <a:ext uri="{FF2B5EF4-FFF2-40B4-BE49-F238E27FC236}">
                  <a16:creationId xmlns:a16="http://schemas.microsoft.com/office/drawing/2014/main" id="{0185D348-A1D7-42F3-A9D9-A2A46B87A9F5}"/>
                </a:ext>
              </a:extLst>
            </p:cNvPr>
            <p:cNvSpPr>
              <a:spLocks noChangeArrowheads="1"/>
            </p:cNvSpPr>
            <p:nvPr/>
          </p:nvSpPr>
          <p:spPr bwMode="auto">
            <a:xfrm flipH="1">
              <a:off x="3424467"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26" name="文本框 57">
              <a:extLst>
                <a:ext uri="{FF2B5EF4-FFF2-40B4-BE49-F238E27FC236}">
                  <a16:creationId xmlns:a16="http://schemas.microsoft.com/office/drawing/2014/main" id="{9BF9FA43-9339-4279-A894-D66B1228FB6C}"/>
                </a:ext>
              </a:extLst>
            </p:cNvPr>
            <p:cNvSpPr>
              <a:spLocks noChangeArrowheads="1"/>
            </p:cNvSpPr>
            <p:nvPr/>
          </p:nvSpPr>
          <p:spPr bwMode="auto">
            <a:xfrm flipH="1">
              <a:off x="0" y="85727"/>
              <a:ext cx="4611606" cy="593725"/>
            </a:xfrm>
            <a:prstGeom prst="rect">
              <a:avLst/>
            </a:prstGeom>
            <a:solidFill>
              <a:srgbClr val="AFD1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27" name="文本框 58">
              <a:extLst>
                <a:ext uri="{FF2B5EF4-FFF2-40B4-BE49-F238E27FC236}">
                  <a16:creationId xmlns:a16="http://schemas.microsoft.com/office/drawing/2014/main" id="{6BE3C7F7-1D9D-4650-9362-6795596DC791}"/>
                </a:ext>
              </a:extLst>
            </p:cNvPr>
            <p:cNvSpPr>
              <a:spLocks noChangeArrowheads="1"/>
            </p:cNvSpPr>
            <p:nvPr/>
          </p:nvSpPr>
          <p:spPr bwMode="auto">
            <a:xfrm flipH="1">
              <a:off x="3600680"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3107" name="矩形 59">
            <a:extLst>
              <a:ext uri="{FF2B5EF4-FFF2-40B4-BE49-F238E27FC236}">
                <a16:creationId xmlns:a16="http://schemas.microsoft.com/office/drawing/2014/main" id="{395B3278-FE35-4F22-BA8F-7FEA5A89D4EE}"/>
              </a:ext>
            </a:extLst>
          </p:cNvPr>
          <p:cNvSpPr>
            <a:spLocks noChangeArrowheads="1"/>
          </p:cNvSpPr>
          <p:nvPr/>
        </p:nvSpPr>
        <p:spPr bwMode="auto">
          <a:xfrm>
            <a:off x="6692900" y="2517775"/>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02</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nvGrpSpPr>
          <p:cNvPr id="3108" name="组合 60">
            <a:extLst>
              <a:ext uri="{FF2B5EF4-FFF2-40B4-BE49-F238E27FC236}">
                <a16:creationId xmlns:a16="http://schemas.microsoft.com/office/drawing/2014/main" id="{0815BE4A-5D0B-4A66-B42E-F3C6C3A1C839}"/>
              </a:ext>
            </a:extLst>
          </p:cNvPr>
          <p:cNvGrpSpPr>
            <a:grpSpLocks/>
          </p:cNvGrpSpPr>
          <p:nvPr/>
        </p:nvGrpSpPr>
        <p:grpSpPr bwMode="auto">
          <a:xfrm rot="10800000">
            <a:off x="6415088" y="3328988"/>
            <a:ext cx="4611687" cy="765175"/>
            <a:chOff x="0" y="0"/>
            <a:chExt cx="4611606" cy="765176"/>
          </a:xfrm>
        </p:grpSpPr>
        <p:sp>
          <p:nvSpPr>
            <p:cNvPr id="3120" name="等腰三角形 61">
              <a:extLst>
                <a:ext uri="{FF2B5EF4-FFF2-40B4-BE49-F238E27FC236}">
                  <a16:creationId xmlns:a16="http://schemas.microsoft.com/office/drawing/2014/main" id="{DF19D4F6-9483-4CE3-8B79-42B942030E72}"/>
                </a:ext>
              </a:extLst>
            </p:cNvPr>
            <p:cNvSpPr>
              <a:spLocks noChangeArrowheads="1"/>
            </p:cNvSpPr>
            <p:nvPr/>
          </p:nvSpPr>
          <p:spPr bwMode="auto">
            <a:xfrm flipH="1" flipV="1">
              <a:off x="3424465"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21" name="等腰三角形 62">
              <a:extLst>
                <a:ext uri="{FF2B5EF4-FFF2-40B4-BE49-F238E27FC236}">
                  <a16:creationId xmlns:a16="http://schemas.microsoft.com/office/drawing/2014/main" id="{5659AEAF-F36B-478A-96DF-A5BC058486F9}"/>
                </a:ext>
              </a:extLst>
            </p:cNvPr>
            <p:cNvSpPr>
              <a:spLocks noChangeArrowheads="1"/>
            </p:cNvSpPr>
            <p:nvPr/>
          </p:nvSpPr>
          <p:spPr bwMode="auto">
            <a:xfrm flipH="1">
              <a:off x="3424465"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22" name="文本框 63">
              <a:extLst>
                <a:ext uri="{FF2B5EF4-FFF2-40B4-BE49-F238E27FC236}">
                  <a16:creationId xmlns:a16="http://schemas.microsoft.com/office/drawing/2014/main" id="{04A002A2-269A-48D8-AF70-7260924AA3EE}"/>
                </a:ext>
              </a:extLst>
            </p:cNvPr>
            <p:cNvSpPr>
              <a:spLocks noChangeArrowheads="1"/>
            </p:cNvSpPr>
            <p:nvPr/>
          </p:nvSpPr>
          <p:spPr bwMode="auto">
            <a:xfrm flipH="1">
              <a:off x="0" y="85727"/>
              <a:ext cx="4611606" cy="593725"/>
            </a:xfrm>
            <a:prstGeom prst="rect">
              <a:avLst/>
            </a:prstGeom>
            <a:solidFill>
              <a:srgbClr val="63BC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23" name="文本框 64">
              <a:extLst>
                <a:ext uri="{FF2B5EF4-FFF2-40B4-BE49-F238E27FC236}">
                  <a16:creationId xmlns:a16="http://schemas.microsoft.com/office/drawing/2014/main" id="{80350F80-88E1-47E3-82F5-1FCF9D49BECC}"/>
                </a:ext>
              </a:extLst>
            </p:cNvPr>
            <p:cNvSpPr>
              <a:spLocks noChangeArrowheads="1"/>
            </p:cNvSpPr>
            <p:nvPr/>
          </p:nvSpPr>
          <p:spPr bwMode="auto">
            <a:xfrm flipH="1">
              <a:off x="3600678"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3109" name="矩形 65">
            <a:extLst>
              <a:ext uri="{FF2B5EF4-FFF2-40B4-BE49-F238E27FC236}">
                <a16:creationId xmlns:a16="http://schemas.microsoft.com/office/drawing/2014/main" id="{C0188D32-B935-4C67-BF5D-CC024F181C7A}"/>
              </a:ext>
            </a:extLst>
          </p:cNvPr>
          <p:cNvSpPr>
            <a:spLocks noChangeArrowheads="1"/>
          </p:cNvSpPr>
          <p:nvPr/>
        </p:nvSpPr>
        <p:spPr bwMode="auto">
          <a:xfrm>
            <a:off x="6692900" y="3425825"/>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03</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nvGrpSpPr>
          <p:cNvPr id="3110" name="组合 66">
            <a:extLst>
              <a:ext uri="{FF2B5EF4-FFF2-40B4-BE49-F238E27FC236}">
                <a16:creationId xmlns:a16="http://schemas.microsoft.com/office/drawing/2014/main" id="{B850C5E8-3DD4-40B8-B6EF-5CE1AC1B44E8}"/>
              </a:ext>
            </a:extLst>
          </p:cNvPr>
          <p:cNvGrpSpPr>
            <a:grpSpLocks/>
          </p:cNvGrpSpPr>
          <p:nvPr/>
        </p:nvGrpSpPr>
        <p:grpSpPr bwMode="auto">
          <a:xfrm rot="10800000">
            <a:off x="6415088" y="4260850"/>
            <a:ext cx="4611687" cy="765175"/>
            <a:chOff x="0" y="0"/>
            <a:chExt cx="4530725" cy="765176"/>
          </a:xfrm>
        </p:grpSpPr>
        <p:sp>
          <p:nvSpPr>
            <p:cNvPr id="3116" name="等腰三角形 67">
              <a:extLst>
                <a:ext uri="{FF2B5EF4-FFF2-40B4-BE49-F238E27FC236}">
                  <a16:creationId xmlns:a16="http://schemas.microsoft.com/office/drawing/2014/main" id="{70BDEC8E-E743-49F1-9085-0DB7213BB831}"/>
                </a:ext>
              </a:extLst>
            </p:cNvPr>
            <p:cNvSpPr>
              <a:spLocks noChangeArrowheads="1"/>
            </p:cNvSpPr>
            <p:nvPr/>
          </p:nvSpPr>
          <p:spPr bwMode="auto">
            <a:xfrm flipH="1" flipV="1">
              <a:off x="3341677"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17" name="等腰三角形 68">
              <a:extLst>
                <a:ext uri="{FF2B5EF4-FFF2-40B4-BE49-F238E27FC236}">
                  <a16:creationId xmlns:a16="http://schemas.microsoft.com/office/drawing/2014/main" id="{89E38324-FD98-4B9E-BA32-425AC0076A83}"/>
                </a:ext>
              </a:extLst>
            </p:cNvPr>
            <p:cNvSpPr>
              <a:spLocks noChangeArrowheads="1"/>
            </p:cNvSpPr>
            <p:nvPr/>
          </p:nvSpPr>
          <p:spPr bwMode="auto">
            <a:xfrm flipH="1">
              <a:off x="3341677"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3118" name="文本框 69">
              <a:extLst>
                <a:ext uri="{FF2B5EF4-FFF2-40B4-BE49-F238E27FC236}">
                  <a16:creationId xmlns:a16="http://schemas.microsoft.com/office/drawing/2014/main" id="{C3FF4163-834B-42A7-BDA1-5CF4B3A0F56B}"/>
                </a:ext>
              </a:extLst>
            </p:cNvPr>
            <p:cNvSpPr>
              <a:spLocks noChangeArrowheads="1"/>
            </p:cNvSpPr>
            <p:nvPr/>
          </p:nvSpPr>
          <p:spPr bwMode="auto">
            <a:xfrm flipH="1">
              <a:off x="0" y="85726"/>
              <a:ext cx="4530725" cy="593725"/>
            </a:xfrm>
            <a:prstGeom prst="rect">
              <a:avLst/>
            </a:prstGeom>
            <a:solidFill>
              <a:srgbClr val="3C72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19" name="文本框 70">
              <a:extLst>
                <a:ext uri="{FF2B5EF4-FFF2-40B4-BE49-F238E27FC236}">
                  <a16:creationId xmlns:a16="http://schemas.microsoft.com/office/drawing/2014/main" id="{BA6A1AD6-B83F-4294-915A-C5F9FF755711}"/>
                </a:ext>
              </a:extLst>
            </p:cNvPr>
            <p:cNvSpPr>
              <a:spLocks noChangeArrowheads="1"/>
            </p:cNvSpPr>
            <p:nvPr/>
          </p:nvSpPr>
          <p:spPr bwMode="auto">
            <a:xfrm flipH="1">
              <a:off x="3517890"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3111" name="矩形 71">
            <a:extLst>
              <a:ext uri="{FF2B5EF4-FFF2-40B4-BE49-F238E27FC236}">
                <a16:creationId xmlns:a16="http://schemas.microsoft.com/office/drawing/2014/main" id="{31E075CA-3651-4B28-A218-3735F62EF372}"/>
              </a:ext>
            </a:extLst>
          </p:cNvPr>
          <p:cNvSpPr>
            <a:spLocks noChangeArrowheads="1"/>
          </p:cNvSpPr>
          <p:nvPr/>
        </p:nvSpPr>
        <p:spPr bwMode="auto">
          <a:xfrm>
            <a:off x="6692900" y="435768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04</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12" name="MH_Entry_1">
            <a:extLst>
              <a:ext uri="{FF2B5EF4-FFF2-40B4-BE49-F238E27FC236}">
                <a16:creationId xmlns:a16="http://schemas.microsoft.com/office/drawing/2014/main" id="{9F89B5F9-656D-4028-AAF5-A0CCA9A6B4D6}"/>
              </a:ext>
            </a:extLst>
          </p:cNvPr>
          <p:cNvSpPr>
            <a:spLocks noChangeArrowheads="1"/>
          </p:cNvSpPr>
          <p:nvPr/>
        </p:nvSpPr>
        <p:spPr bwMode="auto">
          <a:xfrm>
            <a:off x="7200900" y="1687513"/>
            <a:ext cx="4027488"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
        <p:nvSpPr>
          <p:cNvPr id="3113" name="MH_Entry_2">
            <a:extLst>
              <a:ext uri="{FF2B5EF4-FFF2-40B4-BE49-F238E27FC236}">
                <a16:creationId xmlns:a16="http://schemas.microsoft.com/office/drawing/2014/main" id="{9E5B76D7-303D-422B-ADD2-BF1ED7C1D1AE}"/>
              </a:ext>
            </a:extLst>
          </p:cNvPr>
          <p:cNvSpPr>
            <a:spLocks noChangeArrowheads="1"/>
          </p:cNvSpPr>
          <p:nvPr/>
        </p:nvSpPr>
        <p:spPr bwMode="auto">
          <a:xfrm>
            <a:off x="7205663" y="2559050"/>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
        <p:nvSpPr>
          <p:cNvPr id="3114" name="MH_Entry_1">
            <a:extLst>
              <a:ext uri="{FF2B5EF4-FFF2-40B4-BE49-F238E27FC236}">
                <a16:creationId xmlns:a16="http://schemas.microsoft.com/office/drawing/2014/main" id="{06E6200A-9358-4398-81BF-C6DC40F37450}"/>
              </a:ext>
            </a:extLst>
          </p:cNvPr>
          <p:cNvSpPr>
            <a:spLocks noChangeArrowheads="1"/>
          </p:cNvSpPr>
          <p:nvPr/>
        </p:nvSpPr>
        <p:spPr bwMode="auto">
          <a:xfrm>
            <a:off x="7205663" y="3460750"/>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
        <p:nvSpPr>
          <p:cNvPr id="3115" name="MH_Entry_2">
            <a:extLst>
              <a:ext uri="{FF2B5EF4-FFF2-40B4-BE49-F238E27FC236}">
                <a16:creationId xmlns:a16="http://schemas.microsoft.com/office/drawing/2014/main" id="{41C85DAB-0A28-4827-9FE3-E7BB1B532318}"/>
              </a:ext>
            </a:extLst>
          </p:cNvPr>
          <p:cNvSpPr>
            <a:spLocks noChangeArrowheads="1"/>
          </p:cNvSpPr>
          <p:nvPr/>
        </p:nvSpPr>
        <p:spPr bwMode="auto">
          <a:xfrm>
            <a:off x="7205663" y="4398963"/>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五边形 5">
            <a:extLst>
              <a:ext uri="{FF2B5EF4-FFF2-40B4-BE49-F238E27FC236}">
                <a16:creationId xmlns:a16="http://schemas.microsoft.com/office/drawing/2014/main" id="{2C59FC4F-73A8-4D1E-A4F9-1AD2E54919CF}"/>
              </a:ext>
            </a:extLst>
          </p:cNvPr>
          <p:cNvSpPr>
            <a:spLocks noChangeArrowheads="1"/>
          </p:cNvSpPr>
          <p:nvPr/>
        </p:nvSpPr>
        <p:spPr bwMode="auto">
          <a:xfrm>
            <a:off x="2995613" y="1358900"/>
            <a:ext cx="831850" cy="790575"/>
          </a:xfrm>
          <a:prstGeom prst="pentagon">
            <a:avLst/>
          </a:prstGeom>
          <a:noFill/>
          <a:ln w="25400">
            <a:solidFill>
              <a:srgbClr val="3C72A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07" name="Freeform 72">
            <a:extLst>
              <a:ext uri="{FF2B5EF4-FFF2-40B4-BE49-F238E27FC236}">
                <a16:creationId xmlns:a16="http://schemas.microsoft.com/office/drawing/2014/main" id="{FC6A7B48-65D0-4878-90D2-6A4F29CD51D5}"/>
              </a:ext>
            </a:extLst>
          </p:cNvPr>
          <p:cNvSpPr>
            <a:spLocks noEditPoints="1" noChangeArrowheads="1"/>
          </p:cNvSpPr>
          <p:nvPr/>
        </p:nvSpPr>
        <p:spPr bwMode="auto">
          <a:xfrm>
            <a:off x="3192463" y="1554163"/>
            <a:ext cx="484187" cy="485775"/>
          </a:xfrm>
          <a:custGeom>
            <a:avLst/>
            <a:gdLst>
              <a:gd name="T0" fmla="*/ 2147483647 w 411"/>
              <a:gd name="T1" fmla="*/ 2147483647 h 412"/>
              <a:gd name="T2" fmla="*/ 2147483647 w 411"/>
              <a:gd name="T3" fmla="*/ 2147483647 h 412"/>
              <a:gd name="T4" fmla="*/ 2147483647 w 411"/>
              <a:gd name="T5" fmla="*/ 2147483647 h 412"/>
              <a:gd name="T6" fmla="*/ 2147483647 w 411"/>
              <a:gd name="T7" fmla="*/ 2147483647 h 412"/>
              <a:gd name="T8" fmla="*/ 2147483647 w 411"/>
              <a:gd name="T9" fmla="*/ 0 h 412"/>
              <a:gd name="T10" fmla="*/ 2147483647 w 411"/>
              <a:gd name="T11" fmla="*/ 2147483647 h 412"/>
              <a:gd name="T12" fmla="*/ 2147483647 w 411"/>
              <a:gd name="T13" fmla="*/ 2147483647 h 412"/>
              <a:gd name="T14" fmla="*/ 2147483647 w 411"/>
              <a:gd name="T15" fmla="*/ 2147483647 h 412"/>
              <a:gd name="T16" fmla="*/ 2147483647 w 411"/>
              <a:gd name="T17" fmla="*/ 2147483647 h 412"/>
              <a:gd name="T18" fmla="*/ 0 w 411"/>
              <a:gd name="T19" fmla="*/ 2147483647 h 412"/>
              <a:gd name="T20" fmla="*/ 2147483647 w 411"/>
              <a:gd name="T21" fmla="*/ 2147483647 h 412"/>
              <a:gd name="T22" fmla="*/ 2147483647 w 411"/>
              <a:gd name="T23" fmla="*/ 2147483647 h 412"/>
              <a:gd name="T24" fmla="*/ 2147483647 w 411"/>
              <a:gd name="T25" fmla="*/ 2147483647 h 412"/>
              <a:gd name="T26" fmla="*/ 2147483647 w 411"/>
              <a:gd name="T27" fmla="*/ 2147483647 h 412"/>
              <a:gd name="T28" fmla="*/ 2147483647 w 411"/>
              <a:gd name="T29" fmla="*/ 2147483647 h 412"/>
              <a:gd name="T30" fmla="*/ 2147483647 w 411"/>
              <a:gd name="T31" fmla="*/ 2147483647 h 412"/>
              <a:gd name="T32" fmla="*/ 2147483647 w 411"/>
              <a:gd name="T33" fmla="*/ 2147483647 h 412"/>
              <a:gd name="T34" fmla="*/ 2147483647 w 411"/>
              <a:gd name="T35" fmla="*/ 2147483647 h 412"/>
              <a:gd name="T36" fmla="*/ 2147483647 w 411"/>
              <a:gd name="T37" fmla="*/ 2147483647 h 412"/>
              <a:gd name="T38" fmla="*/ 2147483647 w 411"/>
              <a:gd name="T39" fmla="*/ 2147483647 h 412"/>
              <a:gd name="T40" fmla="*/ 2147483647 w 411"/>
              <a:gd name="T41" fmla="*/ 2147483647 h 412"/>
              <a:gd name="T42" fmla="*/ 2147483647 w 411"/>
              <a:gd name="T43" fmla="*/ 2147483647 h 412"/>
              <a:gd name="T44" fmla="*/ 2147483647 w 411"/>
              <a:gd name="T45" fmla="*/ 2147483647 h 412"/>
              <a:gd name="T46" fmla="*/ 2147483647 w 411"/>
              <a:gd name="T47" fmla="*/ 2147483647 h 412"/>
              <a:gd name="T48" fmla="*/ 2147483647 w 411"/>
              <a:gd name="T49" fmla="*/ 2147483647 h 412"/>
              <a:gd name="T50" fmla="*/ 2147483647 w 411"/>
              <a:gd name="T51" fmla="*/ 2147483647 h 412"/>
              <a:gd name="T52" fmla="*/ 2147483647 w 411"/>
              <a:gd name="T53" fmla="*/ 2147483647 h 412"/>
              <a:gd name="T54" fmla="*/ 2147483647 w 411"/>
              <a:gd name="T55" fmla="*/ 2147483647 h 412"/>
              <a:gd name="T56" fmla="*/ 2147483647 w 411"/>
              <a:gd name="T57" fmla="*/ 2147483647 h 412"/>
              <a:gd name="T58" fmla="*/ 2147483647 w 411"/>
              <a:gd name="T59" fmla="*/ 2147483647 h 412"/>
              <a:gd name="T60" fmla="*/ 2147483647 w 411"/>
              <a:gd name="T61" fmla="*/ 2147483647 h 412"/>
              <a:gd name="T62" fmla="*/ 2147483647 w 411"/>
              <a:gd name="T63" fmla="*/ 2147483647 h 412"/>
              <a:gd name="T64" fmla="*/ 2147483647 w 411"/>
              <a:gd name="T65" fmla="*/ 2147483647 h 412"/>
              <a:gd name="T66" fmla="*/ 2147483647 w 411"/>
              <a:gd name="T67" fmla="*/ 2147483647 h 412"/>
              <a:gd name="T68" fmla="*/ 2147483647 w 411"/>
              <a:gd name="T69" fmla="*/ 2147483647 h 412"/>
              <a:gd name="T70" fmla="*/ 2147483647 w 411"/>
              <a:gd name="T71" fmla="*/ 2147483647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3C72A4"/>
          </a:solidFill>
          <a:ln w="9525" cmpd="sng">
            <a:solidFill>
              <a:srgbClr val="3C72A4"/>
            </a:solidFill>
            <a:bevel/>
            <a:headEnd/>
            <a:tailEnd/>
          </a:ln>
        </p:spPr>
        <p:txBody>
          <a:bodyPr lIns="68571" tIns="34286" rIns="68571" bIns="34286"/>
          <a:lstStyle/>
          <a:p>
            <a:endParaRPr lang="zh-CN" altLang="en-US"/>
          </a:p>
        </p:txBody>
      </p:sp>
      <p:sp>
        <p:nvSpPr>
          <p:cNvPr id="21508" name="正五边形 10">
            <a:extLst>
              <a:ext uri="{FF2B5EF4-FFF2-40B4-BE49-F238E27FC236}">
                <a16:creationId xmlns:a16="http://schemas.microsoft.com/office/drawing/2014/main" id="{EA538980-8E92-4C51-AC83-12A11B4D525A}"/>
              </a:ext>
            </a:extLst>
          </p:cNvPr>
          <p:cNvSpPr>
            <a:spLocks noChangeArrowheads="1"/>
          </p:cNvSpPr>
          <p:nvPr/>
        </p:nvSpPr>
        <p:spPr bwMode="auto">
          <a:xfrm>
            <a:off x="8183563" y="2565400"/>
            <a:ext cx="831850" cy="790575"/>
          </a:xfrm>
          <a:prstGeom prst="pentagon">
            <a:avLst/>
          </a:prstGeom>
          <a:noFill/>
          <a:ln w="25400">
            <a:solidFill>
              <a:srgbClr val="FDC60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09" name="Freeform 13">
            <a:extLst>
              <a:ext uri="{FF2B5EF4-FFF2-40B4-BE49-F238E27FC236}">
                <a16:creationId xmlns:a16="http://schemas.microsoft.com/office/drawing/2014/main" id="{BC62F650-322D-495F-9DF9-BA65BE1381A5}"/>
              </a:ext>
            </a:extLst>
          </p:cNvPr>
          <p:cNvSpPr>
            <a:spLocks noEditPoints="1" noChangeArrowheads="1"/>
          </p:cNvSpPr>
          <p:nvPr/>
        </p:nvSpPr>
        <p:spPr bwMode="auto">
          <a:xfrm>
            <a:off x="8467725" y="2773363"/>
            <a:ext cx="263525" cy="482600"/>
          </a:xfrm>
          <a:custGeom>
            <a:avLst/>
            <a:gdLst>
              <a:gd name="T0" fmla="*/ 2147483647 w 122"/>
              <a:gd name="T1" fmla="*/ 2147483647 h 225"/>
              <a:gd name="T2" fmla="*/ 2147483647 w 122"/>
              <a:gd name="T3" fmla="*/ 2147483647 h 225"/>
              <a:gd name="T4" fmla="*/ 2147483647 w 122"/>
              <a:gd name="T5" fmla="*/ 2147483647 h 225"/>
              <a:gd name="T6" fmla="*/ 2147483647 w 122"/>
              <a:gd name="T7" fmla="*/ 2147483647 h 225"/>
              <a:gd name="T8" fmla="*/ 2147483647 w 122"/>
              <a:gd name="T9" fmla="*/ 2147483647 h 225"/>
              <a:gd name="T10" fmla="*/ 2147483647 w 122"/>
              <a:gd name="T11" fmla="*/ 2147483647 h 225"/>
              <a:gd name="T12" fmla="*/ 2147483647 w 122"/>
              <a:gd name="T13" fmla="*/ 2147483647 h 225"/>
              <a:gd name="T14" fmla="*/ 2147483647 w 122"/>
              <a:gd name="T15" fmla="*/ 2147483647 h 225"/>
              <a:gd name="T16" fmla="*/ 2147483647 w 122"/>
              <a:gd name="T17" fmla="*/ 2147483647 h 225"/>
              <a:gd name="T18" fmla="*/ 2147483647 w 122"/>
              <a:gd name="T19" fmla="*/ 2147483647 h 225"/>
              <a:gd name="T20" fmla="*/ 2147483647 w 122"/>
              <a:gd name="T21" fmla="*/ 2147483647 h 225"/>
              <a:gd name="T22" fmla="*/ 2147483647 w 122"/>
              <a:gd name="T23" fmla="*/ 2147483647 h 225"/>
              <a:gd name="T24" fmla="*/ 2147483647 w 122"/>
              <a:gd name="T25" fmla="*/ 2147483647 h 225"/>
              <a:gd name="T26" fmla="*/ 2147483647 w 122"/>
              <a:gd name="T27" fmla="*/ 2147483647 h 225"/>
              <a:gd name="T28" fmla="*/ 2147483647 w 122"/>
              <a:gd name="T29" fmla="*/ 2147483647 h 225"/>
              <a:gd name="T30" fmla="*/ 2147483647 w 122"/>
              <a:gd name="T31" fmla="*/ 2147483647 h 225"/>
              <a:gd name="T32" fmla="*/ 2147483647 w 122"/>
              <a:gd name="T33" fmla="*/ 2147483647 h 225"/>
              <a:gd name="T34" fmla="*/ 2147483647 w 122"/>
              <a:gd name="T35" fmla="*/ 2147483647 h 225"/>
              <a:gd name="T36" fmla="*/ 2147483647 w 122"/>
              <a:gd name="T37" fmla="*/ 2147483647 h 225"/>
              <a:gd name="T38" fmla="*/ 2147483647 w 122"/>
              <a:gd name="T39" fmla="*/ 2147483647 h 225"/>
              <a:gd name="T40" fmla="*/ 2147483647 w 122"/>
              <a:gd name="T41" fmla="*/ 2147483647 h 225"/>
              <a:gd name="T42" fmla="*/ 2147483647 w 122"/>
              <a:gd name="T43" fmla="*/ 2147483647 h 225"/>
              <a:gd name="T44" fmla="*/ 2147483647 w 122"/>
              <a:gd name="T45" fmla="*/ 2147483647 h 225"/>
              <a:gd name="T46" fmla="*/ 2147483647 w 122"/>
              <a:gd name="T47" fmla="*/ 2147483647 h 225"/>
              <a:gd name="T48" fmla="*/ 2147483647 w 122"/>
              <a:gd name="T49" fmla="*/ 2147483647 h 225"/>
              <a:gd name="T50" fmla="*/ 2147483647 w 122"/>
              <a:gd name="T51" fmla="*/ 2147483647 h 225"/>
              <a:gd name="T52" fmla="*/ 2147483647 w 122"/>
              <a:gd name="T53" fmla="*/ 2147483647 h 225"/>
              <a:gd name="T54" fmla="*/ 2147483647 w 122"/>
              <a:gd name="T55" fmla="*/ 2147483647 h 225"/>
              <a:gd name="T56" fmla="*/ 2147483647 w 122"/>
              <a:gd name="T57" fmla="*/ 2147483647 h 225"/>
              <a:gd name="T58" fmla="*/ 2147483647 w 122"/>
              <a:gd name="T59" fmla="*/ 2147483647 h 225"/>
              <a:gd name="T60" fmla="*/ 2147483647 w 122"/>
              <a:gd name="T61" fmla="*/ 2147483647 h 225"/>
              <a:gd name="T62" fmla="*/ 2147483647 w 122"/>
              <a:gd name="T63" fmla="*/ 2147483647 h 225"/>
              <a:gd name="T64" fmla="*/ 2147483647 w 122"/>
              <a:gd name="T65" fmla="*/ 2147483647 h 225"/>
              <a:gd name="T66" fmla="*/ 2147483647 w 122"/>
              <a:gd name="T67" fmla="*/ 2147483647 h 225"/>
              <a:gd name="T68" fmla="*/ 2147483647 w 122"/>
              <a:gd name="T69" fmla="*/ 2147483647 h 225"/>
              <a:gd name="T70" fmla="*/ 2147483647 w 122"/>
              <a:gd name="T71" fmla="*/ 2147483647 h 225"/>
              <a:gd name="T72" fmla="*/ 2147483647 w 122"/>
              <a:gd name="T73" fmla="*/ 2147483647 h 225"/>
              <a:gd name="T74" fmla="*/ 2147483647 w 122"/>
              <a:gd name="T75" fmla="*/ 2147483647 h 225"/>
              <a:gd name="T76" fmla="*/ 2147483647 w 122"/>
              <a:gd name="T77" fmla="*/ 2147483647 h 225"/>
              <a:gd name="T78" fmla="*/ 2147483647 w 122"/>
              <a:gd name="T79" fmla="*/ 2147483647 h 225"/>
              <a:gd name="T80" fmla="*/ 2147483647 w 122"/>
              <a:gd name="T81" fmla="*/ 2147483647 h 225"/>
              <a:gd name="T82" fmla="*/ 2147483647 w 122"/>
              <a:gd name="T83" fmla="*/ 2147483647 h 225"/>
              <a:gd name="T84" fmla="*/ 2147483647 w 122"/>
              <a:gd name="T85" fmla="*/ 2147483647 h 225"/>
              <a:gd name="T86" fmla="*/ 2147483647 w 122"/>
              <a:gd name="T87" fmla="*/ 2147483647 h 225"/>
              <a:gd name="T88" fmla="*/ 2147483647 w 122"/>
              <a:gd name="T89" fmla="*/ 2147483647 h 225"/>
              <a:gd name="T90" fmla="*/ 2147483647 w 122"/>
              <a:gd name="T91" fmla="*/ 2147483647 h 225"/>
              <a:gd name="T92" fmla="*/ 2147483647 w 122"/>
              <a:gd name="T93" fmla="*/ 2147483647 h 225"/>
              <a:gd name="T94" fmla="*/ 2147483647 w 122"/>
              <a:gd name="T95" fmla="*/ 2147483647 h 225"/>
              <a:gd name="T96" fmla="*/ 2147483647 w 122"/>
              <a:gd name="T97" fmla="*/ 2147483647 h 225"/>
              <a:gd name="T98" fmla="*/ 2147483647 w 122"/>
              <a:gd name="T99" fmla="*/ 2147483647 h 225"/>
              <a:gd name="T100" fmla="*/ 2147483647 w 122"/>
              <a:gd name="T101" fmla="*/ 2147483647 h 225"/>
              <a:gd name="T102" fmla="*/ 2147483647 w 122"/>
              <a:gd name="T103" fmla="*/ 2147483647 h 225"/>
              <a:gd name="T104" fmla="*/ 2147483647 w 122"/>
              <a:gd name="T105" fmla="*/ 2147483647 h 225"/>
              <a:gd name="T106" fmla="*/ 2147483647 w 122"/>
              <a:gd name="T107" fmla="*/ 2147483647 h 225"/>
              <a:gd name="T108" fmla="*/ 2147483647 w 122"/>
              <a:gd name="T109" fmla="*/ 2147483647 h 225"/>
              <a:gd name="T110" fmla="*/ 2147483647 w 122"/>
              <a:gd name="T111" fmla="*/ 2147483647 h 225"/>
              <a:gd name="T112" fmla="*/ 2147483647 w 122"/>
              <a:gd name="T113" fmla="*/ 2147483647 h 225"/>
              <a:gd name="T114" fmla="*/ 2147483647 w 122"/>
              <a:gd name="T115" fmla="*/ 2147483647 h 225"/>
              <a:gd name="T116" fmla="*/ 2147483647 w 122"/>
              <a:gd name="T117" fmla="*/ 2147483647 h 225"/>
              <a:gd name="T118" fmla="*/ 2147483647 w 122"/>
              <a:gd name="T119" fmla="*/ 2147483647 h 225"/>
              <a:gd name="T120" fmla="*/ 2147483647 w 122"/>
              <a:gd name="T121" fmla="*/ 2147483647 h 225"/>
              <a:gd name="T122" fmla="*/ 2147483647 w 122"/>
              <a:gd name="T123" fmla="*/ 2147483647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noFill/>
          <a:ln w="9525" cmpd="sng">
            <a:solidFill>
              <a:srgbClr val="FDC602"/>
            </a:solidFill>
            <a:bevel/>
            <a:headEnd/>
            <a:tailEnd/>
          </a:ln>
          <a:extLst>
            <a:ext uri="{909E8E84-426E-40DD-AFC4-6F175D3DCCD1}">
              <a14:hiddenFill xmlns:a14="http://schemas.microsoft.com/office/drawing/2010/main">
                <a:solidFill>
                  <a:srgbClr val="FFFFFF"/>
                </a:solidFill>
              </a14:hiddenFill>
            </a:ext>
          </a:extLst>
        </p:spPr>
        <p:txBody>
          <a:bodyPr lIns="68571" tIns="34286" rIns="68571" bIns="34286"/>
          <a:lstStyle/>
          <a:p>
            <a:endParaRPr lang="zh-CN" altLang="en-US"/>
          </a:p>
        </p:txBody>
      </p:sp>
      <p:sp>
        <p:nvSpPr>
          <p:cNvPr id="21510" name="正五边形 9">
            <a:extLst>
              <a:ext uri="{FF2B5EF4-FFF2-40B4-BE49-F238E27FC236}">
                <a16:creationId xmlns:a16="http://schemas.microsoft.com/office/drawing/2014/main" id="{C9D6580B-ABBF-4D4A-87C4-7EB3C205DC0A}"/>
              </a:ext>
            </a:extLst>
          </p:cNvPr>
          <p:cNvSpPr>
            <a:spLocks noChangeArrowheads="1"/>
          </p:cNvSpPr>
          <p:nvPr/>
        </p:nvSpPr>
        <p:spPr bwMode="auto">
          <a:xfrm>
            <a:off x="6446838" y="1401763"/>
            <a:ext cx="831850" cy="792162"/>
          </a:xfrm>
          <a:prstGeom prst="pentagon">
            <a:avLst/>
          </a:prstGeom>
          <a:noFill/>
          <a:ln w="25400">
            <a:solidFill>
              <a:srgbClr val="63BC9E"/>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1" name="Freeform 78">
            <a:extLst>
              <a:ext uri="{FF2B5EF4-FFF2-40B4-BE49-F238E27FC236}">
                <a16:creationId xmlns:a16="http://schemas.microsoft.com/office/drawing/2014/main" id="{1AB66926-D162-4263-8206-54021CF10271}"/>
              </a:ext>
            </a:extLst>
          </p:cNvPr>
          <p:cNvSpPr>
            <a:spLocks noEditPoints="1" noChangeArrowheads="1"/>
          </p:cNvSpPr>
          <p:nvPr/>
        </p:nvSpPr>
        <p:spPr bwMode="auto">
          <a:xfrm>
            <a:off x="6677025" y="1652588"/>
            <a:ext cx="409575" cy="409575"/>
          </a:xfrm>
          <a:custGeom>
            <a:avLst/>
            <a:gdLst>
              <a:gd name="T0" fmla="*/ 2147483647 w 347"/>
              <a:gd name="T1" fmla="*/ 0 h 347"/>
              <a:gd name="T2" fmla="*/ 0 w 347"/>
              <a:gd name="T3" fmla="*/ 2147483647 h 347"/>
              <a:gd name="T4" fmla="*/ 2147483647 w 347"/>
              <a:gd name="T5" fmla="*/ 2147483647 h 347"/>
              <a:gd name="T6" fmla="*/ 2147483647 w 347"/>
              <a:gd name="T7" fmla="*/ 2147483647 h 347"/>
              <a:gd name="T8" fmla="*/ 2147483647 w 347"/>
              <a:gd name="T9" fmla="*/ 0 h 347"/>
              <a:gd name="T10" fmla="*/ 2147483647 w 347"/>
              <a:gd name="T11" fmla="*/ 2147483647 h 347"/>
              <a:gd name="T12" fmla="*/ 2147483647 w 347"/>
              <a:gd name="T13" fmla="*/ 2147483647 h 347"/>
              <a:gd name="T14" fmla="*/ 2147483647 w 347"/>
              <a:gd name="T15" fmla="*/ 2147483647 h 347"/>
              <a:gd name="T16" fmla="*/ 2147483647 w 347"/>
              <a:gd name="T17" fmla="*/ 2147483647 h 347"/>
              <a:gd name="T18" fmla="*/ 2147483647 w 347"/>
              <a:gd name="T19" fmla="*/ 2147483647 h 347"/>
              <a:gd name="T20" fmla="*/ 2147483647 w 347"/>
              <a:gd name="T21" fmla="*/ 2147483647 h 347"/>
              <a:gd name="T22" fmla="*/ 2147483647 w 347"/>
              <a:gd name="T23" fmla="*/ 2147483647 h 347"/>
              <a:gd name="T24" fmla="*/ 2147483647 w 347"/>
              <a:gd name="T25" fmla="*/ 2147483647 h 347"/>
              <a:gd name="T26" fmla="*/ 2147483647 w 347"/>
              <a:gd name="T27" fmla="*/ 2147483647 h 347"/>
              <a:gd name="T28" fmla="*/ 2147483647 w 347"/>
              <a:gd name="T29" fmla="*/ 2147483647 h 347"/>
              <a:gd name="T30" fmla="*/ 2147483647 w 347"/>
              <a:gd name="T31" fmla="*/ 2147483647 h 347"/>
              <a:gd name="T32" fmla="*/ 2147483647 w 347"/>
              <a:gd name="T33" fmla="*/ 2147483647 h 347"/>
              <a:gd name="T34" fmla="*/ 2147483647 w 347"/>
              <a:gd name="T35" fmla="*/ 2147483647 h 347"/>
              <a:gd name="T36" fmla="*/ 2147483647 w 347"/>
              <a:gd name="T37" fmla="*/ 2147483647 h 347"/>
              <a:gd name="T38" fmla="*/ 2147483647 w 347"/>
              <a:gd name="T39" fmla="*/ 2147483647 h 347"/>
              <a:gd name="T40" fmla="*/ 2147483647 w 347"/>
              <a:gd name="T41" fmla="*/ 2147483647 h 347"/>
              <a:gd name="T42" fmla="*/ 2147483647 w 347"/>
              <a:gd name="T43" fmla="*/ 2147483647 h 347"/>
              <a:gd name="T44" fmla="*/ 2147483647 w 347"/>
              <a:gd name="T45" fmla="*/ 2147483647 h 347"/>
              <a:gd name="T46" fmla="*/ 2147483647 w 347"/>
              <a:gd name="T47" fmla="*/ 2147483647 h 347"/>
              <a:gd name="T48" fmla="*/ 2147483647 w 347"/>
              <a:gd name="T49" fmla="*/ 2147483647 h 347"/>
              <a:gd name="T50" fmla="*/ 2147483647 w 347"/>
              <a:gd name="T51" fmla="*/ 2147483647 h 347"/>
              <a:gd name="T52" fmla="*/ 2147483647 w 347"/>
              <a:gd name="T53" fmla="*/ 2147483647 h 347"/>
              <a:gd name="T54" fmla="*/ 2147483647 w 347"/>
              <a:gd name="T55" fmla="*/ 2147483647 h 347"/>
              <a:gd name="T56" fmla="*/ 2147483647 w 347"/>
              <a:gd name="T57" fmla="*/ 2147483647 h 347"/>
              <a:gd name="T58" fmla="*/ 2147483647 w 347"/>
              <a:gd name="T59" fmla="*/ 2147483647 h 347"/>
              <a:gd name="T60" fmla="*/ 2147483647 w 347"/>
              <a:gd name="T61" fmla="*/ 2147483647 h 347"/>
              <a:gd name="T62" fmla="*/ 2147483647 w 347"/>
              <a:gd name="T63" fmla="*/ 2147483647 h 347"/>
              <a:gd name="T64" fmla="*/ 2147483647 w 347"/>
              <a:gd name="T65" fmla="*/ 2147483647 h 347"/>
              <a:gd name="T66" fmla="*/ 2147483647 w 347"/>
              <a:gd name="T67" fmla="*/ 2147483647 h 347"/>
              <a:gd name="T68" fmla="*/ 2147483647 w 347"/>
              <a:gd name="T69" fmla="*/ 2147483647 h 347"/>
              <a:gd name="T70" fmla="*/ 2147483647 w 347"/>
              <a:gd name="T71" fmla="*/ 2147483647 h 347"/>
              <a:gd name="T72" fmla="*/ 2147483647 w 347"/>
              <a:gd name="T73" fmla="*/ 2147483647 h 347"/>
              <a:gd name="T74" fmla="*/ 2147483647 w 347"/>
              <a:gd name="T75" fmla="*/ 2147483647 h 347"/>
              <a:gd name="T76" fmla="*/ 2147483647 w 347"/>
              <a:gd name="T77" fmla="*/ 2147483647 h 347"/>
              <a:gd name="T78" fmla="*/ 2147483647 w 347"/>
              <a:gd name="T79" fmla="*/ 2147483647 h 347"/>
              <a:gd name="T80" fmla="*/ 2147483647 w 347"/>
              <a:gd name="T81" fmla="*/ 2147483647 h 347"/>
              <a:gd name="T82" fmla="*/ 2147483647 w 347"/>
              <a:gd name="T83" fmla="*/ 2147483647 h 347"/>
              <a:gd name="T84" fmla="*/ 2147483647 w 347"/>
              <a:gd name="T85" fmla="*/ 2147483647 h 347"/>
              <a:gd name="T86" fmla="*/ 2147483647 w 347"/>
              <a:gd name="T87" fmla="*/ 2147483647 h 347"/>
              <a:gd name="T88" fmla="*/ 2147483647 w 347"/>
              <a:gd name="T89" fmla="*/ 2147483647 h 347"/>
              <a:gd name="T90" fmla="*/ 2147483647 w 347"/>
              <a:gd name="T91" fmla="*/ 2147483647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63BC9E"/>
          </a:solidFill>
          <a:ln w="9525" cmpd="sng">
            <a:solidFill>
              <a:srgbClr val="63BC9E"/>
            </a:solidFill>
            <a:bevel/>
            <a:headEnd/>
            <a:tailEnd/>
          </a:ln>
        </p:spPr>
        <p:txBody>
          <a:bodyPr lIns="68571" tIns="34286" rIns="68571" bIns="34286"/>
          <a:lstStyle/>
          <a:p>
            <a:endParaRPr lang="zh-CN" altLang="en-US"/>
          </a:p>
        </p:txBody>
      </p:sp>
      <p:sp>
        <p:nvSpPr>
          <p:cNvPr id="21512" name="正五边形 8">
            <a:extLst>
              <a:ext uri="{FF2B5EF4-FFF2-40B4-BE49-F238E27FC236}">
                <a16:creationId xmlns:a16="http://schemas.microsoft.com/office/drawing/2014/main" id="{18A8E0F3-030A-444C-A527-8D6BB18A4976}"/>
              </a:ext>
            </a:extLst>
          </p:cNvPr>
          <p:cNvSpPr>
            <a:spLocks noChangeArrowheads="1"/>
          </p:cNvSpPr>
          <p:nvPr/>
        </p:nvSpPr>
        <p:spPr bwMode="auto">
          <a:xfrm>
            <a:off x="4724400" y="2565400"/>
            <a:ext cx="831850" cy="790575"/>
          </a:xfrm>
          <a:prstGeom prst="pentagon">
            <a:avLst/>
          </a:prstGeom>
          <a:noFill/>
          <a:ln w="25400">
            <a:solidFill>
              <a:srgbClr val="F48C0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1513" name="Freeform 77">
            <a:extLst>
              <a:ext uri="{FF2B5EF4-FFF2-40B4-BE49-F238E27FC236}">
                <a16:creationId xmlns:a16="http://schemas.microsoft.com/office/drawing/2014/main" id="{9AFBA148-E36B-4231-A58D-E49B10348E06}"/>
              </a:ext>
            </a:extLst>
          </p:cNvPr>
          <p:cNvSpPr>
            <a:spLocks noEditPoints="1" noChangeArrowheads="1"/>
          </p:cNvSpPr>
          <p:nvPr/>
        </p:nvSpPr>
        <p:spPr bwMode="auto">
          <a:xfrm>
            <a:off x="4914900" y="2830513"/>
            <a:ext cx="485775" cy="333375"/>
          </a:xfrm>
          <a:custGeom>
            <a:avLst/>
            <a:gdLst>
              <a:gd name="T0" fmla="*/ 2147483647 w 413"/>
              <a:gd name="T1" fmla="*/ 2147483647 h 283"/>
              <a:gd name="T2" fmla="*/ 2147483647 w 413"/>
              <a:gd name="T3" fmla="*/ 2147483647 h 283"/>
              <a:gd name="T4" fmla="*/ 2147483647 w 413"/>
              <a:gd name="T5" fmla="*/ 2147483647 h 283"/>
              <a:gd name="T6" fmla="*/ 0 w 413"/>
              <a:gd name="T7" fmla="*/ 2147483647 h 283"/>
              <a:gd name="T8" fmla="*/ 2147483647 w 413"/>
              <a:gd name="T9" fmla="*/ 2147483647 h 283"/>
              <a:gd name="T10" fmla="*/ 2147483647 w 413"/>
              <a:gd name="T11" fmla="*/ 2147483647 h 283"/>
              <a:gd name="T12" fmla="*/ 2147483647 w 413"/>
              <a:gd name="T13" fmla="*/ 0 h 283"/>
              <a:gd name="T14" fmla="*/ 2147483647 w 413"/>
              <a:gd name="T15" fmla="*/ 2147483647 h 283"/>
              <a:gd name="T16" fmla="*/ 2147483647 w 413"/>
              <a:gd name="T17" fmla="*/ 2147483647 h 283"/>
              <a:gd name="T18" fmla="*/ 2147483647 w 413"/>
              <a:gd name="T19" fmla="*/ 2147483647 h 283"/>
              <a:gd name="T20" fmla="*/ 2147483647 w 413"/>
              <a:gd name="T21" fmla="*/ 2147483647 h 283"/>
              <a:gd name="T22" fmla="*/ 2147483647 w 413"/>
              <a:gd name="T23" fmla="*/ 2147483647 h 283"/>
              <a:gd name="T24" fmla="*/ 2147483647 w 413"/>
              <a:gd name="T25" fmla="*/ 2147483647 h 283"/>
              <a:gd name="T26" fmla="*/ 2147483647 w 413"/>
              <a:gd name="T27" fmla="*/ 2147483647 h 283"/>
              <a:gd name="T28" fmla="*/ 2147483647 w 413"/>
              <a:gd name="T29" fmla="*/ 2147483647 h 283"/>
              <a:gd name="T30" fmla="*/ 2147483647 w 413"/>
              <a:gd name="T31" fmla="*/ 2147483647 h 283"/>
              <a:gd name="T32" fmla="*/ 2147483647 w 413"/>
              <a:gd name="T33" fmla="*/ 2147483647 h 283"/>
              <a:gd name="T34" fmla="*/ 2147483647 w 413"/>
              <a:gd name="T35" fmla="*/ 2147483647 h 283"/>
              <a:gd name="T36" fmla="*/ 2147483647 w 413"/>
              <a:gd name="T37" fmla="*/ 2147483647 h 283"/>
              <a:gd name="T38" fmla="*/ 2147483647 w 413"/>
              <a:gd name="T39" fmla="*/ 2147483647 h 283"/>
              <a:gd name="T40" fmla="*/ 2147483647 w 413"/>
              <a:gd name="T41" fmla="*/ 2147483647 h 283"/>
              <a:gd name="T42" fmla="*/ 2147483647 w 413"/>
              <a:gd name="T43" fmla="*/ 2147483647 h 283"/>
              <a:gd name="T44" fmla="*/ 2147483647 w 413"/>
              <a:gd name="T45" fmla="*/ 2147483647 h 283"/>
              <a:gd name="T46" fmla="*/ 2147483647 w 413"/>
              <a:gd name="T47" fmla="*/ 2147483647 h 283"/>
              <a:gd name="T48" fmla="*/ 2147483647 w 413"/>
              <a:gd name="T49" fmla="*/ 2147483647 h 283"/>
              <a:gd name="T50" fmla="*/ 2147483647 w 413"/>
              <a:gd name="T51" fmla="*/ 2147483647 h 283"/>
              <a:gd name="T52" fmla="*/ 2147483647 w 413"/>
              <a:gd name="T53" fmla="*/ 2147483647 h 283"/>
              <a:gd name="T54" fmla="*/ 2147483647 w 413"/>
              <a:gd name="T55" fmla="*/ 2147483647 h 283"/>
              <a:gd name="T56" fmla="*/ 2147483647 w 413"/>
              <a:gd name="T57" fmla="*/ 2147483647 h 283"/>
              <a:gd name="T58" fmla="*/ 2147483647 w 413"/>
              <a:gd name="T59" fmla="*/ 2147483647 h 283"/>
              <a:gd name="T60" fmla="*/ 2147483647 w 413"/>
              <a:gd name="T61" fmla="*/ 2147483647 h 2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3"/>
              <a:gd name="T94" fmla="*/ 0 h 283"/>
              <a:gd name="T95" fmla="*/ 413 w 413"/>
              <a:gd name="T96" fmla="*/ 283 h 2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2"/>
          </a:solidFill>
          <a:ln w="9525" cmpd="sng">
            <a:solidFill>
              <a:srgbClr val="F48C06"/>
            </a:solidFill>
            <a:bevel/>
            <a:headEnd/>
            <a:tailEnd/>
          </a:ln>
        </p:spPr>
        <p:txBody>
          <a:bodyPr lIns="68571" tIns="34286" rIns="68571" bIns="34286"/>
          <a:lstStyle/>
          <a:p>
            <a:endParaRPr lang="zh-CN" altLang="en-US"/>
          </a:p>
        </p:txBody>
      </p:sp>
      <p:cxnSp>
        <p:nvCxnSpPr>
          <p:cNvPr id="21514" name="直接连接符 19">
            <a:extLst>
              <a:ext uri="{FF2B5EF4-FFF2-40B4-BE49-F238E27FC236}">
                <a16:creationId xmlns:a16="http://schemas.microsoft.com/office/drawing/2014/main" id="{CD5F0AD5-56CA-45A3-8E8B-95D7DDC3C715}"/>
              </a:ext>
            </a:extLst>
          </p:cNvPr>
          <p:cNvCxnSpPr>
            <a:cxnSpLocks noChangeShapeType="1"/>
            <a:stCxn id="21506" idx="4"/>
            <a:endCxn id="21512" idx="1"/>
          </p:cNvCxnSpPr>
          <p:nvPr/>
        </p:nvCxnSpPr>
        <p:spPr bwMode="auto">
          <a:xfrm>
            <a:off x="3668713" y="2149475"/>
            <a:ext cx="1055687" cy="717550"/>
          </a:xfrm>
          <a:prstGeom prst="line">
            <a:avLst/>
          </a:prstGeom>
          <a:noFill/>
          <a:ln w="9525">
            <a:solidFill>
              <a:srgbClr val="3C72A4"/>
            </a:solidFill>
            <a:prstDash val="dash"/>
            <a:bevel/>
            <a:headEnd/>
            <a:tailEnd/>
          </a:ln>
          <a:extLst>
            <a:ext uri="{909E8E84-426E-40DD-AFC4-6F175D3DCCD1}">
              <a14:hiddenFill xmlns:a14="http://schemas.microsoft.com/office/drawing/2010/main">
                <a:noFill/>
              </a14:hiddenFill>
            </a:ext>
          </a:extLst>
        </p:spPr>
      </p:cxnSp>
      <p:cxnSp>
        <p:nvCxnSpPr>
          <p:cNvPr id="21515" name="直接连接符 21">
            <a:extLst>
              <a:ext uri="{FF2B5EF4-FFF2-40B4-BE49-F238E27FC236}">
                <a16:creationId xmlns:a16="http://schemas.microsoft.com/office/drawing/2014/main" id="{CB286EB9-4449-437C-A27C-E5B598AC9AEC}"/>
              </a:ext>
            </a:extLst>
          </p:cNvPr>
          <p:cNvCxnSpPr>
            <a:cxnSpLocks noChangeShapeType="1"/>
            <a:stCxn id="21510" idx="2"/>
            <a:endCxn id="21512" idx="5"/>
          </p:cNvCxnSpPr>
          <p:nvPr/>
        </p:nvCxnSpPr>
        <p:spPr bwMode="auto">
          <a:xfrm flipH="1">
            <a:off x="5556250" y="2193925"/>
            <a:ext cx="1049338" cy="673100"/>
          </a:xfrm>
          <a:prstGeom prst="line">
            <a:avLst/>
          </a:prstGeom>
          <a:noFill/>
          <a:ln w="9525">
            <a:solidFill>
              <a:srgbClr val="F48C06"/>
            </a:solidFill>
            <a:prstDash val="dash"/>
            <a:bevel/>
            <a:headEnd/>
            <a:tailEnd/>
          </a:ln>
          <a:extLst>
            <a:ext uri="{909E8E84-426E-40DD-AFC4-6F175D3DCCD1}">
              <a14:hiddenFill xmlns:a14="http://schemas.microsoft.com/office/drawing/2010/main">
                <a:noFill/>
              </a14:hiddenFill>
            </a:ext>
          </a:extLst>
        </p:spPr>
      </p:cxnSp>
      <p:cxnSp>
        <p:nvCxnSpPr>
          <p:cNvPr id="21516" name="直接连接符 24">
            <a:extLst>
              <a:ext uri="{FF2B5EF4-FFF2-40B4-BE49-F238E27FC236}">
                <a16:creationId xmlns:a16="http://schemas.microsoft.com/office/drawing/2014/main" id="{933DAB8E-010B-48CF-A2C3-91BFAC364B60}"/>
              </a:ext>
            </a:extLst>
          </p:cNvPr>
          <p:cNvCxnSpPr>
            <a:cxnSpLocks noChangeShapeType="1"/>
            <a:stCxn id="21508" idx="1"/>
            <a:endCxn id="21510" idx="4"/>
          </p:cNvCxnSpPr>
          <p:nvPr/>
        </p:nvCxnSpPr>
        <p:spPr bwMode="auto">
          <a:xfrm flipH="1" flipV="1">
            <a:off x="7118350" y="2193925"/>
            <a:ext cx="1065213" cy="673100"/>
          </a:xfrm>
          <a:prstGeom prst="line">
            <a:avLst/>
          </a:prstGeom>
          <a:noFill/>
          <a:ln w="9525">
            <a:solidFill>
              <a:srgbClr val="63BC9E"/>
            </a:solidFill>
            <a:prstDash val="dash"/>
            <a:bevel/>
            <a:headEnd/>
            <a:tailEnd/>
          </a:ln>
          <a:extLst>
            <a:ext uri="{909E8E84-426E-40DD-AFC4-6F175D3DCCD1}">
              <a14:hiddenFill xmlns:a14="http://schemas.microsoft.com/office/drawing/2010/main">
                <a:noFill/>
              </a14:hiddenFill>
            </a:ext>
          </a:extLst>
        </p:spPr>
      </p:cxnSp>
      <p:sp>
        <p:nvSpPr>
          <p:cNvPr id="21517" name="TextBox 7">
            <a:extLst>
              <a:ext uri="{FF2B5EF4-FFF2-40B4-BE49-F238E27FC236}">
                <a16:creationId xmlns:a16="http://schemas.microsoft.com/office/drawing/2014/main" id="{BDBC9F0D-000C-4338-AD27-451A9C6508B5}"/>
              </a:ext>
            </a:extLst>
          </p:cNvPr>
          <p:cNvSpPr>
            <a:spLocks noChangeArrowheads="1"/>
          </p:cNvSpPr>
          <p:nvPr/>
        </p:nvSpPr>
        <p:spPr bwMode="auto">
          <a:xfrm>
            <a:off x="2439988" y="2508250"/>
            <a:ext cx="177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t>Click Add Title</a:t>
            </a:r>
            <a:endParaRPr lang="zh-CN" altLang="en-US"/>
          </a:p>
        </p:txBody>
      </p:sp>
      <p:sp>
        <p:nvSpPr>
          <p:cNvPr id="21518" name="TextBox 27">
            <a:extLst>
              <a:ext uri="{FF2B5EF4-FFF2-40B4-BE49-F238E27FC236}">
                <a16:creationId xmlns:a16="http://schemas.microsoft.com/office/drawing/2014/main" id="{5D097253-E698-4505-A3B7-6D537F59C2C1}"/>
              </a:ext>
            </a:extLst>
          </p:cNvPr>
          <p:cNvSpPr>
            <a:spLocks noChangeArrowheads="1"/>
          </p:cNvSpPr>
          <p:nvPr/>
        </p:nvSpPr>
        <p:spPr bwMode="auto">
          <a:xfrm>
            <a:off x="4168775" y="1554163"/>
            <a:ext cx="194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t>Click Add Title</a:t>
            </a:r>
            <a:endParaRPr lang="zh-CN" altLang="en-US"/>
          </a:p>
        </p:txBody>
      </p:sp>
      <p:sp>
        <p:nvSpPr>
          <p:cNvPr id="21519" name="TextBox 28">
            <a:extLst>
              <a:ext uri="{FF2B5EF4-FFF2-40B4-BE49-F238E27FC236}">
                <a16:creationId xmlns:a16="http://schemas.microsoft.com/office/drawing/2014/main" id="{E25E5DA5-0CC9-4AD3-B07B-B00EBAF4C9CA}"/>
              </a:ext>
            </a:extLst>
          </p:cNvPr>
          <p:cNvSpPr>
            <a:spLocks noChangeArrowheads="1"/>
          </p:cNvSpPr>
          <p:nvPr/>
        </p:nvSpPr>
        <p:spPr bwMode="auto">
          <a:xfrm>
            <a:off x="5889625" y="2660650"/>
            <a:ext cx="194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t>Click Add Title</a:t>
            </a:r>
            <a:endParaRPr lang="zh-CN" altLang="en-US"/>
          </a:p>
        </p:txBody>
      </p:sp>
      <p:sp>
        <p:nvSpPr>
          <p:cNvPr id="21520" name="TextBox 29">
            <a:extLst>
              <a:ext uri="{FF2B5EF4-FFF2-40B4-BE49-F238E27FC236}">
                <a16:creationId xmlns:a16="http://schemas.microsoft.com/office/drawing/2014/main" id="{292F1D4C-3CC5-4C3E-8E94-8D674F7BF0BC}"/>
              </a:ext>
            </a:extLst>
          </p:cNvPr>
          <p:cNvSpPr>
            <a:spLocks noChangeArrowheads="1"/>
          </p:cNvSpPr>
          <p:nvPr/>
        </p:nvSpPr>
        <p:spPr bwMode="auto">
          <a:xfrm>
            <a:off x="7623175" y="1554163"/>
            <a:ext cx="194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t>Click Add Title</a:t>
            </a:r>
            <a:endParaRPr lang="zh-CN" altLang="en-US"/>
          </a:p>
        </p:txBody>
      </p:sp>
      <p:sp>
        <p:nvSpPr>
          <p:cNvPr id="21521" name="任意多边形 35">
            <a:extLst>
              <a:ext uri="{FF2B5EF4-FFF2-40B4-BE49-F238E27FC236}">
                <a16:creationId xmlns:a16="http://schemas.microsoft.com/office/drawing/2014/main" id="{56FEC9CF-9AB3-41C3-A369-A8230027B1A2}"/>
              </a:ext>
            </a:extLst>
          </p:cNvPr>
          <p:cNvSpPr>
            <a:spLocks noChangeArrowheads="1"/>
          </p:cNvSpPr>
          <p:nvPr/>
        </p:nvSpPr>
        <p:spPr bwMode="auto">
          <a:xfrm>
            <a:off x="1670050" y="4314825"/>
            <a:ext cx="4757738" cy="563563"/>
          </a:xfrm>
          <a:custGeom>
            <a:avLst/>
            <a:gdLst>
              <a:gd name="T0" fmla="*/ 4440768 w 4758105"/>
              <a:gd name="T1" fmla="*/ 563195 h 563709"/>
              <a:gd name="T2" fmla="*/ 4548840 w 4758105"/>
              <a:gd name="T3" fmla="*/ 563195 h 563709"/>
              <a:gd name="T4" fmla="*/ 4548758 w 4758105"/>
              <a:gd name="T5" fmla="*/ 563417 h 563709"/>
              <a:gd name="T6" fmla="*/ 4440686 w 4758105"/>
              <a:gd name="T7" fmla="*/ 563417 h 563709"/>
              <a:gd name="T8" fmla="*/ 82 w 4758105"/>
              <a:gd name="T9" fmla="*/ 563195 h 563709"/>
              <a:gd name="T10" fmla="*/ 108154 w 4758105"/>
              <a:gd name="T11" fmla="*/ 563195 h 563709"/>
              <a:gd name="T12" fmla="*/ 108072 w 4758105"/>
              <a:gd name="T13" fmla="*/ 563417 h 563709"/>
              <a:gd name="T14" fmla="*/ 0 w 4758105"/>
              <a:gd name="T15" fmla="*/ 563417 h 563709"/>
              <a:gd name="T16" fmla="*/ 4757289 w 4758105"/>
              <a:gd name="T17" fmla="*/ 221 h 563709"/>
              <a:gd name="T18" fmla="*/ 4757371 w 4758105"/>
              <a:gd name="T19" fmla="*/ 221 h 563709"/>
              <a:gd name="T20" fmla="*/ 4757371 w 4758105"/>
              <a:gd name="T21" fmla="*/ 563195 h 563709"/>
              <a:gd name="T22" fmla="*/ 4548840 w 4758105"/>
              <a:gd name="T23" fmla="*/ 563195 h 563709"/>
              <a:gd name="T24" fmla="*/ 316603 w 4758105"/>
              <a:gd name="T25" fmla="*/ 221 h 563709"/>
              <a:gd name="T26" fmla="*/ 4649217 w 4758105"/>
              <a:gd name="T27" fmla="*/ 221 h 563709"/>
              <a:gd name="T28" fmla="*/ 4440768 w 4758105"/>
              <a:gd name="T29" fmla="*/ 563195 h 563709"/>
              <a:gd name="T30" fmla="*/ 108154 w 4758105"/>
              <a:gd name="T31" fmla="*/ 563195 h 563709"/>
              <a:gd name="T32" fmla="*/ 0 w 4758105"/>
              <a:gd name="T33" fmla="*/ 221 h 563709"/>
              <a:gd name="T34" fmla="*/ 208531 w 4758105"/>
              <a:gd name="T35" fmla="*/ 221 h 563709"/>
              <a:gd name="T36" fmla="*/ 82 w 4758105"/>
              <a:gd name="T37" fmla="*/ 563195 h 563709"/>
              <a:gd name="T38" fmla="*/ 0 w 4758105"/>
              <a:gd name="T39" fmla="*/ 563195 h 563709"/>
              <a:gd name="T40" fmla="*/ 4649299 w 4758105"/>
              <a:gd name="T41" fmla="*/ 0 h 563709"/>
              <a:gd name="T42" fmla="*/ 4757371 w 4758105"/>
              <a:gd name="T43" fmla="*/ 0 h 563709"/>
              <a:gd name="T44" fmla="*/ 4757289 w 4758105"/>
              <a:gd name="T45" fmla="*/ 221 h 563709"/>
              <a:gd name="T46" fmla="*/ 4649217 w 4758105"/>
              <a:gd name="T47" fmla="*/ 221 h 563709"/>
              <a:gd name="T48" fmla="*/ 208613 w 4758105"/>
              <a:gd name="T49" fmla="*/ 0 h 563709"/>
              <a:gd name="T50" fmla="*/ 316685 w 4758105"/>
              <a:gd name="T51" fmla="*/ 0 h 563709"/>
              <a:gd name="T52" fmla="*/ 316603 w 4758105"/>
              <a:gd name="T53" fmla="*/ 221 h 563709"/>
              <a:gd name="T54" fmla="*/ 208531 w 4758105"/>
              <a:gd name="T55" fmla="*/ 221 h 5637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58105"/>
              <a:gd name="T85" fmla="*/ 0 h 563709"/>
              <a:gd name="T86" fmla="*/ 4758105 w 4758105"/>
              <a:gd name="T87" fmla="*/ 563709 h 5637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58105" h="563709">
                <a:moveTo>
                  <a:pt x="4441454" y="563487"/>
                </a:moveTo>
                <a:lnTo>
                  <a:pt x="4549542" y="563487"/>
                </a:lnTo>
                <a:lnTo>
                  <a:pt x="4549460" y="563709"/>
                </a:lnTo>
                <a:lnTo>
                  <a:pt x="4441372" y="563709"/>
                </a:lnTo>
                <a:lnTo>
                  <a:pt x="4441454" y="563487"/>
                </a:lnTo>
                <a:close/>
                <a:moveTo>
                  <a:pt x="82" y="563487"/>
                </a:moveTo>
                <a:lnTo>
                  <a:pt x="108170" y="563487"/>
                </a:lnTo>
                <a:lnTo>
                  <a:pt x="108088" y="563709"/>
                </a:lnTo>
                <a:lnTo>
                  <a:pt x="0" y="563709"/>
                </a:lnTo>
                <a:lnTo>
                  <a:pt x="82" y="563487"/>
                </a:lnTo>
                <a:close/>
                <a:moveTo>
                  <a:pt x="4758023" y="221"/>
                </a:moveTo>
                <a:lnTo>
                  <a:pt x="4758105" y="221"/>
                </a:lnTo>
                <a:lnTo>
                  <a:pt x="4758105" y="563487"/>
                </a:lnTo>
                <a:lnTo>
                  <a:pt x="4549542" y="563487"/>
                </a:lnTo>
                <a:lnTo>
                  <a:pt x="4758023" y="221"/>
                </a:lnTo>
                <a:close/>
                <a:moveTo>
                  <a:pt x="316651" y="221"/>
                </a:moveTo>
                <a:lnTo>
                  <a:pt x="4649935" y="221"/>
                </a:lnTo>
                <a:lnTo>
                  <a:pt x="4441454" y="563487"/>
                </a:lnTo>
                <a:lnTo>
                  <a:pt x="108170" y="563487"/>
                </a:lnTo>
                <a:lnTo>
                  <a:pt x="316651" y="221"/>
                </a:lnTo>
                <a:close/>
                <a:moveTo>
                  <a:pt x="0" y="221"/>
                </a:moveTo>
                <a:lnTo>
                  <a:pt x="208563" y="221"/>
                </a:lnTo>
                <a:lnTo>
                  <a:pt x="82" y="563487"/>
                </a:lnTo>
                <a:lnTo>
                  <a:pt x="0" y="563487"/>
                </a:lnTo>
                <a:lnTo>
                  <a:pt x="0" y="221"/>
                </a:lnTo>
                <a:close/>
                <a:moveTo>
                  <a:pt x="4650017" y="0"/>
                </a:moveTo>
                <a:lnTo>
                  <a:pt x="4758105" y="0"/>
                </a:lnTo>
                <a:lnTo>
                  <a:pt x="4758023" y="221"/>
                </a:lnTo>
                <a:lnTo>
                  <a:pt x="4649935" y="221"/>
                </a:lnTo>
                <a:lnTo>
                  <a:pt x="4650017" y="0"/>
                </a:lnTo>
                <a:close/>
                <a:moveTo>
                  <a:pt x="208645" y="0"/>
                </a:moveTo>
                <a:lnTo>
                  <a:pt x="316733" y="0"/>
                </a:lnTo>
                <a:lnTo>
                  <a:pt x="316651" y="221"/>
                </a:lnTo>
                <a:lnTo>
                  <a:pt x="208563" y="221"/>
                </a:lnTo>
                <a:lnTo>
                  <a:pt x="208645" y="0"/>
                </a:lnTo>
                <a:close/>
              </a:path>
            </a:pathLst>
          </a:custGeom>
          <a:solidFill>
            <a:srgbClr val="3C72A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a:p>
        </p:txBody>
      </p:sp>
      <p:sp>
        <p:nvSpPr>
          <p:cNvPr id="21522" name="矩形 36">
            <a:extLst>
              <a:ext uri="{FF2B5EF4-FFF2-40B4-BE49-F238E27FC236}">
                <a16:creationId xmlns:a16="http://schemas.microsoft.com/office/drawing/2014/main" id="{FD977F98-25A6-4BEC-8391-AC1DA416E524}"/>
              </a:ext>
            </a:extLst>
          </p:cNvPr>
          <p:cNvSpPr>
            <a:spLocks noChangeArrowheads="1"/>
          </p:cNvSpPr>
          <p:nvPr/>
        </p:nvSpPr>
        <p:spPr bwMode="auto">
          <a:xfrm>
            <a:off x="1670050" y="4873625"/>
            <a:ext cx="8713788" cy="1343025"/>
          </a:xfrm>
          <a:prstGeom prst="rect">
            <a:avLst/>
          </a:prstGeom>
          <a:noFill/>
          <a:ln w="12700">
            <a:solidFill>
              <a:srgbClr val="3C72A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endParaRPr lang="zh-CN" altLang="zh-CN" sz="1600">
              <a:solidFill>
                <a:srgbClr val="000000"/>
              </a:solidFill>
              <a:ea typeface="幼圆" panose="02010509060101010101" pitchFamily="49" charset="-122"/>
              <a:sym typeface="Arial" panose="020B0604020202020204" pitchFamily="34" charset="0"/>
            </a:endParaRPr>
          </a:p>
        </p:txBody>
      </p:sp>
      <p:sp>
        <p:nvSpPr>
          <p:cNvPr id="21523" name="矩形 37">
            <a:extLst>
              <a:ext uri="{FF2B5EF4-FFF2-40B4-BE49-F238E27FC236}">
                <a16:creationId xmlns:a16="http://schemas.microsoft.com/office/drawing/2014/main" id="{62C3BA80-6DF7-48B6-8F9B-EFD798B951BB}"/>
              </a:ext>
            </a:extLst>
          </p:cNvPr>
          <p:cNvSpPr>
            <a:spLocks noChangeArrowheads="1"/>
          </p:cNvSpPr>
          <p:nvPr/>
        </p:nvSpPr>
        <p:spPr bwMode="auto">
          <a:xfrm>
            <a:off x="1995488" y="4883876"/>
            <a:ext cx="8194675" cy="132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spcAft>
                <a:spcPts val="600"/>
              </a:spcAft>
            </a:pPr>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 Professional Design Minimalist design</a:t>
            </a:r>
            <a:endParaRPr lang="en-US" altLang="zh-CN" sz="1600" dirty="0">
              <a:solidFill>
                <a:srgbClr val="4E4E4E"/>
              </a:solidFill>
              <a:latin typeface="宋体" panose="02010600030101010101" pitchFamily="2" charset="-122"/>
              <a:sym typeface="宋体" panose="02010600030101010101" pitchFamily="2" charset="-122"/>
            </a:endParaRPr>
          </a:p>
        </p:txBody>
      </p:sp>
      <p:grpSp>
        <p:nvGrpSpPr>
          <p:cNvPr id="21524" name="组合 32">
            <a:extLst>
              <a:ext uri="{FF2B5EF4-FFF2-40B4-BE49-F238E27FC236}">
                <a16:creationId xmlns:a16="http://schemas.microsoft.com/office/drawing/2014/main" id="{5FDACEA2-32A8-4C17-BCBB-C95927279C2F}"/>
              </a:ext>
            </a:extLst>
          </p:cNvPr>
          <p:cNvGrpSpPr>
            <a:grpSpLocks/>
          </p:cNvGrpSpPr>
          <p:nvPr/>
        </p:nvGrpSpPr>
        <p:grpSpPr bwMode="auto">
          <a:xfrm rot="10800000">
            <a:off x="53975" y="47625"/>
            <a:ext cx="4611688" cy="765175"/>
            <a:chOff x="0" y="0"/>
            <a:chExt cx="4611606" cy="765176"/>
          </a:xfrm>
        </p:grpSpPr>
        <p:sp>
          <p:nvSpPr>
            <p:cNvPr id="21527" name="等腰三角形 33">
              <a:extLst>
                <a:ext uri="{FF2B5EF4-FFF2-40B4-BE49-F238E27FC236}">
                  <a16:creationId xmlns:a16="http://schemas.microsoft.com/office/drawing/2014/main" id="{7836D35B-4D91-4F14-92BD-D6101663B3EE}"/>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1528" name="等腰三角形 34">
              <a:extLst>
                <a:ext uri="{FF2B5EF4-FFF2-40B4-BE49-F238E27FC236}">
                  <a16:creationId xmlns:a16="http://schemas.microsoft.com/office/drawing/2014/main" id="{7FA2B2E4-C82F-42F1-937B-7B7BD4581584}"/>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1529" name="文本框 40">
              <a:extLst>
                <a:ext uri="{FF2B5EF4-FFF2-40B4-BE49-F238E27FC236}">
                  <a16:creationId xmlns:a16="http://schemas.microsoft.com/office/drawing/2014/main" id="{BB9CA103-15D5-4CDF-B1A8-8503F2A55558}"/>
                </a:ext>
              </a:extLst>
            </p:cNvPr>
            <p:cNvSpPr>
              <a:spLocks noChangeArrowheads="1"/>
            </p:cNvSpPr>
            <p:nvPr/>
          </p:nvSpPr>
          <p:spPr bwMode="auto">
            <a:xfrm flipH="1">
              <a:off x="0" y="85727"/>
              <a:ext cx="4611606" cy="593725"/>
            </a:xfrm>
            <a:prstGeom prst="rect">
              <a:avLst/>
            </a:prstGeom>
            <a:solidFill>
              <a:srgbClr val="3C72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1530" name="文本框 41">
              <a:extLst>
                <a:ext uri="{FF2B5EF4-FFF2-40B4-BE49-F238E27FC236}">
                  <a16:creationId xmlns:a16="http://schemas.microsoft.com/office/drawing/2014/main" id="{8DF44543-2998-400F-9F72-24E73DECD199}"/>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21525" name="矩形 42">
            <a:extLst>
              <a:ext uri="{FF2B5EF4-FFF2-40B4-BE49-F238E27FC236}">
                <a16:creationId xmlns:a16="http://schemas.microsoft.com/office/drawing/2014/main" id="{BBFEE371-C3D5-491B-9D92-FB1E5BECD078}"/>
              </a:ext>
            </a:extLst>
          </p:cNvPr>
          <p:cNvSpPr>
            <a:spLocks noChangeArrowheads="1"/>
          </p:cNvSpPr>
          <p:nvPr/>
        </p:nvSpPr>
        <p:spPr bwMode="auto">
          <a:xfrm>
            <a:off x="333375" y="142875"/>
            <a:ext cx="690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04</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1526" name="MH_Entry_1">
            <a:extLst>
              <a:ext uri="{FF2B5EF4-FFF2-40B4-BE49-F238E27FC236}">
                <a16:creationId xmlns:a16="http://schemas.microsoft.com/office/drawing/2014/main" id="{5569F231-5007-44AD-BF56-F6C7AB96675F}"/>
              </a:ext>
            </a:extLst>
          </p:cNvPr>
          <p:cNvSpPr>
            <a:spLocks noChangeArrowheads="1"/>
          </p:cNvSpPr>
          <p:nvPr/>
        </p:nvSpPr>
        <p:spPr bwMode="auto">
          <a:xfrm>
            <a:off x="839788" y="195263"/>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5">
            <a:extLst>
              <a:ext uri="{FF2B5EF4-FFF2-40B4-BE49-F238E27FC236}">
                <a16:creationId xmlns:a16="http://schemas.microsoft.com/office/drawing/2014/main" id="{CD9AF26C-C73E-49AB-B619-009E83C82C1C}"/>
              </a:ext>
            </a:extLst>
          </p:cNvPr>
          <p:cNvSpPr>
            <a:spLocks noChangeArrowheads="1"/>
          </p:cNvSpPr>
          <p:nvPr/>
        </p:nvSpPr>
        <p:spPr bwMode="auto">
          <a:xfrm>
            <a:off x="2695575" y="1223963"/>
            <a:ext cx="2292350" cy="1955800"/>
          </a:xfrm>
          <a:custGeom>
            <a:avLst/>
            <a:gdLst>
              <a:gd name="T0" fmla="*/ 2147483647 w 714"/>
              <a:gd name="T1" fmla="*/ 2147483647 h 609"/>
              <a:gd name="T2" fmla="*/ 2147483647 w 714"/>
              <a:gd name="T3" fmla="*/ 2147483647 h 609"/>
              <a:gd name="T4" fmla="*/ 2147483647 w 714"/>
              <a:gd name="T5" fmla="*/ 2147483647 h 609"/>
              <a:gd name="T6" fmla="*/ 2147483647 w 714"/>
              <a:gd name="T7" fmla="*/ 2147483647 h 609"/>
              <a:gd name="T8" fmla="*/ 2147483647 w 714"/>
              <a:gd name="T9" fmla="*/ 2147483647 h 609"/>
              <a:gd name="T10" fmla="*/ 2147483647 w 714"/>
              <a:gd name="T11" fmla="*/ 2147483647 h 609"/>
              <a:gd name="T12" fmla="*/ 2147483647 w 714"/>
              <a:gd name="T13" fmla="*/ 2147483647 h 609"/>
              <a:gd name="T14" fmla="*/ 2147483647 w 714"/>
              <a:gd name="T15" fmla="*/ 2147483647 h 609"/>
              <a:gd name="T16" fmla="*/ 2147483647 w 714"/>
              <a:gd name="T17" fmla="*/ 2147483647 h 609"/>
              <a:gd name="T18" fmla="*/ 2147483647 w 714"/>
              <a:gd name="T19" fmla="*/ 2147483647 h 609"/>
              <a:gd name="T20" fmla="*/ 2147483647 w 714"/>
              <a:gd name="T21" fmla="*/ 2147483647 h 609"/>
              <a:gd name="T22" fmla="*/ 2147483647 w 714"/>
              <a:gd name="T23" fmla="*/ 2147483647 h 609"/>
              <a:gd name="T24" fmla="*/ 2147483647 w 714"/>
              <a:gd name="T25" fmla="*/ 2147483647 h 609"/>
              <a:gd name="T26" fmla="*/ 2147483647 w 714"/>
              <a:gd name="T27" fmla="*/ 2147483647 h 609"/>
              <a:gd name="T28" fmla="*/ 2147483647 w 714"/>
              <a:gd name="T29" fmla="*/ 2147483647 h 609"/>
              <a:gd name="T30" fmla="*/ 2147483647 w 714"/>
              <a:gd name="T31" fmla="*/ 2147483647 h 609"/>
              <a:gd name="T32" fmla="*/ 2147483647 w 714"/>
              <a:gd name="T33" fmla="*/ 2147483647 h 609"/>
              <a:gd name="T34" fmla="*/ 2147483647 w 714"/>
              <a:gd name="T35" fmla="*/ 2147483647 h 609"/>
              <a:gd name="T36" fmla="*/ 2147483647 w 714"/>
              <a:gd name="T37" fmla="*/ 2147483647 h 609"/>
              <a:gd name="T38" fmla="*/ 2147483647 w 714"/>
              <a:gd name="T39" fmla="*/ 2147483647 h 609"/>
              <a:gd name="T40" fmla="*/ 2147483647 w 714"/>
              <a:gd name="T41" fmla="*/ 2147483647 h 609"/>
              <a:gd name="T42" fmla="*/ 2147483647 w 714"/>
              <a:gd name="T43" fmla="*/ 2147483647 h 609"/>
              <a:gd name="T44" fmla="*/ 2147483647 w 714"/>
              <a:gd name="T45" fmla="*/ 2147483647 h 609"/>
              <a:gd name="T46" fmla="*/ 2147483647 w 714"/>
              <a:gd name="T47" fmla="*/ 2147483647 h 609"/>
              <a:gd name="T48" fmla="*/ 2147483647 w 714"/>
              <a:gd name="T49" fmla="*/ 2147483647 h 609"/>
              <a:gd name="T50" fmla="*/ 2147483647 w 714"/>
              <a:gd name="T51" fmla="*/ 2147483647 h 609"/>
              <a:gd name="T52" fmla="*/ 2147483647 w 714"/>
              <a:gd name="T53" fmla="*/ 2147483647 h 609"/>
              <a:gd name="T54" fmla="*/ 2147483647 w 714"/>
              <a:gd name="T55" fmla="*/ 2147483647 h 609"/>
              <a:gd name="T56" fmla="*/ 2147483647 w 714"/>
              <a:gd name="T57" fmla="*/ 2147483647 h 609"/>
              <a:gd name="T58" fmla="*/ 2147483647 w 714"/>
              <a:gd name="T59" fmla="*/ 2147483647 h 609"/>
              <a:gd name="T60" fmla="*/ 2147483647 w 714"/>
              <a:gd name="T61" fmla="*/ 2147483647 h 609"/>
              <a:gd name="T62" fmla="*/ 2147483647 w 714"/>
              <a:gd name="T63" fmla="*/ 2147483647 h 609"/>
              <a:gd name="T64" fmla="*/ 2147483647 w 714"/>
              <a:gd name="T65" fmla="*/ 2147483647 h 609"/>
              <a:gd name="T66" fmla="*/ 2147483647 w 714"/>
              <a:gd name="T67" fmla="*/ 2147483647 h 609"/>
              <a:gd name="T68" fmla="*/ 2147483647 w 714"/>
              <a:gd name="T69" fmla="*/ 2147483647 h 609"/>
              <a:gd name="T70" fmla="*/ 2147483647 w 714"/>
              <a:gd name="T71" fmla="*/ 2147483647 h 609"/>
              <a:gd name="T72" fmla="*/ 2147483647 w 714"/>
              <a:gd name="T73" fmla="*/ 2147483647 h 609"/>
              <a:gd name="T74" fmla="*/ 2147483647 w 714"/>
              <a:gd name="T75" fmla="*/ 2147483647 h 609"/>
              <a:gd name="T76" fmla="*/ 2147483647 w 714"/>
              <a:gd name="T77" fmla="*/ 2147483647 h 609"/>
              <a:gd name="T78" fmla="*/ 2147483647 w 714"/>
              <a:gd name="T79" fmla="*/ 2147483647 h 609"/>
              <a:gd name="T80" fmla="*/ 2147483647 w 714"/>
              <a:gd name="T81" fmla="*/ 2147483647 h 609"/>
              <a:gd name="T82" fmla="*/ 2147483647 w 714"/>
              <a:gd name="T83" fmla="*/ 2147483647 h 609"/>
              <a:gd name="T84" fmla="*/ 2147483647 w 714"/>
              <a:gd name="T85" fmla="*/ 2147483647 h 609"/>
              <a:gd name="T86" fmla="*/ 2147483647 w 714"/>
              <a:gd name="T87" fmla="*/ 2147483647 h 609"/>
              <a:gd name="T88" fmla="*/ 2147483647 w 714"/>
              <a:gd name="T89" fmla="*/ 2147483647 h 609"/>
              <a:gd name="T90" fmla="*/ 2147483647 w 714"/>
              <a:gd name="T91" fmla="*/ 2147483647 h 609"/>
              <a:gd name="T92" fmla="*/ 2147483647 w 714"/>
              <a:gd name="T93" fmla="*/ 2147483647 h 609"/>
              <a:gd name="T94" fmla="*/ 2147483647 w 714"/>
              <a:gd name="T95" fmla="*/ 2147483647 h 609"/>
              <a:gd name="T96" fmla="*/ 2147483647 w 714"/>
              <a:gd name="T97" fmla="*/ 2147483647 h 609"/>
              <a:gd name="T98" fmla="*/ 2147483647 w 714"/>
              <a:gd name="T99" fmla="*/ 2147483647 h 609"/>
              <a:gd name="T100" fmla="*/ 2147483647 w 714"/>
              <a:gd name="T101" fmla="*/ 2147483647 h 609"/>
              <a:gd name="T102" fmla="*/ 2147483647 w 714"/>
              <a:gd name="T103" fmla="*/ 2147483647 h 609"/>
              <a:gd name="T104" fmla="*/ 2147483647 w 714"/>
              <a:gd name="T105" fmla="*/ 2147483647 h 609"/>
              <a:gd name="T106" fmla="*/ 2147483647 w 714"/>
              <a:gd name="T107" fmla="*/ 2147483647 h 609"/>
              <a:gd name="T108" fmla="*/ 2147483647 w 714"/>
              <a:gd name="T109" fmla="*/ 2147483647 h 609"/>
              <a:gd name="T110" fmla="*/ 2147483647 w 714"/>
              <a:gd name="T111" fmla="*/ 2147483647 h 609"/>
              <a:gd name="T112" fmla="*/ 2147483647 w 714"/>
              <a:gd name="T113" fmla="*/ 2147483647 h 609"/>
              <a:gd name="T114" fmla="*/ 2147483647 w 714"/>
              <a:gd name="T115" fmla="*/ 2147483647 h 609"/>
              <a:gd name="T116" fmla="*/ 2147483647 w 714"/>
              <a:gd name="T117" fmla="*/ 2147483647 h 609"/>
              <a:gd name="T118" fmla="*/ 2147483647 w 714"/>
              <a:gd name="T119" fmla="*/ 2147483647 h 609"/>
              <a:gd name="T120" fmla="*/ 2147483647 w 714"/>
              <a:gd name="T121" fmla="*/ 2147483647 h 609"/>
              <a:gd name="T122" fmla="*/ 2147483647 w 714"/>
              <a:gd name="T123" fmla="*/ 2147483647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4"/>
              <a:gd name="T187" fmla="*/ 0 h 609"/>
              <a:gd name="T188" fmla="*/ 714 w 714"/>
              <a:gd name="T189" fmla="*/ 609 h 6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1" name="Freeform 6">
            <a:extLst>
              <a:ext uri="{FF2B5EF4-FFF2-40B4-BE49-F238E27FC236}">
                <a16:creationId xmlns:a16="http://schemas.microsoft.com/office/drawing/2014/main" id="{95836E87-D320-43B5-A901-D5B198406634}"/>
              </a:ext>
            </a:extLst>
          </p:cNvPr>
          <p:cNvSpPr>
            <a:spLocks noChangeArrowheads="1"/>
          </p:cNvSpPr>
          <p:nvPr/>
        </p:nvSpPr>
        <p:spPr bwMode="auto">
          <a:xfrm>
            <a:off x="2254250" y="2547938"/>
            <a:ext cx="1466850" cy="1239837"/>
          </a:xfrm>
          <a:custGeom>
            <a:avLst/>
            <a:gdLst>
              <a:gd name="T0" fmla="*/ 2147483647 w 456"/>
              <a:gd name="T1" fmla="*/ 2147483647 h 386"/>
              <a:gd name="T2" fmla="*/ 2147483647 w 456"/>
              <a:gd name="T3" fmla="*/ 2147483647 h 386"/>
              <a:gd name="T4" fmla="*/ 2147483647 w 456"/>
              <a:gd name="T5" fmla="*/ 2147483647 h 386"/>
              <a:gd name="T6" fmla="*/ 2147483647 w 456"/>
              <a:gd name="T7" fmla="*/ 2147483647 h 386"/>
              <a:gd name="T8" fmla="*/ 2147483647 w 456"/>
              <a:gd name="T9" fmla="*/ 2147483647 h 386"/>
              <a:gd name="T10" fmla="*/ 2147483647 w 456"/>
              <a:gd name="T11" fmla="*/ 2147483647 h 386"/>
              <a:gd name="T12" fmla="*/ 2147483647 w 456"/>
              <a:gd name="T13" fmla="*/ 2147483647 h 386"/>
              <a:gd name="T14" fmla="*/ 2147483647 w 456"/>
              <a:gd name="T15" fmla="*/ 2147483647 h 386"/>
              <a:gd name="T16" fmla="*/ 2147483647 w 456"/>
              <a:gd name="T17" fmla="*/ 2147483647 h 386"/>
              <a:gd name="T18" fmla="*/ 2147483647 w 456"/>
              <a:gd name="T19" fmla="*/ 2147483647 h 386"/>
              <a:gd name="T20" fmla="*/ 2147483647 w 456"/>
              <a:gd name="T21" fmla="*/ 2147483647 h 386"/>
              <a:gd name="T22" fmla="*/ 2147483647 w 456"/>
              <a:gd name="T23" fmla="*/ 2147483647 h 386"/>
              <a:gd name="T24" fmla="*/ 2147483647 w 456"/>
              <a:gd name="T25" fmla="*/ 2147483647 h 386"/>
              <a:gd name="T26" fmla="*/ 2147483647 w 456"/>
              <a:gd name="T27" fmla="*/ 2147483647 h 386"/>
              <a:gd name="T28" fmla="*/ 2147483647 w 456"/>
              <a:gd name="T29" fmla="*/ 2147483647 h 386"/>
              <a:gd name="T30" fmla="*/ 2147483647 w 456"/>
              <a:gd name="T31" fmla="*/ 2147483647 h 386"/>
              <a:gd name="T32" fmla="*/ 2147483647 w 456"/>
              <a:gd name="T33" fmla="*/ 2147483647 h 386"/>
              <a:gd name="T34" fmla="*/ 2147483647 w 456"/>
              <a:gd name="T35" fmla="*/ 2147483647 h 386"/>
              <a:gd name="T36" fmla="*/ 2147483647 w 456"/>
              <a:gd name="T37" fmla="*/ 2147483647 h 386"/>
              <a:gd name="T38" fmla="*/ 2147483647 w 456"/>
              <a:gd name="T39" fmla="*/ 2147483647 h 386"/>
              <a:gd name="T40" fmla="*/ 2147483647 w 456"/>
              <a:gd name="T41" fmla="*/ 2147483647 h 386"/>
              <a:gd name="T42" fmla="*/ 2147483647 w 456"/>
              <a:gd name="T43" fmla="*/ 2147483647 h 386"/>
              <a:gd name="T44" fmla="*/ 2147483647 w 456"/>
              <a:gd name="T45" fmla="*/ 2147483647 h 386"/>
              <a:gd name="T46" fmla="*/ 2147483647 w 456"/>
              <a:gd name="T47" fmla="*/ 2147483647 h 386"/>
              <a:gd name="T48" fmla="*/ 2147483647 w 456"/>
              <a:gd name="T49" fmla="*/ 2147483647 h 386"/>
              <a:gd name="T50" fmla="*/ 2147483647 w 456"/>
              <a:gd name="T51" fmla="*/ 2147483647 h 386"/>
              <a:gd name="T52" fmla="*/ 2147483647 w 456"/>
              <a:gd name="T53" fmla="*/ 2147483647 h 386"/>
              <a:gd name="T54" fmla="*/ 2147483647 w 456"/>
              <a:gd name="T55" fmla="*/ 2147483647 h 386"/>
              <a:gd name="T56" fmla="*/ 2147483647 w 456"/>
              <a:gd name="T57" fmla="*/ 2147483647 h 386"/>
              <a:gd name="T58" fmla="*/ 2147483647 w 456"/>
              <a:gd name="T59" fmla="*/ 2147483647 h 386"/>
              <a:gd name="T60" fmla="*/ 2147483647 w 456"/>
              <a:gd name="T61" fmla="*/ 2147483647 h 386"/>
              <a:gd name="T62" fmla="*/ 2147483647 w 456"/>
              <a:gd name="T63" fmla="*/ 2147483647 h 386"/>
              <a:gd name="T64" fmla="*/ 2147483647 w 456"/>
              <a:gd name="T65" fmla="*/ 2147483647 h 386"/>
              <a:gd name="T66" fmla="*/ 2147483647 w 456"/>
              <a:gd name="T67" fmla="*/ 2147483647 h 386"/>
              <a:gd name="T68" fmla="*/ 2147483647 w 456"/>
              <a:gd name="T69" fmla="*/ 2147483647 h 386"/>
              <a:gd name="T70" fmla="*/ 2147483647 w 456"/>
              <a:gd name="T71" fmla="*/ 2147483647 h 386"/>
              <a:gd name="T72" fmla="*/ 2147483647 w 456"/>
              <a:gd name="T73" fmla="*/ 2147483647 h 386"/>
              <a:gd name="T74" fmla="*/ 2147483647 w 456"/>
              <a:gd name="T75" fmla="*/ 2147483647 h 386"/>
              <a:gd name="T76" fmla="*/ 2147483647 w 456"/>
              <a:gd name="T77" fmla="*/ 2147483647 h 386"/>
              <a:gd name="T78" fmla="*/ 2147483647 w 456"/>
              <a:gd name="T79" fmla="*/ 2147483647 h 386"/>
              <a:gd name="T80" fmla="*/ 2147483647 w 456"/>
              <a:gd name="T81" fmla="*/ 2147483647 h 386"/>
              <a:gd name="T82" fmla="*/ 2147483647 w 456"/>
              <a:gd name="T83" fmla="*/ 2147483647 h 386"/>
              <a:gd name="T84" fmla="*/ 2147483647 w 456"/>
              <a:gd name="T85" fmla="*/ 2147483647 h 386"/>
              <a:gd name="T86" fmla="*/ 2147483647 w 456"/>
              <a:gd name="T87" fmla="*/ 2147483647 h 386"/>
              <a:gd name="T88" fmla="*/ 2147483647 w 456"/>
              <a:gd name="T89" fmla="*/ 2147483647 h 386"/>
              <a:gd name="T90" fmla="*/ 2147483647 w 456"/>
              <a:gd name="T91" fmla="*/ 2147483647 h 386"/>
              <a:gd name="T92" fmla="*/ 2147483647 w 456"/>
              <a:gd name="T93" fmla="*/ 2147483647 h 386"/>
              <a:gd name="T94" fmla="*/ 2147483647 w 456"/>
              <a:gd name="T95" fmla="*/ 2147483647 h 386"/>
              <a:gd name="T96" fmla="*/ 2147483647 w 456"/>
              <a:gd name="T97" fmla="*/ 2147483647 h 386"/>
              <a:gd name="T98" fmla="*/ 2147483647 w 456"/>
              <a:gd name="T99" fmla="*/ 2147483647 h 386"/>
              <a:gd name="T100" fmla="*/ 2147483647 w 456"/>
              <a:gd name="T101" fmla="*/ 2147483647 h 386"/>
              <a:gd name="T102" fmla="*/ 2147483647 w 456"/>
              <a:gd name="T103" fmla="*/ 2147483647 h 386"/>
              <a:gd name="T104" fmla="*/ 2147483647 w 456"/>
              <a:gd name="T105" fmla="*/ 2147483647 h 386"/>
              <a:gd name="T106" fmla="*/ 2147483647 w 456"/>
              <a:gd name="T107" fmla="*/ 2147483647 h 386"/>
              <a:gd name="T108" fmla="*/ 2147483647 w 456"/>
              <a:gd name="T109" fmla="*/ 2147483647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6"/>
              <a:gd name="T166" fmla="*/ 0 h 386"/>
              <a:gd name="T167" fmla="*/ 456 w 456"/>
              <a:gd name="T168" fmla="*/ 386 h 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2" name="Freeform 7">
            <a:extLst>
              <a:ext uri="{FF2B5EF4-FFF2-40B4-BE49-F238E27FC236}">
                <a16:creationId xmlns:a16="http://schemas.microsoft.com/office/drawing/2014/main" id="{7A608AB6-6232-42DC-BBA5-92D95C875B25}"/>
              </a:ext>
            </a:extLst>
          </p:cNvPr>
          <p:cNvSpPr>
            <a:spLocks noChangeArrowheads="1"/>
          </p:cNvSpPr>
          <p:nvPr/>
        </p:nvSpPr>
        <p:spPr bwMode="auto">
          <a:xfrm>
            <a:off x="3294063" y="2978150"/>
            <a:ext cx="296862" cy="487363"/>
          </a:xfrm>
          <a:custGeom>
            <a:avLst/>
            <a:gdLst>
              <a:gd name="T0" fmla="*/ 2147483647 w 92"/>
              <a:gd name="T1" fmla="*/ 2147483647 h 152"/>
              <a:gd name="T2" fmla="*/ 2147483647 w 92"/>
              <a:gd name="T3" fmla="*/ 2147483647 h 152"/>
              <a:gd name="T4" fmla="*/ 2147483647 w 92"/>
              <a:gd name="T5" fmla="*/ 2147483647 h 152"/>
              <a:gd name="T6" fmla="*/ 2147483647 w 92"/>
              <a:gd name="T7" fmla="*/ 2147483647 h 152"/>
              <a:gd name="T8" fmla="*/ 2147483647 w 92"/>
              <a:gd name="T9" fmla="*/ 2147483647 h 152"/>
              <a:gd name="T10" fmla="*/ 2147483647 w 92"/>
              <a:gd name="T11" fmla="*/ 2147483647 h 152"/>
              <a:gd name="T12" fmla="*/ 2147483647 w 92"/>
              <a:gd name="T13" fmla="*/ 2147483647 h 152"/>
              <a:gd name="T14" fmla="*/ 2147483647 w 92"/>
              <a:gd name="T15" fmla="*/ 2147483647 h 152"/>
              <a:gd name="T16" fmla="*/ 2147483647 w 92"/>
              <a:gd name="T17" fmla="*/ 2147483647 h 152"/>
              <a:gd name="T18" fmla="*/ 2147483647 w 92"/>
              <a:gd name="T19" fmla="*/ 2147483647 h 152"/>
              <a:gd name="T20" fmla="*/ 2147483647 w 92"/>
              <a:gd name="T21" fmla="*/ 2147483647 h 152"/>
              <a:gd name="T22" fmla="*/ 2147483647 w 92"/>
              <a:gd name="T23" fmla="*/ 2147483647 h 152"/>
              <a:gd name="T24" fmla="*/ 2147483647 w 92"/>
              <a:gd name="T25" fmla="*/ 2147483647 h 152"/>
              <a:gd name="T26" fmla="*/ 2147483647 w 92"/>
              <a:gd name="T27" fmla="*/ 2147483647 h 152"/>
              <a:gd name="T28" fmla="*/ 2147483647 w 92"/>
              <a:gd name="T29" fmla="*/ 2147483647 h 152"/>
              <a:gd name="T30" fmla="*/ 2147483647 w 92"/>
              <a:gd name="T31" fmla="*/ 2147483647 h 152"/>
              <a:gd name="T32" fmla="*/ 2147483647 w 92"/>
              <a:gd name="T33" fmla="*/ 2147483647 h 152"/>
              <a:gd name="T34" fmla="*/ 2147483647 w 92"/>
              <a:gd name="T35" fmla="*/ 2147483647 h 152"/>
              <a:gd name="T36" fmla="*/ 2147483647 w 92"/>
              <a:gd name="T37" fmla="*/ 2147483647 h 152"/>
              <a:gd name="T38" fmla="*/ 2147483647 w 92"/>
              <a:gd name="T39" fmla="*/ 2147483647 h 152"/>
              <a:gd name="T40" fmla="*/ 2147483647 w 92"/>
              <a:gd name="T41" fmla="*/ 2147483647 h 152"/>
              <a:gd name="T42" fmla="*/ 2147483647 w 92"/>
              <a:gd name="T43" fmla="*/ 2147483647 h 152"/>
              <a:gd name="T44" fmla="*/ 2147483647 w 92"/>
              <a:gd name="T45" fmla="*/ 2147483647 h 152"/>
              <a:gd name="T46" fmla="*/ 2147483647 w 92"/>
              <a:gd name="T47" fmla="*/ 2147483647 h 152"/>
              <a:gd name="T48" fmla="*/ 2147483647 w 92"/>
              <a:gd name="T49" fmla="*/ 2147483647 h 152"/>
              <a:gd name="T50" fmla="*/ 2147483647 w 92"/>
              <a:gd name="T51" fmla="*/ 2147483647 h 152"/>
              <a:gd name="T52" fmla="*/ 2147483647 w 92"/>
              <a:gd name="T53" fmla="*/ 2147483647 h 152"/>
              <a:gd name="T54" fmla="*/ 2147483647 w 92"/>
              <a:gd name="T55" fmla="*/ 2147483647 h 152"/>
              <a:gd name="T56" fmla="*/ 2147483647 w 92"/>
              <a:gd name="T57" fmla="*/ 2147483647 h 152"/>
              <a:gd name="T58" fmla="*/ 2147483647 w 92"/>
              <a:gd name="T59" fmla="*/ 2147483647 h 152"/>
              <a:gd name="T60" fmla="*/ 2147483647 w 92"/>
              <a:gd name="T61" fmla="*/ 2147483647 h 152"/>
              <a:gd name="T62" fmla="*/ 2147483647 w 92"/>
              <a:gd name="T63" fmla="*/ 2147483647 h 152"/>
              <a:gd name="T64" fmla="*/ 2147483647 w 92"/>
              <a:gd name="T65" fmla="*/ 2147483647 h 152"/>
              <a:gd name="T66" fmla="*/ 2147483647 w 92"/>
              <a:gd name="T67" fmla="*/ 2147483647 h 152"/>
              <a:gd name="T68" fmla="*/ 2147483647 w 92"/>
              <a:gd name="T69" fmla="*/ 2147483647 h 152"/>
              <a:gd name="T70" fmla="*/ 2147483647 w 92"/>
              <a:gd name="T71" fmla="*/ 2147483647 h 152"/>
              <a:gd name="T72" fmla="*/ 2147483647 w 92"/>
              <a:gd name="T73" fmla="*/ 2147483647 h 152"/>
              <a:gd name="T74" fmla="*/ 2147483647 w 92"/>
              <a:gd name="T75" fmla="*/ 2147483647 h 152"/>
              <a:gd name="T76" fmla="*/ 2147483647 w 92"/>
              <a:gd name="T77" fmla="*/ 2147483647 h 152"/>
              <a:gd name="T78" fmla="*/ 2147483647 w 92"/>
              <a:gd name="T79" fmla="*/ 2147483647 h 152"/>
              <a:gd name="T80" fmla="*/ 2147483647 w 92"/>
              <a:gd name="T81" fmla="*/ 0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52"/>
              <a:gd name="T125" fmla="*/ 92 w 92"/>
              <a:gd name="T126" fmla="*/ 152 h 1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3" name="Freeform 8">
            <a:extLst>
              <a:ext uri="{FF2B5EF4-FFF2-40B4-BE49-F238E27FC236}">
                <a16:creationId xmlns:a16="http://schemas.microsoft.com/office/drawing/2014/main" id="{89CE6294-710C-445B-8A29-594570A6DEE5}"/>
              </a:ext>
            </a:extLst>
          </p:cNvPr>
          <p:cNvSpPr>
            <a:spLocks noChangeArrowheads="1"/>
          </p:cNvSpPr>
          <p:nvPr/>
        </p:nvSpPr>
        <p:spPr bwMode="auto">
          <a:xfrm>
            <a:off x="496888" y="1692275"/>
            <a:ext cx="2095500" cy="1584325"/>
          </a:xfrm>
          <a:custGeom>
            <a:avLst/>
            <a:gdLst>
              <a:gd name="T0" fmla="*/ 2147483647 w 652"/>
              <a:gd name="T1" fmla="*/ 2147483647 h 493"/>
              <a:gd name="T2" fmla="*/ 2147483647 w 652"/>
              <a:gd name="T3" fmla="*/ 2147483647 h 493"/>
              <a:gd name="T4" fmla="*/ 2147483647 w 652"/>
              <a:gd name="T5" fmla="*/ 2147483647 h 493"/>
              <a:gd name="T6" fmla="*/ 2147483647 w 652"/>
              <a:gd name="T7" fmla="*/ 2147483647 h 493"/>
              <a:gd name="T8" fmla="*/ 2147483647 w 652"/>
              <a:gd name="T9" fmla="*/ 2147483647 h 493"/>
              <a:gd name="T10" fmla="*/ 2147483647 w 652"/>
              <a:gd name="T11" fmla="*/ 2147483647 h 493"/>
              <a:gd name="T12" fmla="*/ 2147483647 w 652"/>
              <a:gd name="T13" fmla="*/ 2147483647 h 493"/>
              <a:gd name="T14" fmla="*/ 2147483647 w 652"/>
              <a:gd name="T15" fmla="*/ 2147483647 h 493"/>
              <a:gd name="T16" fmla="*/ 2147483647 w 652"/>
              <a:gd name="T17" fmla="*/ 2147483647 h 493"/>
              <a:gd name="T18" fmla="*/ 2147483647 w 652"/>
              <a:gd name="T19" fmla="*/ 2147483647 h 493"/>
              <a:gd name="T20" fmla="*/ 2147483647 w 652"/>
              <a:gd name="T21" fmla="*/ 2147483647 h 493"/>
              <a:gd name="T22" fmla="*/ 2147483647 w 652"/>
              <a:gd name="T23" fmla="*/ 2147483647 h 493"/>
              <a:gd name="T24" fmla="*/ 2147483647 w 652"/>
              <a:gd name="T25" fmla="*/ 2147483647 h 493"/>
              <a:gd name="T26" fmla="*/ 2147483647 w 652"/>
              <a:gd name="T27" fmla="*/ 2147483647 h 493"/>
              <a:gd name="T28" fmla="*/ 2147483647 w 652"/>
              <a:gd name="T29" fmla="*/ 2147483647 h 493"/>
              <a:gd name="T30" fmla="*/ 2147483647 w 652"/>
              <a:gd name="T31" fmla="*/ 2147483647 h 493"/>
              <a:gd name="T32" fmla="*/ 2147483647 w 652"/>
              <a:gd name="T33" fmla="*/ 2147483647 h 493"/>
              <a:gd name="T34" fmla="*/ 2147483647 w 652"/>
              <a:gd name="T35" fmla="*/ 2147483647 h 493"/>
              <a:gd name="T36" fmla="*/ 2147483647 w 652"/>
              <a:gd name="T37" fmla="*/ 2147483647 h 493"/>
              <a:gd name="T38" fmla="*/ 2147483647 w 652"/>
              <a:gd name="T39" fmla="*/ 2147483647 h 493"/>
              <a:gd name="T40" fmla="*/ 2147483647 w 652"/>
              <a:gd name="T41" fmla="*/ 2147483647 h 493"/>
              <a:gd name="T42" fmla="*/ 2147483647 w 652"/>
              <a:gd name="T43" fmla="*/ 2147483647 h 493"/>
              <a:gd name="T44" fmla="*/ 2147483647 w 652"/>
              <a:gd name="T45" fmla="*/ 2147483647 h 493"/>
              <a:gd name="T46" fmla="*/ 2147483647 w 652"/>
              <a:gd name="T47" fmla="*/ 2147483647 h 493"/>
              <a:gd name="T48" fmla="*/ 2147483647 w 652"/>
              <a:gd name="T49" fmla="*/ 2147483647 h 493"/>
              <a:gd name="T50" fmla="*/ 2147483647 w 652"/>
              <a:gd name="T51" fmla="*/ 2147483647 h 493"/>
              <a:gd name="T52" fmla="*/ 2147483647 w 652"/>
              <a:gd name="T53" fmla="*/ 2147483647 h 493"/>
              <a:gd name="T54" fmla="*/ 2147483647 w 652"/>
              <a:gd name="T55" fmla="*/ 2147483647 h 493"/>
              <a:gd name="T56" fmla="*/ 2147483647 w 652"/>
              <a:gd name="T57" fmla="*/ 2147483647 h 493"/>
              <a:gd name="T58" fmla="*/ 2147483647 w 652"/>
              <a:gd name="T59" fmla="*/ 2147483647 h 493"/>
              <a:gd name="T60" fmla="*/ 2147483647 w 652"/>
              <a:gd name="T61" fmla="*/ 2147483647 h 493"/>
              <a:gd name="T62" fmla="*/ 2147483647 w 652"/>
              <a:gd name="T63" fmla="*/ 2147483647 h 493"/>
              <a:gd name="T64" fmla="*/ 2147483647 w 652"/>
              <a:gd name="T65" fmla="*/ 2147483647 h 493"/>
              <a:gd name="T66" fmla="*/ 2147483647 w 652"/>
              <a:gd name="T67" fmla="*/ 2147483647 h 493"/>
              <a:gd name="T68" fmla="*/ 2147483647 w 652"/>
              <a:gd name="T69" fmla="*/ 2147483647 h 493"/>
              <a:gd name="T70" fmla="*/ 2147483647 w 652"/>
              <a:gd name="T71" fmla="*/ 2147483647 h 493"/>
              <a:gd name="T72" fmla="*/ 2147483647 w 652"/>
              <a:gd name="T73" fmla="*/ 2147483647 h 493"/>
              <a:gd name="T74" fmla="*/ 2147483647 w 652"/>
              <a:gd name="T75" fmla="*/ 2147483647 h 493"/>
              <a:gd name="T76" fmla="*/ 2147483647 w 652"/>
              <a:gd name="T77" fmla="*/ 2147483647 h 493"/>
              <a:gd name="T78" fmla="*/ 2147483647 w 652"/>
              <a:gd name="T79" fmla="*/ 2147483647 h 493"/>
              <a:gd name="T80" fmla="*/ 2147483647 w 652"/>
              <a:gd name="T81" fmla="*/ 2147483647 h 493"/>
              <a:gd name="T82" fmla="*/ 2147483647 w 652"/>
              <a:gd name="T83" fmla="*/ 2147483647 h 493"/>
              <a:gd name="T84" fmla="*/ 2147483647 w 652"/>
              <a:gd name="T85" fmla="*/ 2147483647 h 493"/>
              <a:gd name="T86" fmla="*/ 2147483647 w 652"/>
              <a:gd name="T87" fmla="*/ 2147483647 h 493"/>
              <a:gd name="T88" fmla="*/ 2147483647 w 652"/>
              <a:gd name="T89" fmla="*/ 2147483647 h 493"/>
              <a:gd name="T90" fmla="*/ 2147483647 w 652"/>
              <a:gd name="T91" fmla="*/ 2147483647 h 493"/>
              <a:gd name="T92" fmla="*/ 2147483647 w 652"/>
              <a:gd name="T93" fmla="*/ 2147483647 h 493"/>
              <a:gd name="T94" fmla="*/ 2147483647 w 652"/>
              <a:gd name="T95" fmla="*/ 2147483647 h 493"/>
              <a:gd name="T96" fmla="*/ 2147483647 w 652"/>
              <a:gd name="T97" fmla="*/ 2147483647 h 493"/>
              <a:gd name="T98" fmla="*/ 2147483647 w 652"/>
              <a:gd name="T99" fmla="*/ 2147483647 h 493"/>
              <a:gd name="T100" fmla="*/ 2147483647 w 652"/>
              <a:gd name="T101" fmla="*/ 2147483647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2"/>
              <a:gd name="T154" fmla="*/ 0 h 493"/>
              <a:gd name="T155" fmla="*/ 652 w 652"/>
              <a:gd name="T156" fmla="*/ 493 h 4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4" name="Freeform 9">
            <a:extLst>
              <a:ext uri="{FF2B5EF4-FFF2-40B4-BE49-F238E27FC236}">
                <a16:creationId xmlns:a16="http://schemas.microsoft.com/office/drawing/2014/main" id="{848D6931-FE7A-44F3-B7DA-6720BE267D95}"/>
              </a:ext>
            </a:extLst>
          </p:cNvPr>
          <p:cNvSpPr>
            <a:spLocks noChangeArrowheads="1"/>
          </p:cNvSpPr>
          <p:nvPr/>
        </p:nvSpPr>
        <p:spPr bwMode="auto">
          <a:xfrm>
            <a:off x="1857375" y="2935288"/>
            <a:ext cx="1304925" cy="935037"/>
          </a:xfrm>
          <a:custGeom>
            <a:avLst/>
            <a:gdLst>
              <a:gd name="T0" fmla="*/ 2147483647 w 406"/>
              <a:gd name="T1" fmla="*/ 2147483647 h 291"/>
              <a:gd name="T2" fmla="*/ 2147483647 w 406"/>
              <a:gd name="T3" fmla="*/ 2147483647 h 291"/>
              <a:gd name="T4" fmla="*/ 2147483647 w 406"/>
              <a:gd name="T5" fmla="*/ 2147483647 h 291"/>
              <a:gd name="T6" fmla="*/ 2147483647 w 406"/>
              <a:gd name="T7" fmla="*/ 2147483647 h 291"/>
              <a:gd name="T8" fmla="*/ 2147483647 w 406"/>
              <a:gd name="T9" fmla="*/ 2147483647 h 291"/>
              <a:gd name="T10" fmla="*/ 2147483647 w 406"/>
              <a:gd name="T11" fmla="*/ 2147483647 h 291"/>
              <a:gd name="T12" fmla="*/ 2147483647 w 406"/>
              <a:gd name="T13" fmla="*/ 2147483647 h 291"/>
              <a:gd name="T14" fmla="*/ 2147483647 w 406"/>
              <a:gd name="T15" fmla="*/ 2147483647 h 291"/>
              <a:gd name="T16" fmla="*/ 2147483647 w 406"/>
              <a:gd name="T17" fmla="*/ 2147483647 h 291"/>
              <a:gd name="T18" fmla="*/ 2147483647 w 406"/>
              <a:gd name="T19" fmla="*/ 2147483647 h 291"/>
              <a:gd name="T20" fmla="*/ 2147483647 w 406"/>
              <a:gd name="T21" fmla="*/ 2147483647 h 291"/>
              <a:gd name="T22" fmla="*/ 2147483647 w 406"/>
              <a:gd name="T23" fmla="*/ 2147483647 h 291"/>
              <a:gd name="T24" fmla="*/ 2147483647 w 406"/>
              <a:gd name="T25" fmla="*/ 2147483647 h 291"/>
              <a:gd name="T26" fmla="*/ 2147483647 w 406"/>
              <a:gd name="T27" fmla="*/ 2147483647 h 291"/>
              <a:gd name="T28" fmla="*/ 2147483647 w 406"/>
              <a:gd name="T29" fmla="*/ 2147483647 h 291"/>
              <a:gd name="T30" fmla="*/ 2147483647 w 406"/>
              <a:gd name="T31" fmla="*/ 2147483647 h 291"/>
              <a:gd name="T32" fmla="*/ 2147483647 w 406"/>
              <a:gd name="T33" fmla="*/ 2147483647 h 291"/>
              <a:gd name="T34" fmla="*/ 2147483647 w 406"/>
              <a:gd name="T35" fmla="*/ 2147483647 h 291"/>
              <a:gd name="T36" fmla="*/ 2147483647 w 406"/>
              <a:gd name="T37" fmla="*/ 2147483647 h 291"/>
              <a:gd name="T38" fmla="*/ 2147483647 w 406"/>
              <a:gd name="T39" fmla="*/ 2147483647 h 291"/>
              <a:gd name="T40" fmla="*/ 2147483647 w 406"/>
              <a:gd name="T41" fmla="*/ 2147483647 h 291"/>
              <a:gd name="T42" fmla="*/ 2147483647 w 406"/>
              <a:gd name="T43" fmla="*/ 2147483647 h 291"/>
              <a:gd name="T44" fmla="*/ 2147483647 w 406"/>
              <a:gd name="T45" fmla="*/ 2147483647 h 291"/>
              <a:gd name="T46" fmla="*/ 2147483647 w 406"/>
              <a:gd name="T47" fmla="*/ 2147483647 h 291"/>
              <a:gd name="T48" fmla="*/ 2147483647 w 406"/>
              <a:gd name="T49" fmla="*/ 2147483647 h 291"/>
              <a:gd name="T50" fmla="*/ 2147483647 w 406"/>
              <a:gd name="T51" fmla="*/ 2147483647 h 291"/>
              <a:gd name="T52" fmla="*/ 2147483647 w 406"/>
              <a:gd name="T53" fmla="*/ 2147483647 h 291"/>
              <a:gd name="T54" fmla="*/ 2147483647 w 406"/>
              <a:gd name="T55" fmla="*/ 2147483647 h 291"/>
              <a:gd name="T56" fmla="*/ 2147483647 w 406"/>
              <a:gd name="T57" fmla="*/ 2147483647 h 291"/>
              <a:gd name="T58" fmla="*/ 2147483647 w 406"/>
              <a:gd name="T59" fmla="*/ 2147483647 h 291"/>
              <a:gd name="T60" fmla="*/ 2147483647 w 406"/>
              <a:gd name="T61" fmla="*/ 2147483647 h 291"/>
              <a:gd name="T62" fmla="*/ 2147483647 w 406"/>
              <a:gd name="T63" fmla="*/ 2147483647 h 291"/>
              <a:gd name="T64" fmla="*/ 2147483647 w 406"/>
              <a:gd name="T65" fmla="*/ 2147483647 h 291"/>
              <a:gd name="T66" fmla="*/ 2147483647 w 406"/>
              <a:gd name="T67" fmla="*/ 2147483647 h 291"/>
              <a:gd name="T68" fmla="*/ 2147483647 w 406"/>
              <a:gd name="T69" fmla="*/ 2147483647 h 291"/>
              <a:gd name="T70" fmla="*/ 2147483647 w 406"/>
              <a:gd name="T71" fmla="*/ 2147483647 h 291"/>
              <a:gd name="T72" fmla="*/ 2147483647 w 406"/>
              <a:gd name="T73" fmla="*/ 2147483647 h 291"/>
              <a:gd name="T74" fmla="*/ 2147483647 w 406"/>
              <a:gd name="T75" fmla="*/ 2147483647 h 291"/>
              <a:gd name="T76" fmla="*/ 2147483647 w 406"/>
              <a:gd name="T77" fmla="*/ 2147483647 h 291"/>
              <a:gd name="T78" fmla="*/ 2147483647 w 406"/>
              <a:gd name="T79" fmla="*/ 2147483647 h 291"/>
              <a:gd name="T80" fmla="*/ 2147483647 w 406"/>
              <a:gd name="T81" fmla="*/ 2147483647 h 291"/>
              <a:gd name="T82" fmla="*/ 2147483647 w 406"/>
              <a:gd name="T83" fmla="*/ 2147483647 h 291"/>
              <a:gd name="T84" fmla="*/ 2147483647 w 406"/>
              <a:gd name="T85" fmla="*/ 2147483647 h 291"/>
              <a:gd name="T86" fmla="*/ 2147483647 w 406"/>
              <a:gd name="T87" fmla="*/ 2147483647 h 291"/>
              <a:gd name="T88" fmla="*/ 2147483647 w 406"/>
              <a:gd name="T89" fmla="*/ 2147483647 h 291"/>
              <a:gd name="T90" fmla="*/ 2147483647 w 406"/>
              <a:gd name="T91" fmla="*/ 2147483647 h 291"/>
              <a:gd name="T92" fmla="*/ 2147483647 w 406"/>
              <a:gd name="T93" fmla="*/ 2147483647 h 291"/>
              <a:gd name="T94" fmla="*/ 2147483647 w 406"/>
              <a:gd name="T95" fmla="*/ 2147483647 h 291"/>
              <a:gd name="T96" fmla="*/ 2147483647 w 406"/>
              <a:gd name="T97" fmla="*/ 2147483647 h 291"/>
              <a:gd name="T98" fmla="*/ 2147483647 w 406"/>
              <a:gd name="T99" fmla="*/ 2147483647 h 291"/>
              <a:gd name="T100" fmla="*/ 2147483647 w 406"/>
              <a:gd name="T101" fmla="*/ 2147483647 h 291"/>
              <a:gd name="T102" fmla="*/ 2147483647 w 406"/>
              <a:gd name="T103" fmla="*/ 2147483647 h 291"/>
              <a:gd name="T104" fmla="*/ 2147483647 w 406"/>
              <a:gd name="T105" fmla="*/ 2147483647 h 291"/>
              <a:gd name="T106" fmla="*/ 2147483647 w 406"/>
              <a:gd name="T107" fmla="*/ 2147483647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6"/>
              <a:gd name="T163" fmla="*/ 0 h 291"/>
              <a:gd name="T164" fmla="*/ 406 w 406"/>
              <a:gd name="T165" fmla="*/ 291 h 2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5" name="Freeform 10">
            <a:extLst>
              <a:ext uri="{FF2B5EF4-FFF2-40B4-BE49-F238E27FC236}">
                <a16:creationId xmlns:a16="http://schemas.microsoft.com/office/drawing/2014/main" id="{60C6D0E2-292F-46BB-A67C-12FDBB913CE5}"/>
              </a:ext>
            </a:extLst>
          </p:cNvPr>
          <p:cNvSpPr>
            <a:spLocks noChangeArrowheads="1"/>
          </p:cNvSpPr>
          <p:nvPr/>
        </p:nvSpPr>
        <p:spPr bwMode="auto">
          <a:xfrm>
            <a:off x="2603500" y="3590925"/>
            <a:ext cx="1130300" cy="990600"/>
          </a:xfrm>
          <a:custGeom>
            <a:avLst/>
            <a:gdLst>
              <a:gd name="T0" fmla="*/ 2147483647 w 351"/>
              <a:gd name="T1" fmla="*/ 2147483647 h 308"/>
              <a:gd name="T2" fmla="*/ 2147483647 w 351"/>
              <a:gd name="T3" fmla="*/ 2147483647 h 308"/>
              <a:gd name="T4" fmla="*/ 2147483647 w 351"/>
              <a:gd name="T5" fmla="*/ 2147483647 h 308"/>
              <a:gd name="T6" fmla="*/ 2147483647 w 351"/>
              <a:gd name="T7" fmla="*/ 2147483647 h 308"/>
              <a:gd name="T8" fmla="*/ 2147483647 w 351"/>
              <a:gd name="T9" fmla="*/ 2147483647 h 308"/>
              <a:gd name="T10" fmla="*/ 2147483647 w 351"/>
              <a:gd name="T11" fmla="*/ 2147483647 h 308"/>
              <a:gd name="T12" fmla="*/ 2147483647 w 351"/>
              <a:gd name="T13" fmla="*/ 2147483647 h 308"/>
              <a:gd name="T14" fmla="*/ 2147483647 w 351"/>
              <a:gd name="T15" fmla="*/ 2147483647 h 308"/>
              <a:gd name="T16" fmla="*/ 2147483647 w 351"/>
              <a:gd name="T17" fmla="*/ 2147483647 h 308"/>
              <a:gd name="T18" fmla="*/ 2147483647 w 351"/>
              <a:gd name="T19" fmla="*/ 2147483647 h 308"/>
              <a:gd name="T20" fmla="*/ 2147483647 w 351"/>
              <a:gd name="T21" fmla="*/ 2147483647 h 308"/>
              <a:gd name="T22" fmla="*/ 2147483647 w 351"/>
              <a:gd name="T23" fmla="*/ 2147483647 h 308"/>
              <a:gd name="T24" fmla="*/ 2147483647 w 351"/>
              <a:gd name="T25" fmla="*/ 2147483647 h 308"/>
              <a:gd name="T26" fmla="*/ 2147483647 w 351"/>
              <a:gd name="T27" fmla="*/ 2147483647 h 308"/>
              <a:gd name="T28" fmla="*/ 2147483647 w 351"/>
              <a:gd name="T29" fmla="*/ 2147483647 h 308"/>
              <a:gd name="T30" fmla="*/ 2147483647 w 351"/>
              <a:gd name="T31" fmla="*/ 2147483647 h 308"/>
              <a:gd name="T32" fmla="*/ 2147483647 w 351"/>
              <a:gd name="T33" fmla="*/ 2147483647 h 308"/>
              <a:gd name="T34" fmla="*/ 2147483647 w 351"/>
              <a:gd name="T35" fmla="*/ 2147483647 h 308"/>
              <a:gd name="T36" fmla="*/ 2147483647 w 351"/>
              <a:gd name="T37" fmla="*/ 2147483647 h 308"/>
              <a:gd name="T38" fmla="*/ 2147483647 w 351"/>
              <a:gd name="T39" fmla="*/ 2147483647 h 308"/>
              <a:gd name="T40" fmla="*/ 2147483647 w 351"/>
              <a:gd name="T41" fmla="*/ 2147483647 h 308"/>
              <a:gd name="T42" fmla="*/ 2147483647 w 351"/>
              <a:gd name="T43" fmla="*/ 2147483647 h 308"/>
              <a:gd name="T44" fmla="*/ 2147483647 w 351"/>
              <a:gd name="T45" fmla="*/ 2147483647 h 308"/>
              <a:gd name="T46" fmla="*/ 2147483647 w 351"/>
              <a:gd name="T47" fmla="*/ 2147483647 h 308"/>
              <a:gd name="T48" fmla="*/ 2147483647 w 351"/>
              <a:gd name="T49" fmla="*/ 2147483647 h 308"/>
              <a:gd name="T50" fmla="*/ 2147483647 w 351"/>
              <a:gd name="T51" fmla="*/ 2147483647 h 308"/>
              <a:gd name="T52" fmla="*/ 2147483647 w 351"/>
              <a:gd name="T53" fmla="*/ 2147483647 h 308"/>
              <a:gd name="T54" fmla="*/ 2147483647 w 351"/>
              <a:gd name="T55" fmla="*/ 2147483647 h 308"/>
              <a:gd name="T56" fmla="*/ 2147483647 w 351"/>
              <a:gd name="T57" fmla="*/ 2147483647 h 308"/>
              <a:gd name="T58" fmla="*/ 2147483647 w 351"/>
              <a:gd name="T59" fmla="*/ 2147483647 h 308"/>
              <a:gd name="T60" fmla="*/ 2147483647 w 351"/>
              <a:gd name="T61" fmla="*/ 2147483647 h 308"/>
              <a:gd name="T62" fmla="*/ 2147483647 w 351"/>
              <a:gd name="T63" fmla="*/ 2147483647 h 308"/>
              <a:gd name="T64" fmla="*/ 2147483647 w 351"/>
              <a:gd name="T65" fmla="*/ 2147483647 h 308"/>
              <a:gd name="T66" fmla="*/ 2147483647 w 351"/>
              <a:gd name="T67" fmla="*/ 2147483647 h 308"/>
              <a:gd name="T68" fmla="*/ 2147483647 w 351"/>
              <a:gd name="T69" fmla="*/ 2147483647 h 308"/>
              <a:gd name="T70" fmla="*/ 2147483647 w 351"/>
              <a:gd name="T71" fmla="*/ 2147483647 h 308"/>
              <a:gd name="T72" fmla="*/ 2147483647 w 351"/>
              <a:gd name="T73" fmla="*/ 2147483647 h 308"/>
              <a:gd name="T74" fmla="*/ 2147483647 w 351"/>
              <a:gd name="T75" fmla="*/ 2147483647 h 308"/>
              <a:gd name="T76" fmla="*/ 2147483647 w 351"/>
              <a:gd name="T77" fmla="*/ 2147483647 h 308"/>
              <a:gd name="T78" fmla="*/ 2147483647 w 351"/>
              <a:gd name="T79" fmla="*/ 2147483647 h 308"/>
              <a:gd name="T80" fmla="*/ 2147483647 w 351"/>
              <a:gd name="T81" fmla="*/ 2147483647 h 308"/>
              <a:gd name="T82" fmla="*/ 2147483647 w 351"/>
              <a:gd name="T83" fmla="*/ 2147483647 h 308"/>
              <a:gd name="T84" fmla="*/ 2147483647 w 351"/>
              <a:gd name="T85" fmla="*/ 2147483647 h 308"/>
              <a:gd name="T86" fmla="*/ 2147483647 w 351"/>
              <a:gd name="T87" fmla="*/ 2147483647 h 308"/>
              <a:gd name="T88" fmla="*/ 2147483647 w 351"/>
              <a:gd name="T89" fmla="*/ 2147483647 h 308"/>
              <a:gd name="T90" fmla="*/ 2147483647 w 351"/>
              <a:gd name="T91" fmla="*/ 2147483647 h 308"/>
              <a:gd name="T92" fmla="*/ 2147483647 w 351"/>
              <a:gd name="T93" fmla="*/ 2147483647 h 308"/>
              <a:gd name="T94" fmla="*/ 2147483647 w 351"/>
              <a:gd name="T95" fmla="*/ 2147483647 h 308"/>
              <a:gd name="T96" fmla="*/ 2147483647 w 351"/>
              <a:gd name="T97" fmla="*/ 2147483647 h 308"/>
              <a:gd name="T98" fmla="*/ 2147483647 w 351"/>
              <a:gd name="T99" fmla="*/ 2147483647 h 308"/>
              <a:gd name="T100" fmla="*/ 2147483647 w 351"/>
              <a:gd name="T101" fmla="*/ 2147483647 h 308"/>
              <a:gd name="T102" fmla="*/ 2147483647 w 351"/>
              <a:gd name="T103" fmla="*/ 2147483647 h 308"/>
              <a:gd name="T104" fmla="*/ 2147483647 w 351"/>
              <a:gd name="T105" fmla="*/ 2147483647 h 308"/>
              <a:gd name="T106" fmla="*/ 2147483647 w 351"/>
              <a:gd name="T107" fmla="*/ 2147483647 h 308"/>
              <a:gd name="T108" fmla="*/ 2147483647 w 351"/>
              <a:gd name="T109" fmla="*/ 2147483647 h 308"/>
              <a:gd name="T110" fmla="*/ 2147483647 w 351"/>
              <a:gd name="T111" fmla="*/ 2147483647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1"/>
              <a:gd name="T169" fmla="*/ 0 h 308"/>
              <a:gd name="T170" fmla="*/ 351 w 351"/>
              <a:gd name="T171" fmla="*/ 308 h 3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6" name="Freeform 11">
            <a:extLst>
              <a:ext uri="{FF2B5EF4-FFF2-40B4-BE49-F238E27FC236}">
                <a16:creationId xmlns:a16="http://schemas.microsoft.com/office/drawing/2014/main" id="{DA3E210A-2678-409C-8A59-7CCD5C5866E2}"/>
              </a:ext>
            </a:extLst>
          </p:cNvPr>
          <p:cNvSpPr>
            <a:spLocks noChangeArrowheads="1"/>
          </p:cNvSpPr>
          <p:nvPr/>
        </p:nvSpPr>
        <p:spPr bwMode="auto">
          <a:xfrm>
            <a:off x="728663" y="3190875"/>
            <a:ext cx="2020887" cy="1225550"/>
          </a:xfrm>
          <a:custGeom>
            <a:avLst/>
            <a:gdLst>
              <a:gd name="T0" fmla="*/ 2147483647 w 629"/>
              <a:gd name="T1" fmla="*/ 2147483647 h 382"/>
              <a:gd name="T2" fmla="*/ 2147483647 w 629"/>
              <a:gd name="T3" fmla="*/ 2147483647 h 382"/>
              <a:gd name="T4" fmla="*/ 2147483647 w 629"/>
              <a:gd name="T5" fmla="*/ 2147483647 h 382"/>
              <a:gd name="T6" fmla="*/ 2147483647 w 629"/>
              <a:gd name="T7" fmla="*/ 2147483647 h 382"/>
              <a:gd name="T8" fmla="*/ 2147483647 w 629"/>
              <a:gd name="T9" fmla="*/ 2147483647 h 382"/>
              <a:gd name="T10" fmla="*/ 2147483647 w 629"/>
              <a:gd name="T11" fmla="*/ 2147483647 h 382"/>
              <a:gd name="T12" fmla="*/ 2147483647 w 629"/>
              <a:gd name="T13" fmla="*/ 2147483647 h 382"/>
              <a:gd name="T14" fmla="*/ 2147483647 w 629"/>
              <a:gd name="T15" fmla="*/ 2147483647 h 382"/>
              <a:gd name="T16" fmla="*/ 2147483647 w 629"/>
              <a:gd name="T17" fmla="*/ 2147483647 h 382"/>
              <a:gd name="T18" fmla="*/ 2147483647 w 629"/>
              <a:gd name="T19" fmla="*/ 2147483647 h 382"/>
              <a:gd name="T20" fmla="*/ 2147483647 w 629"/>
              <a:gd name="T21" fmla="*/ 2147483647 h 382"/>
              <a:gd name="T22" fmla="*/ 2147483647 w 629"/>
              <a:gd name="T23" fmla="*/ 2147483647 h 382"/>
              <a:gd name="T24" fmla="*/ 2147483647 w 629"/>
              <a:gd name="T25" fmla="*/ 2147483647 h 382"/>
              <a:gd name="T26" fmla="*/ 2147483647 w 629"/>
              <a:gd name="T27" fmla="*/ 2147483647 h 382"/>
              <a:gd name="T28" fmla="*/ 2147483647 w 629"/>
              <a:gd name="T29" fmla="*/ 2147483647 h 382"/>
              <a:gd name="T30" fmla="*/ 2147483647 w 629"/>
              <a:gd name="T31" fmla="*/ 2147483647 h 382"/>
              <a:gd name="T32" fmla="*/ 2147483647 w 629"/>
              <a:gd name="T33" fmla="*/ 2147483647 h 382"/>
              <a:gd name="T34" fmla="*/ 2147483647 w 629"/>
              <a:gd name="T35" fmla="*/ 2147483647 h 382"/>
              <a:gd name="T36" fmla="*/ 2147483647 w 629"/>
              <a:gd name="T37" fmla="*/ 2147483647 h 382"/>
              <a:gd name="T38" fmla="*/ 2147483647 w 629"/>
              <a:gd name="T39" fmla="*/ 2147483647 h 382"/>
              <a:gd name="T40" fmla="*/ 2147483647 w 629"/>
              <a:gd name="T41" fmla="*/ 2147483647 h 382"/>
              <a:gd name="T42" fmla="*/ 2147483647 w 629"/>
              <a:gd name="T43" fmla="*/ 2147483647 h 382"/>
              <a:gd name="T44" fmla="*/ 2147483647 w 629"/>
              <a:gd name="T45" fmla="*/ 2147483647 h 382"/>
              <a:gd name="T46" fmla="*/ 2147483647 w 629"/>
              <a:gd name="T47" fmla="*/ 2147483647 h 382"/>
              <a:gd name="T48" fmla="*/ 2147483647 w 629"/>
              <a:gd name="T49" fmla="*/ 2147483647 h 382"/>
              <a:gd name="T50" fmla="*/ 2147483647 w 629"/>
              <a:gd name="T51" fmla="*/ 2147483647 h 382"/>
              <a:gd name="T52" fmla="*/ 2147483647 w 629"/>
              <a:gd name="T53" fmla="*/ 2147483647 h 382"/>
              <a:gd name="T54" fmla="*/ 2147483647 w 629"/>
              <a:gd name="T55" fmla="*/ 2147483647 h 382"/>
              <a:gd name="T56" fmla="*/ 2147483647 w 629"/>
              <a:gd name="T57" fmla="*/ 2147483647 h 382"/>
              <a:gd name="T58" fmla="*/ 2147483647 w 629"/>
              <a:gd name="T59" fmla="*/ 2147483647 h 382"/>
              <a:gd name="T60" fmla="*/ 2147483647 w 629"/>
              <a:gd name="T61" fmla="*/ 2147483647 h 382"/>
              <a:gd name="T62" fmla="*/ 2147483647 w 629"/>
              <a:gd name="T63" fmla="*/ 2147483647 h 382"/>
              <a:gd name="T64" fmla="*/ 2147483647 w 629"/>
              <a:gd name="T65" fmla="*/ 2147483647 h 382"/>
              <a:gd name="T66" fmla="*/ 2147483647 w 629"/>
              <a:gd name="T67" fmla="*/ 2147483647 h 382"/>
              <a:gd name="T68" fmla="*/ 2147483647 w 629"/>
              <a:gd name="T69" fmla="*/ 2147483647 h 382"/>
              <a:gd name="T70" fmla="*/ 2147483647 w 629"/>
              <a:gd name="T71" fmla="*/ 2147483647 h 382"/>
              <a:gd name="T72" fmla="*/ 2147483647 w 629"/>
              <a:gd name="T73" fmla="*/ 2147483647 h 382"/>
              <a:gd name="T74" fmla="*/ 2147483647 w 629"/>
              <a:gd name="T75" fmla="*/ 2147483647 h 382"/>
              <a:gd name="T76" fmla="*/ 2147483647 w 629"/>
              <a:gd name="T77" fmla="*/ 2147483647 h 382"/>
              <a:gd name="T78" fmla="*/ 2147483647 w 629"/>
              <a:gd name="T79" fmla="*/ 2147483647 h 382"/>
              <a:gd name="T80" fmla="*/ 2147483647 w 629"/>
              <a:gd name="T81" fmla="*/ 2147483647 h 382"/>
              <a:gd name="T82" fmla="*/ 2147483647 w 629"/>
              <a:gd name="T83" fmla="*/ 2147483647 h 382"/>
              <a:gd name="T84" fmla="*/ 2147483647 w 629"/>
              <a:gd name="T85" fmla="*/ 2147483647 h 382"/>
              <a:gd name="T86" fmla="*/ 2147483647 w 629"/>
              <a:gd name="T87" fmla="*/ 2147483647 h 382"/>
              <a:gd name="T88" fmla="*/ 2147483647 w 629"/>
              <a:gd name="T89" fmla="*/ 2147483647 h 382"/>
              <a:gd name="T90" fmla="*/ 2147483647 w 629"/>
              <a:gd name="T91" fmla="*/ 2147483647 h 382"/>
              <a:gd name="T92" fmla="*/ 2147483647 w 629"/>
              <a:gd name="T93" fmla="*/ 2147483647 h 382"/>
              <a:gd name="T94" fmla="*/ 2147483647 w 629"/>
              <a:gd name="T95" fmla="*/ 2147483647 h 382"/>
              <a:gd name="T96" fmla="*/ 2147483647 w 629"/>
              <a:gd name="T97" fmla="*/ 0 h 382"/>
              <a:gd name="T98" fmla="*/ 2147483647 w 629"/>
              <a:gd name="T99" fmla="*/ 2147483647 h 382"/>
              <a:gd name="T100" fmla="*/ 2147483647 w 629"/>
              <a:gd name="T101" fmla="*/ 2147483647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382"/>
              <a:gd name="T155" fmla="*/ 629 w 629"/>
              <a:gd name="T156" fmla="*/ 382 h 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7" name="Freeform 12">
            <a:extLst>
              <a:ext uri="{FF2B5EF4-FFF2-40B4-BE49-F238E27FC236}">
                <a16:creationId xmlns:a16="http://schemas.microsoft.com/office/drawing/2014/main" id="{904C0AD3-0C7F-49F3-B621-1A7C5F7EA89F}"/>
              </a:ext>
            </a:extLst>
          </p:cNvPr>
          <p:cNvSpPr>
            <a:spLocks noChangeArrowheads="1"/>
          </p:cNvSpPr>
          <p:nvPr/>
        </p:nvSpPr>
        <p:spPr bwMode="auto">
          <a:xfrm>
            <a:off x="2568575" y="4210050"/>
            <a:ext cx="914400" cy="950913"/>
          </a:xfrm>
          <a:custGeom>
            <a:avLst/>
            <a:gdLst>
              <a:gd name="T0" fmla="*/ 2147483647 w 284"/>
              <a:gd name="T1" fmla="*/ 2147483647 h 296"/>
              <a:gd name="T2" fmla="*/ 2147483647 w 284"/>
              <a:gd name="T3" fmla="*/ 2147483647 h 296"/>
              <a:gd name="T4" fmla="*/ 2147483647 w 284"/>
              <a:gd name="T5" fmla="*/ 2147483647 h 296"/>
              <a:gd name="T6" fmla="*/ 2147483647 w 284"/>
              <a:gd name="T7" fmla="*/ 2147483647 h 296"/>
              <a:gd name="T8" fmla="*/ 2147483647 w 284"/>
              <a:gd name="T9" fmla="*/ 2147483647 h 296"/>
              <a:gd name="T10" fmla="*/ 2147483647 w 284"/>
              <a:gd name="T11" fmla="*/ 2147483647 h 296"/>
              <a:gd name="T12" fmla="*/ 2147483647 w 284"/>
              <a:gd name="T13" fmla="*/ 2147483647 h 296"/>
              <a:gd name="T14" fmla="*/ 2147483647 w 284"/>
              <a:gd name="T15" fmla="*/ 2147483647 h 296"/>
              <a:gd name="T16" fmla="*/ 2147483647 w 284"/>
              <a:gd name="T17" fmla="*/ 2147483647 h 296"/>
              <a:gd name="T18" fmla="*/ 2147483647 w 284"/>
              <a:gd name="T19" fmla="*/ 2147483647 h 296"/>
              <a:gd name="T20" fmla="*/ 2147483647 w 284"/>
              <a:gd name="T21" fmla="*/ 2147483647 h 296"/>
              <a:gd name="T22" fmla="*/ 2147483647 w 284"/>
              <a:gd name="T23" fmla="*/ 2147483647 h 296"/>
              <a:gd name="T24" fmla="*/ 2147483647 w 284"/>
              <a:gd name="T25" fmla="*/ 2147483647 h 296"/>
              <a:gd name="T26" fmla="*/ 2147483647 w 284"/>
              <a:gd name="T27" fmla="*/ 2147483647 h 296"/>
              <a:gd name="T28" fmla="*/ 2147483647 w 284"/>
              <a:gd name="T29" fmla="*/ 2147483647 h 296"/>
              <a:gd name="T30" fmla="*/ 2147483647 w 284"/>
              <a:gd name="T31" fmla="*/ 2147483647 h 296"/>
              <a:gd name="T32" fmla="*/ 2147483647 w 284"/>
              <a:gd name="T33" fmla="*/ 2147483647 h 296"/>
              <a:gd name="T34" fmla="*/ 2147483647 w 284"/>
              <a:gd name="T35" fmla="*/ 2147483647 h 296"/>
              <a:gd name="T36" fmla="*/ 2147483647 w 284"/>
              <a:gd name="T37" fmla="*/ 2147483647 h 296"/>
              <a:gd name="T38" fmla="*/ 2147483647 w 284"/>
              <a:gd name="T39" fmla="*/ 2147483647 h 296"/>
              <a:gd name="T40" fmla="*/ 2147483647 w 284"/>
              <a:gd name="T41" fmla="*/ 2147483647 h 296"/>
              <a:gd name="T42" fmla="*/ 2147483647 w 284"/>
              <a:gd name="T43" fmla="*/ 2147483647 h 296"/>
              <a:gd name="T44" fmla="*/ 2147483647 w 284"/>
              <a:gd name="T45" fmla="*/ 2147483647 h 296"/>
              <a:gd name="T46" fmla="*/ 2147483647 w 284"/>
              <a:gd name="T47" fmla="*/ 2147483647 h 296"/>
              <a:gd name="T48" fmla="*/ 2147483647 w 284"/>
              <a:gd name="T49" fmla="*/ 2147483647 h 296"/>
              <a:gd name="T50" fmla="*/ 2147483647 w 284"/>
              <a:gd name="T51" fmla="*/ 2147483647 h 296"/>
              <a:gd name="T52" fmla="*/ 2147483647 w 284"/>
              <a:gd name="T53" fmla="*/ 2147483647 h 296"/>
              <a:gd name="T54" fmla="*/ 2147483647 w 284"/>
              <a:gd name="T55" fmla="*/ 2147483647 h 296"/>
              <a:gd name="T56" fmla="*/ 2147483647 w 284"/>
              <a:gd name="T57" fmla="*/ 2147483647 h 296"/>
              <a:gd name="T58" fmla="*/ 2147483647 w 284"/>
              <a:gd name="T59" fmla="*/ 2147483647 h 296"/>
              <a:gd name="T60" fmla="*/ 2147483647 w 284"/>
              <a:gd name="T61" fmla="*/ 2147483647 h 296"/>
              <a:gd name="T62" fmla="*/ 2147483647 w 284"/>
              <a:gd name="T63" fmla="*/ 2147483647 h 296"/>
              <a:gd name="T64" fmla="*/ 2147483647 w 284"/>
              <a:gd name="T65" fmla="*/ 2147483647 h 296"/>
              <a:gd name="T66" fmla="*/ 2147483647 w 284"/>
              <a:gd name="T67" fmla="*/ 2147483647 h 296"/>
              <a:gd name="T68" fmla="*/ 2147483647 w 284"/>
              <a:gd name="T69" fmla="*/ 2147483647 h 296"/>
              <a:gd name="T70" fmla="*/ 2147483647 w 284"/>
              <a:gd name="T71" fmla="*/ 2147483647 h 296"/>
              <a:gd name="T72" fmla="*/ 2147483647 w 284"/>
              <a:gd name="T73" fmla="*/ 2147483647 h 296"/>
              <a:gd name="T74" fmla="*/ 2147483647 w 284"/>
              <a:gd name="T75" fmla="*/ 2147483647 h 296"/>
              <a:gd name="T76" fmla="*/ 2147483647 w 284"/>
              <a:gd name="T77" fmla="*/ 2147483647 h 296"/>
              <a:gd name="T78" fmla="*/ 2147483647 w 284"/>
              <a:gd name="T79" fmla="*/ 2147483647 h 296"/>
              <a:gd name="T80" fmla="*/ 2147483647 w 284"/>
              <a:gd name="T81" fmla="*/ 2147483647 h 296"/>
              <a:gd name="T82" fmla="*/ 2147483647 w 284"/>
              <a:gd name="T83" fmla="*/ 2147483647 h 296"/>
              <a:gd name="T84" fmla="*/ 2147483647 w 284"/>
              <a:gd name="T85" fmla="*/ 2147483647 h 296"/>
              <a:gd name="T86" fmla="*/ 2147483647 w 284"/>
              <a:gd name="T87" fmla="*/ 2147483647 h 296"/>
              <a:gd name="T88" fmla="*/ 2147483647 w 284"/>
              <a:gd name="T89" fmla="*/ 2147483647 h 296"/>
              <a:gd name="T90" fmla="*/ 2147483647 w 284"/>
              <a:gd name="T91" fmla="*/ 2147483647 h 296"/>
              <a:gd name="T92" fmla="*/ 2147483647 w 284"/>
              <a:gd name="T93" fmla="*/ 2147483647 h 296"/>
              <a:gd name="T94" fmla="*/ 2147483647 w 284"/>
              <a:gd name="T95" fmla="*/ 2147483647 h 296"/>
              <a:gd name="T96" fmla="*/ 2147483647 w 284"/>
              <a:gd name="T97" fmla="*/ 2147483647 h 296"/>
              <a:gd name="T98" fmla="*/ 2147483647 w 284"/>
              <a:gd name="T99" fmla="*/ 2147483647 h 296"/>
              <a:gd name="T100" fmla="*/ 2147483647 w 284"/>
              <a:gd name="T101" fmla="*/ 2147483647 h 296"/>
              <a:gd name="T102" fmla="*/ 2147483647 w 284"/>
              <a:gd name="T103" fmla="*/ 2147483647 h 296"/>
              <a:gd name="T104" fmla="*/ 2147483647 w 284"/>
              <a:gd name="T105" fmla="*/ 2147483647 h 296"/>
              <a:gd name="T106" fmla="*/ 2147483647 w 284"/>
              <a:gd name="T107" fmla="*/ 2147483647 h 296"/>
              <a:gd name="T108" fmla="*/ 2147483647 w 284"/>
              <a:gd name="T109" fmla="*/ 2147483647 h 296"/>
              <a:gd name="T110" fmla="*/ 2147483647 w 284"/>
              <a:gd name="T111" fmla="*/ 2147483647 h 296"/>
              <a:gd name="T112" fmla="*/ 2147483647 w 284"/>
              <a:gd name="T113" fmla="*/ 2147483647 h 296"/>
              <a:gd name="T114" fmla="*/ 2147483647 w 284"/>
              <a:gd name="T115" fmla="*/ 2147483647 h 296"/>
              <a:gd name="T116" fmla="*/ 2147483647 w 284"/>
              <a:gd name="T117" fmla="*/ 2147483647 h 296"/>
              <a:gd name="T118" fmla="*/ 2147483647 w 284"/>
              <a:gd name="T119" fmla="*/ 2147483647 h 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
              <a:gd name="T181" fmla="*/ 0 h 296"/>
              <a:gd name="T182" fmla="*/ 284 w 284"/>
              <a:gd name="T183" fmla="*/ 296 h 2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8" name="Freeform 13">
            <a:extLst>
              <a:ext uri="{FF2B5EF4-FFF2-40B4-BE49-F238E27FC236}">
                <a16:creationId xmlns:a16="http://schemas.microsoft.com/office/drawing/2014/main" id="{88C4F53A-304B-45B5-8B25-F82B6C375ED2}"/>
              </a:ext>
            </a:extLst>
          </p:cNvPr>
          <p:cNvSpPr>
            <a:spLocks noChangeArrowheads="1"/>
          </p:cNvSpPr>
          <p:nvPr/>
        </p:nvSpPr>
        <p:spPr bwMode="auto">
          <a:xfrm>
            <a:off x="3224213" y="4198938"/>
            <a:ext cx="617537" cy="533400"/>
          </a:xfrm>
          <a:custGeom>
            <a:avLst/>
            <a:gdLst>
              <a:gd name="T0" fmla="*/ 2147483647 w 192"/>
              <a:gd name="T1" fmla="*/ 2147483647 h 166"/>
              <a:gd name="T2" fmla="*/ 2147483647 w 192"/>
              <a:gd name="T3" fmla="*/ 2147483647 h 166"/>
              <a:gd name="T4" fmla="*/ 2147483647 w 192"/>
              <a:gd name="T5" fmla="*/ 0 h 166"/>
              <a:gd name="T6" fmla="*/ 2147483647 w 192"/>
              <a:gd name="T7" fmla="*/ 2147483647 h 166"/>
              <a:gd name="T8" fmla="*/ 2147483647 w 192"/>
              <a:gd name="T9" fmla="*/ 2147483647 h 166"/>
              <a:gd name="T10" fmla="*/ 2147483647 w 192"/>
              <a:gd name="T11" fmla="*/ 2147483647 h 166"/>
              <a:gd name="T12" fmla="*/ 2147483647 w 192"/>
              <a:gd name="T13" fmla="*/ 2147483647 h 166"/>
              <a:gd name="T14" fmla="*/ 2147483647 w 192"/>
              <a:gd name="T15" fmla="*/ 2147483647 h 166"/>
              <a:gd name="T16" fmla="*/ 2147483647 w 192"/>
              <a:gd name="T17" fmla="*/ 2147483647 h 166"/>
              <a:gd name="T18" fmla="*/ 2147483647 w 192"/>
              <a:gd name="T19" fmla="*/ 2147483647 h 166"/>
              <a:gd name="T20" fmla="*/ 2147483647 w 192"/>
              <a:gd name="T21" fmla="*/ 2147483647 h 166"/>
              <a:gd name="T22" fmla="*/ 2147483647 w 192"/>
              <a:gd name="T23" fmla="*/ 2147483647 h 166"/>
              <a:gd name="T24" fmla="*/ 2147483647 w 192"/>
              <a:gd name="T25" fmla="*/ 2147483647 h 166"/>
              <a:gd name="T26" fmla="*/ 2147483647 w 192"/>
              <a:gd name="T27" fmla="*/ 2147483647 h 166"/>
              <a:gd name="T28" fmla="*/ 2147483647 w 192"/>
              <a:gd name="T29" fmla="*/ 2147483647 h 166"/>
              <a:gd name="T30" fmla="*/ 2147483647 w 192"/>
              <a:gd name="T31" fmla="*/ 2147483647 h 166"/>
              <a:gd name="T32" fmla="*/ 2147483647 w 192"/>
              <a:gd name="T33" fmla="*/ 2147483647 h 166"/>
              <a:gd name="T34" fmla="*/ 2147483647 w 192"/>
              <a:gd name="T35" fmla="*/ 2147483647 h 166"/>
              <a:gd name="T36" fmla="*/ 2147483647 w 192"/>
              <a:gd name="T37" fmla="*/ 2147483647 h 166"/>
              <a:gd name="T38" fmla="*/ 2147483647 w 192"/>
              <a:gd name="T39" fmla="*/ 2147483647 h 166"/>
              <a:gd name="T40" fmla="*/ 2147483647 w 192"/>
              <a:gd name="T41" fmla="*/ 2147483647 h 166"/>
              <a:gd name="T42" fmla="*/ 2147483647 w 192"/>
              <a:gd name="T43" fmla="*/ 2147483647 h 166"/>
              <a:gd name="T44" fmla="*/ 2147483647 w 192"/>
              <a:gd name="T45" fmla="*/ 2147483647 h 166"/>
              <a:gd name="T46" fmla="*/ 2147483647 w 192"/>
              <a:gd name="T47" fmla="*/ 2147483647 h 166"/>
              <a:gd name="T48" fmla="*/ 2147483647 w 192"/>
              <a:gd name="T49" fmla="*/ 2147483647 h 166"/>
              <a:gd name="T50" fmla="*/ 2147483647 w 192"/>
              <a:gd name="T51" fmla="*/ 2147483647 h 166"/>
              <a:gd name="T52" fmla="*/ 2147483647 w 192"/>
              <a:gd name="T53" fmla="*/ 2147483647 h 166"/>
              <a:gd name="T54" fmla="*/ 2147483647 w 192"/>
              <a:gd name="T55" fmla="*/ 2147483647 h 166"/>
              <a:gd name="T56" fmla="*/ 2147483647 w 192"/>
              <a:gd name="T57" fmla="*/ 2147483647 h 166"/>
              <a:gd name="T58" fmla="*/ 2147483647 w 192"/>
              <a:gd name="T59" fmla="*/ 2147483647 h 166"/>
              <a:gd name="T60" fmla="*/ 2147483647 w 192"/>
              <a:gd name="T61" fmla="*/ 2147483647 h 166"/>
              <a:gd name="T62" fmla="*/ 2147483647 w 192"/>
              <a:gd name="T63" fmla="*/ 2147483647 h 166"/>
              <a:gd name="T64" fmla="*/ 2147483647 w 192"/>
              <a:gd name="T65" fmla="*/ 2147483647 h 166"/>
              <a:gd name="T66" fmla="*/ 2147483647 w 192"/>
              <a:gd name="T67" fmla="*/ 2147483647 h 166"/>
              <a:gd name="T68" fmla="*/ 2147483647 w 192"/>
              <a:gd name="T69" fmla="*/ 2147483647 h 166"/>
              <a:gd name="T70" fmla="*/ 2147483647 w 192"/>
              <a:gd name="T71" fmla="*/ 2147483647 h 166"/>
              <a:gd name="T72" fmla="*/ 2147483647 w 192"/>
              <a:gd name="T73" fmla="*/ 2147483647 h 166"/>
              <a:gd name="T74" fmla="*/ 2147483647 w 192"/>
              <a:gd name="T75" fmla="*/ 2147483647 h 166"/>
              <a:gd name="T76" fmla="*/ 2147483647 w 192"/>
              <a:gd name="T77" fmla="*/ 2147483647 h 166"/>
              <a:gd name="T78" fmla="*/ 2147483647 w 192"/>
              <a:gd name="T79" fmla="*/ 2147483647 h 166"/>
              <a:gd name="T80" fmla="*/ 2147483647 w 192"/>
              <a:gd name="T81" fmla="*/ 2147483647 h 166"/>
              <a:gd name="T82" fmla="*/ 2147483647 w 192"/>
              <a:gd name="T83" fmla="*/ 2147483647 h 166"/>
              <a:gd name="T84" fmla="*/ 2147483647 w 192"/>
              <a:gd name="T85" fmla="*/ 2147483647 h 166"/>
              <a:gd name="T86" fmla="*/ 2147483647 w 192"/>
              <a:gd name="T87" fmla="*/ 2147483647 h 166"/>
              <a:gd name="T88" fmla="*/ 2147483647 w 192"/>
              <a:gd name="T89" fmla="*/ 2147483647 h 166"/>
              <a:gd name="T90" fmla="*/ 2147483647 w 192"/>
              <a:gd name="T91" fmla="*/ 2147483647 h 166"/>
              <a:gd name="T92" fmla="*/ 2147483647 w 192"/>
              <a:gd name="T93" fmla="*/ 2147483647 h 166"/>
              <a:gd name="T94" fmla="*/ 2147483647 w 192"/>
              <a:gd name="T95" fmla="*/ 2147483647 h 166"/>
              <a:gd name="T96" fmla="*/ 2147483647 w 192"/>
              <a:gd name="T97" fmla="*/ 2147483647 h 166"/>
              <a:gd name="T98" fmla="*/ 2147483647 w 192"/>
              <a:gd name="T99" fmla="*/ 2147483647 h 166"/>
              <a:gd name="T100" fmla="*/ 2147483647 w 192"/>
              <a:gd name="T101" fmla="*/ 2147483647 h 166"/>
              <a:gd name="T102" fmla="*/ 2147483647 w 1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2"/>
              <a:gd name="T157" fmla="*/ 0 h 166"/>
              <a:gd name="T158" fmla="*/ 192 w 1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39" name="Freeform 14">
            <a:extLst>
              <a:ext uri="{FF2B5EF4-FFF2-40B4-BE49-F238E27FC236}">
                <a16:creationId xmlns:a16="http://schemas.microsoft.com/office/drawing/2014/main" id="{2441179B-B475-4A71-A9E2-4A8EE60B9A79}"/>
              </a:ext>
            </a:extLst>
          </p:cNvPr>
          <p:cNvSpPr>
            <a:spLocks noChangeArrowheads="1"/>
          </p:cNvSpPr>
          <p:nvPr/>
        </p:nvSpPr>
        <p:spPr bwMode="auto">
          <a:xfrm>
            <a:off x="3324225" y="4525963"/>
            <a:ext cx="806450" cy="614362"/>
          </a:xfrm>
          <a:custGeom>
            <a:avLst/>
            <a:gdLst>
              <a:gd name="T0" fmla="*/ 2147483647 w 251"/>
              <a:gd name="T1" fmla="*/ 2147483647 h 191"/>
              <a:gd name="T2" fmla="*/ 2147483647 w 251"/>
              <a:gd name="T3" fmla="*/ 2147483647 h 191"/>
              <a:gd name="T4" fmla="*/ 2147483647 w 251"/>
              <a:gd name="T5" fmla="*/ 2147483647 h 191"/>
              <a:gd name="T6" fmla="*/ 2147483647 w 251"/>
              <a:gd name="T7" fmla="*/ 2147483647 h 191"/>
              <a:gd name="T8" fmla="*/ 2147483647 w 251"/>
              <a:gd name="T9" fmla="*/ 2147483647 h 191"/>
              <a:gd name="T10" fmla="*/ 2147483647 w 251"/>
              <a:gd name="T11" fmla="*/ 2147483647 h 191"/>
              <a:gd name="T12" fmla="*/ 2147483647 w 251"/>
              <a:gd name="T13" fmla="*/ 2147483647 h 191"/>
              <a:gd name="T14" fmla="*/ 2147483647 w 251"/>
              <a:gd name="T15" fmla="*/ 2147483647 h 191"/>
              <a:gd name="T16" fmla="*/ 2147483647 w 251"/>
              <a:gd name="T17" fmla="*/ 2147483647 h 191"/>
              <a:gd name="T18" fmla="*/ 2147483647 w 251"/>
              <a:gd name="T19" fmla="*/ 2147483647 h 191"/>
              <a:gd name="T20" fmla="*/ 2147483647 w 251"/>
              <a:gd name="T21" fmla="*/ 2147483647 h 191"/>
              <a:gd name="T22" fmla="*/ 2147483647 w 251"/>
              <a:gd name="T23" fmla="*/ 2147483647 h 191"/>
              <a:gd name="T24" fmla="*/ 2147483647 w 251"/>
              <a:gd name="T25" fmla="*/ 2147483647 h 191"/>
              <a:gd name="T26" fmla="*/ 2147483647 w 251"/>
              <a:gd name="T27" fmla="*/ 2147483647 h 191"/>
              <a:gd name="T28" fmla="*/ 2147483647 w 251"/>
              <a:gd name="T29" fmla="*/ 2147483647 h 191"/>
              <a:gd name="T30" fmla="*/ 2147483647 w 251"/>
              <a:gd name="T31" fmla="*/ 2147483647 h 191"/>
              <a:gd name="T32" fmla="*/ 2147483647 w 251"/>
              <a:gd name="T33" fmla="*/ 2147483647 h 191"/>
              <a:gd name="T34" fmla="*/ 2147483647 w 251"/>
              <a:gd name="T35" fmla="*/ 2147483647 h 191"/>
              <a:gd name="T36" fmla="*/ 2147483647 w 251"/>
              <a:gd name="T37" fmla="*/ 2147483647 h 191"/>
              <a:gd name="T38" fmla="*/ 2147483647 w 251"/>
              <a:gd name="T39" fmla="*/ 2147483647 h 191"/>
              <a:gd name="T40" fmla="*/ 2147483647 w 251"/>
              <a:gd name="T41" fmla="*/ 2147483647 h 191"/>
              <a:gd name="T42" fmla="*/ 2147483647 w 251"/>
              <a:gd name="T43" fmla="*/ 2147483647 h 191"/>
              <a:gd name="T44" fmla="*/ 2147483647 w 251"/>
              <a:gd name="T45" fmla="*/ 2147483647 h 191"/>
              <a:gd name="T46" fmla="*/ 2147483647 w 251"/>
              <a:gd name="T47" fmla="*/ 2147483647 h 191"/>
              <a:gd name="T48" fmla="*/ 2147483647 w 251"/>
              <a:gd name="T49" fmla="*/ 2147483647 h 191"/>
              <a:gd name="T50" fmla="*/ 2147483647 w 251"/>
              <a:gd name="T51" fmla="*/ 2147483647 h 191"/>
              <a:gd name="T52" fmla="*/ 2147483647 w 251"/>
              <a:gd name="T53" fmla="*/ 2147483647 h 191"/>
              <a:gd name="T54" fmla="*/ 2147483647 w 251"/>
              <a:gd name="T55" fmla="*/ 2147483647 h 191"/>
              <a:gd name="T56" fmla="*/ 2147483647 w 251"/>
              <a:gd name="T57" fmla="*/ 2147483647 h 191"/>
              <a:gd name="T58" fmla="*/ 2147483647 w 251"/>
              <a:gd name="T59" fmla="*/ 2147483647 h 191"/>
              <a:gd name="T60" fmla="*/ 2147483647 w 251"/>
              <a:gd name="T61" fmla="*/ 2147483647 h 191"/>
              <a:gd name="T62" fmla="*/ 2147483647 w 251"/>
              <a:gd name="T63" fmla="*/ 2147483647 h 191"/>
              <a:gd name="T64" fmla="*/ 2147483647 w 251"/>
              <a:gd name="T65" fmla="*/ 2147483647 h 191"/>
              <a:gd name="T66" fmla="*/ 2147483647 w 251"/>
              <a:gd name="T67" fmla="*/ 2147483647 h 191"/>
              <a:gd name="T68" fmla="*/ 2147483647 w 251"/>
              <a:gd name="T69" fmla="*/ 2147483647 h 191"/>
              <a:gd name="T70" fmla="*/ 2147483647 w 251"/>
              <a:gd name="T71" fmla="*/ 2147483647 h 191"/>
              <a:gd name="T72" fmla="*/ 2147483647 w 251"/>
              <a:gd name="T73" fmla="*/ 2147483647 h 191"/>
              <a:gd name="T74" fmla="*/ 2147483647 w 251"/>
              <a:gd name="T75" fmla="*/ 2147483647 h 191"/>
              <a:gd name="T76" fmla="*/ 2147483647 w 251"/>
              <a:gd name="T77" fmla="*/ 2147483647 h 191"/>
              <a:gd name="T78" fmla="*/ 2147483647 w 251"/>
              <a:gd name="T79" fmla="*/ 2147483647 h 191"/>
              <a:gd name="T80" fmla="*/ 2147483647 w 251"/>
              <a:gd name="T81" fmla="*/ 2147483647 h 191"/>
              <a:gd name="T82" fmla="*/ 2147483647 w 251"/>
              <a:gd name="T83" fmla="*/ 2147483647 h 191"/>
              <a:gd name="T84" fmla="*/ 2147483647 w 251"/>
              <a:gd name="T85" fmla="*/ 2147483647 h 191"/>
              <a:gd name="T86" fmla="*/ 2147483647 w 251"/>
              <a:gd name="T87" fmla="*/ 2147483647 h 191"/>
              <a:gd name="T88" fmla="*/ 2147483647 w 251"/>
              <a:gd name="T89" fmla="*/ 2147483647 h 191"/>
              <a:gd name="T90" fmla="*/ 2147483647 w 251"/>
              <a:gd name="T91" fmla="*/ 2147483647 h 191"/>
              <a:gd name="T92" fmla="*/ 2147483647 w 251"/>
              <a:gd name="T93" fmla="*/ 2147483647 h 191"/>
              <a:gd name="T94" fmla="*/ 2147483647 w 251"/>
              <a:gd name="T95" fmla="*/ 2147483647 h 191"/>
              <a:gd name="T96" fmla="*/ 2147483647 w 251"/>
              <a:gd name="T97" fmla="*/ 2147483647 h 191"/>
              <a:gd name="T98" fmla="*/ 2147483647 w 251"/>
              <a:gd name="T99" fmla="*/ 2147483647 h 191"/>
              <a:gd name="T100" fmla="*/ 2147483647 w 251"/>
              <a:gd name="T101" fmla="*/ 2147483647 h 191"/>
              <a:gd name="T102" fmla="*/ 2147483647 w 251"/>
              <a:gd name="T103" fmla="*/ 2147483647 h 191"/>
              <a:gd name="T104" fmla="*/ 2147483647 w 251"/>
              <a:gd name="T105" fmla="*/ 2147483647 h 191"/>
              <a:gd name="T106" fmla="*/ 2147483647 w 251"/>
              <a:gd name="T107" fmla="*/ 2147483647 h 191"/>
              <a:gd name="T108" fmla="*/ 2147483647 w 251"/>
              <a:gd name="T109" fmla="*/ 2147483647 h 191"/>
              <a:gd name="T110" fmla="*/ 2147483647 w 251"/>
              <a:gd name="T111" fmla="*/ 2147483647 h 191"/>
              <a:gd name="T112" fmla="*/ 2147483647 w 251"/>
              <a:gd name="T113" fmla="*/ 2147483647 h 191"/>
              <a:gd name="T114" fmla="*/ 2147483647 w 251"/>
              <a:gd name="T115" fmla="*/ 0 h 191"/>
              <a:gd name="T116" fmla="*/ 2147483647 w 251"/>
              <a:gd name="T117" fmla="*/ 2147483647 h 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191"/>
              <a:gd name="T179" fmla="*/ 251 w 251"/>
              <a:gd name="T180" fmla="*/ 191 h 1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0" name="Freeform 15">
            <a:extLst>
              <a:ext uri="{FF2B5EF4-FFF2-40B4-BE49-F238E27FC236}">
                <a16:creationId xmlns:a16="http://schemas.microsoft.com/office/drawing/2014/main" id="{33CF0B75-E4E9-4B78-8117-C73D572A1BC6}"/>
              </a:ext>
            </a:extLst>
          </p:cNvPr>
          <p:cNvSpPr>
            <a:spLocks noChangeArrowheads="1"/>
          </p:cNvSpPr>
          <p:nvPr/>
        </p:nvSpPr>
        <p:spPr bwMode="auto">
          <a:xfrm>
            <a:off x="3435350" y="3851275"/>
            <a:ext cx="457200" cy="461963"/>
          </a:xfrm>
          <a:custGeom>
            <a:avLst/>
            <a:gdLst>
              <a:gd name="T0" fmla="*/ 2147483647 w 142"/>
              <a:gd name="T1" fmla="*/ 2147483647 h 144"/>
              <a:gd name="T2" fmla="*/ 2147483647 w 142"/>
              <a:gd name="T3" fmla="*/ 2147483647 h 144"/>
              <a:gd name="T4" fmla="*/ 2147483647 w 142"/>
              <a:gd name="T5" fmla="*/ 2147483647 h 144"/>
              <a:gd name="T6" fmla="*/ 2147483647 w 142"/>
              <a:gd name="T7" fmla="*/ 2147483647 h 144"/>
              <a:gd name="T8" fmla="*/ 2147483647 w 142"/>
              <a:gd name="T9" fmla="*/ 2147483647 h 144"/>
              <a:gd name="T10" fmla="*/ 2147483647 w 142"/>
              <a:gd name="T11" fmla="*/ 2147483647 h 144"/>
              <a:gd name="T12" fmla="*/ 2147483647 w 142"/>
              <a:gd name="T13" fmla="*/ 2147483647 h 144"/>
              <a:gd name="T14" fmla="*/ 2147483647 w 142"/>
              <a:gd name="T15" fmla="*/ 2147483647 h 144"/>
              <a:gd name="T16" fmla="*/ 2147483647 w 142"/>
              <a:gd name="T17" fmla="*/ 2147483647 h 144"/>
              <a:gd name="T18" fmla="*/ 2147483647 w 142"/>
              <a:gd name="T19" fmla="*/ 2147483647 h 144"/>
              <a:gd name="T20" fmla="*/ 2147483647 w 142"/>
              <a:gd name="T21" fmla="*/ 2147483647 h 144"/>
              <a:gd name="T22" fmla="*/ 2147483647 w 142"/>
              <a:gd name="T23" fmla="*/ 2147483647 h 144"/>
              <a:gd name="T24" fmla="*/ 2147483647 w 142"/>
              <a:gd name="T25" fmla="*/ 2147483647 h 144"/>
              <a:gd name="T26" fmla="*/ 2147483647 w 142"/>
              <a:gd name="T27" fmla="*/ 2147483647 h 144"/>
              <a:gd name="T28" fmla="*/ 0 w 142"/>
              <a:gd name="T29" fmla="*/ 2147483647 h 144"/>
              <a:gd name="T30" fmla="*/ 2147483647 w 142"/>
              <a:gd name="T31" fmla="*/ 2147483647 h 144"/>
              <a:gd name="T32" fmla="*/ 2147483647 w 142"/>
              <a:gd name="T33" fmla="*/ 2147483647 h 144"/>
              <a:gd name="T34" fmla="*/ 2147483647 w 142"/>
              <a:gd name="T35" fmla="*/ 2147483647 h 144"/>
              <a:gd name="T36" fmla="*/ 2147483647 w 142"/>
              <a:gd name="T37" fmla="*/ 2147483647 h 144"/>
              <a:gd name="T38" fmla="*/ 2147483647 w 142"/>
              <a:gd name="T39" fmla="*/ 2147483647 h 144"/>
              <a:gd name="T40" fmla="*/ 2147483647 w 142"/>
              <a:gd name="T41" fmla="*/ 2147483647 h 144"/>
              <a:gd name="T42" fmla="*/ 2147483647 w 142"/>
              <a:gd name="T43" fmla="*/ 2147483647 h 144"/>
              <a:gd name="T44" fmla="*/ 2147483647 w 142"/>
              <a:gd name="T45" fmla="*/ 2147483647 h 144"/>
              <a:gd name="T46" fmla="*/ 2147483647 w 142"/>
              <a:gd name="T47" fmla="*/ 2147483647 h 144"/>
              <a:gd name="T48" fmla="*/ 2147483647 w 142"/>
              <a:gd name="T49" fmla="*/ 2147483647 h 144"/>
              <a:gd name="T50" fmla="*/ 2147483647 w 142"/>
              <a:gd name="T51" fmla="*/ 2147483647 h 144"/>
              <a:gd name="T52" fmla="*/ 2147483647 w 142"/>
              <a:gd name="T53" fmla="*/ 2147483647 h 144"/>
              <a:gd name="T54" fmla="*/ 2147483647 w 142"/>
              <a:gd name="T55" fmla="*/ 2147483647 h 144"/>
              <a:gd name="T56" fmla="*/ 2147483647 w 142"/>
              <a:gd name="T57" fmla="*/ 2147483647 h 144"/>
              <a:gd name="T58" fmla="*/ 2147483647 w 142"/>
              <a:gd name="T59" fmla="*/ 2147483647 h 144"/>
              <a:gd name="T60" fmla="*/ 2147483647 w 142"/>
              <a:gd name="T61" fmla="*/ 2147483647 h 144"/>
              <a:gd name="T62" fmla="*/ 2147483647 w 142"/>
              <a:gd name="T63" fmla="*/ 2147483647 h 144"/>
              <a:gd name="T64" fmla="*/ 2147483647 w 142"/>
              <a:gd name="T65" fmla="*/ 2147483647 h 144"/>
              <a:gd name="T66" fmla="*/ 2147483647 w 142"/>
              <a:gd name="T67" fmla="*/ 2147483647 h 144"/>
              <a:gd name="T68" fmla="*/ 2147483647 w 142"/>
              <a:gd name="T69" fmla="*/ 2147483647 h 144"/>
              <a:gd name="T70" fmla="*/ 2147483647 w 142"/>
              <a:gd name="T71" fmla="*/ 2147483647 h 144"/>
              <a:gd name="T72" fmla="*/ 2147483647 w 142"/>
              <a:gd name="T73" fmla="*/ 2147483647 h 144"/>
              <a:gd name="T74" fmla="*/ 2147483647 w 142"/>
              <a:gd name="T75" fmla="*/ 2147483647 h 144"/>
              <a:gd name="T76" fmla="*/ 2147483647 w 142"/>
              <a:gd name="T77" fmla="*/ 2147483647 h 144"/>
              <a:gd name="T78" fmla="*/ 2147483647 w 142"/>
              <a:gd name="T79" fmla="*/ 2147483647 h 144"/>
              <a:gd name="T80" fmla="*/ 2147483647 w 142"/>
              <a:gd name="T81" fmla="*/ 2147483647 h 144"/>
              <a:gd name="T82" fmla="*/ 2147483647 w 142"/>
              <a:gd name="T83" fmla="*/ 2147483647 h 144"/>
              <a:gd name="T84" fmla="*/ 2147483647 w 142"/>
              <a:gd name="T85" fmla="*/ 2147483647 h 144"/>
              <a:gd name="T86" fmla="*/ 2147483647 w 142"/>
              <a:gd name="T87" fmla="*/ 2147483647 h 144"/>
              <a:gd name="T88" fmla="*/ 2147483647 w 142"/>
              <a:gd name="T89" fmla="*/ 2147483647 h 144"/>
              <a:gd name="T90" fmla="*/ 2147483647 w 142"/>
              <a:gd name="T91" fmla="*/ 2147483647 h 144"/>
              <a:gd name="T92" fmla="*/ 2147483647 w 142"/>
              <a:gd name="T93" fmla="*/ 2147483647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2"/>
              <a:gd name="T142" fmla="*/ 0 h 144"/>
              <a:gd name="T143" fmla="*/ 142 w 142"/>
              <a:gd name="T144" fmla="*/ 144 h 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1" name="Freeform 16">
            <a:extLst>
              <a:ext uri="{FF2B5EF4-FFF2-40B4-BE49-F238E27FC236}">
                <a16:creationId xmlns:a16="http://schemas.microsoft.com/office/drawing/2014/main" id="{3CB94EE5-C969-4347-91E1-2E9B582E2CDE}"/>
              </a:ext>
            </a:extLst>
          </p:cNvPr>
          <p:cNvSpPr>
            <a:spLocks noChangeArrowheads="1"/>
          </p:cNvSpPr>
          <p:nvPr/>
        </p:nvSpPr>
        <p:spPr bwMode="auto">
          <a:xfrm>
            <a:off x="3435350" y="2951163"/>
            <a:ext cx="520700" cy="930275"/>
          </a:xfrm>
          <a:custGeom>
            <a:avLst/>
            <a:gdLst>
              <a:gd name="T0" fmla="*/ 2147483647 w 162"/>
              <a:gd name="T1" fmla="*/ 2147483647 h 289"/>
              <a:gd name="T2" fmla="*/ 2147483647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2147483647 h 289"/>
              <a:gd name="T26" fmla="*/ 2147483647 w 162"/>
              <a:gd name="T27" fmla="*/ 2147483647 h 289"/>
              <a:gd name="T28" fmla="*/ 2147483647 w 162"/>
              <a:gd name="T29" fmla="*/ 2147483647 h 289"/>
              <a:gd name="T30" fmla="*/ 2147483647 w 162"/>
              <a:gd name="T31" fmla="*/ 2147483647 h 289"/>
              <a:gd name="T32" fmla="*/ 2147483647 w 162"/>
              <a:gd name="T33" fmla="*/ 2147483647 h 289"/>
              <a:gd name="T34" fmla="*/ 2147483647 w 162"/>
              <a:gd name="T35" fmla="*/ 2147483647 h 289"/>
              <a:gd name="T36" fmla="*/ 2147483647 w 162"/>
              <a:gd name="T37" fmla="*/ 2147483647 h 289"/>
              <a:gd name="T38" fmla="*/ 2147483647 w 162"/>
              <a:gd name="T39" fmla="*/ 2147483647 h 289"/>
              <a:gd name="T40" fmla="*/ 2147483647 w 162"/>
              <a:gd name="T41" fmla="*/ 2147483647 h 289"/>
              <a:gd name="T42" fmla="*/ 2147483647 w 162"/>
              <a:gd name="T43" fmla="*/ 2147483647 h 289"/>
              <a:gd name="T44" fmla="*/ 2147483647 w 162"/>
              <a:gd name="T45" fmla="*/ 2147483647 h 289"/>
              <a:gd name="T46" fmla="*/ 2147483647 w 162"/>
              <a:gd name="T47" fmla="*/ 2147483647 h 289"/>
              <a:gd name="T48" fmla="*/ 2147483647 w 162"/>
              <a:gd name="T49" fmla="*/ 2147483647 h 289"/>
              <a:gd name="T50" fmla="*/ 2147483647 w 162"/>
              <a:gd name="T51" fmla="*/ 2147483647 h 289"/>
              <a:gd name="T52" fmla="*/ 2147483647 w 162"/>
              <a:gd name="T53" fmla="*/ 2147483647 h 289"/>
              <a:gd name="T54" fmla="*/ 2147483647 w 162"/>
              <a:gd name="T55" fmla="*/ 2147483647 h 289"/>
              <a:gd name="T56" fmla="*/ 2147483647 w 162"/>
              <a:gd name="T57" fmla="*/ 2147483647 h 289"/>
              <a:gd name="T58" fmla="*/ 2147483647 w 162"/>
              <a:gd name="T59" fmla="*/ 2147483647 h 289"/>
              <a:gd name="T60" fmla="*/ 2147483647 w 162"/>
              <a:gd name="T61" fmla="*/ 2147483647 h 289"/>
              <a:gd name="T62" fmla="*/ 2147483647 w 162"/>
              <a:gd name="T63" fmla="*/ 2147483647 h 289"/>
              <a:gd name="T64" fmla="*/ 2147483647 w 162"/>
              <a:gd name="T65" fmla="*/ 2147483647 h 289"/>
              <a:gd name="T66" fmla="*/ 2147483647 w 162"/>
              <a:gd name="T67" fmla="*/ 2147483647 h 289"/>
              <a:gd name="T68" fmla="*/ 2147483647 w 162"/>
              <a:gd name="T69" fmla="*/ 2147483647 h 289"/>
              <a:gd name="T70" fmla="*/ 2147483647 w 162"/>
              <a:gd name="T71" fmla="*/ 2147483647 h 289"/>
              <a:gd name="T72" fmla="*/ 2147483647 w 162"/>
              <a:gd name="T73" fmla="*/ 2147483647 h 289"/>
              <a:gd name="T74" fmla="*/ 2147483647 w 162"/>
              <a:gd name="T75" fmla="*/ 2147483647 h 289"/>
              <a:gd name="T76" fmla="*/ 2147483647 w 162"/>
              <a:gd name="T77" fmla="*/ 2147483647 h 289"/>
              <a:gd name="T78" fmla="*/ 2147483647 w 162"/>
              <a:gd name="T79" fmla="*/ 2147483647 h 289"/>
              <a:gd name="T80" fmla="*/ 2147483647 w 162"/>
              <a:gd name="T81" fmla="*/ 2147483647 h 289"/>
              <a:gd name="T82" fmla="*/ 2147483647 w 162"/>
              <a:gd name="T83" fmla="*/ 2147483647 h 289"/>
              <a:gd name="T84" fmla="*/ 2147483647 w 162"/>
              <a:gd name="T85" fmla="*/ 2147483647 h 289"/>
              <a:gd name="T86" fmla="*/ 2147483647 w 162"/>
              <a:gd name="T87" fmla="*/ 2147483647 h 289"/>
              <a:gd name="T88" fmla="*/ 2147483647 w 162"/>
              <a:gd name="T89" fmla="*/ 2147483647 h 289"/>
              <a:gd name="T90" fmla="*/ 2147483647 w 162"/>
              <a:gd name="T91" fmla="*/ 2147483647 h 289"/>
              <a:gd name="T92" fmla="*/ 2147483647 w 162"/>
              <a:gd name="T93" fmla="*/ 2147483647 h 289"/>
              <a:gd name="T94" fmla="*/ 2147483647 w 162"/>
              <a:gd name="T95" fmla="*/ 2147483647 h 289"/>
              <a:gd name="T96" fmla="*/ 2147483647 w 162"/>
              <a:gd name="T97" fmla="*/ 2147483647 h 289"/>
              <a:gd name="T98" fmla="*/ 2147483647 w 162"/>
              <a:gd name="T99" fmla="*/ 2147483647 h 289"/>
              <a:gd name="T100" fmla="*/ 2147483647 w 162"/>
              <a:gd name="T101" fmla="*/ 2147483647 h 289"/>
              <a:gd name="T102" fmla="*/ 2147483647 w 162"/>
              <a:gd name="T103" fmla="*/ 0 h 289"/>
              <a:gd name="T104" fmla="*/ 2147483647 w 162"/>
              <a:gd name="T105" fmla="*/ 2147483647 h 289"/>
              <a:gd name="T106" fmla="*/ 2147483647 w 162"/>
              <a:gd name="T107" fmla="*/ 2147483647 h 289"/>
              <a:gd name="T108" fmla="*/ 2147483647 w 162"/>
              <a:gd name="T109" fmla="*/ 2147483647 h 289"/>
              <a:gd name="T110" fmla="*/ 2147483647 w 162"/>
              <a:gd name="T111" fmla="*/ 2147483647 h 289"/>
              <a:gd name="T112" fmla="*/ 2147483647 w 162"/>
              <a:gd name="T113" fmla="*/ 2147483647 h 289"/>
              <a:gd name="T114" fmla="*/ 2147483647 w 162"/>
              <a:gd name="T115" fmla="*/ 2147483647 h 289"/>
              <a:gd name="T116" fmla="*/ 2147483647 w 162"/>
              <a:gd name="T117" fmla="*/ 2147483647 h 289"/>
              <a:gd name="T118" fmla="*/ 2147483647 w 162"/>
              <a:gd name="T119" fmla="*/ 2147483647 h 289"/>
              <a:gd name="T120" fmla="*/ 2147483647 w 162"/>
              <a:gd name="T121" fmla="*/ 2147483647 h 289"/>
              <a:gd name="T122" fmla="*/ 2147483647 w 162"/>
              <a:gd name="T123" fmla="*/ 2147483647 h 289"/>
              <a:gd name="T124" fmla="*/ 2147483647 w 162"/>
              <a:gd name="T125" fmla="*/ 2147483647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2"/>
              <a:gd name="T190" fmla="*/ 0 h 289"/>
              <a:gd name="T191" fmla="*/ 162 w 162"/>
              <a:gd name="T192" fmla="*/ 289 h 2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F48C06"/>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2" name="Freeform 17">
            <a:extLst>
              <a:ext uri="{FF2B5EF4-FFF2-40B4-BE49-F238E27FC236}">
                <a16:creationId xmlns:a16="http://schemas.microsoft.com/office/drawing/2014/main" id="{E2CE33E9-346B-4BEE-87E1-4634B215479F}"/>
              </a:ext>
            </a:extLst>
          </p:cNvPr>
          <p:cNvSpPr>
            <a:spLocks noChangeArrowheads="1"/>
          </p:cNvSpPr>
          <p:nvPr/>
        </p:nvSpPr>
        <p:spPr bwMode="auto">
          <a:xfrm>
            <a:off x="3886200" y="2778125"/>
            <a:ext cx="349250" cy="762000"/>
          </a:xfrm>
          <a:custGeom>
            <a:avLst/>
            <a:gdLst>
              <a:gd name="T0" fmla="*/ 2147483647 w 108"/>
              <a:gd name="T1" fmla="*/ 2147483647 h 237"/>
              <a:gd name="T2" fmla="*/ 2147483647 w 108"/>
              <a:gd name="T3" fmla="*/ 2147483647 h 237"/>
              <a:gd name="T4" fmla="*/ 2147483647 w 108"/>
              <a:gd name="T5" fmla="*/ 2147483647 h 237"/>
              <a:gd name="T6" fmla="*/ 2147483647 w 108"/>
              <a:gd name="T7" fmla="*/ 2147483647 h 237"/>
              <a:gd name="T8" fmla="*/ 2147483647 w 108"/>
              <a:gd name="T9" fmla="*/ 2147483647 h 237"/>
              <a:gd name="T10" fmla="*/ 2147483647 w 108"/>
              <a:gd name="T11" fmla="*/ 2147483647 h 237"/>
              <a:gd name="T12" fmla="*/ 2147483647 w 108"/>
              <a:gd name="T13" fmla="*/ 2147483647 h 237"/>
              <a:gd name="T14" fmla="*/ 2147483647 w 108"/>
              <a:gd name="T15" fmla="*/ 2147483647 h 237"/>
              <a:gd name="T16" fmla="*/ 2147483647 w 108"/>
              <a:gd name="T17" fmla="*/ 2147483647 h 237"/>
              <a:gd name="T18" fmla="*/ 2147483647 w 108"/>
              <a:gd name="T19" fmla="*/ 2147483647 h 237"/>
              <a:gd name="T20" fmla="*/ 2147483647 w 108"/>
              <a:gd name="T21" fmla="*/ 2147483647 h 237"/>
              <a:gd name="T22" fmla="*/ 2147483647 w 108"/>
              <a:gd name="T23" fmla="*/ 2147483647 h 237"/>
              <a:gd name="T24" fmla="*/ 2147483647 w 108"/>
              <a:gd name="T25" fmla="*/ 2147483647 h 237"/>
              <a:gd name="T26" fmla="*/ 2147483647 w 108"/>
              <a:gd name="T27" fmla="*/ 2147483647 h 237"/>
              <a:gd name="T28" fmla="*/ 2147483647 w 108"/>
              <a:gd name="T29" fmla="*/ 2147483647 h 237"/>
              <a:gd name="T30" fmla="*/ 2147483647 w 108"/>
              <a:gd name="T31" fmla="*/ 2147483647 h 237"/>
              <a:gd name="T32" fmla="*/ 2147483647 w 108"/>
              <a:gd name="T33" fmla="*/ 2147483647 h 237"/>
              <a:gd name="T34" fmla="*/ 2147483647 w 108"/>
              <a:gd name="T35" fmla="*/ 2147483647 h 237"/>
              <a:gd name="T36" fmla="*/ 2147483647 w 108"/>
              <a:gd name="T37" fmla="*/ 2147483647 h 237"/>
              <a:gd name="T38" fmla="*/ 2147483647 w 108"/>
              <a:gd name="T39" fmla="*/ 2147483647 h 237"/>
              <a:gd name="T40" fmla="*/ 2147483647 w 108"/>
              <a:gd name="T41" fmla="*/ 2147483647 h 237"/>
              <a:gd name="T42" fmla="*/ 2147483647 w 108"/>
              <a:gd name="T43" fmla="*/ 2147483647 h 237"/>
              <a:gd name="T44" fmla="*/ 2147483647 w 108"/>
              <a:gd name="T45" fmla="*/ 2147483647 h 237"/>
              <a:gd name="T46" fmla="*/ 2147483647 w 108"/>
              <a:gd name="T47" fmla="*/ 2147483647 h 237"/>
              <a:gd name="T48" fmla="*/ 2147483647 w 108"/>
              <a:gd name="T49" fmla="*/ 2147483647 h 237"/>
              <a:gd name="T50" fmla="*/ 2147483647 w 108"/>
              <a:gd name="T51" fmla="*/ 2147483647 h 237"/>
              <a:gd name="T52" fmla="*/ 2147483647 w 108"/>
              <a:gd name="T53" fmla="*/ 2147483647 h 237"/>
              <a:gd name="T54" fmla="*/ 2147483647 w 108"/>
              <a:gd name="T55" fmla="*/ 2147483647 h 237"/>
              <a:gd name="T56" fmla="*/ 2147483647 w 108"/>
              <a:gd name="T57" fmla="*/ 2147483647 h 237"/>
              <a:gd name="T58" fmla="*/ 2147483647 w 108"/>
              <a:gd name="T59" fmla="*/ 2147483647 h 237"/>
              <a:gd name="T60" fmla="*/ 2147483647 w 108"/>
              <a:gd name="T61" fmla="*/ 2147483647 h 237"/>
              <a:gd name="T62" fmla="*/ 2147483647 w 108"/>
              <a:gd name="T63" fmla="*/ 2147483647 h 237"/>
              <a:gd name="T64" fmla="*/ 2147483647 w 108"/>
              <a:gd name="T65" fmla="*/ 2147483647 h 237"/>
              <a:gd name="T66" fmla="*/ 2147483647 w 108"/>
              <a:gd name="T67" fmla="*/ 2147483647 h 237"/>
              <a:gd name="T68" fmla="*/ 2147483647 w 108"/>
              <a:gd name="T69" fmla="*/ 2147483647 h 237"/>
              <a:gd name="T70" fmla="*/ 2147483647 w 108"/>
              <a:gd name="T71" fmla="*/ 2147483647 h 237"/>
              <a:gd name="T72" fmla="*/ 2147483647 w 108"/>
              <a:gd name="T73" fmla="*/ 2147483647 h 237"/>
              <a:gd name="T74" fmla="*/ 2147483647 w 108"/>
              <a:gd name="T75" fmla="*/ 2147483647 h 237"/>
              <a:gd name="T76" fmla="*/ 2147483647 w 108"/>
              <a:gd name="T77" fmla="*/ 2147483647 h 237"/>
              <a:gd name="T78" fmla="*/ 2147483647 w 108"/>
              <a:gd name="T79" fmla="*/ 2147483647 h 237"/>
              <a:gd name="T80" fmla="*/ 2147483647 w 108"/>
              <a:gd name="T81" fmla="*/ 2147483647 h 237"/>
              <a:gd name="T82" fmla="*/ 2147483647 w 108"/>
              <a:gd name="T83" fmla="*/ 2147483647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237"/>
              <a:gd name="T128" fmla="*/ 108 w 108"/>
              <a:gd name="T129" fmla="*/ 237 h 2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3" name="Freeform 18">
            <a:extLst>
              <a:ext uri="{FF2B5EF4-FFF2-40B4-BE49-F238E27FC236}">
                <a16:creationId xmlns:a16="http://schemas.microsoft.com/office/drawing/2014/main" id="{E3101527-89BE-4270-8620-33142E66256E}"/>
              </a:ext>
            </a:extLst>
          </p:cNvPr>
          <p:cNvSpPr>
            <a:spLocks noChangeArrowheads="1"/>
          </p:cNvSpPr>
          <p:nvPr/>
        </p:nvSpPr>
        <p:spPr bwMode="auto">
          <a:xfrm>
            <a:off x="3797300" y="4076700"/>
            <a:ext cx="555625" cy="641350"/>
          </a:xfrm>
          <a:custGeom>
            <a:avLst/>
            <a:gdLst>
              <a:gd name="T0" fmla="*/ 2147483647 w 173"/>
              <a:gd name="T1" fmla="*/ 2147483647 h 200"/>
              <a:gd name="T2" fmla="*/ 2147483647 w 173"/>
              <a:gd name="T3" fmla="*/ 2147483647 h 200"/>
              <a:gd name="T4" fmla="*/ 2147483647 w 173"/>
              <a:gd name="T5" fmla="*/ 2147483647 h 200"/>
              <a:gd name="T6" fmla="*/ 2147483647 w 173"/>
              <a:gd name="T7" fmla="*/ 2147483647 h 200"/>
              <a:gd name="T8" fmla="*/ 2147483647 w 173"/>
              <a:gd name="T9" fmla="*/ 2147483647 h 200"/>
              <a:gd name="T10" fmla="*/ 2147483647 w 173"/>
              <a:gd name="T11" fmla="*/ 2147483647 h 200"/>
              <a:gd name="T12" fmla="*/ 2147483647 w 173"/>
              <a:gd name="T13" fmla="*/ 2147483647 h 200"/>
              <a:gd name="T14" fmla="*/ 2147483647 w 173"/>
              <a:gd name="T15" fmla="*/ 2147483647 h 200"/>
              <a:gd name="T16" fmla="*/ 2147483647 w 173"/>
              <a:gd name="T17" fmla="*/ 2147483647 h 200"/>
              <a:gd name="T18" fmla="*/ 2147483647 w 173"/>
              <a:gd name="T19" fmla="*/ 2147483647 h 200"/>
              <a:gd name="T20" fmla="*/ 2147483647 w 173"/>
              <a:gd name="T21" fmla="*/ 2147483647 h 200"/>
              <a:gd name="T22" fmla="*/ 2147483647 w 173"/>
              <a:gd name="T23" fmla="*/ 2147483647 h 200"/>
              <a:gd name="T24" fmla="*/ 2147483647 w 173"/>
              <a:gd name="T25" fmla="*/ 2147483647 h 200"/>
              <a:gd name="T26" fmla="*/ 2147483647 w 173"/>
              <a:gd name="T27" fmla="*/ 0 h 200"/>
              <a:gd name="T28" fmla="*/ 2147483647 w 173"/>
              <a:gd name="T29" fmla="*/ 2147483647 h 200"/>
              <a:gd name="T30" fmla="*/ 2147483647 w 173"/>
              <a:gd name="T31" fmla="*/ 2147483647 h 200"/>
              <a:gd name="T32" fmla="*/ 2147483647 w 173"/>
              <a:gd name="T33" fmla="*/ 2147483647 h 200"/>
              <a:gd name="T34" fmla="*/ 2147483647 w 173"/>
              <a:gd name="T35" fmla="*/ 2147483647 h 200"/>
              <a:gd name="T36" fmla="*/ 2147483647 w 173"/>
              <a:gd name="T37" fmla="*/ 2147483647 h 200"/>
              <a:gd name="T38" fmla="*/ 2147483647 w 173"/>
              <a:gd name="T39" fmla="*/ 2147483647 h 200"/>
              <a:gd name="T40" fmla="*/ 2147483647 w 173"/>
              <a:gd name="T41" fmla="*/ 2147483647 h 200"/>
              <a:gd name="T42" fmla="*/ 2147483647 w 173"/>
              <a:gd name="T43" fmla="*/ 2147483647 h 200"/>
              <a:gd name="T44" fmla="*/ 2147483647 w 173"/>
              <a:gd name="T45" fmla="*/ 2147483647 h 200"/>
              <a:gd name="T46" fmla="*/ 2147483647 w 173"/>
              <a:gd name="T47" fmla="*/ 2147483647 h 200"/>
              <a:gd name="T48" fmla="*/ 2147483647 w 173"/>
              <a:gd name="T49" fmla="*/ 2147483647 h 200"/>
              <a:gd name="T50" fmla="*/ 2147483647 w 173"/>
              <a:gd name="T51" fmla="*/ 2147483647 h 200"/>
              <a:gd name="T52" fmla="*/ 2147483647 w 173"/>
              <a:gd name="T53" fmla="*/ 2147483647 h 200"/>
              <a:gd name="T54" fmla="*/ 2147483647 w 173"/>
              <a:gd name="T55" fmla="*/ 2147483647 h 200"/>
              <a:gd name="T56" fmla="*/ 2147483647 w 173"/>
              <a:gd name="T57" fmla="*/ 2147483647 h 200"/>
              <a:gd name="T58" fmla="*/ 2147483647 w 173"/>
              <a:gd name="T59" fmla="*/ 2147483647 h 200"/>
              <a:gd name="T60" fmla="*/ 2147483647 w 173"/>
              <a:gd name="T61" fmla="*/ 2147483647 h 200"/>
              <a:gd name="T62" fmla="*/ 2147483647 w 173"/>
              <a:gd name="T63" fmla="*/ 2147483647 h 200"/>
              <a:gd name="T64" fmla="*/ 2147483647 w 173"/>
              <a:gd name="T65" fmla="*/ 2147483647 h 200"/>
              <a:gd name="T66" fmla="*/ 2147483647 w 173"/>
              <a:gd name="T67" fmla="*/ 2147483647 h 200"/>
              <a:gd name="T68" fmla="*/ 2147483647 w 173"/>
              <a:gd name="T69" fmla="*/ 2147483647 h 200"/>
              <a:gd name="T70" fmla="*/ 2147483647 w 173"/>
              <a:gd name="T71" fmla="*/ 2147483647 h 200"/>
              <a:gd name="T72" fmla="*/ 2147483647 w 173"/>
              <a:gd name="T73" fmla="*/ 2147483647 h 200"/>
              <a:gd name="T74" fmla="*/ 2147483647 w 173"/>
              <a:gd name="T75" fmla="*/ 2147483647 h 200"/>
              <a:gd name="T76" fmla="*/ 2147483647 w 173"/>
              <a:gd name="T77" fmla="*/ 2147483647 h 200"/>
              <a:gd name="T78" fmla="*/ 2147483647 w 173"/>
              <a:gd name="T79" fmla="*/ 2147483647 h 200"/>
              <a:gd name="T80" fmla="*/ 2147483647 w 173"/>
              <a:gd name="T81" fmla="*/ 2147483647 h 200"/>
              <a:gd name="T82" fmla="*/ 2147483647 w 173"/>
              <a:gd name="T83" fmla="*/ 2147483647 h 200"/>
              <a:gd name="T84" fmla="*/ 2147483647 w 173"/>
              <a:gd name="T85" fmla="*/ 2147483647 h 200"/>
              <a:gd name="T86" fmla="*/ 2147483647 w 173"/>
              <a:gd name="T87" fmla="*/ 2147483647 h 200"/>
              <a:gd name="T88" fmla="*/ 2147483647 w 173"/>
              <a:gd name="T89" fmla="*/ 2147483647 h 200"/>
              <a:gd name="T90" fmla="*/ 2147483647 w 173"/>
              <a:gd name="T91" fmla="*/ 2147483647 h 200"/>
              <a:gd name="T92" fmla="*/ 2147483647 w 173"/>
              <a:gd name="T93" fmla="*/ 2147483647 h 200"/>
              <a:gd name="T94" fmla="*/ 2147483647 w 173"/>
              <a:gd name="T95" fmla="*/ 2147483647 h 200"/>
              <a:gd name="T96" fmla="*/ 2147483647 w 173"/>
              <a:gd name="T97" fmla="*/ 2147483647 h 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200"/>
              <a:gd name="T149" fmla="*/ 173 w 173"/>
              <a:gd name="T150" fmla="*/ 200 h 2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rgbClr val="FDC60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4" name="Freeform 19">
            <a:extLst>
              <a:ext uri="{FF2B5EF4-FFF2-40B4-BE49-F238E27FC236}">
                <a16:creationId xmlns:a16="http://schemas.microsoft.com/office/drawing/2014/main" id="{584E0CFE-7533-461D-AE02-1DC2392F5000}"/>
              </a:ext>
            </a:extLst>
          </p:cNvPr>
          <p:cNvSpPr>
            <a:spLocks noChangeArrowheads="1"/>
          </p:cNvSpPr>
          <p:nvPr/>
        </p:nvSpPr>
        <p:spPr bwMode="auto">
          <a:xfrm>
            <a:off x="3732213" y="3706813"/>
            <a:ext cx="784225" cy="492125"/>
          </a:xfrm>
          <a:custGeom>
            <a:avLst/>
            <a:gdLst>
              <a:gd name="T0" fmla="*/ 2147483647 w 244"/>
              <a:gd name="T1" fmla="*/ 2147483647 h 153"/>
              <a:gd name="T2" fmla="*/ 2147483647 w 244"/>
              <a:gd name="T3" fmla="*/ 2147483647 h 153"/>
              <a:gd name="T4" fmla="*/ 2147483647 w 244"/>
              <a:gd name="T5" fmla="*/ 2147483647 h 153"/>
              <a:gd name="T6" fmla="*/ 2147483647 w 244"/>
              <a:gd name="T7" fmla="*/ 2147483647 h 153"/>
              <a:gd name="T8" fmla="*/ 2147483647 w 244"/>
              <a:gd name="T9" fmla="*/ 2147483647 h 153"/>
              <a:gd name="T10" fmla="*/ 2147483647 w 244"/>
              <a:gd name="T11" fmla="*/ 2147483647 h 153"/>
              <a:gd name="T12" fmla="*/ 2147483647 w 244"/>
              <a:gd name="T13" fmla="*/ 2147483647 h 153"/>
              <a:gd name="T14" fmla="*/ 2147483647 w 244"/>
              <a:gd name="T15" fmla="*/ 2147483647 h 153"/>
              <a:gd name="T16" fmla="*/ 2147483647 w 244"/>
              <a:gd name="T17" fmla="*/ 2147483647 h 153"/>
              <a:gd name="T18" fmla="*/ 2147483647 w 244"/>
              <a:gd name="T19" fmla="*/ 2147483647 h 153"/>
              <a:gd name="T20" fmla="*/ 2147483647 w 244"/>
              <a:gd name="T21" fmla="*/ 2147483647 h 153"/>
              <a:gd name="T22" fmla="*/ 2147483647 w 244"/>
              <a:gd name="T23" fmla="*/ 2147483647 h 153"/>
              <a:gd name="T24" fmla="*/ 2147483647 w 244"/>
              <a:gd name="T25" fmla="*/ 2147483647 h 153"/>
              <a:gd name="T26" fmla="*/ 2147483647 w 244"/>
              <a:gd name="T27" fmla="*/ 2147483647 h 153"/>
              <a:gd name="T28" fmla="*/ 2147483647 w 244"/>
              <a:gd name="T29" fmla="*/ 2147483647 h 153"/>
              <a:gd name="T30" fmla="*/ 2147483647 w 244"/>
              <a:gd name="T31" fmla="*/ 2147483647 h 153"/>
              <a:gd name="T32" fmla="*/ 2147483647 w 244"/>
              <a:gd name="T33" fmla="*/ 2147483647 h 153"/>
              <a:gd name="T34" fmla="*/ 2147483647 w 244"/>
              <a:gd name="T35" fmla="*/ 2147483647 h 153"/>
              <a:gd name="T36" fmla="*/ 2147483647 w 244"/>
              <a:gd name="T37" fmla="*/ 2147483647 h 153"/>
              <a:gd name="T38" fmla="*/ 2147483647 w 244"/>
              <a:gd name="T39" fmla="*/ 2147483647 h 153"/>
              <a:gd name="T40" fmla="*/ 2147483647 w 244"/>
              <a:gd name="T41" fmla="*/ 2147483647 h 153"/>
              <a:gd name="T42" fmla="*/ 2147483647 w 244"/>
              <a:gd name="T43" fmla="*/ 2147483647 h 153"/>
              <a:gd name="T44" fmla="*/ 2147483647 w 244"/>
              <a:gd name="T45" fmla="*/ 2147483647 h 153"/>
              <a:gd name="T46" fmla="*/ 2147483647 w 244"/>
              <a:gd name="T47" fmla="*/ 2147483647 h 153"/>
              <a:gd name="T48" fmla="*/ 2147483647 w 244"/>
              <a:gd name="T49" fmla="*/ 2147483647 h 153"/>
              <a:gd name="T50" fmla="*/ 2147483647 w 244"/>
              <a:gd name="T51" fmla="*/ 2147483647 h 153"/>
              <a:gd name="T52" fmla="*/ 2147483647 w 244"/>
              <a:gd name="T53" fmla="*/ 2147483647 h 153"/>
              <a:gd name="T54" fmla="*/ 2147483647 w 244"/>
              <a:gd name="T55" fmla="*/ 2147483647 h 153"/>
              <a:gd name="T56" fmla="*/ 2147483647 w 244"/>
              <a:gd name="T57" fmla="*/ 2147483647 h 153"/>
              <a:gd name="T58" fmla="*/ 2147483647 w 244"/>
              <a:gd name="T59" fmla="*/ 2147483647 h 153"/>
              <a:gd name="T60" fmla="*/ 2147483647 w 244"/>
              <a:gd name="T61" fmla="*/ 2147483647 h 153"/>
              <a:gd name="T62" fmla="*/ 2147483647 w 244"/>
              <a:gd name="T63" fmla="*/ 2147483647 h 153"/>
              <a:gd name="T64" fmla="*/ 2147483647 w 244"/>
              <a:gd name="T65" fmla="*/ 2147483647 h 153"/>
              <a:gd name="T66" fmla="*/ 2147483647 w 244"/>
              <a:gd name="T67" fmla="*/ 2147483647 h 153"/>
              <a:gd name="T68" fmla="*/ 2147483647 w 244"/>
              <a:gd name="T69" fmla="*/ 2147483647 h 153"/>
              <a:gd name="T70" fmla="*/ 2147483647 w 244"/>
              <a:gd name="T71" fmla="*/ 2147483647 h 153"/>
              <a:gd name="T72" fmla="*/ 2147483647 w 244"/>
              <a:gd name="T73" fmla="*/ 2147483647 h 153"/>
              <a:gd name="T74" fmla="*/ 2147483647 w 244"/>
              <a:gd name="T75" fmla="*/ 2147483647 h 153"/>
              <a:gd name="T76" fmla="*/ 2147483647 w 244"/>
              <a:gd name="T77" fmla="*/ 2147483647 h 153"/>
              <a:gd name="T78" fmla="*/ 2147483647 w 244"/>
              <a:gd name="T79" fmla="*/ 2147483647 h 153"/>
              <a:gd name="T80" fmla="*/ 2147483647 w 244"/>
              <a:gd name="T81" fmla="*/ 2147483647 h 153"/>
              <a:gd name="T82" fmla="*/ 2147483647 w 244"/>
              <a:gd name="T83" fmla="*/ 2147483647 h 153"/>
              <a:gd name="T84" fmla="*/ 2147483647 w 244"/>
              <a:gd name="T85" fmla="*/ 2147483647 h 153"/>
              <a:gd name="T86" fmla="*/ 2147483647 w 244"/>
              <a:gd name="T87" fmla="*/ 2147483647 h 153"/>
              <a:gd name="T88" fmla="*/ 2147483647 w 244"/>
              <a:gd name="T89" fmla="*/ 2147483647 h 153"/>
              <a:gd name="T90" fmla="*/ 2147483647 w 244"/>
              <a:gd name="T91" fmla="*/ 0 h 153"/>
              <a:gd name="T92" fmla="*/ 2147483647 w 244"/>
              <a:gd name="T93" fmla="*/ 2147483647 h 153"/>
              <a:gd name="T94" fmla="*/ 2147483647 w 244"/>
              <a:gd name="T95" fmla="*/ 2147483647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53"/>
              <a:gd name="T146" fmla="*/ 244 w 244"/>
              <a:gd name="T147" fmla="*/ 153 h 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5" name="Freeform 20">
            <a:extLst>
              <a:ext uri="{FF2B5EF4-FFF2-40B4-BE49-F238E27FC236}">
                <a16:creationId xmlns:a16="http://schemas.microsoft.com/office/drawing/2014/main" id="{E7557E42-1672-42E4-97C7-84AC6150C0B3}"/>
              </a:ext>
            </a:extLst>
          </p:cNvPr>
          <p:cNvSpPr>
            <a:spLocks noChangeArrowheads="1"/>
          </p:cNvSpPr>
          <p:nvPr/>
        </p:nvSpPr>
        <p:spPr bwMode="auto">
          <a:xfrm>
            <a:off x="3905250" y="4610100"/>
            <a:ext cx="815975" cy="644525"/>
          </a:xfrm>
          <a:custGeom>
            <a:avLst/>
            <a:gdLst>
              <a:gd name="T0" fmla="*/ 2147483647 w 254"/>
              <a:gd name="T1" fmla="*/ 2147483647 h 201"/>
              <a:gd name="T2" fmla="*/ 2147483647 w 254"/>
              <a:gd name="T3" fmla="*/ 2147483647 h 201"/>
              <a:gd name="T4" fmla="*/ 2147483647 w 254"/>
              <a:gd name="T5" fmla="*/ 2147483647 h 201"/>
              <a:gd name="T6" fmla="*/ 2147483647 w 254"/>
              <a:gd name="T7" fmla="*/ 2147483647 h 201"/>
              <a:gd name="T8" fmla="*/ 2147483647 w 254"/>
              <a:gd name="T9" fmla="*/ 2147483647 h 201"/>
              <a:gd name="T10" fmla="*/ 2147483647 w 254"/>
              <a:gd name="T11" fmla="*/ 2147483647 h 201"/>
              <a:gd name="T12" fmla="*/ 2147483647 w 254"/>
              <a:gd name="T13" fmla="*/ 2147483647 h 201"/>
              <a:gd name="T14" fmla="*/ 2147483647 w 254"/>
              <a:gd name="T15" fmla="*/ 2147483647 h 201"/>
              <a:gd name="T16" fmla="*/ 2147483647 w 254"/>
              <a:gd name="T17" fmla="*/ 2147483647 h 201"/>
              <a:gd name="T18" fmla="*/ 2147483647 w 254"/>
              <a:gd name="T19" fmla="*/ 2147483647 h 201"/>
              <a:gd name="T20" fmla="*/ 2147483647 w 254"/>
              <a:gd name="T21" fmla="*/ 2147483647 h 201"/>
              <a:gd name="T22" fmla="*/ 2147483647 w 254"/>
              <a:gd name="T23" fmla="*/ 2147483647 h 201"/>
              <a:gd name="T24" fmla="*/ 2147483647 w 254"/>
              <a:gd name="T25" fmla="*/ 2147483647 h 201"/>
              <a:gd name="T26" fmla="*/ 2147483647 w 254"/>
              <a:gd name="T27" fmla="*/ 2147483647 h 201"/>
              <a:gd name="T28" fmla="*/ 2147483647 w 254"/>
              <a:gd name="T29" fmla="*/ 2147483647 h 201"/>
              <a:gd name="T30" fmla="*/ 2147483647 w 254"/>
              <a:gd name="T31" fmla="*/ 2147483647 h 201"/>
              <a:gd name="T32" fmla="*/ 2147483647 w 254"/>
              <a:gd name="T33" fmla="*/ 2147483647 h 201"/>
              <a:gd name="T34" fmla="*/ 2147483647 w 254"/>
              <a:gd name="T35" fmla="*/ 2147483647 h 201"/>
              <a:gd name="T36" fmla="*/ 2147483647 w 254"/>
              <a:gd name="T37" fmla="*/ 2147483647 h 201"/>
              <a:gd name="T38" fmla="*/ 2147483647 w 254"/>
              <a:gd name="T39" fmla="*/ 2147483647 h 201"/>
              <a:gd name="T40" fmla="*/ 2147483647 w 254"/>
              <a:gd name="T41" fmla="*/ 2147483647 h 201"/>
              <a:gd name="T42" fmla="*/ 2147483647 w 254"/>
              <a:gd name="T43" fmla="*/ 2147483647 h 201"/>
              <a:gd name="T44" fmla="*/ 2147483647 w 254"/>
              <a:gd name="T45" fmla="*/ 2147483647 h 201"/>
              <a:gd name="T46" fmla="*/ 2147483647 w 254"/>
              <a:gd name="T47" fmla="*/ 2147483647 h 201"/>
              <a:gd name="T48" fmla="*/ 2147483647 w 254"/>
              <a:gd name="T49" fmla="*/ 2147483647 h 201"/>
              <a:gd name="T50" fmla="*/ 2147483647 w 254"/>
              <a:gd name="T51" fmla="*/ 2147483647 h 201"/>
              <a:gd name="T52" fmla="*/ 2147483647 w 254"/>
              <a:gd name="T53" fmla="*/ 2147483647 h 201"/>
              <a:gd name="T54" fmla="*/ 2147483647 w 254"/>
              <a:gd name="T55" fmla="*/ 2147483647 h 201"/>
              <a:gd name="T56" fmla="*/ 2147483647 w 254"/>
              <a:gd name="T57" fmla="*/ 2147483647 h 201"/>
              <a:gd name="T58" fmla="*/ 2147483647 w 254"/>
              <a:gd name="T59" fmla="*/ 2147483647 h 201"/>
              <a:gd name="T60" fmla="*/ 2147483647 w 254"/>
              <a:gd name="T61" fmla="*/ 2147483647 h 201"/>
              <a:gd name="T62" fmla="*/ 2147483647 w 254"/>
              <a:gd name="T63" fmla="*/ 2147483647 h 201"/>
              <a:gd name="T64" fmla="*/ 2147483647 w 254"/>
              <a:gd name="T65" fmla="*/ 2147483647 h 201"/>
              <a:gd name="T66" fmla="*/ 2147483647 w 254"/>
              <a:gd name="T67" fmla="*/ 2147483647 h 201"/>
              <a:gd name="T68" fmla="*/ 2147483647 w 254"/>
              <a:gd name="T69" fmla="*/ 2147483647 h 201"/>
              <a:gd name="T70" fmla="*/ 2147483647 w 254"/>
              <a:gd name="T71" fmla="*/ 2147483647 h 201"/>
              <a:gd name="T72" fmla="*/ 2147483647 w 254"/>
              <a:gd name="T73" fmla="*/ 2147483647 h 201"/>
              <a:gd name="T74" fmla="*/ 2147483647 w 254"/>
              <a:gd name="T75" fmla="*/ 2147483647 h 201"/>
              <a:gd name="T76" fmla="*/ 2147483647 w 254"/>
              <a:gd name="T77" fmla="*/ 2147483647 h 201"/>
              <a:gd name="T78" fmla="*/ 2147483647 w 254"/>
              <a:gd name="T79" fmla="*/ 2147483647 h 201"/>
              <a:gd name="T80" fmla="*/ 2147483647 w 254"/>
              <a:gd name="T81" fmla="*/ 2147483647 h 201"/>
              <a:gd name="T82" fmla="*/ 2147483647 w 254"/>
              <a:gd name="T83" fmla="*/ 2147483647 h 201"/>
              <a:gd name="T84" fmla="*/ 2147483647 w 254"/>
              <a:gd name="T85" fmla="*/ 2147483647 h 201"/>
              <a:gd name="T86" fmla="*/ 2147483647 w 254"/>
              <a:gd name="T87" fmla="*/ 2147483647 h 201"/>
              <a:gd name="T88" fmla="*/ 2147483647 w 254"/>
              <a:gd name="T89" fmla="*/ 2147483647 h 201"/>
              <a:gd name="T90" fmla="*/ 2147483647 w 254"/>
              <a:gd name="T91" fmla="*/ 2147483647 h 201"/>
              <a:gd name="T92" fmla="*/ 2147483647 w 254"/>
              <a:gd name="T93" fmla="*/ 2147483647 h 201"/>
              <a:gd name="T94" fmla="*/ 2147483647 w 254"/>
              <a:gd name="T95" fmla="*/ 2147483647 h 201"/>
              <a:gd name="T96" fmla="*/ 2147483647 w 254"/>
              <a:gd name="T97" fmla="*/ 2147483647 h 2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
              <a:gd name="T148" fmla="*/ 0 h 201"/>
              <a:gd name="T149" fmla="*/ 254 w 254"/>
              <a:gd name="T150" fmla="*/ 201 h 2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6" name="Freeform 21">
            <a:extLst>
              <a:ext uri="{FF2B5EF4-FFF2-40B4-BE49-F238E27FC236}">
                <a16:creationId xmlns:a16="http://schemas.microsoft.com/office/drawing/2014/main" id="{20E88E8D-A76B-4EA6-9FE2-CDB4A81E5669}"/>
              </a:ext>
            </a:extLst>
          </p:cNvPr>
          <p:cNvSpPr>
            <a:spLocks noChangeArrowheads="1"/>
          </p:cNvSpPr>
          <p:nvPr/>
        </p:nvSpPr>
        <p:spPr bwMode="auto">
          <a:xfrm>
            <a:off x="4291013" y="4051300"/>
            <a:ext cx="487362" cy="663575"/>
          </a:xfrm>
          <a:custGeom>
            <a:avLst/>
            <a:gdLst>
              <a:gd name="T0" fmla="*/ 2147483647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2147483647 h 207"/>
              <a:gd name="T16" fmla="*/ 2147483647 w 152"/>
              <a:gd name="T17" fmla="*/ 2147483647 h 207"/>
              <a:gd name="T18" fmla="*/ 2147483647 w 152"/>
              <a:gd name="T19" fmla="*/ 2147483647 h 207"/>
              <a:gd name="T20" fmla="*/ 2147483647 w 152"/>
              <a:gd name="T21" fmla="*/ 2147483647 h 207"/>
              <a:gd name="T22" fmla="*/ 2147483647 w 152"/>
              <a:gd name="T23" fmla="*/ 2147483647 h 207"/>
              <a:gd name="T24" fmla="*/ 2147483647 w 152"/>
              <a:gd name="T25" fmla="*/ 2147483647 h 207"/>
              <a:gd name="T26" fmla="*/ 2147483647 w 152"/>
              <a:gd name="T27" fmla="*/ 2147483647 h 207"/>
              <a:gd name="T28" fmla="*/ 0 w 152"/>
              <a:gd name="T29" fmla="*/ 2147483647 h 207"/>
              <a:gd name="T30" fmla="*/ 2147483647 w 152"/>
              <a:gd name="T31" fmla="*/ 2147483647 h 207"/>
              <a:gd name="T32" fmla="*/ 2147483647 w 152"/>
              <a:gd name="T33" fmla="*/ 2147483647 h 207"/>
              <a:gd name="T34" fmla="*/ 2147483647 w 152"/>
              <a:gd name="T35" fmla="*/ 2147483647 h 207"/>
              <a:gd name="T36" fmla="*/ 2147483647 w 152"/>
              <a:gd name="T37" fmla="*/ 2147483647 h 207"/>
              <a:gd name="T38" fmla="*/ 2147483647 w 152"/>
              <a:gd name="T39" fmla="*/ 2147483647 h 207"/>
              <a:gd name="T40" fmla="*/ 2147483647 w 152"/>
              <a:gd name="T41" fmla="*/ 2147483647 h 207"/>
              <a:gd name="T42" fmla="*/ 2147483647 w 152"/>
              <a:gd name="T43" fmla="*/ 2147483647 h 207"/>
              <a:gd name="T44" fmla="*/ 2147483647 w 152"/>
              <a:gd name="T45" fmla="*/ 2147483647 h 207"/>
              <a:gd name="T46" fmla="*/ 2147483647 w 152"/>
              <a:gd name="T47" fmla="*/ 2147483647 h 207"/>
              <a:gd name="T48" fmla="*/ 2147483647 w 152"/>
              <a:gd name="T49" fmla="*/ 2147483647 h 207"/>
              <a:gd name="T50" fmla="*/ 2147483647 w 152"/>
              <a:gd name="T51" fmla="*/ 2147483647 h 207"/>
              <a:gd name="T52" fmla="*/ 2147483647 w 152"/>
              <a:gd name="T53" fmla="*/ 2147483647 h 207"/>
              <a:gd name="T54" fmla="*/ 2147483647 w 152"/>
              <a:gd name="T55" fmla="*/ 2147483647 h 207"/>
              <a:gd name="T56" fmla="*/ 2147483647 w 152"/>
              <a:gd name="T57" fmla="*/ 2147483647 h 207"/>
              <a:gd name="T58" fmla="*/ 2147483647 w 152"/>
              <a:gd name="T59" fmla="*/ 2147483647 h 207"/>
              <a:gd name="T60" fmla="*/ 2147483647 w 152"/>
              <a:gd name="T61" fmla="*/ 2147483647 h 207"/>
              <a:gd name="T62" fmla="*/ 2147483647 w 152"/>
              <a:gd name="T63" fmla="*/ 2147483647 h 207"/>
              <a:gd name="T64" fmla="*/ 2147483647 w 152"/>
              <a:gd name="T65" fmla="*/ 2147483647 h 207"/>
              <a:gd name="T66" fmla="*/ 2147483647 w 152"/>
              <a:gd name="T67" fmla="*/ 2147483647 h 207"/>
              <a:gd name="T68" fmla="*/ 2147483647 w 152"/>
              <a:gd name="T69" fmla="*/ 2147483647 h 207"/>
              <a:gd name="T70" fmla="*/ 2147483647 w 152"/>
              <a:gd name="T71" fmla="*/ 2147483647 h 207"/>
              <a:gd name="T72" fmla="*/ 2147483647 w 152"/>
              <a:gd name="T73" fmla="*/ 2147483647 h 207"/>
              <a:gd name="T74" fmla="*/ 2147483647 w 152"/>
              <a:gd name="T75" fmla="*/ 2147483647 h 207"/>
              <a:gd name="T76" fmla="*/ 2147483647 w 152"/>
              <a:gd name="T77" fmla="*/ 2147483647 h 207"/>
              <a:gd name="T78" fmla="*/ 2147483647 w 152"/>
              <a:gd name="T79" fmla="*/ 2147483647 h 207"/>
              <a:gd name="T80" fmla="*/ 2147483647 w 152"/>
              <a:gd name="T81" fmla="*/ 2147483647 h 207"/>
              <a:gd name="T82" fmla="*/ 2147483647 w 152"/>
              <a:gd name="T83" fmla="*/ 2147483647 h 207"/>
              <a:gd name="T84" fmla="*/ 2147483647 w 152"/>
              <a:gd name="T85" fmla="*/ 2147483647 h 207"/>
              <a:gd name="T86" fmla="*/ 2147483647 w 152"/>
              <a:gd name="T87" fmla="*/ 2147483647 h 207"/>
              <a:gd name="T88" fmla="*/ 2147483647 w 152"/>
              <a:gd name="T89" fmla="*/ 2147483647 h 207"/>
              <a:gd name="T90" fmla="*/ 2147483647 w 152"/>
              <a:gd name="T91" fmla="*/ 2147483647 h 207"/>
              <a:gd name="T92" fmla="*/ 2147483647 w 152"/>
              <a:gd name="T93" fmla="*/ 2147483647 h 207"/>
              <a:gd name="T94" fmla="*/ 2147483647 w 152"/>
              <a:gd name="T95" fmla="*/ 2147483647 h 207"/>
              <a:gd name="T96" fmla="*/ 2147483647 w 152"/>
              <a:gd name="T97" fmla="*/ 2147483647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207"/>
              <a:gd name="T149" fmla="*/ 152 w 152"/>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7" name="Freeform 22">
            <a:extLst>
              <a:ext uri="{FF2B5EF4-FFF2-40B4-BE49-F238E27FC236}">
                <a16:creationId xmlns:a16="http://schemas.microsoft.com/office/drawing/2014/main" id="{8E0265C7-AD76-428D-A13C-7EB3C5F8FE26}"/>
              </a:ext>
            </a:extLst>
          </p:cNvPr>
          <p:cNvSpPr>
            <a:spLocks noChangeArrowheads="1"/>
          </p:cNvSpPr>
          <p:nvPr/>
        </p:nvSpPr>
        <p:spPr bwMode="auto">
          <a:xfrm>
            <a:off x="4543425" y="4224338"/>
            <a:ext cx="454025" cy="554037"/>
          </a:xfrm>
          <a:custGeom>
            <a:avLst/>
            <a:gdLst>
              <a:gd name="T0" fmla="*/ 2147483647 w 141"/>
              <a:gd name="T1" fmla="*/ 2147483647 h 173"/>
              <a:gd name="T2" fmla="*/ 2147483647 w 141"/>
              <a:gd name="T3" fmla="*/ 2147483647 h 173"/>
              <a:gd name="T4" fmla="*/ 2147483647 w 141"/>
              <a:gd name="T5" fmla="*/ 2147483647 h 173"/>
              <a:gd name="T6" fmla="*/ 2147483647 w 141"/>
              <a:gd name="T7" fmla="*/ 2147483647 h 173"/>
              <a:gd name="T8" fmla="*/ 2147483647 w 141"/>
              <a:gd name="T9" fmla="*/ 2147483647 h 173"/>
              <a:gd name="T10" fmla="*/ 2147483647 w 141"/>
              <a:gd name="T11" fmla="*/ 2147483647 h 173"/>
              <a:gd name="T12" fmla="*/ 2147483647 w 141"/>
              <a:gd name="T13" fmla="*/ 2147483647 h 173"/>
              <a:gd name="T14" fmla="*/ 2147483647 w 141"/>
              <a:gd name="T15" fmla="*/ 2147483647 h 173"/>
              <a:gd name="T16" fmla="*/ 2147483647 w 141"/>
              <a:gd name="T17" fmla="*/ 2147483647 h 173"/>
              <a:gd name="T18" fmla="*/ 2147483647 w 141"/>
              <a:gd name="T19" fmla="*/ 2147483647 h 173"/>
              <a:gd name="T20" fmla="*/ 2147483647 w 141"/>
              <a:gd name="T21" fmla="*/ 2147483647 h 173"/>
              <a:gd name="T22" fmla="*/ 2147483647 w 141"/>
              <a:gd name="T23" fmla="*/ 2147483647 h 173"/>
              <a:gd name="T24" fmla="*/ 2147483647 w 141"/>
              <a:gd name="T25" fmla="*/ 2147483647 h 173"/>
              <a:gd name="T26" fmla="*/ 2147483647 w 141"/>
              <a:gd name="T27" fmla="*/ 2147483647 h 173"/>
              <a:gd name="T28" fmla="*/ 2147483647 w 141"/>
              <a:gd name="T29" fmla="*/ 2147483647 h 173"/>
              <a:gd name="T30" fmla="*/ 2147483647 w 141"/>
              <a:gd name="T31" fmla="*/ 2147483647 h 173"/>
              <a:gd name="T32" fmla="*/ 0 w 141"/>
              <a:gd name="T33" fmla="*/ 2147483647 h 173"/>
              <a:gd name="T34" fmla="*/ 2147483647 w 141"/>
              <a:gd name="T35" fmla="*/ 2147483647 h 173"/>
              <a:gd name="T36" fmla="*/ 2147483647 w 141"/>
              <a:gd name="T37" fmla="*/ 2147483647 h 173"/>
              <a:gd name="T38" fmla="*/ 2147483647 w 141"/>
              <a:gd name="T39" fmla="*/ 2147483647 h 173"/>
              <a:gd name="T40" fmla="*/ 2147483647 w 141"/>
              <a:gd name="T41" fmla="*/ 2147483647 h 173"/>
              <a:gd name="T42" fmla="*/ 2147483647 w 141"/>
              <a:gd name="T43" fmla="*/ 2147483647 h 173"/>
              <a:gd name="T44" fmla="*/ 2147483647 w 141"/>
              <a:gd name="T45" fmla="*/ 2147483647 h 173"/>
              <a:gd name="T46" fmla="*/ 2147483647 w 141"/>
              <a:gd name="T47" fmla="*/ 2147483647 h 173"/>
              <a:gd name="T48" fmla="*/ 2147483647 w 141"/>
              <a:gd name="T49" fmla="*/ 2147483647 h 173"/>
              <a:gd name="T50" fmla="*/ 2147483647 w 141"/>
              <a:gd name="T51" fmla="*/ 2147483647 h 173"/>
              <a:gd name="T52" fmla="*/ 2147483647 w 141"/>
              <a:gd name="T53" fmla="*/ 2147483647 h 173"/>
              <a:gd name="T54" fmla="*/ 2147483647 w 141"/>
              <a:gd name="T55" fmla="*/ 2147483647 h 173"/>
              <a:gd name="T56" fmla="*/ 2147483647 w 141"/>
              <a:gd name="T57" fmla="*/ 2147483647 h 173"/>
              <a:gd name="T58" fmla="*/ 2147483647 w 141"/>
              <a:gd name="T59" fmla="*/ 2147483647 h 173"/>
              <a:gd name="T60" fmla="*/ 2147483647 w 141"/>
              <a:gd name="T61" fmla="*/ 2147483647 h 173"/>
              <a:gd name="T62" fmla="*/ 2147483647 w 141"/>
              <a:gd name="T63" fmla="*/ 2147483647 h 173"/>
              <a:gd name="T64" fmla="*/ 2147483647 w 141"/>
              <a:gd name="T65" fmla="*/ 2147483647 h 173"/>
              <a:gd name="T66" fmla="*/ 2147483647 w 141"/>
              <a:gd name="T67" fmla="*/ 2147483647 h 173"/>
              <a:gd name="T68" fmla="*/ 2147483647 w 141"/>
              <a:gd name="T69" fmla="*/ 2147483647 h 173"/>
              <a:gd name="T70" fmla="*/ 2147483647 w 141"/>
              <a:gd name="T71" fmla="*/ 2147483647 h 173"/>
              <a:gd name="T72" fmla="*/ 2147483647 w 141"/>
              <a:gd name="T73" fmla="*/ 2147483647 h 173"/>
              <a:gd name="T74" fmla="*/ 2147483647 w 141"/>
              <a:gd name="T75" fmla="*/ 2147483647 h 173"/>
              <a:gd name="T76" fmla="*/ 2147483647 w 141"/>
              <a:gd name="T77" fmla="*/ 2147483647 h 173"/>
              <a:gd name="T78" fmla="*/ 2147483647 w 141"/>
              <a:gd name="T79" fmla="*/ 2147483647 h 173"/>
              <a:gd name="T80" fmla="*/ 2147483647 w 141"/>
              <a:gd name="T81" fmla="*/ 2147483647 h 173"/>
              <a:gd name="T82" fmla="*/ 2147483647 w 141"/>
              <a:gd name="T83" fmla="*/ 2147483647 h 173"/>
              <a:gd name="T84" fmla="*/ 2147483647 w 141"/>
              <a:gd name="T85" fmla="*/ 2147483647 h 173"/>
              <a:gd name="T86" fmla="*/ 2147483647 w 141"/>
              <a:gd name="T87" fmla="*/ 2147483647 h 173"/>
              <a:gd name="T88" fmla="*/ 2147483647 w 141"/>
              <a:gd name="T89" fmla="*/ 2147483647 h 173"/>
              <a:gd name="T90" fmla="*/ 2147483647 w 141"/>
              <a:gd name="T91" fmla="*/ 2147483647 h 173"/>
              <a:gd name="T92" fmla="*/ 2147483647 w 141"/>
              <a:gd name="T93" fmla="*/ 2147483647 h 173"/>
              <a:gd name="T94" fmla="*/ 2147483647 w 141"/>
              <a:gd name="T95" fmla="*/ 2147483647 h 173"/>
              <a:gd name="T96" fmla="*/ 2147483647 w 141"/>
              <a:gd name="T97" fmla="*/ 2147483647 h 173"/>
              <a:gd name="T98" fmla="*/ 2147483647 w 141"/>
              <a:gd name="T99" fmla="*/ 2147483647 h 173"/>
              <a:gd name="T100" fmla="*/ 2147483647 w 141"/>
              <a:gd name="T101" fmla="*/ 2147483647 h 173"/>
              <a:gd name="T102" fmla="*/ 2147483647 w 141"/>
              <a:gd name="T103" fmla="*/ 2147483647 h 173"/>
              <a:gd name="T104" fmla="*/ 2147483647 w 141"/>
              <a:gd name="T105" fmla="*/ 2147483647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1"/>
              <a:gd name="T160" fmla="*/ 0 h 173"/>
              <a:gd name="T161" fmla="*/ 141 w 141"/>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8" name="Freeform 23">
            <a:extLst>
              <a:ext uri="{FF2B5EF4-FFF2-40B4-BE49-F238E27FC236}">
                <a16:creationId xmlns:a16="http://schemas.microsoft.com/office/drawing/2014/main" id="{F3551893-D7AB-4F1D-8774-501CE3CA7F77}"/>
              </a:ext>
            </a:extLst>
          </p:cNvPr>
          <p:cNvSpPr>
            <a:spLocks noChangeArrowheads="1"/>
          </p:cNvSpPr>
          <p:nvPr/>
        </p:nvSpPr>
        <p:spPr bwMode="auto">
          <a:xfrm>
            <a:off x="4743450" y="3876675"/>
            <a:ext cx="393700" cy="450850"/>
          </a:xfrm>
          <a:custGeom>
            <a:avLst/>
            <a:gdLst>
              <a:gd name="T0" fmla="*/ 2147483647 w 122"/>
              <a:gd name="T1" fmla="*/ 2147483647 h 140"/>
              <a:gd name="T2" fmla="*/ 2147483647 w 122"/>
              <a:gd name="T3" fmla="*/ 2147483647 h 140"/>
              <a:gd name="T4" fmla="*/ 2147483647 w 122"/>
              <a:gd name="T5" fmla="*/ 2147483647 h 140"/>
              <a:gd name="T6" fmla="*/ 2147483647 w 122"/>
              <a:gd name="T7" fmla="*/ 2147483647 h 140"/>
              <a:gd name="T8" fmla="*/ 2147483647 w 122"/>
              <a:gd name="T9" fmla="*/ 2147483647 h 140"/>
              <a:gd name="T10" fmla="*/ 2147483647 w 122"/>
              <a:gd name="T11" fmla="*/ 2147483647 h 140"/>
              <a:gd name="T12" fmla="*/ 2147483647 w 122"/>
              <a:gd name="T13" fmla="*/ 2147483647 h 140"/>
              <a:gd name="T14" fmla="*/ 2147483647 w 122"/>
              <a:gd name="T15" fmla="*/ 2147483647 h 140"/>
              <a:gd name="T16" fmla="*/ 2147483647 w 122"/>
              <a:gd name="T17" fmla="*/ 2147483647 h 140"/>
              <a:gd name="T18" fmla="*/ 2147483647 w 122"/>
              <a:gd name="T19" fmla="*/ 2147483647 h 140"/>
              <a:gd name="T20" fmla="*/ 2147483647 w 122"/>
              <a:gd name="T21" fmla="*/ 2147483647 h 140"/>
              <a:gd name="T22" fmla="*/ 2147483647 w 122"/>
              <a:gd name="T23" fmla="*/ 2147483647 h 140"/>
              <a:gd name="T24" fmla="*/ 2147483647 w 122"/>
              <a:gd name="T25" fmla="*/ 2147483647 h 140"/>
              <a:gd name="T26" fmla="*/ 2147483647 w 122"/>
              <a:gd name="T27" fmla="*/ 2147483647 h 140"/>
              <a:gd name="T28" fmla="*/ 2147483647 w 122"/>
              <a:gd name="T29" fmla="*/ 2147483647 h 140"/>
              <a:gd name="T30" fmla="*/ 2147483647 w 122"/>
              <a:gd name="T31" fmla="*/ 2147483647 h 140"/>
              <a:gd name="T32" fmla="*/ 2147483647 w 122"/>
              <a:gd name="T33" fmla="*/ 2147483647 h 140"/>
              <a:gd name="T34" fmla="*/ 2147483647 w 122"/>
              <a:gd name="T35" fmla="*/ 2147483647 h 140"/>
              <a:gd name="T36" fmla="*/ 2147483647 w 122"/>
              <a:gd name="T37" fmla="*/ 2147483647 h 140"/>
              <a:gd name="T38" fmla="*/ 2147483647 w 122"/>
              <a:gd name="T39" fmla="*/ 2147483647 h 140"/>
              <a:gd name="T40" fmla="*/ 2147483647 w 122"/>
              <a:gd name="T41" fmla="*/ 2147483647 h 140"/>
              <a:gd name="T42" fmla="*/ 2147483647 w 122"/>
              <a:gd name="T43" fmla="*/ 2147483647 h 140"/>
              <a:gd name="T44" fmla="*/ 2147483647 w 122"/>
              <a:gd name="T45" fmla="*/ 2147483647 h 140"/>
              <a:gd name="T46" fmla="*/ 2147483647 w 122"/>
              <a:gd name="T47" fmla="*/ 2147483647 h 140"/>
              <a:gd name="T48" fmla="*/ 2147483647 w 122"/>
              <a:gd name="T49" fmla="*/ 2147483647 h 140"/>
              <a:gd name="T50" fmla="*/ 2147483647 w 122"/>
              <a:gd name="T51" fmla="*/ 2147483647 h 140"/>
              <a:gd name="T52" fmla="*/ 2147483647 w 122"/>
              <a:gd name="T53" fmla="*/ 2147483647 h 140"/>
              <a:gd name="T54" fmla="*/ 2147483647 w 122"/>
              <a:gd name="T55" fmla="*/ 2147483647 h 140"/>
              <a:gd name="T56" fmla="*/ 2147483647 w 122"/>
              <a:gd name="T57" fmla="*/ 2147483647 h 140"/>
              <a:gd name="T58" fmla="*/ 2147483647 w 122"/>
              <a:gd name="T59" fmla="*/ 2147483647 h 140"/>
              <a:gd name="T60" fmla="*/ 2147483647 w 122"/>
              <a:gd name="T61" fmla="*/ 2147483647 h 140"/>
              <a:gd name="T62" fmla="*/ 2147483647 w 122"/>
              <a:gd name="T63" fmla="*/ 2147483647 h 140"/>
              <a:gd name="T64" fmla="*/ 2147483647 w 122"/>
              <a:gd name="T65" fmla="*/ 2147483647 h 140"/>
              <a:gd name="T66" fmla="*/ 2147483647 w 122"/>
              <a:gd name="T67" fmla="*/ 2147483647 h 140"/>
              <a:gd name="T68" fmla="*/ 2147483647 w 122"/>
              <a:gd name="T69" fmla="*/ 2147483647 h 140"/>
              <a:gd name="T70" fmla="*/ 2147483647 w 122"/>
              <a:gd name="T71" fmla="*/ 2147483647 h 140"/>
              <a:gd name="T72" fmla="*/ 2147483647 w 122"/>
              <a:gd name="T73" fmla="*/ 2147483647 h 140"/>
              <a:gd name="T74" fmla="*/ 2147483647 w 122"/>
              <a:gd name="T75" fmla="*/ 2147483647 h 140"/>
              <a:gd name="T76" fmla="*/ 2147483647 w 122"/>
              <a:gd name="T77" fmla="*/ 2147483647 h 140"/>
              <a:gd name="T78" fmla="*/ 2147483647 w 122"/>
              <a:gd name="T79" fmla="*/ 2147483647 h 140"/>
              <a:gd name="T80" fmla="*/ 2147483647 w 122"/>
              <a:gd name="T81" fmla="*/ 2147483647 h 140"/>
              <a:gd name="T82" fmla="*/ 2147483647 w 122"/>
              <a:gd name="T83" fmla="*/ 2147483647 h 140"/>
              <a:gd name="T84" fmla="*/ 2147483647 w 122"/>
              <a:gd name="T85" fmla="*/ 2147483647 h 140"/>
              <a:gd name="T86" fmla="*/ 2147483647 w 122"/>
              <a:gd name="T87" fmla="*/ 2147483647 h 140"/>
              <a:gd name="T88" fmla="*/ 2147483647 w 122"/>
              <a:gd name="T89" fmla="*/ 2147483647 h 140"/>
              <a:gd name="T90" fmla="*/ 2147483647 w 122"/>
              <a:gd name="T91" fmla="*/ 2147483647 h 140"/>
              <a:gd name="T92" fmla="*/ 2147483647 w 122"/>
              <a:gd name="T93" fmla="*/ 0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140"/>
              <a:gd name="T143" fmla="*/ 122 w 122"/>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49" name="Freeform 24">
            <a:extLst>
              <a:ext uri="{FF2B5EF4-FFF2-40B4-BE49-F238E27FC236}">
                <a16:creationId xmlns:a16="http://schemas.microsoft.com/office/drawing/2014/main" id="{A242F7BC-5A9A-4B1C-9B76-561A6AE85B4C}"/>
              </a:ext>
            </a:extLst>
          </p:cNvPr>
          <p:cNvSpPr>
            <a:spLocks noChangeArrowheads="1"/>
          </p:cNvSpPr>
          <p:nvPr/>
        </p:nvSpPr>
        <p:spPr bwMode="auto">
          <a:xfrm>
            <a:off x="4367213" y="3489325"/>
            <a:ext cx="492125" cy="598488"/>
          </a:xfrm>
          <a:custGeom>
            <a:avLst/>
            <a:gdLst>
              <a:gd name="T0" fmla="*/ 2147483647 w 153"/>
              <a:gd name="T1" fmla="*/ 2147483647 h 187"/>
              <a:gd name="T2" fmla="*/ 2147483647 w 153"/>
              <a:gd name="T3" fmla="*/ 2147483647 h 187"/>
              <a:gd name="T4" fmla="*/ 2147483647 w 153"/>
              <a:gd name="T5" fmla="*/ 2147483647 h 187"/>
              <a:gd name="T6" fmla="*/ 2147483647 w 153"/>
              <a:gd name="T7" fmla="*/ 0 h 187"/>
              <a:gd name="T8" fmla="*/ 2147483647 w 153"/>
              <a:gd name="T9" fmla="*/ 2147483647 h 187"/>
              <a:gd name="T10" fmla="*/ 2147483647 w 153"/>
              <a:gd name="T11" fmla="*/ 2147483647 h 187"/>
              <a:gd name="T12" fmla="*/ 2147483647 w 153"/>
              <a:gd name="T13" fmla="*/ 2147483647 h 187"/>
              <a:gd name="T14" fmla="*/ 2147483647 w 153"/>
              <a:gd name="T15" fmla="*/ 2147483647 h 187"/>
              <a:gd name="T16" fmla="*/ 2147483647 w 153"/>
              <a:gd name="T17" fmla="*/ 2147483647 h 187"/>
              <a:gd name="T18" fmla="*/ 2147483647 w 153"/>
              <a:gd name="T19" fmla="*/ 2147483647 h 187"/>
              <a:gd name="T20" fmla="*/ 2147483647 w 153"/>
              <a:gd name="T21" fmla="*/ 2147483647 h 187"/>
              <a:gd name="T22" fmla="*/ 2147483647 w 153"/>
              <a:gd name="T23" fmla="*/ 2147483647 h 187"/>
              <a:gd name="T24" fmla="*/ 2147483647 w 153"/>
              <a:gd name="T25" fmla="*/ 2147483647 h 187"/>
              <a:gd name="T26" fmla="*/ 2147483647 w 153"/>
              <a:gd name="T27" fmla="*/ 2147483647 h 187"/>
              <a:gd name="T28" fmla="*/ 2147483647 w 153"/>
              <a:gd name="T29" fmla="*/ 2147483647 h 187"/>
              <a:gd name="T30" fmla="*/ 2147483647 w 153"/>
              <a:gd name="T31" fmla="*/ 2147483647 h 187"/>
              <a:gd name="T32" fmla="*/ 2147483647 w 153"/>
              <a:gd name="T33" fmla="*/ 2147483647 h 187"/>
              <a:gd name="T34" fmla="*/ 2147483647 w 153"/>
              <a:gd name="T35" fmla="*/ 2147483647 h 187"/>
              <a:gd name="T36" fmla="*/ 2147483647 w 153"/>
              <a:gd name="T37" fmla="*/ 2147483647 h 187"/>
              <a:gd name="T38" fmla="*/ 2147483647 w 153"/>
              <a:gd name="T39" fmla="*/ 2147483647 h 187"/>
              <a:gd name="T40" fmla="*/ 2147483647 w 153"/>
              <a:gd name="T41" fmla="*/ 2147483647 h 187"/>
              <a:gd name="T42" fmla="*/ 2147483647 w 153"/>
              <a:gd name="T43" fmla="*/ 2147483647 h 187"/>
              <a:gd name="T44" fmla="*/ 2147483647 w 153"/>
              <a:gd name="T45" fmla="*/ 2147483647 h 187"/>
              <a:gd name="T46" fmla="*/ 2147483647 w 153"/>
              <a:gd name="T47" fmla="*/ 2147483647 h 187"/>
              <a:gd name="T48" fmla="*/ 2147483647 w 153"/>
              <a:gd name="T49" fmla="*/ 2147483647 h 187"/>
              <a:gd name="T50" fmla="*/ 2147483647 w 153"/>
              <a:gd name="T51" fmla="*/ 2147483647 h 187"/>
              <a:gd name="T52" fmla="*/ 2147483647 w 153"/>
              <a:gd name="T53" fmla="*/ 2147483647 h 187"/>
              <a:gd name="T54" fmla="*/ 2147483647 w 153"/>
              <a:gd name="T55" fmla="*/ 2147483647 h 187"/>
              <a:gd name="T56" fmla="*/ 2147483647 w 153"/>
              <a:gd name="T57" fmla="*/ 2147483647 h 187"/>
              <a:gd name="T58" fmla="*/ 2147483647 w 153"/>
              <a:gd name="T59" fmla="*/ 2147483647 h 187"/>
              <a:gd name="T60" fmla="*/ 2147483647 w 153"/>
              <a:gd name="T61" fmla="*/ 2147483647 h 187"/>
              <a:gd name="T62" fmla="*/ 2147483647 w 153"/>
              <a:gd name="T63" fmla="*/ 2147483647 h 187"/>
              <a:gd name="T64" fmla="*/ 2147483647 w 153"/>
              <a:gd name="T65" fmla="*/ 2147483647 h 187"/>
              <a:gd name="T66" fmla="*/ 2147483647 w 153"/>
              <a:gd name="T67" fmla="*/ 2147483647 h 187"/>
              <a:gd name="T68" fmla="*/ 2147483647 w 153"/>
              <a:gd name="T69" fmla="*/ 2147483647 h 187"/>
              <a:gd name="T70" fmla="*/ 2147483647 w 153"/>
              <a:gd name="T71" fmla="*/ 2147483647 h 187"/>
              <a:gd name="T72" fmla="*/ 2147483647 w 153"/>
              <a:gd name="T73" fmla="*/ 2147483647 h 187"/>
              <a:gd name="T74" fmla="*/ 2147483647 w 153"/>
              <a:gd name="T75" fmla="*/ 2147483647 h 187"/>
              <a:gd name="T76" fmla="*/ 2147483647 w 153"/>
              <a:gd name="T77" fmla="*/ 2147483647 h 187"/>
              <a:gd name="T78" fmla="*/ 2147483647 w 153"/>
              <a:gd name="T79" fmla="*/ 2147483647 h 187"/>
              <a:gd name="T80" fmla="*/ 2147483647 w 153"/>
              <a:gd name="T81" fmla="*/ 2147483647 h 187"/>
              <a:gd name="T82" fmla="*/ 2147483647 w 153"/>
              <a:gd name="T83" fmla="*/ 2147483647 h 187"/>
              <a:gd name="T84" fmla="*/ 2147483647 w 153"/>
              <a:gd name="T85" fmla="*/ 2147483647 h 187"/>
              <a:gd name="T86" fmla="*/ 2147483647 w 153"/>
              <a:gd name="T87" fmla="*/ 2147483647 h 187"/>
              <a:gd name="T88" fmla="*/ 2147483647 w 153"/>
              <a:gd name="T89" fmla="*/ 2147483647 h 187"/>
              <a:gd name="T90" fmla="*/ 2147483647 w 153"/>
              <a:gd name="T91" fmla="*/ 2147483647 h 187"/>
              <a:gd name="T92" fmla="*/ 2147483647 w 153"/>
              <a:gd name="T93" fmla="*/ 2147483647 h 187"/>
              <a:gd name="T94" fmla="*/ 2147483647 w 153"/>
              <a:gd name="T95" fmla="*/ 2147483647 h 187"/>
              <a:gd name="T96" fmla="*/ 2147483647 w 153"/>
              <a:gd name="T97" fmla="*/ 2147483647 h 187"/>
              <a:gd name="T98" fmla="*/ 2147483647 w 153"/>
              <a:gd name="T99" fmla="*/ 2147483647 h 187"/>
              <a:gd name="T100" fmla="*/ 2147483647 w 153"/>
              <a:gd name="T101" fmla="*/ 2147483647 h 187"/>
              <a:gd name="T102" fmla="*/ 2147483647 w 153"/>
              <a:gd name="T103" fmla="*/ 2147483647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
              <a:gd name="T157" fmla="*/ 0 h 187"/>
              <a:gd name="T158" fmla="*/ 153 w 153"/>
              <a:gd name="T159" fmla="*/ 187 h 1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rgbClr val="AFD10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0" name="Freeform 25">
            <a:extLst>
              <a:ext uri="{FF2B5EF4-FFF2-40B4-BE49-F238E27FC236}">
                <a16:creationId xmlns:a16="http://schemas.microsoft.com/office/drawing/2014/main" id="{0692A076-26D6-43B3-8A04-DA5261ABE2DE}"/>
              </a:ext>
            </a:extLst>
          </p:cNvPr>
          <p:cNvSpPr>
            <a:spLocks noChangeArrowheads="1"/>
          </p:cNvSpPr>
          <p:nvPr/>
        </p:nvSpPr>
        <p:spPr bwMode="auto">
          <a:xfrm>
            <a:off x="4460875" y="2794000"/>
            <a:ext cx="133350" cy="187325"/>
          </a:xfrm>
          <a:custGeom>
            <a:avLst/>
            <a:gdLst>
              <a:gd name="T0" fmla="*/ 2147483647 w 41"/>
              <a:gd name="T1" fmla="*/ 2147483647 h 58"/>
              <a:gd name="T2" fmla="*/ 2147483647 w 41"/>
              <a:gd name="T3" fmla="*/ 0 h 58"/>
              <a:gd name="T4" fmla="*/ 2147483647 w 41"/>
              <a:gd name="T5" fmla="*/ 2147483647 h 58"/>
              <a:gd name="T6" fmla="*/ 2147483647 w 41"/>
              <a:gd name="T7" fmla="*/ 2147483647 h 58"/>
              <a:gd name="T8" fmla="*/ 2147483647 w 41"/>
              <a:gd name="T9" fmla="*/ 2147483647 h 58"/>
              <a:gd name="T10" fmla="*/ 2147483647 w 41"/>
              <a:gd name="T11" fmla="*/ 2147483647 h 58"/>
              <a:gd name="T12" fmla="*/ 2147483647 w 41"/>
              <a:gd name="T13" fmla="*/ 2147483647 h 58"/>
              <a:gd name="T14" fmla="*/ 2147483647 w 41"/>
              <a:gd name="T15" fmla="*/ 2147483647 h 58"/>
              <a:gd name="T16" fmla="*/ 2147483647 w 41"/>
              <a:gd name="T17" fmla="*/ 2147483647 h 58"/>
              <a:gd name="T18" fmla="*/ 2147483647 w 41"/>
              <a:gd name="T19" fmla="*/ 2147483647 h 58"/>
              <a:gd name="T20" fmla="*/ 2147483647 w 41"/>
              <a:gd name="T21" fmla="*/ 2147483647 h 58"/>
              <a:gd name="T22" fmla="*/ 2147483647 w 41"/>
              <a:gd name="T23" fmla="*/ 2147483647 h 58"/>
              <a:gd name="T24" fmla="*/ 2147483647 w 41"/>
              <a:gd name="T25" fmla="*/ 2147483647 h 58"/>
              <a:gd name="T26" fmla="*/ 2147483647 w 41"/>
              <a:gd name="T27" fmla="*/ 2147483647 h 58"/>
              <a:gd name="T28" fmla="*/ 2147483647 w 41"/>
              <a:gd name="T29" fmla="*/ 2147483647 h 58"/>
              <a:gd name="T30" fmla="*/ 2147483647 w 41"/>
              <a:gd name="T31" fmla="*/ 2147483647 h 58"/>
              <a:gd name="T32" fmla="*/ 2147483647 w 41"/>
              <a:gd name="T33" fmla="*/ 2147483647 h 58"/>
              <a:gd name="T34" fmla="*/ 2147483647 w 41"/>
              <a:gd name="T35" fmla="*/ 2147483647 h 58"/>
              <a:gd name="T36" fmla="*/ 2147483647 w 41"/>
              <a:gd name="T37" fmla="*/ 2147483647 h 58"/>
              <a:gd name="T38" fmla="*/ 2147483647 w 41"/>
              <a:gd name="T39" fmla="*/ 2147483647 h 58"/>
              <a:gd name="T40" fmla="*/ 2147483647 w 41"/>
              <a:gd name="T41" fmla="*/ 2147483647 h 58"/>
              <a:gd name="T42" fmla="*/ 2147483647 w 41"/>
              <a:gd name="T43" fmla="*/ 2147483647 h 58"/>
              <a:gd name="T44" fmla="*/ 2147483647 w 41"/>
              <a:gd name="T45" fmla="*/ 2147483647 h 58"/>
              <a:gd name="T46" fmla="*/ 2147483647 w 41"/>
              <a:gd name="T47" fmla="*/ 2147483647 h 58"/>
              <a:gd name="T48" fmla="*/ 2147483647 w 41"/>
              <a:gd name="T49" fmla="*/ 2147483647 h 58"/>
              <a:gd name="T50" fmla="*/ 2147483647 w 41"/>
              <a:gd name="T51" fmla="*/ 2147483647 h 58"/>
              <a:gd name="T52" fmla="*/ 2147483647 w 41"/>
              <a:gd name="T53" fmla="*/ 2147483647 h 58"/>
              <a:gd name="T54" fmla="*/ 2147483647 w 41"/>
              <a:gd name="T55" fmla="*/ 2147483647 h 58"/>
              <a:gd name="T56" fmla="*/ 2147483647 w 41"/>
              <a:gd name="T57" fmla="*/ 214748364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58"/>
              <a:gd name="T89" fmla="*/ 41 w 41"/>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1" name="Freeform 26">
            <a:extLst>
              <a:ext uri="{FF2B5EF4-FFF2-40B4-BE49-F238E27FC236}">
                <a16:creationId xmlns:a16="http://schemas.microsoft.com/office/drawing/2014/main" id="{48F2016E-A7FE-4F0A-8C4A-529C1BF30601}"/>
              </a:ext>
            </a:extLst>
          </p:cNvPr>
          <p:cNvSpPr>
            <a:spLocks noChangeArrowheads="1"/>
          </p:cNvSpPr>
          <p:nvPr/>
        </p:nvSpPr>
        <p:spPr bwMode="auto">
          <a:xfrm>
            <a:off x="4335463" y="2711450"/>
            <a:ext cx="171450" cy="182563"/>
          </a:xfrm>
          <a:custGeom>
            <a:avLst/>
            <a:gdLst>
              <a:gd name="T0" fmla="*/ 2147483647 w 53"/>
              <a:gd name="T1" fmla="*/ 2147483647 h 57"/>
              <a:gd name="T2" fmla="*/ 2147483647 w 53"/>
              <a:gd name="T3" fmla="*/ 2147483647 h 57"/>
              <a:gd name="T4" fmla="*/ 2147483647 w 53"/>
              <a:gd name="T5" fmla="*/ 2147483647 h 57"/>
              <a:gd name="T6" fmla="*/ 2147483647 w 53"/>
              <a:gd name="T7" fmla="*/ 2147483647 h 57"/>
              <a:gd name="T8" fmla="*/ 2147483647 w 53"/>
              <a:gd name="T9" fmla="*/ 2147483647 h 57"/>
              <a:gd name="T10" fmla="*/ 2147483647 w 53"/>
              <a:gd name="T11" fmla="*/ 2147483647 h 57"/>
              <a:gd name="T12" fmla="*/ 2147483647 w 53"/>
              <a:gd name="T13" fmla="*/ 2147483647 h 57"/>
              <a:gd name="T14" fmla="*/ 2147483647 w 53"/>
              <a:gd name="T15" fmla="*/ 2147483647 h 57"/>
              <a:gd name="T16" fmla="*/ 2147483647 w 53"/>
              <a:gd name="T17" fmla="*/ 2147483647 h 57"/>
              <a:gd name="T18" fmla="*/ 2147483647 w 53"/>
              <a:gd name="T19" fmla="*/ 2147483647 h 57"/>
              <a:gd name="T20" fmla="*/ 2147483647 w 53"/>
              <a:gd name="T21" fmla="*/ 2147483647 h 57"/>
              <a:gd name="T22" fmla="*/ 2147483647 w 53"/>
              <a:gd name="T23" fmla="*/ 2147483647 h 57"/>
              <a:gd name="T24" fmla="*/ 2147483647 w 53"/>
              <a:gd name="T25" fmla="*/ 2147483647 h 57"/>
              <a:gd name="T26" fmla="*/ 0 w 53"/>
              <a:gd name="T27" fmla="*/ 2147483647 h 57"/>
              <a:gd name="T28" fmla="*/ 2147483647 w 53"/>
              <a:gd name="T29" fmla="*/ 2147483647 h 57"/>
              <a:gd name="T30" fmla="*/ 2147483647 w 53"/>
              <a:gd name="T31" fmla="*/ 2147483647 h 57"/>
              <a:gd name="T32" fmla="*/ 2147483647 w 53"/>
              <a:gd name="T33" fmla="*/ 2147483647 h 57"/>
              <a:gd name="T34" fmla="*/ 2147483647 w 53"/>
              <a:gd name="T35" fmla="*/ 2147483647 h 57"/>
              <a:gd name="T36" fmla="*/ 2147483647 w 53"/>
              <a:gd name="T37" fmla="*/ 2147483647 h 57"/>
              <a:gd name="T38" fmla="*/ 2147483647 w 53"/>
              <a:gd name="T39" fmla="*/ 2147483647 h 57"/>
              <a:gd name="T40" fmla="*/ 2147483647 w 53"/>
              <a:gd name="T41" fmla="*/ 2147483647 h 57"/>
              <a:gd name="T42" fmla="*/ 2147483647 w 53"/>
              <a:gd name="T43" fmla="*/ 2147483647 h 57"/>
              <a:gd name="T44" fmla="*/ 2147483647 w 53"/>
              <a:gd name="T45" fmla="*/ 2147483647 h 57"/>
              <a:gd name="T46" fmla="*/ 2147483647 w 53"/>
              <a:gd name="T47" fmla="*/ 2147483647 h 57"/>
              <a:gd name="T48" fmla="*/ 2147483647 w 53"/>
              <a:gd name="T49" fmla="*/ 2147483647 h 57"/>
              <a:gd name="T50" fmla="*/ 2147483647 w 53"/>
              <a:gd name="T51" fmla="*/ 2147483647 h 57"/>
              <a:gd name="T52" fmla="*/ 2147483647 w 53"/>
              <a:gd name="T53" fmla="*/ 2147483647 h 57"/>
              <a:gd name="T54" fmla="*/ 2147483647 w 53"/>
              <a:gd name="T55" fmla="*/ 2147483647 h 57"/>
              <a:gd name="T56" fmla="*/ 2147483647 w 53"/>
              <a:gd name="T57" fmla="*/ 2147483647 h 57"/>
              <a:gd name="T58" fmla="*/ 2147483647 w 53"/>
              <a:gd name="T59" fmla="*/ 2147483647 h 57"/>
              <a:gd name="T60" fmla="*/ 2147483647 w 53"/>
              <a:gd name="T61" fmla="*/ 2147483647 h 57"/>
              <a:gd name="T62" fmla="*/ 2147483647 w 53"/>
              <a:gd name="T63" fmla="*/ 2147483647 h 57"/>
              <a:gd name="T64" fmla="*/ 2147483647 w 53"/>
              <a:gd name="T65" fmla="*/ 2147483647 h 57"/>
              <a:gd name="T66" fmla="*/ 2147483647 w 53"/>
              <a:gd name="T67" fmla="*/ 2147483647 h 57"/>
              <a:gd name="T68" fmla="*/ 2147483647 w 53"/>
              <a:gd name="T69" fmla="*/ 2147483647 h 57"/>
              <a:gd name="T70" fmla="*/ 2147483647 w 53"/>
              <a:gd name="T71" fmla="*/ 2147483647 h 57"/>
              <a:gd name="T72" fmla="*/ 2147483647 w 53"/>
              <a:gd name="T73" fmla="*/ 2147483647 h 57"/>
              <a:gd name="T74" fmla="*/ 2147483647 w 53"/>
              <a:gd name="T75" fmla="*/ 2147483647 h 57"/>
              <a:gd name="T76" fmla="*/ 2147483647 w 53"/>
              <a:gd name="T77" fmla="*/ 2147483647 h 57"/>
              <a:gd name="T78" fmla="*/ 2147483647 w 53"/>
              <a:gd name="T79" fmla="*/ 2147483647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
              <a:gd name="T121" fmla="*/ 0 h 57"/>
              <a:gd name="T122" fmla="*/ 53 w 53"/>
              <a:gd name="T123" fmla="*/ 57 h 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2" name="Freeform 27">
            <a:extLst>
              <a:ext uri="{FF2B5EF4-FFF2-40B4-BE49-F238E27FC236}">
                <a16:creationId xmlns:a16="http://schemas.microsoft.com/office/drawing/2014/main" id="{E63D1E99-1BCC-4B93-AFCE-3B658D9BF6A3}"/>
              </a:ext>
            </a:extLst>
          </p:cNvPr>
          <p:cNvSpPr>
            <a:spLocks noChangeArrowheads="1"/>
          </p:cNvSpPr>
          <p:nvPr/>
        </p:nvSpPr>
        <p:spPr bwMode="auto">
          <a:xfrm>
            <a:off x="4624388" y="2347913"/>
            <a:ext cx="603250" cy="574675"/>
          </a:xfrm>
          <a:custGeom>
            <a:avLst/>
            <a:gdLst>
              <a:gd name="T0" fmla="*/ 2147483647 w 188"/>
              <a:gd name="T1" fmla="*/ 2147483647 h 179"/>
              <a:gd name="T2" fmla="*/ 2147483647 w 188"/>
              <a:gd name="T3" fmla="*/ 2147483647 h 179"/>
              <a:gd name="T4" fmla="*/ 2147483647 w 188"/>
              <a:gd name="T5" fmla="*/ 2147483647 h 179"/>
              <a:gd name="T6" fmla="*/ 2147483647 w 188"/>
              <a:gd name="T7" fmla="*/ 2147483647 h 179"/>
              <a:gd name="T8" fmla="*/ 2147483647 w 188"/>
              <a:gd name="T9" fmla="*/ 2147483647 h 179"/>
              <a:gd name="T10" fmla="*/ 2147483647 w 188"/>
              <a:gd name="T11" fmla="*/ 2147483647 h 179"/>
              <a:gd name="T12" fmla="*/ 2147483647 w 188"/>
              <a:gd name="T13" fmla="*/ 2147483647 h 179"/>
              <a:gd name="T14" fmla="*/ 2147483647 w 188"/>
              <a:gd name="T15" fmla="*/ 2147483647 h 179"/>
              <a:gd name="T16" fmla="*/ 2147483647 w 188"/>
              <a:gd name="T17" fmla="*/ 2147483647 h 179"/>
              <a:gd name="T18" fmla="*/ 2147483647 w 188"/>
              <a:gd name="T19" fmla="*/ 2147483647 h 179"/>
              <a:gd name="T20" fmla="*/ 0 w 188"/>
              <a:gd name="T21" fmla="*/ 2147483647 h 179"/>
              <a:gd name="T22" fmla="*/ 2147483647 w 188"/>
              <a:gd name="T23" fmla="*/ 2147483647 h 179"/>
              <a:gd name="T24" fmla="*/ 2147483647 w 188"/>
              <a:gd name="T25" fmla="*/ 2147483647 h 179"/>
              <a:gd name="T26" fmla="*/ 2147483647 w 188"/>
              <a:gd name="T27" fmla="*/ 2147483647 h 179"/>
              <a:gd name="T28" fmla="*/ 2147483647 w 188"/>
              <a:gd name="T29" fmla="*/ 2147483647 h 179"/>
              <a:gd name="T30" fmla="*/ 2147483647 w 188"/>
              <a:gd name="T31" fmla="*/ 2147483647 h 179"/>
              <a:gd name="T32" fmla="*/ 2147483647 w 188"/>
              <a:gd name="T33" fmla="*/ 2147483647 h 179"/>
              <a:gd name="T34" fmla="*/ 2147483647 w 188"/>
              <a:gd name="T35" fmla="*/ 2147483647 h 179"/>
              <a:gd name="T36" fmla="*/ 2147483647 w 188"/>
              <a:gd name="T37" fmla="*/ 2147483647 h 179"/>
              <a:gd name="T38" fmla="*/ 2147483647 w 188"/>
              <a:gd name="T39" fmla="*/ 2147483647 h 179"/>
              <a:gd name="T40" fmla="*/ 2147483647 w 188"/>
              <a:gd name="T41" fmla="*/ 2147483647 h 179"/>
              <a:gd name="T42" fmla="*/ 2147483647 w 188"/>
              <a:gd name="T43" fmla="*/ 2147483647 h 179"/>
              <a:gd name="T44" fmla="*/ 2147483647 w 188"/>
              <a:gd name="T45" fmla="*/ 2147483647 h 179"/>
              <a:gd name="T46" fmla="*/ 2147483647 w 188"/>
              <a:gd name="T47" fmla="*/ 2147483647 h 179"/>
              <a:gd name="T48" fmla="*/ 2147483647 w 188"/>
              <a:gd name="T49" fmla="*/ 2147483647 h 179"/>
              <a:gd name="T50" fmla="*/ 2147483647 w 188"/>
              <a:gd name="T51" fmla="*/ 2147483647 h 179"/>
              <a:gd name="T52" fmla="*/ 2147483647 w 188"/>
              <a:gd name="T53" fmla="*/ 2147483647 h 179"/>
              <a:gd name="T54" fmla="*/ 2147483647 w 188"/>
              <a:gd name="T55" fmla="*/ 2147483647 h 179"/>
              <a:gd name="T56" fmla="*/ 2147483647 w 188"/>
              <a:gd name="T57" fmla="*/ 2147483647 h 179"/>
              <a:gd name="T58" fmla="*/ 2147483647 w 188"/>
              <a:gd name="T59" fmla="*/ 2147483647 h 179"/>
              <a:gd name="T60" fmla="*/ 2147483647 w 188"/>
              <a:gd name="T61" fmla="*/ 2147483647 h 179"/>
              <a:gd name="T62" fmla="*/ 2147483647 w 188"/>
              <a:gd name="T63" fmla="*/ 2147483647 h 179"/>
              <a:gd name="T64" fmla="*/ 2147483647 w 188"/>
              <a:gd name="T65" fmla="*/ 2147483647 h 179"/>
              <a:gd name="T66" fmla="*/ 2147483647 w 188"/>
              <a:gd name="T67" fmla="*/ 2147483647 h 179"/>
              <a:gd name="T68" fmla="*/ 2147483647 w 188"/>
              <a:gd name="T69" fmla="*/ 2147483647 h 179"/>
              <a:gd name="T70" fmla="*/ 2147483647 w 188"/>
              <a:gd name="T71" fmla="*/ 2147483647 h 179"/>
              <a:gd name="T72" fmla="*/ 2147483647 w 188"/>
              <a:gd name="T73" fmla="*/ 2147483647 h 179"/>
              <a:gd name="T74" fmla="*/ 2147483647 w 188"/>
              <a:gd name="T75" fmla="*/ 2147483647 h 179"/>
              <a:gd name="T76" fmla="*/ 2147483647 w 188"/>
              <a:gd name="T77" fmla="*/ 2147483647 h 179"/>
              <a:gd name="T78" fmla="*/ 2147483647 w 188"/>
              <a:gd name="T79" fmla="*/ 2147483647 h 179"/>
              <a:gd name="T80" fmla="*/ 2147483647 w 188"/>
              <a:gd name="T81" fmla="*/ 2147483647 h 179"/>
              <a:gd name="T82" fmla="*/ 2147483647 w 188"/>
              <a:gd name="T83" fmla="*/ 2147483647 h 179"/>
              <a:gd name="T84" fmla="*/ 2147483647 w 188"/>
              <a:gd name="T85" fmla="*/ 2147483647 h 179"/>
              <a:gd name="T86" fmla="*/ 2147483647 w 188"/>
              <a:gd name="T87" fmla="*/ 2147483647 h 179"/>
              <a:gd name="T88" fmla="*/ 2147483647 w 188"/>
              <a:gd name="T89" fmla="*/ 2147483647 h 179"/>
              <a:gd name="T90" fmla="*/ 2147483647 w 188"/>
              <a:gd name="T91" fmla="*/ 2147483647 h 179"/>
              <a:gd name="T92" fmla="*/ 2147483647 w 188"/>
              <a:gd name="T93" fmla="*/ 2147483647 h 179"/>
              <a:gd name="T94" fmla="*/ 2147483647 w 188"/>
              <a:gd name="T95" fmla="*/ 2147483647 h 179"/>
              <a:gd name="T96" fmla="*/ 2147483647 w 188"/>
              <a:gd name="T97" fmla="*/ 2147483647 h 179"/>
              <a:gd name="T98" fmla="*/ 2147483647 w 188"/>
              <a:gd name="T99" fmla="*/ 2147483647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
              <a:gd name="T151" fmla="*/ 0 h 179"/>
              <a:gd name="T152" fmla="*/ 188 w 188"/>
              <a:gd name="T153" fmla="*/ 179 h 1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3" name="Freeform 28">
            <a:extLst>
              <a:ext uri="{FF2B5EF4-FFF2-40B4-BE49-F238E27FC236}">
                <a16:creationId xmlns:a16="http://schemas.microsoft.com/office/drawing/2014/main" id="{D0047B23-C2CD-479A-9614-3A28E6DEBFFB}"/>
              </a:ext>
            </a:extLst>
          </p:cNvPr>
          <p:cNvSpPr>
            <a:spLocks noChangeArrowheads="1"/>
          </p:cNvSpPr>
          <p:nvPr/>
        </p:nvSpPr>
        <p:spPr bwMode="auto">
          <a:xfrm>
            <a:off x="4759325" y="2001838"/>
            <a:ext cx="860425" cy="584200"/>
          </a:xfrm>
          <a:custGeom>
            <a:avLst/>
            <a:gdLst>
              <a:gd name="T0" fmla="*/ 2147483647 w 268"/>
              <a:gd name="T1" fmla="*/ 2147483647 h 182"/>
              <a:gd name="T2" fmla="*/ 2147483647 w 268"/>
              <a:gd name="T3" fmla="*/ 2147483647 h 182"/>
              <a:gd name="T4" fmla="*/ 2147483647 w 268"/>
              <a:gd name="T5" fmla="*/ 2147483647 h 182"/>
              <a:gd name="T6" fmla="*/ 2147483647 w 268"/>
              <a:gd name="T7" fmla="*/ 2147483647 h 182"/>
              <a:gd name="T8" fmla="*/ 2147483647 w 268"/>
              <a:gd name="T9" fmla="*/ 2147483647 h 182"/>
              <a:gd name="T10" fmla="*/ 2147483647 w 268"/>
              <a:gd name="T11" fmla="*/ 2147483647 h 182"/>
              <a:gd name="T12" fmla="*/ 0 w 268"/>
              <a:gd name="T13" fmla="*/ 2147483647 h 182"/>
              <a:gd name="T14" fmla="*/ 2147483647 w 268"/>
              <a:gd name="T15" fmla="*/ 2147483647 h 182"/>
              <a:gd name="T16" fmla="*/ 2147483647 w 268"/>
              <a:gd name="T17" fmla="*/ 2147483647 h 182"/>
              <a:gd name="T18" fmla="*/ 2147483647 w 268"/>
              <a:gd name="T19" fmla="*/ 2147483647 h 182"/>
              <a:gd name="T20" fmla="*/ 2147483647 w 268"/>
              <a:gd name="T21" fmla="*/ 2147483647 h 182"/>
              <a:gd name="T22" fmla="*/ 2147483647 w 268"/>
              <a:gd name="T23" fmla="*/ 2147483647 h 182"/>
              <a:gd name="T24" fmla="*/ 2147483647 w 268"/>
              <a:gd name="T25" fmla="*/ 2147483647 h 182"/>
              <a:gd name="T26" fmla="*/ 2147483647 w 268"/>
              <a:gd name="T27" fmla="*/ 2147483647 h 182"/>
              <a:gd name="T28" fmla="*/ 2147483647 w 268"/>
              <a:gd name="T29" fmla="*/ 2147483647 h 182"/>
              <a:gd name="T30" fmla="*/ 2147483647 w 268"/>
              <a:gd name="T31" fmla="*/ 2147483647 h 182"/>
              <a:gd name="T32" fmla="*/ 2147483647 w 268"/>
              <a:gd name="T33" fmla="*/ 2147483647 h 182"/>
              <a:gd name="T34" fmla="*/ 2147483647 w 268"/>
              <a:gd name="T35" fmla="*/ 2147483647 h 182"/>
              <a:gd name="T36" fmla="*/ 2147483647 w 268"/>
              <a:gd name="T37" fmla="*/ 2147483647 h 182"/>
              <a:gd name="T38" fmla="*/ 2147483647 w 268"/>
              <a:gd name="T39" fmla="*/ 2147483647 h 182"/>
              <a:gd name="T40" fmla="*/ 2147483647 w 268"/>
              <a:gd name="T41" fmla="*/ 2147483647 h 182"/>
              <a:gd name="T42" fmla="*/ 2147483647 w 268"/>
              <a:gd name="T43" fmla="*/ 2147483647 h 182"/>
              <a:gd name="T44" fmla="*/ 2147483647 w 268"/>
              <a:gd name="T45" fmla="*/ 2147483647 h 182"/>
              <a:gd name="T46" fmla="*/ 2147483647 w 268"/>
              <a:gd name="T47" fmla="*/ 2147483647 h 182"/>
              <a:gd name="T48" fmla="*/ 2147483647 w 268"/>
              <a:gd name="T49" fmla="*/ 2147483647 h 182"/>
              <a:gd name="T50" fmla="*/ 2147483647 w 268"/>
              <a:gd name="T51" fmla="*/ 2147483647 h 182"/>
              <a:gd name="T52" fmla="*/ 2147483647 w 268"/>
              <a:gd name="T53" fmla="*/ 2147483647 h 182"/>
              <a:gd name="T54" fmla="*/ 2147483647 w 268"/>
              <a:gd name="T55" fmla="*/ 2147483647 h 182"/>
              <a:gd name="T56" fmla="*/ 2147483647 w 268"/>
              <a:gd name="T57" fmla="*/ 2147483647 h 182"/>
              <a:gd name="T58" fmla="*/ 2147483647 w 268"/>
              <a:gd name="T59" fmla="*/ 2147483647 h 182"/>
              <a:gd name="T60" fmla="*/ 2147483647 w 268"/>
              <a:gd name="T61" fmla="*/ 2147483647 h 182"/>
              <a:gd name="T62" fmla="*/ 2147483647 w 268"/>
              <a:gd name="T63" fmla="*/ 2147483647 h 182"/>
              <a:gd name="T64" fmla="*/ 2147483647 w 268"/>
              <a:gd name="T65" fmla="*/ 2147483647 h 182"/>
              <a:gd name="T66" fmla="*/ 2147483647 w 268"/>
              <a:gd name="T67" fmla="*/ 2147483647 h 182"/>
              <a:gd name="T68" fmla="*/ 2147483647 w 268"/>
              <a:gd name="T69" fmla="*/ 2147483647 h 182"/>
              <a:gd name="T70" fmla="*/ 2147483647 w 268"/>
              <a:gd name="T71" fmla="*/ 2147483647 h 182"/>
              <a:gd name="T72" fmla="*/ 2147483647 w 268"/>
              <a:gd name="T73" fmla="*/ 2147483647 h 182"/>
              <a:gd name="T74" fmla="*/ 2147483647 w 268"/>
              <a:gd name="T75" fmla="*/ 2147483647 h 182"/>
              <a:gd name="T76" fmla="*/ 2147483647 w 268"/>
              <a:gd name="T77" fmla="*/ 2147483647 h 182"/>
              <a:gd name="T78" fmla="*/ 2147483647 w 268"/>
              <a:gd name="T79" fmla="*/ 2147483647 h 182"/>
              <a:gd name="T80" fmla="*/ 2147483647 w 268"/>
              <a:gd name="T81" fmla="*/ 2147483647 h 182"/>
              <a:gd name="T82" fmla="*/ 2147483647 w 268"/>
              <a:gd name="T83" fmla="*/ 2147483647 h 182"/>
              <a:gd name="T84" fmla="*/ 2147483647 w 268"/>
              <a:gd name="T85" fmla="*/ 2147483647 h 182"/>
              <a:gd name="T86" fmla="*/ 2147483647 w 268"/>
              <a:gd name="T87" fmla="*/ 2147483647 h 182"/>
              <a:gd name="T88" fmla="*/ 2147483647 w 268"/>
              <a:gd name="T89" fmla="*/ 2147483647 h 182"/>
              <a:gd name="T90" fmla="*/ 2147483647 w 268"/>
              <a:gd name="T91" fmla="*/ 2147483647 h 182"/>
              <a:gd name="T92" fmla="*/ 2147483647 w 268"/>
              <a:gd name="T93" fmla="*/ 2147483647 h 182"/>
              <a:gd name="T94" fmla="*/ 2147483647 w 268"/>
              <a:gd name="T95" fmla="*/ 2147483647 h 182"/>
              <a:gd name="T96" fmla="*/ 2147483647 w 268"/>
              <a:gd name="T97" fmla="*/ 2147483647 h 182"/>
              <a:gd name="T98" fmla="*/ 2147483647 w 268"/>
              <a:gd name="T99" fmla="*/ 2147483647 h 182"/>
              <a:gd name="T100" fmla="*/ 2147483647 w 268"/>
              <a:gd name="T101" fmla="*/ 2147483647 h 182"/>
              <a:gd name="T102" fmla="*/ 2147483647 w 268"/>
              <a:gd name="T103" fmla="*/ 2147483647 h 182"/>
              <a:gd name="T104" fmla="*/ 2147483647 w 268"/>
              <a:gd name="T105" fmla="*/ 2147483647 h 182"/>
              <a:gd name="T106" fmla="*/ 2147483647 w 268"/>
              <a:gd name="T107" fmla="*/ 2147483647 h 182"/>
              <a:gd name="T108" fmla="*/ 2147483647 w 268"/>
              <a:gd name="T109" fmla="*/ 2147483647 h 182"/>
              <a:gd name="T110" fmla="*/ 2147483647 w 268"/>
              <a:gd name="T111" fmla="*/ 2147483647 h 182"/>
              <a:gd name="T112" fmla="*/ 2147483647 w 268"/>
              <a:gd name="T113" fmla="*/ 2147483647 h 182"/>
              <a:gd name="T114" fmla="*/ 2147483647 w 268"/>
              <a:gd name="T115" fmla="*/ 2147483647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8"/>
              <a:gd name="T175" fmla="*/ 0 h 182"/>
              <a:gd name="T176" fmla="*/ 268 w 268"/>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4" name="Freeform 29">
            <a:extLst>
              <a:ext uri="{FF2B5EF4-FFF2-40B4-BE49-F238E27FC236}">
                <a16:creationId xmlns:a16="http://schemas.microsoft.com/office/drawing/2014/main" id="{85CB7289-EA9E-4483-8B0C-1F803483686C}"/>
              </a:ext>
            </a:extLst>
          </p:cNvPr>
          <p:cNvSpPr>
            <a:spLocks noChangeArrowheads="1"/>
          </p:cNvSpPr>
          <p:nvPr/>
        </p:nvSpPr>
        <p:spPr bwMode="auto">
          <a:xfrm>
            <a:off x="4576763" y="1168400"/>
            <a:ext cx="1155700" cy="1054100"/>
          </a:xfrm>
          <a:custGeom>
            <a:avLst/>
            <a:gdLst>
              <a:gd name="T0" fmla="*/ 2147483647 w 360"/>
              <a:gd name="T1" fmla="*/ 2147483647 h 328"/>
              <a:gd name="T2" fmla="*/ 2147483647 w 360"/>
              <a:gd name="T3" fmla="*/ 2147483647 h 328"/>
              <a:gd name="T4" fmla="*/ 2147483647 w 360"/>
              <a:gd name="T5" fmla="*/ 2147483647 h 328"/>
              <a:gd name="T6" fmla="*/ 2147483647 w 360"/>
              <a:gd name="T7" fmla="*/ 2147483647 h 328"/>
              <a:gd name="T8" fmla="*/ 2147483647 w 360"/>
              <a:gd name="T9" fmla="*/ 2147483647 h 328"/>
              <a:gd name="T10" fmla="*/ 2147483647 w 360"/>
              <a:gd name="T11" fmla="*/ 2147483647 h 328"/>
              <a:gd name="T12" fmla="*/ 2147483647 w 360"/>
              <a:gd name="T13" fmla="*/ 2147483647 h 328"/>
              <a:gd name="T14" fmla="*/ 2147483647 w 360"/>
              <a:gd name="T15" fmla="*/ 2147483647 h 328"/>
              <a:gd name="T16" fmla="*/ 2147483647 w 360"/>
              <a:gd name="T17" fmla="*/ 2147483647 h 328"/>
              <a:gd name="T18" fmla="*/ 2147483647 w 360"/>
              <a:gd name="T19" fmla="*/ 2147483647 h 328"/>
              <a:gd name="T20" fmla="*/ 2147483647 w 360"/>
              <a:gd name="T21" fmla="*/ 2147483647 h 328"/>
              <a:gd name="T22" fmla="*/ 2147483647 w 360"/>
              <a:gd name="T23" fmla="*/ 2147483647 h 328"/>
              <a:gd name="T24" fmla="*/ 2147483647 w 360"/>
              <a:gd name="T25" fmla="*/ 2147483647 h 328"/>
              <a:gd name="T26" fmla="*/ 2147483647 w 360"/>
              <a:gd name="T27" fmla="*/ 2147483647 h 328"/>
              <a:gd name="T28" fmla="*/ 2147483647 w 360"/>
              <a:gd name="T29" fmla="*/ 2147483647 h 328"/>
              <a:gd name="T30" fmla="*/ 2147483647 w 360"/>
              <a:gd name="T31" fmla="*/ 2147483647 h 328"/>
              <a:gd name="T32" fmla="*/ 2147483647 w 360"/>
              <a:gd name="T33" fmla="*/ 2147483647 h 328"/>
              <a:gd name="T34" fmla="*/ 2147483647 w 360"/>
              <a:gd name="T35" fmla="*/ 2147483647 h 328"/>
              <a:gd name="T36" fmla="*/ 2147483647 w 360"/>
              <a:gd name="T37" fmla="*/ 2147483647 h 328"/>
              <a:gd name="T38" fmla="*/ 2147483647 w 360"/>
              <a:gd name="T39" fmla="*/ 2147483647 h 328"/>
              <a:gd name="T40" fmla="*/ 2147483647 w 360"/>
              <a:gd name="T41" fmla="*/ 2147483647 h 328"/>
              <a:gd name="T42" fmla="*/ 2147483647 w 360"/>
              <a:gd name="T43" fmla="*/ 2147483647 h 328"/>
              <a:gd name="T44" fmla="*/ 2147483647 w 360"/>
              <a:gd name="T45" fmla="*/ 2147483647 h 328"/>
              <a:gd name="T46" fmla="*/ 2147483647 w 360"/>
              <a:gd name="T47" fmla="*/ 2147483647 h 328"/>
              <a:gd name="T48" fmla="*/ 2147483647 w 360"/>
              <a:gd name="T49" fmla="*/ 2147483647 h 328"/>
              <a:gd name="T50" fmla="*/ 2147483647 w 360"/>
              <a:gd name="T51" fmla="*/ 2147483647 h 328"/>
              <a:gd name="T52" fmla="*/ 2147483647 w 360"/>
              <a:gd name="T53" fmla="*/ 2147483647 h 328"/>
              <a:gd name="T54" fmla="*/ 2147483647 w 360"/>
              <a:gd name="T55" fmla="*/ 2147483647 h 328"/>
              <a:gd name="T56" fmla="*/ 2147483647 w 360"/>
              <a:gd name="T57" fmla="*/ 2147483647 h 328"/>
              <a:gd name="T58" fmla="*/ 2147483647 w 360"/>
              <a:gd name="T59" fmla="*/ 2147483647 h 328"/>
              <a:gd name="T60" fmla="*/ 2147483647 w 360"/>
              <a:gd name="T61" fmla="*/ 2147483647 h 328"/>
              <a:gd name="T62" fmla="*/ 2147483647 w 360"/>
              <a:gd name="T63" fmla="*/ 2147483647 h 328"/>
              <a:gd name="T64" fmla="*/ 2147483647 w 360"/>
              <a:gd name="T65" fmla="*/ 2147483647 h 328"/>
              <a:gd name="T66" fmla="*/ 2147483647 w 360"/>
              <a:gd name="T67" fmla="*/ 2147483647 h 328"/>
              <a:gd name="T68" fmla="*/ 2147483647 w 360"/>
              <a:gd name="T69" fmla="*/ 2147483647 h 328"/>
              <a:gd name="T70" fmla="*/ 2147483647 w 360"/>
              <a:gd name="T71" fmla="*/ 2147483647 h 328"/>
              <a:gd name="T72" fmla="*/ 2147483647 w 360"/>
              <a:gd name="T73" fmla="*/ 2147483647 h 328"/>
              <a:gd name="T74" fmla="*/ 2147483647 w 360"/>
              <a:gd name="T75" fmla="*/ 2147483647 h 328"/>
              <a:gd name="T76" fmla="*/ 2147483647 w 360"/>
              <a:gd name="T77" fmla="*/ 2147483647 h 328"/>
              <a:gd name="T78" fmla="*/ 2147483647 w 360"/>
              <a:gd name="T79" fmla="*/ 2147483647 h 328"/>
              <a:gd name="T80" fmla="*/ 2147483647 w 360"/>
              <a:gd name="T81" fmla="*/ 2147483647 h 328"/>
              <a:gd name="T82" fmla="*/ 2147483647 w 360"/>
              <a:gd name="T83" fmla="*/ 2147483647 h 328"/>
              <a:gd name="T84" fmla="*/ 2147483647 w 360"/>
              <a:gd name="T85" fmla="*/ 2147483647 h 328"/>
              <a:gd name="T86" fmla="*/ 2147483647 w 360"/>
              <a:gd name="T87" fmla="*/ 2147483647 h 328"/>
              <a:gd name="T88" fmla="*/ 2147483647 w 360"/>
              <a:gd name="T89" fmla="*/ 2147483647 h 328"/>
              <a:gd name="T90" fmla="*/ 2147483647 w 360"/>
              <a:gd name="T91" fmla="*/ 2147483647 h 328"/>
              <a:gd name="T92" fmla="*/ 2147483647 w 360"/>
              <a:gd name="T93" fmla="*/ 2147483647 h 328"/>
              <a:gd name="T94" fmla="*/ 2147483647 w 360"/>
              <a:gd name="T95" fmla="*/ 2147483647 h 328"/>
              <a:gd name="T96" fmla="*/ 2147483647 w 360"/>
              <a:gd name="T97" fmla="*/ 2147483647 h 328"/>
              <a:gd name="T98" fmla="*/ 2147483647 w 360"/>
              <a:gd name="T99" fmla="*/ 2147483647 h 328"/>
              <a:gd name="T100" fmla="*/ 2147483647 w 360"/>
              <a:gd name="T101" fmla="*/ 2147483647 h 328"/>
              <a:gd name="T102" fmla="*/ 2147483647 w 360"/>
              <a:gd name="T103" fmla="*/ 2147483647 h 328"/>
              <a:gd name="T104" fmla="*/ 2147483647 w 360"/>
              <a:gd name="T105" fmla="*/ 2147483647 h 328"/>
              <a:gd name="T106" fmla="*/ 2147483647 w 360"/>
              <a:gd name="T107" fmla="*/ 2147483647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0"/>
              <a:gd name="T163" fmla="*/ 0 h 328"/>
              <a:gd name="T164" fmla="*/ 360 w 360"/>
              <a:gd name="T165" fmla="*/ 328 h 3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5" name="Freeform 30">
            <a:extLst>
              <a:ext uri="{FF2B5EF4-FFF2-40B4-BE49-F238E27FC236}">
                <a16:creationId xmlns:a16="http://schemas.microsoft.com/office/drawing/2014/main" id="{D50E5248-FEF3-426E-B729-897E62E347FE}"/>
              </a:ext>
            </a:extLst>
          </p:cNvPr>
          <p:cNvSpPr>
            <a:spLocks noChangeArrowheads="1"/>
          </p:cNvSpPr>
          <p:nvPr/>
        </p:nvSpPr>
        <p:spPr bwMode="auto">
          <a:xfrm>
            <a:off x="4348163" y="3054350"/>
            <a:ext cx="696912" cy="436563"/>
          </a:xfrm>
          <a:custGeom>
            <a:avLst/>
            <a:gdLst>
              <a:gd name="T0" fmla="*/ 2147483647 w 217"/>
              <a:gd name="T1" fmla="*/ 2147483647 h 136"/>
              <a:gd name="T2" fmla="*/ 2147483647 w 217"/>
              <a:gd name="T3" fmla="*/ 2147483647 h 136"/>
              <a:gd name="T4" fmla="*/ 2147483647 w 217"/>
              <a:gd name="T5" fmla="*/ 2147483647 h 136"/>
              <a:gd name="T6" fmla="*/ 2147483647 w 217"/>
              <a:gd name="T7" fmla="*/ 2147483647 h 136"/>
              <a:gd name="T8" fmla="*/ 2147483647 w 217"/>
              <a:gd name="T9" fmla="*/ 2147483647 h 136"/>
              <a:gd name="T10" fmla="*/ 2147483647 w 217"/>
              <a:gd name="T11" fmla="*/ 0 h 136"/>
              <a:gd name="T12" fmla="*/ 2147483647 w 217"/>
              <a:gd name="T13" fmla="*/ 2147483647 h 136"/>
              <a:gd name="T14" fmla="*/ 2147483647 w 217"/>
              <a:gd name="T15" fmla="*/ 2147483647 h 136"/>
              <a:gd name="T16" fmla="*/ 2147483647 w 217"/>
              <a:gd name="T17" fmla="*/ 2147483647 h 136"/>
              <a:gd name="T18" fmla="*/ 2147483647 w 217"/>
              <a:gd name="T19" fmla="*/ 2147483647 h 136"/>
              <a:gd name="T20" fmla="*/ 2147483647 w 217"/>
              <a:gd name="T21" fmla="*/ 2147483647 h 136"/>
              <a:gd name="T22" fmla="*/ 2147483647 w 217"/>
              <a:gd name="T23" fmla="*/ 2147483647 h 136"/>
              <a:gd name="T24" fmla="*/ 2147483647 w 217"/>
              <a:gd name="T25" fmla="*/ 2147483647 h 136"/>
              <a:gd name="T26" fmla="*/ 2147483647 w 217"/>
              <a:gd name="T27" fmla="*/ 2147483647 h 136"/>
              <a:gd name="T28" fmla="*/ 0 w 217"/>
              <a:gd name="T29" fmla="*/ 2147483647 h 136"/>
              <a:gd name="T30" fmla="*/ 2147483647 w 217"/>
              <a:gd name="T31" fmla="*/ 2147483647 h 136"/>
              <a:gd name="T32" fmla="*/ 2147483647 w 217"/>
              <a:gd name="T33" fmla="*/ 2147483647 h 136"/>
              <a:gd name="T34" fmla="*/ 2147483647 w 217"/>
              <a:gd name="T35" fmla="*/ 2147483647 h 136"/>
              <a:gd name="T36" fmla="*/ 2147483647 w 217"/>
              <a:gd name="T37" fmla="*/ 2147483647 h 136"/>
              <a:gd name="T38" fmla="*/ 2147483647 w 217"/>
              <a:gd name="T39" fmla="*/ 2147483647 h 136"/>
              <a:gd name="T40" fmla="*/ 2147483647 w 217"/>
              <a:gd name="T41" fmla="*/ 2147483647 h 136"/>
              <a:gd name="T42" fmla="*/ 2147483647 w 217"/>
              <a:gd name="T43" fmla="*/ 2147483647 h 136"/>
              <a:gd name="T44" fmla="*/ 2147483647 w 217"/>
              <a:gd name="T45" fmla="*/ 2147483647 h 136"/>
              <a:gd name="T46" fmla="*/ 2147483647 w 217"/>
              <a:gd name="T47" fmla="*/ 2147483647 h 136"/>
              <a:gd name="T48" fmla="*/ 2147483647 w 217"/>
              <a:gd name="T49" fmla="*/ 2147483647 h 136"/>
              <a:gd name="T50" fmla="*/ 2147483647 w 217"/>
              <a:gd name="T51" fmla="*/ 2147483647 h 136"/>
              <a:gd name="T52" fmla="*/ 2147483647 w 217"/>
              <a:gd name="T53" fmla="*/ 2147483647 h 136"/>
              <a:gd name="T54" fmla="*/ 2147483647 w 217"/>
              <a:gd name="T55" fmla="*/ 2147483647 h 136"/>
              <a:gd name="T56" fmla="*/ 2147483647 w 217"/>
              <a:gd name="T57" fmla="*/ 2147483647 h 136"/>
              <a:gd name="T58" fmla="*/ 2147483647 w 217"/>
              <a:gd name="T59" fmla="*/ 2147483647 h 136"/>
              <a:gd name="T60" fmla="*/ 2147483647 w 217"/>
              <a:gd name="T61" fmla="*/ 2147483647 h 136"/>
              <a:gd name="T62" fmla="*/ 2147483647 w 217"/>
              <a:gd name="T63" fmla="*/ 2147483647 h 136"/>
              <a:gd name="T64" fmla="*/ 2147483647 w 217"/>
              <a:gd name="T65" fmla="*/ 2147483647 h 136"/>
              <a:gd name="T66" fmla="*/ 2147483647 w 217"/>
              <a:gd name="T67" fmla="*/ 2147483647 h 136"/>
              <a:gd name="T68" fmla="*/ 2147483647 w 217"/>
              <a:gd name="T69" fmla="*/ 2147483647 h 136"/>
              <a:gd name="T70" fmla="*/ 2147483647 w 217"/>
              <a:gd name="T71" fmla="*/ 2147483647 h 136"/>
              <a:gd name="T72" fmla="*/ 2147483647 w 217"/>
              <a:gd name="T73" fmla="*/ 2147483647 h 136"/>
              <a:gd name="T74" fmla="*/ 2147483647 w 217"/>
              <a:gd name="T75" fmla="*/ 2147483647 h 136"/>
              <a:gd name="T76" fmla="*/ 2147483647 w 217"/>
              <a:gd name="T77" fmla="*/ 2147483647 h 136"/>
              <a:gd name="T78" fmla="*/ 2147483647 w 217"/>
              <a:gd name="T79" fmla="*/ 2147483647 h 136"/>
              <a:gd name="T80" fmla="*/ 2147483647 w 217"/>
              <a:gd name="T81" fmla="*/ 2147483647 h 136"/>
              <a:gd name="T82" fmla="*/ 2147483647 w 217"/>
              <a:gd name="T83" fmla="*/ 2147483647 h 136"/>
              <a:gd name="T84" fmla="*/ 2147483647 w 217"/>
              <a:gd name="T85" fmla="*/ 2147483647 h 136"/>
              <a:gd name="T86" fmla="*/ 2147483647 w 217"/>
              <a:gd name="T87" fmla="*/ 2147483647 h 136"/>
              <a:gd name="T88" fmla="*/ 2147483647 w 217"/>
              <a:gd name="T89" fmla="*/ 2147483647 h 136"/>
              <a:gd name="T90" fmla="*/ 2147483647 w 217"/>
              <a:gd name="T91" fmla="*/ 2147483647 h 136"/>
              <a:gd name="T92" fmla="*/ 2147483647 w 217"/>
              <a:gd name="T93" fmla="*/ 2147483647 h 136"/>
              <a:gd name="T94" fmla="*/ 2147483647 w 217"/>
              <a:gd name="T95" fmla="*/ 2147483647 h 136"/>
              <a:gd name="T96" fmla="*/ 2147483647 w 217"/>
              <a:gd name="T97" fmla="*/ 2147483647 h 136"/>
              <a:gd name="T98" fmla="*/ 2147483647 w 217"/>
              <a:gd name="T99" fmla="*/ 2147483647 h 136"/>
              <a:gd name="T100" fmla="*/ 2147483647 w 217"/>
              <a:gd name="T101" fmla="*/ 2147483647 h 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
              <a:gd name="T154" fmla="*/ 0 h 136"/>
              <a:gd name="T155" fmla="*/ 217 w 217"/>
              <a:gd name="T156" fmla="*/ 136 h 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6" name="Freeform 31">
            <a:extLst>
              <a:ext uri="{FF2B5EF4-FFF2-40B4-BE49-F238E27FC236}">
                <a16:creationId xmlns:a16="http://schemas.microsoft.com/office/drawing/2014/main" id="{9AE8CEC3-B4F4-4C32-A14A-5EE37E1B35DB}"/>
              </a:ext>
            </a:extLst>
          </p:cNvPr>
          <p:cNvSpPr>
            <a:spLocks noChangeArrowheads="1"/>
          </p:cNvSpPr>
          <p:nvPr/>
        </p:nvSpPr>
        <p:spPr bwMode="auto">
          <a:xfrm>
            <a:off x="5000625" y="3778250"/>
            <a:ext cx="111125" cy="98425"/>
          </a:xfrm>
          <a:custGeom>
            <a:avLst/>
            <a:gdLst>
              <a:gd name="T0" fmla="*/ 2147483647 w 34"/>
              <a:gd name="T1" fmla="*/ 2147483647 h 31"/>
              <a:gd name="T2" fmla="*/ 2147483647 w 34"/>
              <a:gd name="T3" fmla="*/ 2147483647 h 31"/>
              <a:gd name="T4" fmla="*/ 2147483647 w 34"/>
              <a:gd name="T5" fmla="*/ 2147483647 h 31"/>
              <a:gd name="T6" fmla="*/ 2147483647 w 34"/>
              <a:gd name="T7" fmla="*/ 2147483647 h 31"/>
              <a:gd name="T8" fmla="*/ 2147483647 w 34"/>
              <a:gd name="T9" fmla="*/ 2147483647 h 31"/>
              <a:gd name="T10" fmla="*/ 2147483647 w 34"/>
              <a:gd name="T11" fmla="*/ 2147483647 h 31"/>
              <a:gd name="T12" fmla="*/ 2147483647 w 34"/>
              <a:gd name="T13" fmla="*/ 2147483647 h 31"/>
              <a:gd name="T14" fmla="*/ 2147483647 w 34"/>
              <a:gd name="T15" fmla="*/ 2147483647 h 31"/>
              <a:gd name="T16" fmla="*/ 2147483647 w 34"/>
              <a:gd name="T17" fmla="*/ 2147483647 h 31"/>
              <a:gd name="T18" fmla="*/ 2147483647 w 34"/>
              <a:gd name="T19" fmla="*/ 2147483647 h 31"/>
              <a:gd name="T20" fmla="*/ 0 w 34"/>
              <a:gd name="T21" fmla="*/ 2147483647 h 31"/>
              <a:gd name="T22" fmla="*/ 2147483647 w 34"/>
              <a:gd name="T23" fmla="*/ 2147483647 h 31"/>
              <a:gd name="T24" fmla="*/ 2147483647 w 34"/>
              <a:gd name="T25" fmla="*/ 2147483647 h 31"/>
              <a:gd name="T26" fmla="*/ 2147483647 w 34"/>
              <a:gd name="T27" fmla="*/ 2147483647 h 31"/>
              <a:gd name="T28" fmla="*/ 2147483647 w 34"/>
              <a:gd name="T29" fmla="*/ 2147483647 h 31"/>
              <a:gd name="T30" fmla="*/ 2147483647 w 34"/>
              <a:gd name="T31" fmla="*/ 2147483647 h 31"/>
              <a:gd name="T32" fmla="*/ 2147483647 w 34"/>
              <a:gd name="T33" fmla="*/ 2147483647 h 31"/>
              <a:gd name="T34" fmla="*/ 2147483647 w 34"/>
              <a:gd name="T35" fmla="*/ 2147483647 h 31"/>
              <a:gd name="T36" fmla="*/ 2147483647 w 34"/>
              <a:gd name="T37" fmla="*/ 2147483647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1"/>
              <a:gd name="T59" fmla="*/ 34 w 34"/>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7" name="Freeform 32">
            <a:extLst>
              <a:ext uri="{FF2B5EF4-FFF2-40B4-BE49-F238E27FC236}">
                <a16:creationId xmlns:a16="http://schemas.microsoft.com/office/drawing/2014/main" id="{B1C5D47D-2A76-465C-AEE3-AF5C1C323DFC}"/>
              </a:ext>
            </a:extLst>
          </p:cNvPr>
          <p:cNvSpPr>
            <a:spLocks noChangeArrowheads="1"/>
          </p:cNvSpPr>
          <p:nvPr/>
        </p:nvSpPr>
        <p:spPr bwMode="auto">
          <a:xfrm>
            <a:off x="4489450" y="3411538"/>
            <a:ext cx="606425" cy="469900"/>
          </a:xfrm>
          <a:custGeom>
            <a:avLst/>
            <a:gdLst>
              <a:gd name="T0" fmla="*/ 2147483647 w 189"/>
              <a:gd name="T1" fmla="*/ 2147483647 h 146"/>
              <a:gd name="T2" fmla="*/ 2147483647 w 189"/>
              <a:gd name="T3" fmla="*/ 2147483647 h 146"/>
              <a:gd name="T4" fmla="*/ 2147483647 w 189"/>
              <a:gd name="T5" fmla="*/ 2147483647 h 146"/>
              <a:gd name="T6" fmla="*/ 2147483647 w 189"/>
              <a:gd name="T7" fmla="*/ 0 h 146"/>
              <a:gd name="T8" fmla="*/ 2147483647 w 189"/>
              <a:gd name="T9" fmla="*/ 2147483647 h 146"/>
              <a:gd name="T10" fmla="*/ 2147483647 w 189"/>
              <a:gd name="T11" fmla="*/ 2147483647 h 146"/>
              <a:gd name="T12" fmla="*/ 2147483647 w 189"/>
              <a:gd name="T13" fmla="*/ 2147483647 h 146"/>
              <a:gd name="T14" fmla="*/ 2147483647 w 189"/>
              <a:gd name="T15" fmla="*/ 2147483647 h 146"/>
              <a:gd name="T16" fmla="*/ 2147483647 w 189"/>
              <a:gd name="T17" fmla="*/ 2147483647 h 146"/>
              <a:gd name="T18" fmla="*/ 2147483647 w 189"/>
              <a:gd name="T19" fmla="*/ 2147483647 h 146"/>
              <a:gd name="T20" fmla="*/ 2147483647 w 189"/>
              <a:gd name="T21" fmla="*/ 2147483647 h 146"/>
              <a:gd name="T22" fmla="*/ 0 w 189"/>
              <a:gd name="T23" fmla="*/ 2147483647 h 146"/>
              <a:gd name="T24" fmla="*/ 2147483647 w 189"/>
              <a:gd name="T25" fmla="*/ 2147483647 h 146"/>
              <a:gd name="T26" fmla="*/ 2147483647 w 189"/>
              <a:gd name="T27" fmla="*/ 2147483647 h 146"/>
              <a:gd name="T28" fmla="*/ 2147483647 w 189"/>
              <a:gd name="T29" fmla="*/ 2147483647 h 146"/>
              <a:gd name="T30" fmla="*/ 2147483647 w 189"/>
              <a:gd name="T31" fmla="*/ 2147483647 h 146"/>
              <a:gd name="T32" fmla="*/ 2147483647 w 189"/>
              <a:gd name="T33" fmla="*/ 2147483647 h 146"/>
              <a:gd name="T34" fmla="*/ 2147483647 w 189"/>
              <a:gd name="T35" fmla="*/ 2147483647 h 146"/>
              <a:gd name="T36" fmla="*/ 2147483647 w 189"/>
              <a:gd name="T37" fmla="*/ 2147483647 h 146"/>
              <a:gd name="T38" fmla="*/ 2147483647 w 189"/>
              <a:gd name="T39" fmla="*/ 2147483647 h 146"/>
              <a:gd name="T40" fmla="*/ 2147483647 w 189"/>
              <a:gd name="T41" fmla="*/ 2147483647 h 146"/>
              <a:gd name="T42" fmla="*/ 2147483647 w 189"/>
              <a:gd name="T43" fmla="*/ 2147483647 h 146"/>
              <a:gd name="T44" fmla="*/ 2147483647 w 189"/>
              <a:gd name="T45" fmla="*/ 2147483647 h 146"/>
              <a:gd name="T46" fmla="*/ 2147483647 w 189"/>
              <a:gd name="T47" fmla="*/ 2147483647 h 146"/>
              <a:gd name="T48" fmla="*/ 2147483647 w 189"/>
              <a:gd name="T49" fmla="*/ 2147483647 h 146"/>
              <a:gd name="T50" fmla="*/ 2147483647 w 189"/>
              <a:gd name="T51" fmla="*/ 2147483647 h 146"/>
              <a:gd name="T52" fmla="*/ 2147483647 w 189"/>
              <a:gd name="T53" fmla="*/ 2147483647 h 146"/>
              <a:gd name="T54" fmla="*/ 2147483647 w 189"/>
              <a:gd name="T55" fmla="*/ 2147483647 h 146"/>
              <a:gd name="T56" fmla="*/ 2147483647 w 189"/>
              <a:gd name="T57" fmla="*/ 2147483647 h 146"/>
              <a:gd name="T58" fmla="*/ 2147483647 w 189"/>
              <a:gd name="T59" fmla="*/ 2147483647 h 146"/>
              <a:gd name="T60" fmla="*/ 2147483647 w 189"/>
              <a:gd name="T61" fmla="*/ 2147483647 h 146"/>
              <a:gd name="T62" fmla="*/ 2147483647 w 189"/>
              <a:gd name="T63" fmla="*/ 2147483647 h 146"/>
              <a:gd name="T64" fmla="*/ 2147483647 w 189"/>
              <a:gd name="T65" fmla="*/ 2147483647 h 146"/>
              <a:gd name="T66" fmla="*/ 2147483647 w 189"/>
              <a:gd name="T67" fmla="*/ 2147483647 h 146"/>
              <a:gd name="T68" fmla="*/ 2147483647 w 189"/>
              <a:gd name="T69" fmla="*/ 2147483647 h 146"/>
              <a:gd name="T70" fmla="*/ 2147483647 w 189"/>
              <a:gd name="T71" fmla="*/ 2147483647 h 146"/>
              <a:gd name="T72" fmla="*/ 2147483647 w 189"/>
              <a:gd name="T73" fmla="*/ 2147483647 h 146"/>
              <a:gd name="T74" fmla="*/ 2147483647 w 189"/>
              <a:gd name="T75" fmla="*/ 2147483647 h 146"/>
              <a:gd name="T76" fmla="*/ 2147483647 w 189"/>
              <a:gd name="T77" fmla="*/ 2147483647 h 146"/>
              <a:gd name="T78" fmla="*/ 2147483647 w 189"/>
              <a:gd name="T79" fmla="*/ 2147483647 h 146"/>
              <a:gd name="T80" fmla="*/ 2147483647 w 189"/>
              <a:gd name="T81" fmla="*/ 2147483647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46"/>
              <a:gd name="T125" fmla="*/ 189 w 189"/>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8" name="Freeform 33">
            <a:extLst>
              <a:ext uri="{FF2B5EF4-FFF2-40B4-BE49-F238E27FC236}">
                <a16:creationId xmlns:a16="http://schemas.microsoft.com/office/drawing/2014/main" id="{628F8452-A660-49C3-A5B7-460BCD360CFC}"/>
              </a:ext>
            </a:extLst>
          </p:cNvPr>
          <p:cNvSpPr>
            <a:spLocks noChangeArrowheads="1"/>
          </p:cNvSpPr>
          <p:nvPr/>
        </p:nvSpPr>
        <p:spPr bwMode="auto">
          <a:xfrm>
            <a:off x="4171950" y="2514600"/>
            <a:ext cx="565150" cy="808038"/>
          </a:xfrm>
          <a:custGeom>
            <a:avLst/>
            <a:gdLst>
              <a:gd name="T0" fmla="*/ 2147483647 w 176"/>
              <a:gd name="T1" fmla="*/ 2147483647 h 251"/>
              <a:gd name="T2" fmla="*/ 2147483647 w 176"/>
              <a:gd name="T3" fmla="*/ 2147483647 h 251"/>
              <a:gd name="T4" fmla="*/ 2147483647 w 176"/>
              <a:gd name="T5" fmla="*/ 2147483647 h 251"/>
              <a:gd name="T6" fmla="*/ 2147483647 w 176"/>
              <a:gd name="T7" fmla="*/ 2147483647 h 251"/>
              <a:gd name="T8" fmla="*/ 2147483647 w 176"/>
              <a:gd name="T9" fmla="*/ 2147483647 h 251"/>
              <a:gd name="T10" fmla="*/ 2147483647 w 176"/>
              <a:gd name="T11" fmla="*/ 2147483647 h 251"/>
              <a:gd name="T12" fmla="*/ 2147483647 w 176"/>
              <a:gd name="T13" fmla="*/ 2147483647 h 251"/>
              <a:gd name="T14" fmla="*/ 2147483647 w 176"/>
              <a:gd name="T15" fmla="*/ 2147483647 h 251"/>
              <a:gd name="T16" fmla="*/ 2147483647 w 176"/>
              <a:gd name="T17" fmla="*/ 0 h 251"/>
              <a:gd name="T18" fmla="*/ 2147483647 w 176"/>
              <a:gd name="T19" fmla="*/ 2147483647 h 251"/>
              <a:gd name="T20" fmla="*/ 2147483647 w 176"/>
              <a:gd name="T21" fmla="*/ 2147483647 h 251"/>
              <a:gd name="T22" fmla="*/ 2147483647 w 176"/>
              <a:gd name="T23" fmla="*/ 2147483647 h 251"/>
              <a:gd name="T24" fmla="*/ 2147483647 w 176"/>
              <a:gd name="T25" fmla="*/ 2147483647 h 251"/>
              <a:gd name="T26" fmla="*/ 2147483647 w 176"/>
              <a:gd name="T27" fmla="*/ 2147483647 h 251"/>
              <a:gd name="T28" fmla="*/ 2147483647 w 176"/>
              <a:gd name="T29" fmla="*/ 2147483647 h 251"/>
              <a:gd name="T30" fmla="*/ 2147483647 w 176"/>
              <a:gd name="T31" fmla="*/ 2147483647 h 251"/>
              <a:gd name="T32" fmla="*/ 2147483647 w 176"/>
              <a:gd name="T33" fmla="*/ 2147483647 h 251"/>
              <a:gd name="T34" fmla="*/ 2147483647 w 176"/>
              <a:gd name="T35" fmla="*/ 2147483647 h 251"/>
              <a:gd name="T36" fmla="*/ 2147483647 w 176"/>
              <a:gd name="T37" fmla="*/ 2147483647 h 251"/>
              <a:gd name="T38" fmla="*/ 2147483647 w 176"/>
              <a:gd name="T39" fmla="*/ 2147483647 h 251"/>
              <a:gd name="T40" fmla="*/ 2147483647 w 176"/>
              <a:gd name="T41" fmla="*/ 2147483647 h 251"/>
              <a:gd name="T42" fmla="*/ 2147483647 w 176"/>
              <a:gd name="T43" fmla="*/ 2147483647 h 251"/>
              <a:gd name="T44" fmla="*/ 2147483647 w 176"/>
              <a:gd name="T45" fmla="*/ 2147483647 h 251"/>
              <a:gd name="T46" fmla="*/ 2147483647 w 176"/>
              <a:gd name="T47" fmla="*/ 2147483647 h 251"/>
              <a:gd name="T48" fmla="*/ 2147483647 w 176"/>
              <a:gd name="T49" fmla="*/ 2147483647 h 251"/>
              <a:gd name="T50" fmla="*/ 2147483647 w 176"/>
              <a:gd name="T51" fmla="*/ 2147483647 h 251"/>
              <a:gd name="T52" fmla="*/ 2147483647 w 176"/>
              <a:gd name="T53" fmla="*/ 2147483647 h 251"/>
              <a:gd name="T54" fmla="*/ 2147483647 w 176"/>
              <a:gd name="T55" fmla="*/ 2147483647 h 251"/>
              <a:gd name="T56" fmla="*/ 2147483647 w 176"/>
              <a:gd name="T57" fmla="*/ 2147483647 h 251"/>
              <a:gd name="T58" fmla="*/ 2147483647 w 176"/>
              <a:gd name="T59" fmla="*/ 2147483647 h 251"/>
              <a:gd name="T60" fmla="*/ 2147483647 w 176"/>
              <a:gd name="T61" fmla="*/ 2147483647 h 251"/>
              <a:gd name="T62" fmla="*/ 2147483647 w 176"/>
              <a:gd name="T63" fmla="*/ 2147483647 h 251"/>
              <a:gd name="T64" fmla="*/ 2147483647 w 176"/>
              <a:gd name="T65" fmla="*/ 2147483647 h 251"/>
              <a:gd name="T66" fmla="*/ 2147483647 w 176"/>
              <a:gd name="T67" fmla="*/ 2147483647 h 251"/>
              <a:gd name="T68" fmla="*/ 2147483647 w 176"/>
              <a:gd name="T69" fmla="*/ 2147483647 h 251"/>
              <a:gd name="T70" fmla="*/ 2147483647 w 176"/>
              <a:gd name="T71" fmla="*/ 2147483647 h 251"/>
              <a:gd name="T72" fmla="*/ 2147483647 w 176"/>
              <a:gd name="T73" fmla="*/ 2147483647 h 251"/>
              <a:gd name="T74" fmla="*/ 2147483647 w 176"/>
              <a:gd name="T75" fmla="*/ 2147483647 h 251"/>
              <a:gd name="T76" fmla="*/ 2147483647 w 176"/>
              <a:gd name="T77" fmla="*/ 2147483647 h 251"/>
              <a:gd name="T78" fmla="*/ 2147483647 w 176"/>
              <a:gd name="T79" fmla="*/ 2147483647 h 251"/>
              <a:gd name="T80" fmla="*/ 2147483647 w 176"/>
              <a:gd name="T81" fmla="*/ 2147483647 h 251"/>
              <a:gd name="T82" fmla="*/ 2147483647 w 176"/>
              <a:gd name="T83" fmla="*/ 2147483647 h 251"/>
              <a:gd name="T84" fmla="*/ 2147483647 w 176"/>
              <a:gd name="T85" fmla="*/ 2147483647 h 251"/>
              <a:gd name="T86" fmla="*/ 2147483647 w 176"/>
              <a:gd name="T87" fmla="*/ 2147483647 h 251"/>
              <a:gd name="T88" fmla="*/ 2147483647 w 176"/>
              <a:gd name="T89" fmla="*/ 2147483647 h 251"/>
              <a:gd name="T90" fmla="*/ 2147483647 w 176"/>
              <a:gd name="T91" fmla="*/ 2147483647 h 251"/>
              <a:gd name="T92" fmla="*/ 2147483647 w 176"/>
              <a:gd name="T93" fmla="*/ 2147483647 h 251"/>
              <a:gd name="T94" fmla="*/ 2147483647 w 176"/>
              <a:gd name="T95" fmla="*/ 2147483647 h 251"/>
              <a:gd name="T96" fmla="*/ 2147483647 w 176"/>
              <a:gd name="T97" fmla="*/ 2147483647 h 251"/>
              <a:gd name="T98" fmla="*/ 2147483647 w 176"/>
              <a:gd name="T99" fmla="*/ 2147483647 h 251"/>
              <a:gd name="T100" fmla="*/ 2147483647 w 176"/>
              <a:gd name="T101" fmla="*/ 2147483647 h 251"/>
              <a:gd name="T102" fmla="*/ 2147483647 w 176"/>
              <a:gd name="T103" fmla="*/ 2147483647 h 251"/>
              <a:gd name="T104" fmla="*/ 2147483647 w 176"/>
              <a:gd name="T105" fmla="*/ 2147483647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6"/>
              <a:gd name="T160" fmla="*/ 0 h 251"/>
              <a:gd name="T161" fmla="*/ 176 w 176"/>
              <a:gd name="T162" fmla="*/ 251 h 2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59" name="Freeform 34">
            <a:extLst>
              <a:ext uri="{FF2B5EF4-FFF2-40B4-BE49-F238E27FC236}">
                <a16:creationId xmlns:a16="http://schemas.microsoft.com/office/drawing/2014/main" id="{9D5BCCF2-241A-4EA8-992F-19F946AA6FE8}"/>
              </a:ext>
            </a:extLst>
          </p:cNvPr>
          <p:cNvSpPr>
            <a:spLocks noChangeArrowheads="1"/>
          </p:cNvSpPr>
          <p:nvPr/>
        </p:nvSpPr>
        <p:spPr bwMode="auto">
          <a:xfrm>
            <a:off x="3911600" y="3289300"/>
            <a:ext cx="596900" cy="587375"/>
          </a:xfrm>
          <a:custGeom>
            <a:avLst/>
            <a:gdLst>
              <a:gd name="T0" fmla="*/ 2147483647 w 186"/>
              <a:gd name="T1" fmla="*/ 2147483647 h 183"/>
              <a:gd name="T2" fmla="*/ 2147483647 w 186"/>
              <a:gd name="T3" fmla="*/ 2147483647 h 183"/>
              <a:gd name="T4" fmla="*/ 2147483647 w 186"/>
              <a:gd name="T5" fmla="*/ 2147483647 h 183"/>
              <a:gd name="T6" fmla="*/ 2147483647 w 186"/>
              <a:gd name="T7" fmla="*/ 2147483647 h 183"/>
              <a:gd name="T8" fmla="*/ 2147483647 w 186"/>
              <a:gd name="T9" fmla="*/ 2147483647 h 183"/>
              <a:gd name="T10" fmla="*/ 2147483647 w 186"/>
              <a:gd name="T11" fmla="*/ 2147483647 h 183"/>
              <a:gd name="T12" fmla="*/ 2147483647 w 186"/>
              <a:gd name="T13" fmla="*/ 2147483647 h 183"/>
              <a:gd name="T14" fmla="*/ 2147483647 w 186"/>
              <a:gd name="T15" fmla="*/ 2147483647 h 183"/>
              <a:gd name="T16" fmla="*/ 2147483647 w 186"/>
              <a:gd name="T17" fmla="*/ 2147483647 h 183"/>
              <a:gd name="T18" fmla="*/ 2147483647 w 186"/>
              <a:gd name="T19" fmla="*/ 2147483647 h 183"/>
              <a:gd name="T20" fmla="*/ 2147483647 w 186"/>
              <a:gd name="T21" fmla="*/ 2147483647 h 183"/>
              <a:gd name="T22" fmla="*/ 2147483647 w 186"/>
              <a:gd name="T23" fmla="*/ 2147483647 h 183"/>
              <a:gd name="T24" fmla="*/ 2147483647 w 186"/>
              <a:gd name="T25" fmla="*/ 2147483647 h 183"/>
              <a:gd name="T26" fmla="*/ 2147483647 w 186"/>
              <a:gd name="T27" fmla="*/ 2147483647 h 183"/>
              <a:gd name="T28" fmla="*/ 2147483647 w 186"/>
              <a:gd name="T29" fmla="*/ 2147483647 h 183"/>
              <a:gd name="T30" fmla="*/ 2147483647 w 186"/>
              <a:gd name="T31" fmla="*/ 2147483647 h 183"/>
              <a:gd name="T32" fmla="*/ 2147483647 w 186"/>
              <a:gd name="T33" fmla="*/ 2147483647 h 183"/>
              <a:gd name="T34" fmla="*/ 2147483647 w 186"/>
              <a:gd name="T35" fmla="*/ 2147483647 h 183"/>
              <a:gd name="T36" fmla="*/ 2147483647 w 186"/>
              <a:gd name="T37" fmla="*/ 2147483647 h 183"/>
              <a:gd name="T38" fmla="*/ 2147483647 w 186"/>
              <a:gd name="T39" fmla="*/ 2147483647 h 183"/>
              <a:gd name="T40" fmla="*/ 2147483647 w 186"/>
              <a:gd name="T41" fmla="*/ 2147483647 h 183"/>
              <a:gd name="T42" fmla="*/ 2147483647 w 186"/>
              <a:gd name="T43" fmla="*/ 2147483647 h 183"/>
              <a:gd name="T44" fmla="*/ 2147483647 w 186"/>
              <a:gd name="T45" fmla="*/ 2147483647 h 183"/>
              <a:gd name="T46" fmla="*/ 2147483647 w 186"/>
              <a:gd name="T47" fmla="*/ 2147483647 h 183"/>
              <a:gd name="T48" fmla="*/ 2147483647 w 186"/>
              <a:gd name="T49" fmla="*/ 2147483647 h 183"/>
              <a:gd name="T50" fmla="*/ 2147483647 w 186"/>
              <a:gd name="T51" fmla="*/ 2147483647 h 183"/>
              <a:gd name="T52" fmla="*/ 2147483647 w 186"/>
              <a:gd name="T53" fmla="*/ 2147483647 h 183"/>
              <a:gd name="T54" fmla="*/ 2147483647 w 186"/>
              <a:gd name="T55" fmla="*/ 2147483647 h 183"/>
              <a:gd name="T56" fmla="*/ 2147483647 w 186"/>
              <a:gd name="T57" fmla="*/ 2147483647 h 183"/>
              <a:gd name="T58" fmla="*/ 2147483647 w 186"/>
              <a:gd name="T59" fmla="*/ 2147483647 h 183"/>
              <a:gd name="T60" fmla="*/ 2147483647 w 186"/>
              <a:gd name="T61" fmla="*/ 2147483647 h 183"/>
              <a:gd name="T62" fmla="*/ 2147483647 w 186"/>
              <a:gd name="T63" fmla="*/ 2147483647 h 183"/>
              <a:gd name="T64" fmla="*/ 2147483647 w 186"/>
              <a:gd name="T65" fmla="*/ 2147483647 h 183"/>
              <a:gd name="T66" fmla="*/ 2147483647 w 186"/>
              <a:gd name="T67" fmla="*/ 2147483647 h 183"/>
              <a:gd name="T68" fmla="*/ 2147483647 w 186"/>
              <a:gd name="T69" fmla="*/ 2147483647 h 183"/>
              <a:gd name="T70" fmla="*/ 2147483647 w 186"/>
              <a:gd name="T71" fmla="*/ 2147483647 h 183"/>
              <a:gd name="T72" fmla="*/ 2147483647 w 186"/>
              <a:gd name="T73" fmla="*/ 2147483647 h 183"/>
              <a:gd name="T74" fmla="*/ 2147483647 w 186"/>
              <a:gd name="T75" fmla="*/ 2147483647 h 183"/>
              <a:gd name="T76" fmla="*/ 2147483647 w 186"/>
              <a:gd name="T77" fmla="*/ 0 h 183"/>
              <a:gd name="T78" fmla="*/ 2147483647 w 186"/>
              <a:gd name="T79" fmla="*/ 2147483647 h 183"/>
              <a:gd name="T80" fmla="*/ 2147483647 w 186"/>
              <a:gd name="T81" fmla="*/ 2147483647 h 183"/>
              <a:gd name="T82" fmla="*/ 2147483647 w 186"/>
              <a:gd name="T83" fmla="*/ 2147483647 h 183"/>
              <a:gd name="T84" fmla="*/ 2147483647 w 186"/>
              <a:gd name="T85" fmla="*/ 2147483647 h 183"/>
              <a:gd name="T86" fmla="*/ 2147483647 w 186"/>
              <a:gd name="T87" fmla="*/ 2147483647 h 183"/>
              <a:gd name="T88" fmla="*/ 2147483647 w 186"/>
              <a:gd name="T89" fmla="*/ 2147483647 h 183"/>
              <a:gd name="T90" fmla="*/ 2147483647 w 186"/>
              <a:gd name="T91" fmla="*/ 2147483647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6"/>
              <a:gd name="T139" fmla="*/ 0 h 183"/>
              <a:gd name="T140" fmla="*/ 186 w 186"/>
              <a:gd name="T141" fmla="*/ 183 h 1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60" name="Freeform 35">
            <a:extLst>
              <a:ext uri="{FF2B5EF4-FFF2-40B4-BE49-F238E27FC236}">
                <a16:creationId xmlns:a16="http://schemas.microsoft.com/office/drawing/2014/main" id="{3CEA2BED-937A-416B-9E61-DCFDED8346DC}"/>
              </a:ext>
            </a:extLst>
          </p:cNvPr>
          <p:cNvSpPr>
            <a:spLocks noChangeArrowheads="1"/>
          </p:cNvSpPr>
          <p:nvPr/>
        </p:nvSpPr>
        <p:spPr bwMode="auto">
          <a:xfrm>
            <a:off x="5032375" y="4545013"/>
            <a:ext cx="171450" cy="411162"/>
          </a:xfrm>
          <a:custGeom>
            <a:avLst/>
            <a:gdLst>
              <a:gd name="T0" fmla="*/ 2147483647 w 53"/>
              <a:gd name="T1" fmla="*/ 0 h 128"/>
              <a:gd name="T2" fmla="*/ 2147483647 w 53"/>
              <a:gd name="T3" fmla="*/ 2147483647 h 128"/>
              <a:gd name="T4" fmla="*/ 0 w 53"/>
              <a:gd name="T5" fmla="*/ 2147483647 h 128"/>
              <a:gd name="T6" fmla="*/ 2147483647 w 53"/>
              <a:gd name="T7" fmla="*/ 2147483647 h 128"/>
              <a:gd name="T8" fmla="*/ 2147483647 w 53"/>
              <a:gd name="T9" fmla="*/ 2147483647 h 128"/>
              <a:gd name="T10" fmla="*/ 2147483647 w 53"/>
              <a:gd name="T11" fmla="*/ 2147483647 h 128"/>
              <a:gd name="T12" fmla="*/ 2147483647 w 53"/>
              <a:gd name="T13" fmla="*/ 2147483647 h 128"/>
              <a:gd name="T14" fmla="*/ 2147483647 w 53"/>
              <a:gd name="T15" fmla="*/ 2147483647 h 128"/>
              <a:gd name="T16" fmla="*/ 2147483647 w 53"/>
              <a:gd name="T17" fmla="*/ 2147483647 h 128"/>
              <a:gd name="T18" fmla="*/ 2147483647 w 53"/>
              <a:gd name="T19" fmla="*/ 2147483647 h 128"/>
              <a:gd name="T20" fmla="*/ 2147483647 w 53"/>
              <a:gd name="T21" fmla="*/ 2147483647 h 128"/>
              <a:gd name="T22" fmla="*/ 2147483647 w 53"/>
              <a:gd name="T23" fmla="*/ 2147483647 h 128"/>
              <a:gd name="T24" fmla="*/ 2147483647 w 53"/>
              <a:gd name="T25" fmla="*/ 2147483647 h 128"/>
              <a:gd name="T26" fmla="*/ 2147483647 w 53"/>
              <a:gd name="T27" fmla="*/ 2147483647 h 128"/>
              <a:gd name="T28" fmla="*/ 2147483647 w 53"/>
              <a:gd name="T29" fmla="*/ 2147483647 h 128"/>
              <a:gd name="T30" fmla="*/ 2147483647 w 53"/>
              <a:gd name="T31" fmla="*/ 2147483647 h 128"/>
              <a:gd name="T32" fmla="*/ 2147483647 w 53"/>
              <a:gd name="T33" fmla="*/ 2147483647 h 128"/>
              <a:gd name="T34" fmla="*/ 2147483647 w 53"/>
              <a:gd name="T35" fmla="*/ 2147483647 h 128"/>
              <a:gd name="T36" fmla="*/ 2147483647 w 53"/>
              <a:gd name="T37" fmla="*/ 2147483647 h 128"/>
              <a:gd name="T38" fmla="*/ 2147483647 w 53"/>
              <a:gd name="T39" fmla="*/ 2147483647 h 128"/>
              <a:gd name="T40" fmla="*/ 2147483647 w 53"/>
              <a:gd name="T41" fmla="*/ 2147483647 h 128"/>
              <a:gd name="T42" fmla="*/ 2147483647 w 53"/>
              <a:gd name="T43" fmla="*/ 2147483647 h 128"/>
              <a:gd name="T44" fmla="*/ 2147483647 w 53"/>
              <a:gd name="T45" fmla="*/ 2147483647 h 128"/>
              <a:gd name="T46" fmla="*/ 2147483647 w 53"/>
              <a:gd name="T47" fmla="*/ 2147483647 h 128"/>
              <a:gd name="T48" fmla="*/ 2147483647 w 53"/>
              <a:gd name="T49" fmla="*/ 2147483647 h 128"/>
              <a:gd name="T50" fmla="*/ 2147483647 w 53"/>
              <a:gd name="T51" fmla="*/ 2147483647 h 128"/>
              <a:gd name="T52" fmla="*/ 2147483647 w 53"/>
              <a:gd name="T53" fmla="*/ 2147483647 h 128"/>
              <a:gd name="T54" fmla="*/ 2147483647 w 53"/>
              <a:gd name="T55" fmla="*/ 2147483647 h 128"/>
              <a:gd name="T56" fmla="*/ 2147483647 w 53"/>
              <a:gd name="T57" fmla="*/ 2147483647 h 128"/>
              <a:gd name="T58" fmla="*/ 2147483647 w 53"/>
              <a:gd name="T59" fmla="*/ 2147483647 h 128"/>
              <a:gd name="T60" fmla="*/ 2147483647 w 53"/>
              <a:gd name="T61" fmla="*/ 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128"/>
              <a:gd name="T95" fmla="*/ 53 w 53"/>
              <a:gd name="T96" fmla="*/ 128 h 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61" name="Freeform 36">
            <a:extLst>
              <a:ext uri="{FF2B5EF4-FFF2-40B4-BE49-F238E27FC236}">
                <a16:creationId xmlns:a16="http://schemas.microsoft.com/office/drawing/2014/main" id="{448B59AC-4BA3-4735-945C-CDBBD75A7CB8}"/>
              </a:ext>
            </a:extLst>
          </p:cNvPr>
          <p:cNvSpPr>
            <a:spLocks noChangeArrowheads="1"/>
          </p:cNvSpPr>
          <p:nvPr/>
        </p:nvSpPr>
        <p:spPr bwMode="auto">
          <a:xfrm>
            <a:off x="3776663" y="5273675"/>
            <a:ext cx="263525" cy="225425"/>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2147483647 w 82"/>
              <a:gd name="T43" fmla="*/ 2147483647 h 70"/>
              <a:gd name="T44" fmla="*/ 2147483647 w 82"/>
              <a:gd name="T45" fmla="*/ 2147483647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0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70"/>
              <a:gd name="T104" fmla="*/ 82 w 82"/>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562" name="直接连接符 35">
            <a:extLst>
              <a:ext uri="{FF2B5EF4-FFF2-40B4-BE49-F238E27FC236}">
                <a16:creationId xmlns:a16="http://schemas.microsoft.com/office/drawing/2014/main" id="{9528EF3B-A07C-4D15-B3B0-1184DB670E66}"/>
              </a:ext>
            </a:extLst>
          </p:cNvPr>
          <p:cNvSpPr>
            <a:spLocks noChangeShapeType="1"/>
          </p:cNvSpPr>
          <p:nvPr/>
        </p:nvSpPr>
        <p:spPr bwMode="auto">
          <a:xfrm>
            <a:off x="6118225" y="1144588"/>
            <a:ext cx="1588" cy="4395787"/>
          </a:xfrm>
          <a:prstGeom prst="line">
            <a:avLst/>
          </a:prstGeom>
          <a:noFill/>
          <a:ln w="635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63" name="矩形 51">
            <a:extLst>
              <a:ext uri="{FF2B5EF4-FFF2-40B4-BE49-F238E27FC236}">
                <a16:creationId xmlns:a16="http://schemas.microsoft.com/office/drawing/2014/main" id="{DCBF9970-10A8-49EB-9C95-54B090F81844}"/>
              </a:ext>
            </a:extLst>
          </p:cNvPr>
          <p:cNvSpPr>
            <a:spLocks noChangeArrowheads="1"/>
          </p:cNvSpPr>
          <p:nvPr/>
        </p:nvSpPr>
        <p:spPr bwMode="auto">
          <a:xfrm>
            <a:off x="6497638" y="1744663"/>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ts val="1000"/>
              </a:spcBef>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a:p>
        </p:txBody>
      </p:sp>
      <p:sp>
        <p:nvSpPr>
          <p:cNvPr id="22564" name="矩形 52">
            <a:extLst>
              <a:ext uri="{FF2B5EF4-FFF2-40B4-BE49-F238E27FC236}">
                <a16:creationId xmlns:a16="http://schemas.microsoft.com/office/drawing/2014/main" id="{AA587DE9-CB04-4F66-BF01-4EEF7AC4141F}"/>
              </a:ext>
            </a:extLst>
          </p:cNvPr>
          <p:cNvSpPr>
            <a:spLocks noChangeArrowheads="1"/>
          </p:cNvSpPr>
          <p:nvPr/>
        </p:nvSpPr>
        <p:spPr bwMode="auto">
          <a:xfrm>
            <a:off x="6497638" y="2378075"/>
            <a:ext cx="502285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ts val="1000"/>
              </a:spcBef>
            </a:pPr>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 Professional Design Minimalist design, The ultimate simple wind trend, universal design, perfect compatibility, to create the most practical, most personalized demonstration program, so that your presentation is Remarkable. </a:t>
            </a:r>
          </a:p>
        </p:txBody>
      </p:sp>
      <p:sp>
        <p:nvSpPr>
          <p:cNvPr id="22565" name="直接连接符 40">
            <a:extLst>
              <a:ext uri="{FF2B5EF4-FFF2-40B4-BE49-F238E27FC236}">
                <a16:creationId xmlns:a16="http://schemas.microsoft.com/office/drawing/2014/main" id="{61226915-6BB3-435A-AF27-222F2587418F}"/>
              </a:ext>
            </a:extLst>
          </p:cNvPr>
          <p:cNvSpPr>
            <a:spLocks noChangeShapeType="1"/>
          </p:cNvSpPr>
          <p:nvPr/>
        </p:nvSpPr>
        <p:spPr bwMode="auto">
          <a:xfrm>
            <a:off x="6605588" y="2254250"/>
            <a:ext cx="2525712" cy="0"/>
          </a:xfrm>
          <a:prstGeom prst="line">
            <a:avLst/>
          </a:prstGeom>
          <a:noFill/>
          <a:ln w="635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2566" name="组合 39">
            <a:extLst>
              <a:ext uri="{FF2B5EF4-FFF2-40B4-BE49-F238E27FC236}">
                <a16:creationId xmlns:a16="http://schemas.microsoft.com/office/drawing/2014/main" id="{FDD44CB9-447A-4399-890D-7625B0E71E99}"/>
              </a:ext>
            </a:extLst>
          </p:cNvPr>
          <p:cNvGrpSpPr>
            <a:grpSpLocks/>
          </p:cNvGrpSpPr>
          <p:nvPr/>
        </p:nvGrpSpPr>
        <p:grpSpPr bwMode="auto">
          <a:xfrm rot="10800000">
            <a:off x="53975" y="47625"/>
            <a:ext cx="4611688" cy="765175"/>
            <a:chOff x="0" y="0"/>
            <a:chExt cx="4611606" cy="765176"/>
          </a:xfrm>
        </p:grpSpPr>
        <p:sp>
          <p:nvSpPr>
            <p:cNvPr id="22569" name="等腰三角形 43">
              <a:extLst>
                <a:ext uri="{FF2B5EF4-FFF2-40B4-BE49-F238E27FC236}">
                  <a16:creationId xmlns:a16="http://schemas.microsoft.com/office/drawing/2014/main" id="{5572A3CE-1754-465F-9378-EF46B7EB1BCC}"/>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2570" name="等腰三角形 44">
              <a:extLst>
                <a:ext uri="{FF2B5EF4-FFF2-40B4-BE49-F238E27FC236}">
                  <a16:creationId xmlns:a16="http://schemas.microsoft.com/office/drawing/2014/main" id="{0DE87782-DB48-49ED-AFAF-9E2C297DF9A4}"/>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2571" name="文本框 45">
              <a:extLst>
                <a:ext uri="{FF2B5EF4-FFF2-40B4-BE49-F238E27FC236}">
                  <a16:creationId xmlns:a16="http://schemas.microsoft.com/office/drawing/2014/main" id="{467EBD5F-9FE9-4718-9DC4-0AEE6B2CD00B}"/>
                </a:ext>
              </a:extLst>
            </p:cNvPr>
            <p:cNvSpPr>
              <a:spLocks noChangeArrowheads="1"/>
            </p:cNvSpPr>
            <p:nvPr/>
          </p:nvSpPr>
          <p:spPr bwMode="auto">
            <a:xfrm flipH="1">
              <a:off x="0" y="85727"/>
              <a:ext cx="4611606" cy="593725"/>
            </a:xfrm>
            <a:prstGeom prst="rect">
              <a:avLst/>
            </a:prstGeom>
            <a:solidFill>
              <a:srgbClr val="3C72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2572" name="文本框 46">
              <a:extLst>
                <a:ext uri="{FF2B5EF4-FFF2-40B4-BE49-F238E27FC236}">
                  <a16:creationId xmlns:a16="http://schemas.microsoft.com/office/drawing/2014/main" id="{9BE51A5D-02E3-40A3-BAF2-134A5E7892A3}"/>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22567" name="矩形 49">
            <a:extLst>
              <a:ext uri="{FF2B5EF4-FFF2-40B4-BE49-F238E27FC236}">
                <a16:creationId xmlns:a16="http://schemas.microsoft.com/office/drawing/2014/main" id="{8647793E-F2B6-49EC-952B-526CC3BC1967}"/>
              </a:ext>
            </a:extLst>
          </p:cNvPr>
          <p:cNvSpPr>
            <a:spLocks noChangeArrowheads="1"/>
          </p:cNvSpPr>
          <p:nvPr/>
        </p:nvSpPr>
        <p:spPr bwMode="auto">
          <a:xfrm>
            <a:off x="333375" y="142875"/>
            <a:ext cx="690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04</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2568" name="MH_Entry_1">
            <a:extLst>
              <a:ext uri="{FF2B5EF4-FFF2-40B4-BE49-F238E27FC236}">
                <a16:creationId xmlns:a16="http://schemas.microsoft.com/office/drawing/2014/main" id="{BF121662-DC68-4A82-AEFA-FF6A918FD416}"/>
              </a:ext>
            </a:extLst>
          </p:cNvPr>
          <p:cNvSpPr>
            <a:spLocks noChangeArrowheads="1"/>
          </p:cNvSpPr>
          <p:nvPr/>
        </p:nvSpPr>
        <p:spPr bwMode="auto">
          <a:xfrm>
            <a:off x="839788" y="195263"/>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109">
            <a:extLst>
              <a:ext uri="{FF2B5EF4-FFF2-40B4-BE49-F238E27FC236}">
                <a16:creationId xmlns:a16="http://schemas.microsoft.com/office/drawing/2014/main" id="{E7EE9FDB-C9E6-4205-BD44-39BA150DFAFD}"/>
              </a:ext>
            </a:extLst>
          </p:cNvPr>
          <p:cNvSpPr>
            <a:spLocks noEditPoints="1" noChangeArrowheads="1"/>
          </p:cNvSpPr>
          <p:nvPr/>
        </p:nvSpPr>
        <p:spPr bwMode="auto">
          <a:xfrm>
            <a:off x="3152775" y="1227138"/>
            <a:ext cx="5886450" cy="2909887"/>
          </a:xfrm>
          <a:custGeom>
            <a:avLst/>
            <a:gdLst>
              <a:gd name="T0" fmla="*/ 2147483647 w 1530"/>
              <a:gd name="T1" fmla="*/ 2147483647 h 755"/>
              <a:gd name="T2" fmla="*/ 2147483647 w 1530"/>
              <a:gd name="T3" fmla="*/ 2147483647 h 755"/>
              <a:gd name="T4" fmla="*/ 2147483647 w 1530"/>
              <a:gd name="T5" fmla="*/ 2147483647 h 755"/>
              <a:gd name="T6" fmla="*/ 2147483647 w 1530"/>
              <a:gd name="T7" fmla="*/ 2147483647 h 755"/>
              <a:gd name="T8" fmla="*/ 2147483647 w 1530"/>
              <a:gd name="T9" fmla="*/ 2147483647 h 755"/>
              <a:gd name="T10" fmla="*/ 2147483647 w 1530"/>
              <a:gd name="T11" fmla="*/ 2147483647 h 755"/>
              <a:gd name="T12" fmla="*/ 2147483647 w 1530"/>
              <a:gd name="T13" fmla="*/ 2147483647 h 755"/>
              <a:gd name="T14" fmla="*/ 2147483647 w 1530"/>
              <a:gd name="T15" fmla="*/ 2147483647 h 755"/>
              <a:gd name="T16" fmla="*/ 2147483647 w 1530"/>
              <a:gd name="T17" fmla="*/ 2147483647 h 755"/>
              <a:gd name="T18" fmla="*/ 2147483647 w 1530"/>
              <a:gd name="T19" fmla="*/ 2147483647 h 755"/>
              <a:gd name="T20" fmla="*/ 2147483647 w 1530"/>
              <a:gd name="T21" fmla="*/ 2147483647 h 755"/>
              <a:gd name="T22" fmla="*/ 2147483647 w 1530"/>
              <a:gd name="T23" fmla="*/ 2147483647 h 755"/>
              <a:gd name="T24" fmla="*/ 2147483647 w 1530"/>
              <a:gd name="T25" fmla="*/ 2147483647 h 755"/>
              <a:gd name="T26" fmla="*/ 2147483647 w 1530"/>
              <a:gd name="T27" fmla="*/ 2147483647 h 755"/>
              <a:gd name="T28" fmla="*/ 2147483647 w 1530"/>
              <a:gd name="T29" fmla="*/ 2147483647 h 755"/>
              <a:gd name="T30" fmla="*/ 2147483647 w 1530"/>
              <a:gd name="T31" fmla="*/ 2147483647 h 755"/>
              <a:gd name="T32" fmla="*/ 2147483647 w 1530"/>
              <a:gd name="T33" fmla="*/ 2147483647 h 755"/>
              <a:gd name="T34" fmla="*/ 2147483647 w 1530"/>
              <a:gd name="T35" fmla="*/ 2147483647 h 755"/>
              <a:gd name="T36" fmla="*/ 2147483647 w 1530"/>
              <a:gd name="T37" fmla="*/ 2147483647 h 755"/>
              <a:gd name="T38" fmla="*/ 2147483647 w 1530"/>
              <a:gd name="T39" fmla="*/ 2147483647 h 755"/>
              <a:gd name="T40" fmla="*/ 2147483647 w 1530"/>
              <a:gd name="T41" fmla="*/ 2147483647 h 755"/>
              <a:gd name="T42" fmla="*/ 2147483647 w 1530"/>
              <a:gd name="T43" fmla="*/ 2147483647 h 755"/>
              <a:gd name="T44" fmla="*/ 2147483647 w 1530"/>
              <a:gd name="T45" fmla="*/ 2147483647 h 755"/>
              <a:gd name="T46" fmla="*/ 2147483647 w 1530"/>
              <a:gd name="T47" fmla="*/ 2147483647 h 755"/>
              <a:gd name="T48" fmla="*/ 2147483647 w 1530"/>
              <a:gd name="T49" fmla="*/ 2147483647 h 755"/>
              <a:gd name="T50" fmla="*/ 2147483647 w 1530"/>
              <a:gd name="T51" fmla="*/ 2147483647 h 755"/>
              <a:gd name="T52" fmla="*/ 2147483647 w 1530"/>
              <a:gd name="T53" fmla="*/ 2147483647 h 755"/>
              <a:gd name="T54" fmla="*/ 2147483647 w 1530"/>
              <a:gd name="T55" fmla="*/ 2147483647 h 755"/>
              <a:gd name="T56" fmla="*/ 2147483647 w 1530"/>
              <a:gd name="T57" fmla="*/ 2147483647 h 755"/>
              <a:gd name="T58" fmla="*/ 2147483647 w 1530"/>
              <a:gd name="T59" fmla="*/ 2147483647 h 755"/>
              <a:gd name="T60" fmla="*/ 2147483647 w 1530"/>
              <a:gd name="T61" fmla="*/ 2147483647 h 755"/>
              <a:gd name="T62" fmla="*/ 2147483647 w 1530"/>
              <a:gd name="T63" fmla="*/ 2147483647 h 755"/>
              <a:gd name="T64" fmla="*/ 2147483647 w 1530"/>
              <a:gd name="T65" fmla="*/ 2147483647 h 755"/>
              <a:gd name="T66" fmla="*/ 2147483647 w 1530"/>
              <a:gd name="T67" fmla="*/ 2147483647 h 755"/>
              <a:gd name="T68" fmla="*/ 2147483647 w 1530"/>
              <a:gd name="T69" fmla="*/ 2147483647 h 755"/>
              <a:gd name="T70" fmla="*/ 2147483647 w 1530"/>
              <a:gd name="T71" fmla="*/ 2147483647 h 755"/>
              <a:gd name="T72" fmla="*/ 2147483647 w 1530"/>
              <a:gd name="T73" fmla="*/ 2147483647 h 755"/>
              <a:gd name="T74" fmla="*/ 2147483647 w 1530"/>
              <a:gd name="T75" fmla="*/ 2147483647 h 755"/>
              <a:gd name="T76" fmla="*/ 2147483647 w 1530"/>
              <a:gd name="T77" fmla="*/ 2147483647 h 755"/>
              <a:gd name="T78" fmla="*/ 2147483647 w 1530"/>
              <a:gd name="T79" fmla="*/ 2147483647 h 755"/>
              <a:gd name="T80" fmla="*/ 2147483647 w 1530"/>
              <a:gd name="T81" fmla="*/ 2147483647 h 755"/>
              <a:gd name="T82" fmla="*/ 2147483647 w 1530"/>
              <a:gd name="T83" fmla="*/ 2147483647 h 755"/>
              <a:gd name="T84" fmla="*/ 2147483647 w 1530"/>
              <a:gd name="T85" fmla="*/ 2147483647 h 755"/>
              <a:gd name="T86" fmla="*/ 2147483647 w 1530"/>
              <a:gd name="T87" fmla="*/ 2147483647 h 755"/>
              <a:gd name="T88" fmla="*/ 2147483647 w 1530"/>
              <a:gd name="T89" fmla="*/ 2147483647 h 755"/>
              <a:gd name="T90" fmla="*/ 2147483647 w 1530"/>
              <a:gd name="T91" fmla="*/ 2147483647 h 755"/>
              <a:gd name="T92" fmla="*/ 2147483647 w 1530"/>
              <a:gd name="T93" fmla="*/ 2147483647 h 755"/>
              <a:gd name="T94" fmla="*/ 2147483647 w 1530"/>
              <a:gd name="T95" fmla="*/ 2147483647 h 755"/>
              <a:gd name="T96" fmla="*/ 2147483647 w 1530"/>
              <a:gd name="T97" fmla="*/ 2147483647 h 755"/>
              <a:gd name="T98" fmla="*/ 2147483647 w 1530"/>
              <a:gd name="T99" fmla="*/ 2147483647 h 755"/>
              <a:gd name="T100" fmla="*/ 2147483647 w 1530"/>
              <a:gd name="T101" fmla="*/ 2147483647 h 755"/>
              <a:gd name="T102" fmla="*/ 2147483647 w 1530"/>
              <a:gd name="T103" fmla="*/ 2147483647 h 755"/>
              <a:gd name="T104" fmla="*/ 2147483647 w 1530"/>
              <a:gd name="T105" fmla="*/ 2147483647 h 755"/>
              <a:gd name="T106" fmla="*/ 2147483647 w 1530"/>
              <a:gd name="T107" fmla="*/ 2147483647 h 755"/>
              <a:gd name="T108" fmla="*/ 2147483647 w 1530"/>
              <a:gd name="T109" fmla="*/ 2147483647 h 755"/>
              <a:gd name="T110" fmla="*/ 2147483647 w 1530"/>
              <a:gd name="T111" fmla="*/ 2147483647 h 755"/>
              <a:gd name="T112" fmla="*/ 2147483647 w 1530"/>
              <a:gd name="T113" fmla="*/ 2147483647 h 755"/>
              <a:gd name="T114" fmla="*/ 2147483647 w 1530"/>
              <a:gd name="T115" fmla="*/ 2147483647 h 755"/>
              <a:gd name="T116" fmla="*/ 2147483647 w 1530"/>
              <a:gd name="T117" fmla="*/ 2147483647 h 755"/>
              <a:gd name="T118" fmla="*/ 2147483647 w 1530"/>
              <a:gd name="T119" fmla="*/ 2147483647 h 755"/>
              <a:gd name="T120" fmla="*/ 2147483647 w 1530"/>
              <a:gd name="T121" fmla="*/ 2147483647 h 755"/>
              <a:gd name="T122" fmla="*/ 2147483647 w 1530"/>
              <a:gd name="T123" fmla="*/ 2147483647 h 755"/>
              <a:gd name="T124" fmla="*/ 2147483647 w 1530"/>
              <a:gd name="T125" fmla="*/ 2147483647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30"/>
              <a:gd name="T190" fmla="*/ 0 h 755"/>
              <a:gd name="T191" fmla="*/ 1530 w 1530"/>
              <a:gd name="T192" fmla="*/ 755 h 7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30" h="755">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rgbClr val="3C72A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555" name="矩形标注 4">
            <a:extLst>
              <a:ext uri="{FF2B5EF4-FFF2-40B4-BE49-F238E27FC236}">
                <a16:creationId xmlns:a16="http://schemas.microsoft.com/office/drawing/2014/main" id="{CF004E06-9B27-4198-8821-9DB226C33234}"/>
              </a:ext>
            </a:extLst>
          </p:cNvPr>
          <p:cNvSpPr>
            <a:spLocks noChangeArrowheads="1"/>
          </p:cNvSpPr>
          <p:nvPr/>
        </p:nvSpPr>
        <p:spPr bwMode="auto">
          <a:xfrm>
            <a:off x="8513763" y="1858963"/>
            <a:ext cx="1089025" cy="596900"/>
          </a:xfrm>
          <a:prstGeom prst="wedgeRectCallout">
            <a:avLst>
              <a:gd name="adj1" fmla="val -79389"/>
              <a:gd name="adj2" fmla="val -9023"/>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3556" name="文本框 6">
            <a:extLst>
              <a:ext uri="{FF2B5EF4-FFF2-40B4-BE49-F238E27FC236}">
                <a16:creationId xmlns:a16="http://schemas.microsoft.com/office/drawing/2014/main" id="{1D2BD4A3-D29B-46AB-8C7C-516AF972E93D}"/>
              </a:ext>
            </a:extLst>
          </p:cNvPr>
          <p:cNvSpPr>
            <a:spLocks noChangeArrowheads="1"/>
          </p:cNvSpPr>
          <p:nvPr/>
        </p:nvSpPr>
        <p:spPr bwMode="auto">
          <a:xfrm>
            <a:off x="8556625" y="1897063"/>
            <a:ext cx="97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zh-CN" altLang="en-US"/>
          </a:p>
        </p:txBody>
      </p:sp>
      <p:sp>
        <p:nvSpPr>
          <p:cNvPr id="23557" name="矩形标注 6">
            <a:extLst>
              <a:ext uri="{FF2B5EF4-FFF2-40B4-BE49-F238E27FC236}">
                <a16:creationId xmlns:a16="http://schemas.microsoft.com/office/drawing/2014/main" id="{5D9AE0E9-D57A-4B70-9B74-6C20F82280AA}"/>
              </a:ext>
            </a:extLst>
          </p:cNvPr>
          <p:cNvSpPr>
            <a:spLocks noChangeArrowheads="1"/>
          </p:cNvSpPr>
          <p:nvPr/>
        </p:nvSpPr>
        <p:spPr bwMode="auto">
          <a:xfrm>
            <a:off x="8629650" y="3297238"/>
            <a:ext cx="1728788" cy="596900"/>
          </a:xfrm>
          <a:prstGeom prst="wedgeRectCallout">
            <a:avLst>
              <a:gd name="adj1" fmla="val -66463"/>
              <a:gd name="adj2" fmla="val -9023"/>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3558" name="文本框 8">
            <a:extLst>
              <a:ext uri="{FF2B5EF4-FFF2-40B4-BE49-F238E27FC236}">
                <a16:creationId xmlns:a16="http://schemas.microsoft.com/office/drawing/2014/main" id="{1816BC56-D3BE-41A4-97E7-DA2B7FA8CD3A}"/>
              </a:ext>
            </a:extLst>
          </p:cNvPr>
          <p:cNvSpPr>
            <a:spLocks noChangeArrowheads="1"/>
          </p:cNvSpPr>
          <p:nvPr/>
        </p:nvSpPr>
        <p:spPr bwMode="auto">
          <a:xfrm>
            <a:off x="8686800" y="3333750"/>
            <a:ext cx="1614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title</a:t>
            </a:r>
            <a:endParaRPr lang="zh-CN" altLang="en-US"/>
          </a:p>
        </p:txBody>
      </p:sp>
      <p:sp>
        <p:nvSpPr>
          <p:cNvPr id="23559" name="矩形标注 8">
            <a:extLst>
              <a:ext uri="{FF2B5EF4-FFF2-40B4-BE49-F238E27FC236}">
                <a16:creationId xmlns:a16="http://schemas.microsoft.com/office/drawing/2014/main" id="{DC65CDB0-9BAF-43A0-B700-13A3DB1CD528}"/>
              </a:ext>
            </a:extLst>
          </p:cNvPr>
          <p:cNvSpPr>
            <a:spLocks noChangeArrowheads="1"/>
          </p:cNvSpPr>
          <p:nvPr/>
        </p:nvSpPr>
        <p:spPr bwMode="auto">
          <a:xfrm>
            <a:off x="6751638" y="2759075"/>
            <a:ext cx="1146175" cy="992188"/>
          </a:xfrm>
          <a:prstGeom prst="wedgeRectCallout">
            <a:avLst>
              <a:gd name="adj1" fmla="val -79389"/>
              <a:gd name="adj2" fmla="val -9023"/>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3560" name="文本框 10">
            <a:extLst>
              <a:ext uri="{FF2B5EF4-FFF2-40B4-BE49-F238E27FC236}">
                <a16:creationId xmlns:a16="http://schemas.microsoft.com/office/drawing/2014/main" id="{B598F685-2942-470D-B28B-4B7CE3EC2446}"/>
              </a:ext>
            </a:extLst>
          </p:cNvPr>
          <p:cNvSpPr>
            <a:spLocks noChangeArrowheads="1"/>
          </p:cNvSpPr>
          <p:nvPr/>
        </p:nvSpPr>
        <p:spPr bwMode="auto">
          <a:xfrm>
            <a:off x="6808788" y="2781300"/>
            <a:ext cx="1030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to</a:t>
            </a:r>
            <a:endPar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zh-CN" altLang="en-US"/>
          </a:p>
        </p:txBody>
      </p:sp>
      <p:sp>
        <p:nvSpPr>
          <p:cNvPr id="23561" name="矩形标注 10">
            <a:extLst>
              <a:ext uri="{FF2B5EF4-FFF2-40B4-BE49-F238E27FC236}">
                <a16:creationId xmlns:a16="http://schemas.microsoft.com/office/drawing/2014/main" id="{2852841F-49BB-432B-927C-79E48139BBA8}"/>
              </a:ext>
            </a:extLst>
          </p:cNvPr>
          <p:cNvSpPr>
            <a:spLocks noChangeArrowheads="1"/>
          </p:cNvSpPr>
          <p:nvPr/>
        </p:nvSpPr>
        <p:spPr bwMode="auto">
          <a:xfrm flipH="1">
            <a:off x="3152775" y="3057525"/>
            <a:ext cx="1270000" cy="768350"/>
          </a:xfrm>
          <a:prstGeom prst="wedgeRectCallout">
            <a:avLst>
              <a:gd name="adj1" fmla="val -79389"/>
              <a:gd name="adj2" fmla="val -9023"/>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3562" name="文本框 12">
            <a:extLst>
              <a:ext uri="{FF2B5EF4-FFF2-40B4-BE49-F238E27FC236}">
                <a16:creationId xmlns:a16="http://schemas.microsoft.com/office/drawing/2014/main" id="{16D0A2E0-5812-4AE5-9A09-2D12349AF36F}"/>
              </a:ext>
            </a:extLst>
          </p:cNvPr>
          <p:cNvSpPr>
            <a:spLocks noChangeArrowheads="1"/>
          </p:cNvSpPr>
          <p:nvPr/>
        </p:nvSpPr>
        <p:spPr bwMode="auto">
          <a:xfrm>
            <a:off x="3182938" y="3025775"/>
            <a:ext cx="121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to</a:t>
            </a:r>
            <a:endPar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zh-CN" altLang="en-US"/>
          </a:p>
        </p:txBody>
      </p:sp>
      <p:sp>
        <p:nvSpPr>
          <p:cNvPr id="23563" name="矩形标注 12">
            <a:extLst>
              <a:ext uri="{FF2B5EF4-FFF2-40B4-BE49-F238E27FC236}">
                <a16:creationId xmlns:a16="http://schemas.microsoft.com/office/drawing/2014/main" id="{A9468153-4CE4-477C-8320-3D758C640133}"/>
              </a:ext>
            </a:extLst>
          </p:cNvPr>
          <p:cNvSpPr>
            <a:spLocks noChangeArrowheads="1"/>
          </p:cNvSpPr>
          <p:nvPr/>
        </p:nvSpPr>
        <p:spPr bwMode="auto">
          <a:xfrm flipH="1">
            <a:off x="1979613" y="1468438"/>
            <a:ext cx="1268412" cy="768350"/>
          </a:xfrm>
          <a:prstGeom prst="wedgeRectCallout">
            <a:avLst>
              <a:gd name="adj1" fmla="val -79389"/>
              <a:gd name="adj2" fmla="val -9023"/>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64" name="文本框 14">
            <a:extLst>
              <a:ext uri="{FF2B5EF4-FFF2-40B4-BE49-F238E27FC236}">
                <a16:creationId xmlns:a16="http://schemas.microsoft.com/office/drawing/2014/main" id="{CE91BFA0-AC45-45C6-9383-607F939B0D46}"/>
              </a:ext>
            </a:extLst>
          </p:cNvPr>
          <p:cNvSpPr>
            <a:spLocks noChangeArrowheads="1"/>
          </p:cNvSpPr>
          <p:nvPr/>
        </p:nvSpPr>
        <p:spPr bwMode="auto">
          <a:xfrm>
            <a:off x="2008188" y="1436688"/>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to</a:t>
            </a:r>
            <a:endPar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zh-CN" altLang="en-US"/>
          </a:p>
        </p:txBody>
      </p:sp>
      <p:sp>
        <p:nvSpPr>
          <p:cNvPr id="23565" name="矩形 132">
            <a:extLst>
              <a:ext uri="{FF2B5EF4-FFF2-40B4-BE49-F238E27FC236}">
                <a16:creationId xmlns:a16="http://schemas.microsoft.com/office/drawing/2014/main" id="{E79FF93A-E7FB-4059-892F-8D40B3129EE0}"/>
              </a:ext>
            </a:extLst>
          </p:cNvPr>
          <p:cNvSpPr>
            <a:spLocks noChangeArrowheads="1"/>
          </p:cNvSpPr>
          <p:nvPr/>
        </p:nvSpPr>
        <p:spPr bwMode="auto">
          <a:xfrm>
            <a:off x="1131888" y="4560888"/>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ts val="1000"/>
              </a:spcBef>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a:p>
        </p:txBody>
      </p:sp>
      <p:sp>
        <p:nvSpPr>
          <p:cNvPr id="23566" name="直接连接符 15">
            <a:extLst>
              <a:ext uri="{FF2B5EF4-FFF2-40B4-BE49-F238E27FC236}">
                <a16:creationId xmlns:a16="http://schemas.microsoft.com/office/drawing/2014/main" id="{54DF9E91-1B8D-42EB-BAE8-CC3BF1AC1A1B}"/>
              </a:ext>
            </a:extLst>
          </p:cNvPr>
          <p:cNvSpPr>
            <a:spLocks noChangeShapeType="1"/>
          </p:cNvSpPr>
          <p:nvPr/>
        </p:nvSpPr>
        <p:spPr bwMode="auto">
          <a:xfrm>
            <a:off x="1192213" y="5038725"/>
            <a:ext cx="2525712" cy="0"/>
          </a:xfrm>
          <a:prstGeom prst="line">
            <a:avLst/>
          </a:prstGeom>
          <a:noFill/>
          <a:ln w="635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7" name="矩形 44">
            <a:extLst>
              <a:ext uri="{FF2B5EF4-FFF2-40B4-BE49-F238E27FC236}">
                <a16:creationId xmlns:a16="http://schemas.microsoft.com/office/drawing/2014/main" id="{EBF98A93-0159-46FF-AFA1-E415ADB51390}"/>
              </a:ext>
            </a:extLst>
          </p:cNvPr>
          <p:cNvSpPr>
            <a:spLocks noChangeArrowheads="1"/>
          </p:cNvSpPr>
          <p:nvPr/>
        </p:nvSpPr>
        <p:spPr bwMode="auto">
          <a:xfrm>
            <a:off x="1192213" y="5105400"/>
            <a:ext cx="983773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ts val="1000"/>
              </a:spcBef>
            </a:pPr>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 </a:t>
            </a:r>
            <a:endParaRPr lang="zh-CN" altLang="en-US" dirty="0"/>
          </a:p>
        </p:txBody>
      </p:sp>
      <p:grpSp>
        <p:nvGrpSpPr>
          <p:cNvPr id="23568" name="组合 17">
            <a:extLst>
              <a:ext uri="{FF2B5EF4-FFF2-40B4-BE49-F238E27FC236}">
                <a16:creationId xmlns:a16="http://schemas.microsoft.com/office/drawing/2014/main" id="{8D73B8FE-0B9B-4566-8170-AD8869526B01}"/>
              </a:ext>
            </a:extLst>
          </p:cNvPr>
          <p:cNvGrpSpPr>
            <a:grpSpLocks/>
          </p:cNvGrpSpPr>
          <p:nvPr/>
        </p:nvGrpSpPr>
        <p:grpSpPr bwMode="auto">
          <a:xfrm rot="10800000">
            <a:off x="53975" y="47625"/>
            <a:ext cx="4611688" cy="765175"/>
            <a:chOff x="0" y="0"/>
            <a:chExt cx="4611606" cy="765176"/>
          </a:xfrm>
        </p:grpSpPr>
        <p:sp>
          <p:nvSpPr>
            <p:cNvPr id="23571" name="等腰三角形 18">
              <a:extLst>
                <a:ext uri="{FF2B5EF4-FFF2-40B4-BE49-F238E27FC236}">
                  <a16:creationId xmlns:a16="http://schemas.microsoft.com/office/drawing/2014/main" id="{161F6106-BB34-448A-8386-AEE1F9B5A227}"/>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3572" name="等腰三角形 19">
              <a:extLst>
                <a:ext uri="{FF2B5EF4-FFF2-40B4-BE49-F238E27FC236}">
                  <a16:creationId xmlns:a16="http://schemas.microsoft.com/office/drawing/2014/main" id="{A3E79727-B4C0-48EC-A61C-E15282558965}"/>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23573" name="文本框 21">
              <a:extLst>
                <a:ext uri="{FF2B5EF4-FFF2-40B4-BE49-F238E27FC236}">
                  <a16:creationId xmlns:a16="http://schemas.microsoft.com/office/drawing/2014/main" id="{D5E2CC85-74E2-4966-AA2C-6D0796354730}"/>
                </a:ext>
              </a:extLst>
            </p:cNvPr>
            <p:cNvSpPr>
              <a:spLocks noChangeArrowheads="1"/>
            </p:cNvSpPr>
            <p:nvPr/>
          </p:nvSpPr>
          <p:spPr bwMode="auto">
            <a:xfrm flipH="1">
              <a:off x="0" y="85727"/>
              <a:ext cx="4611606" cy="593725"/>
            </a:xfrm>
            <a:prstGeom prst="rect">
              <a:avLst/>
            </a:prstGeom>
            <a:solidFill>
              <a:srgbClr val="3C72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3574" name="文本框 23">
              <a:extLst>
                <a:ext uri="{FF2B5EF4-FFF2-40B4-BE49-F238E27FC236}">
                  <a16:creationId xmlns:a16="http://schemas.microsoft.com/office/drawing/2014/main" id="{106EDED6-FBFA-4E56-A523-C0AC8BBC3785}"/>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23569" name="矩形 24">
            <a:extLst>
              <a:ext uri="{FF2B5EF4-FFF2-40B4-BE49-F238E27FC236}">
                <a16:creationId xmlns:a16="http://schemas.microsoft.com/office/drawing/2014/main" id="{F4CA9AFA-F8A9-40EC-9057-71B0B4B08A07}"/>
              </a:ext>
            </a:extLst>
          </p:cNvPr>
          <p:cNvSpPr>
            <a:spLocks noChangeArrowheads="1"/>
          </p:cNvSpPr>
          <p:nvPr/>
        </p:nvSpPr>
        <p:spPr bwMode="auto">
          <a:xfrm>
            <a:off x="333375" y="142875"/>
            <a:ext cx="690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04</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3570" name="MH_Entry_1">
            <a:extLst>
              <a:ext uri="{FF2B5EF4-FFF2-40B4-BE49-F238E27FC236}">
                <a16:creationId xmlns:a16="http://schemas.microsoft.com/office/drawing/2014/main" id="{C6C628C2-D7FA-4CC1-8512-61236F0133CF}"/>
              </a:ext>
            </a:extLst>
          </p:cNvPr>
          <p:cNvSpPr>
            <a:spLocks noChangeArrowheads="1"/>
          </p:cNvSpPr>
          <p:nvPr/>
        </p:nvSpPr>
        <p:spPr bwMode="auto">
          <a:xfrm>
            <a:off x="839788" y="195263"/>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7">
            <a:extLst>
              <a:ext uri="{FF2B5EF4-FFF2-40B4-BE49-F238E27FC236}">
                <a16:creationId xmlns:a16="http://schemas.microsoft.com/office/drawing/2014/main" id="{6EB3BC40-BBFB-4560-AE94-783FF51A015D}"/>
              </a:ext>
            </a:extLst>
          </p:cNvPr>
          <p:cNvSpPr>
            <a:spLocks noChangeArrowheads="1"/>
          </p:cNvSpPr>
          <p:nvPr/>
        </p:nvSpPr>
        <p:spPr bwMode="auto">
          <a:xfrm>
            <a:off x="4822825" y="1919288"/>
            <a:ext cx="2547938" cy="917575"/>
          </a:xfrm>
          <a:custGeom>
            <a:avLst/>
            <a:gdLst>
              <a:gd name="T0" fmla="*/ 2147483647 w 909"/>
              <a:gd name="T1" fmla="*/ 0 h 327"/>
              <a:gd name="T2" fmla="*/ 0 w 909"/>
              <a:gd name="T3" fmla="*/ 2055076172 h 327"/>
              <a:gd name="T4" fmla="*/ 2147483647 w 909"/>
              <a:gd name="T5" fmla="*/ 2147483647 h 327"/>
              <a:gd name="T6" fmla="*/ 2147483647 w 909"/>
              <a:gd name="T7" fmla="*/ 0 h 327"/>
              <a:gd name="T8" fmla="*/ 0 60000 65536"/>
              <a:gd name="T9" fmla="*/ 0 60000 65536"/>
              <a:gd name="T10" fmla="*/ 0 60000 65536"/>
              <a:gd name="T11" fmla="*/ 0 60000 65536"/>
              <a:gd name="T12" fmla="*/ 0 w 909"/>
              <a:gd name="T13" fmla="*/ 0 h 327"/>
              <a:gd name="T14" fmla="*/ 909 w 909"/>
              <a:gd name="T15" fmla="*/ 327 h 327"/>
            </a:gdLst>
            <a:ahLst/>
            <a:cxnLst>
              <a:cxn ang="T8">
                <a:pos x="T0" y="T1"/>
              </a:cxn>
              <a:cxn ang="T9">
                <a:pos x="T2" y="T3"/>
              </a:cxn>
              <a:cxn ang="T10">
                <a:pos x="T4" y="T5"/>
              </a:cxn>
              <a:cxn ang="T11">
                <a:pos x="T6" y="T7"/>
              </a:cxn>
            </a:cxnLst>
            <a:rect l="T12" t="T13" r="T14" b="T15"/>
            <a:pathLst>
              <a:path w="909" h="327">
                <a:moveTo>
                  <a:pt x="404" y="0"/>
                </a:moveTo>
                <a:lnTo>
                  <a:pt x="0" y="261"/>
                </a:lnTo>
                <a:lnTo>
                  <a:pt x="909" y="327"/>
                </a:lnTo>
                <a:lnTo>
                  <a:pt x="404" y="0"/>
                </a:lnTo>
                <a:close/>
              </a:path>
            </a:pathLst>
          </a:custGeom>
          <a:solidFill>
            <a:srgbClr val="AB7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79" name="Freeform 12">
            <a:extLst>
              <a:ext uri="{FF2B5EF4-FFF2-40B4-BE49-F238E27FC236}">
                <a16:creationId xmlns:a16="http://schemas.microsoft.com/office/drawing/2014/main" id="{C546B0CD-18D0-440B-B13E-5165875969E5}"/>
              </a:ext>
            </a:extLst>
          </p:cNvPr>
          <p:cNvSpPr>
            <a:spLocks noChangeArrowheads="1"/>
          </p:cNvSpPr>
          <p:nvPr/>
        </p:nvSpPr>
        <p:spPr bwMode="auto">
          <a:xfrm>
            <a:off x="4911725" y="2284413"/>
            <a:ext cx="246063" cy="492125"/>
          </a:xfrm>
          <a:custGeom>
            <a:avLst/>
            <a:gdLst>
              <a:gd name="T0" fmla="*/ 0 w 108"/>
              <a:gd name="T1" fmla="*/ 1121236183 h 216"/>
              <a:gd name="T2" fmla="*/ 0 w 108"/>
              <a:gd name="T3" fmla="*/ 420463854 h 216"/>
              <a:gd name="T4" fmla="*/ 134963277 w 108"/>
              <a:gd name="T5" fmla="*/ 799400104 h 216"/>
              <a:gd name="T6" fmla="*/ 243973743 w 108"/>
              <a:gd name="T7" fmla="*/ 0 h 216"/>
              <a:gd name="T8" fmla="*/ 342601717 w 108"/>
              <a:gd name="T9" fmla="*/ 752682404 h 216"/>
              <a:gd name="T10" fmla="*/ 415274601 w 108"/>
              <a:gd name="T11" fmla="*/ 404891287 h 216"/>
              <a:gd name="T12" fmla="*/ 560620370 w 108"/>
              <a:gd name="T13" fmla="*/ 1121236183 h 216"/>
              <a:gd name="T14" fmla="*/ 0 w 108"/>
              <a:gd name="T15" fmla="*/ 1121236183 h 21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216"/>
              <a:gd name="T26" fmla="*/ 108 w 108"/>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216">
                <a:moveTo>
                  <a:pt x="0" y="216"/>
                </a:moveTo>
                <a:lnTo>
                  <a:pt x="0" y="81"/>
                </a:lnTo>
                <a:lnTo>
                  <a:pt x="26" y="154"/>
                </a:lnTo>
                <a:lnTo>
                  <a:pt x="47" y="0"/>
                </a:lnTo>
                <a:lnTo>
                  <a:pt x="66" y="145"/>
                </a:lnTo>
                <a:lnTo>
                  <a:pt x="80" y="78"/>
                </a:lnTo>
                <a:lnTo>
                  <a:pt x="108" y="216"/>
                </a:lnTo>
                <a:lnTo>
                  <a:pt x="0" y="216"/>
                </a:lnTo>
                <a:close/>
              </a:path>
            </a:pathLst>
          </a:custGeom>
          <a:solidFill>
            <a:srgbClr val="003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0" name="Freeform 13">
            <a:extLst>
              <a:ext uri="{FF2B5EF4-FFF2-40B4-BE49-F238E27FC236}">
                <a16:creationId xmlns:a16="http://schemas.microsoft.com/office/drawing/2014/main" id="{4ECFF311-3BF3-4D63-B5F0-3FC0880327C3}"/>
              </a:ext>
            </a:extLst>
          </p:cNvPr>
          <p:cNvSpPr>
            <a:spLocks noChangeArrowheads="1"/>
          </p:cNvSpPr>
          <p:nvPr/>
        </p:nvSpPr>
        <p:spPr bwMode="auto">
          <a:xfrm>
            <a:off x="5191125" y="2025650"/>
            <a:ext cx="344488" cy="750888"/>
          </a:xfrm>
          <a:custGeom>
            <a:avLst/>
            <a:gdLst>
              <a:gd name="T0" fmla="*/ 0 w 151"/>
              <a:gd name="T1" fmla="*/ 1708584208 h 330"/>
              <a:gd name="T2" fmla="*/ 0 w 151"/>
              <a:gd name="T3" fmla="*/ 232989169 h 330"/>
              <a:gd name="T4" fmla="*/ 182163429 w 151"/>
              <a:gd name="T5" fmla="*/ 947488682 h 330"/>
              <a:gd name="T6" fmla="*/ 333099364 w 151"/>
              <a:gd name="T7" fmla="*/ 0 h 330"/>
              <a:gd name="T8" fmla="*/ 515262793 w 151"/>
              <a:gd name="T9" fmla="*/ 911245821 h 330"/>
              <a:gd name="T10" fmla="*/ 666198727 w 151"/>
              <a:gd name="T11" fmla="*/ 465978339 h 330"/>
              <a:gd name="T12" fmla="*/ 785907167 w 151"/>
              <a:gd name="T13" fmla="*/ 1708584208 h 330"/>
              <a:gd name="T14" fmla="*/ 0 w 151"/>
              <a:gd name="T15" fmla="*/ 1708584208 h 330"/>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330"/>
              <a:gd name="T26" fmla="*/ 151 w 151"/>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330">
                <a:moveTo>
                  <a:pt x="0" y="330"/>
                </a:moveTo>
                <a:lnTo>
                  <a:pt x="0" y="45"/>
                </a:lnTo>
                <a:lnTo>
                  <a:pt x="35" y="183"/>
                </a:lnTo>
                <a:lnTo>
                  <a:pt x="64" y="0"/>
                </a:lnTo>
                <a:lnTo>
                  <a:pt x="99" y="176"/>
                </a:lnTo>
                <a:lnTo>
                  <a:pt x="128" y="90"/>
                </a:lnTo>
                <a:lnTo>
                  <a:pt x="151" y="330"/>
                </a:lnTo>
                <a:lnTo>
                  <a:pt x="0" y="330"/>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1" name="Freeform 17">
            <a:extLst>
              <a:ext uri="{FF2B5EF4-FFF2-40B4-BE49-F238E27FC236}">
                <a16:creationId xmlns:a16="http://schemas.microsoft.com/office/drawing/2014/main" id="{DF642511-CD0F-4188-B390-883C8CAF836A}"/>
              </a:ext>
            </a:extLst>
          </p:cNvPr>
          <p:cNvSpPr>
            <a:spLocks noChangeArrowheads="1"/>
          </p:cNvSpPr>
          <p:nvPr/>
        </p:nvSpPr>
        <p:spPr bwMode="auto">
          <a:xfrm>
            <a:off x="6559550" y="2571750"/>
            <a:ext cx="425450" cy="215900"/>
          </a:xfrm>
          <a:custGeom>
            <a:avLst/>
            <a:gdLst>
              <a:gd name="T0" fmla="*/ 1131115372 w 79"/>
              <a:gd name="T1" fmla="*/ 0 h 40"/>
              <a:gd name="T2" fmla="*/ 0 w 79"/>
              <a:gd name="T3" fmla="*/ 1165320250 h 40"/>
              <a:gd name="T4" fmla="*/ 2147483647 w 79"/>
              <a:gd name="T5" fmla="*/ 1165320250 h 40"/>
              <a:gd name="T6" fmla="*/ 1131115372 w 79"/>
              <a:gd name="T7" fmla="*/ 0 h 40"/>
              <a:gd name="T8" fmla="*/ 0 60000 65536"/>
              <a:gd name="T9" fmla="*/ 0 60000 65536"/>
              <a:gd name="T10" fmla="*/ 0 60000 65536"/>
              <a:gd name="T11" fmla="*/ 0 60000 65536"/>
              <a:gd name="T12" fmla="*/ 0 w 79"/>
              <a:gd name="T13" fmla="*/ 0 h 40"/>
              <a:gd name="T14" fmla="*/ 79 w 79"/>
              <a:gd name="T15" fmla="*/ 40 h 40"/>
            </a:gdLst>
            <a:ahLst/>
            <a:cxnLst>
              <a:cxn ang="T8">
                <a:pos x="T0" y="T1"/>
              </a:cxn>
              <a:cxn ang="T9">
                <a:pos x="T2" y="T3"/>
              </a:cxn>
              <a:cxn ang="T10">
                <a:pos x="T4" y="T5"/>
              </a:cxn>
              <a:cxn ang="T11">
                <a:pos x="T6" y="T7"/>
              </a:cxn>
            </a:cxnLst>
            <a:rect l="T12" t="T13" r="T14" b="T15"/>
            <a:pathLst>
              <a:path w="79" h="40">
                <a:moveTo>
                  <a:pt x="39" y="0"/>
                </a:moveTo>
                <a:cubicBezTo>
                  <a:pt x="18" y="0"/>
                  <a:pt x="0" y="18"/>
                  <a:pt x="0" y="40"/>
                </a:cubicBezTo>
                <a:cubicBezTo>
                  <a:pt x="79" y="40"/>
                  <a:pt x="79" y="40"/>
                  <a:pt x="79" y="40"/>
                </a:cubicBezTo>
                <a:cubicBezTo>
                  <a:pt x="79" y="18"/>
                  <a:pt x="61" y="0"/>
                  <a:pt x="39"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2" name="Freeform 18">
            <a:extLst>
              <a:ext uri="{FF2B5EF4-FFF2-40B4-BE49-F238E27FC236}">
                <a16:creationId xmlns:a16="http://schemas.microsoft.com/office/drawing/2014/main" id="{8B525306-958D-4B51-82B1-BD17D9EF950B}"/>
              </a:ext>
            </a:extLst>
          </p:cNvPr>
          <p:cNvSpPr>
            <a:spLocks noChangeArrowheads="1"/>
          </p:cNvSpPr>
          <p:nvPr/>
        </p:nvSpPr>
        <p:spPr bwMode="auto">
          <a:xfrm>
            <a:off x="5400675" y="2441575"/>
            <a:ext cx="669925" cy="334963"/>
          </a:xfrm>
          <a:custGeom>
            <a:avLst/>
            <a:gdLst>
              <a:gd name="T0" fmla="*/ 1809678127 w 124"/>
              <a:gd name="T1" fmla="*/ 0 h 62"/>
              <a:gd name="T2" fmla="*/ 0 w 124"/>
              <a:gd name="T3" fmla="*/ 1809680829 h 62"/>
              <a:gd name="T4" fmla="*/ 2147483647 w 124"/>
              <a:gd name="T5" fmla="*/ 1809680829 h 62"/>
              <a:gd name="T6" fmla="*/ 1809678127 w 124"/>
              <a:gd name="T7" fmla="*/ 0 h 62"/>
              <a:gd name="T8" fmla="*/ 0 60000 65536"/>
              <a:gd name="T9" fmla="*/ 0 60000 65536"/>
              <a:gd name="T10" fmla="*/ 0 60000 65536"/>
              <a:gd name="T11" fmla="*/ 0 60000 65536"/>
              <a:gd name="T12" fmla="*/ 0 w 124"/>
              <a:gd name="T13" fmla="*/ 0 h 62"/>
              <a:gd name="T14" fmla="*/ 124 w 124"/>
              <a:gd name="T15" fmla="*/ 62 h 62"/>
            </a:gdLst>
            <a:ahLst/>
            <a:cxnLst>
              <a:cxn ang="T8">
                <a:pos x="T0" y="T1"/>
              </a:cxn>
              <a:cxn ang="T9">
                <a:pos x="T2" y="T3"/>
              </a:cxn>
              <a:cxn ang="T10">
                <a:pos x="T4" y="T5"/>
              </a:cxn>
              <a:cxn ang="T11">
                <a:pos x="T6" y="T7"/>
              </a:cxn>
            </a:cxnLst>
            <a:rect l="T12" t="T13" r="T14" b="T15"/>
            <a:pathLst>
              <a:path w="124" h="62">
                <a:moveTo>
                  <a:pt x="62" y="0"/>
                </a:moveTo>
                <a:cubicBezTo>
                  <a:pt x="28" y="0"/>
                  <a:pt x="0" y="28"/>
                  <a:pt x="0" y="62"/>
                </a:cubicBezTo>
                <a:cubicBezTo>
                  <a:pt x="124" y="62"/>
                  <a:pt x="124" y="62"/>
                  <a:pt x="124" y="62"/>
                </a:cubicBezTo>
                <a:cubicBezTo>
                  <a:pt x="124" y="28"/>
                  <a:pt x="96" y="0"/>
                  <a:pt x="62"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3" name="Freeform 66">
            <a:extLst>
              <a:ext uri="{FF2B5EF4-FFF2-40B4-BE49-F238E27FC236}">
                <a16:creationId xmlns:a16="http://schemas.microsoft.com/office/drawing/2014/main" id="{E7A14C23-0BA7-42E4-B026-F33FFF016D33}"/>
              </a:ext>
            </a:extLst>
          </p:cNvPr>
          <p:cNvSpPr>
            <a:spLocks noChangeArrowheads="1"/>
          </p:cNvSpPr>
          <p:nvPr/>
        </p:nvSpPr>
        <p:spPr bwMode="auto">
          <a:xfrm>
            <a:off x="7194550" y="2665413"/>
            <a:ext cx="209550" cy="103187"/>
          </a:xfrm>
          <a:custGeom>
            <a:avLst/>
            <a:gdLst>
              <a:gd name="T0" fmla="*/ 548526677 w 39"/>
              <a:gd name="T1" fmla="*/ 0 h 19"/>
              <a:gd name="T2" fmla="*/ 0 w 39"/>
              <a:gd name="T3" fmla="*/ 560397735 h 19"/>
              <a:gd name="T4" fmla="*/ 1125928269 w 39"/>
              <a:gd name="T5" fmla="*/ 560397735 h 19"/>
              <a:gd name="T6" fmla="*/ 548526677 w 39"/>
              <a:gd name="T7" fmla="*/ 0 h 19"/>
              <a:gd name="T8" fmla="*/ 0 60000 65536"/>
              <a:gd name="T9" fmla="*/ 0 60000 65536"/>
              <a:gd name="T10" fmla="*/ 0 60000 65536"/>
              <a:gd name="T11" fmla="*/ 0 60000 65536"/>
              <a:gd name="T12" fmla="*/ 0 w 39"/>
              <a:gd name="T13" fmla="*/ 0 h 19"/>
              <a:gd name="T14" fmla="*/ 39 w 39"/>
              <a:gd name="T15" fmla="*/ 19 h 19"/>
            </a:gdLst>
            <a:ahLst/>
            <a:cxnLst>
              <a:cxn ang="T8">
                <a:pos x="T0" y="T1"/>
              </a:cxn>
              <a:cxn ang="T9">
                <a:pos x="T2" y="T3"/>
              </a:cxn>
              <a:cxn ang="T10">
                <a:pos x="T4" y="T5"/>
              </a:cxn>
              <a:cxn ang="T11">
                <a:pos x="T6" y="T7"/>
              </a:cxn>
            </a:cxnLst>
            <a:rect l="T12" t="T13" r="T14" b="T15"/>
            <a:pathLst>
              <a:path w="39" h="19">
                <a:moveTo>
                  <a:pt x="19" y="0"/>
                </a:moveTo>
                <a:cubicBezTo>
                  <a:pt x="9" y="0"/>
                  <a:pt x="0" y="9"/>
                  <a:pt x="0" y="19"/>
                </a:cubicBezTo>
                <a:cubicBezTo>
                  <a:pt x="39" y="19"/>
                  <a:pt x="39" y="19"/>
                  <a:pt x="39" y="19"/>
                </a:cubicBezTo>
                <a:cubicBezTo>
                  <a:pt x="39" y="9"/>
                  <a:pt x="30" y="0"/>
                  <a:pt x="19"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4" name="Freeform 67">
            <a:extLst>
              <a:ext uri="{FF2B5EF4-FFF2-40B4-BE49-F238E27FC236}">
                <a16:creationId xmlns:a16="http://schemas.microsoft.com/office/drawing/2014/main" id="{CE23B687-C766-44A6-B40E-CA6BF5E8B157}"/>
              </a:ext>
            </a:extLst>
          </p:cNvPr>
          <p:cNvSpPr>
            <a:spLocks noChangeArrowheads="1"/>
          </p:cNvSpPr>
          <p:nvPr/>
        </p:nvSpPr>
        <p:spPr bwMode="auto">
          <a:xfrm>
            <a:off x="6886575" y="2351088"/>
            <a:ext cx="227013" cy="436562"/>
          </a:xfrm>
          <a:custGeom>
            <a:avLst/>
            <a:gdLst>
              <a:gd name="T0" fmla="*/ 1227021480 w 42"/>
              <a:gd name="T1" fmla="*/ 2147483647 h 81"/>
              <a:gd name="T2" fmla="*/ 0 w 42"/>
              <a:gd name="T3" fmla="*/ 2147483647 h 81"/>
              <a:gd name="T4" fmla="*/ 0 w 42"/>
              <a:gd name="T5" fmla="*/ 610017245 h 81"/>
              <a:gd name="T6" fmla="*/ 613513443 w 42"/>
              <a:gd name="T7" fmla="*/ 0 h 81"/>
              <a:gd name="T8" fmla="*/ 613513443 w 42"/>
              <a:gd name="T9" fmla="*/ 0 h 81"/>
              <a:gd name="T10" fmla="*/ 1227021480 w 42"/>
              <a:gd name="T11" fmla="*/ 610017245 h 81"/>
              <a:gd name="T12" fmla="*/ 1227021480 w 42"/>
              <a:gd name="T13" fmla="*/ 2147483647 h 81"/>
              <a:gd name="T14" fmla="*/ 0 60000 65536"/>
              <a:gd name="T15" fmla="*/ 0 60000 65536"/>
              <a:gd name="T16" fmla="*/ 0 60000 65536"/>
              <a:gd name="T17" fmla="*/ 0 60000 65536"/>
              <a:gd name="T18" fmla="*/ 0 60000 65536"/>
              <a:gd name="T19" fmla="*/ 0 60000 65536"/>
              <a:gd name="T20" fmla="*/ 0 60000 65536"/>
              <a:gd name="T21" fmla="*/ 0 w 42"/>
              <a:gd name="T22" fmla="*/ 0 h 81"/>
              <a:gd name="T23" fmla="*/ 42 w 4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81">
                <a:moveTo>
                  <a:pt x="42" y="81"/>
                </a:moveTo>
                <a:cubicBezTo>
                  <a:pt x="0" y="81"/>
                  <a:pt x="0" y="81"/>
                  <a:pt x="0" y="81"/>
                </a:cubicBezTo>
                <a:cubicBezTo>
                  <a:pt x="0" y="21"/>
                  <a:pt x="0" y="21"/>
                  <a:pt x="0" y="21"/>
                </a:cubicBezTo>
                <a:cubicBezTo>
                  <a:pt x="0" y="9"/>
                  <a:pt x="10" y="0"/>
                  <a:pt x="21" y="0"/>
                </a:cubicBezTo>
                <a:cubicBezTo>
                  <a:pt x="21" y="0"/>
                  <a:pt x="21" y="0"/>
                  <a:pt x="21" y="0"/>
                </a:cubicBezTo>
                <a:cubicBezTo>
                  <a:pt x="33" y="0"/>
                  <a:pt x="42" y="9"/>
                  <a:pt x="42" y="21"/>
                </a:cubicBezTo>
                <a:lnTo>
                  <a:pt x="42" y="81"/>
                </a:lnTo>
                <a:close/>
              </a:path>
            </a:pathLst>
          </a:custGeom>
          <a:solidFill>
            <a:srgbClr val="003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5" name="Freeform 68">
            <a:extLst>
              <a:ext uri="{FF2B5EF4-FFF2-40B4-BE49-F238E27FC236}">
                <a16:creationId xmlns:a16="http://schemas.microsoft.com/office/drawing/2014/main" id="{EAF2573E-9BA9-4521-9B77-D3B251DE09B6}"/>
              </a:ext>
            </a:extLst>
          </p:cNvPr>
          <p:cNvSpPr>
            <a:spLocks noChangeArrowheads="1"/>
          </p:cNvSpPr>
          <p:nvPr/>
        </p:nvSpPr>
        <p:spPr bwMode="auto">
          <a:xfrm>
            <a:off x="6811963" y="2652713"/>
            <a:ext cx="269875" cy="134937"/>
          </a:xfrm>
          <a:custGeom>
            <a:avLst/>
            <a:gdLst>
              <a:gd name="T0" fmla="*/ 728327855 w 50"/>
              <a:gd name="T1" fmla="*/ 0 h 25"/>
              <a:gd name="T2" fmla="*/ 0 w 50"/>
              <a:gd name="T3" fmla="*/ 728319759 h 25"/>
              <a:gd name="T4" fmla="*/ 1456650313 w 50"/>
              <a:gd name="T5" fmla="*/ 728319759 h 25"/>
              <a:gd name="T6" fmla="*/ 728327855 w 50"/>
              <a:gd name="T7" fmla="*/ 0 h 25"/>
              <a:gd name="T8" fmla="*/ 0 60000 65536"/>
              <a:gd name="T9" fmla="*/ 0 60000 65536"/>
              <a:gd name="T10" fmla="*/ 0 60000 65536"/>
              <a:gd name="T11" fmla="*/ 0 60000 65536"/>
              <a:gd name="T12" fmla="*/ 0 w 50"/>
              <a:gd name="T13" fmla="*/ 0 h 25"/>
              <a:gd name="T14" fmla="*/ 50 w 50"/>
              <a:gd name="T15" fmla="*/ 25 h 25"/>
            </a:gdLst>
            <a:ahLst/>
            <a:cxnLst>
              <a:cxn ang="T8">
                <a:pos x="T0" y="T1"/>
              </a:cxn>
              <a:cxn ang="T9">
                <a:pos x="T2" y="T3"/>
              </a:cxn>
              <a:cxn ang="T10">
                <a:pos x="T4" y="T5"/>
              </a:cxn>
              <a:cxn ang="T11">
                <a:pos x="T6" y="T7"/>
              </a:cxn>
            </a:cxnLst>
            <a:rect l="T12" t="T13" r="T14" b="T15"/>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FF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6" name="Freeform 98">
            <a:extLst>
              <a:ext uri="{FF2B5EF4-FFF2-40B4-BE49-F238E27FC236}">
                <a16:creationId xmlns:a16="http://schemas.microsoft.com/office/drawing/2014/main" id="{778320A9-A2BC-43A8-8A4C-3A0F84699B5E}"/>
              </a:ext>
            </a:extLst>
          </p:cNvPr>
          <p:cNvSpPr>
            <a:spLocks noChangeArrowheads="1"/>
          </p:cNvSpPr>
          <p:nvPr/>
        </p:nvSpPr>
        <p:spPr bwMode="auto">
          <a:xfrm>
            <a:off x="6424613" y="1333500"/>
            <a:ext cx="430212" cy="439738"/>
          </a:xfrm>
          <a:custGeom>
            <a:avLst/>
            <a:gdLst>
              <a:gd name="T0" fmla="*/ 925412900 w 80"/>
              <a:gd name="T1" fmla="*/ 2147483647 h 81"/>
              <a:gd name="T2" fmla="*/ 0 w 80"/>
              <a:gd name="T3" fmla="*/ 1503100488 h 81"/>
              <a:gd name="T4" fmla="*/ 1156764781 w 80"/>
              <a:gd name="T5" fmla="*/ 265254305 h 81"/>
              <a:gd name="T6" fmla="*/ 2053256679 w 80"/>
              <a:gd name="T7" fmla="*/ 235781001 h 81"/>
              <a:gd name="T8" fmla="*/ 2053256679 w 80"/>
              <a:gd name="T9" fmla="*/ 235781001 h 81"/>
              <a:gd name="T10" fmla="*/ 2082177681 w 80"/>
              <a:gd name="T11" fmla="*/ 1149431701 h 81"/>
              <a:gd name="T12" fmla="*/ 925412900 w 80"/>
              <a:gd name="T13" fmla="*/ 2147483647 h 81"/>
              <a:gd name="T14" fmla="*/ 0 60000 65536"/>
              <a:gd name="T15" fmla="*/ 0 60000 65536"/>
              <a:gd name="T16" fmla="*/ 0 60000 65536"/>
              <a:gd name="T17" fmla="*/ 0 60000 65536"/>
              <a:gd name="T18" fmla="*/ 0 60000 65536"/>
              <a:gd name="T19" fmla="*/ 0 60000 65536"/>
              <a:gd name="T20" fmla="*/ 0 60000 65536"/>
              <a:gd name="T21" fmla="*/ 0 w 80"/>
              <a:gd name="T22" fmla="*/ 0 h 81"/>
              <a:gd name="T23" fmla="*/ 80 w 80"/>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81">
                <a:moveTo>
                  <a:pt x="32" y="81"/>
                </a:moveTo>
                <a:cubicBezTo>
                  <a:pt x="0" y="51"/>
                  <a:pt x="0" y="51"/>
                  <a:pt x="0" y="51"/>
                </a:cubicBezTo>
                <a:cubicBezTo>
                  <a:pt x="40" y="9"/>
                  <a:pt x="40" y="9"/>
                  <a:pt x="40" y="9"/>
                </a:cubicBezTo>
                <a:cubicBezTo>
                  <a:pt x="48" y="0"/>
                  <a:pt x="62" y="0"/>
                  <a:pt x="71" y="8"/>
                </a:cubicBezTo>
                <a:cubicBezTo>
                  <a:pt x="71" y="8"/>
                  <a:pt x="71" y="8"/>
                  <a:pt x="71" y="8"/>
                </a:cubicBezTo>
                <a:cubicBezTo>
                  <a:pt x="80" y="16"/>
                  <a:pt x="80" y="30"/>
                  <a:pt x="72" y="39"/>
                </a:cubicBezTo>
                <a:lnTo>
                  <a:pt x="32" y="81"/>
                </a:lnTo>
                <a:close/>
              </a:path>
            </a:pathLst>
          </a:custGeom>
          <a:solidFill>
            <a:srgbClr val="004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7" name="Freeform 100">
            <a:extLst>
              <a:ext uri="{FF2B5EF4-FFF2-40B4-BE49-F238E27FC236}">
                <a16:creationId xmlns:a16="http://schemas.microsoft.com/office/drawing/2014/main" id="{1A42C907-F905-4FF6-9E99-77C69029ABDF}"/>
              </a:ext>
            </a:extLst>
          </p:cNvPr>
          <p:cNvSpPr>
            <a:spLocks noChangeArrowheads="1"/>
          </p:cNvSpPr>
          <p:nvPr/>
        </p:nvSpPr>
        <p:spPr bwMode="auto">
          <a:xfrm>
            <a:off x="6424613" y="1427163"/>
            <a:ext cx="236537" cy="344487"/>
          </a:xfrm>
          <a:custGeom>
            <a:avLst/>
            <a:gdLst>
              <a:gd name="T0" fmla="*/ 1271585281 w 44"/>
              <a:gd name="T1" fmla="*/ 608423251 h 64"/>
              <a:gd name="T2" fmla="*/ 953690305 w 44"/>
              <a:gd name="T3" fmla="*/ 0 h 64"/>
              <a:gd name="T4" fmla="*/ 0 w 44"/>
              <a:gd name="T5" fmla="*/ 985065959 h 64"/>
              <a:gd name="T6" fmla="*/ 924789784 w 44"/>
              <a:gd name="T7" fmla="*/ 1854238956 h 64"/>
              <a:gd name="T8" fmla="*/ 1271585281 w 44"/>
              <a:gd name="T9" fmla="*/ 1506570834 h 64"/>
              <a:gd name="T10" fmla="*/ 1271585281 w 44"/>
              <a:gd name="T11" fmla="*/ 608423251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44" y="21"/>
                </a:moveTo>
                <a:cubicBezTo>
                  <a:pt x="44" y="12"/>
                  <a:pt x="39" y="4"/>
                  <a:pt x="33" y="0"/>
                </a:cubicBezTo>
                <a:cubicBezTo>
                  <a:pt x="0" y="34"/>
                  <a:pt x="0" y="34"/>
                  <a:pt x="0" y="34"/>
                </a:cubicBezTo>
                <a:cubicBezTo>
                  <a:pt x="32" y="64"/>
                  <a:pt x="32" y="64"/>
                  <a:pt x="32" y="64"/>
                </a:cubicBezTo>
                <a:cubicBezTo>
                  <a:pt x="44" y="52"/>
                  <a:pt x="44" y="52"/>
                  <a:pt x="44" y="52"/>
                </a:cubicBezTo>
                <a:lnTo>
                  <a:pt x="44" y="21"/>
                </a:lnTo>
                <a:close/>
              </a:path>
            </a:pathLst>
          </a:custGeom>
          <a:solidFill>
            <a:srgbClr val="0031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8" name="Freeform 101">
            <a:extLst>
              <a:ext uri="{FF2B5EF4-FFF2-40B4-BE49-F238E27FC236}">
                <a16:creationId xmlns:a16="http://schemas.microsoft.com/office/drawing/2014/main" id="{B0D893DD-585F-490E-A3F1-8E8E43904869}"/>
              </a:ext>
            </a:extLst>
          </p:cNvPr>
          <p:cNvSpPr>
            <a:spLocks noChangeArrowheads="1"/>
          </p:cNvSpPr>
          <p:nvPr/>
        </p:nvSpPr>
        <p:spPr bwMode="auto">
          <a:xfrm>
            <a:off x="6483350" y="1722438"/>
            <a:ext cx="488950" cy="530225"/>
          </a:xfrm>
          <a:custGeom>
            <a:avLst/>
            <a:gdLst>
              <a:gd name="T0" fmla="*/ 1992025285 w 91"/>
              <a:gd name="T1" fmla="*/ 0 h 98"/>
              <a:gd name="T2" fmla="*/ 1963155742 w 91"/>
              <a:gd name="T3" fmla="*/ 0 h 98"/>
              <a:gd name="T4" fmla="*/ 1328020438 w 91"/>
              <a:gd name="T5" fmla="*/ 673282951 h 98"/>
              <a:gd name="T6" fmla="*/ 1328020438 w 91"/>
              <a:gd name="T7" fmla="*/ 1551470813 h 98"/>
              <a:gd name="T8" fmla="*/ 0 w 91"/>
              <a:gd name="T9" fmla="*/ 1551470813 h 98"/>
              <a:gd name="T10" fmla="*/ 0 w 91"/>
              <a:gd name="T11" fmla="*/ 2147483647 h 98"/>
              <a:gd name="T12" fmla="*/ 2147483647 w 91"/>
              <a:gd name="T13" fmla="*/ 2147483647 h 98"/>
              <a:gd name="T14" fmla="*/ 2147483647 w 91"/>
              <a:gd name="T15" fmla="*/ 1551470813 h 98"/>
              <a:gd name="T16" fmla="*/ 2147483647 w 91"/>
              <a:gd name="T17" fmla="*/ 673282951 h 98"/>
              <a:gd name="T18" fmla="*/ 1992025285 w 91"/>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8"/>
              <a:gd name="T32" fmla="*/ 91 w 91"/>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8">
                <a:moveTo>
                  <a:pt x="69" y="0"/>
                </a:moveTo>
                <a:cubicBezTo>
                  <a:pt x="68" y="0"/>
                  <a:pt x="68" y="0"/>
                  <a:pt x="68" y="0"/>
                </a:cubicBezTo>
                <a:cubicBezTo>
                  <a:pt x="56" y="0"/>
                  <a:pt x="46" y="10"/>
                  <a:pt x="46" y="23"/>
                </a:cubicBezTo>
                <a:cubicBezTo>
                  <a:pt x="46" y="53"/>
                  <a:pt x="46" y="53"/>
                  <a:pt x="46" y="53"/>
                </a:cubicBezTo>
                <a:cubicBezTo>
                  <a:pt x="0" y="53"/>
                  <a:pt x="0" y="53"/>
                  <a:pt x="0" y="53"/>
                </a:cubicBezTo>
                <a:cubicBezTo>
                  <a:pt x="0" y="98"/>
                  <a:pt x="0" y="98"/>
                  <a:pt x="0" y="98"/>
                </a:cubicBezTo>
                <a:cubicBezTo>
                  <a:pt x="91" y="98"/>
                  <a:pt x="91" y="98"/>
                  <a:pt x="91" y="98"/>
                </a:cubicBezTo>
                <a:cubicBezTo>
                  <a:pt x="91" y="53"/>
                  <a:pt x="91" y="53"/>
                  <a:pt x="91" y="53"/>
                </a:cubicBezTo>
                <a:cubicBezTo>
                  <a:pt x="91" y="23"/>
                  <a:pt x="91" y="23"/>
                  <a:pt x="91" y="23"/>
                </a:cubicBezTo>
                <a:cubicBezTo>
                  <a:pt x="91" y="10"/>
                  <a:pt x="81" y="0"/>
                  <a:pt x="69" y="0"/>
                </a:cubicBezTo>
                <a:close/>
              </a:path>
            </a:pathLst>
          </a:custGeom>
          <a:solidFill>
            <a:srgbClr val="004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89" name="Freeform 102">
            <a:extLst>
              <a:ext uri="{FF2B5EF4-FFF2-40B4-BE49-F238E27FC236}">
                <a16:creationId xmlns:a16="http://schemas.microsoft.com/office/drawing/2014/main" id="{EC2CD898-8B7B-4FEC-B9A1-E763CF696863}"/>
              </a:ext>
            </a:extLst>
          </p:cNvPr>
          <p:cNvSpPr>
            <a:spLocks noChangeArrowheads="1"/>
          </p:cNvSpPr>
          <p:nvPr/>
        </p:nvSpPr>
        <p:spPr bwMode="auto">
          <a:xfrm>
            <a:off x="5988050" y="1679575"/>
            <a:ext cx="346075" cy="546100"/>
          </a:xfrm>
          <a:custGeom>
            <a:avLst/>
            <a:gdLst>
              <a:gd name="T0" fmla="*/ 1228090397 w 64"/>
              <a:gd name="T1" fmla="*/ 1461747492 h 101"/>
              <a:gd name="T2" fmla="*/ 1228090397 w 64"/>
              <a:gd name="T3" fmla="*/ 584700078 h 101"/>
              <a:gd name="T4" fmla="*/ 614045198 w 64"/>
              <a:gd name="T5" fmla="*/ 0 h 101"/>
              <a:gd name="T6" fmla="*/ 614045198 w 64"/>
              <a:gd name="T7" fmla="*/ 0 h 101"/>
              <a:gd name="T8" fmla="*/ 0 w 64"/>
              <a:gd name="T9" fmla="*/ 584700078 h 101"/>
              <a:gd name="T10" fmla="*/ 0 w 64"/>
              <a:gd name="T11" fmla="*/ 2147483647 h 101"/>
              <a:gd name="T12" fmla="*/ 350882198 w 64"/>
              <a:gd name="T13" fmla="*/ 2147483647 h 101"/>
              <a:gd name="T14" fmla="*/ 1228090397 w 64"/>
              <a:gd name="T15" fmla="*/ 2147483647 h 101"/>
              <a:gd name="T16" fmla="*/ 1871373525 w 64"/>
              <a:gd name="T17" fmla="*/ 2147483647 h 101"/>
              <a:gd name="T18" fmla="*/ 1871373525 w 64"/>
              <a:gd name="T19" fmla="*/ 1461747492 h 101"/>
              <a:gd name="T20" fmla="*/ 1228090397 w 64"/>
              <a:gd name="T21" fmla="*/ 1461747492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1"/>
              <a:gd name="T35" fmla="*/ 64 w 64"/>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1">
                <a:moveTo>
                  <a:pt x="42" y="50"/>
                </a:moveTo>
                <a:cubicBezTo>
                  <a:pt x="42" y="20"/>
                  <a:pt x="42" y="20"/>
                  <a:pt x="42" y="20"/>
                </a:cubicBezTo>
                <a:cubicBezTo>
                  <a:pt x="42" y="9"/>
                  <a:pt x="33" y="0"/>
                  <a:pt x="21" y="0"/>
                </a:cubicBezTo>
                <a:cubicBezTo>
                  <a:pt x="21" y="0"/>
                  <a:pt x="21" y="0"/>
                  <a:pt x="21" y="0"/>
                </a:cubicBezTo>
                <a:cubicBezTo>
                  <a:pt x="10" y="0"/>
                  <a:pt x="0" y="9"/>
                  <a:pt x="0" y="20"/>
                </a:cubicBezTo>
                <a:cubicBezTo>
                  <a:pt x="0" y="101"/>
                  <a:pt x="0" y="101"/>
                  <a:pt x="0" y="101"/>
                </a:cubicBezTo>
                <a:cubicBezTo>
                  <a:pt x="12" y="101"/>
                  <a:pt x="12" y="101"/>
                  <a:pt x="12" y="101"/>
                </a:cubicBezTo>
                <a:cubicBezTo>
                  <a:pt x="42" y="101"/>
                  <a:pt x="42" y="101"/>
                  <a:pt x="42" y="101"/>
                </a:cubicBezTo>
                <a:cubicBezTo>
                  <a:pt x="64" y="101"/>
                  <a:pt x="64" y="101"/>
                  <a:pt x="64" y="101"/>
                </a:cubicBezTo>
                <a:cubicBezTo>
                  <a:pt x="64" y="50"/>
                  <a:pt x="64" y="50"/>
                  <a:pt x="64" y="50"/>
                </a:cubicBezTo>
                <a:lnTo>
                  <a:pt x="42" y="50"/>
                </a:lnTo>
                <a:close/>
              </a:path>
            </a:pathLst>
          </a:custGeom>
          <a:solidFill>
            <a:srgbClr val="004C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0" name="Freeform 103">
            <a:extLst>
              <a:ext uri="{FF2B5EF4-FFF2-40B4-BE49-F238E27FC236}">
                <a16:creationId xmlns:a16="http://schemas.microsoft.com/office/drawing/2014/main" id="{BF816AD4-F731-4B2E-99F0-93A3A913F2AF}"/>
              </a:ext>
            </a:extLst>
          </p:cNvPr>
          <p:cNvSpPr>
            <a:spLocks noChangeArrowheads="1"/>
          </p:cNvSpPr>
          <p:nvPr/>
        </p:nvSpPr>
        <p:spPr bwMode="auto">
          <a:xfrm>
            <a:off x="6311900" y="1447800"/>
            <a:ext cx="290513" cy="1339850"/>
          </a:xfrm>
          <a:custGeom>
            <a:avLst/>
            <a:gdLst>
              <a:gd name="T0" fmla="*/ 1562922281 w 54"/>
              <a:gd name="T1" fmla="*/ 2147483647 h 248"/>
              <a:gd name="T2" fmla="*/ 0 w 54"/>
              <a:gd name="T3" fmla="*/ 2147483647 h 248"/>
              <a:gd name="T4" fmla="*/ 0 w 54"/>
              <a:gd name="T5" fmla="*/ 758895362 h 248"/>
              <a:gd name="T6" fmla="*/ 752520128 w 54"/>
              <a:gd name="T7" fmla="*/ 0 h 248"/>
              <a:gd name="T8" fmla="*/ 781463830 w 54"/>
              <a:gd name="T9" fmla="*/ 0 h 248"/>
              <a:gd name="T10" fmla="*/ 1562922281 w 54"/>
              <a:gd name="T11" fmla="*/ 758895362 h 248"/>
              <a:gd name="T12" fmla="*/ 1562922281 w 54"/>
              <a:gd name="T13" fmla="*/ 2147483647 h 248"/>
              <a:gd name="T14" fmla="*/ 0 60000 65536"/>
              <a:gd name="T15" fmla="*/ 0 60000 65536"/>
              <a:gd name="T16" fmla="*/ 0 60000 65536"/>
              <a:gd name="T17" fmla="*/ 0 60000 65536"/>
              <a:gd name="T18" fmla="*/ 0 60000 65536"/>
              <a:gd name="T19" fmla="*/ 0 60000 65536"/>
              <a:gd name="T20" fmla="*/ 0 60000 65536"/>
              <a:gd name="T21" fmla="*/ 0 w 54"/>
              <a:gd name="T22" fmla="*/ 0 h 248"/>
              <a:gd name="T23" fmla="*/ 54 w 5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48">
                <a:moveTo>
                  <a:pt x="54" y="248"/>
                </a:moveTo>
                <a:cubicBezTo>
                  <a:pt x="0" y="248"/>
                  <a:pt x="0" y="248"/>
                  <a:pt x="0" y="248"/>
                </a:cubicBezTo>
                <a:cubicBezTo>
                  <a:pt x="0" y="26"/>
                  <a:pt x="0" y="26"/>
                  <a:pt x="0" y="26"/>
                </a:cubicBezTo>
                <a:cubicBezTo>
                  <a:pt x="0" y="11"/>
                  <a:pt x="12" y="0"/>
                  <a:pt x="26" y="0"/>
                </a:cubicBezTo>
                <a:cubicBezTo>
                  <a:pt x="27" y="0"/>
                  <a:pt x="27" y="0"/>
                  <a:pt x="27" y="0"/>
                </a:cubicBezTo>
                <a:cubicBezTo>
                  <a:pt x="42" y="0"/>
                  <a:pt x="54" y="11"/>
                  <a:pt x="54" y="26"/>
                </a:cubicBezTo>
                <a:lnTo>
                  <a:pt x="54" y="248"/>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1" name="Freeform 104">
            <a:extLst>
              <a:ext uri="{FF2B5EF4-FFF2-40B4-BE49-F238E27FC236}">
                <a16:creationId xmlns:a16="http://schemas.microsoft.com/office/drawing/2014/main" id="{9F7DC5AD-4321-419C-86C5-EAC746BE3D11}"/>
              </a:ext>
            </a:extLst>
          </p:cNvPr>
          <p:cNvSpPr>
            <a:spLocks noChangeArrowheads="1"/>
          </p:cNvSpPr>
          <p:nvPr/>
        </p:nvSpPr>
        <p:spPr bwMode="auto">
          <a:xfrm>
            <a:off x="6451600" y="1800225"/>
            <a:ext cx="103188" cy="106363"/>
          </a:xfrm>
          <a:custGeom>
            <a:avLst/>
            <a:gdLst>
              <a:gd name="T0" fmla="*/ 47324310 w 45"/>
              <a:gd name="T1" fmla="*/ 240703995 h 47"/>
              <a:gd name="T2" fmla="*/ 0 w 45"/>
              <a:gd name="T3" fmla="*/ 194612607 h 47"/>
              <a:gd name="T4" fmla="*/ 184034651 w 45"/>
              <a:gd name="T5" fmla="*/ 0 h 47"/>
              <a:gd name="T6" fmla="*/ 236616963 w 45"/>
              <a:gd name="T7" fmla="*/ 46091388 h 47"/>
              <a:gd name="T8" fmla="*/ 47324310 w 45"/>
              <a:gd name="T9" fmla="*/ 240703995 h 47"/>
              <a:gd name="T10" fmla="*/ 0 60000 65536"/>
              <a:gd name="T11" fmla="*/ 0 60000 65536"/>
              <a:gd name="T12" fmla="*/ 0 60000 65536"/>
              <a:gd name="T13" fmla="*/ 0 60000 65536"/>
              <a:gd name="T14" fmla="*/ 0 60000 65536"/>
              <a:gd name="T15" fmla="*/ 0 w 45"/>
              <a:gd name="T16" fmla="*/ 0 h 47"/>
              <a:gd name="T17" fmla="*/ 45 w 45"/>
              <a:gd name="T18" fmla="*/ 47 h 47"/>
            </a:gdLst>
            <a:ahLst/>
            <a:cxnLst>
              <a:cxn ang="T10">
                <a:pos x="T0" y="T1"/>
              </a:cxn>
              <a:cxn ang="T11">
                <a:pos x="T2" y="T3"/>
              </a:cxn>
              <a:cxn ang="T12">
                <a:pos x="T4" y="T5"/>
              </a:cxn>
              <a:cxn ang="T13">
                <a:pos x="T6" y="T7"/>
              </a:cxn>
              <a:cxn ang="T14">
                <a:pos x="T8" y="T9"/>
              </a:cxn>
            </a:cxnLst>
            <a:rect l="T15" t="T16" r="T17" b="T18"/>
            <a:pathLst>
              <a:path w="45" h="47">
                <a:moveTo>
                  <a:pt x="9" y="47"/>
                </a:moveTo>
                <a:lnTo>
                  <a:pt x="0" y="38"/>
                </a:lnTo>
                <a:lnTo>
                  <a:pt x="35" y="0"/>
                </a:lnTo>
                <a:lnTo>
                  <a:pt x="45" y="9"/>
                </a:lnTo>
                <a:lnTo>
                  <a:pt x="9" y="47"/>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2" name="Freeform 105">
            <a:extLst>
              <a:ext uri="{FF2B5EF4-FFF2-40B4-BE49-F238E27FC236}">
                <a16:creationId xmlns:a16="http://schemas.microsoft.com/office/drawing/2014/main" id="{76AE6D29-1ADF-451B-A545-9E8EE8320EF7}"/>
              </a:ext>
            </a:extLst>
          </p:cNvPr>
          <p:cNvSpPr>
            <a:spLocks noChangeArrowheads="1"/>
          </p:cNvSpPr>
          <p:nvPr/>
        </p:nvSpPr>
        <p:spPr bwMode="auto">
          <a:xfrm>
            <a:off x="6350000" y="1600200"/>
            <a:ext cx="101600" cy="101600"/>
          </a:xfrm>
          <a:custGeom>
            <a:avLst/>
            <a:gdLst>
              <a:gd name="T0" fmla="*/ 229390222 w 45"/>
              <a:gd name="T1" fmla="*/ 178414116 h 45"/>
              <a:gd name="T2" fmla="*/ 178414116 w 45"/>
              <a:gd name="T3" fmla="*/ 229390222 h 45"/>
              <a:gd name="T4" fmla="*/ 0 w 45"/>
              <a:gd name="T5" fmla="*/ 35681920 h 45"/>
              <a:gd name="T6" fmla="*/ 45878044 w 45"/>
              <a:gd name="T7" fmla="*/ 0 h 45"/>
              <a:gd name="T8" fmla="*/ 229390222 w 45"/>
              <a:gd name="T9" fmla="*/ 17841411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5" y="35"/>
                </a:moveTo>
                <a:lnTo>
                  <a:pt x="35" y="45"/>
                </a:lnTo>
                <a:lnTo>
                  <a:pt x="0" y="7"/>
                </a:lnTo>
                <a:lnTo>
                  <a:pt x="9" y="0"/>
                </a:lnTo>
                <a:lnTo>
                  <a:pt x="45" y="35"/>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3" name="Freeform 106">
            <a:extLst>
              <a:ext uri="{FF2B5EF4-FFF2-40B4-BE49-F238E27FC236}">
                <a16:creationId xmlns:a16="http://schemas.microsoft.com/office/drawing/2014/main" id="{27E6339A-B5AE-4672-A095-B78A06970626}"/>
              </a:ext>
            </a:extLst>
          </p:cNvPr>
          <p:cNvSpPr>
            <a:spLocks noChangeArrowheads="1"/>
          </p:cNvSpPr>
          <p:nvPr/>
        </p:nvSpPr>
        <p:spPr bwMode="auto">
          <a:xfrm>
            <a:off x="6350000" y="1989138"/>
            <a:ext cx="101600" cy="106362"/>
          </a:xfrm>
          <a:custGeom>
            <a:avLst/>
            <a:gdLst>
              <a:gd name="T0" fmla="*/ 229390222 w 45"/>
              <a:gd name="T1" fmla="*/ 194608515 h 47"/>
              <a:gd name="T2" fmla="*/ 178414116 w 45"/>
              <a:gd name="T3" fmla="*/ 240699469 h 47"/>
              <a:gd name="T4" fmla="*/ 0 w 45"/>
              <a:gd name="T5" fmla="*/ 46090954 h 47"/>
              <a:gd name="T6" fmla="*/ 45878044 w 45"/>
              <a:gd name="T7" fmla="*/ 0 h 47"/>
              <a:gd name="T8" fmla="*/ 229390222 w 45"/>
              <a:gd name="T9" fmla="*/ 194608515 h 47"/>
              <a:gd name="T10" fmla="*/ 0 60000 65536"/>
              <a:gd name="T11" fmla="*/ 0 60000 65536"/>
              <a:gd name="T12" fmla="*/ 0 60000 65536"/>
              <a:gd name="T13" fmla="*/ 0 60000 65536"/>
              <a:gd name="T14" fmla="*/ 0 60000 65536"/>
              <a:gd name="T15" fmla="*/ 0 w 45"/>
              <a:gd name="T16" fmla="*/ 0 h 47"/>
              <a:gd name="T17" fmla="*/ 45 w 45"/>
              <a:gd name="T18" fmla="*/ 47 h 47"/>
            </a:gdLst>
            <a:ahLst/>
            <a:cxnLst>
              <a:cxn ang="T10">
                <a:pos x="T0" y="T1"/>
              </a:cxn>
              <a:cxn ang="T11">
                <a:pos x="T2" y="T3"/>
              </a:cxn>
              <a:cxn ang="T12">
                <a:pos x="T4" y="T5"/>
              </a:cxn>
              <a:cxn ang="T13">
                <a:pos x="T6" y="T7"/>
              </a:cxn>
              <a:cxn ang="T14">
                <a:pos x="T8" y="T9"/>
              </a:cxn>
            </a:cxnLst>
            <a:rect l="T15" t="T16" r="T17" b="T18"/>
            <a:pathLst>
              <a:path w="45" h="47">
                <a:moveTo>
                  <a:pt x="45" y="38"/>
                </a:moveTo>
                <a:lnTo>
                  <a:pt x="35" y="47"/>
                </a:lnTo>
                <a:lnTo>
                  <a:pt x="0" y="9"/>
                </a:lnTo>
                <a:lnTo>
                  <a:pt x="9" y="0"/>
                </a:lnTo>
                <a:lnTo>
                  <a:pt x="45" y="38"/>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4" name="Freeform 107">
            <a:extLst>
              <a:ext uri="{FF2B5EF4-FFF2-40B4-BE49-F238E27FC236}">
                <a16:creationId xmlns:a16="http://schemas.microsoft.com/office/drawing/2014/main" id="{41A939B9-51BA-4E24-8640-AAAC80D522E2}"/>
              </a:ext>
            </a:extLst>
          </p:cNvPr>
          <p:cNvSpPr>
            <a:spLocks noChangeArrowheads="1"/>
          </p:cNvSpPr>
          <p:nvPr/>
        </p:nvSpPr>
        <p:spPr bwMode="auto">
          <a:xfrm>
            <a:off x="6350000" y="2414588"/>
            <a:ext cx="101600" cy="101600"/>
          </a:xfrm>
          <a:custGeom>
            <a:avLst/>
            <a:gdLst>
              <a:gd name="T0" fmla="*/ 178414116 w 45"/>
              <a:gd name="T1" fmla="*/ 0 h 45"/>
              <a:gd name="T2" fmla="*/ 229390222 w 45"/>
              <a:gd name="T3" fmla="*/ 50976107 h 45"/>
              <a:gd name="T4" fmla="*/ 45878044 w 45"/>
              <a:gd name="T5" fmla="*/ 229390222 h 45"/>
              <a:gd name="T6" fmla="*/ 0 w 45"/>
              <a:gd name="T7" fmla="*/ 183512178 h 45"/>
              <a:gd name="T8" fmla="*/ 178414116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5" y="0"/>
                </a:moveTo>
                <a:lnTo>
                  <a:pt x="45" y="10"/>
                </a:lnTo>
                <a:lnTo>
                  <a:pt x="9" y="45"/>
                </a:lnTo>
                <a:lnTo>
                  <a:pt x="0" y="36"/>
                </a:lnTo>
                <a:lnTo>
                  <a:pt x="35" y="0"/>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5" name="Freeform 108">
            <a:extLst>
              <a:ext uri="{FF2B5EF4-FFF2-40B4-BE49-F238E27FC236}">
                <a16:creationId xmlns:a16="http://schemas.microsoft.com/office/drawing/2014/main" id="{6D1D5E2B-6219-43D0-9199-68C60C217A65}"/>
              </a:ext>
            </a:extLst>
          </p:cNvPr>
          <p:cNvSpPr>
            <a:spLocks noChangeArrowheads="1"/>
          </p:cNvSpPr>
          <p:nvPr/>
        </p:nvSpPr>
        <p:spPr bwMode="auto">
          <a:xfrm>
            <a:off x="6451600" y="2619375"/>
            <a:ext cx="103188" cy="101600"/>
          </a:xfrm>
          <a:custGeom>
            <a:avLst/>
            <a:gdLst>
              <a:gd name="T0" fmla="*/ 0 w 45"/>
              <a:gd name="T1" fmla="*/ 35681920 h 45"/>
              <a:gd name="T2" fmla="*/ 47324310 w 45"/>
              <a:gd name="T3" fmla="*/ 0 h 45"/>
              <a:gd name="T4" fmla="*/ 236616963 w 45"/>
              <a:gd name="T5" fmla="*/ 183512178 h 45"/>
              <a:gd name="T6" fmla="*/ 184034651 w 45"/>
              <a:gd name="T7" fmla="*/ 229390222 h 45"/>
              <a:gd name="T8" fmla="*/ 0 w 45"/>
              <a:gd name="T9" fmla="*/ 3568192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0" y="7"/>
                </a:moveTo>
                <a:lnTo>
                  <a:pt x="9" y="0"/>
                </a:lnTo>
                <a:lnTo>
                  <a:pt x="45" y="36"/>
                </a:lnTo>
                <a:lnTo>
                  <a:pt x="35" y="45"/>
                </a:lnTo>
                <a:lnTo>
                  <a:pt x="0" y="7"/>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6" name="Freeform 109">
            <a:extLst>
              <a:ext uri="{FF2B5EF4-FFF2-40B4-BE49-F238E27FC236}">
                <a16:creationId xmlns:a16="http://schemas.microsoft.com/office/drawing/2014/main" id="{D78E1549-A02D-4A8A-8526-2A09B776AE59}"/>
              </a:ext>
            </a:extLst>
          </p:cNvPr>
          <p:cNvSpPr>
            <a:spLocks noChangeArrowheads="1"/>
          </p:cNvSpPr>
          <p:nvPr/>
        </p:nvSpPr>
        <p:spPr bwMode="auto">
          <a:xfrm>
            <a:off x="6451600" y="2225675"/>
            <a:ext cx="103188" cy="101600"/>
          </a:xfrm>
          <a:custGeom>
            <a:avLst/>
            <a:gdLst>
              <a:gd name="T0" fmla="*/ 0 w 45"/>
              <a:gd name="T1" fmla="*/ 50976107 h 45"/>
              <a:gd name="T2" fmla="*/ 47324310 w 45"/>
              <a:gd name="T3" fmla="*/ 0 h 45"/>
              <a:gd name="T4" fmla="*/ 236616963 w 45"/>
              <a:gd name="T5" fmla="*/ 183512178 h 45"/>
              <a:gd name="T6" fmla="*/ 184034651 w 45"/>
              <a:gd name="T7" fmla="*/ 229390222 h 45"/>
              <a:gd name="T8" fmla="*/ 0 w 45"/>
              <a:gd name="T9" fmla="*/ 50976107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0" y="10"/>
                </a:moveTo>
                <a:lnTo>
                  <a:pt x="9" y="0"/>
                </a:lnTo>
                <a:lnTo>
                  <a:pt x="45" y="36"/>
                </a:lnTo>
                <a:lnTo>
                  <a:pt x="35" y="45"/>
                </a:lnTo>
                <a:lnTo>
                  <a:pt x="0" y="10"/>
                </a:lnTo>
                <a:close/>
              </a:path>
            </a:pathLst>
          </a:custGeom>
          <a:solidFill>
            <a:srgbClr val="5C7F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597" name="Rectangle 110">
            <a:extLst>
              <a:ext uri="{FF2B5EF4-FFF2-40B4-BE49-F238E27FC236}">
                <a16:creationId xmlns:a16="http://schemas.microsoft.com/office/drawing/2014/main" id="{C3428BEE-B380-4CB0-AE83-EE330F7FF067}"/>
              </a:ext>
            </a:extLst>
          </p:cNvPr>
          <p:cNvSpPr>
            <a:spLocks noChangeArrowheads="1"/>
          </p:cNvSpPr>
          <p:nvPr/>
        </p:nvSpPr>
        <p:spPr bwMode="auto">
          <a:xfrm>
            <a:off x="6602413" y="2009775"/>
            <a:ext cx="69850" cy="242888"/>
          </a:xfrm>
          <a:prstGeom prst="rect">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598" name="Rectangle 111">
            <a:extLst>
              <a:ext uri="{FF2B5EF4-FFF2-40B4-BE49-F238E27FC236}">
                <a16:creationId xmlns:a16="http://schemas.microsoft.com/office/drawing/2014/main" id="{913C3FE3-3F63-4B28-A43E-EA4D94A95E15}"/>
              </a:ext>
            </a:extLst>
          </p:cNvPr>
          <p:cNvSpPr>
            <a:spLocks noChangeArrowheads="1"/>
          </p:cNvSpPr>
          <p:nvPr/>
        </p:nvSpPr>
        <p:spPr bwMode="auto">
          <a:xfrm>
            <a:off x="6230938" y="1949450"/>
            <a:ext cx="79375" cy="276225"/>
          </a:xfrm>
          <a:prstGeom prst="rect">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599" name="Oval 112">
            <a:extLst>
              <a:ext uri="{FF2B5EF4-FFF2-40B4-BE49-F238E27FC236}">
                <a16:creationId xmlns:a16="http://schemas.microsoft.com/office/drawing/2014/main" id="{0E209C75-5DFE-45EC-8387-422AC9F9908A}"/>
              </a:ext>
            </a:extLst>
          </p:cNvPr>
          <p:cNvSpPr>
            <a:spLocks noChangeArrowheads="1"/>
          </p:cNvSpPr>
          <p:nvPr/>
        </p:nvSpPr>
        <p:spPr bwMode="auto">
          <a:xfrm>
            <a:off x="6769100" y="2074863"/>
            <a:ext cx="49213"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0" name="Oval 113">
            <a:extLst>
              <a:ext uri="{FF2B5EF4-FFF2-40B4-BE49-F238E27FC236}">
                <a16:creationId xmlns:a16="http://schemas.microsoft.com/office/drawing/2014/main" id="{156DD3C7-DA14-4B45-BCEF-1A6CF381ED0B}"/>
              </a:ext>
            </a:extLst>
          </p:cNvPr>
          <p:cNvSpPr>
            <a:spLocks noChangeArrowheads="1"/>
          </p:cNvSpPr>
          <p:nvPr/>
        </p:nvSpPr>
        <p:spPr bwMode="auto">
          <a:xfrm>
            <a:off x="6870700" y="2171700"/>
            <a:ext cx="42863"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1" name="Oval 114">
            <a:extLst>
              <a:ext uri="{FF2B5EF4-FFF2-40B4-BE49-F238E27FC236}">
                <a16:creationId xmlns:a16="http://schemas.microsoft.com/office/drawing/2014/main" id="{A8D8E03B-1C30-4432-ACE8-9F3B4EAAA71C}"/>
              </a:ext>
            </a:extLst>
          </p:cNvPr>
          <p:cNvSpPr>
            <a:spLocks noChangeArrowheads="1"/>
          </p:cNvSpPr>
          <p:nvPr/>
        </p:nvSpPr>
        <p:spPr bwMode="auto">
          <a:xfrm>
            <a:off x="6769100" y="1906588"/>
            <a:ext cx="49213"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2" name="Oval 115">
            <a:extLst>
              <a:ext uri="{FF2B5EF4-FFF2-40B4-BE49-F238E27FC236}">
                <a16:creationId xmlns:a16="http://schemas.microsoft.com/office/drawing/2014/main" id="{23C4B77A-F11D-47B2-AD99-6EE2F7E02CFF}"/>
              </a:ext>
            </a:extLst>
          </p:cNvPr>
          <p:cNvSpPr>
            <a:spLocks noChangeArrowheads="1"/>
          </p:cNvSpPr>
          <p:nvPr/>
        </p:nvSpPr>
        <p:spPr bwMode="auto">
          <a:xfrm>
            <a:off x="6870700" y="1809750"/>
            <a:ext cx="42863"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3" name="Oval 116">
            <a:extLst>
              <a:ext uri="{FF2B5EF4-FFF2-40B4-BE49-F238E27FC236}">
                <a16:creationId xmlns:a16="http://schemas.microsoft.com/office/drawing/2014/main" id="{8310EFA2-439F-487E-980A-71A93D06314D}"/>
              </a:ext>
            </a:extLst>
          </p:cNvPr>
          <p:cNvSpPr>
            <a:spLocks noChangeArrowheads="1"/>
          </p:cNvSpPr>
          <p:nvPr/>
        </p:nvSpPr>
        <p:spPr bwMode="auto">
          <a:xfrm>
            <a:off x="6870700" y="1989138"/>
            <a:ext cx="42863"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4" name="Oval 117">
            <a:extLst>
              <a:ext uri="{FF2B5EF4-FFF2-40B4-BE49-F238E27FC236}">
                <a16:creationId xmlns:a16="http://schemas.microsoft.com/office/drawing/2014/main" id="{FEEA8B2E-9099-4AD2-8F61-7D3EFB5E0AF3}"/>
              </a:ext>
            </a:extLst>
          </p:cNvPr>
          <p:cNvSpPr>
            <a:spLocks noChangeArrowheads="1"/>
          </p:cNvSpPr>
          <p:nvPr/>
        </p:nvSpPr>
        <p:spPr bwMode="auto">
          <a:xfrm>
            <a:off x="6672263" y="1557338"/>
            <a:ext cx="47625"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5" name="Oval 118">
            <a:extLst>
              <a:ext uri="{FF2B5EF4-FFF2-40B4-BE49-F238E27FC236}">
                <a16:creationId xmlns:a16="http://schemas.microsoft.com/office/drawing/2014/main" id="{315962C6-E8AB-40BD-BFB7-15A602E4C267}"/>
              </a:ext>
            </a:extLst>
          </p:cNvPr>
          <p:cNvSpPr>
            <a:spLocks noChangeArrowheads="1"/>
          </p:cNvSpPr>
          <p:nvPr/>
        </p:nvSpPr>
        <p:spPr bwMode="auto">
          <a:xfrm>
            <a:off x="6672263" y="1400175"/>
            <a:ext cx="47625"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6" name="Oval 119">
            <a:extLst>
              <a:ext uri="{FF2B5EF4-FFF2-40B4-BE49-F238E27FC236}">
                <a16:creationId xmlns:a16="http://schemas.microsoft.com/office/drawing/2014/main" id="{CD5D38CE-A278-41BD-B036-BBCE96213E98}"/>
              </a:ext>
            </a:extLst>
          </p:cNvPr>
          <p:cNvSpPr>
            <a:spLocks noChangeArrowheads="1"/>
          </p:cNvSpPr>
          <p:nvPr/>
        </p:nvSpPr>
        <p:spPr bwMode="auto">
          <a:xfrm>
            <a:off x="6769100" y="1463675"/>
            <a:ext cx="49213"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7" name="Oval 120">
            <a:extLst>
              <a:ext uri="{FF2B5EF4-FFF2-40B4-BE49-F238E27FC236}">
                <a16:creationId xmlns:a16="http://schemas.microsoft.com/office/drawing/2014/main" id="{640BA4E4-6D9A-46CE-9B94-DF62ED050B57}"/>
              </a:ext>
            </a:extLst>
          </p:cNvPr>
          <p:cNvSpPr>
            <a:spLocks noChangeArrowheads="1"/>
          </p:cNvSpPr>
          <p:nvPr/>
        </p:nvSpPr>
        <p:spPr bwMode="auto">
          <a:xfrm>
            <a:off x="6026150" y="2036763"/>
            <a:ext cx="44450"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8" name="Oval 121">
            <a:extLst>
              <a:ext uri="{FF2B5EF4-FFF2-40B4-BE49-F238E27FC236}">
                <a16:creationId xmlns:a16="http://schemas.microsoft.com/office/drawing/2014/main" id="{F71A76BD-4D7A-4E73-A69A-DEC9C9769657}"/>
              </a:ext>
            </a:extLst>
          </p:cNvPr>
          <p:cNvSpPr>
            <a:spLocks noChangeArrowheads="1"/>
          </p:cNvSpPr>
          <p:nvPr/>
        </p:nvSpPr>
        <p:spPr bwMode="auto">
          <a:xfrm>
            <a:off x="6121400" y="2133600"/>
            <a:ext cx="44450" cy="44450"/>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09" name="Oval 122">
            <a:extLst>
              <a:ext uri="{FF2B5EF4-FFF2-40B4-BE49-F238E27FC236}">
                <a16:creationId xmlns:a16="http://schemas.microsoft.com/office/drawing/2014/main" id="{1A7E5619-1479-454D-84B6-88842C467D9D}"/>
              </a:ext>
            </a:extLst>
          </p:cNvPr>
          <p:cNvSpPr>
            <a:spLocks noChangeArrowheads="1"/>
          </p:cNvSpPr>
          <p:nvPr/>
        </p:nvSpPr>
        <p:spPr bwMode="auto">
          <a:xfrm>
            <a:off x="6026150" y="1868488"/>
            <a:ext cx="44450" cy="4921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0" name="Oval 123">
            <a:extLst>
              <a:ext uri="{FF2B5EF4-FFF2-40B4-BE49-F238E27FC236}">
                <a16:creationId xmlns:a16="http://schemas.microsoft.com/office/drawing/2014/main" id="{0B06826B-19B8-4F0B-AD85-3F55B889F1D2}"/>
              </a:ext>
            </a:extLst>
          </p:cNvPr>
          <p:cNvSpPr>
            <a:spLocks noChangeArrowheads="1"/>
          </p:cNvSpPr>
          <p:nvPr/>
        </p:nvSpPr>
        <p:spPr bwMode="auto">
          <a:xfrm>
            <a:off x="6121400" y="1773238"/>
            <a:ext cx="44450"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1" name="Oval 124">
            <a:extLst>
              <a:ext uri="{FF2B5EF4-FFF2-40B4-BE49-F238E27FC236}">
                <a16:creationId xmlns:a16="http://schemas.microsoft.com/office/drawing/2014/main" id="{384C6E16-AAF8-4413-86D1-991633316B68}"/>
              </a:ext>
            </a:extLst>
          </p:cNvPr>
          <p:cNvSpPr>
            <a:spLocks noChangeArrowheads="1"/>
          </p:cNvSpPr>
          <p:nvPr/>
        </p:nvSpPr>
        <p:spPr bwMode="auto">
          <a:xfrm>
            <a:off x="6121400" y="1949450"/>
            <a:ext cx="44450" cy="44450"/>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2" name="Oval 125">
            <a:extLst>
              <a:ext uri="{FF2B5EF4-FFF2-40B4-BE49-F238E27FC236}">
                <a16:creationId xmlns:a16="http://schemas.microsoft.com/office/drawing/2014/main" id="{0B25D0DE-ACE9-4FCE-A6C1-0F4CAFDCB862}"/>
              </a:ext>
            </a:extLst>
          </p:cNvPr>
          <p:cNvSpPr>
            <a:spLocks noChangeArrowheads="1"/>
          </p:cNvSpPr>
          <p:nvPr/>
        </p:nvSpPr>
        <p:spPr bwMode="auto">
          <a:xfrm>
            <a:off x="6503988" y="2084388"/>
            <a:ext cx="42862" cy="50800"/>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3" name="Oval 126">
            <a:extLst>
              <a:ext uri="{FF2B5EF4-FFF2-40B4-BE49-F238E27FC236}">
                <a16:creationId xmlns:a16="http://schemas.microsoft.com/office/drawing/2014/main" id="{75974815-78D7-4DFB-A563-5F16C35CD3FB}"/>
              </a:ext>
            </a:extLst>
          </p:cNvPr>
          <p:cNvSpPr>
            <a:spLocks noChangeArrowheads="1"/>
          </p:cNvSpPr>
          <p:nvPr/>
        </p:nvSpPr>
        <p:spPr bwMode="auto">
          <a:xfrm>
            <a:off x="6503988" y="1573213"/>
            <a:ext cx="42862"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4" name="Oval 127">
            <a:extLst>
              <a:ext uri="{FF2B5EF4-FFF2-40B4-BE49-F238E27FC236}">
                <a16:creationId xmlns:a16="http://schemas.microsoft.com/office/drawing/2014/main" id="{3C75AC9B-678D-4BEC-9E5F-29F7BA101B94}"/>
              </a:ext>
            </a:extLst>
          </p:cNvPr>
          <p:cNvSpPr>
            <a:spLocks noChangeArrowheads="1"/>
          </p:cNvSpPr>
          <p:nvPr/>
        </p:nvSpPr>
        <p:spPr bwMode="auto">
          <a:xfrm>
            <a:off x="6359525" y="2295525"/>
            <a:ext cx="49213" cy="47625"/>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5" name="Oval 128">
            <a:extLst>
              <a:ext uri="{FF2B5EF4-FFF2-40B4-BE49-F238E27FC236}">
                <a16:creationId xmlns:a16="http://schemas.microsoft.com/office/drawing/2014/main" id="{B5C2F4E2-BAB6-441E-A9DF-960AD7849F70}"/>
              </a:ext>
            </a:extLst>
          </p:cNvPr>
          <p:cNvSpPr>
            <a:spLocks noChangeArrowheads="1"/>
          </p:cNvSpPr>
          <p:nvPr/>
        </p:nvSpPr>
        <p:spPr bwMode="auto">
          <a:xfrm>
            <a:off x="6503988" y="2505075"/>
            <a:ext cx="42862" cy="42863"/>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6" name="Oval 129">
            <a:extLst>
              <a:ext uri="{FF2B5EF4-FFF2-40B4-BE49-F238E27FC236}">
                <a16:creationId xmlns:a16="http://schemas.microsoft.com/office/drawing/2014/main" id="{BE44B52E-3D58-4E95-8578-7CADCD89AC18}"/>
              </a:ext>
            </a:extLst>
          </p:cNvPr>
          <p:cNvSpPr>
            <a:spLocks noChangeArrowheads="1"/>
          </p:cNvSpPr>
          <p:nvPr/>
        </p:nvSpPr>
        <p:spPr bwMode="auto">
          <a:xfrm>
            <a:off x="6359525" y="2716213"/>
            <a:ext cx="49213"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7" name="Oval 130">
            <a:extLst>
              <a:ext uri="{FF2B5EF4-FFF2-40B4-BE49-F238E27FC236}">
                <a16:creationId xmlns:a16="http://schemas.microsoft.com/office/drawing/2014/main" id="{3538CBDB-FACC-4BA3-9CCE-DAF2A4535B9F}"/>
              </a:ext>
            </a:extLst>
          </p:cNvPr>
          <p:cNvSpPr>
            <a:spLocks noChangeArrowheads="1"/>
          </p:cNvSpPr>
          <p:nvPr/>
        </p:nvSpPr>
        <p:spPr bwMode="auto">
          <a:xfrm>
            <a:off x="6359525" y="1804988"/>
            <a:ext cx="49213" cy="42862"/>
          </a:xfrm>
          <a:prstGeom prst="ellipse">
            <a:avLst/>
          </a:prstGeom>
          <a:solidFill>
            <a:srgbClr val="00310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18" name="Freeform 131">
            <a:extLst>
              <a:ext uri="{FF2B5EF4-FFF2-40B4-BE49-F238E27FC236}">
                <a16:creationId xmlns:a16="http://schemas.microsoft.com/office/drawing/2014/main" id="{D019F887-B34B-4962-B8F7-AE982E2BB12B}"/>
              </a:ext>
            </a:extLst>
          </p:cNvPr>
          <p:cNvSpPr>
            <a:spLocks noChangeArrowheads="1"/>
          </p:cNvSpPr>
          <p:nvPr/>
        </p:nvSpPr>
        <p:spPr bwMode="auto">
          <a:xfrm>
            <a:off x="5735638" y="2441575"/>
            <a:ext cx="334962" cy="334963"/>
          </a:xfrm>
          <a:custGeom>
            <a:avLst/>
            <a:gdLst>
              <a:gd name="T0" fmla="*/ 0 w 62"/>
              <a:gd name="T1" fmla="*/ 1809680829 h 62"/>
              <a:gd name="T2" fmla="*/ 1809670023 w 62"/>
              <a:gd name="T3" fmla="*/ 1809680829 h 62"/>
              <a:gd name="T4" fmla="*/ 0 w 62"/>
              <a:gd name="T5" fmla="*/ 0 h 62"/>
              <a:gd name="T6" fmla="*/ 0 w 62"/>
              <a:gd name="T7" fmla="*/ 1809680829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62"/>
                </a:moveTo>
                <a:cubicBezTo>
                  <a:pt x="62" y="62"/>
                  <a:pt x="62" y="62"/>
                  <a:pt x="62" y="62"/>
                </a:cubicBezTo>
                <a:cubicBezTo>
                  <a:pt x="62" y="28"/>
                  <a:pt x="34" y="0"/>
                  <a:pt x="0" y="0"/>
                </a:cubicBezTo>
                <a:lnTo>
                  <a:pt x="0" y="62"/>
                </a:lnTo>
                <a:close/>
              </a:path>
            </a:pathLst>
          </a:custGeom>
          <a:solidFill>
            <a:srgbClr val="3529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619" name="文本框 45">
            <a:extLst>
              <a:ext uri="{FF2B5EF4-FFF2-40B4-BE49-F238E27FC236}">
                <a16:creationId xmlns:a16="http://schemas.microsoft.com/office/drawing/2014/main" id="{7542927B-A0AA-4CA5-B9FE-F0DB83E101A2}"/>
              </a:ext>
            </a:extLst>
          </p:cNvPr>
          <p:cNvSpPr>
            <a:spLocks noChangeArrowheads="1"/>
          </p:cNvSpPr>
          <p:nvPr/>
        </p:nvSpPr>
        <p:spPr bwMode="auto">
          <a:xfrm>
            <a:off x="1675945" y="2813050"/>
            <a:ext cx="935815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600" b="1"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Thanks for Watching.</a:t>
            </a:r>
            <a:endParaRPr lang="zh-CN" altLang="en-US" dirty="0"/>
          </a:p>
        </p:txBody>
      </p:sp>
      <p:sp>
        <p:nvSpPr>
          <p:cNvPr id="24620" name="文本框 16">
            <a:extLst>
              <a:ext uri="{FF2B5EF4-FFF2-40B4-BE49-F238E27FC236}">
                <a16:creationId xmlns:a16="http://schemas.microsoft.com/office/drawing/2014/main" id="{90717D9D-540B-4ABB-8961-699E0E8387E8}"/>
              </a:ext>
            </a:extLst>
          </p:cNvPr>
          <p:cNvSpPr>
            <a:spLocks noChangeArrowheads="1"/>
          </p:cNvSpPr>
          <p:nvPr/>
        </p:nvSpPr>
        <p:spPr bwMode="auto">
          <a:xfrm>
            <a:off x="4387850" y="3838575"/>
            <a:ext cx="340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THANK for watching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9">
            <a:extLst>
              <a:ext uri="{FF2B5EF4-FFF2-40B4-BE49-F238E27FC236}">
                <a16:creationId xmlns:a16="http://schemas.microsoft.com/office/drawing/2014/main" id="{8F781BB5-C7F6-4D86-9487-49216C0D7296}"/>
              </a:ext>
            </a:extLst>
          </p:cNvPr>
          <p:cNvGrpSpPr>
            <a:grpSpLocks/>
          </p:cNvGrpSpPr>
          <p:nvPr/>
        </p:nvGrpSpPr>
        <p:grpSpPr bwMode="auto">
          <a:xfrm>
            <a:off x="5264150" y="560388"/>
            <a:ext cx="3801041" cy="523220"/>
            <a:chOff x="0" y="0"/>
            <a:chExt cx="3797602" cy="522566"/>
          </a:xfrm>
        </p:grpSpPr>
        <p:sp>
          <p:nvSpPr>
            <p:cNvPr id="25614" name="矩形 10">
              <a:extLst>
                <a:ext uri="{FF2B5EF4-FFF2-40B4-BE49-F238E27FC236}">
                  <a16:creationId xmlns:a16="http://schemas.microsoft.com/office/drawing/2014/main" id="{FC5EE965-2E43-41EA-B7F2-B20603E14BA7}"/>
                </a:ext>
              </a:extLst>
            </p:cNvPr>
            <p:cNvSpPr>
              <a:spLocks noChangeArrowheads="1"/>
            </p:cNvSpPr>
            <p:nvPr/>
          </p:nvSpPr>
          <p:spPr bwMode="auto">
            <a:xfrm>
              <a:off x="117194" y="109210"/>
              <a:ext cx="1386568" cy="304800"/>
            </a:xfrm>
            <a:prstGeom prst="rect">
              <a:avLst/>
            </a:prstGeom>
            <a:solidFill>
              <a:srgbClr val="4E4E4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5615" name="文本框 11">
              <a:extLst>
                <a:ext uri="{FF2B5EF4-FFF2-40B4-BE49-F238E27FC236}">
                  <a16:creationId xmlns:a16="http://schemas.microsoft.com/office/drawing/2014/main" id="{86DF758A-6979-44A4-BAFC-4BB0493B3191}"/>
                </a:ext>
              </a:extLst>
            </p:cNvPr>
            <p:cNvSpPr>
              <a:spLocks noChangeArrowheads="1"/>
            </p:cNvSpPr>
            <p:nvPr/>
          </p:nvSpPr>
          <p:spPr bwMode="auto">
            <a:xfrm>
              <a:off x="0" y="0"/>
              <a:ext cx="3797602" cy="52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F6E7C0"/>
                  </a:solidFill>
                  <a:latin typeface="微软雅黑" panose="020B0503020204020204" pitchFamily="34" charset="-122"/>
                  <a:ea typeface="微软雅黑" panose="020B0503020204020204" pitchFamily="34" charset="-122"/>
                  <a:sym typeface="微软雅黑" panose="020B0503020204020204" pitchFamily="34" charset="-122"/>
                </a:rPr>
                <a:t>Design specifications</a:t>
              </a:r>
            </a:p>
          </p:txBody>
        </p:sp>
      </p:grpSp>
      <p:sp>
        <p:nvSpPr>
          <p:cNvPr id="25603" name="矩形 12">
            <a:extLst>
              <a:ext uri="{FF2B5EF4-FFF2-40B4-BE49-F238E27FC236}">
                <a16:creationId xmlns:a16="http://schemas.microsoft.com/office/drawing/2014/main" id="{BC7ACDEC-7CAD-443F-ADE6-15F450D7BAD2}"/>
              </a:ext>
            </a:extLst>
          </p:cNvPr>
          <p:cNvSpPr>
            <a:spLocks noChangeArrowheads="1"/>
          </p:cNvSpPr>
          <p:nvPr/>
        </p:nvSpPr>
        <p:spPr bwMode="auto">
          <a:xfrm>
            <a:off x="1362075" y="1538288"/>
            <a:ext cx="427038" cy="427037"/>
          </a:xfrm>
          <a:prstGeom prst="rect">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5604" name="矩形 13">
            <a:extLst>
              <a:ext uri="{FF2B5EF4-FFF2-40B4-BE49-F238E27FC236}">
                <a16:creationId xmlns:a16="http://schemas.microsoft.com/office/drawing/2014/main" id="{1349303A-8D18-453B-9E86-CEE64A2E1C96}"/>
              </a:ext>
            </a:extLst>
          </p:cNvPr>
          <p:cNvSpPr>
            <a:spLocks noChangeArrowheads="1"/>
          </p:cNvSpPr>
          <p:nvPr/>
        </p:nvSpPr>
        <p:spPr bwMode="auto">
          <a:xfrm>
            <a:off x="2035175" y="1538288"/>
            <a:ext cx="428625" cy="427037"/>
          </a:xfrm>
          <a:prstGeom prst="rect">
            <a:avLst/>
          </a:prstGeom>
          <a:solidFill>
            <a:srgbClr val="3C72A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5605" name="矩形 14">
            <a:extLst>
              <a:ext uri="{FF2B5EF4-FFF2-40B4-BE49-F238E27FC236}">
                <a16:creationId xmlns:a16="http://schemas.microsoft.com/office/drawing/2014/main" id="{B1C7837B-A866-46DE-A1FB-8DD1DFB1315B}"/>
              </a:ext>
            </a:extLst>
          </p:cNvPr>
          <p:cNvSpPr>
            <a:spLocks noChangeArrowheads="1"/>
          </p:cNvSpPr>
          <p:nvPr/>
        </p:nvSpPr>
        <p:spPr bwMode="auto">
          <a:xfrm>
            <a:off x="2716213" y="1538288"/>
            <a:ext cx="427037" cy="427037"/>
          </a:xfrm>
          <a:prstGeom prst="rect">
            <a:avLst/>
          </a:prstGeom>
          <a:solidFill>
            <a:srgbClr val="AFD109"/>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5606" name="矩形 15">
            <a:extLst>
              <a:ext uri="{FF2B5EF4-FFF2-40B4-BE49-F238E27FC236}">
                <a16:creationId xmlns:a16="http://schemas.microsoft.com/office/drawing/2014/main" id="{C796DFD4-4485-4AF2-BE90-255EADF4B9C9}"/>
              </a:ext>
            </a:extLst>
          </p:cNvPr>
          <p:cNvSpPr>
            <a:spLocks noChangeArrowheads="1"/>
          </p:cNvSpPr>
          <p:nvPr/>
        </p:nvSpPr>
        <p:spPr bwMode="auto">
          <a:xfrm>
            <a:off x="3402013" y="1538288"/>
            <a:ext cx="427037" cy="427037"/>
          </a:xfrm>
          <a:prstGeom prst="rect">
            <a:avLst/>
          </a:pr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5607" name="文本框 16">
            <a:extLst>
              <a:ext uri="{FF2B5EF4-FFF2-40B4-BE49-F238E27FC236}">
                <a16:creationId xmlns:a16="http://schemas.microsoft.com/office/drawing/2014/main" id="{D494DFCF-1BC6-4E3E-ABDA-A67CCCBB5DDF}"/>
              </a:ext>
            </a:extLst>
          </p:cNvPr>
          <p:cNvSpPr>
            <a:spLocks noChangeArrowheads="1"/>
          </p:cNvSpPr>
          <p:nvPr/>
        </p:nvSpPr>
        <p:spPr bwMode="auto">
          <a:xfrm>
            <a:off x="1268413" y="2027238"/>
            <a:ext cx="744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r:240</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g:140</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B:6</a:t>
            </a:r>
            <a:endParaRPr lang="zh-CN" altLang="en-US">
              <a:solidFill>
                <a:srgbClr val="000000"/>
              </a:solidFill>
              <a:latin typeface="Calibri" panose="020F0502020204030204" pitchFamily="34" charset="0"/>
              <a:sym typeface="宋体" panose="02010600030101010101" pitchFamily="2" charset="-122"/>
            </a:endParaRPr>
          </a:p>
        </p:txBody>
      </p:sp>
      <p:sp>
        <p:nvSpPr>
          <p:cNvPr id="25608" name="文本框 17">
            <a:extLst>
              <a:ext uri="{FF2B5EF4-FFF2-40B4-BE49-F238E27FC236}">
                <a16:creationId xmlns:a16="http://schemas.microsoft.com/office/drawing/2014/main" id="{F0DBB59E-8249-4445-8889-D94B7C15CD4E}"/>
              </a:ext>
            </a:extLst>
          </p:cNvPr>
          <p:cNvSpPr>
            <a:spLocks noChangeArrowheads="1"/>
          </p:cNvSpPr>
          <p:nvPr/>
        </p:nvSpPr>
        <p:spPr bwMode="auto">
          <a:xfrm>
            <a:off x="1920875" y="2027238"/>
            <a:ext cx="744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R:60</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g:114</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b:164</a:t>
            </a:r>
            <a:endParaRPr lang="zh-CN" altLang="en-US">
              <a:solidFill>
                <a:srgbClr val="000000"/>
              </a:solidFill>
              <a:latin typeface="Calibri" panose="020F0502020204030204" pitchFamily="34" charset="0"/>
              <a:sym typeface="宋体" panose="02010600030101010101" pitchFamily="2" charset="-122"/>
            </a:endParaRPr>
          </a:p>
        </p:txBody>
      </p:sp>
      <p:sp>
        <p:nvSpPr>
          <p:cNvPr id="25609" name="文本框 18">
            <a:extLst>
              <a:ext uri="{FF2B5EF4-FFF2-40B4-BE49-F238E27FC236}">
                <a16:creationId xmlns:a16="http://schemas.microsoft.com/office/drawing/2014/main" id="{D5E5126C-09F5-4911-8B4E-50A2C17A92D5}"/>
              </a:ext>
            </a:extLst>
          </p:cNvPr>
          <p:cNvSpPr>
            <a:spLocks noChangeArrowheads="1"/>
          </p:cNvSpPr>
          <p:nvPr/>
        </p:nvSpPr>
        <p:spPr bwMode="auto">
          <a:xfrm>
            <a:off x="2600325" y="2022475"/>
            <a:ext cx="744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r:175</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g:209</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B:9</a:t>
            </a:r>
            <a:endParaRPr lang="zh-CN" altLang="en-US">
              <a:solidFill>
                <a:srgbClr val="000000"/>
              </a:solidFill>
              <a:latin typeface="Calibri" panose="020F0502020204030204" pitchFamily="34" charset="0"/>
              <a:sym typeface="宋体" panose="02010600030101010101" pitchFamily="2" charset="-122"/>
            </a:endParaRPr>
          </a:p>
        </p:txBody>
      </p:sp>
      <p:sp>
        <p:nvSpPr>
          <p:cNvPr id="25610" name="文本框 19">
            <a:extLst>
              <a:ext uri="{FF2B5EF4-FFF2-40B4-BE49-F238E27FC236}">
                <a16:creationId xmlns:a16="http://schemas.microsoft.com/office/drawing/2014/main" id="{FBC951B3-F790-47C0-91AB-A6BE32F80CF1}"/>
              </a:ext>
            </a:extLst>
          </p:cNvPr>
          <p:cNvSpPr>
            <a:spLocks noChangeArrowheads="1"/>
          </p:cNvSpPr>
          <p:nvPr/>
        </p:nvSpPr>
        <p:spPr bwMode="auto">
          <a:xfrm>
            <a:off x="3287713" y="2019300"/>
            <a:ext cx="7445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r:253</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g:198</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B:2</a:t>
            </a:r>
            <a:endParaRPr lang="zh-CN" altLang="en-US">
              <a:solidFill>
                <a:srgbClr val="000000"/>
              </a:solidFill>
              <a:latin typeface="Calibri" panose="020F0502020204030204" pitchFamily="34" charset="0"/>
              <a:sym typeface="宋体" panose="02010600030101010101" pitchFamily="2" charset="-122"/>
            </a:endParaRPr>
          </a:p>
        </p:txBody>
      </p:sp>
      <p:sp>
        <p:nvSpPr>
          <p:cNvPr id="25611" name="文本框 20">
            <a:extLst>
              <a:ext uri="{FF2B5EF4-FFF2-40B4-BE49-F238E27FC236}">
                <a16:creationId xmlns:a16="http://schemas.microsoft.com/office/drawing/2014/main" id="{287DD8A0-1D87-4B20-8A08-B74BADB926CF}"/>
              </a:ext>
            </a:extLst>
          </p:cNvPr>
          <p:cNvSpPr>
            <a:spLocks noChangeArrowheads="1"/>
          </p:cNvSpPr>
          <p:nvPr/>
        </p:nvSpPr>
        <p:spPr bwMode="auto">
          <a:xfrm>
            <a:off x="8080375" y="1752600"/>
            <a:ext cx="272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Title Font: Microsoft Ya Black</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Body font: Arial (body)</a:t>
            </a:r>
            <a:endParaRPr lang="zh-CN" altLang="en-US"/>
          </a:p>
        </p:txBody>
      </p:sp>
      <p:sp>
        <p:nvSpPr>
          <p:cNvPr id="25612" name="矩形 21">
            <a:extLst>
              <a:ext uri="{FF2B5EF4-FFF2-40B4-BE49-F238E27FC236}">
                <a16:creationId xmlns:a16="http://schemas.microsoft.com/office/drawing/2014/main" id="{7D537681-1C46-4BCF-868A-5AA79AA1A5F3}"/>
              </a:ext>
            </a:extLst>
          </p:cNvPr>
          <p:cNvSpPr>
            <a:spLocks noChangeArrowheads="1"/>
          </p:cNvSpPr>
          <p:nvPr/>
        </p:nvSpPr>
        <p:spPr bwMode="auto">
          <a:xfrm>
            <a:off x="4108450" y="1538288"/>
            <a:ext cx="427038" cy="427037"/>
          </a:xfrm>
          <a:prstGeom prst="rect">
            <a:avLst/>
          </a:prstGeom>
          <a:solidFill>
            <a:srgbClr val="63BC9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5613" name="文本框 22">
            <a:extLst>
              <a:ext uri="{FF2B5EF4-FFF2-40B4-BE49-F238E27FC236}">
                <a16:creationId xmlns:a16="http://schemas.microsoft.com/office/drawing/2014/main" id="{875CA859-520E-42E7-9968-A050026F83F1}"/>
              </a:ext>
            </a:extLst>
          </p:cNvPr>
          <p:cNvSpPr>
            <a:spLocks noChangeArrowheads="1"/>
          </p:cNvSpPr>
          <p:nvPr/>
        </p:nvSpPr>
        <p:spPr bwMode="auto">
          <a:xfrm>
            <a:off x="3971925" y="2019300"/>
            <a:ext cx="7445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r:99</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g:188</a:t>
            </a:r>
            <a:endParaRPr lang="zh-CN"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a:p>
            <a:pPr eaLnBrk="1" hangingPunct="1"/>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b:158</a:t>
            </a:r>
            <a:endParaRPr lang="zh-CN" altLang="en-US">
              <a:solidFill>
                <a:srgbClr val="000000"/>
              </a:solidFill>
              <a:latin typeface="Calibri" panose="020F0502020204030204" pitchFamily="34" charset="0"/>
              <a:sym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10">
            <a:extLst>
              <a:ext uri="{FF2B5EF4-FFF2-40B4-BE49-F238E27FC236}">
                <a16:creationId xmlns:a16="http://schemas.microsoft.com/office/drawing/2014/main" id="{EE68CB41-FE63-4638-844B-689E0BCAB9F7}"/>
              </a:ext>
            </a:extLst>
          </p:cNvPr>
          <p:cNvSpPr>
            <a:spLocks noChangeArrowheads="1"/>
          </p:cNvSpPr>
          <p:nvPr/>
        </p:nvSpPr>
        <p:spPr bwMode="auto">
          <a:xfrm>
            <a:off x="5311775" y="3116263"/>
            <a:ext cx="384175" cy="307975"/>
          </a:xfrm>
          <a:custGeom>
            <a:avLst/>
            <a:gdLst>
              <a:gd name="T0" fmla="*/ 0 w 125"/>
              <a:gd name="T1" fmla="*/ 948486006 h 100"/>
              <a:gd name="T2" fmla="*/ 66121128 w 125"/>
              <a:gd name="T3" fmla="*/ 0 h 100"/>
              <a:gd name="T4" fmla="*/ 377831502 w 125"/>
              <a:gd name="T5" fmla="*/ 948486006 h 100"/>
              <a:gd name="T6" fmla="*/ 651760571 w 125"/>
              <a:gd name="T7" fmla="*/ 47425070 h 100"/>
              <a:gd name="T8" fmla="*/ 831228691 w 125"/>
              <a:gd name="T9" fmla="*/ 948486006 h 100"/>
              <a:gd name="T10" fmla="*/ 1010699884 w 125"/>
              <a:gd name="T11" fmla="*/ 66393251 h 100"/>
              <a:gd name="T12" fmla="*/ 1180723445 w 125"/>
              <a:gd name="T13" fmla="*/ 948486006 h 100"/>
              <a:gd name="T14" fmla="*/ 0 w 125"/>
              <a:gd name="T15" fmla="*/ 948486006 h 10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00"/>
              <a:gd name="T26" fmla="*/ 125 w 125"/>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00">
                <a:moveTo>
                  <a:pt x="0" y="100"/>
                </a:moveTo>
                <a:lnTo>
                  <a:pt x="7" y="0"/>
                </a:lnTo>
                <a:lnTo>
                  <a:pt x="40" y="100"/>
                </a:lnTo>
                <a:lnTo>
                  <a:pt x="69" y="5"/>
                </a:lnTo>
                <a:lnTo>
                  <a:pt x="88" y="100"/>
                </a:lnTo>
                <a:lnTo>
                  <a:pt x="107" y="7"/>
                </a:lnTo>
                <a:lnTo>
                  <a:pt x="125" y="100"/>
                </a:lnTo>
                <a:lnTo>
                  <a:pt x="0" y="100"/>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099" name="Freeform 61">
            <a:extLst>
              <a:ext uri="{FF2B5EF4-FFF2-40B4-BE49-F238E27FC236}">
                <a16:creationId xmlns:a16="http://schemas.microsoft.com/office/drawing/2014/main" id="{A82A885A-E903-4E19-908E-FE74196691BB}"/>
              </a:ext>
            </a:extLst>
          </p:cNvPr>
          <p:cNvSpPr>
            <a:spLocks noChangeArrowheads="1"/>
          </p:cNvSpPr>
          <p:nvPr/>
        </p:nvSpPr>
        <p:spPr bwMode="auto">
          <a:xfrm>
            <a:off x="7194550" y="2786063"/>
            <a:ext cx="393700" cy="196850"/>
          </a:xfrm>
          <a:custGeom>
            <a:avLst/>
            <a:gdLst>
              <a:gd name="T0" fmla="*/ 1435182315 w 54"/>
              <a:gd name="T1" fmla="*/ 0 h 27"/>
              <a:gd name="T2" fmla="*/ 0 w 54"/>
              <a:gd name="T3" fmla="*/ 1435182315 h 27"/>
              <a:gd name="T4" fmla="*/ 2147483647 w 54"/>
              <a:gd name="T5" fmla="*/ 1435182315 h 27"/>
              <a:gd name="T6" fmla="*/ 1435182315 w 54"/>
              <a:gd name="T7" fmla="*/ 0 h 27"/>
              <a:gd name="T8" fmla="*/ 0 60000 65536"/>
              <a:gd name="T9" fmla="*/ 0 60000 65536"/>
              <a:gd name="T10" fmla="*/ 0 60000 65536"/>
              <a:gd name="T11" fmla="*/ 0 60000 65536"/>
              <a:gd name="T12" fmla="*/ 0 w 54"/>
              <a:gd name="T13" fmla="*/ 0 h 27"/>
              <a:gd name="T14" fmla="*/ 54 w 54"/>
              <a:gd name="T15" fmla="*/ 27 h 27"/>
            </a:gdLst>
            <a:ahLst/>
            <a:cxnLst>
              <a:cxn ang="T8">
                <a:pos x="T0" y="T1"/>
              </a:cxn>
              <a:cxn ang="T9">
                <a:pos x="T2" y="T3"/>
              </a:cxn>
              <a:cxn ang="T10">
                <a:pos x="T4" y="T5"/>
              </a:cxn>
              <a:cxn ang="T11">
                <a:pos x="T6" y="T7"/>
              </a:cxn>
            </a:cxnLst>
            <a:rect l="T12" t="T13" r="T14" b="T15"/>
            <a:pathLst>
              <a:path w="54" h="27">
                <a:moveTo>
                  <a:pt x="27" y="0"/>
                </a:moveTo>
                <a:cubicBezTo>
                  <a:pt x="12" y="0"/>
                  <a:pt x="0" y="12"/>
                  <a:pt x="0" y="27"/>
                </a:cubicBezTo>
                <a:cubicBezTo>
                  <a:pt x="54" y="27"/>
                  <a:pt x="54" y="27"/>
                  <a:pt x="54" y="27"/>
                </a:cubicBezTo>
                <a:cubicBezTo>
                  <a:pt x="54" y="12"/>
                  <a:pt x="42" y="0"/>
                  <a:pt x="27"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00" name="Freeform 62">
            <a:extLst>
              <a:ext uri="{FF2B5EF4-FFF2-40B4-BE49-F238E27FC236}">
                <a16:creationId xmlns:a16="http://schemas.microsoft.com/office/drawing/2014/main" id="{D50623B1-AA59-4EC7-9100-625421D4DC5E}"/>
              </a:ext>
            </a:extLst>
          </p:cNvPr>
          <p:cNvSpPr>
            <a:spLocks noChangeArrowheads="1"/>
          </p:cNvSpPr>
          <p:nvPr/>
        </p:nvSpPr>
        <p:spPr bwMode="auto">
          <a:xfrm>
            <a:off x="4603750" y="3040063"/>
            <a:ext cx="596900" cy="307975"/>
          </a:xfrm>
          <a:custGeom>
            <a:avLst/>
            <a:gdLst>
              <a:gd name="T0" fmla="*/ 2147483647 w 82"/>
              <a:gd name="T1" fmla="*/ 0 h 42"/>
              <a:gd name="T2" fmla="*/ 0 w 82"/>
              <a:gd name="T3" fmla="*/ 2147483647 h 42"/>
              <a:gd name="T4" fmla="*/ 2147483647 w 82"/>
              <a:gd name="T5" fmla="*/ 2147483647 h 42"/>
              <a:gd name="T6" fmla="*/ 2147483647 w 82"/>
              <a:gd name="T7" fmla="*/ 0 h 42"/>
              <a:gd name="T8" fmla="*/ 0 60000 65536"/>
              <a:gd name="T9" fmla="*/ 0 60000 65536"/>
              <a:gd name="T10" fmla="*/ 0 60000 65536"/>
              <a:gd name="T11" fmla="*/ 0 60000 65536"/>
              <a:gd name="T12" fmla="*/ 0 w 82"/>
              <a:gd name="T13" fmla="*/ 0 h 42"/>
              <a:gd name="T14" fmla="*/ 82 w 82"/>
              <a:gd name="T15" fmla="*/ 42 h 42"/>
            </a:gdLst>
            <a:ahLst/>
            <a:cxnLst>
              <a:cxn ang="T8">
                <a:pos x="T0" y="T1"/>
              </a:cxn>
              <a:cxn ang="T9">
                <a:pos x="T2" y="T3"/>
              </a:cxn>
              <a:cxn ang="T10">
                <a:pos x="T4" y="T5"/>
              </a:cxn>
              <a:cxn ang="T11">
                <a:pos x="T6" y="T7"/>
              </a:cxn>
            </a:cxnLst>
            <a:rect l="T12" t="T13" r="T14" b="T15"/>
            <a:pathLst>
              <a:path w="82" h="42">
                <a:moveTo>
                  <a:pt x="41" y="0"/>
                </a:moveTo>
                <a:cubicBezTo>
                  <a:pt x="18" y="0"/>
                  <a:pt x="0" y="19"/>
                  <a:pt x="0" y="42"/>
                </a:cubicBezTo>
                <a:cubicBezTo>
                  <a:pt x="82" y="42"/>
                  <a:pt x="82" y="42"/>
                  <a:pt x="82" y="42"/>
                </a:cubicBezTo>
                <a:cubicBezTo>
                  <a:pt x="82" y="19"/>
                  <a:pt x="64" y="0"/>
                  <a:pt x="41" y="0"/>
                </a:cubicBezTo>
                <a:close/>
              </a:path>
            </a:pathLst>
          </a:custGeom>
          <a:solidFill>
            <a:srgbClr val="C66E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01" name="Freeform 63">
            <a:extLst>
              <a:ext uri="{FF2B5EF4-FFF2-40B4-BE49-F238E27FC236}">
                <a16:creationId xmlns:a16="http://schemas.microsoft.com/office/drawing/2014/main" id="{2BABA9AD-7491-4207-9E55-8AE6C8CBFF41}"/>
              </a:ext>
            </a:extLst>
          </p:cNvPr>
          <p:cNvSpPr>
            <a:spLocks noChangeArrowheads="1"/>
          </p:cNvSpPr>
          <p:nvPr/>
        </p:nvSpPr>
        <p:spPr bwMode="auto">
          <a:xfrm>
            <a:off x="5683250" y="3189288"/>
            <a:ext cx="485775" cy="239712"/>
          </a:xfrm>
          <a:custGeom>
            <a:avLst/>
            <a:gdLst>
              <a:gd name="T0" fmla="*/ 1734738777 w 67"/>
              <a:gd name="T1" fmla="*/ 0 h 33"/>
              <a:gd name="T2" fmla="*/ 0 w 67"/>
              <a:gd name="T3" fmla="*/ 1741267968 h 33"/>
              <a:gd name="T4" fmla="*/ 2147483647 w 67"/>
              <a:gd name="T5" fmla="*/ 1741267968 h 33"/>
              <a:gd name="T6" fmla="*/ 1734738777 w 67"/>
              <a:gd name="T7" fmla="*/ 0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33" y="0"/>
                </a:moveTo>
                <a:cubicBezTo>
                  <a:pt x="15" y="0"/>
                  <a:pt x="0" y="15"/>
                  <a:pt x="0" y="33"/>
                </a:cubicBezTo>
                <a:cubicBezTo>
                  <a:pt x="67" y="33"/>
                  <a:pt x="67" y="33"/>
                  <a:pt x="67" y="33"/>
                </a:cubicBezTo>
                <a:cubicBezTo>
                  <a:pt x="67" y="15"/>
                  <a:pt x="52" y="0"/>
                  <a:pt x="33"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02" name="Freeform 75">
            <a:extLst>
              <a:ext uri="{FF2B5EF4-FFF2-40B4-BE49-F238E27FC236}">
                <a16:creationId xmlns:a16="http://schemas.microsoft.com/office/drawing/2014/main" id="{5A8A70D7-49A1-4F86-B05D-876F600E533A}"/>
              </a:ext>
            </a:extLst>
          </p:cNvPr>
          <p:cNvSpPr>
            <a:spLocks noChangeArrowheads="1"/>
          </p:cNvSpPr>
          <p:nvPr/>
        </p:nvSpPr>
        <p:spPr bwMode="auto">
          <a:xfrm>
            <a:off x="5514975" y="1455738"/>
            <a:ext cx="1173163" cy="1868487"/>
          </a:xfrm>
          <a:custGeom>
            <a:avLst/>
            <a:gdLst>
              <a:gd name="T0" fmla="*/ 2147483647 w 161"/>
              <a:gd name="T1" fmla="*/ 2147483647 h 256"/>
              <a:gd name="T2" fmla="*/ 2147483647 w 161"/>
              <a:gd name="T3" fmla="*/ 2147483647 h 256"/>
              <a:gd name="T4" fmla="*/ 2147483647 w 161"/>
              <a:gd name="T5" fmla="*/ 2147483647 h 256"/>
              <a:gd name="T6" fmla="*/ 2147483647 w 161"/>
              <a:gd name="T7" fmla="*/ 2147483647 h 256"/>
              <a:gd name="T8" fmla="*/ 2147483647 w 161"/>
              <a:gd name="T9" fmla="*/ 2147483647 h 256"/>
              <a:gd name="T10" fmla="*/ 2147483647 w 161"/>
              <a:gd name="T11" fmla="*/ 2147483647 h 256"/>
              <a:gd name="T12" fmla="*/ 2147483647 w 161"/>
              <a:gd name="T13" fmla="*/ 2147483647 h 256"/>
              <a:gd name="T14" fmla="*/ 2147483647 w 161"/>
              <a:gd name="T15" fmla="*/ 2147483647 h 256"/>
              <a:gd name="T16" fmla="*/ 2147483647 w 161"/>
              <a:gd name="T17" fmla="*/ 2147483647 h 256"/>
              <a:gd name="T18" fmla="*/ 2147483647 w 161"/>
              <a:gd name="T19" fmla="*/ 2147483647 h 256"/>
              <a:gd name="T20" fmla="*/ 2147483647 w 161"/>
              <a:gd name="T21" fmla="*/ 2147483647 h 256"/>
              <a:gd name="T22" fmla="*/ 2147483647 w 161"/>
              <a:gd name="T23" fmla="*/ 2147483647 h 256"/>
              <a:gd name="T24" fmla="*/ 2147483647 w 161"/>
              <a:gd name="T25" fmla="*/ 2147483647 h 256"/>
              <a:gd name="T26" fmla="*/ 2147483647 w 161"/>
              <a:gd name="T27" fmla="*/ 2147483647 h 256"/>
              <a:gd name="T28" fmla="*/ 2147483647 w 161"/>
              <a:gd name="T29" fmla="*/ 2147483647 h 256"/>
              <a:gd name="T30" fmla="*/ 2147483647 w 161"/>
              <a:gd name="T31" fmla="*/ 1811249988 h 256"/>
              <a:gd name="T32" fmla="*/ 2147483647 w 161"/>
              <a:gd name="T33" fmla="*/ 0 h 256"/>
              <a:gd name="T34" fmla="*/ 2147483647 w 161"/>
              <a:gd name="T35" fmla="*/ 2147483647 h 256"/>
              <a:gd name="T36" fmla="*/ 2147483647 w 161"/>
              <a:gd name="T37" fmla="*/ 2147483647 h 256"/>
              <a:gd name="T38" fmla="*/ 1380506808 w 161"/>
              <a:gd name="T39" fmla="*/ 1704709735 h 256"/>
              <a:gd name="T40" fmla="*/ 1964567101 w 161"/>
              <a:gd name="T41" fmla="*/ 2147483647 h 256"/>
              <a:gd name="T42" fmla="*/ 2147483647 w 161"/>
              <a:gd name="T43" fmla="*/ 2147483647 h 256"/>
              <a:gd name="T44" fmla="*/ 1008832739 w 161"/>
              <a:gd name="T45" fmla="*/ 2147483647 h 256"/>
              <a:gd name="T46" fmla="*/ 1592893032 w 161"/>
              <a:gd name="T47" fmla="*/ 2147483647 h 256"/>
              <a:gd name="T48" fmla="*/ 371674069 w 161"/>
              <a:gd name="T49" fmla="*/ 2147483647 h 256"/>
              <a:gd name="T50" fmla="*/ 584060293 w 161"/>
              <a:gd name="T51" fmla="*/ 2147483647 h 256"/>
              <a:gd name="T52" fmla="*/ 637158670 w 161"/>
              <a:gd name="T53" fmla="*/ 2147483647 h 256"/>
              <a:gd name="T54" fmla="*/ 2147483647 w 161"/>
              <a:gd name="T55" fmla="*/ 2147483647 h 256"/>
              <a:gd name="T56" fmla="*/ 2147483647 w 161"/>
              <a:gd name="T57" fmla="*/ 2147483647 h 256"/>
              <a:gd name="T58" fmla="*/ 2147483647 w 161"/>
              <a:gd name="T59" fmla="*/ 2147483647 h 256"/>
              <a:gd name="T60" fmla="*/ 2147483647 w 161"/>
              <a:gd name="T61" fmla="*/ 2147483647 h 256"/>
              <a:gd name="T62" fmla="*/ 2147483647 w 161"/>
              <a:gd name="T63" fmla="*/ 2147483647 h 256"/>
              <a:gd name="T64" fmla="*/ 2147483647 w 161"/>
              <a:gd name="T65" fmla="*/ 2147483647 h 256"/>
              <a:gd name="T66" fmla="*/ 2147483647 w 161"/>
              <a:gd name="T67" fmla="*/ 2147483647 h 256"/>
              <a:gd name="T68" fmla="*/ 2147483647 w 161"/>
              <a:gd name="T69" fmla="*/ 2147483647 h 256"/>
              <a:gd name="T70" fmla="*/ 2147483647 w 161"/>
              <a:gd name="T71" fmla="*/ 2147483647 h 256"/>
              <a:gd name="T72" fmla="*/ 2147483647 w 161"/>
              <a:gd name="T73" fmla="*/ 2147483647 h 256"/>
              <a:gd name="T74" fmla="*/ 2147483647 w 161"/>
              <a:gd name="T75" fmla="*/ 2147483647 h 256"/>
              <a:gd name="T76" fmla="*/ 2147483647 w 161"/>
              <a:gd name="T77" fmla="*/ 2147483647 h 256"/>
              <a:gd name="T78" fmla="*/ 2147483647 w 161"/>
              <a:gd name="T79" fmla="*/ 2147483647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1"/>
              <a:gd name="T121" fmla="*/ 0 h 256"/>
              <a:gd name="T122" fmla="*/ 161 w 161"/>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1" h="256">
                <a:moveTo>
                  <a:pt x="139" y="87"/>
                </a:moveTo>
                <a:cubicBezTo>
                  <a:pt x="161" y="76"/>
                  <a:pt x="161" y="76"/>
                  <a:pt x="161" y="76"/>
                </a:cubicBezTo>
                <a:cubicBezTo>
                  <a:pt x="158" y="70"/>
                  <a:pt x="158" y="70"/>
                  <a:pt x="158" y="70"/>
                </a:cubicBezTo>
                <a:cubicBezTo>
                  <a:pt x="139" y="79"/>
                  <a:pt x="139" y="79"/>
                  <a:pt x="139" y="79"/>
                </a:cubicBezTo>
                <a:cubicBezTo>
                  <a:pt x="139" y="57"/>
                  <a:pt x="139" y="57"/>
                  <a:pt x="139" y="57"/>
                </a:cubicBezTo>
                <a:cubicBezTo>
                  <a:pt x="132" y="57"/>
                  <a:pt x="132" y="57"/>
                  <a:pt x="132" y="57"/>
                </a:cubicBezTo>
                <a:cubicBezTo>
                  <a:pt x="132" y="124"/>
                  <a:pt x="132" y="124"/>
                  <a:pt x="132" y="124"/>
                </a:cubicBezTo>
                <a:cubicBezTo>
                  <a:pt x="98" y="137"/>
                  <a:pt x="98" y="137"/>
                  <a:pt x="98" y="137"/>
                </a:cubicBezTo>
                <a:cubicBezTo>
                  <a:pt x="107" y="106"/>
                  <a:pt x="107" y="106"/>
                  <a:pt x="107" y="106"/>
                </a:cubicBezTo>
                <a:cubicBezTo>
                  <a:pt x="107" y="105"/>
                  <a:pt x="107" y="105"/>
                  <a:pt x="107" y="105"/>
                </a:cubicBezTo>
                <a:cubicBezTo>
                  <a:pt x="105" y="94"/>
                  <a:pt x="103" y="86"/>
                  <a:pt x="102" y="79"/>
                </a:cubicBezTo>
                <a:cubicBezTo>
                  <a:pt x="123" y="43"/>
                  <a:pt x="123" y="43"/>
                  <a:pt x="123" y="43"/>
                </a:cubicBezTo>
                <a:cubicBezTo>
                  <a:pt x="117" y="39"/>
                  <a:pt x="117" y="39"/>
                  <a:pt x="117" y="39"/>
                </a:cubicBezTo>
                <a:cubicBezTo>
                  <a:pt x="100" y="69"/>
                  <a:pt x="100" y="69"/>
                  <a:pt x="100" y="69"/>
                </a:cubicBezTo>
                <a:cubicBezTo>
                  <a:pt x="97" y="55"/>
                  <a:pt x="96" y="54"/>
                  <a:pt x="95" y="54"/>
                </a:cubicBezTo>
                <a:cubicBezTo>
                  <a:pt x="91" y="59"/>
                  <a:pt x="91" y="59"/>
                  <a:pt x="91" y="59"/>
                </a:cubicBezTo>
                <a:cubicBezTo>
                  <a:pt x="90" y="59"/>
                  <a:pt x="90" y="58"/>
                  <a:pt x="90" y="58"/>
                </a:cubicBezTo>
                <a:cubicBezTo>
                  <a:pt x="92" y="61"/>
                  <a:pt x="96" y="84"/>
                  <a:pt x="100" y="105"/>
                </a:cubicBezTo>
                <a:cubicBezTo>
                  <a:pt x="97" y="114"/>
                  <a:pt x="97" y="114"/>
                  <a:pt x="97" y="114"/>
                </a:cubicBezTo>
                <a:cubicBezTo>
                  <a:pt x="86" y="103"/>
                  <a:pt x="86" y="103"/>
                  <a:pt x="86" y="103"/>
                </a:cubicBezTo>
                <a:cubicBezTo>
                  <a:pt x="81" y="108"/>
                  <a:pt x="81" y="108"/>
                  <a:pt x="81" y="108"/>
                </a:cubicBezTo>
                <a:cubicBezTo>
                  <a:pt x="95" y="122"/>
                  <a:pt x="95" y="122"/>
                  <a:pt x="95" y="122"/>
                </a:cubicBezTo>
                <a:cubicBezTo>
                  <a:pt x="95" y="122"/>
                  <a:pt x="95" y="122"/>
                  <a:pt x="95" y="122"/>
                </a:cubicBezTo>
                <a:cubicBezTo>
                  <a:pt x="91" y="136"/>
                  <a:pt x="91" y="136"/>
                  <a:pt x="91" y="136"/>
                </a:cubicBezTo>
                <a:cubicBezTo>
                  <a:pt x="54" y="107"/>
                  <a:pt x="54" y="107"/>
                  <a:pt x="54" y="107"/>
                </a:cubicBezTo>
                <a:cubicBezTo>
                  <a:pt x="57" y="89"/>
                  <a:pt x="57" y="89"/>
                  <a:pt x="57" y="89"/>
                </a:cubicBezTo>
                <a:cubicBezTo>
                  <a:pt x="65" y="76"/>
                  <a:pt x="65" y="76"/>
                  <a:pt x="65" y="76"/>
                </a:cubicBezTo>
                <a:cubicBezTo>
                  <a:pt x="66" y="76"/>
                  <a:pt x="66" y="76"/>
                  <a:pt x="66" y="76"/>
                </a:cubicBezTo>
                <a:cubicBezTo>
                  <a:pt x="80" y="74"/>
                  <a:pt x="80" y="74"/>
                  <a:pt x="80" y="74"/>
                </a:cubicBezTo>
                <a:cubicBezTo>
                  <a:pt x="79" y="67"/>
                  <a:pt x="79" y="67"/>
                  <a:pt x="79" y="67"/>
                </a:cubicBezTo>
                <a:cubicBezTo>
                  <a:pt x="68" y="69"/>
                  <a:pt x="68" y="69"/>
                  <a:pt x="68" y="69"/>
                </a:cubicBezTo>
                <a:cubicBezTo>
                  <a:pt x="68" y="34"/>
                  <a:pt x="68" y="34"/>
                  <a:pt x="68" y="34"/>
                </a:cubicBezTo>
                <a:cubicBezTo>
                  <a:pt x="82" y="3"/>
                  <a:pt x="82" y="3"/>
                  <a:pt x="82" y="3"/>
                </a:cubicBezTo>
                <a:cubicBezTo>
                  <a:pt x="76" y="0"/>
                  <a:pt x="76" y="0"/>
                  <a:pt x="76" y="0"/>
                </a:cubicBezTo>
                <a:cubicBezTo>
                  <a:pt x="61" y="33"/>
                  <a:pt x="61" y="33"/>
                  <a:pt x="61" y="33"/>
                </a:cubicBezTo>
                <a:cubicBezTo>
                  <a:pt x="61" y="69"/>
                  <a:pt x="61" y="69"/>
                  <a:pt x="61" y="69"/>
                </a:cubicBezTo>
                <a:cubicBezTo>
                  <a:pt x="50" y="87"/>
                  <a:pt x="50" y="87"/>
                  <a:pt x="50" y="87"/>
                </a:cubicBezTo>
                <a:cubicBezTo>
                  <a:pt x="48" y="102"/>
                  <a:pt x="48" y="102"/>
                  <a:pt x="48" y="102"/>
                </a:cubicBezTo>
                <a:cubicBezTo>
                  <a:pt x="43" y="98"/>
                  <a:pt x="43" y="98"/>
                  <a:pt x="43" y="98"/>
                </a:cubicBezTo>
                <a:cubicBezTo>
                  <a:pt x="26" y="32"/>
                  <a:pt x="26" y="32"/>
                  <a:pt x="26" y="32"/>
                </a:cubicBezTo>
                <a:cubicBezTo>
                  <a:pt x="19" y="34"/>
                  <a:pt x="19" y="34"/>
                  <a:pt x="19" y="34"/>
                </a:cubicBezTo>
                <a:cubicBezTo>
                  <a:pt x="37" y="102"/>
                  <a:pt x="37" y="102"/>
                  <a:pt x="37" y="102"/>
                </a:cubicBezTo>
                <a:cubicBezTo>
                  <a:pt x="89" y="144"/>
                  <a:pt x="89" y="144"/>
                  <a:pt x="89" y="144"/>
                </a:cubicBezTo>
                <a:cubicBezTo>
                  <a:pt x="89" y="197"/>
                  <a:pt x="89" y="197"/>
                  <a:pt x="89" y="197"/>
                </a:cubicBezTo>
                <a:cubicBezTo>
                  <a:pt x="30" y="176"/>
                  <a:pt x="30" y="176"/>
                  <a:pt x="30" y="176"/>
                </a:cubicBezTo>
                <a:cubicBezTo>
                  <a:pt x="19" y="151"/>
                  <a:pt x="19" y="151"/>
                  <a:pt x="19" y="151"/>
                </a:cubicBezTo>
                <a:cubicBezTo>
                  <a:pt x="34" y="136"/>
                  <a:pt x="34" y="136"/>
                  <a:pt x="34" y="136"/>
                </a:cubicBezTo>
                <a:cubicBezTo>
                  <a:pt x="30" y="131"/>
                  <a:pt x="30" y="131"/>
                  <a:pt x="30" y="131"/>
                </a:cubicBezTo>
                <a:cubicBezTo>
                  <a:pt x="17" y="144"/>
                  <a:pt x="17" y="144"/>
                  <a:pt x="17" y="144"/>
                </a:cubicBezTo>
                <a:cubicBezTo>
                  <a:pt x="7" y="118"/>
                  <a:pt x="7" y="118"/>
                  <a:pt x="7" y="118"/>
                </a:cubicBezTo>
                <a:cubicBezTo>
                  <a:pt x="0" y="121"/>
                  <a:pt x="0" y="121"/>
                  <a:pt x="0" y="121"/>
                </a:cubicBezTo>
                <a:cubicBezTo>
                  <a:pt x="11" y="149"/>
                  <a:pt x="11" y="149"/>
                  <a:pt x="11" y="149"/>
                </a:cubicBezTo>
                <a:cubicBezTo>
                  <a:pt x="11" y="149"/>
                  <a:pt x="11" y="149"/>
                  <a:pt x="11" y="149"/>
                </a:cubicBezTo>
                <a:cubicBezTo>
                  <a:pt x="12" y="150"/>
                  <a:pt x="12" y="150"/>
                  <a:pt x="12" y="150"/>
                </a:cubicBezTo>
                <a:cubicBezTo>
                  <a:pt x="24" y="181"/>
                  <a:pt x="24" y="181"/>
                  <a:pt x="24" y="181"/>
                </a:cubicBezTo>
                <a:cubicBezTo>
                  <a:pt x="82" y="202"/>
                  <a:pt x="82" y="202"/>
                  <a:pt x="82" y="202"/>
                </a:cubicBezTo>
                <a:cubicBezTo>
                  <a:pt x="58" y="209"/>
                  <a:pt x="58" y="209"/>
                  <a:pt x="58" y="209"/>
                </a:cubicBezTo>
                <a:cubicBezTo>
                  <a:pt x="60" y="216"/>
                  <a:pt x="60" y="216"/>
                  <a:pt x="60" y="216"/>
                </a:cubicBezTo>
                <a:cubicBezTo>
                  <a:pt x="89" y="207"/>
                  <a:pt x="89" y="207"/>
                  <a:pt x="89" y="207"/>
                </a:cubicBezTo>
                <a:cubicBezTo>
                  <a:pt x="89" y="207"/>
                  <a:pt x="89" y="207"/>
                  <a:pt x="89" y="207"/>
                </a:cubicBezTo>
                <a:cubicBezTo>
                  <a:pt x="89" y="256"/>
                  <a:pt x="89" y="256"/>
                  <a:pt x="89" y="256"/>
                </a:cubicBezTo>
                <a:cubicBezTo>
                  <a:pt x="96" y="256"/>
                  <a:pt x="96" y="256"/>
                  <a:pt x="96" y="256"/>
                </a:cubicBezTo>
                <a:cubicBezTo>
                  <a:pt x="96" y="209"/>
                  <a:pt x="96" y="209"/>
                  <a:pt x="96" y="209"/>
                </a:cubicBezTo>
                <a:cubicBezTo>
                  <a:pt x="131" y="216"/>
                  <a:pt x="131" y="216"/>
                  <a:pt x="131" y="216"/>
                </a:cubicBezTo>
                <a:cubicBezTo>
                  <a:pt x="144" y="200"/>
                  <a:pt x="144" y="200"/>
                  <a:pt x="144" y="200"/>
                </a:cubicBezTo>
                <a:cubicBezTo>
                  <a:pt x="139" y="196"/>
                  <a:pt x="139" y="196"/>
                  <a:pt x="139" y="196"/>
                </a:cubicBezTo>
                <a:cubicBezTo>
                  <a:pt x="129" y="209"/>
                  <a:pt x="129" y="209"/>
                  <a:pt x="129" y="209"/>
                </a:cubicBezTo>
                <a:cubicBezTo>
                  <a:pt x="102" y="203"/>
                  <a:pt x="102" y="203"/>
                  <a:pt x="102" y="203"/>
                </a:cubicBezTo>
                <a:cubicBezTo>
                  <a:pt x="104" y="202"/>
                  <a:pt x="104" y="202"/>
                  <a:pt x="104" y="202"/>
                </a:cubicBezTo>
                <a:cubicBezTo>
                  <a:pt x="102" y="202"/>
                  <a:pt x="102" y="202"/>
                  <a:pt x="102" y="202"/>
                </a:cubicBezTo>
                <a:cubicBezTo>
                  <a:pt x="129" y="183"/>
                  <a:pt x="129" y="183"/>
                  <a:pt x="129" y="183"/>
                </a:cubicBezTo>
                <a:cubicBezTo>
                  <a:pt x="125" y="177"/>
                  <a:pt x="125" y="177"/>
                  <a:pt x="125" y="177"/>
                </a:cubicBezTo>
                <a:cubicBezTo>
                  <a:pt x="96" y="198"/>
                  <a:pt x="96" y="198"/>
                  <a:pt x="96" y="198"/>
                </a:cubicBezTo>
                <a:cubicBezTo>
                  <a:pt x="96" y="145"/>
                  <a:pt x="96" y="145"/>
                  <a:pt x="96" y="145"/>
                </a:cubicBezTo>
                <a:cubicBezTo>
                  <a:pt x="139" y="129"/>
                  <a:pt x="139" y="129"/>
                  <a:pt x="139" y="129"/>
                </a:cubicBezTo>
                <a:cubicBezTo>
                  <a:pt x="139" y="103"/>
                  <a:pt x="139" y="103"/>
                  <a:pt x="139" y="103"/>
                </a:cubicBezTo>
                <a:cubicBezTo>
                  <a:pt x="155" y="103"/>
                  <a:pt x="155" y="103"/>
                  <a:pt x="155" y="103"/>
                </a:cubicBezTo>
                <a:cubicBezTo>
                  <a:pt x="155" y="96"/>
                  <a:pt x="155" y="96"/>
                  <a:pt x="155" y="96"/>
                </a:cubicBezTo>
                <a:cubicBezTo>
                  <a:pt x="139" y="96"/>
                  <a:pt x="139" y="96"/>
                  <a:pt x="139" y="96"/>
                </a:cubicBezTo>
                <a:lnTo>
                  <a:pt x="139" y="87"/>
                </a:lnTo>
                <a:close/>
              </a:path>
            </a:pathLst>
          </a:cu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03" name="Oval 76">
            <a:extLst>
              <a:ext uri="{FF2B5EF4-FFF2-40B4-BE49-F238E27FC236}">
                <a16:creationId xmlns:a16="http://schemas.microsoft.com/office/drawing/2014/main" id="{ACFE62E0-E9F7-4356-839E-7465849C5656}"/>
              </a:ext>
            </a:extLst>
          </p:cNvPr>
          <p:cNvSpPr>
            <a:spLocks noChangeArrowheads="1"/>
          </p:cNvSpPr>
          <p:nvPr/>
        </p:nvSpPr>
        <p:spPr bwMode="auto">
          <a:xfrm>
            <a:off x="5980113" y="1243013"/>
            <a:ext cx="265112" cy="26193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04" name="Oval 77">
            <a:extLst>
              <a:ext uri="{FF2B5EF4-FFF2-40B4-BE49-F238E27FC236}">
                <a16:creationId xmlns:a16="http://schemas.microsoft.com/office/drawing/2014/main" id="{7A69AC27-C1E3-4348-BA95-86DAEAA63C73}"/>
              </a:ext>
            </a:extLst>
          </p:cNvPr>
          <p:cNvSpPr>
            <a:spLocks noChangeArrowheads="1"/>
          </p:cNvSpPr>
          <p:nvPr/>
        </p:nvSpPr>
        <p:spPr bwMode="auto">
          <a:xfrm>
            <a:off x="5564188" y="1541463"/>
            <a:ext cx="212725" cy="2127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05" name="Oval 78">
            <a:extLst>
              <a:ext uri="{FF2B5EF4-FFF2-40B4-BE49-F238E27FC236}">
                <a16:creationId xmlns:a16="http://schemas.microsoft.com/office/drawing/2014/main" id="{B82099FE-9C6F-4019-B467-B7AAABB1FE2F}"/>
              </a:ext>
            </a:extLst>
          </p:cNvPr>
          <p:cNvSpPr>
            <a:spLocks noChangeArrowheads="1"/>
          </p:cNvSpPr>
          <p:nvPr/>
        </p:nvSpPr>
        <p:spPr bwMode="auto">
          <a:xfrm>
            <a:off x="5689600" y="2317750"/>
            <a:ext cx="173038" cy="1746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06" name="Oval 79">
            <a:extLst>
              <a:ext uri="{FF2B5EF4-FFF2-40B4-BE49-F238E27FC236}">
                <a16:creationId xmlns:a16="http://schemas.microsoft.com/office/drawing/2014/main" id="{26FC2ED7-33E8-4947-AEAA-F397104B0C46}"/>
              </a:ext>
            </a:extLst>
          </p:cNvPr>
          <p:cNvSpPr>
            <a:spLocks noChangeArrowheads="1"/>
          </p:cNvSpPr>
          <p:nvPr/>
        </p:nvSpPr>
        <p:spPr bwMode="auto">
          <a:xfrm>
            <a:off x="6607175" y="2111375"/>
            <a:ext cx="16668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07" name="Oval 80">
            <a:extLst>
              <a:ext uri="{FF2B5EF4-FFF2-40B4-BE49-F238E27FC236}">
                <a16:creationId xmlns:a16="http://schemas.microsoft.com/office/drawing/2014/main" id="{4754EBB0-876C-4224-95AA-B769D57F0CB0}"/>
              </a:ext>
            </a:extLst>
          </p:cNvPr>
          <p:cNvSpPr>
            <a:spLocks noChangeArrowheads="1"/>
          </p:cNvSpPr>
          <p:nvPr/>
        </p:nvSpPr>
        <p:spPr bwMode="auto">
          <a:xfrm>
            <a:off x="6511925" y="2828925"/>
            <a:ext cx="139700" cy="1317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08" name="Oval 81">
            <a:extLst>
              <a:ext uri="{FF2B5EF4-FFF2-40B4-BE49-F238E27FC236}">
                <a16:creationId xmlns:a16="http://schemas.microsoft.com/office/drawing/2014/main" id="{72D6FE57-D0FB-46E3-AF0B-16CCF5135059}"/>
              </a:ext>
            </a:extLst>
          </p:cNvPr>
          <p:cNvSpPr>
            <a:spLocks noChangeArrowheads="1"/>
          </p:cNvSpPr>
          <p:nvPr/>
        </p:nvSpPr>
        <p:spPr bwMode="auto">
          <a:xfrm>
            <a:off x="6337300" y="2625725"/>
            <a:ext cx="206375" cy="1968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09" name="Oval 82">
            <a:extLst>
              <a:ext uri="{FF2B5EF4-FFF2-40B4-BE49-F238E27FC236}">
                <a16:creationId xmlns:a16="http://schemas.microsoft.com/office/drawing/2014/main" id="{B76DB930-C12D-4C20-8EE4-9DD57AF94283}"/>
              </a:ext>
            </a:extLst>
          </p:cNvPr>
          <p:cNvSpPr>
            <a:spLocks noChangeArrowheads="1"/>
          </p:cNvSpPr>
          <p:nvPr/>
        </p:nvSpPr>
        <p:spPr bwMode="auto">
          <a:xfrm>
            <a:off x="5807075" y="2914650"/>
            <a:ext cx="17303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0" name="Oval 83">
            <a:extLst>
              <a:ext uri="{FF2B5EF4-FFF2-40B4-BE49-F238E27FC236}">
                <a16:creationId xmlns:a16="http://schemas.microsoft.com/office/drawing/2014/main" id="{BF97A5BB-A847-4C33-BA0B-BC532BA53AF2}"/>
              </a:ext>
            </a:extLst>
          </p:cNvPr>
          <p:cNvSpPr>
            <a:spLocks noChangeArrowheads="1"/>
          </p:cNvSpPr>
          <p:nvPr/>
        </p:nvSpPr>
        <p:spPr bwMode="auto">
          <a:xfrm>
            <a:off x="6010275" y="3032125"/>
            <a:ext cx="107950" cy="1111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1" name="Oval 84">
            <a:extLst>
              <a:ext uri="{FF2B5EF4-FFF2-40B4-BE49-F238E27FC236}">
                <a16:creationId xmlns:a16="http://schemas.microsoft.com/office/drawing/2014/main" id="{3C27B7F3-02B0-48DB-ACCD-01AEBDBCB934}"/>
              </a:ext>
            </a:extLst>
          </p:cNvPr>
          <p:cNvSpPr>
            <a:spLocks noChangeArrowheads="1"/>
          </p:cNvSpPr>
          <p:nvPr/>
        </p:nvSpPr>
        <p:spPr bwMode="auto">
          <a:xfrm>
            <a:off x="5505450" y="2025650"/>
            <a:ext cx="117475"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2" name="Oval 85">
            <a:extLst>
              <a:ext uri="{FF2B5EF4-FFF2-40B4-BE49-F238E27FC236}">
                <a16:creationId xmlns:a16="http://schemas.microsoft.com/office/drawing/2014/main" id="{A1CB7DD8-5E26-4B4E-AF74-44065CC954BD}"/>
              </a:ext>
            </a:extLst>
          </p:cNvPr>
          <p:cNvSpPr>
            <a:spLocks noChangeArrowheads="1"/>
          </p:cNvSpPr>
          <p:nvPr/>
        </p:nvSpPr>
        <p:spPr bwMode="auto">
          <a:xfrm>
            <a:off x="6651625" y="1901825"/>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3" name="Oval 86">
            <a:extLst>
              <a:ext uri="{FF2B5EF4-FFF2-40B4-BE49-F238E27FC236}">
                <a16:creationId xmlns:a16="http://schemas.microsoft.com/office/drawing/2014/main" id="{AF30F21F-7AFA-4D02-9A2E-A5DAA0221BA1}"/>
              </a:ext>
            </a:extLst>
          </p:cNvPr>
          <p:cNvSpPr>
            <a:spLocks noChangeArrowheads="1"/>
          </p:cNvSpPr>
          <p:nvPr/>
        </p:nvSpPr>
        <p:spPr bwMode="auto">
          <a:xfrm>
            <a:off x="6048375" y="1944688"/>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4" name="Oval 87">
            <a:extLst>
              <a:ext uri="{FF2B5EF4-FFF2-40B4-BE49-F238E27FC236}">
                <a16:creationId xmlns:a16="http://schemas.microsoft.com/office/drawing/2014/main" id="{0F5DBC31-A051-43E0-8D39-DA65988D6897}"/>
              </a:ext>
            </a:extLst>
          </p:cNvPr>
          <p:cNvSpPr>
            <a:spLocks noChangeArrowheads="1"/>
          </p:cNvSpPr>
          <p:nvPr/>
        </p:nvSpPr>
        <p:spPr bwMode="auto">
          <a:xfrm>
            <a:off x="6127750" y="1806575"/>
            <a:ext cx="117475"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5" name="Oval 88">
            <a:extLst>
              <a:ext uri="{FF2B5EF4-FFF2-40B4-BE49-F238E27FC236}">
                <a16:creationId xmlns:a16="http://schemas.microsoft.com/office/drawing/2014/main" id="{29B872FA-089B-4025-A99F-D5E8A759EDFC}"/>
              </a:ext>
            </a:extLst>
          </p:cNvPr>
          <p:cNvSpPr>
            <a:spLocks noChangeArrowheads="1"/>
          </p:cNvSpPr>
          <p:nvPr/>
        </p:nvSpPr>
        <p:spPr bwMode="auto">
          <a:xfrm>
            <a:off x="6059488" y="2163763"/>
            <a:ext cx="127000"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6" name="Oval 89">
            <a:extLst>
              <a:ext uri="{FF2B5EF4-FFF2-40B4-BE49-F238E27FC236}">
                <a16:creationId xmlns:a16="http://schemas.microsoft.com/office/drawing/2014/main" id="{A481888E-8E9F-48B7-9AC2-AEB41CBCFE54}"/>
              </a:ext>
            </a:extLst>
          </p:cNvPr>
          <p:cNvSpPr>
            <a:spLocks noChangeArrowheads="1"/>
          </p:cNvSpPr>
          <p:nvPr/>
        </p:nvSpPr>
        <p:spPr bwMode="auto">
          <a:xfrm>
            <a:off x="5980113" y="2659063"/>
            <a:ext cx="125412" cy="12700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7" name="Oval 90">
            <a:extLst>
              <a:ext uri="{FF2B5EF4-FFF2-40B4-BE49-F238E27FC236}">
                <a16:creationId xmlns:a16="http://schemas.microsoft.com/office/drawing/2014/main" id="{8E498144-D686-4E9F-B114-251992388E39}"/>
              </a:ext>
            </a:extLst>
          </p:cNvPr>
          <p:cNvSpPr>
            <a:spLocks noChangeArrowheads="1"/>
          </p:cNvSpPr>
          <p:nvPr/>
        </p:nvSpPr>
        <p:spPr bwMode="auto">
          <a:xfrm>
            <a:off x="6454775" y="1776413"/>
            <a:ext cx="115888" cy="12541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8" name="Oval 91">
            <a:extLst>
              <a:ext uri="{FF2B5EF4-FFF2-40B4-BE49-F238E27FC236}">
                <a16:creationId xmlns:a16="http://schemas.microsoft.com/office/drawing/2014/main" id="{E18E4E14-3916-4F31-9730-7AC4BA67C189}"/>
              </a:ext>
            </a:extLst>
          </p:cNvPr>
          <p:cNvSpPr>
            <a:spLocks noChangeArrowheads="1"/>
          </p:cNvSpPr>
          <p:nvPr/>
        </p:nvSpPr>
        <p:spPr bwMode="auto">
          <a:xfrm>
            <a:off x="6337300" y="1593850"/>
            <a:ext cx="190500" cy="192088"/>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19" name="Oval 92">
            <a:extLst>
              <a:ext uri="{FF2B5EF4-FFF2-40B4-BE49-F238E27FC236}">
                <a16:creationId xmlns:a16="http://schemas.microsoft.com/office/drawing/2014/main" id="{C4521B92-69CD-4853-A49D-EB9ACF2CD864}"/>
              </a:ext>
            </a:extLst>
          </p:cNvPr>
          <p:cNvSpPr>
            <a:spLocks noChangeArrowheads="1"/>
          </p:cNvSpPr>
          <p:nvPr/>
        </p:nvSpPr>
        <p:spPr bwMode="auto">
          <a:xfrm>
            <a:off x="6337300" y="2084388"/>
            <a:ext cx="115888" cy="11588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20" name="Oval 93">
            <a:extLst>
              <a:ext uri="{FF2B5EF4-FFF2-40B4-BE49-F238E27FC236}">
                <a16:creationId xmlns:a16="http://schemas.microsoft.com/office/drawing/2014/main" id="{1A8DF3AB-59BA-4FB5-BD79-1767D347AA1F}"/>
              </a:ext>
            </a:extLst>
          </p:cNvPr>
          <p:cNvSpPr>
            <a:spLocks noChangeArrowheads="1"/>
          </p:cNvSpPr>
          <p:nvPr/>
        </p:nvSpPr>
        <p:spPr bwMode="auto">
          <a:xfrm>
            <a:off x="5435600" y="2193925"/>
            <a:ext cx="209550" cy="2095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21" name="Freeform 94">
            <a:extLst>
              <a:ext uri="{FF2B5EF4-FFF2-40B4-BE49-F238E27FC236}">
                <a16:creationId xmlns:a16="http://schemas.microsoft.com/office/drawing/2014/main" id="{A7D8BB96-B39C-4D8F-B65E-E11493241CC2}"/>
              </a:ext>
            </a:extLst>
          </p:cNvPr>
          <p:cNvSpPr>
            <a:spLocks noChangeArrowheads="1"/>
          </p:cNvSpPr>
          <p:nvPr/>
        </p:nvSpPr>
        <p:spPr bwMode="auto">
          <a:xfrm>
            <a:off x="6659563" y="2652713"/>
            <a:ext cx="639762" cy="760412"/>
          </a:xfrm>
          <a:custGeom>
            <a:avLst/>
            <a:gdLst>
              <a:gd name="T0" fmla="*/ 0 w 208"/>
              <a:gd name="T1" fmla="*/ 2147483647 h 247"/>
              <a:gd name="T2" fmla="*/ 37841307 w 208"/>
              <a:gd name="T3" fmla="*/ 1194191642 h 247"/>
              <a:gd name="T4" fmla="*/ 397338339 w 208"/>
              <a:gd name="T5" fmla="*/ 2147483647 h 247"/>
              <a:gd name="T6" fmla="*/ 577086854 w 208"/>
              <a:gd name="T7" fmla="*/ 672918441 h 247"/>
              <a:gd name="T8" fmla="*/ 737913179 w 208"/>
              <a:gd name="T9" fmla="*/ 2147483647 h 247"/>
              <a:gd name="T10" fmla="*/ 1069026923 w 208"/>
              <a:gd name="T11" fmla="*/ 0 h 247"/>
              <a:gd name="T12" fmla="*/ 1182550845 w 208"/>
              <a:gd name="T13" fmla="*/ 2147483647 h 247"/>
              <a:gd name="T14" fmla="*/ 1475826358 w 208"/>
              <a:gd name="T15" fmla="*/ 881428337 h 247"/>
              <a:gd name="T16" fmla="*/ 1608269395 w 208"/>
              <a:gd name="T17" fmla="*/ 2147483647 h 247"/>
              <a:gd name="T18" fmla="*/ 1920464023 w 208"/>
              <a:gd name="T19" fmla="*/ 1194191642 h 247"/>
              <a:gd name="T20" fmla="*/ 1967766426 w 208"/>
              <a:gd name="T21" fmla="*/ 2147483647 h 247"/>
              <a:gd name="T22" fmla="*/ 0 w 208"/>
              <a:gd name="T23" fmla="*/ 21474836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247"/>
              <a:gd name="T38" fmla="*/ 208 w 208"/>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247">
                <a:moveTo>
                  <a:pt x="0" y="247"/>
                </a:moveTo>
                <a:lnTo>
                  <a:pt x="4" y="126"/>
                </a:lnTo>
                <a:lnTo>
                  <a:pt x="42" y="240"/>
                </a:lnTo>
                <a:lnTo>
                  <a:pt x="61" y="71"/>
                </a:lnTo>
                <a:lnTo>
                  <a:pt x="78" y="233"/>
                </a:lnTo>
                <a:lnTo>
                  <a:pt x="113" y="0"/>
                </a:lnTo>
                <a:lnTo>
                  <a:pt x="125" y="247"/>
                </a:lnTo>
                <a:lnTo>
                  <a:pt x="156" y="93"/>
                </a:lnTo>
                <a:lnTo>
                  <a:pt x="170" y="247"/>
                </a:lnTo>
                <a:lnTo>
                  <a:pt x="203" y="126"/>
                </a:lnTo>
                <a:lnTo>
                  <a:pt x="208" y="247"/>
                </a:lnTo>
                <a:lnTo>
                  <a:pt x="0" y="247"/>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22" name="Freeform 138">
            <a:extLst>
              <a:ext uri="{FF2B5EF4-FFF2-40B4-BE49-F238E27FC236}">
                <a16:creationId xmlns:a16="http://schemas.microsoft.com/office/drawing/2014/main" id="{5E95F89D-C488-478D-9ED2-39D4861628FB}"/>
              </a:ext>
            </a:extLst>
          </p:cNvPr>
          <p:cNvSpPr>
            <a:spLocks noChangeArrowheads="1"/>
          </p:cNvSpPr>
          <p:nvPr/>
        </p:nvSpPr>
        <p:spPr bwMode="auto">
          <a:xfrm>
            <a:off x="5921375" y="3136900"/>
            <a:ext cx="590550" cy="292100"/>
          </a:xfrm>
          <a:custGeom>
            <a:avLst/>
            <a:gdLst>
              <a:gd name="T0" fmla="*/ 2126198722 w 81"/>
              <a:gd name="T1" fmla="*/ 0 h 40"/>
              <a:gd name="T2" fmla="*/ 0 w 81"/>
              <a:gd name="T3" fmla="*/ 2133060250 h 40"/>
              <a:gd name="T4" fmla="*/ 2147483647 w 81"/>
              <a:gd name="T5" fmla="*/ 2133060250 h 40"/>
              <a:gd name="T6" fmla="*/ 2126198722 w 81"/>
              <a:gd name="T7" fmla="*/ 0 h 40"/>
              <a:gd name="T8" fmla="*/ 0 60000 65536"/>
              <a:gd name="T9" fmla="*/ 0 60000 65536"/>
              <a:gd name="T10" fmla="*/ 0 60000 65536"/>
              <a:gd name="T11" fmla="*/ 0 60000 65536"/>
              <a:gd name="T12" fmla="*/ 0 w 81"/>
              <a:gd name="T13" fmla="*/ 0 h 40"/>
              <a:gd name="T14" fmla="*/ 81 w 81"/>
              <a:gd name="T15" fmla="*/ 40 h 40"/>
            </a:gdLst>
            <a:ahLst/>
            <a:cxnLst>
              <a:cxn ang="T8">
                <a:pos x="T0" y="T1"/>
              </a:cxn>
              <a:cxn ang="T9">
                <a:pos x="T2" y="T3"/>
              </a:cxn>
              <a:cxn ang="T10">
                <a:pos x="T4" y="T5"/>
              </a:cxn>
              <a:cxn ang="T11">
                <a:pos x="T6" y="T7"/>
              </a:cxn>
            </a:cxnLst>
            <a:rect l="T12" t="T13" r="T14" b="T15"/>
            <a:pathLst>
              <a:path w="81" h="40">
                <a:moveTo>
                  <a:pt x="40" y="0"/>
                </a:moveTo>
                <a:cubicBezTo>
                  <a:pt x="18" y="0"/>
                  <a:pt x="0" y="18"/>
                  <a:pt x="0" y="40"/>
                </a:cubicBezTo>
                <a:cubicBezTo>
                  <a:pt x="81" y="40"/>
                  <a:pt x="81" y="40"/>
                  <a:pt x="81" y="40"/>
                </a:cubicBezTo>
                <a:cubicBezTo>
                  <a:pt x="81" y="18"/>
                  <a:pt x="63" y="0"/>
                  <a:pt x="40"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4123" name="组合 38">
            <a:extLst>
              <a:ext uri="{FF2B5EF4-FFF2-40B4-BE49-F238E27FC236}">
                <a16:creationId xmlns:a16="http://schemas.microsoft.com/office/drawing/2014/main" id="{5478902D-CD89-4864-BA48-5F120FA2E41D}"/>
              </a:ext>
            </a:extLst>
          </p:cNvPr>
          <p:cNvGrpSpPr>
            <a:grpSpLocks/>
          </p:cNvGrpSpPr>
          <p:nvPr/>
        </p:nvGrpSpPr>
        <p:grpSpPr bwMode="auto">
          <a:xfrm rot="10800000">
            <a:off x="3794125" y="3516313"/>
            <a:ext cx="4611688" cy="765175"/>
            <a:chOff x="0" y="0"/>
            <a:chExt cx="4611606" cy="765176"/>
          </a:xfrm>
        </p:grpSpPr>
        <p:sp>
          <p:nvSpPr>
            <p:cNvPr id="4126" name="等腰三角形 39">
              <a:extLst>
                <a:ext uri="{FF2B5EF4-FFF2-40B4-BE49-F238E27FC236}">
                  <a16:creationId xmlns:a16="http://schemas.microsoft.com/office/drawing/2014/main" id="{63C2C708-A44B-4A89-881F-2A88604D4107}"/>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4127" name="等腰三角形 40">
              <a:extLst>
                <a:ext uri="{FF2B5EF4-FFF2-40B4-BE49-F238E27FC236}">
                  <a16:creationId xmlns:a16="http://schemas.microsoft.com/office/drawing/2014/main" id="{F56F88DA-0F7F-48E8-B8F3-A0CFAFCB9779}"/>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4128" name="文本框 41">
              <a:extLst>
                <a:ext uri="{FF2B5EF4-FFF2-40B4-BE49-F238E27FC236}">
                  <a16:creationId xmlns:a16="http://schemas.microsoft.com/office/drawing/2014/main" id="{2EF50EF1-E5B5-42D9-95E1-47641C21ED59}"/>
                </a:ext>
              </a:extLst>
            </p:cNvPr>
            <p:cNvSpPr>
              <a:spLocks noChangeArrowheads="1"/>
            </p:cNvSpPr>
            <p:nvPr/>
          </p:nvSpPr>
          <p:spPr bwMode="auto">
            <a:xfrm flipH="1">
              <a:off x="0" y="85727"/>
              <a:ext cx="4611606" cy="593725"/>
            </a:xfrm>
            <a:prstGeom prst="rect">
              <a:avLst/>
            </a:prstGeom>
            <a:solidFill>
              <a:srgbClr val="F48C0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4129" name="文本框 42">
              <a:extLst>
                <a:ext uri="{FF2B5EF4-FFF2-40B4-BE49-F238E27FC236}">
                  <a16:creationId xmlns:a16="http://schemas.microsoft.com/office/drawing/2014/main" id="{E8044F39-C1A5-4228-A122-E5A7E7B3B82E}"/>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4124" name="矩形 43">
            <a:extLst>
              <a:ext uri="{FF2B5EF4-FFF2-40B4-BE49-F238E27FC236}">
                <a16:creationId xmlns:a16="http://schemas.microsoft.com/office/drawing/2014/main" id="{CED5E705-965C-4D81-95F1-B176EABE0FBB}"/>
              </a:ext>
            </a:extLst>
          </p:cNvPr>
          <p:cNvSpPr>
            <a:spLocks noChangeArrowheads="1"/>
          </p:cNvSpPr>
          <p:nvPr/>
        </p:nvSpPr>
        <p:spPr bwMode="auto">
          <a:xfrm>
            <a:off x="4073525" y="3611563"/>
            <a:ext cx="690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01</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4125" name="MH_Entry_1">
            <a:extLst>
              <a:ext uri="{FF2B5EF4-FFF2-40B4-BE49-F238E27FC236}">
                <a16:creationId xmlns:a16="http://schemas.microsoft.com/office/drawing/2014/main" id="{C4EBC199-DA21-4326-A921-14CAB0C40498}"/>
              </a:ext>
            </a:extLst>
          </p:cNvPr>
          <p:cNvSpPr>
            <a:spLocks noChangeArrowheads="1"/>
          </p:cNvSpPr>
          <p:nvPr/>
        </p:nvSpPr>
        <p:spPr bwMode="auto">
          <a:xfrm>
            <a:off x="4578350" y="3663950"/>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直接连接符 13">
            <a:extLst>
              <a:ext uri="{FF2B5EF4-FFF2-40B4-BE49-F238E27FC236}">
                <a16:creationId xmlns:a16="http://schemas.microsoft.com/office/drawing/2014/main" id="{ADDB62F5-6C32-4F47-B1A0-2FCC680FCB51}"/>
              </a:ext>
            </a:extLst>
          </p:cNvPr>
          <p:cNvSpPr>
            <a:spLocks noChangeShapeType="1"/>
          </p:cNvSpPr>
          <p:nvPr/>
        </p:nvSpPr>
        <p:spPr bwMode="auto">
          <a:xfrm>
            <a:off x="1481138" y="3429000"/>
            <a:ext cx="9144000" cy="0"/>
          </a:xfrm>
          <a:prstGeom prst="line">
            <a:avLst/>
          </a:prstGeom>
          <a:noFill/>
          <a:ln w="22225">
            <a:solidFill>
              <a:srgbClr val="F2F2F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3" name="矩形 45">
            <a:extLst>
              <a:ext uri="{FF2B5EF4-FFF2-40B4-BE49-F238E27FC236}">
                <a16:creationId xmlns:a16="http://schemas.microsoft.com/office/drawing/2014/main" id="{5B163E37-127B-4316-A41C-60739C9558E4}"/>
              </a:ext>
            </a:extLst>
          </p:cNvPr>
          <p:cNvSpPr>
            <a:spLocks noChangeArrowheads="1"/>
          </p:cNvSpPr>
          <p:nvPr/>
        </p:nvSpPr>
        <p:spPr bwMode="auto">
          <a:xfrm>
            <a:off x="3094038" y="3038475"/>
            <a:ext cx="812800" cy="403225"/>
          </a:xfrm>
          <a:prstGeom prst="rect">
            <a:avLst/>
          </a:prstGeom>
          <a:solidFill>
            <a:srgbClr val="63BC9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Arial Black" panose="020B0A04020102020204" pitchFamily="34" charset="0"/>
                <a:sym typeface="Verdana" panose="020B0604030504040204" pitchFamily="34" charset="0"/>
              </a:rPr>
              <a:t>2015</a:t>
            </a:r>
            <a:endParaRPr lang="zh-CN" altLang="en-US">
              <a:solidFill>
                <a:srgbClr val="FFFFFF"/>
              </a:solidFill>
              <a:latin typeface="Arial Black" panose="020B0A04020102020204" pitchFamily="34" charset="0"/>
              <a:sym typeface="Verdana" panose="020B0604030504040204" pitchFamily="34" charset="0"/>
            </a:endParaRPr>
          </a:p>
        </p:txBody>
      </p:sp>
      <p:sp>
        <p:nvSpPr>
          <p:cNvPr id="5124" name="矩形 46">
            <a:extLst>
              <a:ext uri="{FF2B5EF4-FFF2-40B4-BE49-F238E27FC236}">
                <a16:creationId xmlns:a16="http://schemas.microsoft.com/office/drawing/2014/main" id="{25B9458D-FBF5-4582-B3B9-5553159E0129}"/>
              </a:ext>
            </a:extLst>
          </p:cNvPr>
          <p:cNvSpPr>
            <a:spLocks noChangeArrowheads="1"/>
          </p:cNvSpPr>
          <p:nvPr/>
        </p:nvSpPr>
        <p:spPr bwMode="auto">
          <a:xfrm>
            <a:off x="5686425" y="3038475"/>
            <a:ext cx="812800" cy="403225"/>
          </a:xfrm>
          <a:prstGeom prst="rect">
            <a:avLst/>
          </a:prstGeom>
          <a:solidFill>
            <a:srgbClr val="AFD109"/>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Arial Black" panose="020B0A04020102020204" pitchFamily="34" charset="0"/>
                <a:sym typeface="Verdana" panose="020B0604030504040204" pitchFamily="34" charset="0"/>
              </a:rPr>
              <a:t>2017</a:t>
            </a:r>
            <a:endParaRPr lang="zh-CN" altLang="en-US">
              <a:solidFill>
                <a:srgbClr val="FFFFFF"/>
              </a:solidFill>
              <a:latin typeface="Arial Black" panose="020B0A04020102020204" pitchFamily="34" charset="0"/>
              <a:sym typeface="Verdana" panose="020B0604030504040204" pitchFamily="34" charset="0"/>
            </a:endParaRPr>
          </a:p>
        </p:txBody>
      </p:sp>
      <p:sp>
        <p:nvSpPr>
          <p:cNvPr id="5125" name="矩形 47">
            <a:extLst>
              <a:ext uri="{FF2B5EF4-FFF2-40B4-BE49-F238E27FC236}">
                <a16:creationId xmlns:a16="http://schemas.microsoft.com/office/drawing/2014/main" id="{7389067B-E71F-48E3-8B09-22DF843AA881}"/>
              </a:ext>
            </a:extLst>
          </p:cNvPr>
          <p:cNvSpPr>
            <a:spLocks noChangeArrowheads="1"/>
          </p:cNvSpPr>
          <p:nvPr/>
        </p:nvSpPr>
        <p:spPr bwMode="auto">
          <a:xfrm>
            <a:off x="8280400" y="3038475"/>
            <a:ext cx="812800" cy="403225"/>
          </a:xfrm>
          <a:prstGeom prst="rect">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Arial Black" panose="020B0A04020102020204" pitchFamily="34" charset="0"/>
                <a:sym typeface="Verdana" panose="020B0604030504040204" pitchFamily="34" charset="0"/>
              </a:rPr>
              <a:t>2019</a:t>
            </a:r>
            <a:endParaRPr lang="zh-CN" altLang="en-US">
              <a:solidFill>
                <a:srgbClr val="FFFFFF"/>
              </a:solidFill>
              <a:latin typeface="Arial Black" panose="020B0A04020102020204" pitchFamily="34" charset="0"/>
              <a:sym typeface="Verdana" panose="020B0604030504040204" pitchFamily="34" charset="0"/>
            </a:endParaRPr>
          </a:p>
        </p:txBody>
      </p:sp>
      <p:sp>
        <p:nvSpPr>
          <p:cNvPr id="5126" name="矩形 48">
            <a:extLst>
              <a:ext uri="{FF2B5EF4-FFF2-40B4-BE49-F238E27FC236}">
                <a16:creationId xmlns:a16="http://schemas.microsoft.com/office/drawing/2014/main" id="{BE6EF007-97BB-42C4-B7A8-B4231C6BCE07}"/>
              </a:ext>
            </a:extLst>
          </p:cNvPr>
          <p:cNvSpPr>
            <a:spLocks noChangeArrowheads="1"/>
          </p:cNvSpPr>
          <p:nvPr/>
        </p:nvSpPr>
        <p:spPr bwMode="auto">
          <a:xfrm>
            <a:off x="4391025" y="3419475"/>
            <a:ext cx="812800" cy="401638"/>
          </a:xfrm>
          <a:prstGeom prst="rect">
            <a:avLst/>
          </a:prstGeom>
          <a:solidFill>
            <a:srgbClr val="3C72A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Arial Black" panose="020B0A04020102020204" pitchFamily="34" charset="0"/>
                <a:sym typeface="Verdana" panose="020B0604030504040204" pitchFamily="34" charset="0"/>
              </a:rPr>
              <a:t>2016</a:t>
            </a:r>
            <a:endParaRPr lang="zh-CN" altLang="en-US">
              <a:solidFill>
                <a:srgbClr val="FFFFFF"/>
              </a:solidFill>
              <a:latin typeface="Arial Black" panose="020B0A04020102020204" pitchFamily="34" charset="0"/>
              <a:sym typeface="Verdana" panose="020B0604030504040204" pitchFamily="34" charset="0"/>
            </a:endParaRPr>
          </a:p>
        </p:txBody>
      </p:sp>
      <p:sp>
        <p:nvSpPr>
          <p:cNvPr id="5127" name="矩形 49">
            <a:extLst>
              <a:ext uri="{FF2B5EF4-FFF2-40B4-BE49-F238E27FC236}">
                <a16:creationId xmlns:a16="http://schemas.microsoft.com/office/drawing/2014/main" id="{008A5261-051A-4534-8B26-1A630215B5AA}"/>
              </a:ext>
            </a:extLst>
          </p:cNvPr>
          <p:cNvSpPr>
            <a:spLocks noChangeArrowheads="1"/>
          </p:cNvSpPr>
          <p:nvPr/>
        </p:nvSpPr>
        <p:spPr bwMode="auto">
          <a:xfrm>
            <a:off x="6983413" y="3419475"/>
            <a:ext cx="812800" cy="401638"/>
          </a:xfrm>
          <a:prstGeom prst="rect">
            <a:avLst/>
          </a:pr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Arial Black" panose="020B0A04020102020204" pitchFamily="34" charset="0"/>
                <a:sym typeface="Verdana" panose="020B0604030504040204" pitchFamily="34" charset="0"/>
              </a:rPr>
              <a:t>2018</a:t>
            </a:r>
            <a:endParaRPr lang="zh-CN" altLang="en-US">
              <a:solidFill>
                <a:srgbClr val="FFFFFF"/>
              </a:solidFill>
              <a:latin typeface="Arial Black" panose="020B0A04020102020204" pitchFamily="34" charset="0"/>
              <a:sym typeface="Verdana" panose="020B0604030504040204" pitchFamily="34" charset="0"/>
            </a:endParaRPr>
          </a:p>
        </p:txBody>
      </p:sp>
      <p:sp>
        <p:nvSpPr>
          <p:cNvPr id="5128" name="文本框 50">
            <a:extLst>
              <a:ext uri="{FF2B5EF4-FFF2-40B4-BE49-F238E27FC236}">
                <a16:creationId xmlns:a16="http://schemas.microsoft.com/office/drawing/2014/main" id="{97DEB958-A1BD-4B9E-95C2-16BF69D325F3}"/>
              </a:ext>
            </a:extLst>
          </p:cNvPr>
          <p:cNvSpPr>
            <a:spLocks noChangeArrowheads="1"/>
          </p:cNvSpPr>
          <p:nvPr/>
        </p:nvSpPr>
        <p:spPr bwMode="auto">
          <a:xfrm>
            <a:off x="2641600" y="2036763"/>
            <a:ext cx="1711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Please enter your text here</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 here</a:t>
            </a:r>
            <a:endParaRPr lang="en-US" altLang="zh-CN" sz="1400">
              <a:solidFill>
                <a:srgbClr val="000000"/>
              </a:solidFill>
              <a:latin typeface="宋体" panose="02010600030101010101" pitchFamily="2" charset="-122"/>
              <a:sym typeface="宋体" panose="02010600030101010101" pitchFamily="2" charset="-122"/>
            </a:endParaRPr>
          </a:p>
        </p:txBody>
      </p:sp>
      <p:sp>
        <p:nvSpPr>
          <p:cNvPr id="5129" name="文本框 51">
            <a:extLst>
              <a:ext uri="{FF2B5EF4-FFF2-40B4-BE49-F238E27FC236}">
                <a16:creationId xmlns:a16="http://schemas.microsoft.com/office/drawing/2014/main" id="{C739E56A-8036-4E7C-AD47-9BDF8B84D7AB}"/>
              </a:ext>
            </a:extLst>
          </p:cNvPr>
          <p:cNvSpPr>
            <a:spLocks noChangeArrowheads="1"/>
          </p:cNvSpPr>
          <p:nvPr/>
        </p:nvSpPr>
        <p:spPr bwMode="auto">
          <a:xfrm>
            <a:off x="5221288" y="2036763"/>
            <a:ext cx="17097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Please enter your text here</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 here</a:t>
            </a:r>
            <a:endParaRPr lang="en-US" altLang="zh-CN" sz="1400">
              <a:solidFill>
                <a:srgbClr val="000000"/>
              </a:solidFill>
              <a:latin typeface="宋体" panose="02010600030101010101" pitchFamily="2" charset="-122"/>
              <a:sym typeface="宋体" panose="02010600030101010101" pitchFamily="2" charset="-122"/>
            </a:endParaRPr>
          </a:p>
        </p:txBody>
      </p:sp>
      <p:sp>
        <p:nvSpPr>
          <p:cNvPr id="5130" name="文本框 52">
            <a:extLst>
              <a:ext uri="{FF2B5EF4-FFF2-40B4-BE49-F238E27FC236}">
                <a16:creationId xmlns:a16="http://schemas.microsoft.com/office/drawing/2014/main" id="{AAE3B390-B318-4E8A-B9A5-D6B2F42EB47C}"/>
              </a:ext>
            </a:extLst>
          </p:cNvPr>
          <p:cNvSpPr>
            <a:spLocks noChangeArrowheads="1"/>
          </p:cNvSpPr>
          <p:nvPr/>
        </p:nvSpPr>
        <p:spPr bwMode="auto">
          <a:xfrm>
            <a:off x="7799388" y="2036763"/>
            <a:ext cx="17097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Please enter your text here</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 here</a:t>
            </a:r>
            <a:endParaRPr lang="en-US" altLang="zh-CN" sz="1400">
              <a:solidFill>
                <a:srgbClr val="000000"/>
              </a:solidFill>
              <a:latin typeface="宋体" panose="02010600030101010101" pitchFamily="2" charset="-122"/>
              <a:sym typeface="宋体" panose="02010600030101010101" pitchFamily="2" charset="-122"/>
            </a:endParaRPr>
          </a:p>
        </p:txBody>
      </p:sp>
      <p:sp>
        <p:nvSpPr>
          <p:cNvPr id="5131" name="文本框 53">
            <a:extLst>
              <a:ext uri="{FF2B5EF4-FFF2-40B4-BE49-F238E27FC236}">
                <a16:creationId xmlns:a16="http://schemas.microsoft.com/office/drawing/2014/main" id="{DE6D6774-2523-4D7E-88CE-0DFB48A593AD}"/>
              </a:ext>
            </a:extLst>
          </p:cNvPr>
          <p:cNvSpPr>
            <a:spLocks noChangeArrowheads="1"/>
          </p:cNvSpPr>
          <p:nvPr/>
        </p:nvSpPr>
        <p:spPr bwMode="auto">
          <a:xfrm>
            <a:off x="3911600" y="3959225"/>
            <a:ext cx="17097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Please enter your text here</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 here</a:t>
            </a:r>
            <a:endParaRPr lang="en-US" altLang="zh-CN" sz="1400">
              <a:solidFill>
                <a:srgbClr val="000000"/>
              </a:solidFill>
              <a:latin typeface="宋体" panose="02010600030101010101" pitchFamily="2" charset="-122"/>
              <a:sym typeface="宋体" panose="02010600030101010101" pitchFamily="2" charset="-122"/>
            </a:endParaRPr>
          </a:p>
        </p:txBody>
      </p:sp>
      <p:sp>
        <p:nvSpPr>
          <p:cNvPr id="5132" name="文本框 54">
            <a:extLst>
              <a:ext uri="{FF2B5EF4-FFF2-40B4-BE49-F238E27FC236}">
                <a16:creationId xmlns:a16="http://schemas.microsoft.com/office/drawing/2014/main" id="{E656EA60-D761-4398-991F-D32E2447DF6C}"/>
              </a:ext>
            </a:extLst>
          </p:cNvPr>
          <p:cNvSpPr>
            <a:spLocks noChangeArrowheads="1"/>
          </p:cNvSpPr>
          <p:nvPr/>
        </p:nvSpPr>
        <p:spPr bwMode="auto">
          <a:xfrm>
            <a:off x="6562725" y="3959225"/>
            <a:ext cx="17097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Please enter your text here</a:t>
            </a:r>
            <a:endParaRPr lang="en-US" altLang="zh-CN" sz="1400">
              <a:solidFill>
                <a:srgbClr val="000000"/>
              </a:solidFill>
              <a:latin typeface="宋体" panose="02010600030101010101" pitchFamily="2" charset="-122"/>
              <a:sym typeface="宋体" panose="02010600030101010101" pitchFamily="2" charset="-122"/>
            </a:endParaRPr>
          </a:p>
          <a:p>
            <a:pPr algn="ctr" eaLnBrk="1" hangingPunct="1">
              <a:lnSpc>
                <a:spcPct val="130000"/>
              </a:lnSpc>
              <a:buClr>
                <a:srgbClr val="BFBFBF"/>
              </a:buClr>
            </a:pPr>
            <a:r>
              <a:rPr lang="zh-CN" altLang="en-US" sz="1400">
                <a:solidFill>
                  <a:srgbClr val="000000"/>
                </a:solidFill>
                <a:latin typeface="宋体" panose="02010600030101010101" pitchFamily="2" charset="-122"/>
                <a:sym typeface="宋体" panose="02010600030101010101" pitchFamily="2" charset="-122"/>
              </a:rPr>
              <a:t>Enter your text here</a:t>
            </a:r>
            <a:endParaRPr lang="en-US" altLang="zh-CN" sz="1400">
              <a:solidFill>
                <a:srgbClr val="000000"/>
              </a:solidFill>
              <a:latin typeface="宋体" panose="02010600030101010101" pitchFamily="2" charset="-122"/>
              <a:sym typeface="宋体" panose="02010600030101010101" pitchFamily="2" charset="-122"/>
            </a:endParaRPr>
          </a:p>
        </p:txBody>
      </p:sp>
      <p:grpSp>
        <p:nvGrpSpPr>
          <p:cNvPr id="5133" name="组合 15">
            <a:extLst>
              <a:ext uri="{FF2B5EF4-FFF2-40B4-BE49-F238E27FC236}">
                <a16:creationId xmlns:a16="http://schemas.microsoft.com/office/drawing/2014/main" id="{F464C979-0EAD-442F-B451-A32B4CB57691}"/>
              </a:ext>
            </a:extLst>
          </p:cNvPr>
          <p:cNvGrpSpPr>
            <a:grpSpLocks/>
          </p:cNvGrpSpPr>
          <p:nvPr/>
        </p:nvGrpSpPr>
        <p:grpSpPr bwMode="auto">
          <a:xfrm rot="10800000">
            <a:off x="55563" y="50800"/>
            <a:ext cx="4611687" cy="765175"/>
            <a:chOff x="0" y="0"/>
            <a:chExt cx="4611606" cy="765176"/>
          </a:xfrm>
        </p:grpSpPr>
        <p:sp>
          <p:nvSpPr>
            <p:cNvPr id="5136" name="等腰三角形 16">
              <a:extLst>
                <a:ext uri="{FF2B5EF4-FFF2-40B4-BE49-F238E27FC236}">
                  <a16:creationId xmlns:a16="http://schemas.microsoft.com/office/drawing/2014/main" id="{5CF635F9-7912-4F17-9BBF-90484EE91F60}"/>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5137" name="等腰三角形 17">
              <a:extLst>
                <a:ext uri="{FF2B5EF4-FFF2-40B4-BE49-F238E27FC236}">
                  <a16:creationId xmlns:a16="http://schemas.microsoft.com/office/drawing/2014/main" id="{EDA5233A-93BB-4168-AE2F-57C7396366F3}"/>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5138" name="文本框 18">
              <a:extLst>
                <a:ext uri="{FF2B5EF4-FFF2-40B4-BE49-F238E27FC236}">
                  <a16:creationId xmlns:a16="http://schemas.microsoft.com/office/drawing/2014/main" id="{B9B4BACA-5F83-4ABC-8651-95506867FCDE}"/>
                </a:ext>
              </a:extLst>
            </p:cNvPr>
            <p:cNvSpPr>
              <a:spLocks noChangeArrowheads="1"/>
            </p:cNvSpPr>
            <p:nvPr/>
          </p:nvSpPr>
          <p:spPr bwMode="auto">
            <a:xfrm flipH="1">
              <a:off x="0" y="85727"/>
              <a:ext cx="4611606" cy="593725"/>
            </a:xfrm>
            <a:prstGeom prst="rect">
              <a:avLst/>
            </a:prstGeom>
            <a:solidFill>
              <a:srgbClr val="F48C0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5139" name="文本框 19">
              <a:extLst>
                <a:ext uri="{FF2B5EF4-FFF2-40B4-BE49-F238E27FC236}">
                  <a16:creationId xmlns:a16="http://schemas.microsoft.com/office/drawing/2014/main" id="{FE42270D-5042-47B6-9575-DBC0FBC3DD77}"/>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5134" name="矩形 20">
            <a:extLst>
              <a:ext uri="{FF2B5EF4-FFF2-40B4-BE49-F238E27FC236}">
                <a16:creationId xmlns:a16="http://schemas.microsoft.com/office/drawing/2014/main" id="{8696719A-67B8-40E6-BE04-D11D192A45A2}"/>
              </a:ext>
            </a:extLst>
          </p:cNvPr>
          <p:cNvSpPr>
            <a:spLocks noChangeArrowheads="1"/>
          </p:cNvSpPr>
          <p:nvPr/>
        </p:nvSpPr>
        <p:spPr bwMode="auto">
          <a:xfrm>
            <a:off x="333375"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01</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5135" name="MH_Entry_1">
            <a:extLst>
              <a:ext uri="{FF2B5EF4-FFF2-40B4-BE49-F238E27FC236}">
                <a16:creationId xmlns:a16="http://schemas.microsoft.com/office/drawing/2014/main" id="{51CB8C70-FF85-431E-AF86-FD667C3FF30C}"/>
              </a:ext>
            </a:extLst>
          </p:cNvPr>
          <p:cNvSpPr>
            <a:spLocks noChangeArrowheads="1"/>
          </p:cNvSpPr>
          <p:nvPr/>
        </p:nvSpPr>
        <p:spPr bwMode="auto">
          <a:xfrm>
            <a:off x="839788"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4">
            <a:extLst>
              <a:ext uri="{FF2B5EF4-FFF2-40B4-BE49-F238E27FC236}">
                <a16:creationId xmlns:a16="http://schemas.microsoft.com/office/drawing/2014/main" id="{086CE45C-7A9B-47A0-92E7-89563F8CAFE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C4435541-6063-4DD6-801F-94C3C4439A7A}" type="slidenum">
              <a:rPr lang="zh-CN" altLang="en-US">
                <a:solidFill>
                  <a:srgbClr val="898989"/>
                </a:solidFill>
              </a:rPr>
              <a:pPr eaLnBrk="1" hangingPunct="1"/>
              <a:t>5</a:t>
            </a:fld>
            <a:endParaRPr lang="zh-CN" altLang="en-US" sz="1800"/>
          </a:p>
        </p:txBody>
      </p:sp>
      <p:sp>
        <p:nvSpPr>
          <p:cNvPr id="6147" name="Freeform 5">
            <a:extLst>
              <a:ext uri="{FF2B5EF4-FFF2-40B4-BE49-F238E27FC236}">
                <a16:creationId xmlns:a16="http://schemas.microsoft.com/office/drawing/2014/main" id="{C3662B22-70DE-45D6-85F2-D1233AF8EB01}"/>
              </a:ext>
            </a:extLst>
          </p:cNvPr>
          <p:cNvSpPr>
            <a:spLocks noChangeArrowheads="1"/>
          </p:cNvSpPr>
          <p:nvPr/>
        </p:nvSpPr>
        <p:spPr bwMode="auto">
          <a:xfrm>
            <a:off x="4799013" y="2298700"/>
            <a:ext cx="2619375" cy="3044825"/>
          </a:xfrm>
          <a:custGeom>
            <a:avLst/>
            <a:gdLst>
              <a:gd name="T0" fmla="*/ 553122423 w 5977"/>
              <a:gd name="T1" fmla="*/ 70268462 h 6949"/>
              <a:gd name="T2" fmla="*/ 487247136 w 5977"/>
              <a:gd name="T3" fmla="*/ 359598258 h 6949"/>
              <a:gd name="T4" fmla="*/ 350310839 w 5977"/>
              <a:gd name="T5" fmla="*/ 115770390 h 6949"/>
              <a:gd name="T6" fmla="*/ 336674926 w 5977"/>
              <a:gd name="T7" fmla="*/ 128633669 h 6949"/>
              <a:gd name="T8" fmla="*/ 487439086 w 5977"/>
              <a:gd name="T9" fmla="*/ 487848092 h 6949"/>
              <a:gd name="T10" fmla="*/ 426749522 w 5977"/>
              <a:gd name="T11" fmla="*/ 535653904 h 6949"/>
              <a:gd name="T12" fmla="*/ 102750320 w 5977"/>
              <a:gd name="T13" fmla="*/ 361902142 h 6949"/>
              <a:gd name="T14" fmla="*/ 72213149 w 5977"/>
              <a:gd name="T15" fmla="*/ 375533529 h 6949"/>
              <a:gd name="T16" fmla="*/ 300568132 w 5977"/>
              <a:gd name="T17" fmla="*/ 476136755 h 6949"/>
              <a:gd name="T18" fmla="*/ 458822732 w 5977"/>
              <a:gd name="T19" fmla="*/ 679070902 h 6949"/>
              <a:gd name="T20" fmla="*/ 410040653 w 5977"/>
              <a:gd name="T21" fmla="*/ 814040471 h 6949"/>
              <a:gd name="T22" fmla="*/ 2304717 w 5977"/>
              <a:gd name="T23" fmla="*/ 743963926 h 6949"/>
              <a:gd name="T24" fmla="*/ 0 w 5977"/>
              <a:gd name="T25" fmla="*/ 778329831 h 6949"/>
              <a:gd name="T26" fmla="*/ 419451032 w 5977"/>
              <a:gd name="T27" fmla="*/ 879317330 h 6949"/>
              <a:gd name="T28" fmla="*/ 430782667 w 5977"/>
              <a:gd name="T29" fmla="*/ 1158279648 h 6949"/>
              <a:gd name="T30" fmla="*/ 300568132 w 5977"/>
              <a:gd name="T31" fmla="*/ 1273857682 h 6949"/>
              <a:gd name="T32" fmla="*/ 174387180 w 5977"/>
              <a:gd name="T33" fmla="*/ 1298048902 h 6949"/>
              <a:gd name="T34" fmla="*/ 764000298 w 5977"/>
              <a:gd name="T35" fmla="*/ 1322431601 h 6949"/>
              <a:gd name="T36" fmla="*/ 853498605 w 5977"/>
              <a:gd name="T37" fmla="*/ 1302848587 h 6949"/>
              <a:gd name="T38" fmla="*/ 766305015 w 5977"/>
              <a:gd name="T39" fmla="*/ 1281921276 h 6949"/>
              <a:gd name="T40" fmla="*/ 599408274 w 5977"/>
              <a:gd name="T41" fmla="*/ 1170759093 h 6949"/>
              <a:gd name="T42" fmla="*/ 595950979 w 5977"/>
              <a:gd name="T43" fmla="*/ 916371391 h 6949"/>
              <a:gd name="T44" fmla="*/ 886148542 w 5977"/>
              <a:gd name="T45" fmla="*/ 798105200 h 6949"/>
              <a:gd name="T46" fmla="*/ 1147921263 w 5977"/>
              <a:gd name="T47" fmla="*/ 773722063 h 6949"/>
              <a:gd name="T48" fmla="*/ 1146576736 w 5977"/>
              <a:gd name="T49" fmla="*/ 735132225 h 6949"/>
              <a:gd name="T50" fmla="*/ 1096642078 w 5977"/>
              <a:gd name="T51" fmla="*/ 748379339 h 6949"/>
              <a:gd name="T52" fmla="*/ 589805506 w 5977"/>
              <a:gd name="T53" fmla="*/ 814616222 h 6949"/>
              <a:gd name="T54" fmla="*/ 635322679 w 5977"/>
              <a:gd name="T55" fmla="*/ 568100197 h 6949"/>
              <a:gd name="T56" fmla="*/ 1049012138 w 5977"/>
              <a:gd name="T57" fmla="*/ 422763589 h 6949"/>
              <a:gd name="T58" fmla="*/ 1035376225 w 5977"/>
              <a:gd name="T59" fmla="*/ 406828318 h 6949"/>
              <a:gd name="T60" fmla="*/ 734423754 w 5977"/>
              <a:gd name="T61" fmla="*/ 474409061 h 6949"/>
              <a:gd name="T62" fmla="*/ 560036574 w 5977"/>
              <a:gd name="T63" fmla="*/ 545253275 h 6949"/>
              <a:gd name="T64" fmla="*/ 592109784 w 5977"/>
              <a:gd name="T65" fmla="*/ 456361824 h 6949"/>
              <a:gd name="T66" fmla="*/ 779557028 w 5977"/>
              <a:gd name="T67" fmla="*/ 194486718 h 6949"/>
              <a:gd name="T68" fmla="*/ 656449032 w 5977"/>
              <a:gd name="T69" fmla="*/ 351727019 h 6949"/>
              <a:gd name="T70" fmla="*/ 538910221 w 5977"/>
              <a:gd name="T71" fmla="*/ 408364095 h 6949"/>
              <a:gd name="T72" fmla="*/ 572136009 w 5977"/>
              <a:gd name="T73" fmla="*/ 103674780 h 6949"/>
              <a:gd name="T74" fmla="*/ 563109530 w 5977"/>
              <a:gd name="T75" fmla="*/ 191917 h 6949"/>
              <a:gd name="T76" fmla="*/ 5348770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77"/>
              <a:gd name="T118" fmla="*/ 0 h 6949"/>
              <a:gd name="T119" fmla="*/ 5977 w 5977"/>
              <a:gd name="T120" fmla="*/ 6949 h 69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rgbClr val="7F7F7F"/>
          </a:solidFill>
          <a:ln>
            <a:noFill/>
          </a:ln>
          <a:extLst>
            <a:ext uri="{91240B29-F687-4F45-9708-019B960494DF}">
              <a14:hiddenLine xmlns:a14="http://schemas.microsoft.com/office/drawing/2010/main" w="0" cmpd="sng">
                <a:solidFill>
                  <a:srgbClr val="000000"/>
                </a:solidFill>
                <a:bevel/>
                <a:headEnd/>
                <a:tailEnd/>
              </a14:hiddenLine>
            </a:ext>
          </a:extLst>
        </p:spPr>
        <p:txBody>
          <a:bodyPr/>
          <a:lstStyle/>
          <a:p>
            <a:endParaRPr lang="zh-CN" altLang="en-US"/>
          </a:p>
        </p:txBody>
      </p:sp>
      <p:sp>
        <p:nvSpPr>
          <p:cNvPr id="6148" name="橢圓 3">
            <a:extLst>
              <a:ext uri="{FF2B5EF4-FFF2-40B4-BE49-F238E27FC236}">
                <a16:creationId xmlns:a16="http://schemas.microsoft.com/office/drawing/2014/main" id="{8525C690-4F58-4447-B79D-256155C7DDD2}"/>
              </a:ext>
            </a:extLst>
          </p:cNvPr>
          <p:cNvSpPr>
            <a:spLocks/>
          </p:cNvSpPr>
          <p:nvPr/>
        </p:nvSpPr>
        <p:spPr bwMode="auto">
          <a:xfrm>
            <a:off x="4143375" y="3635375"/>
            <a:ext cx="711200" cy="712788"/>
          </a:xfrm>
          <a:prstGeom prst="ellipse">
            <a:avLst/>
          </a:prstGeom>
          <a:solidFill>
            <a:srgbClr val="FDC602"/>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marL="233363" indent="-2333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 typeface="Arial" panose="020B0604020202020204" pitchFamily="34" charset="0"/>
              <a:buChar char="•"/>
            </a:pPr>
            <a:endParaRPr lang="zh-CN" altLang="zh-CN" sz="3200">
              <a:solidFill>
                <a:srgbClr val="000000"/>
              </a:solidFill>
              <a:ea typeface="Microsoft JhengHei" panose="020B0604030504040204" pitchFamily="34" charset="-120"/>
              <a:sym typeface="Arial" panose="020B0604020202020204" pitchFamily="34" charset="0"/>
            </a:endParaRPr>
          </a:p>
        </p:txBody>
      </p:sp>
      <p:sp>
        <p:nvSpPr>
          <p:cNvPr id="6149" name="橢圓 4">
            <a:extLst>
              <a:ext uri="{FF2B5EF4-FFF2-40B4-BE49-F238E27FC236}">
                <a16:creationId xmlns:a16="http://schemas.microsoft.com/office/drawing/2014/main" id="{BFA072CA-9767-4B83-B85E-6AA51E62C2E2}"/>
              </a:ext>
            </a:extLst>
          </p:cNvPr>
          <p:cNvSpPr>
            <a:spLocks/>
          </p:cNvSpPr>
          <p:nvPr/>
        </p:nvSpPr>
        <p:spPr bwMode="auto">
          <a:xfrm>
            <a:off x="4338638" y="2673350"/>
            <a:ext cx="712787" cy="711200"/>
          </a:xfrm>
          <a:prstGeom prst="ellipse">
            <a:avLst/>
          </a:prstGeom>
          <a:solidFill>
            <a:srgbClr val="F2F2F2"/>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marL="233363" indent="-2333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 typeface="Arial" panose="020B0604020202020204" pitchFamily="34" charset="0"/>
              <a:buChar char="•"/>
            </a:pPr>
            <a:endParaRPr lang="zh-CN" altLang="zh-CN" sz="3200">
              <a:solidFill>
                <a:srgbClr val="000000"/>
              </a:solidFill>
              <a:ea typeface="Microsoft JhengHei" panose="020B0604030504040204" pitchFamily="34" charset="-120"/>
              <a:sym typeface="Arial" panose="020B0604020202020204" pitchFamily="34" charset="0"/>
            </a:endParaRPr>
          </a:p>
        </p:txBody>
      </p:sp>
      <p:sp>
        <p:nvSpPr>
          <p:cNvPr id="6150" name="橢圓 5">
            <a:extLst>
              <a:ext uri="{FF2B5EF4-FFF2-40B4-BE49-F238E27FC236}">
                <a16:creationId xmlns:a16="http://schemas.microsoft.com/office/drawing/2014/main" id="{FB670FB2-FB6A-4A42-A1D7-56B897342233}"/>
              </a:ext>
            </a:extLst>
          </p:cNvPr>
          <p:cNvSpPr>
            <a:spLocks/>
          </p:cNvSpPr>
          <p:nvPr/>
        </p:nvSpPr>
        <p:spPr bwMode="auto">
          <a:xfrm>
            <a:off x="4959350" y="2143125"/>
            <a:ext cx="714375" cy="711200"/>
          </a:xfrm>
          <a:prstGeom prst="ellipse">
            <a:avLst/>
          </a:prstGeom>
          <a:solidFill>
            <a:srgbClr val="63BC9E"/>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marL="233363" indent="-2333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 typeface="Arial" panose="020B0604020202020204" pitchFamily="34" charset="0"/>
              <a:buChar char="•"/>
            </a:pPr>
            <a:endParaRPr lang="zh-CN" altLang="zh-CN" sz="3200">
              <a:solidFill>
                <a:srgbClr val="000000"/>
              </a:solidFill>
              <a:ea typeface="Microsoft JhengHei" panose="020B0604030504040204" pitchFamily="34" charset="-120"/>
              <a:sym typeface="Arial" panose="020B0604020202020204" pitchFamily="34" charset="0"/>
            </a:endParaRPr>
          </a:p>
        </p:txBody>
      </p:sp>
      <p:sp>
        <p:nvSpPr>
          <p:cNvPr id="6151" name="橢圓 6">
            <a:extLst>
              <a:ext uri="{FF2B5EF4-FFF2-40B4-BE49-F238E27FC236}">
                <a16:creationId xmlns:a16="http://schemas.microsoft.com/office/drawing/2014/main" id="{790F487A-4187-4893-970D-E3A568FC86C0}"/>
              </a:ext>
            </a:extLst>
          </p:cNvPr>
          <p:cNvSpPr>
            <a:spLocks/>
          </p:cNvSpPr>
          <p:nvPr/>
        </p:nvSpPr>
        <p:spPr bwMode="auto">
          <a:xfrm>
            <a:off x="5751513" y="1708150"/>
            <a:ext cx="712787" cy="712788"/>
          </a:xfrm>
          <a:prstGeom prst="ellipse">
            <a:avLst/>
          </a:prstGeom>
          <a:solidFill>
            <a:srgbClr val="F2F2F2"/>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marL="233363" indent="-2333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 typeface="Arial" panose="020B0604020202020204" pitchFamily="34" charset="0"/>
              <a:buChar char="•"/>
            </a:pPr>
            <a:endParaRPr lang="zh-CN" altLang="zh-CN" sz="3200">
              <a:solidFill>
                <a:srgbClr val="000000"/>
              </a:solidFill>
              <a:ea typeface="Microsoft JhengHei" panose="020B0604030504040204" pitchFamily="34" charset="-120"/>
              <a:sym typeface="Arial" panose="020B0604020202020204" pitchFamily="34" charset="0"/>
            </a:endParaRPr>
          </a:p>
        </p:txBody>
      </p:sp>
      <p:sp>
        <p:nvSpPr>
          <p:cNvPr id="6152" name="橢圓 7">
            <a:extLst>
              <a:ext uri="{FF2B5EF4-FFF2-40B4-BE49-F238E27FC236}">
                <a16:creationId xmlns:a16="http://schemas.microsoft.com/office/drawing/2014/main" id="{B791E558-7292-4726-9FA0-FF83F44F34C1}"/>
              </a:ext>
            </a:extLst>
          </p:cNvPr>
          <p:cNvSpPr>
            <a:spLocks/>
          </p:cNvSpPr>
          <p:nvPr/>
        </p:nvSpPr>
        <p:spPr bwMode="auto">
          <a:xfrm>
            <a:off x="6464300" y="2295525"/>
            <a:ext cx="714375" cy="712788"/>
          </a:xfrm>
          <a:prstGeom prst="ellipse">
            <a:avLst/>
          </a:prstGeom>
          <a:solidFill>
            <a:srgbClr val="F48C06"/>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marL="233363" indent="-2333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 typeface="Arial" panose="020B0604020202020204" pitchFamily="34" charset="0"/>
              <a:buChar char="•"/>
            </a:pPr>
            <a:endParaRPr lang="zh-CN" altLang="zh-CN" sz="3200">
              <a:solidFill>
                <a:srgbClr val="000000"/>
              </a:solidFill>
              <a:ea typeface="Microsoft JhengHei" panose="020B0604030504040204" pitchFamily="34" charset="-120"/>
              <a:sym typeface="Arial" panose="020B0604020202020204" pitchFamily="34" charset="0"/>
            </a:endParaRPr>
          </a:p>
        </p:txBody>
      </p:sp>
      <p:sp>
        <p:nvSpPr>
          <p:cNvPr id="6153" name="橢圓 8">
            <a:extLst>
              <a:ext uri="{FF2B5EF4-FFF2-40B4-BE49-F238E27FC236}">
                <a16:creationId xmlns:a16="http://schemas.microsoft.com/office/drawing/2014/main" id="{7FC5826D-23E2-4540-8438-19EBF4ED9FC4}"/>
              </a:ext>
            </a:extLst>
          </p:cNvPr>
          <p:cNvSpPr>
            <a:spLocks/>
          </p:cNvSpPr>
          <p:nvPr/>
        </p:nvSpPr>
        <p:spPr bwMode="auto">
          <a:xfrm>
            <a:off x="7061200" y="2914650"/>
            <a:ext cx="714375" cy="711200"/>
          </a:xfrm>
          <a:prstGeom prst="ellipse">
            <a:avLst/>
          </a:prstGeom>
          <a:solidFill>
            <a:srgbClr val="F2F2F2"/>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marL="233363" indent="-2333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 typeface="Arial" panose="020B0604020202020204" pitchFamily="34" charset="0"/>
              <a:buChar char="•"/>
            </a:pPr>
            <a:endParaRPr lang="zh-CN" altLang="zh-CN" sz="3200">
              <a:solidFill>
                <a:srgbClr val="000000"/>
              </a:solidFill>
              <a:ea typeface="Microsoft JhengHei" panose="020B0604030504040204" pitchFamily="34" charset="-120"/>
              <a:sym typeface="Arial" panose="020B0604020202020204" pitchFamily="34" charset="0"/>
            </a:endParaRPr>
          </a:p>
        </p:txBody>
      </p:sp>
      <p:sp>
        <p:nvSpPr>
          <p:cNvPr id="6154" name="橢圓 9">
            <a:extLst>
              <a:ext uri="{FF2B5EF4-FFF2-40B4-BE49-F238E27FC236}">
                <a16:creationId xmlns:a16="http://schemas.microsoft.com/office/drawing/2014/main" id="{06F5D28A-E198-42CE-BB99-C401A4AB3BCC}"/>
              </a:ext>
            </a:extLst>
          </p:cNvPr>
          <p:cNvSpPr>
            <a:spLocks/>
          </p:cNvSpPr>
          <p:nvPr/>
        </p:nvSpPr>
        <p:spPr bwMode="auto">
          <a:xfrm>
            <a:off x="7177088" y="3822700"/>
            <a:ext cx="711200" cy="711200"/>
          </a:xfrm>
          <a:prstGeom prst="ellipse">
            <a:avLst/>
          </a:prstGeom>
          <a:solidFill>
            <a:srgbClr val="3C72A4"/>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marL="233363" indent="-2333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 typeface="Arial" panose="020B0604020202020204" pitchFamily="34" charset="0"/>
              <a:buChar char="•"/>
            </a:pPr>
            <a:endParaRPr lang="zh-CN" altLang="zh-CN" sz="3200">
              <a:solidFill>
                <a:srgbClr val="000000"/>
              </a:solidFill>
              <a:ea typeface="Microsoft JhengHei" panose="020B0604030504040204" pitchFamily="34" charset="-120"/>
              <a:sym typeface="Arial" panose="020B0604020202020204" pitchFamily="34" charset="0"/>
            </a:endParaRPr>
          </a:p>
        </p:txBody>
      </p:sp>
      <p:sp>
        <p:nvSpPr>
          <p:cNvPr id="6155" name="文本框 26">
            <a:extLst>
              <a:ext uri="{FF2B5EF4-FFF2-40B4-BE49-F238E27FC236}">
                <a16:creationId xmlns:a16="http://schemas.microsoft.com/office/drawing/2014/main" id="{EE11AADE-D9F0-46D4-9908-9D04867A40ED}"/>
              </a:ext>
            </a:extLst>
          </p:cNvPr>
          <p:cNvSpPr>
            <a:spLocks noChangeArrowheads="1"/>
          </p:cNvSpPr>
          <p:nvPr/>
        </p:nvSpPr>
        <p:spPr bwMode="auto">
          <a:xfrm>
            <a:off x="7932738" y="4057650"/>
            <a:ext cx="12620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endParaRPr lang="en-US" altLang="zh-CN" sz="1400">
              <a:solidFill>
                <a:srgbClr val="7F7F7F"/>
              </a:solidFill>
              <a:latin typeface="宋体" panose="02010600030101010101" pitchFamily="2" charset="-122"/>
              <a:sym typeface="宋体" panose="02010600030101010101" pitchFamily="2" charset="-122"/>
            </a:endParaRPr>
          </a:p>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endParaRPr lang="zh-CN" altLang="en-US"/>
          </a:p>
        </p:txBody>
      </p:sp>
      <p:sp>
        <p:nvSpPr>
          <p:cNvPr id="6156" name="文本框 27">
            <a:extLst>
              <a:ext uri="{FF2B5EF4-FFF2-40B4-BE49-F238E27FC236}">
                <a16:creationId xmlns:a16="http://schemas.microsoft.com/office/drawing/2014/main" id="{53F512B5-BC4A-4A83-82B6-8815795116CF}"/>
              </a:ext>
            </a:extLst>
          </p:cNvPr>
          <p:cNvSpPr>
            <a:spLocks noChangeArrowheads="1"/>
          </p:cNvSpPr>
          <p:nvPr/>
        </p:nvSpPr>
        <p:spPr bwMode="auto">
          <a:xfrm>
            <a:off x="2811463" y="4057650"/>
            <a:ext cx="12620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endParaRPr lang="en-US" altLang="zh-CN" sz="1400">
              <a:solidFill>
                <a:srgbClr val="7F7F7F"/>
              </a:solidFill>
              <a:latin typeface="宋体" panose="02010600030101010101" pitchFamily="2" charset="-122"/>
              <a:sym typeface="宋体" panose="02010600030101010101" pitchFamily="2" charset="-122"/>
            </a:endParaRPr>
          </a:p>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p>
        </p:txBody>
      </p:sp>
      <p:sp>
        <p:nvSpPr>
          <p:cNvPr id="6157" name="文本框 18">
            <a:extLst>
              <a:ext uri="{FF2B5EF4-FFF2-40B4-BE49-F238E27FC236}">
                <a16:creationId xmlns:a16="http://schemas.microsoft.com/office/drawing/2014/main" id="{42288213-CD73-4D92-90ED-B507A5359342}"/>
              </a:ext>
            </a:extLst>
          </p:cNvPr>
          <p:cNvSpPr>
            <a:spLocks noChangeArrowheads="1"/>
          </p:cNvSpPr>
          <p:nvPr/>
        </p:nvSpPr>
        <p:spPr bwMode="auto">
          <a:xfrm>
            <a:off x="7253288" y="1962150"/>
            <a:ext cx="12620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endParaRPr lang="en-US" altLang="zh-CN" sz="1400">
              <a:solidFill>
                <a:srgbClr val="7F7F7F"/>
              </a:solidFill>
              <a:latin typeface="宋体" panose="02010600030101010101" pitchFamily="2" charset="-122"/>
              <a:sym typeface="宋体" panose="02010600030101010101" pitchFamily="2" charset="-122"/>
            </a:endParaRPr>
          </a:p>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endParaRPr lang="zh-CN" altLang="en-US"/>
          </a:p>
        </p:txBody>
      </p:sp>
      <p:sp>
        <p:nvSpPr>
          <p:cNvPr id="6158" name="文本框 19">
            <a:extLst>
              <a:ext uri="{FF2B5EF4-FFF2-40B4-BE49-F238E27FC236}">
                <a16:creationId xmlns:a16="http://schemas.microsoft.com/office/drawing/2014/main" id="{C17F299D-DD16-4E51-81BD-68E31C0A7E93}"/>
              </a:ext>
            </a:extLst>
          </p:cNvPr>
          <p:cNvSpPr>
            <a:spLocks noChangeArrowheads="1"/>
          </p:cNvSpPr>
          <p:nvPr/>
        </p:nvSpPr>
        <p:spPr bwMode="auto">
          <a:xfrm>
            <a:off x="3600450" y="1962150"/>
            <a:ext cx="1263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endParaRPr lang="en-US" altLang="zh-CN" sz="1400">
              <a:solidFill>
                <a:srgbClr val="7F7F7F"/>
              </a:solidFill>
              <a:latin typeface="宋体" panose="02010600030101010101" pitchFamily="2" charset="-122"/>
              <a:sym typeface="宋体" panose="02010600030101010101" pitchFamily="2" charset="-122"/>
            </a:endParaRPr>
          </a:p>
          <a:p>
            <a:pPr eaLnBrk="1" hangingPunct="1">
              <a:lnSpc>
                <a:spcPct val="120000"/>
              </a:lnSpc>
            </a:pPr>
            <a:r>
              <a:rPr lang="zh-CN" altLang="en-US" sz="1400">
                <a:solidFill>
                  <a:srgbClr val="7F7F7F"/>
                </a:solidFill>
                <a:latin typeface="宋体" panose="02010600030101010101" pitchFamily="2" charset="-122"/>
                <a:sym typeface="宋体" panose="02010600030101010101" pitchFamily="2" charset="-122"/>
              </a:rPr>
              <a:t>Enter text here</a:t>
            </a:r>
            <a:endParaRPr lang="zh-CN" altLang="en-US"/>
          </a:p>
        </p:txBody>
      </p:sp>
      <p:sp>
        <p:nvSpPr>
          <p:cNvPr id="6159" name="KSO_Shape">
            <a:extLst>
              <a:ext uri="{FF2B5EF4-FFF2-40B4-BE49-F238E27FC236}">
                <a16:creationId xmlns:a16="http://schemas.microsoft.com/office/drawing/2014/main" id="{876AF726-78F6-41EB-94CF-7CADDECBC2D8}"/>
              </a:ext>
            </a:extLst>
          </p:cNvPr>
          <p:cNvSpPr>
            <a:spLocks noChangeArrowheads="1"/>
          </p:cNvSpPr>
          <p:nvPr/>
        </p:nvSpPr>
        <p:spPr bwMode="auto">
          <a:xfrm>
            <a:off x="4268788" y="3800475"/>
            <a:ext cx="458787" cy="385763"/>
          </a:xfrm>
          <a:custGeom>
            <a:avLst/>
            <a:gdLst>
              <a:gd name="T0" fmla="*/ 45113 w 2300288"/>
              <a:gd name="T1" fmla="*/ 38437 h 1936750"/>
              <a:gd name="T2" fmla="*/ 48323 w 2300288"/>
              <a:gd name="T3" fmla="*/ 41618 h 1936750"/>
              <a:gd name="T4" fmla="*/ 48407 w 2300288"/>
              <a:gd name="T5" fmla="*/ 42233 h 1936750"/>
              <a:gd name="T6" fmla="*/ 45795 w 2300288"/>
              <a:gd name="T7" fmla="*/ 45070 h 1936750"/>
              <a:gd name="T8" fmla="*/ 47054 w 2300288"/>
              <a:gd name="T9" fmla="*/ 49481 h 1936750"/>
              <a:gd name="T10" fmla="*/ 47903 w 2300288"/>
              <a:gd name="T11" fmla="*/ 56081 h 1936750"/>
              <a:gd name="T12" fmla="*/ 41610 w 2300288"/>
              <a:gd name="T13" fmla="*/ 54017 h 1936750"/>
              <a:gd name="T14" fmla="*/ 42607 w 2300288"/>
              <a:gd name="T15" fmla="*/ 47969 h 1936750"/>
              <a:gd name="T16" fmla="*/ 41117 w 2300288"/>
              <a:gd name="T17" fmla="*/ 42661 h 1936750"/>
              <a:gd name="T18" fmla="*/ 40897 w 2300288"/>
              <a:gd name="T19" fmla="*/ 42056 h 1936750"/>
              <a:gd name="T20" fmla="*/ 41117 w 2300288"/>
              <a:gd name="T21" fmla="*/ 41462 h 1936750"/>
              <a:gd name="T22" fmla="*/ 44400 w 2300288"/>
              <a:gd name="T23" fmla="*/ 38365 h 1936750"/>
              <a:gd name="T24" fmla="*/ 56328 w 2300288"/>
              <a:gd name="T25" fmla="*/ 34234 h 1936750"/>
              <a:gd name="T26" fmla="*/ 63317 w 2300288"/>
              <a:gd name="T27" fmla="*/ 36662 h 1936750"/>
              <a:gd name="T28" fmla="*/ 70161 w 2300288"/>
              <a:gd name="T29" fmla="*/ 39016 h 1936750"/>
              <a:gd name="T30" fmla="*/ 71950 w 2300288"/>
              <a:gd name="T31" fmla="*/ 40038 h 1936750"/>
              <a:gd name="T32" fmla="*/ 73049 w 2300288"/>
              <a:gd name="T33" fmla="*/ 41309 h 1936750"/>
              <a:gd name="T34" fmla="*/ 74409 w 2300288"/>
              <a:gd name="T35" fmla="*/ 44226 h 1936750"/>
              <a:gd name="T36" fmla="*/ 75340 w 2300288"/>
              <a:gd name="T37" fmla="*/ 48102 h 1936750"/>
              <a:gd name="T38" fmla="*/ 75780 w 2300288"/>
              <a:gd name="T39" fmla="*/ 52989 h 1936750"/>
              <a:gd name="T40" fmla="*/ 75571 w 2300288"/>
              <a:gd name="T41" fmla="*/ 54073 h 1936750"/>
              <a:gd name="T42" fmla="*/ 74566 w 2300288"/>
              <a:gd name="T43" fmla="*/ 54896 h 1936750"/>
              <a:gd name="T44" fmla="*/ 70883 w 2300288"/>
              <a:gd name="T45" fmla="*/ 56292 h 1936750"/>
              <a:gd name="T46" fmla="*/ 64678 w 2300288"/>
              <a:gd name="T47" fmla="*/ 57428 h 1936750"/>
              <a:gd name="T48" fmla="*/ 55888 w 2300288"/>
              <a:gd name="T49" fmla="*/ 58115 h 1936750"/>
              <a:gd name="T50" fmla="*/ 37747 w 2300288"/>
              <a:gd name="T51" fmla="*/ 60814 h 1936750"/>
              <a:gd name="T52" fmla="*/ 3848 w 2300288"/>
              <a:gd name="T53" fmla="*/ 33141 h 1936750"/>
              <a:gd name="T54" fmla="*/ 45851 w 2300288"/>
              <a:gd name="T55" fmla="*/ 63 h 1936750"/>
              <a:gd name="T56" fmla="*/ 47862 w 2300288"/>
              <a:gd name="T57" fmla="*/ 500 h 1936750"/>
              <a:gd name="T58" fmla="*/ 49716 w 2300288"/>
              <a:gd name="T59" fmla="*/ 1303 h 1936750"/>
              <a:gd name="T60" fmla="*/ 51413 w 2300288"/>
              <a:gd name="T61" fmla="*/ 2460 h 1936750"/>
              <a:gd name="T62" fmla="*/ 54000 w 2300288"/>
              <a:gd name="T63" fmla="*/ 5348 h 1936750"/>
              <a:gd name="T64" fmla="*/ 55801 w 2300288"/>
              <a:gd name="T65" fmla="*/ 9362 h 1936750"/>
              <a:gd name="T66" fmla="*/ 56262 w 2300288"/>
              <a:gd name="T67" fmla="*/ 11958 h 1936750"/>
              <a:gd name="T68" fmla="*/ 56273 w 2300288"/>
              <a:gd name="T69" fmla="*/ 14574 h 1936750"/>
              <a:gd name="T70" fmla="*/ 55801 w 2300288"/>
              <a:gd name="T71" fmla="*/ 17618 h 1936750"/>
              <a:gd name="T72" fmla="*/ 54879 w 2300288"/>
              <a:gd name="T73" fmla="*/ 20683 h 1936750"/>
              <a:gd name="T74" fmla="*/ 53549 w 2300288"/>
              <a:gd name="T75" fmla="*/ 23613 h 1936750"/>
              <a:gd name="T76" fmla="*/ 51884 w 2300288"/>
              <a:gd name="T77" fmla="*/ 26229 h 1936750"/>
              <a:gd name="T78" fmla="*/ 48690 w 2300288"/>
              <a:gd name="T79" fmla="*/ 34361 h 1936750"/>
              <a:gd name="T80" fmla="*/ 45600 w 2300288"/>
              <a:gd name="T81" fmla="*/ 37071 h 1936750"/>
              <a:gd name="T82" fmla="*/ 44584 w 2300288"/>
              <a:gd name="T83" fmla="*/ 37478 h 1936750"/>
              <a:gd name="T84" fmla="*/ 43222 w 2300288"/>
              <a:gd name="T85" fmla="*/ 36728 h 1936750"/>
              <a:gd name="T86" fmla="*/ 39525 w 2300288"/>
              <a:gd name="T87" fmla="*/ 33214 h 1936750"/>
              <a:gd name="T88" fmla="*/ 36928 w 2300288"/>
              <a:gd name="T89" fmla="*/ 25521 h 1936750"/>
              <a:gd name="T90" fmla="*/ 35346 w 2300288"/>
              <a:gd name="T91" fmla="*/ 22789 h 1936750"/>
              <a:gd name="T92" fmla="*/ 34131 w 2300288"/>
              <a:gd name="T93" fmla="*/ 19808 h 1936750"/>
              <a:gd name="T94" fmla="*/ 33325 w 2300288"/>
              <a:gd name="T95" fmla="*/ 16732 h 1936750"/>
              <a:gd name="T96" fmla="*/ 33000 w 2300288"/>
              <a:gd name="T97" fmla="*/ 13730 h 1936750"/>
              <a:gd name="T98" fmla="*/ 33126 w 2300288"/>
              <a:gd name="T99" fmla="*/ 11301 h 1936750"/>
              <a:gd name="T100" fmla="*/ 33911 w 2300288"/>
              <a:gd name="T101" fmla="*/ 8132 h 1936750"/>
              <a:gd name="T102" fmla="*/ 36027 w 2300288"/>
              <a:gd name="T103" fmla="*/ 4358 h 1936750"/>
              <a:gd name="T104" fmla="*/ 38373 w 2300288"/>
              <a:gd name="T105" fmla="*/ 2095 h 1936750"/>
              <a:gd name="T106" fmla="*/ 40122 w 2300288"/>
              <a:gd name="T107" fmla="*/ 1043 h 1936750"/>
              <a:gd name="T108" fmla="*/ 42028 w 2300288"/>
              <a:gd name="T109" fmla="*/ 344 h 1936750"/>
              <a:gd name="T110" fmla="*/ 44060 w 2300288"/>
              <a:gd name="T111" fmla="*/ 10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0288"/>
              <a:gd name="T169" fmla="*/ 0 h 1936750"/>
              <a:gd name="T170" fmla="*/ 2300288 w 2300288"/>
              <a:gd name="T171" fmla="*/ 1936750 h 19367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6160" name="KSO_Shape">
            <a:extLst>
              <a:ext uri="{FF2B5EF4-FFF2-40B4-BE49-F238E27FC236}">
                <a16:creationId xmlns:a16="http://schemas.microsoft.com/office/drawing/2014/main" id="{1335F2CA-C8EB-4E9A-B65D-C1F5F84463B0}"/>
              </a:ext>
            </a:extLst>
          </p:cNvPr>
          <p:cNvSpPr>
            <a:spLocks noChangeArrowheads="1"/>
          </p:cNvSpPr>
          <p:nvPr/>
        </p:nvSpPr>
        <p:spPr bwMode="auto">
          <a:xfrm>
            <a:off x="5170488" y="2336800"/>
            <a:ext cx="288925" cy="323850"/>
          </a:xfrm>
          <a:custGeom>
            <a:avLst/>
            <a:gdLst>
              <a:gd name="T0" fmla="*/ 5015 w 2033587"/>
              <a:gd name="T1" fmla="*/ 19115 h 2276475"/>
              <a:gd name="T2" fmla="*/ 23733 w 2033587"/>
              <a:gd name="T3" fmla="*/ 14357 h 2276475"/>
              <a:gd name="T4" fmla="*/ 23786 w 2033587"/>
              <a:gd name="T5" fmla="*/ 11964 h 2276475"/>
              <a:gd name="T6" fmla="*/ 32003 w 2033587"/>
              <a:gd name="T7" fmla="*/ 4710 h 2276475"/>
              <a:gd name="T8" fmla="*/ 32775 w 2033587"/>
              <a:gd name="T9" fmla="*/ 4952 h 2276475"/>
              <a:gd name="T10" fmla="*/ 33440 w 2033587"/>
              <a:gd name="T11" fmla="*/ 5398 h 2276475"/>
              <a:gd name="T12" fmla="*/ 33955 w 2033587"/>
              <a:gd name="T13" fmla="*/ 6017 h 2276475"/>
              <a:gd name="T14" fmla="*/ 34266 w 2033587"/>
              <a:gd name="T15" fmla="*/ 6770 h 2276475"/>
              <a:gd name="T16" fmla="*/ 34352 w 2033587"/>
              <a:gd name="T17" fmla="*/ 35773 h 2276475"/>
              <a:gd name="T18" fmla="*/ 34229 w 2033587"/>
              <a:gd name="T19" fmla="*/ 36596 h 2276475"/>
              <a:gd name="T20" fmla="*/ 33880 w 2033587"/>
              <a:gd name="T21" fmla="*/ 37327 h 2276475"/>
              <a:gd name="T22" fmla="*/ 33344 w 2033587"/>
              <a:gd name="T23" fmla="*/ 37918 h 2276475"/>
              <a:gd name="T24" fmla="*/ 32657 w 2033587"/>
              <a:gd name="T25" fmla="*/ 38338 h 2276475"/>
              <a:gd name="T26" fmla="*/ 31858 w 2033587"/>
              <a:gd name="T27" fmla="*/ 38542 h 2276475"/>
              <a:gd name="T28" fmla="*/ 7691 w 2033587"/>
              <a:gd name="T29" fmla="*/ 38526 h 2276475"/>
              <a:gd name="T30" fmla="*/ 6908 w 2033587"/>
              <a:gd name="T31" fmla="*/ 38284 h 2276475"/>
              <a:gd name="T32" fmla="*/ 6248 w 2033587"/>
              <a:gd name="T33" fmla="*/ 37832 h 2276475"/>
              <a:gd name="T34" fmla="*/ 5739 w 2033587"/>
              <a:gd name="T35" fmla="*/ 37214 h 2276475"/>
              <a:gd name="T36" fmla="*/ 5422 w 2033587"/>
              <a:gd name="T37" fmla="*/ 36467 h 2276475"/>
              <a:gd name="T38" fmla="*/ 7712 w 2033587"/>
              <a:gd name="T39" fmla="*/ 35773 h 2276475"/>
              <a:gd name="T40" fmla="*/ 7782 w 2033587"/>
              <a:gd name="T41" fmla="*/ 35993 h 2276475"/>
              <a:gd name="T42" fmla="*/ 8034 w 2033587"/>
              <a:gd name="T43" fmla="*/ 36160 h 2276475"/>
              <a:gd name="T44" fmla="*/ 31692 w 2033587"/>
              <a:gd name="T45" fmla="*/ 36155 h 2276475"/>
              <a:gd name="T46" fmla="*/ 31928 w 2033587"/>
              <a:gd name="T47" fmla="*/ 35961 h 2276475"/>
              <a:gd name="T48" fmla="*/ 31971 w 2033587"/>
              <a:gd name="T49" fmla="*/ 7458 h 2276475"/>
              <a:gd name="T50" fmla="*/ 31901 w 2033587"/>
              <a:gd name="T51" fmla="*/ 7237 h 2276475"/>
              <a:gd name="T52" fmla="*/ 31660 w 2033587"/>
              <a:gd name="T53" fmla="*/ 7071 h 2276475"/>
              <a:gd name="T54" fmla="*/ 9945 w 2033587"/>
              <a:gd name="T55" fmla="*/ 7334 h 2276475"/>
              <a:gd name="T56" fmla="*/ 9785 w 2033587"/>
              <a:gd name="T57" fmla="*/ 8151 h 2276475"/>
              <a:gd name="T58" fmla="*/ 9398 w 2033587"/>
              <a:gd name="T59" fmla="*/ 8856 h 2276475"/>
              <a:gd name="T60" fmla="*/ 8830 w 2033587"/>
              <a:gd name="T61" fmla="*/ 9420 h 2276475"/>
              <a:gd name="T62" fmla="*/ 8127 w 2033587"/>
              <a:gd name="T63" fmla="*/ 9808 h 2276475"/>
              <a:gd name="T64" fmla="*/ 7317 w 2033587"/>
              <a:gd name="T65" fmla="*/ 9974 h 2276475"/>
              <a:gd name="T66" fmla="*/ 2398 w 2033587"/>
              <a:gd name="T67" fmla="*/ 31208 h 2276475"/>
              <a:gd name="T68" fmla="*/ 2586 w 2033587"/>
              <a:gd name="T69" fmla="*/ 31445 h 2276475"/>
              <a:gd name="T70" fmla="*/ 26237 w 2033587"/>
              <a:gd name="T71" fmla="*/ 31493 h 2276475"/>
              <a:gd name="T72" fmla="*/ 26462 w 2033587"/>
              <a:gd name="T73" fmla="*/ 31423 h 2276475"/>
              <a:gd name="T74" fmla="*/ 26634 w 2033587"/>
              <a:gd name="T75" fmla="*/ 31170 h 2276475"/>
              <a:gd name="T76" fmla="*/ 26623 w 2033587"/>
              <a:gd name="T77" fmla="*/ 2667 h 2276475"/>
              <a:gd name="T78" fmla="*/ 26430 w 2033587"/>
              <a:gd name="T79" fmla="*/ 2436 h 2276475"/>
              <a:gd name="T80" fmla="*/ 9951 w 2033587"/>
              <a:gd name="T81" fmla="*/ 2387 h 2276475"/>
              <a:gd name="T82" fmla="*/ 26800 w 2033587"/>
              <a:gd name="T83" fmla="*/ 59 h 2276475"/>
              <a:gd name="T84" fmla="*/ 27562 w 2033587"/>
              <a:gd name="T85" fmla="*/ 339 h 2276475"/>
              <a:gd name="T86" fmla="*/ 28206 w 2033587"/>
              <a:gd name="T87" fmla="*/ 817 h 2276475"/>
              <a:gd name="T88" fmla="*/ 28683 w 2033587"/>
              <a:gd name="T89" fmla="*/ 1463 h 2276475"/>
              <a:gd name="T90" fmla="*/ 28962 w 2033587"/>
              <a:gd name="T91" fmla="*/ 2226 h 2276475"/>
              <a:gd name="T92" fmla="*/ 29016 w 2033587"/>
              <a:gd name="T93" fmla="*/ 31235 h 2276475"/>
              <a:gd name="T94" fmla="*/ 28849 w 2033587"/>
              <a:gd name="T95" fmla="*/ 32047 h 2276475"/>
              <a:gd name="T96" fmla="*/ 28468 w 2033587"/>
              <a:gd name="T97" fmla="*/ 32757 h 2276475"/>
              <a:gd name="T98" fmla="*/ 27900 w 2033587"/>
              <a:gd name="T99" fmla="*/ 33327 h 2276475"/>
              <a:gd name="T100" fmla="*/ 27192 w 2033587"/>
              <a:gd name="T101" fmla="*/ 33708 h 2276475"/>
              <a:gd name="T102" fmla="*/ 26387 w 2033587"/>
              <a:gd name="T103" fmla="*/ 33875 h 2276475"/>
              <a:gd name="T104" fmla="*/ 2215 w 2033587"/>
              <a:gd name="T105" fmla="*/ 33821 h 2276475"/>
              <a:gd name="T106" fmla="*/ 1454 w 2033587"/>
              <a:gd name="T107" fmla="*/ 33541 h 2276475"/>
              <a:gd name="T108" fmla="*/ 815 w 2033587"/>
              <a:gd name="T109" fmla="*/ 33063 h 2276475"/>
              <a:gd name="T110" fmla="*/ 333 w 2033587"/>
              <a:gd name="T111" fmla="*/ 32418 h 2276475"/>
              <a:gd name="T112" fmla="*/ 54 w 2033587"/>
              <a:gd name="T113" fmla="*/ 31654 h 2276475"/>
              <a:gd name="T114" fmla="*/ 8266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33587"/>
              <a:gd name="T175" fmla="*/ 0 h 2276475"/>
              <a:gd name="T176" fmla="*/ 2033587 w 2033587"/>
              <a:gd name="T177" fmla="*/ 2276475 h 22764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6161" name="KSO_Shape">
            <a:extLst>
              <a:ext uri="{FF2B5EF4-FFF2-40B4-BE49-F238E27FC236}">
                <a16:creationId xmlns:a16="http://schemas.microsoft.com/office/drawing/2014/main" id="{34D78FC4-D39B-4540-8EC1-71FB7A5CEE72}"/>
              </a:ext>
            </a:extLst>
          </p:cNvPr>
          <p:cNvSpPr>
            <a:spLocks noChangeArrowheads="1"/>
          </p:cNvSpPr>
          <p:nvPr/>
        </p:nvSpPr>
        <p:spPr bwMode="auto">
          <a:xfrm>
            <a:off x="6630988" y="2460625"/>
            <a:ext cx="414337" cy="352425"/>
          </a:xfrm>
          <a:custGeom>
            <a:avLst/>
            <a:gdLst>
              <a:gd name="T0" fmla="*/ 40478 w 2276475"/>
              <a:gd name="T1" fmla="*/ 44003 h 1936751"/>
              <a:gd name="T2" fmla="*/ 39642 w 2276475"/>
              <a:gd name="T3" fmla="*/ 45969 h 1936751"/>
              <a:gd name="T4" fmla="*/ 22919 w 2276475"/>
              <a:gd name="T5" fmla="*/ 45590 h 1936751"/>
              <a:gd name="T6" fmla="*/ 23043 w 2276475"/>
              <a:gd name="T7" fmla="*/ 43519 h 1936751"/>
              <a:gd name="T8" fmla="*/ 36588 w 2276475"/>
              <a:gd name="T9" fmla="*/ 36924 h 1936751"/>
              <a:gd name="T10" fmla="*/ 37019 w 2276475"/>
              <a:gd name="T11" fmla="*/ 38703 h 1936751"/>
              <a:gd name="T12" fmla="*/ 26879 w 2276475"/>
              <a:gd name="T13" fmla="*/ 39360 h 1936751"/>
              <a:gd name="T14" fmla="*/ 25947 w 2276475"/>
              <a:gd name="T15" fmla="*/ 37783 h 1936751"/>
              <a:gd name="T16" fmla="*/ 10237 w 2276475"/>
              <a:gd name="T17" fmla="*/ 29753 h 1936751"/>
              <a:gd name="T18" fmla="*/ 26457 w 2276475"/>
              <a:gd name="T19" fmla="*/ 30975 h 1936751"/>
              <a:gd name="T20" fmla="*/ 25172 w 2276475"/>
              <a:gd name="T21" fmla="*/ 32759 h 1936751"/>
              <a:gd name="T22" fmla="*/ 8590 w 2276475"/>
              <a:gd name="T23" fmla="*/ 32029 h 1936751"/>
              <a:gd name="T24" fmla="*/ 9189 w 2276475"/>
              <a:gd name="T25" fmla="*/ 30017 h 1936751"/>
              <a:gd name="T26" fmla="*/ 35985 w 2276475"/>
              <a:gd name="T27" fmla="*/ 27082 h 1936751"/>
              <a:gd name="T28" fmla="*/ 34067 w 2276475"/>
              <a:gd name="T29" fmla="*/ 30438 h 1936751"/>
              <a:gd name="T30" fmla="*/ 33103 w 2276475"/>
              <a:gd name="T31" fmla="*/ 30385 h 1936751"/>
              <a:gd name="T32" fmla="*/ 9593 w 2276475"/>
              <a:gd name="T33" fmla="*/ 23380 h 1936751"/>
              <a:gd name="T34" fmla="*/ 19566 w 2276475"/>
              <a:gd name="T35" fmla="*/ 24338 h 1936751"/>
              <a:gd name="T36" fmla="*/ 18801 w 2276475"/>
              <a:gd name="T37" fmla="*/ 25991 h 1936751"/>
              <a:gd name="T38" fmla="*/ 8590 w 2276475"/>
              <a:gd name="T39" fmla="*/ 25499 h 1936751"/>
              <a:gd name="T40" fmla="*/ 8854 w 2276475"/>
              <a:gd name="T41" fmla="*/ 23679 h 1936751"/>
              <a:gd name="T42" fmla="*/ 27725 w 2276475"/>
              <a:gd name="T43" fmla="*/ 16744 h 1936751"/>
              <a:gd name="T44" fmla="*/ 28042 w 2276475"/>
              <a:gd name="T45" fmla="*/ 19012 h 1936751"/>
              <a:gd name="T46" fmla="*/ 8880 w 2276475"/>
              <a:gd name="T47" fmla="*/ 19627 h 1936751"/>
              <a:gd name="T48" fmla="*/ 7913 w 2276475"/>
              <a:gd name="T49" fmla="*/ 17553 h 1936751"/>
              <a:gd name="T50" fmla="*/ 48624 w 2276475"/>
              <a:gd name="T51" fmla="*/ 11391 h 1936751"/>
              <a:gd name="T52" fmla="*/ 51902 w 2276475"/>
              <a:gd name="T53" fmla="*/ 14187 h 1936751"/>
              <a:gd name="T54" fmla="*/ 52290 w 2276475"/>
              <a:gd name="T55" fmla="*/ 15892 h 1936751"/>
              <a:gd name="T56" fmla="*/ 39682 w 2276475"/>
              <a:gd name="T57" fmla="*/ 28039 h 1936751"/>
              <a:gd name="T58" fmla="*/ 37726 w 2276475"/>
              <a:gd name="T59" fmla="*/ 27907 h 1936751"/>
              <a:gd name="T60" fmla="*/ 36237 w 2276475"/>
              <a:gd name="T61" fmla="*/ 26474 h 1936751"/>
              <a:gd name="T62" fmla="*/ 35637 w 2276475"/>
              <a:gd name="T63" fmla="*/ 24418 h 1936751"/>
              <a:gd name="T64" fmla="*/ 48245 w 2276475"/>
              <a:gd name="T65" fmla="*/ 11418 h 1936751"/>
              <a:gd name="T66" fmla="*/ 6608 w 2276475"/>
              <a:gd name="T67" fmla="*/ 12164 h 1936751"/>
              <a:gd name="T68" fmla="*/ 3792 w 2276475"/>
              <a:gd name="T69" fmla="*/ 14852 h 1936751"/>
              <a:gd name="T70" fmla="*/ 3423 w 2276475"/>
              <a:gd name="T71" fmla="*/ 46597 h 1936751"/>
              <a:gd name="T72" fmla="*/ 5675 w 2276475"/>
              <a:gd name="T73" fmla="*/ 49786 h 1936751"/>
              <a:gd name="T74" fmla="*/ 45806 w 2276475"/>
              <a:gd name="T75" fmla="*/ 50691 h 1936751"/>
              <a:gd name="T76" fmla="*/ 49325 w 2276475"/>
              <a:gd name="T77" fmla="*/ 48916 h 1936751"/>
              <a:gd name="T78" fmla="*/ 50742 w 2276475"/>
              <a:gd name="T79" fmla="*/ 45226 h 1936751"/>
              <a:gd name="T80" fmla="*/ 53197 w 2276475"/>
              <a:gd name="T81" fmla="*/ 50972 h 1936751"/>
              <a:gd name="T82" fmla="*/ 50126 w 2276475"/>
              <a:gd name="T83" fmla="*/ 53371 h 1936751"/>
              <a:gd name="T84" fmla="*/ 3361 w 2276475"/>
              <a:gd name="T85" fmla="*/ 53177 h 1936751"/>
              <a:gd name="T86" fmla="*/ 545 w 2276475"/>
              <a:gd name="T87" fmla="*/ 50506 h 1936751"/>
              <a:gd name="T88" fmla="*/ 176 w 2276475"/>
              <a:gd name="T89" fmla="*/ 12954 h 1936751"/>
              <a:gd name="T90" fmla="*/ 2428 w 2276475"/>
              <a:gd name="T91" fmla="*/ 9774 h 1936751"/>
              <a:gd name="T92" fmla="*/ 57857 w 2276475"/>
              <a:gd name="T93" fmla="*/ 2945 h 1936751"/>
              <a:gd name="T94" fmla="*/ 59799 w 2276475"/>
              <a:gd name="T95" fmla="*/ 3795 h 1936751"/>
              <a:gd name="T96" fmla="*/ 60898 w 2276475"/>
              <a:gd name="T97" fmla="*/ 5856 h 1936751"/>
              <a:gd name="T98" fmla="*/ 60344 w 2276475"/>
              <a:gd name="T99" fmla="*/ 7864 h 1936751"/>
              <a:gd name="T100" fmla="*/ 53692 w 2276475"/>
              <a:gd name="T101" fmla="*/ 13967 h 1936751"/>
              <a:gd name="T102" fmla="*/ 51117 w 2276475"/>
              <a:gd name="T103" fmla="*/ 11240 h 1936751"/>
              <a:gd name="T104" fmla="*/ 49904 w 2276475"/>
              <a:gd name="T105" fmla="*/ 9600 h 1936751"/>
              <a:gd name="T106" fmla="*/ 56873 w 2276475"/>
              <a:gd name="T107" fmla="*/ 3067 h 1936751"/>
              <a:gd name="T108" fmla="*/ 62727 w 2276475"/>
              <a:gd name="T109" fmla="*/ 1163 h 1936751"/>
              <a:gd name="T110" fmla="*/ 62603 w 2276475"/>
              <a:gd name="T111" fmla="*/ 3513 h 1936751"/>
              <a:gd name="T112" fmla="*/ 61099 w 2276475"/>
              <a:gd name="T113" fmla="*/ 3495 h 1936751"/>
              <a:gd name="T114" fmla="*/ 59428 w 2276475"/>
              <a:gd name="T115" fmla="*/ 1976 h 1936751"/>
              <a:gd name="T116" fmla="*/ 61188 w 2276475"/>
              <a:gd name="T117" fmla="*/ 536 h 1936751"/>
              <a:gd name="T118" fmla="*/ 56241 w 2276475"/>
              <a:gd name="T119" fmla="*/ 729 h 1936751"/>
              <a:gd name="T120" fmla="*/ 45208 w 2276475"/>
              <a:gd name="T121" fmla="*/ 12684 h 1936751"/>
              <a:gd name="T122" fmla="*/ 43656 w 2276475"/>
              <a:gd name="T123" fmla="*/ 12446 h 1936751"/>
              <a:gd name="T124" fmla="*/ 43735 w 2276475"/>
              <a:gd name="T125" fmla="*/ 10901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76475"/>
              <a:gd name="T190" fmla="*/ 0 h 1936751"/>
              <a:gd name="T191" fmla="*/ 2276475 w 2276475"/>
              <a:gd name="T192" fmla="*/ 1936751 h 19367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6162" name="KSO_Shape">
            <a:extLst>
              <a:ext uri="{FF2B5EF4-FFF2-40B4-BE49-F238E27FC236}">
                <a16:creationId xmlns:a16="http://schemas.microsoft.com/office/drawing/2014/main" id="{C1AF5581-C48F-4147-A1B7-392B7B1BA650}"/>
              </a:ext>
            </a:extLst>
          </p:cNvPr>
          <p:cNvSpPr>
            <a:spLocks noChangeArrowheads="1"/>
          </p:cNvSpPr>
          <p:nvPr/>
        </p:nvSpPr>
        <p:spPr bwMode="auto">
          <a:xfrm>
            <a:off x="7331075" y="4016375"/>
            <a:ext cx="403225" cy="323850"/>
          </a:xfrm>
          <a:custGeom>
            <a:avLst/>
            <a:gdLst>
              <a:gd name="T0" fmla="*/ 10861 w 2874963"/>
              <a:gd name="T1" fmla="*/ 24667 h 2311400"/>
              <a:gd name="T2" fmla="*/ 16020 w 2874963"/>
              <a:gd name="T3" fmla="*/ 22897 h 2311400"/>
              <a:gd name="T4" fmla="*/ 16954 w 2874963"/>
              <a:gd name="T5" fmla="*/ 23988 h 2311400"/>
              <a:gd name="T6" fmla="*/ 10408 w 2874963"/>
              <a:gd name="T7" fmla="*/ 28515 h 2311400"/>
              <a:gd name="T8" fmla="*/ 2415 w 2874963"/>
              <a:gd name="T9" fmla="*/ 26676 h 2311400"/>
              <a:gd name="T10" fmla="*/ 3460 w 2874963"/>
              <a:gd name="T11" fmla="*/ 23407 h 2311400"/>
              <a:gd name="T12" fmla="*/ 5451 w 2874963"/>
              <a:gd name="T13" fmla="*/ 22163 h 2311400"/>
              <a:gd name="T14" fmla="*/ 6001 w 2874963"/>
              <a:gd name="T15" fmla="*/ 24397 h 2311400"/>
              <a:gd name="T16" fmla="*/ 19554 w 2874963"/>
              <a:gd name="T17" fmla="*/ 16754 h 2311400"/>
              <a:gd name="T18" fmla="*/ 12681 w 2874963"/>
              <a:gd name="T19" fmla="*/ 13079 h 2311400"/>
              <a:gd name="T20" fmla="*/ 13293 w 2874963"/>
              <a:gd name="T21" fmla="*/ 15236 h 2311400"/>
              <a:gd name="T22" fmla="*/ 14151 w 2874963"/>
              <a:gd name="T23" fmla="*/ 16118 h 2311400"/>
              <a:gd name="T24" fmla="*/ 13657 w 2874963"/>
              <a:gd name="T25" fmla="*/ 17391 h 2311400"/>
              <a:gd name="T26" fmla="*/ 12578 w 2874963"/>
              <a:gd name="T27" fmla="*/ 19572 h 2311400"/>
              <a:gd name="T28" fmla="*/ 11053 w 2874963"/>
              <a:gd name="T29" fmla="*/ 20981 h 2311400"/>
              <a:gd name="T30" fmla="*/ 9956 w 2874963"/>
              <a:gd name="T31" fmla="*/ 21184 h 2311400"/>
              <a:gd name="T32" fmla="*/ 8833 w 2874963"/>
              <a:gd name="T33" fmla="*/ 20807 h 2311400"/>
              <a:gd name="T34" fmla="*/ 7325 w 2874963"/>
              <a:gd name="T35" fmla="*/ 18980 h 2311400"/>
              <a:gd name="T36" fmla="*/ 6237 w 2874963"/>
              <a:gd name="T37" fmla="*/ 17028 h 2311400"/>
              <a:gd name="T38" fmla="*/ 6211 w 2874963"/>
              <a:gd name="T39" fmla="*/ 15858 h 2311400"/>
              <a:gd name="T40" fmla="*/ 7097 w 2874963"/>
              <a:gd name="T41" fmla="*/ 14261 h 2311400"/>
              <a:gd name="T42" fmla="*/ 8268 w 2874963"/>
              <a:gd name="T43" fmla="*/ 13509 h 2311400"/>
              <a:gd name="T44" fmla="*/ 10648 w 2874963"/>
              <a:gd name="T45" fmla="*/ 13347 h 2311400"/>
              <a:gd name="T46" fmla="*/ 12114 w 2874963"/>
              <a:gd name="T47" fmla="*/ 12607 h 2311400"/>
              <a:gd name="T48" fmla="*/ 11947 w 2874963"/>
              <a:gd name="T49" fmla="*/ 10812 h 2311400"/>
              <a:gd name="T50" fmla="*/ 12827 w 2874963"/>
              <a:gd name="T51" fmla="*/ 11308 h 2311400"/>
              <a:gd name="T52" fmla="*/ 13589 w 2874963"/>
              <a:gd name="T53" fmla="*/ 12042 h 2311400"/>
              <a:gd name="T54" fmla="*/ 13944 w 2874963"/>
              <a:gd name="T55" fmla="*/ 14042 h 2311400"/>
              <a:gd name="T56" fmla="*/ 13471 w 2874963"/>
              <a:gd name="T57" fmla="*/ 15407 h 2311400"/>
              <a:gd name="T58" fmla="*/ 12860 w 2874963"/>
              <a:gd name="T59" fmla="*/ 13048 h 2311400"/>
              <a:gd name="T60" fmla="*/ 11622 w 2874963"/>
              <a:gd name="T61" fmla="*/ 12735 h 2311400"/>
              <a:gd name="T62" fmla="*/ 9755 w 2874963"/>
              <a:gd name="T63" fmla="*/ 13372 h 2311400"/>
              <a:gd name="T64" fmla="*/ 7528 w 2874963"/>
              <a:gd name="T65" fmla="*/ 13204 h 2311400"/>
              <a:gd name="T66" fmla="*/ 6728 w 2874963"/>
              <a:gd name="T67" fmla="*/ 15407 h 2311400"/>
              <a:gd name="T68" fmla="*/ 6228 w 2874963"/>
              <a:gd name="T69" fmla="*/ 14393 h 2311400"/>
              <a:gd name="T70" fmla="*/ 6577 w 2874963"/>
              <a:gd name="T71" fmla="*/ 12446 h 2311400"/>
              <a:gd name="T72" fmla="*/ 7726 w 2874963"/>
              <a:gd name="T73" fmla="*/ 11027 h 2311400"/>
              <a:gd name="T74" fmla="*/ 10098 w 2874963"/>
              <a:gd name="T75" fmla="*/ 10420 h 2311400"/>
              <a:gd name="T76" fmla="*/ 16061 w 2874963"/>
              <a:gd name="T77" fmla="*/ 7211 h 2311400"/>
              <a:gd name="T78" fmla="*/ 16061 w 2874963"/>
              <a:gd name="T79" fmla="*/ 8222 h 2311400"/>
              <a:gd name="T80" fmla="*/ 21238 w 2874963"/>
              <a:gd name="T81" fmla="*/ 8364 h 2311400"/>
              <a:gd name="T82" fmla="*/ 21510 w 2874963"/>
              <a:gd name="T83" fmla="*/ 7403 h 2311400"/>
              <a:gd name="T84" fmla="*/ 20647 w 2874963"/>
              <a:gd name="T85" fmla="*/ 7147 h 2311400"/>
              <a:gd name="T86" fmla="*/ 20132 w 2874963"/>
              <a:gd name="T87" fmla="*/ 7712 h 2311400"/>
              <a:gd name="T88" fmla="*/ 16851 w 2874963"/>
              <a:gd name="T89" fmla="*/ 7315 h 2311400"/>
              <a:gd name="T90" fmla="*/ 18252 w 2874963"/>
              <a:gd name="T91" fmla="*/ 1264 h 2311400"/>
              <a:gd name="T92" fmla="*/ 17788 w 2874963"/>
              <a:gd name="T93" fmla="*/ 1804 h 2311400"/>
              <a:gd name="T94" fmla="*/ 17803 w 2874963"/>
              <a:gd name="T95" fmla="*/ 2540 h 2311400"/>
              <a:gd name="T96" fmla="*/ 18296 w 2874963"/>
              <a:gd name="T97" fmla="*/ 3056 h 2311400"/>
              <a:gd name="T98" fmla="*/ 19038 w 2874963"/>
              <a:gd name="T99" fmla="*/ 3109 h 2311400"/>
              <a:gd name="T100" fmla="*/ 19597 w 2874963"/>
              <a:gd name="T101" fmla="*/ 2673 h 2311400"/>
              <a:gd name="T102" fmla="*/ 19727 w 2874963"/>
              <a:gd name="T103" fmla="*/ 1945 h 2311400"/>
              <a:gd name="T104" fmla="*/ 19340 w 2874963"/>
              <a:gd name="T105" fmla="*/ 1341 h 2311400"/>
              <a:gd name="T106" fmla="*/ 17341 w 2874963"/>
              <a:gd name="T107" fmla="*/ 0 h 2311400"/>
              <a:gd name="T108" fmla="*/ 20623 w 2874963"/>
              <a:gd name="T109" fmla="*/ 401 h 2311400"/>
              <a:gd name="T110" fmla="*/ 36572 w 2874963"/>
              <a:gd name="T111" fmla="*/ 6065 h 2311400"/>
              <a:gd name="T112" fmla="*/ 37367 w 2874963"/>
              <a:gd name="T113" fmla="*/ 6984 h 2311400"/>
              <a:gd name="T114" fmla="*/ 53 w 2874963"/>
              <a:gd name="T115" fmla="*/ 7147 h 2311400"/>
              <a:gd name="T116" fmla="*/ 760 w 2874963"/>
              <a:gd name="T117" fmla="*/ 6153 h 2311400"/>
              <a:gd name="T118" fmla="*/ 16827 w 2874963"/>
              <a:gd name="T119" fmla="*/ 513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74963"/>
              <a:gd name="T181" fmla="*/ 0 h 2311400"/>
              <a:gd name="T182" fmla="*/ 2874963 w 2874963"/>
              <a:gd name="T183" fmla="*/ 2311400 h 2311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grpSp>
        <p:nvGrpSpPr>
          <p:cNvPr id="6163" name="组合 24">
            <a:extLst>
              <a:ext uri="{FF2B5EF4-FFF2-40B4-BE49-F238E27FC236}">
                <a16:creationId xmlns:a16="http://schemas.microsoft.com/office/drawing/2014/main" id="{3398DC9D-DD3A-41CB-A844-3F4C6A518A2F}"/>
              </a:ext>
            </a:extLst>
          </p:cNvPr>
          <p:cNvGrpSpPr>
            <a:grpSpLocks/>
          </p:cNvGrpSpPr>
          <p:nvPr/>
        </p:nvGrpSpPr>
        <p:grpSpPr bwMode="auto">
          <a:xfrm rot="10800000">
            <a:off x="55563" y="50800"/>
            <a:ext cx="4611687" cy="765175"/>
            <a:chOff x="0" y="0"/>
            <a:chExt cx="4611606" cy="765176"/>
          </a:xfrm>
        </p:grpSpPr>
        <p:sp>
          <p:nvSpPr>
            <p:cNvPr id="6166" name="等腰三角形 25">
              <a:extLst>
                <a:ext uri="{FF2B5EF4-FFF2-40B4-BE49-F238E27FC236}">
                  <a16:creationId xmlns:a16="http://schemas.microsoft.com/office/drawing/2014/main" id="{109CE54C-11C1-4A78-B7F6-1BD3F0FD05BA}"/>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6167" name="等腰三角形 30">
              <a:extLst>
                <a:ext uri="{FF2B5EF4-FFF2-40B4-BE49-F238E27FC236}">
                  <a16:creationId xmlns:a16="http://schemas.microsoft.com/office/drawing/2014/main" id="{9CC7CE4E-6593-49DD-B342-1096126C2E08}"/>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6168" name="文本框 31">
              <a:extLst>
                <a:ext uri="{FF2B5EF4-FFF2-40B4-BE49-F238E27FC236}">
                  <a16:creationId xmlns:a16="http://schemas.microsoft.com/office/drawing/2014/main" id="{EC3A3244-C02E-44BC-880B-6079522C74E4}"/>
                </a:ext>
              </a:extLst>
            </p:cNvPr>
            <p:cNvSpPr>
              <a:spLocks noChangeArrowheads="1"/>
            </p:cNvSpPr>
            <p:nvPr/>
          </p:nvSpPr>
          <p:spPr bwMode="auto">
            <a:xfrm flipH="1">
              <a:off x="0" y="85727"/>
              <a:ext cx="4611606" cy="593725"/>
            </a:xfrm>
            <a:prstGeom prst="rect">
              <a:avLst/>
            </a:prstGeom>
            <a:solidFill>
              <a:srgbClr val="F48C0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6169" name="文本框 32">
              <a:extLst>
                <a:ext uri="{FF2B5EF4-FFF2-40B4-BE49-F238E27FC236}">
                  <a16:creationId xmlns:a16="http://schemas.microsoft.com/office/drawing/2014/main" id="{D5F90E07-5054-40EF-86BF-B37E3B017C53}"/>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6164" name="矩形 33">
            <a:extLst>
              <a:ext uri="{FF2B5EF4-FFF2-40B4-BE49-F238E27FC236}">
                <a16:creationId xmlns:a16="http://schemas.microsoft.com/office/drawing/2014/main" id="{B08BC991-720B-4481-97AF-6CA8F27EC189}"/>
              </a:ext>
            </a:extLst>
          </p:cNvPr>
          <p:cNvSpPr>
            <a:spLocks noChangeArrowheads="1"/>
          </p:cNvSpPr>
          <p:nvPr/>
        </p:nvSpPr>
        <p:spPr bwMode="auto">
          <a:xfrm>
            <a:off x="333375"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01</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6165" name="MH_Entry_1">
            <a:extLst>
              <a:ext uri="{FF2B5EF4-FFF2-40B4-BE49-F238E27FC236}">
                <a16:creationId xmlns:a16="http://schemas.microsoft.com/office/drawing/2014/main" id="{2B8A8B72-5767-43B1-B0F0-3E715F0F1F22}"/>
              </a:ext>
            </a:extLst>
          </p:cNvPr>
          <p:cNvSpPr>
            <a:spLocks noChangeArrowheads="1"/>
          </p:cNvSpPr>
          <p:nvPr/>
        </p:nvSpPr>
        <p:spPr bwMode="auto">
          <a:xfrm>
            <a:off x="839788"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圆角矩形 20">
            <a:extLst>
              <a:ext uri="{FF2B5EF4-FFF2-40B4-BE49-F238E27FC236}">
                <a16:creationId xmlns:a16="http://schemas.microsoft.com/office/drawing/2014/main" id="{951C2D8C-C2C1-4C66-83EA-820C4693350C}"/>
              </a:ext>
            </a:extLst>
          </p:cNvPr>
          <p:cNvSpPr>
            <a:spLocks noChangeArrowheads="1"/>
          </p:cNvSpPr>
          <p:nvPr/>
        </p:nvSpPr>
        <p:spPr bwMode="auto">
          <a:xfrm>
            <a:off x="4002088" y="3581400"/>
            <a:ext cx="3894137" cy="215900"/>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7171" name="圆角矩形 18">
            <a:extLst>
              <a:ext uri="{FF2B5EF4-FFF2-40B4-BE49-F238E27FC236}">
                <a16:creationId xmlns:a16="http://schemas.microsoft.com/office/drawing/2014/main" id="{73313058-BE27-4503-931E-C0FF48B29698}"/>
              </a:ext>
            </a:extLst>
          </p:cNvPr>
          <p:cNvSpPr>
            <a:spLocks noChangeArrowheads="1"/>
          </p:cNvSpPr>
          <p:nvPr/>
        </p:nvSpPr>
        <p:spPr bwMode="auto">
          <a:xfrm>
            <a:off x="4002088" y="3051175"/>
            <a:ext cx="3894137" cy="215900"/>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7172" name="圆角矩形 17">
            <a:extLst>
              <a:ext uri="{FF2B5EF4-FFF2-40B4-BE49-F238E27FC236}">
                <a16:creationId xmlns:a16="http://schemas.microsoft.com/office/drawing/2014/main" id="{CAB0140C-35FC-494A-BF6B-445CC201B785}"/>
              </a:ext>
            </a:extLst>
          </p:cNvPr>
          <p:cNvSpPr>
            <a:spLocks noChangeArrowheads="1"/>
          </p:cNvSpPr>
          <p:nvPr/>
        </p:nvSpPr>
        <p:spPr bwMode="auto">
          <a:xfrm>
            <a:off x="4002088" y="2501900"/>
            <a:ext cx="3894137" cy="217488"/>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7173" name="圆角矩形 5">
            <a:extLst>
              <a:ext uri="{FF2B5EF4-FFF2-40B4-BE49-F238E27FC236}">
                <a16:creationId xmlns:a16="http://schemas.microsoft.com/office/drawing/2014/main" id="{9B1900F4-B97C-4EB8-97E8-2CDCB9190F48}"/>
              </a:ext>
            </a:extLst>
          </p:cNvPr>
          <p:cNvSpPr>
            <a:spLocks noChangeArrowheads="1"/>
          </p:cNvSpPr>
          <p:nvPr/>
        </p:nvSpPr>
        <p:spPr bwMode="auto">
          <a:xfrm>
            <a:off x="4002088" y="1971675"/>
            <a:ext cx="3894137" cy="215900"/>
          </a:xfrm>
          <a:prstGeom prst="roundRect">
            <a:avLst>
              <a:gd name="adj" fmla="val 50000"/>
            </a:avLst>
          </a:prstGeom>
          <a:solidFill>
            <a:srgbClr val="D9D9D9"/>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7174" name="文本框 8">
            <a:extLst>
              <a:ext uri="{FF2B5EF4-FFF2-40B4-BE49-F238E27FC236}">
                <a16:creationId xmlns:a16="http://schemas.microsoft.com/office/drawing/2014/main" id="{7D30FFA1-2622-4589-A795-127B660DC8A3}"/>
              </a:ext>
            </a:extLst>
          </p:cNvPr>
          <p:cNvSpPr>
            <a:spLocks noChangeArrowheads="1"/>
          </p:cNvSpPr>
          <p:nvPr/>
        </p:nvSpPr>
        <p:spPr bwMode="auto">
          <a:xfrm>
            <a:off x="2946400" y="1854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latin typeface="微软雅黑" panose="020B0503020204020204" pitchFamily="34" charset="-122"/>
                <a:ea typeface="微软雅黑" panose="020B0503020204020204" pitchFamily="34" charset="-122"/>
                <a:sym typeface="微软雅黑" panose="020B0503020204020204" pitchFamily="34" charset="-122"/>
              </a:rPr>
              <a:t>Title</a:t>
            </a:r>
          </a:p>
        </p:txBody>
      </p:sp>
      <p:sp>
        <p:nvSpPr>
          <p:cNvPr id="7175" name="文本框 9">
            <a:extLst>
              <a:ext uri="{FF2B5EF4-FFF2-40B4-BE49-F238E27FC236}">
                <a16:creationId xmlns:a16="http://schemas.microsoft.com/office/drawing/2014/main" id="{097E772C-64CC-43BD-8EBF-AC7405AC70B9}"/>
              </a:ext>
            </a:extLst>
          </p:cNvPr>
          <p:cNvSpPr>
            <a:spLocks noChangeArrowheads="1"/>
          </p:cNvSpPr>
          <p:nvPr/>
        </p:nvSpPr>
        <p:spPr bwMode="auto">
          <a:xfrm>
            <a:off x="8313738" y="1879600"/>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Calibri" panose="020F0502020204030204" pitchFamily="34" charset="0"/>
                <a:ea typeface="微软雅黑" panose="020B0503020204020204" pitchFamily="34" charset="-122"/>
              </a:rPr>
              <a:t>40</a:t>
            </a:r>
            <a:r>
              <a:rPr lang="en-US" altLang="zh-CN" sz="1600">
                <a:latin typeface="Calibri" panose="020F0502020204030204" pitchFamily="34" charset="0"/>
                <a:ea typeface="微软雅黑" panose="020B0503020204020204" pitchFamily="34" charset="-122"/>
              </a:rPr>
              <a:t>%</a:t>
            </a:r>
            <a:endParaRPr lang="zh-CN" altLang="en-US" sz="1600">
              <a:latin typeface="Calibri" panose="020F0502020204030204" pitchFamily="34" charset="0"/>
              <a:ea typeface="微软雅黑" panose="020B0503020204020204" pitchFamily="34" charset="-122"/>
            </a:endParaRPr>
          </a:p>
        </p:txBody>
      </p:sp>
      <p:sp>
        <p:nvSpPr>
          <p:cNvPr id="7176" name="圆角矩形 22">
            <a:extLst>
              <a:ext uri="{FF2B5EF4-FFF2-40B4-BE49-F238E27FC236}">
                <a16:creationId xmlns:a16="http://schemas.microsoft.com/office/drawing/2014/main" id="{BD38F6EF-4C7B-4F49-80A4-6E71161C920F}"/>
              </a:ext>
            </a:extLst>
          </p:cNvPr>
          <p:cNvSpPr>
            <a:spLocks noChangeArrowheads="1"/>
          </p:cNvSpPr>
          <p:nvPr/>
        </p:nvSpPr>
        <p:spPr bwMode="auto">
          <a:xfrm>
            <a:off x="4002088" y="2501900"/>
            <a:ext cx="1912937" cy="217488"/>
          </a:xfrm>
          <a:prstGeom prst="roundRect">
            <a:avLst>
              <a:gd name="adj" fmla="val 50000"/>
            </a:avLst>
          </a:pr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7177" name="文本框 23">
            <a:extLst>
              <a:ext uri="{FF2B5EF4-FFF2-40B4-BE49-F238E27FC236}">
                <a16:creationId xmlns:a16="http://schemas.microsoft.com/office/drawing/2014/main" id="{A4A10347-2BF6-4283-A310-48B42EE49B6D}"/>
              </a:ext>
            </a:extLst>
          </p:cNvPr>
          <p:cNvSpPr>
            <a:spLocks noChangeArrowheads="1"/>
          </p:cNvSpPr>
          <p:nvPr/>
        </p:nvSpPr>
        <p:spPr bwMode="auto">
          <a:xfrm>
            <a:off x="2946400" y="23907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latin typeface="微软雅黑" panose="020B0503020204020204" pitchFamily="34" charset="-122"/>
                <a:ea typeface="微软雅黑" panose="020B0503020204020204" pitchFamily="34" charset="-122"/>
                <a:sym typeface="微软雅黑" panose="020B0503020204020204" pitchFamily="34" charset="-122"/>
              </a:rPr>
              <a:t>Title</a:t>
            </a:r>
          </a:p>
        </p:txBody>
      </p:sp>
      <p:sp>
        <p:nvSpPr>
          <p:cNvPr id="7178" name="文本框 24">
            <a:extLst>
              <a:ext uri="{FF2B5EF4-FFF2-40B4-BE49-F238E27FC236}">
                <a16:creationId xmlns:a16="http://schemas.microsoft.com/office/drawing/2014/main" id="{B4679D1D-A015-4318-957E-4C3F38F247E2}"/>
              </a:ext>
            </a:extLst>
          </p:cNvPr>
          <p:cNvSpPr>
            <a:spLocks noChangeArrowheads="1"/>
          </p:cNvSpPr>
          <p:nvPr/>
        </p:nvSpPr>
        <p:spPr bwMode="auto">
          <a:xfrm>
            <a:off x="8313738" y="2416175"/>
            <a:ext cx="719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Calibri" panose="020F0502020204030204" pitchFamily="34" charset="0"/>
                <a:ea typeface="微软雅黑" panose="020B0503020204020204" pitchFamily="34" charset="-122"/>
              </a:rPr>
              <a:t>50</a:t>
            </a:r>
            <a:r>
              <a:rPr lang="en-US" altLang="zh-CN" sz="1600">
                <a:latin typeface="Calibri" panose="020F0502020204030204" pitchFamily="34" charset="0"/>
                <a:ea typeface="微软雅黑" panose="020B0503020204020204" pitchFamily="34" charset="-122"/>
              </a:rPr>
              <a:t>%</a:t>
            </a:r>
            <a:endParaRPr lang="zh-CN" altLang="en-US" sz="1600">
              <a:latin typeface="Calibri" panose="020F0502020204030204" pitchFamily="34" charset="0"/>
              <a:ea typeface="微软雅黑" panose="020B0503020204020204" pitchFamily="34" charset="-122"/>
            </a:endParaRPr>
          </a:p>
        </p:txBody>
      </p:sp>
      <p:sp>
        <p:nvSpPr>
          <p:cNvPr id="7179" name="圆角矩形 26">
            <a:extLst>
              <a:ext uri="{FF2B5EF4-FFF2-40B4-BE49-F238E27FC236}">
                <a16:creationId xmlns:a16="http://schemas.microsoft.com/office/drawing/2014/main" id="{1FCEC7D2-C847-47D9-B14D-AD337A46B5C1}"/>
              </a:ext>
            </a:extLst>
          </p:cNvPr>
          <p:cNvSpPr>
            <a:spLocks noChangeArrowheads="1"/>
          </p:cNvSpPr>
          <p:nvPr/>
        </p:nvSpPr>
        <p:spPr bwMode="auto">
          <a:xfrm>
            <a:off x="4002088" y="3051175"/>
            <a:ext cx="3346450" cy="215900"/>
          </a:xfrm>
          <a:prstGeom prst="roundRect">
            <a:avLst>
              <a:gd name="adj" fmla="val 50000"/>
            </a:avLst>
          </a:prstGeom>
          <a:solidFill>
            <a:srgbClr val="63BC9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7180" name="文本框 27">
            <a:extLst>
              <a:ext uri="{FF2B5EF4-FFF2-40B4-BE49-F238E27FC236}">
                <a16:creationId xmlns:a16="http://schemas.microsoft.com/office/drawing/2014/main" id="{E46B0527-49E7-4899-AAF7-3419D7F21624}"/>
              </a:ext>
            </a:extLst>
          </p:cNvPr>
          <p:cNvSpPr>
            <a:spLocks noChangeArrowheads="1"/>
          </p:cNvSpPr>
          <p:nvPr/>
        </p:nvSpPr>
        <p:spPr bwMode="auto">
          <a:xfrm>
            <a:off x="2946400" y="292735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latin typeface="微软雅黑" panose="020B0503020204020204" pitchFamily="34" charset="-122"/>
                <a:ea typeface="微软雅黑" panose="020B0503020204020204" pitchFamily="34" charset="-122"/>
                <a:sym typeface="微软雅黑" panose="020B0503020204020204" pitchFamily="34" charset="-122"/>
              </a:rPr>
              <a:t>Title</a:t>
            </a:r>
          </a:p>
        </p:txBody>
      </p:sp>
      <p:sp>
        <p:nvSpPr>
          <p:cNvPr id="7181" name="文本框 28">
            <a:extLst>
              <a:ext uri="{FF2B5EF4-FFF2-40B4-BE49-F238E27FC236}">
                <a16:creationId xmlns:a16="http://schemas.microsoft.com/office/drawing/2014/main" id="{6ADF4310-C10A-4F27-AB1E-185F2227031D}"/>
              </a:ext>
            </a:extLst>
          </p:cNvPr>
          <p:cNvSpPr>
            <a:spLocks noChangeArrowheads="1"/>
          </p:cNvSpPr>
          <p:nvPr/>
        </p:nvSpPr>
        <p:spPr bwMode="auto">
          <a:xfrm>
            <a:off x="8313738" y="2955925"/>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Calibri" panose="020F0502020204030204" pitchFamily="34" charset="0"/>
                <a:ea typeface="微软雅黑" panose="020B0503020204020204" pitchFamily="34" charset="-122"/>
              </a:rPr>
              <a:t>80</a:t>
            </a:r>
            <a:r>
              <a:rPr lang="en-US" altLang="zh-CN" sz="1600">
                <a:latin typeface="Calibri" panose="020F0502020204030204" pitchFamily="34" charset="0"/>
                <a:ea typeface="微软雅黑" panose="020B0503020204020204" pitchFamily="34" charset="-122"/>
              </a:rPr>
              <a:t>%</a:t>
            </a:r>
            <a:endParaRPr lang="zh-CN" altLang="en-US" sz="1600">
              <a:latin typeface="Calibri" panose="020F0502020204030204" pitchFamily="34" charset="0"/>
              <a:ea typeface="微软雅黑" panose="020B0503020204020204" pitchFamily="34" charset="-122"/>
            </a:endParaRPr>
          </a:p>
        </p:txBody>
      </p:sp>
      <p:sp>
        <p:nvSpPr>
          <p:cNvPr id="7182" name="圆角矩形 30">
            <a:extLst>
              <a:ext uri="{FF2B5EF4-FFF2-40B4-BE49-F238E27FC236}">
                <a16:creationId xmlns:a16="http://schemas.microsoft.com/office/drawing/2014/main" id="{4ADD696D-4B28-47DC-960E-1026D3F0D815}"/>
              </a:ext>
            </a:extLst>
          </p:cNvPr>
          <p:cNvSpPr>
            <a:spLocks noChangeArrowheads="1"/>
          </p:cNvSpPr>
          <p:nvPr/>
        </p:nvSpPr>
        <p:spPr bwMode="auto">
          <a:xfrm>
            <a:off x="4002088" y="3581400"/>
            <a:ext cx="955675" cy="215900"/>
          </a:xfrm>
          <a:prstGeom prst="roundRect">
            <a:avLst>
              <a:gd name="adj" fmla="val 50000"/>
            </a:avLst>
          </a:pr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7183" name="文本框 31">
            <a:extLst>
              <a:ext uri="{FF2B5EF4-FFF2-40B4-BE49-F238E27FC236}">
                <a16:creationId xmlns:a16="http://schemas.microsoft.com/office/drawing/2014/main" id="{3A5E574F-FB01-419E-9881-56F62B4360CB}"/>
              </a:ext>
            </a:extLst>
          </p:cNvPr>
          <p:cNvSpPr>
            <a:spLocks noChangeArrowheads="1"/>
          </p:cNvSpPr>
          <p:nvPr/>
        </p:nvSpPr>
        <p:spPr bwMode="auto">
          <a:xfrm>
            <a:off x="2946400" y="346392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latin typeface="微软雅黑" panose="020B0503020204020204" pitchFamily="34" charset="-122"/>
                <a:ea typeface="微软雅黑" panose="020B0503020204020204" pitchFamily="34" charset="-122"/>
                <a:sym typeface="微软雅黑" panose="020B0503020204020204" pitchFamily="34" charset="-122"/>
              </a:rPr>
              <a:t>Title</a:t>
            </a:r>
          </a:p>
        </p:txBody>
      </p:sp>
      <p:sp>
        <p:nvSpPr>
          <p:cNvPr id="7184" name="文本框 32">
            <a:extLst>
              <a:ext uri="{FF2B5EF4-FFF2-40B4-BE49-F238E27FC236}">
                <a16:creationId xmlns:a16="http://schemas.microsoft.com/office/drawing/2014/main" id="{6629181D-3FBB-4C72-B230-8ED9B8BD6F20}"/>
              </a:ext>
            </a:extLst>
          </p:cNvPr>
          <p:cNvSpPr>
            <a:spLocks noChangeArrowheads="1"/>
          </p:cNvSpPr>
          <p:nvPr/>
        </p:nvSpPr>
        <p:spPr bwMode="auto">
          <a:xfrm>
            <a:off x="8313738" y="3492500"/>
            <a:ext cx="719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Calibri" panose="020F0502020204030204" pitchFamily="34" charset="0"/>
                <a:ea typeface="微软雅黑" panose="020B0503020204020204" pitchFamily="34" charset="-122"/>
              </a:rPr>
              <a:t>20</a:t>
            </a:r>
            <a:r>
              <a:rPr lang="en-US" altLang="zh-CN" sz="1600">
                <a:latin typeface="Calibri" panose="020F0502020204030204" pitchFamily="34" charset="0"/>
                <a:ea typeface="微软雅黑" panose="020B0503020204020204" pitchFamily="34" charset="-122"/>
              </a:rPr>
              <a:t>%</a:t>
            </a:r>
            <a:endParaRPr lang="zh-CN" altLang="en-US" sz="1600">
              <a:latin typeface="Calibri" panose="020F0502020204030204" pitchFamily="34" charset="0"/>
              <a:ea typeface="微软雅黑" panose="020B0503020204020204" pitchFamily="34" charset="-122"/>
            </a:endParaRPr>
          </a:p>
        </p:txBody>
      </p:sp>
      <p:sp>
        <p:nvSpPr>
          <p:cNvPr id="7185" name="矩形 35">
            <a:extLst>
              <a:ext uri="{FF2B5EF4-FFF2-40B4-BE49-F238E27FC236}">
                <a16:creationId xmlns:a16="http://schemas.microsoft.com/office/drawing/2014/main" id="{D7B0F5A3-ADAE-47B9-A302-C91A0F39C556}"/>
              </a:ext>
            </a:extLst>
          </p:cNvPr>
          <p:cNvSpPr>
            <a:spLocks noChangeArrowheads="1"/>
          </p:cNvSpPr>
          <p:nvPr/>
        </p:nvSpPr>
        <p:spPr bwMode="auto">
          <a:xfrm>
            <a:off x="3041650" y="4267200"/>
            <a:ext cx="59912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600"/>
              </a:spcBef>
              <a:spcAft>
                <a:spcPts val="600"/>
              </a:spcAft>
              <a:buClr>
                <a:srgbClr val="00B050"/>
              </a:buClr>
              <a:buSzPct val="80000"/>
            </a:pPr>
            <a:r>
              <a:rPr lang="zh-CN" altLang="en-US" sz="16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 to create the most practical, most personalized demonstration program, so that your presentation is Remarkable.</a:t>
            </a:r>
            <a:r>
              <a:rPr lang="en-US" altLang="zh-CN" sz="1600" dirty="0">
                <a:solidFill>
                  <a:srgbClr val="4E4E4E"/>
                </a:solidFill>
                <a:latin typeface="宋体" panose="02010600030101010101" pitchFamily="2" charset="-122"/>
                <a:sym typeface="宋体" panose="02010600030101010101" pitchFamily="2" charset="-122"/>
              </a:rPr>
              <a:t> </a:t>
            </a:r>
            <a:endParaRPr lang="zh-CN" altLang="en-US" dirty="0"/>
          </a:p>
        </p:txBody>
      </p:sp>
      <p:sp>
        <p:nvSpPr>
          <p:cNvPr id="7186" name="圆角矩形 19">
            <a:extLst>
              <a:ext uri="{FF2B5EF4-FFF2-40B4-BE49-F238E27FC236}">
                <a16:creationId xmlns:a16="http://schemas.microsoft.com/office/drawing/2014/main" id="{4B163C37-586F-4747-ADF4-6289089CB56D}"/>
              </a:ext>
            </a:extLst>
          </p:cNvPr>
          <p:cNvSpPr>
            <a:spLocks noChangeArrowheads="1"/>
          </p:cNvSpPr>
          <p:nvPr/>
        </p:nvSpPr>
        <p:spPr bwMode="auto">
          <a:xfrm>
            <a:off x="4002088" y="1971675"/>
            <a:ext cx="1433512" cy="215900"/>
          </a:xfrm>
          <a:prstGeom prst="roundRect">
            <a:avLst>
              <a:gd name="adj" fmla="val 50000"/>
            </a:avLst>
          </a:prstGeom>
          <a:solidFill>
            <a:srgbClr val="3C72A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nvGrpSpPr>
          <p:cNvPr id="7187" name="组合 24">
            <a:extLst>
              <a:ext uri="{FF2B5EF4-FFF2-40B4-BE49-F238E27FC236}">
                <a16:creationId xmlns:a16="http://schemas.microsoft.com/office/drawing/2014/main" id="{83FF9565-8C8C-48F2-9070-1876EE1B25CB}"/>
              </a:ext>
            </a:extLst>
          </p:cNvPr>
          <p:cNvGrpSpPr>
            <a:grpSpLocks/>
          </p:cNvGrpSpPr>
          <p:nvPr/>
        </p:nvGrpSpPr>
        <p:grpSpPr bwMode="auto">
          <a:xfrm rot="10800000">
            <a:off x="55563" y="50800"/>
            <a:ext cx="4611687" cy="765175"/>
            <a:chOff x="0" y="0"/>
            <a:chExt cx="4611606" cy="765176"/>
          </a:xfrm>
        </p:grpSpPr>
        <p:sp>
          <p:nvSpPr>
            <p:cNvPr id="7190" name="等腰三角形 25">
              <a:extLst>
                <a:ext uri="{FF2B5EF4-FFF2-40B4-BE49-F238E27FC236}">
                  <a16:creationId xmlns:a16="http://schemas.microsoft.com/office/drawing/2014/main" id="{474E08CC-4D14-4EA4-B138-538A53D345BE}"/>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7191" name="等腰三角形 27">
              <a:extLst>
                <a:ext uri="{FF2B5EF4-FFF2-40B4-BE49-F238E27FC236}">
                  <a16:creationId xmlns:a16="http://schemas.microsoft.com/office/drawing/2014/main" id="{B06857C7-91FB-41B3-806C-93A7F04B4695}"/>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7192" name="文本框 28">
              <a:extLst>
                <a:ext uri="{FF2B5EF4-FFF2-40B4-BE49-F238E27FC236}">
                  <a16:creationId xmlns:a16="http://schemas.microsoft.com/office/drawing/2014/main" id="{9CB99B80-8FCC-491F-BBD4-15915152C1C6}"/>
                </a:ext>
              </a:extLst>
            </p:cNvPr>
            <p:cNvSpPr>
              <a:spLocks noChangeArrowheads="1"/>
            </p:cNvSpPr>
            <p:nvPr/>
          </p:nvSpPr>
          <p:spPr bwMode="auto">
            <a:xfrm flipH="1">
              <a:off x="0" y="85727"/>
              <a:ext cx="4611606" cy="593725"/>
            </a:xfrm>
            <a:prstGeom prst="rect">
              <a:avLst/>
            </a:prstGeom>
            <a:solidFill>
              <a:srgbClr val="F48C0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7193" name="文本框 29">
              <a:extLst>
                <a:ext uri="{FF2B5EF4-FFF2-40B4-BE49-F238E27FC236}">
                  <a16:creationId xmlns:a16="http://schemas.microsoft.com/office/drawing/2014/main" id="{66531EBA-879D-40C3-82AF-88A6A3898726}"/>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7188" name="矩形 31">
            <a:extLst>
              <a:ext uri="{FF2B5EF4-FFF2-40B4-BE49-F238E27FC236}">
                <a16:creationId xmlns:a16="http://schemas.microsoft.com/office/drawing/2014/main" id="{5B3B1470-6146-423F-9072-B851BF39D59A}"/>
              </a:ext>
            </a:extLst>
          </p:cNvPr>
          <p:cNvSpPr>
            <a:spLocks noChangeArrowheads="1"/>
          </p:cNvSpPr>
          <p:nvPr/>
        </p:nvSpPr>
        <p:spPr bwMode="auto">
          <a:xfrm>
            <a:off x="333375"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01</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7189" name="MH_Entry_1">
            <a:extLst>
              <a:ext uri="{FF2B5EF4-FFF2-40B4-BE49-F238E27FC236}">
                <a16:creationId xmlns:a16="http://schemas.microsoft.com/office/drawing/2014/main" id="{96287955-301A-4CF8-87FC-EBE9521FA86C}"/>
              </a:ext>
            </a:extLst>
          </p:cNvPr>
          <p:cNvSpPr>
            <a:spLocks noChangeArrowheads="1"/>
          </p:cNvSpPr>
          <p:nvPr/>
        </p:nvSpPr>
        <p:spPr bwMode="auto">
          <a:xfrm>
            <a:off x="839788"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椭圆 1">
            <a:extLst>
              <a:ext uri="{FF2B5EF4-FFF2-40B4-BE49-F238E27FC236}">
                <a16:creationId xmlns:a16="http://schemas.microsoft.com/office/drawing/2014/main" id="{97B8DCF4-8912-4EC9-98FF-FEAFFA56AC2C}"/>
              </a:ext>
            </a:extLst>
          </p:cNvPr>
          <p:cNvSpPr>
            <a:spLocks noChangeArrowheads="1"/>
          </p:cNvSpPr>
          <p:nvPr/>
        </p:nvSpPr>
        <p:spPr bwMode="auto">
          <a:xfrm>
            <a:off x="5073650" y="1776413"/>
            <a:ext cx="1836738" cy="2130425"/>
          </a:xfrm>
          <a:custGeom>
            <a:avLst/>
            <a:gdLst>
              <a:gd name="T0" fmla="*/ 0 w 3240360"/>
              <a:gd name="T1" fmla="*/ 0 h 3757972"/>
              <a:gd name="T2" fmla="*/ 3240360 w 3240360"/>
              <a:gd name="T3" fmla="*/ 3757972 h 3757972"/>
            </a:gdLst>
            <a:ahLst/>
            <a:cxnLst/>
            <a:rect l="T0" t="T1" r="T2" b="T3"/>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solidFill>
            <a:srgbClr val="F2F2F2"/>
          </a:solidFill>
          <a:ln w="203200">
            <a:solidFill>
              <a:srgbClr val="3C72A4"/>
            </a:solidFill>
            <a:bevel/>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a:solidFill>
                  <a:srgbClr val="3C72A4"/>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en-US" altLang="zh-CN" sz="3600">
              <a:solidFill>
                <a:srgbClr val="3C72A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5" name="圆角矩形 28">
            <a:extLst>
              <a:ext uri="{FF2B5EF4-FFF2-40B4-BE49-F238E27FC236}">
                <a16:creationId xmlns:a16="http://schemas.microsoft.com/office/drawing/2014/main" id="{E9C3A6A9-2197-4470-A0A4-96027E3E622B}"/>
              </a:ext>
            </a:extLst>
          </p:cNvPr>
          <p:cNvSpPr>
            <a:spLocks noChangeArrowheads="1"/>
          </p:cNvSpPr>
          <p:nvPr/>
        </p:nvSpPr>
        <p:spPr bwMode="auto">
          <a:xfrm>
            <a:off x="5570538" y="4057650"/>
            <a:ext cx="858837" cy="177800"/>
          </a:xfrm>
          <a:prstGeom prst="roundRect">
            <a:avLst>
              <a:gd name="adj" fmla="val 50000"/>
            </a:avLst>
          </a:prstGeom>
          <a:solidFill>
            <a:srgbClr val="BFBFBF"/>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3C72A4"/>
              </a:solidFill>
              <a:latin typeface="Calibri" panose="020F0502020204030204" pitchFamily="34" charset="0"/>
              <a:sym typeface="Calibri" panose="020F0502020204030204" pitchFamily="34" charset="0"/>
            </a:endParaRPr>
          </a:p>
        </p:txBody>
      </p:sp>
      <p:sp>
        <p:nvSpPr>
          <p:cNvPr id="8196" name="圆角矩形 29">
            <a:extLst>
              <a:ext uri="{FF2B5EF4-FFF2-40B4-BE49-F238E27FC236}">
                <a16:creationId xmlns:a16="http://schemas.microsoft.com/office/drawing/2014/main" id="{664201C3-D016-4B23-82B9-3AD1E7902C35}"/>
              </a:ext>
            </a:extLst>
          </p:cNvPr>
          <p:cNvSpPr>
            <a:spLocks noChangeArrowheads="1"/>
          </p:cNvSpPr>
          <p:nvPr/>
        </p:nvSpPr>
        <p:spPr bwMode="auto">
          <a:xfrm>
            <a:off x="5645150" y="4313238"/>
            <a:ext cx="709613" cy="179387"/>
          </a:xfrm>
          <a:prstGeom prst="roundRect">
            <a:avLst>
              <a:gd name="adj" fmla="val 50000"/>
            </a:avLst>
          </a:prstGeom>
          <a:solidFill>
            <a:schemeClr val="accent1"/>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3C72A4"/>
              </a:solidFill>
              <a:latin typeface="Calibri" panose="020F0502020204030204" pitchFamily="34" charset="0"/>
              <a:sym typeface="Calibri" panose="020F0502020204030204" pitchFamily="34" charset="0"/>
            </a:endParaRPr>
          </a:p>
        </p:txBody>
      </p:sp>
      <p:sp>
        <p:nvSpPr>
          <p:cNvPr id="8197" name="圆角矩形 30">
            <a:extLst>
              <a:ext uri="{FF2B5EF4-FFF2-40B4-BE49-F238E27FC236}">
                <a16:creationId xmlns:a16="http://schemas.microsoft.com/office/drawing/2014/main" id="{9BCFAB36-986A-4429-AAB3-982288B79E7D}"/>
              </a:ext>
            </a:extLst>
          </p:cNvPr>
          <p:cNvSpPr>
            <a:spLocks noChangeArrowheads="1"/>
          </p:cNvSpPr>
          <p:nvPr/>
        </p:nvSpPr>
        <p:spPr bwMode="auto">
          <a:xfrm>
            <a:off x="5570538" y="4570413"/>
            <a:ext cx="858837" cy="177800"/>
          </a:xfrm>
          <a:prstGeom prst="roundRect">
            <a:avLst>
              <a:gd name="adj" fmla="val 50000"/>
            </a:avLst>
          </a:prstGeom>
          <a:solidFill>
            <a:srgbClr val="BFBFBF"/>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3C72A4"/>
              </a:solidFill>
              <a:latin typeface="Calibri" panose="020F0502020204030204" pitchFamily="34" charset="0"/>
              <a:sym typeface="Calibri" panose="020F0502020204030204" pitchFamily="34" charset="0"/>
            </a:endParaRPr>
          </a:p>
        </p:txBody>
      </p:sp>
      <p:sp>
        <p:nvSpPr>
          <p:cNvPr id="8198" name="圆角矩形 31">
            <a:extLst>
              <a:ext uri="{FF2B5EF4-FFF2-40B4-BE49-F238E27FC236}">
                <a16:creationId xmlns:a16="http://schemas.microsoft.com/office/drawing/2014/main" id="{87F6C8E2-55FD-4697-AE09-2F10D9DDA090}"/>
              </a:ext>
            </a:extLst>
          </p:cNvPr>
          <p:cNvSpPr>
            <a:spLocks noChangeArrowheads="1"/>
          </p:cNvSpPr>
          <p:nvPr/>
        </p:nvSpPr>
        <p:spPr bwMode="auto">
          <a:xfrm>
            <a:off x="5729288" y="4827588"/>
            <a:ext cx="541337" cy="134937"/>
          </a:xfrm>
          <a:prstGeom prst="roundRect">
            <a:avLst>
              <a:gd name="adj" fmla="val 50000"/>
            </a:avLst>
          </a:prstGeom>
          <a:solidFill>
            <a:schemeClr val="accent1"/>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FFFFFF"/>
              </a:solidFill>
              <a:latin typeface="Calibri" panose="020F0502020204030204" pitchFamily="34" charset="0"/>
              <a:sym typeface="Calibri" panose="020F0502020204030204" pitchFamily="34" charset="0"/>
            </a:endParaRPr>
          </a:p>
        </p:txBody>
      </p:sp>
      <p:sp>
        <p:nvSpPr>
          <p:cNvPr id="8199" name="椭圆 32">
            <a:extLst>
              <a:ext uri="{FF2B5EF4-FFF2-40B4-BE49-F238E27FC236}">
                <a16:creationId xmlns:a16="http://schemas.microsoft.com/office/drawing/2014/main" id="{552759C0-BF7A-4C12-9B04-0094AF88F050}"/>
              </a:ext>
            </a:extLst>
          </p:cNvPr>
          <p:cNvSpPr>
            <a:spLocks noChangeArrowheads="1"/>
          </p:cNvSpPr>
          <p:nvPr/>
        </p:nvSpPr>
        <p:spPr bwMode="auto">
          <a:xfrm>
            <a:off x="3760788" y="1722438"/>
            <a:ext cx="485775" cy="485775"/>
          </a:xfrm>
          <a:prstGeom prst="ellipse">
            <a:avLst/>
          </a:prstGeom>
          <a:solidFill>
            <a:srgbClr val="F2F2F2"/>
          </a:solidFill>
          <a:ln w="57150">
            <a:solidFill>
              <a:srgbClr val="F48C06"/>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750"/>
              </a:spcBef>
            </a:pPr>
            <a:r>
              <a:rPr lang="en-US" altLang="zh-CN" sz="2400" b="1">
                <a:solidFill>
                  <a:srgbClr val="3C72A4"/>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a:p>
        </p:txBody>
      </p:sp>
      <p:sp>
        <p:nvSpPr>
          <p:cNvPr id="8200" name="直接连接符 33">
            <a:extLst>
              <a:ext uri="{FF2B5EF4-FFF2-40B4-BE49-F238E27FC236}">
                <a16:creationId xmlns:a16="http://schemas.microsoft.com/office/drawing/2014/main" id="{B1E88F16-7608-4857-B3D3-881A1273DF32}"/>
              </a:ext>
            </a:extLst>
          </p:cNvPr>
          <p:cNvSpPr>
            <a:spLocks noChangeShapeType="1"/>
          </p:cNvSpPr>
          <p:nvPr/>
        </p:nvSpPr>
        <p:spPr bwMode="auto">
          <a:xfrm>
            <a:off x="4318000" y="2027238"/>
            <a:ext cx="647700" cy="271462"/>
          </a:xfrm>
          <a:prstGeom prst="line">
            <a:avLst/>
          </a:prstGeom>
          <a:noFill/>
          <a:ln w="38100">
            <a:solidFill>
              <a:srgbClr val="F48C0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1" name="椭圆 34">
            <a:extLst>
              <a:ext uri="{FF2B5EF4-FFF2-40B4-BE49-F238E27FC236}">
                <a16:creationId xmlns:a16="http://schemas.microsoft.com/office/drawing/2014/main" id="{19B2413E-1AF7-4443-A54D-D678EF36C718}"/>
              </a:ext>
            </a:extLst>
          </p:cNvPr>
          <p:cNvSpPr>
            <a:spLocks noChangeArrowheads="1"/>
          </p:cNvSpPr>
          <p:nvPr/>
        </p:nvSpPr>
        <p:spPr bwMode="auto">
          <a:xfrm>
            <a:off x="7745413" y="1722438"/>
            <a:ext cx="485775" cy="485775"/>
          </a:xfrm>
          <a:prstGeom prst="ellipse">
            <a:avLst/>
          </a:prstGeom>
          <a:solidFill>
            <a:srgbClr val="F2F2F2"/>
          </a:solidFill>
          <a:ln w="57150">
            <a:solidFill>
              <a:srgbClr val="F48C06"/>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750"/>
              </a:spcBef>
            </a:pPr>
            <a:r>
              <a:rPr lang="en-US" altLang="zh-CN" sz="2400" b="1">
                <a:solidFill>
                  <a:srgbClr val="3C72A4"/>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a:p>
        </p:txBody>
      </p:sp>
      <p:sp>
        <p:nvSpPr>
          <p:cNvPr id="8202" name="直接连接符 35">
            <a:extLst>
              <a:ext uri="{FF2B5EF4-FFF2-40B4-BE49-F238E27FC236}">
                <a16:creationId xmlns:a16="http://schemas.microsoft.com/office/drawing/2014/main" id="{D858C9A1-5670-430D-AFE7-769F654C2FDC}"/>
              </a:ext>
            </a:extLst>
          </p:cNvPr>
          <p:cNvSpPr>
            <a:spLocks noChangeShapeType="1"/>
          </p:cNvSpPr>
          <p:nvPr/>
        </p:nvSpPr>
        <p:spPr bwMode="auto">
          <a:xfrm rot="8309691">
            <a:off x="7031038" y="2012950"/>
            <a:ext cx="647700" cy="269875"/>
          </a:xfrm>
          <a:prstGeom prst="line">
            <a:avLst/>
          </a:prstGeom>
          <a:noFill/>
          <a:ln w="38100">
            <a:solidFill>
              <a:srgbClr val="F48C0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3" name="椭圆 36">
            <a:extLst>
              <a:ext uri="{FF2B5EF4-FFF2-40B4-BE49-F238E27FC236}">
                <a16:creationId xmlns:a16="http://schemas.microsoft.com/office/drawing/2014/main" id="{5D342B94-9A86-43BF-8E38-AC86917AF3FC}"/>
              </a:ext>
            </a:extLst>
          </p:cNvPr>
          <p:cNvSpPr>
            <a:spLocks noChangeArrowheads="1"/>
          </p:cNvSpPr>
          <p:nvPr/>
        </p:nvSpPr>
        <p:spPr bwMode="auto">
          <a:xfrm>
            <a:off x="4392613" y="4310063"/>
            <a:ext cx="485775" cy="485775"/>
          </a:xfrm>
          <a:prstGeom prst="ellipse">
            <a:avLst/>
          </a:prstGeom>
          <a:solidFill>
            <a:srgbClr val="F2F2F2"/>
          </a:solidFill>
          <a:ln w="57150">
            <a:solidFill>
              <a:srgbClr val="F48C06"/>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750"/>
              </a:spcBef>
            </a:pPr>
            <a:r>
              <a:rPr lang="en-US" altLang="zh-CN" sz="2400" b="1">
                <a:solidFill>
                  <a:srgbClr val="3C72A4"/>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a:p>
        </p:txBody>
      </p:sp>
      <p:sp>
        <p:nvSpPr>
          <p:cNvPr id="8204" name="直接连接符 37">
            <a:extLst>
              <a:ext uri="{FF2B5EF4-FFF2-40B4-BE49-F238E27FC236}">
                <a16:creationId xmlns:a16="http://schemas.microsoft.com/office/drawing/2014/main" id="{C5D05FCC-9C31-430E-9239-E8525D73E1A7}"/>
              </a:ext>
            </a:extLst>
          </p:cNvPr>
          <p:cNvSpPr>
            <a:spLocks noChangeShapeType="1"/>
          </p:cNvSpPr>
          <p:nvPr/>
        </p:nvSpPr>
        <p:spPr bwMode="auto">
          <a:xfrm rot="-3781756">
            <a:off x="4791076" y="3990975"/>
            <a:ext cx="647700" cy="269875"/>
          </a:xfrm>
          <a:prstGeom prst="line">
            <a:avLst/>
          </a:prstGeom>
          <a:noFill/>
          <a:ln w="38100">
            <a:solidFill>
              <a:srgbClr val="F48C0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5" name="椭圆 38">
            <a:extLst>
              <a:ext uri="{FF2B5EF4-FFF2-40B4-BE49-F238E27FC236}">
                <a16:creationId xmlns:a16="http://schemas.microsoft.com/office/drawing/2014/main" id="{86264D25-4EA8-4C64-B0AD-8CC9A02018B3}"/>
              </a:ext>
            </a:extLst>
          </p:cNvPr>
          <p:cNvSpPr>
            <a:spLocks noChangeArrowheads="1"/>
          </p:cNvSpPr>
          <p:nvPr/>
        </p:nvSpPr>
        <p:spPr bwMode="auto">
          <a:xfrm>
            <a:off x="7146925" y="4310063"/>
            <a:ext cx="485775" cy="485775"/>
          </a:xfrm>
          <a:prstGeom prst="ellipse">
            <a:avLst/>
          </a:prstGeom>
          <a:solidFill>
            <a:srgbClr val="F2F2F2"/>
          </a:solidFill>
          <a:ln w="57150">
            <a:solidFill>
              <a:srgbClr val="F48C06"/>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750"/>
              </a:spcBef>
            </a:pPr>
            <a:r>
              <a:rPr lang="en-US" altLang="zh-CN" sz="2400" b="1">
                <a:solidFill>
                  <a:srgbClr val="3C72A4"/>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a:p>
        </p:txBody>
      </p:sp>
      <p:sp>
        <p:nvSpPr>
          <p:cNvPr id="8206" name="直接连接符 39">
            <a:extLst>
              <a:ext uri="{FF2B5EF4-FFF2-40B4-BE49-F238E27FC236}">
                <a16:creationId xmlns:a16="http://schemas.microsoft.com/office/drawing/2014/main" id="{6321D508-785B-4201-80D8-CF9BAEAEAB50}"/>
              </a:ext>
            </a:extLst>
          </p:cNvPr>
          <p:cNvSpPr>
            <a:spLocks noChangeShapeType="1"/>
          </p:cNvSpPr>
          <p:nvPr/>
        </p:nvSpPr>
        <p:spPr bwMode="auto">
          <a:xfrm flipH="1" flipV="1">
            <a:off x="6615113" y="3897313"/>
            <a:ext cx="557212" cy="438150"/>
          </a:xfrm>
          <a:prstGeom prst="line">
            <a:avLst/>
          </a:prstGeom>
          <a:noFill/>
          <a:ln w="38100">
            <a:solidFill>
              <a:srgbClr val="F48C0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7" name="TextBox 45">
            <a:extLst>
              <a:ext uri="{FF2B5EF4-FFF2-40B4-BE49-F238E27FC236}">
                <a16:creationId xmlns:a16="http://schemas.microsoft.com/office/drawing/2014/main" id="{BF004998-166D-40DF-918E-AA2F86EFF216}"/>
              </a:ext>
            </a:extLst>
          </p:cNvPr>
          <p:cNvSpPr>
            <a:spLocks noChangeArrowheads="1"/>
          </p:cNvSpPr>
          <p:nvPr/>
        </p:nvSpPr>
        <p:spPr bwMode="auto">
          <a:xfrm flipH="1">
            <a:off x="3094892" y="2298700"/>
            <a:ext cx="151679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b="1" dirty="0">
                <a:latin typeface="宋体" panose="02010600030101010101" pitchFamily="2" charset="-122"/>
                <a:sym typeface="Times New Roman" panose="02020603050405020304" pitchFamily="18" charset="0"/>
              </a:rPr>
              <a:t>Standard</a:t>
            </a:r>
            <a:r>
              <a:rPr lang="en-US" altLang="zh-CN" b="1" dirty="0">
                <a:latin typeface="宋体" panose="02010600030101010101" pitchFamily="2" charset="-122"/>
                <a:sym typeface="Times New Roman" panose="02020603050405020304" pitchFamily="18" charset="0"/>
              </a:rPr>
              <a:t> </a:t>
            </a:r>
            <a:r>
              <a:rPr lang="zh-CN" altLang="en-US" b="1" dirty="0">
                <a:latin typeface="宋体" panose="02010600030101010101" pitchFamily="2" charset="-122"/>
                <a:sym typeface="Times New Roman" panose="02020603050405020304" pitchFamily="18" charset="0"/>
              </a:rPr>
              <a:t>Problem</a:t>
            </a:r>
            <a:endParaRPr lang="zh-CN" altLang="en-US" dirty="0"/>
          </a:p>
        </p:txBody>
      </p:sp>
      <p:sp>
        <p:nvSpPr>
          <p:cNvPr id="8208" name="TextBox 46">
            <a:extLst>
              <a:ext uri="{FF2B5EF4-FFF2-40B4-BE49-F238E27FC236}">
                <a16:creationId xmlns:a16="http://schemas.microsoft.com/office/drawing/2014/main" id="{382DC703-52C4-4A4F-9CF6-06CF70921359}"/>
              </a:ext>
            </a:extLst>
          </p:cNvPr>
          <p:cNvSpPr>
            <a:spLocks noChangeArrowheads="1"/>
          </p:cNvSpPr>
          <p:nvPr/>
        </p:nvSpPr>
        <p:spPr bwMode="auto">
          <a:xfrm>
            <a:off x="1295646" y="2748974"/>
            <a:ext cx="3439209"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a:t>
            </a:r>
            <a:endParaRPr lang="en-US" altLang="zh-CN" sz="1400" dirty="0">
              <a:solidFill>
                <a:srgbClr val="7F7F7F"/>
              </a:solidFill>
              <a:latin typeface="宋体" panose="02010600030101010101" pitchFamily="2" charset="-122"/>
              <a:sym typeface="Arial" panose="020B0604020202020204" pitchFamily="34" charset="0"/>
            </a:endParaRPr>
          </a:p>
        </p:txBody>
      </p:sp>
      <p:sp>
        <p:nvSpPr>
          <p:cNvPr id="8209" name="TextBox 47">
            <a:extLst>
              <a:ext uri="{FF2B5EF4-FFF2-40B4-BE49-F238E27FC236}">
                <a16:creationId xmlns:a16="http://schemas.microsoft.com/office/drawing/2014/main" id="{1A903500-3386-404A-A2B1-BC847BE931DD}"/>
              </a:ext>
            </a:extLst>
          </p:cNvPr>
          <p:cNvSpPr>
            <a:spLocks noChangeArrowheads="1"/>
          </p:cNvSpPr>
          <p:nvPr/>
        </p:nvSpPr>
        <p:spPr bwMode="auto">
          <a:xfrm flipH="1">
            <a:off x="7381875" y="2349500"/>
            <a:ext cx="1214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b="1">
                <a:latin typeface="宋体" panose="02010600030101010101" pitchFamily="2" charset="-122"/>
                <a:sym typeface="Times New Roman" panose="02020603050405020304" pitchFamily="18" charset="0"/>
              </a:rPr>
              <a:t>Standard</a:t>
            </a:r>
            <a:r>
              <a:rPr lang="en-US" altLang="zh-CN" b="1">
                <a:latin typeface="宋体" panose="02010600030101010101" pitchFamily="2" charset="-122"/>
                <a:sym typeface="Times New Roman" panose="02020603050405020304" pitchFamily="18" charset="0"/>
              </a:rPr>
              <a:t> </a:t>
            </a:r>
            <a:r>
              <a:rPr lang="zh-CN" altLang="en-US" b="1">
                <a:latin typeface="宋体" panose="02010600030101010101" pitchFamily="2" charset="-122"/>
                <a:sym typeface="Times New Roman" panose="02020603050405020304" pitchFamily="18" charset="0"/>
              </a:rPr>
              <a:t>Problem</a:t>
            </a:r>
            <a:endParaRPr lang="zh-CN" altLang="en-US"/>
          </a:p>
        </p:txBody>
      </p:sp>
      <p:sp>
        <p:nvSpPr>
          <p:cNvPr id="8210" name="TextBox 48">
            <a:extLst>
              <a:ext uri="{FF2B5EF4-FFF2-40B4-BE49-F238E27FC236}">
                <a16:creationId xmlns:a16="http://schemas.microsoft.com/office/drawing/2014/main" id="{A3B5132F-647D-48C9-8C5E-D9152202BAD9}"/>
              </a:ext>
            </a:extLst>
          </p:cNvPr>
          <p:cNvSpPr>
            <a:spLocks noChangeArrowheads="1"/>
          </p:cNvSpPr>
          <p:nvPr/>
        </p:nvSpPr>
        <p:spPr bwMode="auto">
          <a:xfrm>
            <a:off x="7136251" y="2758192"/>
            <a:ext cx="3194636"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a:t>
            </a:r>
            <a:endParaRPr lang="en-US" altLang="zh-CN" sz="1400" dirty="0">
              <a:solidFill>
                <a:srgbClr val="7F7F7F"/>
              </a:solidFill>
              <a:latin typeface="宋体" panose="02010600030101010101" pitchFamily="2" charset="-122"/>
              <a:sym typeface="Arial" panose="020B0604020202020204" pitchFamily="34" charset="0"/>
            </a:endParaRPr>
          </a:p>
        </p:txBody>
      </p:sp>
      <p:sp>
        <p:nvSpPr>
          <p:cNvPr id="8211" name="TextBox 49">
            <a:extLst>
              <a:ext uri="{FF2B5EF4-FFF2-40B4-BE49-F238E27FC236}">
                <a16:creationId xmlns:a16="http://schemas.microsoft.com/office/drawing/2014/main" id="{826F75CA-BCD0-4C4B-89E8-BDF1D93FCADB}"/>
              </a:ext>
            </a:extLst>
          </p:cNvPr>
          <p:cNvSpPr>
            <a:spLocks noChangeArrowheads="1"/>
          </p:cNvSpPr>
          <p:nvPr/>
        </p:nvSpPr>
        <p:spPr bwMode="auto">
          <a:xfrm flipH="1">
            <a:off x="4029075" y="4926013"/>
            <a:ext cx="1214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b="1">
                <a:latin typeface="宋体" panose="02010600030101010101" pitchFamily="2" charset="-122"/>
                <a:sym typeface="Times New Roman" panose="02020603050405020304" pitchFamily="18" charset="0"/>
              </a:rPr>
              <a:t>Standard</a:t>
            </a:r>
            <a:r>
              <a:rPr lang="en-US" altLang="zh-CN" b="1">
                <a:latin typeface="宋体" panose="02010600030101010101" pitchFamily="2" charset="-122"/>
                <a:sym typeface="Times New Roman" panose="02020603050405020304" pitchFamily="18" charset="0"/>
              </a:rPr>
              <a:t> </a:t>
            </a:r>
            <a:r>
              <a:rPr lang="zh-CN" altLang="en-US" b="1">
                <a:latin typeface="宋体" panose="02010600030101010101" pitchFamily="2" charset="-122"/>
                <a:sym typeface="Times New Roman" panose="02020603050405020304" pitchFamily="18" charset="0"/>
              </a:rPr>
              <a:t>Problem</a:t>
            </a:r>
            <a:endParaRPr lang="zh-CN" altLang="en-US"/>
          </a:p>
        </p:txBody>
      </p:sp>
      <p:sp>
        <p:nvSpPr>
          <p:cNvPr id="8212" name="TextBox 50">
            <a:extLst>
              <a:ext uri="{FF2B5EF4-FFF2-40B4-BE49-F238E27FC236}">
                <a16:creationId xmlns:a16="http://schemas.microsoft.com/office/drawing/2014/main" id="{C1E351AC-D91F-487E-A111-A8E40A489AA9}"/>
              </a:ext>
            </a:extLst>
          </p:cNvPr>
          <p:cNvSpPr>
            <a:spLocks noChangeArrowheads="1"/>
          </p:cNvSpPr>
          <p:nvPr/>
        </p:nvSpPr>
        <p:spPr bwMode="auto">
          <a:xfrm>
            <a:off x="2247131" y="5311776"/>
            <a:ext cx="324720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a:t>
            </a:r>
            <a:endParaRPr lang="en-US" altLang="zh-CN" sz="1400" dirty="0">
              <a:solidFill>
                <a:srgbClr val="7F7F7F"/>
              </a:solidFill>
              <a:latin typeface="宋体" panose="02010600030101010101" pitchFamily="2" charset="-122"/>
              <a:sym typeface="Arial" panose="020B0604020202020204" pitchFamily="34" charset="0"/>
            </a:endParaRPr>
          </a:p>
        </p:txBody>
      </p:sp>
      <p:sp>
        <p:nvSpPr>
          <p:cNvPr id="8213" name="TextBox 51">
            <a:extLst>
              <a:ext uri="{FF2B5EF4-FFF2-40B4-BE49-F238E27FC236}">
                <a16:creationId xmlns:a16="http://schemas.microsoft.com/office/drawing/2014/main" id="{8C9475EF-1584-46C7-A904-3A186EFE0097}"/>
              </a:ext>
            </a:extLst>
          </p:cNvPr>
          <p:cNvSpPr>
            <a:spLocks noChangeArrowheads="1"/>
          </p:cNvSpPr>
          <p:nvPr/>
        </p:nvSpPr>
        <p:spPr bwMode="auto">
          <a:xfrm flipH="1">
            <a:off x="6783388" y="4926013"/>
            <a:ext cx="12144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b="1">
                <a:latin typeface="宋体" panose="02010600030101010101" pitchFamily="2" charset="-122"/>
                <a:sym typeface="Times New Roman" panose="02020603050405020304" pitchFamily="18" charset="0"/>
              </a:rPr>
              <a:t>Standard</a:t>
            </a:r>
            <a:r>
              <a:rPr lang="en-US" altLang="zh-CN" b="1">
                <a:latin typeface="宋体" panose="02010600030101010101" pitchFamily="2" charset="-122"/>
                <a:sym typeface="Times New Roman" panose="02020603050405020304" pitchFamily="18" charset="0"/>
              </a:rPr>
              <a:t> </a:t>
            </a:r>
            <a:r>
              <a:rPr lang="zh-CN" altLang="en-US" b="1">
                <a:latin typeface="宋体" panose="02010600030101010101" pitchFamily="2" charset="-122"/>
                <a:sym typeface="Times New Roman" panose="02020603050405020304" pitchFamily="18" charset="0"/>
              </a:rPr>
              <a:t>Problem</a:t>
            </a:r>
            <a:endParaRPr lang="zh-CN" altLang="en-US"/>
          </a:p>
        </p:txBody>
      </p:sp>
      <p:sp>
        <p:nvSpPr>
          <p:cNvPr id="8214" name="TextBox 52">
            <a:extLst>
              <a:ext uri="{FF2B5EF4-FFF2-40B4-BE49-F238E27FC236}">
                <a16:creationId xmlns:a16="http://schemas.microsoft.com/office/drawing/2014/main" id="{D0611C7F-28E4-4149-AE1A-8D5232E94038}"/>
              </a:ext>
            </a:extLst>
          </p:cNvPr>
          <p:cNvSpPr>
            <a:spLocks noChangeArrowheads="1"/>
          </p:cNvSpPr>
          <p:nvPr/>
        </p:nvSpPr>
        <p:spPr bwMode="auto">
          <a:xfrm>
            <a:off x="6517506" y="5315394"/>
            <a:ext cx="34273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dirty="0">
                <a:solidFill>
                  <a:srgbClr val="4E4E4E"/>
                </a:solidFill>
                <a:latin typeface="宋体" panose="02010600030101010101" pitchFamily="2" charset="-122"/>
                <a:sym typeface="宋体" panose="02010600030101010101" pitchFamily="2" charset="-122"/>
              </a:rPr>
              <a:t>Professional Design Minimalist design, The ultimate simple wind trend, universal design, Perfect Compatibility.</a:t>
            </a:r>
            <a:endParaRPr lang="en-US" altLang="zh-CN" sz="1400" dirty="0">
              <a:solidFill>
                <a:srgbClr val="7F7F7F"/>
              </a:solidFill>
              <a:latin typeface="宋体" panose="02010600030101010101" pitchFamily="2" charset="-122"/>
              <a:sym typeface="Arial" panose="020B0604020202020204" pitchFamily="34" charset="0"/>
            </a:endParaRPr>
          </a:p>
        </p:txBody>
      </p:sp>
      <p:grpSp>
        <p:nvGrpSpPr>
          <p:cNvPr id="8215" name="组合 26">
            <a:extLst>
              <a:ext uri="{FF2B5EF4-FFF2-40B4-BE49-F238E27FC236}">
                <a16:creationId xmlns:a16="http://schemas.microsoft.com/office/drawing/2014/main" id="{ACD1029D-3BD1-435E-BAAE-DF8868C96368}"/>
              </a:ext>
            </a:extLst>
          </p:cNvPr>
          <p:cNvGrpSpPr>
            <a:grpSpLocks/>
          </p:cNvGrpSpPr>
          <p:nvPr/>
        </p:nvGrpSpPr>
        <p:grpSpPr bwMode="auto">
          <a:xfrm rot="10800000">
            <a:off x="55563" y="50800"/>
            <a:ext cx="4611687" cy="765175"/>
            <a:chOff x="0" y="0"/>
            <a:chExt cx="4611606" cy="765176"/>
          </a:xfrm>
        </p:grpSpPr>
        <p:sp>
          <p:nvSpPr>
            <p:cNvPr id="8218" name="等腰三角形 32">
              <a:extLst>
                <a:ext uri="{FF2B5EF4-FFF2-40B4-BE49-F238E27FC236}">
                  <a16:creationId xmlns:a16="http://schemas.microsoft.com/office/drawing/2014/main" id="{3F7E6D89-C652-4B4E-989E-DAA09393152C}"/>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8219" name="等腰三角形 33">
              <a:extLst>
                <a:ext uri="{FF2B5EF4-FFF2-40B4-BE49-F238E27FC236}">
                  <a16:creationId xmlns:a16="http://schemas.microsoft.com/office/drawing/2014/main" id="{6E95CF41-78B1-448D-8654-EAFC04AD9FBE}"/>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8220" name="文本框 34">
              <a:extLst>
                <a:ext uri="{FF2B5EF4-FFF2-40B4-BE49-F238E27FC236}">
                  <a16:creationId xmlns:a16="http://schemas.microsoft.com/office/drawing/2014/main" id="{DA5C9366-A7FE-48DB-9AC4-6C4F6F105850}"/>
                </a:ext>
              </a:extLst>
            </p:cNvPr>
            <p:cNvSpPr>
              <a:spLocks noChangeArrowheads="1"/>
            </p:cNvSpPr>
            <p:nvPr/>
          </p:nvSpPr>
          <p:spPr bwMode="auto">
            <a:xfrm flipH="1">
              <a:off x="0" y="85727"/>
              <a:ext cx="4611606" cy="593725"/>
            </a:xfrm>
            <a:prstGeom prst="rect">
              <a:avLst/>
            </a:prstGeom>
            <a:solidFill>
              <a:srgbClr val="F48C0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8221" name="文本框 35">
              <a:extLst>
                <a:ext uri="{FF2B5EF4-FFF2-40B4-BE49-F238E27FC236}">
                  <a16:creationId xmlns:a16="http://schemas.microsoft.com/office/drawing/2014/main" id="{441EDABB-40FC-4215-9083-590E3248A57B}"/>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8216" name="矩形 36">
            <a:extLst>
              <a:ext uri="{FF2B5EF4-FFF2-40B4-BE49-F238E27FC236}">
                <a16:creationId xmlns:a16="http://schemas.microsoft.com/office/drawing/2014/main" id="{1D70E48A-DCE4-46FB-BC2D-F51C1B4EC07B}"/>
              </a:ext>
            </a:extLst>
          </p:cNvPr>
          <p:cNvSpPr>
            <a:spLocks noChangeArrowheads="1"/>
          </p:cNvSpPr>
          <p:nvPr/>
        </p:nvSpPr>
        <p:spPr bwMode="auto">
          <a:xfrm>
            <a:off x="333375"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01</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8217" name="MH_Entry_1">
            <a:extLst>
              <a:ext uri="{FF2B5EF4-FFF2-40B4-BE49-F238E27FC236}">
                <a16:creationId xmlns:a16="http://schemas.microsoft.com/office/drawing/2014/main" id="{05F0952F-25E0-4819-A021-7F60EDDC0906}"/>
              </a:ext>
            </a:extLst>
          </p:cNvPr>
          <p:cNvSpPr>
            <a:spLocks noChangeArrowheads="1"/>
          </p:cNvSpPr>
          <p:nvPr/>
        </p:nvSpPr>
        <p:spPr bwMode="auto">
          <a:xfrm>
            <a:off x="839788"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4">
            <a:extLst>
              <a:ext uri="{FF2B5EF4-FFF2-40B4-BE49-F238E27FC236}">
                <a16:creationId xmlns:a16="http://schemas.microsoft.com/office/drawing/2014/main" id="{91DA581E-4996-4556-A26A-1F8FAC0FF88A}"/>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BCEA3E57-627F-447D-BC42-ED4218F12F77}" type="slidenum">
              <a:rPr lang="zh-CN" altLang="en-US">
                <a:solidFill>
                  <a:srgbClr val="898989"/>
                </a:solidFill>
              </a:rPr>
              <a:pPr eaLnBrk="1" hangingPunct="1"/>
              <a:t>8</a:t>
            </a:fld>
            <a:endParaRPr lang="zh-CN" altLang="en-US" sz="1800"/>
          </a:p>
        </p:txBody>
      </p:sp>
      <p:grpSp>
        <p:nvGrpSpPr>
          <p:cNvPr id="9219" name="组合 10">
            <a:extLst>
              <a:ext uri="{FF2B5EF4-FFF2-40B4-BE49-F238E27FC236}">
                <a16:creationId xmlns:a16="http://schemas.microsoft.com/office/drawing/2014/main" id="{6FCE4B26-F10E-47D5-A510-F1E478577935}"/>
              </a:ext>
            </a:extLst>
          </p:cNvPr>
          <p:cNvGrpSpPr>
            <a:grpSpLocks/>
          </p:cNvGrpSpPr>
          <p:nvPr/>
        </p:nvGrpSpPr>
        <p:grpSpPr bwMode="auto">
          <a:xfrm rot="10800000">
            <a:off x="3794125" y="3517900"/>
            <a:ext cx="4611688" cy="765175"/>
            <a:chOff x="0" y="0"/>
            <a:chExt cx="4611606" cy="765176"/>
          </a:xfrm>
        </p:grpSpPr>
        <p:sp>
          <p:nvSpPr>
            <p:cNvPr id="9247" name="等腰三角形 11">
              <a:extLst>
                <a:ext uri="{FF2B5EF4-FFF2-40B4-BE49-F238E27FC236}">
                  <a16:creationId xmlns:a16="http://schemas.microsoft.com/office/drawing/2014/main" id="{D55ACD6F-F104-45F8-8772-0772F2D3EF7B}"/>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chemeClr val="bg1"/>
                </a:solidFill>
                <a:latin typeface="微软雅黑" panose="020B0503020204020204" pitchFamily="34" charset="-122"/>
                <a:sym typeface="微软雅黑" panose="020B0503020204020204" pitchFamily="34" charset="-122"/>
              </a:endParaRPr>
            </a:p>
          </p:txBody>
        </p:sp>
        <p:sp>
          <p:nvSpPr>
            <p:cNvPr id="9248" name="等腰三角形 12">
              <a:extLst>
                <a:ext uri="{FF2B5EF4-FFF2-40B4-BE49-F238E27FC236}">
                  <a16:creationId xmlns:a16="http://schemas.microsoft.com/office/drawing/2014/main" id="{913B5F6D-971D-45E2-B14F-4DB0E89B2C83}"/>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chemeClr val="bg1"/>
                </a:solidFill>
                <a:latin typeface="微软雅黑" panose="020B0503020204020204" pitchFamily="34" charset="-122"/>
                <a:sym typeface="微软雅黑" panose="020B0503020204020204" pitchFamily="34" charset="-122"/>
              </a:endParaRPr>
            </a:p>
          </p:txBody>
        </p:sp>
        <p:sp>
          <p:nvSpPr>
            <p:cNvPr id="9249" name="文本框 13">
              <a:extLst>
                <a:ext uri="{FF2B5EF4-FFF2-40B4-BE49-F238E27FC236}">
                  <a16:creationId xmlns:a16="http://schemas.microsoft.com/office/drawing/2014/main" id="{B4291A08-FE0C-49E3-AAAF-B899FAD58FB7}"/>
                </a:ext>
              </a:extLst>
            </p:cNvPr>
            <p:cNvSpPr>
              <a:spLocks noChangeArrowheads="1"/>
            </p:cNvSpPr>
            <p:nvPr/>
          </p:nvSpPr>
          <p:spPr bwMode="auto">
            <a:xfrm flipH="1">
              <a:off x="0" y="85727"/>
              <a:ext cx="4611606" cy="593725"/>
            </a:xfrm>
            <a:prstGeom prst="rect">
              <a:avLst/>
            </a:prstGeom>
            <a:solidFill>
              <a:srgbClr val="AFD1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chemeClr val="bg1"/>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9250" name="文本框 14">
              <a:extLst>
                <a:ext uri="{FF2B5EF4-FFF2-40B4-BE49-F238E27FC236}">
                  <a16:creationId xmlns:a16="http://schemas.microsoft.com/office/drawing/2014/main" id="{97719018-F189-451A-83CC-F6F526E0652A}"/>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9220" name="矩形 15">
            <a:extLst>
              <a:ext uri="{FF2B5EF4-FFF2-40B4-BE49-F238E27FC236}">
                <a16:creationId xmlns:a16="http://schemas.microsoft.com/office/drawing/2014/main" id="{B55EB21E-6C99-4D64-8FFC-8D4E2BFDA9EC}"/>
              </a:ext>
            </a:extLst>
          </p:cNvPr>
          <p:cNvSpPr>
            <a:spLocks noChangeArrowheads="1"/>
          </p:cNvSpPr>
          <p:nvPr/>
        </p:nvSpPr>
        <p:spPr bwMode="auto">
          <a:xfrm>
            <a:off x="4073525" y="3613150"/>
            <a:ext cx="690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latin typeface="微软雅黑" panose="020B0503020204020204" pitchFamily="34" charset="-122"/>
                <a:ea typeface="微软雅黑" panose="020B0503020204020204" pitchFamily="34" charset="-122"/>
                <a:sym typeface="Verdana" panose="020B0604030504040204" pitchFamily="34" charset="0"/>
              </a:rPr>
              <a:t>02</a:t>
            </a:r>
            <a:endParaRPr lang="zh-CN" altLang="en-US" sz="3200" b="1">
              <a:solidFill>
                <a:schemeClr val="bg1"/>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9221" name="MH_Entry_1">
            <a:extLst>
              <a:ext uri="{FF2B5EF4-FFF2-40B4-BE49-F238E27FC236}">
                <a16:creationId xmlns:a16="http://schemas.microsoft.com/office/drawing/2014/main" id="{ECF67243-C014-4698-B6F0-8ACB391CDC46}"/>
              </a:ext>
            </a:extLst>
          </p:cNvPr>
          <p:cNvSpPr>
            <a:spLocks noChangeArrowheads="1"/>
          </p:cNvSpPr>
          <p:nvPr/>
        </p:nvSpPr>
        <p:spPr bwMode="auto">
          <a:xfrm>
            <a:off x="4578350" y="3665538"/>
            <a:ext cx="4029075"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
        <p:nvSpPr>
          <p:cNvPr id="9222" name="Freeform 10">
            <a:extLst>
              <a:ext uri="{FF2B5EF4-FFF2-40B4-BE49-F238E27FC236}">
                <a16:creationId xmlns:a16="http://schemas.microsoft.com/office/drawing/2014/main" id="{A7E6E059-72FD-46C9-85A5-79412BC8B61E}"/>
              </a:ext>
            </a:extLst>
          </p:cNvPr>
          <p:cNvSpPr>
            <a:spLocks noChangeArrowheads="1"/>
          </p:cNvSpPr>
          <p:nvPr/>
        </p:nvSpPr>
        <p:spPr bwMode="auto">
          <a:xfrm>
            <a:off x="5311775" y="3116263"/>
            <a:ext cx="384175" cy="307975"/>
          </a:xfrm>
          <a:custGeom>
            <a:avLst/>
            <a:gdLst>
              <a:gd name="T0" fmla="*/ 0 w 125"/>
              <a:gd name="T1" fmla="*/ 948486006 h 100"/>
              <a:gd name="T2" fmla="*/ 66121128 w 125"/>
              <a:gd name="T3" fmla="*/ 0 h 100"/>
              <a:gd name="T4" fmla="*/ 377831502 w 125"/>
              <a:gd name="T5" fmla="*/ 948486006 h 100"/>
              <a:gd name="T6" fmla="*/ 651760571 w 125"/>
              <a:gd name="T7" fmla="*/ 47425070 h 100"/>
              <a:gd name="T8" fmla="*/ 831228691 w 125"/>
              <a:gd name="T9" fmla="*/ 948486006 h 100"/>
              <a:gd name="T10" fmla="*/ 1010699884 w 125"/>
              <a:gd name="T11" fmla="*/ 66393251 h 100"/>
              <a:gd name="T12" fmla="*/ 1180723445 w 125"/>
              <a:gd name="T13" fmla="*/ 948486006 h 100"/>
              <a:gd name="T14" fmla="*/ 0 w 125"/>
              <a:gd name="T15" fmla="*/ 948486006 h 10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00"/>
              <a:gd name="T26" fmla="*/ 125 w 125"/>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00">
                <a:moveTo>
                  <a:pt x="0" y="100"/>
                </a:moveTo>
                <a:lnTo>
                  <a:pt x="7" y="0"/>
                </a:lnTo>
                <a:lnTo>
                  <a:pt x="40" y="100"/>
                </a:lnTo>
                <a:lnTo>
                  <a:pt x="69" y="5"/>
                </a:lnTo>
                <a:lnTo>
                  <a:pt x="88" y="100"/>
                </a:lnTo>
                <a:lnTo>
                  <a:pt x="107" y="7"/>
                </a:lnTo>
                <a:lnTo>
                  <a:pt x="125" y="100"/>
                </a:lnTo>
                <a:lnTo>
                  <a:pt x="0" y="100"/>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3" name="Freeform 61">
            <a:extLst>
              <a:ext uri="{FF2B5EF4-FFF2-40B4-BE49-F238E27FC236}">
                <a16:creationId xmlns:a16="http://schemas.microsoft.com/office/drawing/2014/main" id="{AAFAEA46-8FB2-44BA-94A7-55133215AD1B}"/>
              </a:ext>
            </a:extLst>
          </p:cNvPr>
          <p:cNvSpPr>
            <a:spLocks noChangeArrowheads="1"/>
          </p:cNvSpPr>
          <p:nvPr/>
        </p:nvSpPr>
        <p:spPr bwMode="auto">
          <a:xfrm>
            <a:off x="7194550" y="2786063"/>
            <a:ext cx="393700" cy="196850"/>
          </a:xfrm>
          <a:custGeom>
            <a:avLst/>
            <a:gdLst>
              <a:gd name="T0" fmla="*/ 1435182315 w 54"/>
              <a:gd name="T1" fmla="*/ 0 h 27"/>
              <a:gd name="T2" fmla="*/ 0 w 54"/>
              <a:gd name="T3" fmla="*/ 1435182315 h 27"/>
              <a:gd name="T4" fmla="*/ 2147483647 w 54"/>
              <a:gd name="T5" fmla="*/ 1435182315 h 27"/>
              <a:gd name="T6" fmla="*/ 1435182315 w 54"/>
              <a:gd name="T7" fmla="*/ 0 h 27"/>
              <a:gd name="T8" fmla="*/ 0 60000 65536"/>
              <a:gd name="T9" fmla="*/ 0 60000 65536"/>
              <a:gd name="T10" fmla="*/ 0 60000 65536"/>
              <a:gd name="T11" fmla="*/ 0 60000 65536"/>
              <a:gd name="T12" fmla="*/ 0 w 54"/>
              <a:gd name="T13" fmla="*/ 0 h 27"/>
              <a:gd name="T14" fmla="*/ 54 w 54"/>
              <a:gd name="T15" fmla="*/ 27 h 27"/>
            </a:gdLst>
            <a:ahLst/>
            <a:cxnLst>
              <a:cxn ang="T8">
                <a:pos x="T0" y="T1"/>
              </a:cxn>
              <a:cxn ang="T9">
                <a:pos x="T2" y="T3"/>
              </a:cxn>
              <a:cxn ang="T10">
                <a:pos x="T4" y="T5"/>
              </a:cxn>
              <a:cxn ang="T11">
                <a:pos x="T6" y="T7"/>
              </a:cxn>
            </a:cxnLst>
            <a:rect l="T12" t="T13" r="T14" b="T15"/>
            <a:pathLst>
              <a:path w="54" h="27">
                <a:moveTo>
                  <a:pt x="27" y="0"/>
                </a:moveTo>
                <a:cubicBezTo>
                  <a:pt x="12" y="0"/>
                  <a:pt x="0" y="12"/>
                  <a:pt x="0" y="27"/>
                </a:cubicBezTo>
                <a:cubicBezTo>
                  <a:pt x="54" y="27"/>
                  <a:pt x="54" y="27"/>
                  <a:pt x="54" y="27"/>
                </a:cubicBezTo>
                <a:cubicBezTo>
                  <a:pt x="54" y="12"/>
                  <a:pt x="42" y="0"/>
                  <a:pt x="27"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4" name="Freeform 62">
            <a:extLst>
              <a:ext uri="{FF2B5EF4-FFF2-40B4-BE49-F238E27FC236}">
                <a16:creationId xmlns:a16="http://schemas.microsoft.com/office/drawing/2014/main" id="{BE53DBF9-6CE7-4578-830F-767A90F5A9EA}"/>
              </a:ext>
            </a:extLst>
          </p:cNvPr>
          <p:cNvSpPr>
            <a:spLocks noChangeArrowheads="1"/>
          </p:cNvSpPr>
          <p:nvPr/>
        </p:nvSpPr>
        <p:spPr bwMode="auto">
          <a:xfrm>
            <a:off x="4603750" y="3040063"/>
            <a:ext cx="596900" cy="307975"/>
          </a:xfrm>
          <a:custGeom>
            <a:avLst/>
            <a:gdLst>
              <a:gd name="T0" fmla="*/ 2147483647 w 82"/>
              <a:gd name="T1" fmla="*/ 0 h 42"/>
              <a:gd name="T2" fmla="*/ 0 w 82"/>
              <a:gd name="T3" fmla="*/ 2147483647 h 42"/>
              <a:gd name="T4" fmla="*/ 2147483647 w 82"/>
              <a:gd name="T5" fmla="*/ 2147483647 h 42"/>
              <a:gd name="T6" fmla="*/ 2147483647 w 82"/>
              <a:gd name="T7" fmla="*/ 0 h 42"/>
              <a:gd name="T8" fmla="*/ 0 60000 65536"/>
              <a:gd name="T9" fmla="*/ 0 60000 65536"/>
              <a:gd name="T10" fmla="*/ 0 60000 65536"/>
              <a:gd name="T11" fmla="*/ 0 60000 65536"/>
              <a:gd name="T12" fmla="*/ 0 w 82"/>
              <a:gd name="T13" fmla="*/ 0 h 42"/>
              <a:gd name="T14" fmla="*/ 82 w 82"/>
              <a:gd name="T15" fmla="*/ 42 h 42"/>
            </a:gdLst>
            <a:ahLst/>
            <a:cxnLst>
              <a:cxn ang="T8">
                <a:pos x="T0" y="T1"/>
              </a:cxn>
              <a:cxn ang="T9">
                <a:pos x="T2" y="T3"/>
              </a:cxn>
              <a:cxn ang="T10">
                <a:pos x="T4" y="T5"/>
              </a:cxn>
              <a:cxn ang="T11">
                <a:pos x="T6" y="T7"/>
              </a:cxn>
            </a:cxnLst>
            <a:rect l="T12" t="T13" r="T14" b="T15"/>
            <a:pathLst>
              <a:path w="82" h="42">
                <a:moveTo>
                  <a:pt x="41" y="0"/>
                </a:moveTo>
                <a:cubicBezTo>
                  <a:pt x="18" y="0"/>
                  <a:pt x="0" y="19"/>
                  <a:pt x="0" y="42"/>
                </a:cubicBezTo>
                <a:cubicBezTo>
                  <a:pt x="82" y="42"/>
                  <a:pt x="82" y="42"/>
                  <a:pt x="82" y="42"/>
                </a:cubicBezTo>
                <a:cubicBezTo>
                  <a:pt x="82" y="19"/>
                  <a:pt x="64" y="0"/>
                  <a:pt x="41" y="0"/>
                </a:cubicBezTo>
                <a:close/>
              </a:path>
            </a:pathLst>
          </a:custGeom>
          <a:solidFill>
            <a:srgbClr val="C66E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5" name="Freeform 63">
            <a:extLst>
              <a:ext uri="{FF2B5EF4-FFF2-40B4-BE49-F238E27FC236}">
                <a16:creationId xmlns:a16="http://schemas.microsoft.com/office/drawing/2014/main" id="{4D14BA71-25EE-4A4F-8E3A-8AC02ECEAD2C}"/>
              </a:ext>
            </a:extLst>
          </p:cNvPr>
          <p:cNvSpPr>
            <a:spLocks noChangeArrowheads="1"/>
          </p:cNvSpPr>
          <p:nvPr/>
        </p:nvSpPr>
        <p:spPr bwMode="auto">
          <a:xfrm>
            <a:off x="5683250" y="3189288"/>
            <a:ext cx="485775" cy="239712"/>
          </a:xfrm>
          <a:custGeom>
            <a:avLst/>
            <a:gdLst>
              <a:gd name="T0" fmla="*/ 1734738777 w 67"/>
              <a:gd name="T1" fmla="*/ 0 h 33"/>
              <a:gd name="T2" fmla="*/ 0 w 67"/>
              <a:gd name="T3" fmla="*/ 1741267968 h 33"/>
              <a:gd name="T4" fmla="*/ 2147483647 w 67"/>
              <a:gd name="T5" fmla="*/ 1741267968 h 33"/>
              <a:gd name="T6" fmla="*/ 1734738777 w 67"/>
              <a:gd name="T7" fmla="*/ 0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33" y="0"/>
                </a:moveTo>
                <a:cubicBezTo>
                  <a:pt x="15" y="0"/>
                  <a:pt x="0" y="15"/>
                  <a:pt x="0" y="33"/>
                </a:cubicBezTo>
                <a:cubicBezTo>
                  <a:pt x="67" y="33"/>
                  <a:pt x="67" y="33"/>
                  <a:pt x="67" y="33"/>
                </a:cubicBezTo>
                <a:cubicBezTo>
                  <a:pt x="67" y="15"/>
                  <a:pt x="52" y="0"/>
                  <a:pt x="33"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6" name="Freeform 75">
            <a:extLst>
              <a:ext uri="{FF2B5EF4-FFF2-40B4-BE49-F238E27FC236}">
                <a16:creationId xmlns:a16="http://schemas.microsoft.com/office/drawing/2014/main" id="{D04AEB92-C5A9-4D9F-9BAE-DA32927C4A73}"/>
              </a:ext>
            </a:extLst>
          </p:cNvPr>
          <p:cNvSpPr>
            <a:spLocks noChangeArrowheads="1"/>
          </p:cNvSpPr>
          <p:nvPr/>
        </p:nvSpPr>
        <p:spPr bwMode="auto">
          <a:xfrm>
            <a:off x="5514975" y="1455738"/>
            <a:ext cx="1173163" cy="1868487"/>
          </a:xfrm>
          <a:custGeom>
            <a:avLst/>
            <a:gdLst>
              <a:gd name="T0" fmla="*/ 2147483647 w 161"/>
              <a:gd name="T1" fmla="*/ 2147483647 h 256"/>
              <a:gd name="T2" fmla="*/ 2147483647 w 161"/>
              <a:gd name="T3" fmla="*/ 2147483647 h 256"/>
              <a:gd name="T4" fmla="*/ 2147483647 w 161"/>
              <a:gd name="T5" fmla="*/ 2147483647 h 256"/>
              <a:gd name="T6" fmla="*/ 2147483647 w 161"/>
              <a:gd name="T7" fmla="*/ 2147483647 h 256"/>
              <a:gd name="T8" fmla="*/ 2147483647 w 161"/>
              <a:gd name="T9" fmla="*/ 2147483647 h 256"/>
              <a:gd name="T10" fmla="*/ 2147483647 w 161"/>
              <a:gd name="T11" fmla="*/ 2147483647 h 256"/>
              <a:gd name="T12" fmla="*/ 2147483647 w 161"/>
              <a:gd name="T13" fmla="*/ 2147483647 h 256"/>
              <a:gd name="T14" fmla="*/ 2147483647 w 161"/>
              <a:gd name="T15" fmla="*/ 2147483647 h 256"/>
              <a:gd name="T16" fmla="*/ 2147483647 w 161"/>
              <a:gd name="T17" fmla="*/ 2147483647 h 256"/>
              <a:gd name="T18" fmla="*/ 2147483647 w 161"/>
              <a:gd name="T19" fmla="*/ 2147483647 h 256"/>
              <a:gd name="T20" fmla="*/ 2147483647 w 161"/>
              <a:gd name="T21" fmla="*/ 2147483647 h 256"/>
              <a:gd name="T22" fmla="*/ 2147483647 w 161"/>
              <a:gd name="T23" fmla="*/ 2147483647 h 256"/>
              <a:gd name="T24" fmla="*/ 2147483647 w 161"/>
              <a:gd name="T25" fmla="*/ 2147483647 h 256"/>
              <a:gd name="T26" fmla="*/ 2147483647 w 161"/>
              <a:gd name="T27" fmla="*/ 2147483647 h 256"/>
              <a:gd name="T28" fmla="*/ 2147483647 w 161"/>
              <a:gd name="T29" fmla="*/ 2147483647 h 256"/>
              <a:gd name="T30" fmla="*/ 2147483647 w 161"/>
              <a:gd name="T31" fmla="*/ 1811249988 h 256"/>
              <a:gd name="T32" fmla="*/ 2147483647 w 161"/>
              <a:gd name="T33" fmla="*/ 0 h 256"/>
              <a:gd name="T34" fmla="*/ 2147483647 w 161"/>
              <a:gd name="T35" fmla="*/ 2147483647 h 256"/>
              <a:gd name="T36" fmla="*/ 2147483647 w 161"/>
              <a:gd name="T37" fmla="*/ 2147483647 h 256"/>
              <a:gd name="T38" fmla="*/ 1380506808 w 161"/>
              <a:gd name="T39" fmla="*/ 1704709735 h 256"/>
              <a:gd name="T40" fmla="*/ 1964567101 w 161"/>
              <a:gd name="T41" fmla="*/ 2147483647 h 256"/>
              <a:gd name="T42" fmla="*/ 2147483647 w 161"/>
              <a:gd name="T43" fmla="*/ 2147483647 h 256"/>
              <a:gd name="T44" fmla="*/ 1008832739 w 161"/>
              <a:gd name="T45" fmla="*/ 2147483647 h 256"/>
              <a:gd name="T46" fmla="*/ 1592893032 w 161"/>
              <a:gd name="T47" fmla="*/ 2147483647 h 256"/>
              <a:gd name="T48" fmla="*/ 371674069 w 161"/>
              <a:gd name="T49" fmla="*/ 2147483647 h 256"/>
              <a:gd name="T50" fmla="*/ 584060293 w 161"/>
              <a:gd name="T51" fmla="*/ 2147483647 h 256"/>
              <a:gd name="T52" fmla="*/ 637158670 w 161"/>
              <a:gd name="T53" fmla="*/ 2147483647 h 256"/>
              <a:gd name="T54" fmla="*/ 2147483647 w 161"/>
              <a:gd name="T55" fmla="*/ 2147483647 h 256"/>
              <a:gd name="T56" fmla="*/ 2147483647 w 161"/>
              <a:gd name="T57" fmla="*/ 2147483647 h 256"/>
              <a:gd name="T58" fmla="*/ 2147483647 w 161"/>
              <a:gd name="T59" fmla="*/ 2147483647 h 256"/>
              <a:gd name="T60" fmla="*/ 2147483647 w 161"/>
              <a:gd name="T61" fmla="*/ 2147483647 h 256"/>
              <a:gd name="T62" fmla="*/ 2147483647 w 161"/>
              <a:gd name="T63" fmla="*/ 2147483647 h 256"/>
              <a:gd name="T64" fmla="*/ 2147483647 w 161"/>
              <a:gd name="T65" fmla="*/ 2147483647 h 256"/>
              <a:gd name="T66" fmla="*/ 2147483647 w 161"/>
              <a:gd name="T67" fmla="*/ 2147483647 h 256"/>
              <a:gd name="T68" fmla="*/ 2147483647 w 161"/>
              <a:gd name="T69" fmla="*/ 2147483647 h 256"/>
              <a:gd name="T70" fmla="*/ 2147483647 w 161"/>
              <a:gd name="T71" fmla="*/ 2147483647 h 256"/>
              <a:gd name="T72" fmla="*/ 2147483647 w 161"/>
              <a:gd name="T73" fmla="*/ 2147483647 h 256"/>
              <a:gd name="T74" fmla="*/ 2147483647 w 161"/>
              <a:gd name="T75" fmla="*/ 2147483647 h 256"/>
              <a:gd name="T76" fmla="*/ 2147483647 w 161"/>
              <a:gd name="T77" fmla="*/ 2147483647 h 256"/>
              <a:gd name="T78" fmla="*/ 2147483647 w 161"/>
              <a:gd name="T79" fmla="*/ 2147483647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1"/>
              <a:gd name="T121" fmla="*/ 0 h 256"/>
              <a:gd name="T122" fmla="*/ 161 w 161"/>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1" h="256">
                <a:moveTo>
                  <a:pt x="139" y="87"/>
                </a:moveTo>
                <a:cubicBezTo>
                  <a:pt x="161" y="76"/>
                  <a:pt x="161" y="76"/>
                  <a:pt x="161" y="76"/>
                </a:cubicBezTo>
                <a:cubicBezTo>
                  <a:pt x="158" y="70"/>
                  <a:pt x="158" y="70"/>
                  <a:pt x="158" y="70"/>
                </a:cubicBezTo>
                <a:cubicBezTo>
                  <a:pt x="139" y="79"/>
                  <a:pt x="139" y="79"/>
                  <a:pt x="139" y="79"/>
                </a:cubicBezTo>
                <a:cubicBezTo>
                  <a:pt x="139" y="57"/>
                  <a:pt x="139" y="57"/>
                  <a:pt x="139" y="57"/>
                </a:cubicBezTo>
                <a:cubicBezTo>
                  <a:pt x="132" y="57"/>
                  <a:pt x="132" y="57"/>
                  <a:pt x="132" y="57"/>
                </a:cubicBezTo>
                <a:cubicBezTo>
                  <a:pt x="132" y="124"/>
                  <a:pt x="132" y="124"/>
                  <a:pt x="132" y="124"/>
                </a:cubicBezTo>
                <a:cubicBezTo>
                  <a:pt x="98" y="137"/>
                  <a:pt x="98" y="137"/>
                  <a:pt x="98" y="137"/>
                </a:cubicBezTo>
                <a:cubicBezTo>
                  <a:pt x="107" y="106"/>
                  <a:pt x="107" y="106"/>
                  <a:pt x="107" y="106"/>
                </a:cubicBezTo>
                <a:cubicBezTo>
                  <a:pt x="107" y="105"/>
                  <a:pt x="107" y="105"/>
                  <a:pt x="107" y="105"/>
                </a:cubicBezTo>
                <a:cubicBezTo>
                  <a:pt x="105" y="94"/>
                  <a:pt x="103" y="86"/>
                  <a:pt x="102" y="79"/>
                </a:cubicBezTo>
                <a:cubicBezTo>
                  <a:pt x="123" y="43"/>
                  <a:pt x="123" y="43"/>
                  <a:pt x="123" y="43"/>
                </a:cubicBezTo>
                <a:cubicBezTo>
                  <a:pt x="117" y="39"/>
                  <a:pt x="117" y="39"/>
                  <a:pt x="117" y="39"/>
                </a:cubicBezTo>
                <a:cubicBezTo>
                  <a:pt x="100" y="69"/>
                  <a:pt x="100" y="69"/>
                  <a:pt x="100" y="69"/>
                </a:cubicBezTo>
                <a:cubicBezTo>
                  <a:pt x="97" y="55"/>
                  <a:pt x="96" y="54"/>
                  <a:pt x="95" y="54"/>
                </a:cubicBezTo>
                <a:cubicBezTo>
                  <a:pt x="91" y="59"/>
                  <a:pt x="91" y="59"/>
                  <a:pt x="91" y="59"/>
                </a:cubicBezTo>
                <a:cubicBezTo>
                  <a:pt x="90" y="59"/>
                  <a:pt x="90" y="58"/>
                  <a:pt x="90" y="58"/>
                </a:cubicBezTo>
                <a:cubicBezTo>
                  <a:pt x="92" y="61"/>
                  <a:pt x="96" y="84"/>
                  <a:pt x="100" y="105"/>
                </a:cubicBezTo>
                <a:cubicBezTo>
                  <a:pt x="97" y="114"/>
                  <a:pt x="97" y="114"/>
                  <a:pt x="97" y="114"/>
                </a:cubicBezTo>
                <a:cubicBezTo>
                  <a:pt x="86" y="103"/>
                  <a:pt x="86" y="103"/>
                  <a:pt x="86" y="103"/>
                </a:cubicBezTo>
                <a:cubicBezTo>
                  <a:pt x="81" y="108"/>
                  <a:pt x="81" y="108"/>
                  <a:pt x="81" y="108"/>
                </a:cubicBezTo>
                <a:cubicBezTo>
                  <a:pt x="95" y="122"/>
                  <a:pt x="95" y="122"/>
                  <a:pt x="95" y="122"/>
                </a:cubicBezTo>
                <a:cubicBezTo>
                  <a:pt x="95" y="122"/>
                  <a:pt x="95" y="122"/>
                  <a:pt x="95" y="122"/>
                </a:cubicBezTo>
                <a:cubicBezTo>
                  <a:pt x="91" y="136"/>
                  <a:pt x="91" y="136"/>
                  <a:pt x="91" y="136"/>
                </a:cubicBezTo>
                <a:cubicBezTo>
                  <a:pt x="54" y="107"/>
                  <a:pt x="54" y="107"/>
                  <a:pt x="54" y="107"/>
                </a:cubicBezTo>
                <a:cubicBezTo>
                  <a:pt x="57" y="89"/>
                  <a:pt x="57" y="89"/>
                  <a:pt x="57" y="89"/>
                </a:cubicBezTo>
                <a:cubicBezTo>
                  <a:pt x="65" y="76"/>
                  <a:pt x="65" y="76"/>
                  <a:pt x="65" y="76"/>
                </a:cubicBezTo>
                <a:cubicBezTo>
                  <a:pt x="66" y="76"/>
                  <a:pt x="66" y="76"/>
                  <a:pt x="66" y="76"/>
                </a:cubicBezTo>
                <a:cubicBezTo>
                  <a:pt x="80" y="74"/>
                  <a:pt x="80" y="74"/>
                  <a:pt x="80" y="74"/>
                </a:cubicBezTo>
                <a:cubicBezTo>
                  <a:pt x="79" y="67"/>
                  <a:pt x="79" y="67"/>
                  <a:pt x="79" y="67"/>
                </a:cubicBezTo>
                <a:cubicBezTo>
                  <a:pt x="68" y="69"/>
                  <a:pt x="68" y="69"/>
                  <a:pt x="68" y="69"/>
                </a:cubicBezTo>
                <a:cubicBezTo>
                  <a:pt x="68" y="34"/>
                  <a:pt x="68" y="34"/>
                  <a:pt x="68" y="34"/>
                </a:cubicBezTo>
                <a:cubicBezTo>
                  <a:pt x="82" y="3"/>
                  <a:pt x="82" y="3"/>
                  <a:pt x="82" y="3"/>
                </a:cubicBezTo>
                <a:cubicBezTo>
                  <a:pt x="76" y="0"/>
                  <a:pt x="76" y="0"/>
                  <a:pt x="76" y="0"/>
                </a:cubicBezTo>
                <a:cubicBezTo>
                  <a:pt x="61" y="33"/>
                  <a:pt x="61" y="33"/>
                  <a:pt x="61" y="33"/>
                </a:cubicBezTo>
                <a:cubicBezTo>
                  <a:pt x="61" y="69"/>
                  <a:pt x="61" y="69"/>
                  <a:pt x="61" y="69"/>
                </a:cubicBezTo>
                <a:cubicBezTo>
                  <a:pt x="50" y="87"/>
                  <a:pt x="50" y="87"/>
                  <a:pt x="50" y="87"/>
                </a:cubicBezTo>
                <a:cubicBezTo>
                  <a:pt x="48" y="102"/>
                  <a:pt x="48" y="102"/>
                  <a:pt x="48" y="102"/>
                </a:cubicBezTo>
                <a:cubicBezTo>
                  <a:pt x="43" y="98"/>
                  <a:pt x="43" y="98"/>
                  <a:pt x="43" y="98"/>
                </a:cubicBezTo>
                <a:cubicBezTo>
                  <a:pt x="26" y="32"/>
                  <a:pt x="26" y="32"/>
                  <a:pt x="26" y="32"/>
                </a:cubicBezTo>
                <a:cubicBezTo>
                  <a:pt x="19" y="34"/>
                  <a:pt x="19" y="34"/>
                  <a:pt x="19" y="34"/>
                </a:cubicBezTo>
                <a:cubicBezTo>
                  <a:pt x="37" y="102"/>
                  <a:pt x="37" y="102"/>
                  <a:pt x="37" y="102"/>
                </a:cubicBezTo>
                <a:cubicBezTo>
                  <a:pt x="89" y="144"/>
                  <a:pt x="89" y="144"/>
                  <a:pt x="89" y="144"/>
                </a:cubicBezTo>
                <a:cubicBezTo>
                  <a:pt x="89" y="197"/>
                  <a:pt x="89" y="197"/>
                  <a:pt x="89" y="197"/>
                </a:cubicBezTo>
                <a:cubicBezTo>
                  <a:pt x="30" y="176"/>
                  <a:pt x="30" y="176"/>
                  <a:pt x="30" y="176"/>
                </a:cubicBezTo>
                <a:cubicBezTo>
                  <a:pt x="19" y="151"/>
                  <a:pt x="19" y="151"/>
                  <a:pt x="19" y="151"/>
                </a:cubicBezTo>
                <a:cubicBezTo>
                  <a:pt x="34" y="136"/>
                  <a:pt x="34" y="136"/>
                  <a:pt x="34" y="136"/>
                </a:cubicBezTo>
                <a:cubicBezTo>
                  <a:pt x="30" y="131"/>
                  <a:pt x="30" y="131"/>
                  <a:pt x="30" y="131"/>
                </a:cubicBezTo>
                <a:cubicBezTo>
                  <a:pt x="17" y="144"/>
                  <a:pt x="17" y="144"/>
                  <a:pt x="17" y="144"/>
                </a:cubicBezTo>
                <a:cubicBezTo>
                  <a:pt x="7" y="118"/>
                  <a:pt x="7" y="118"/>
                  <a:pt x="7" y="118"/>
                </a:cubicBezTo>
                <a:cubicBezTo>
                  <a:pt x="0" y="121"/>
                  <a:pt x="0" y="121"/>
                  <a:pt x="0" y="121"/>
                </a:cubicBezTo>
                <a:cubicBezTo>
                  <a:pt x="11" y="149"/>
                  <a:pt x="11" y="149"/>
                  <a:pt x="11" y="149"/>
                </a:cubicBezTo>
                <a:cubicBezTo>
                  <a:pt x="11" y="149"/>
                  <a:pt x="11" y="149"/>
                  <a:pt x="11" y="149"/>
                </a:cubicBezTo>
                <a:cubicBezTo>
                  <a:pt x="12" y="150"/>
                  <a:pt x="12" y="150"/>
                  <a:pt x="12" y="150"/>
                </a:cubicBezTo>
                <a:cubicBezTo>
                  <a:pt x="24" y="181"/>
                  <a:pt x="24" y="181"/>
                  <a:pt x="24" y="181"/>
                </a:cubicBezTo>
                <a:cubicBezTo>
                  <a:pt x="82" y="202"/>
                  <a:pt x="82" y="202"/>
                  <a:pt x="82" y="202"/>
                </a:cubicBezTo>
                <a:cubicBezTo>
                  <a:pt x="58" y="209"/>
                  <a:pt x="58" y="209"/>
                  <a:pt x="58" y="209"/>
                </a:cubicBezTo>
                <a:cubicBezTo>
                  <a:pt x="60" y="216"/>
                  <a:pt x="60" y="216"/>
                  <a:pt x="60" y="216"/>
                </a:cubicBezTo>
                <a:cubicBezTo>
                  <a:pt x="89" y="207"/>
                  <a:pt x="89" y="207"/>
                  <a:pt x="89" y="207"/>
                </a:cubicBezTo>
                <a:cubicBezTo>
                  <a:pt x="89" y="207"/>
                  <a:pt x="89" y="207"/>
                  <a:pt x="89" y="207"/>
                </a:cubicBezTo>
                <a:cubicBezTo>
                  <a:pt x="89" y="256"/>
                  <a:pt x="89" y="256"/>
                  <a:pt x="89" y="256"/>
                </a:cubicBezTo>
                <a:cubicBezTo>
                  <a:pt x="96" y="256"/>
                  <a:pt x="96" y="256"/>
                  <a:pt x="96" y="256"/>
                </a:cubicBezTo>
                <a:cubicBezTo>
                  <a:pt x="96" y="209"/>
                  <a:pt x="96" y="209"/>
                  <a:pt x="96" y="209"/>
                </a:cubicBezTo>
                <a:cubicBezTo>
                  <a:pt x="131" y="216"/>
                  <a:pt x="131" y="216"/>
                  <a:pt x="131" y="216"/>
                </a:cubicBezTo>
                <a:cubicBezTo>
                  <a:pt x="144" y="200"/>
                  <a:pt x="144" y="200"/>
                  <a:pt x="144" y="200"/>
                </a:cubicBezTo>
                <a:cubicBezTo>
                  <a:pt x="139" y="196"/>
                  <a:pt x="139" y="196"/>
                  <a:pt x="139" y="196"/>
                </a:cubicBezTo>
                <a:cubicBezTo>
                  <a:pt x="129" y="209"/>
                  <a:pt x="129" y="209"/>
                  <a:pt x="129" y="209"/>
                </a:cubicBezTo>
                <a:cubicBezTo>
                  <a:pt x="102" y="203"/>
                  <a:pt x="102" y="203"/>
                  <a:pt x="102" y="203"/>
                </a:cubicBezTo>
                <a:cubicBezTo>
                  <a:pt x="104" y="202"/>
                  <a:pt x="104" y="202"/>
                  <a:pt x="104" y="202"/>
                </a:cubicBezTo>
                <a:cubicBezTo>
                  <a:pt x="102" y="202"/>
                  <a:pt x="102" y="202"/>
                  <a:pt x="102" y="202"/>
                </a:cubicBezTo>
                <a:cubicBezTo>
                  <a:pt x="129" y="183"/>
                  <a:pt x="129" y="183"/>
                  <a:pt x="129" y="183"/>
                </a:cubicBezTo>
                <a:cubicBezTo>
                  <a:pt x="125" y="177"/>
                  <a:pt x="125" y="177"/>
                  <a:pt x="125" y="177"/>
                </a:cubicBezTo>
                <a:cubicBezTo>
                  <a:pt x="96" y="198"/>
                  <a:pt x="96" y="198"/>
                  <a:pt x="96" y="198"/>
                </a:cubicBezTo>
                <a:cubicBezTo>
                  <a:pt x="96" y="145"/>
                  <a:pt x="96" y="145"/>
                  <a:pt x="96" y="145"/>
                </a:cubicBezTo>
                <a:cubicBezTo>
                  <a:pt x="139" y="129"/>
                  <a:pt x="139" y="129"/>
                  <a:pt x="139" y="129"/>
                </a:cubicBezTo>
                <a:cubicBezTo>
                  <a:pt x="139" y="103"/>
                  <a:pt x="139" y="103"/>
                  <a:pt x="139" y="103"/>
                </a:cubicBezTo>
                <a:cubicBezTo>
                  <a:pt x="155" y="103"/>
                  <a:pt x="155" y="103"/>
                  <a:pt x="155" y="103"/>
                </a:cubicBezTo>
                <a:cubicBezTo>
                  <a:pt x="155" y="96"/>
                  <a:pt x="155" y="96"/>
                  <a:pt x="155" y="96"/>
                </a:cubicBezTo>
                <a:cubicBezTo>
                  <a:pt x="139" y="96"/>
                  <a:pt x="139" y="96"/>
                  <a:pt x="139" y="96"/>
                </a:cubicBezTo>
                <a:lnTo>
                  <a:pt x="139" y="87"/>
                </a:lnTo>
                <a:close/>
              </a:path>
            </a:pathLst>
          </a:cu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27" name="Oval 76">
            <a:extLst>
              <a:ext uri="{FF2B5EF4-FFF2-40B4-BE49-F238E27FC236}">
                <a16:creationId xmlns:a16="http://schemas.microsoft.com/office/drawing/2014/main" id="{9A781807-B1C6-4469-9B02-FBD00A3445FD}"/>
              </a:ext>
            </a:extLst>
          </p:cNvPr>
          <p:cNvSpPr>
            <a:spLocks noChangeArrowheads="1"/>
          </p:cNvSpPr>
          <p:nvPr/>
        </p:nvSpPr>
        <p:spPr bwMode="auto">
          <a:xfrm>
            <a:off x="5980113" y="1243013"/>
            <a:ext cx="265112" cy="26193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28" name="Oval 77">
            <a:extLst>
              <a:ext uri="{FF2B5EF4-FFF2-40B4-BE49-F238E27FC236}">
                <a16:creationId xmlns:a16="http://schemas.microsoft.com/office/drawing/2014/main" id="{28FA66F9-F9E3-415B-A7B3-CF588BE037A6}"/>
              </a:ext>
            </a:extLst>
          </p:cNvPr>
          <p:cNvSpPr>
            <a:spLocks noChangeArrowheads="1"/>
          </p:cNvSpPr>
          <p:nvPr/>
        </p:nvSpPr>
        <p:spPr bwMode="auto">
          <a:xfrm>
            <a:off x="5564188" y="1541463"/>
            <a:ext cx="212725" cy="2127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29" name="Oval 78">
            <a:extLst>
              <a:ext uri="{FF2B5EF4-FFF2-40B4-BE49-F238E27FC236}">
                <a16:creationId xmlns:a16="http://schemas.microsoft.com/office/drawing/2014/main" id="{E14A1630-8CDA-47D6-8EA4-A8D7D982775D}"/>
              </a:ext>
            </a:extLst>
          </p:cNvPr>
          <p:cNvSpPr>
            <a:spLocks noChangeArrowheads="1"/>
          </p:cNvSpPr>
          <p:nvPr/>
        </p:nvSpPr>
        <p:spPr bwMode="auto">
          <a:xfrm>
            <a:off x="5689600" y="2317750"/>
            <a:ext cx="173038" cy="1746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0" name="Oval 79">
            <a:extLst>
              <a:ext uri="{FF2B5EF4-FFF2-40B4-BE49-F238E27FC236}">
                <a16:creationId xmlns:a16="http://schemas.microsoft.com/office/drawing/2014/main" id="{8B6BF385-5FEC-4EDB-B4D4-2589C2A26D23}"/>
              </a:ext>
            </a:extLst>
          </p:cNvPr>
          <p:cNvSpPr>
            <a:spLocks noChangeArrowheads="1"/>
          </p:cNvSpPr>
          <p:nvPr/>
        </p:nvSpPr>
        <p:spPr bwMode="auto">
          <a:xfrm>
            <a:off x="6607175" y="2111375"/>
            <a:ext cx="16668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1" name="Oval 80">
            <a:extLst>
              <a:ext uri="{FF2B5EF4-FFF2-40B4-BE49-F238E27FC236}">
                <a16:creationId xmlns:a16="http://schemas.microsoft.com/office/drawing/2014/main" id="{0F01E3A0-1B6F-452C-8BF2-450216C02842}"/>
              </a:ext>
            </a:extLst>
          </p:cNvPr>
          <p:cNvSpPr>
            <a:spLocks noChangeArrowheads="1"/>
          </p:cNvSpPr>
          <p:nvPr/>
        </p:nvSpPr>
        <p:spPr bwMode="auto">
          <a:xfrm>
            <a:off x="6511925" y="2828925"/>
            <a:ext cx="139700" cy="1317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2" name="Oval 81">
            <a:extLst>
              <a:ext uri="{FF2B5EF4-FFF2-40B4-BE49-F238E27FC236}">
                <a16:creationId xmlns:a16="http://schemas.microsoft.com/office/drawing/2014/main" id="{935B086B-405D-4A58-8B16-FBFAC2718106}"/>
              </a:ext>
            </a:extLst>
          </p:cNvPr>
          <p:cNvSpPr>
            <a:spLocks noChangeArrowheads="1"/>
          </p:cNvSpPr>
          <p:nvPr/>
        </p:nvSpPr>
        <p:spPr bwMode="auto">
          <a:xfrm>
            <a:off x="6337300" y="2625725"/>
            <a:ext cx="206375" cy="1968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3" name="Oval 82">
            <a:extLst>
              <a:ext uri="{FF2B5EF4-FFF2-40B4-BE49-F238E27FC236}">
                <a16:creationId xmlns:a16="http://schemas.microsoft.com/office/drawing/2014/main" id="{C0ECEB3B-1285-4D0A-81A4-230AC9CA91C7}"/>
              </a:ext>
            </a:extLst>
          </p:cNvPr>
          <p:cNvSpPr>
            <a:spLocks noChangeArrowheads="1"/>
          </p:cNvSpPr>
          <p:nvPr/>
        </p:nvSpPr>
        <p:spPr bwMode="auto">
          <a:xfrm>
            <a:off x="5807075" y="2914650"/>
            <a:ext cx="173038" cy="169863"/>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4" name="Oval 83">
            <a:extLst>
              <a:ext uri="{FF2B5EF4-FFF2-40B4-BE49-F238E27FC236}">
                <a16:creationId xmlns:a16="http://schemas.microsoft.com/office/drawing/2014/main" id="{3520FB83-5D52-49A7-BB17-C69A77D576CD}"/>
              </a:ext>
            </a:extLst>
          </p:cNvPr>
          <p:cNvSpPr>
            <a:spLocks noChangeArrowheads="1"/>
          </p:cNvSpPr>
          <p:nvPr/>
        </p:nvSpPr>
        <p:spPr bwMode="auto">
          <a:xfrm>
            <a:off x="6010275" y="3032125"/>
            <a:ext cx="107950" cy="1111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5" name="Oval 84">
            <a:extLst>
              <a:ext uri="{FF2B5EF4-FFF2-40B4-BE49-F238E27FC236}">
                <a16:creationId xmlns:a16="http://schemas.microsoft.com/office/drawing/2014/main" id="{DAF4BB04-3769-4916-A020-995D0BDE0CD3}"/>
              </a:ext>
            </a:extLst>
          </p:cNvPr>
          <p:cNvSpPr>
            <a:spLocks noChangeArrowheads="1"/>
          </p:cNvSpPr>
          <p:nvPr/>
        </p:nvSpPr>
        <p:spPr bwMode="auto">
          <a:xfrm>
            <a:off x="5505450" y="2025650"/>
            <a:ext cx="117475"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6" name="Oval 85">
            <a:extLst>
              <a:ext uri="{FF2B5EF4-FFF2-40B4-BE49-F238E27FC236}">
                <a16:creationId xmlns:a16="http://schemas.microsoft.com/office/drawing/2014/main" id="{A8F7A312-E56C-4A10-8CD5-319471237941}"/>
              </a:ext>
            </a:extLst>
          </p:cNvPr>
          <p:cNvSpPr>
            <a:spLocks noChangeArrowheads="1"/>
          </p:cNvSpPr>
          <p:nvPr/>
        </p:nvSpPr>
        <p:spPr bwMode="auto">
          <a:xfrm>
            <a:off x="6651625" y="1901825"/>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7" name="Oval 86">
            <a:extLst>
              <a:ext uri="{FF2B5EF4-FFF2-40B4-BE49-F238E27FC236}">
                <a16:creationId xmlns:a16="http://schemas.microsoft.com/office/drawing/2014/main" id="{29CD5C86-8030-4FDB-B0B8-1B7266C3DD4D}"/>
              </a:ext>
            </a:extLst>
          </p:cNvPr>
          <p:cNvSpPr>
            <a:spLocks noChangeArrowheads="1"/>
          </p:cNvSpPr>
          <p:nvPr/>
        </p:nvSpPr>
        <p:spPr bwMode="auto">
          <a:xfrm>
            <a:off x="6048375" y="1944688"/>
            <a:ext cx="115888" cy="11747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8" name="Oval 87">
            <a:extLst>
              <a:ext uri="{FF2B5EF4-FFF2-40B4-BE49-F238E27FC236}">
                <a16:creationId xmlns:a16="http://schemas.microsoft.com/office/drawing/2014/main" id="{C0FDA01A-FBE5-4B9E-A366-744859B0B487}"/>
              </a:ext>
            </a:extLst>
          </p:cNvPr>
          <p:cNvSpPr>
            <a:spLocks noChangeArrowheads="1"/>
          </p:cNvSpPr>
          <p:nvPr/>
        </p:nvSpPr>
        <p:spPr bwMode="auto">
          <a:xfrm>
            <a:off x="6127750" y="1806575"/>
            <a:ext cx="117475"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9" name="Oval 88">
            <a:extLst>
              <a:ext uri="{FF2B5EF4-FFF2-40B4-BE49-F238E27FC236}">
                <a16:creationId xmlns:a16="http://schemas.microsoft.com/office/drawing/2014/main" id="{D228030F-83BF-4AA9-B29C-BEA1E9EEB98F}"/>
              </a:ext>
            </a:extLst>
          </p:cNvPr>
          <p:cNvSpPr>
            <a:spLocks noChangeArrowheads="1"/>
          </p:cNvSpPr>
          <p:nvPr/>
        </p:nvSpPr>
        <p:spPr bwMode="auto">
          <a:xfrm>
            <a:off x="6059488" y="2163763"/>
            <a:ext cx="127000" cy="123825"/>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40" name="Oval 89">
            <a:extLst>
              <a:ext uri="{FF2B5EF4-FFF2-40B4-BE49-F238E27FC236}">
                <a16:creationId xmlns:a16="http://schemas.microsoft.com/office/drawing/2014/main" id="{C470E446-3119-45E3-B327-8004915A99BE}"/>
              </a:ext>
            </a:extLst>
          </p:cNvPr>
          <p:cNvSpPr>
            <a:spLocks noChangeArrowheads="1"/>
          </p:cNvSpPr>
          <p:nvPr/>
        </p:nvSpPr>
        <p:spPr bwMode="auto">
          <a:xfrm>
            <a:off x="5980113" y="2659063"/>
            <a:ext cx="125412" cy="12700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41" name="Oval 90">
            <a:extLst>
              <a:ext uri="{FF2B5EF4-FFF2-40B4-BE49-F238E27FC236}">
                <a16:creationId xmlns:a16="http://schemas.microsoft.com/office/drawing/2014/main" id="{B64B76CE-AD9C-4788-A393-D057C75F2D13}"/>
              </a:ext>
            </a:extLst>
          </p:cNvPr>
          <p:cNvSpPr>
            <a:spLocks noChangeArrowheads="1"/>
          </p:cNvSpPr>
          <p:nvPr/>
        </p:nvSpPr>
        <p:spPr bwMode="auto">
          <a:xfrm>
            <a:off x="6454775" y="1776413"/>
            <a:ext cx="115888" cy="125412"/>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42" name="Oval 91">
            <a:extLst>
              <a:ext uri="{FF2B5EF4-FFF2-40B4-BE49-F238E27FC236}">
                <a16:creationId xmlns:a16="http://schemas.microsoft.com/office/drawing/2014/main" id="{AFEC6406-F2A5-452A-B1D5-BDD46F078610}"/>
              </a:ext>
            </a:extLst>
          </p:cNvPr>
          <p:cNvSpPr>
            <a:spLocks noChangeArrowheads="1"/>
          </p:cNvSpPr>
          <p:nvPr/>
        </p:nvSpPr>
        <p:spPr bwMode="auto">
          <a:xfrm>
            <a:off x="6337300" y="1593850"/>
            <a:ext cx="190500" cy="192088"/>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43" name="Oval 92">
            <a:extLst>
              <a:ext uri="{FF2B5EF4-FFF2-40B4-BE49-F238E27FC236}">
                <a16:creationId xmlns:a16="http://schemas.microsoft.com/office/drawing/2014/main" id="{8DA925A0-F45C-42DD-8A52-09E393BA76B7}"/>
              </a:ext>
            </a:extLst>
          </p:cNvPr>
          <p:cNvSpPr>
            <a:spLocks noChangeArrowheads="1"/>
          </p:cNvSpPr>
          <p:nvPr/>
        </p:nvSpPr>
        <p:spPr bwMode="auto">
          <a:xfrm>
            <a:off x="6337300" y="2084388"/>
            <a:ext cx="115888" cy="115887"/>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44" name="Oval 93">
            <a:extLst>
              <a:ext uri="{FF2B5EF4-FFF2-40B4-BE49-F238E27FC236}">
                <a16:creationId xmlns:a16="http://schemas.microsoft.com/office/drawing/2014/main" id="{F9442A1C-D233-4C11-B2F5-FFFFE0DC66EF}"/>
              </a:ext>
            </a:extLst>
          </p:cNvPr>
          <p:cNvSpPr>
            <a:spLocks noChangeArrowheads="1"/>
          </p:cNvSpPr>
          <p:nvPr/>
        </p:nvSpPr>
        <p:spPr bwMode="auto">
          <a:xfrm>
            <a:off x="5435600" y="2193925"/>
            <a:ext cx="209550" cy="209550"/>
          </a:xfrm>
          <a:prstGeom prst="ellipse">
            <a:avLst/>
          </a:prstGeom>
          <a:solidFill>
            <a:srgbClr val="FFAEA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45" name="Freeform 94">
            <a:extLst>
              <a:ext uri="{FF2B5EF4-FFF2-40B4-BE49-F238E27FC236}">
                <a16:creationId xmlns:a16="http://schemas.microsoft.com/office/drawing/2014/main" id="{D5D17950-7C90-45BB-94D5-25276E934CFE}"/>
              </a:ext>
            </a:extLst>
          </p:cNvPr>
          <p:cNvSpPr>
            <a:spLocks noChangeArrowheads="1"/>
          </p:cNvSpPr>
          <p:nvPr/>
        </p:nvSpPr>
        <p:spPr bwMode="auto">
          <a:xfrm>
            <a:off x="6659563" y="2652713"/>
            <a:ext cx="639762" cy="760412"/>
          </a:xfrm>
          <a:custGeom>
            <a:avLst/>
            <a:gdLst>
              <a:gd name="T0" fmla="*/ 0 w 208"/>
              <a:gd name="T1" fmla="*/ 2147483647 h 247"/>
              <a:gd name="T2" fmla="*/ 37841307 w 208"/>
              <a:gd name="T3" fmla="*/ 1194191642 h 247"/>
              <a:gd name="T4" fmla="*/ 397338339 w 208"/>
              <a:gd name="T5" fmla="*/ 2147483647 h 247"/>
              <a:gd name="T6" fmla="*/ 577086854 w 208"/>
              <a:gd name="T7" fmla="*/ 672918441 h 247"/>
              <a:gd name="T8" fmla="*/ 737913179 w 208"/>
              <a:gd name="T9" fmla="*/ 2147483647 h 247"/>
              <a:gd name="T10" fmla="*/ 1069026923 w 208"/>
              <a:gd name="T11" fmla="*/ 0 h 247"/>
              <a:gd name="T12" fmla="*/ 1182550845 w 208"/>
              <a:gd name="T13" fmla="*/ 2147483647 h 247"/>
              <a:gd name="T14" fmla="*/ 1475826358 w 208"/>
              <a:gd name="T15" fmla="*/ 881428337 h 247"/>
              <a:gd name="T16" fmla="*/ 1608269395 w 208"/>
              <a:gd name="T17" fmla="*/ 2147483647 h 247"/>
              <a:gd name="T18" fmla="*/ 1920464023 w 208"/>
              <a:gd name="T19" fmla="*/ 1194191642 h 247"/>
              <a:gd name="T20" fmla="*/ 1967766426 w 208"/>
              <a:gd name="T21" fmla="*/ 2147483647 h 247"/>
              <a:gd name="T22" fmla="*/ 0 w 208"/>
              <a:gd name="T23" fmla="*/ 21474836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247"/>
              <a:gd name="T38" fmla="*/ 208 w 208"/>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247">
                <a:moveTo>
                  <a:pt x="0" y="247"/>
                </a:moveTo>
                <a:lnTo>
                  <a:pt x="4" y="126"/>
                </a:lnTo>
                <a:lnTo>
                  <a:pt x="42" y="240"/>
                </a:lnTo>
                <a:lnTo>
                  <a:pt x="61" y="71"/>
                </a:lnTo>
                <a:lnTo>
                  <a:pt x="78" y="233"/>
                </a:lnTo>
                <a:lnTo>
                  <a:pt x="113" y="0"/>
                </a:lnTo>
                <a:lnTo>
                  <a:pt x="125" y="247"/>
                </a:lnTo>
                <a:lnTo>
                  <a:pt x="156" y="93"/>
                </a:lnTo>
                <a:lnTo>
                  <a:pt x="170" y="247"/>
                </a:lnTo>
                <a:lnTo>
                  <a:pt x="203" y="126"/>
                </a:lnTo>
                <a:lnTo>
                  <a:pt x="208" y="247"/>
                </a:lnTo>
                <a:lnTo>
                  <a:pt x="0" y="247"/>
                </a:lnTo>
                <a:close/>
              </a:path>
            </a:pathLst>
          </a:custGeom>
          <a:solidFill>
            <a:srgbClr val="0066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46" name="Freeform 138">
            <a:extLst>
              <a:ext uri="{FF2B5EF4-FFF2-40B4-BE49-F238E27FC236}">
                <a16:creationId xmlns:a16="http://schemas.microsoft.com/office/drawing/2014/main" id="{772FB00A-77C4-4C48-A29F-33BA3F34D61F}"/>
              </a:ext>
            </a:extLst>
          </p:cNvPr>
          <p:cNvSpPr>
            <a:spLocks noChangeArrowheads="1"/>
          </p:cNvSpPr>
          <p:nvPr/>
        </p:nvSpPr>
        <p:spPr bwMode="auto">
          <a:xfrm>
            <a:off x="5921375" y="3136900"/>
            <a:ext cx="590550" cy="292100"/>
          </a:xfrm>
          <a:custGeom>
            <a:avLst/>
            <a:gdLst>
              <a:gd name="T0" fmla="*/ 2126198722 w 81"/>
              <a:gd name="T1" fmla="*/ 0 h 40"/>
              <a:gd name="T2" fmla="*/ 0 w 81"/>
              <a:gd name="T3" fmla="*/ 2133060250 h 40"/>
              <a:gd name="T4" fmla="*/ 2147483647 w 81"/>
              <a:gd name="T5" fmla="*/ 2133060250 h 40"/>
              <a:gd name="T6" fmla="*/ 2126198722 w 81"/>
              <a:gd name="T7" fmla="*/ 0 h 40"/>
              <a:gd name="T8" fmla="*/ 0 60000 65536"/>
              <a:gd name="T9" fmla="*/ 0 60000 65536"/>
              <a:gd name="T10" fmla="*/ 0 60000 65536"/>
              <a:gd name="T11" fmla="*/ 0 60000 65536"/>
              <a:gd name="T12" fmla="*/ 0 w 81"/>
              <a:gd name="T13" fmla="*/ 0 h 40"/>
              <a:gd name="T14" fmla="*/ 81 w 81"/>
              <a:gd name="T15" fmla="*/ 40 h 40"/>
            </a:gdLst>
            <a:ahLst/>
            <a:cxnLst>
              <a:cxn ang="T8">
                <a:pos x="T0" y="T1"/>
              </a:cxn>
              <a:cxn ang="T9">
                <a:pos x="T2" y="T3"/>
              </a:cxn>
              <a:cxn ang="T10">
                <a:pos x="T4" y="T5"/>
              </a:cxn>
              <a:cxn ang="T11">
                <a:pos x="T6" y="T7"/>
              </a:cxn>
            </a:cxnLst>
            <a:rect l="T12" t="T13" r="T14" b="T15"/>
            <a:pathLst>
              <a:path w="81" h="40">
                <a:moveTo>
                  <a:pt x="40" y="0"/>
                </a:moveTo>
                <a:cubicBezTo>
                  <a:pt x="18" y="0"/>
                  <a:pt x="0" y="18"/>
                  <a:pt x="0" y="40"/>
                </a:cubicBezTo>
                <a:cubicBezTo>
                  <a:pt x="81" y="40"/>
                  <a:pt x="81" y="40"/>
                  <a:pt x="81" y="40"/>
                </a:cubicBezTo>
                <a:cubicBezTo>
                  <a:pt x="81" y="18"/>
                  <a:pt x="63" y="0"/>
                  <a:pt x="40" y="0"/>
                </a:cubicBezTo>
                <a:close/>
              </a:path>
            </a:pathLst>
          </a:custGeom>
          <a:solidFill>
            <a:srgbClr val="6633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任意多边形 28">
            <a:extLst>
              <a:ext uri="{FF2B5EF4-FFF2-40B4-BE49-F238E27FC236}">
                <a16:creationId xmlns:a16="http://schemas.microsoft.com/office/drawing/2014/main" id="{1337368A-2E2D-4FA8-AD20-62C102D4BE72}"/>
              </a:ext>
            </a:extLst>
          </p:cNvPr>
          <p:cNvSpPr>
            <a:spLocks noChangeArrowheads="1"/>
          </p:cNvSpPr>
          <p:nvPr/>
        </p:nvSpPr>
        <p:spPr bwMode="auto">
          <a:xfrm>
            <a:off x="4670425" y="1997075"/>
            <a:ext cx="1425575" cy="1427163"/>
          </a:xfrm>
          <a:custGeom>
            <a:avLst/>
            <a:gdLst>
              <a:gd name="T0" fmla="*/ 712117 w 1426918"/>
              <a:gd name="T1" fmla="*/ 0 h 1426918"/>
              <a:gd name="T2" fmla="*/ 712117 w 1426918"/>
              <a:gd name="T3" fmla="*/ 1 h 1426918"/>
              <a:gd name="T4" fmla="*/ 1424233 w 1426918"/>
              <a:gd name="T5" fmla="*/ 713706 h 1426918"/>
              <a:gd name="T6" fmla="*/ 1424233 w 1426918"/>
              <a:gd name="T7" fmla="*/ 1427408 h 1426918"/>
              <a:gd name="T8" fmla="*/ 712117 w 1426918"/>
              <a:gd name="T9" fmla="*/ 1427408 h 1426918"/>
              <a:gd name="T10" fmla="*/ 0 w 1426918"/>
              <a:gd name="T11" fmla="*/ 713705 h 1426918"/>
              <a:gd name="T12" fmla="*/ 712117 w 1426918"/>
              <a:gd name="T13" fmla="*/ 0 h 1426918"/>
              <a:gd name="T14" fmla="*/ 0 60000 65536"/>
              <a:gd name="T15" fmla="*/ 0 60000 65536"/>
              <a:gd name="T16" fmla="*/ 0 60000 65536"/>
              <a:gd name="T17" fmla="*/ 0 60000 65536"/>
              <a:gd name="T18" fmla="*/ 0 60000 65536"/>
              <a:gd name="T19" fmla="*/ 0 60000 65536"/>
              <a:gd name="T20" fmla="*/ 0 60000 65536"/>
              <a:gd name="T21" fmla="*/ 0 w 1426918"/>
              <a:gd name="T22" fmla="*/ 0 h 1426918"/>
              <a:gd name="T23" fmla="*/ 1426918 w 1426918"/>
              <a:gd name="T24" fmla="*/ 1426918 h 14269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3C72A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b="1">
                <a:solidFill>
                  <a:srgbClr val="FFFFFF"/>
                </a:solidFill>
                <a:latin typeface="Times New Roman" panose="02020603050405020304" pitchFamily="18" charset="0"/>
                <a:sym typeface="Times New Roman" panose="02020603050405020304" pitchFamily="18" charset="0"/>
              </a:rPr>
              <a:t>S</a:t>
            </a:r>
            <a:endParaRPr lang="zh-CN" altLang="en-US" sz="5400" b="1">
              <a:solidFill>
                <a:srgbClr val="FFFFFF"/>
              </a:solidFill>
              <a:latin typeface="Times New Roman" panose="02020603050405020304" pitchFamily="18" charset="0"/>
              <a:sym typeface="Times New Roman" panose="02020603050405020304" pitchFamily="18" charset="0"/>
            </a:endParaRPr>
          </a:p>
        </p:txBody>
      </p:sp>
      <p:sp>
        <p:nvSpPr>
          <p:cNvPr id="10243" name="任意多边形 32">
            <a:extLst>
              <a:ext uri="{FF2B5EF4-FFF2-40B4-BE49-F238E27FC236}">
                <a16:creationId xmlns:a16="http://schemas.microsoft.com/office/drawing/2014/main" id="{79342C16-41AD-4F13-B941-E1F1E34827F5}"/>
              </a:ext>
            </a:extLst>
          </p:cNvPr>
          <p:cNvSpPr>
            <a:spLocks noChangeArrowheads="1"/>
          </p:cNvSpPr>
          <p:nvPr/>
        </p:nvSpPr>
        <p:spPr bwMode="auto">
          <a:xfrm>
            <a:off x="6096000" y="1997075"/>
            <a:ext cx="1427163" cy="1427163"/>
          </a:xfrm>
          <a:custGeom>
            <a:avLst/>
            <a:gdLst>
              <a:gd name="T0" fmla="*/ 713705 w 1426918"/>
              <a:gd name="T1" fmla="*/ 0 h 1426918"/>
              <a:gd name="T2" fmla="*/ 1427408 w 1426918"/>
              <a:gd name="T3" fmla="*/ 713705 h 1426918"/>
              <a:gd name="T4" fmla="*/ 1427407 w 1426918"/>
              <a:gd name="T5" fmla="*/ 713705 h 1426918"/>
              <a:gd name="T6" fmla="*/ 713703 w 1426918"/>
              <a:gd name="T7" fmla="*/ 1427408 h 1426918"/>
              <a:gd name="T8" fmla="*/ 0 w 1426918"/>
              <a:gd name="T9" fmla="*/ 1427408 h 1426918"/>
              <a:gd name="T10" fmla="*/ 0 w 1426918"/>
              <a:gd name="T11" fmla="*/ 713705 h 1426918"/>
              <a:gd name="T12" fmla="*/ 713705 w 1426918"/>
              <a:gd name="T13" fmla="*/ 0 h 1426918"/>
              <a:gd name="T14" fmla="*/ 0 60000 65536"/>
              <a:gd name="T15" fmla="*/ 0 60000 65536"/>
              <a:gd name="T16" fmla="*/ 0 60000 65536"/>
              <a:gd name="T17" fmla="*/ 0 60000 65536"/>
              <a:gd name="T18" fmla="*/ 0 60000 65536"/>
              <a:gd name="T19" fmla="*/ 0 60000 65536"/>
              <a:gd name="T20" fmla="*/ 0 60000 65536"/>
              <a:gd name="T21" fmla="*/ 0 w 1426918"/>
              <a:gd name="T22" fmla="*/ 0 h 1426918"/>
              <a:gd name="T23" fmla="*/ 1426918 w 1426918"/>
              <a:gd name="T24" fmla="*/ 1426918 h 14269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F48C0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b="1">
                <a:solidFill>
                  <a:srgbClr val="FFFFFF"/>
                </a:solidFill>
                <a:latin typeface="Times New Roman" panose="02020603050405020304" pitchFamily="18" charset="0"/>
                <a:sym typeface="Times New Roman" panose="02020603050405020304" pitchFamily="18" charset="0"/>
              </a:rPr>
              <a:t>W</a:t>
            </a:r>
            <a:endParaRPr lang="zh-CN" altLang="en-US" sz="5400" b="1">
              <a:solidFill>
                <a:srgbClr val="FFFFFF"/>
              </a:solidFill>
              <a:latin typeface="Times New Roman" panose="02020603050405020304" pitchFamily="18" charset="0"/>
              <a:sym typeface="Times New Roman" panose="02020603050405020304" pitchFamily="18" charset="0"/>
            </a:endParaRPr>
          </a:p>
        </p:txBody>
      </p:sp>
      <p:sp>
        <p:nvSpPr>
          <p:cNvPr id="10244" name="任意多边形 37">
            <a:extLst>
              <a:ext uri="{FF2B5EF4-FFF2-40B4-BE49-F238E27FC236}">
                <a16:creationId xmlns:a16="http://schemas.microsoft.com/office/drawing/2014/main" id="{FE5818FD-F91E-4312-BCDD-89112451F126}"/>
              </a:ext>
            </a:extLst>
          </p:cNvPr>
          <p:cNvSpPr>
            <a:spLocks noChangeArrowheads="1"/>
          </p:cNvSpPr>
          <p:nvPr/>
        </p:nvSpPr>
        <p:spPr bwMode="auto">
          <a:xfrm>
            <a:off x="4670425" y="3424238"/>
            <a:ext cx="1425575" cy="1427162"/>
          </a:xfrm>
          <a:custGeom>
            <a:avLst/>
            <a:gdLst>
              <a:gd name="T0" fmla="*/ 712117 w 1426918"/>
              <a:gd name="T1" fmla="*/ 0 h 1426918"/>
              <a:gd name="T2" fmla="*/ 1424233 w 1426918"/>
              <a:gd name="T3" fmla="*/ 0 h 1426918"/>
              <a:gd name="T4" fmla="*/ 1424233 w 1426918"/>
              <a:gd name="T5" fmla="*/ 713703 h 1426918"/>
              <a:gd name="T6" fmla="*/ 712117 w 1426918"/>
              <a:gd name="T7" fmla="*/ 1427406 h 1426918"/>
              <a:gd name="T8" fmla="*/ 0 w 1426918"/>
              <a:gd name="T9" fmla="*/ 713703 h 1426918"/>
              <a:gd name="T10" fmla="*/ 1 w 1426918"/>
              <a:gd name="T11" fmla="*/ 713703 h 1426918"/>
              <a:gd name="T12" fmla="*/ 712117 w 1426918"/>
              <a:gd name="T13" fmla="*/ 0 h 1426918"/>
              <a:gd name="T14" fmla="*/ 0 60000 65536"/>
              <a:gd name="T15" fmla="*/ 0 60000 65536"/>
              <a:gd name="T16" fmla="*/ 0 60000 65536"/>
              <a:gd name="T17" fmla="*/ 0 60000 65536"/>
              <a:gd name="T18" fmla="*/ 0 60000 65536"/>
              <a:gd name="T19" fmla="*/ 0 60000 65536"/>
              <a:gd name="T20" fmla="*/ 0 60000 65536"/>
              <a:gd name="T21" fmla="*/ 0 w 1426918"/>
              <a:gd name="T22" fmla="*/ 0 h 1426918"/>
              <a:gd name="T23" fmla="*/ 1426918 w 1426918"/>
              <a:gd name="T24" fmla="*/ 1426918 h 14269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63BC9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b="1">
                <a:solidFill>
                  <a:srgbClr val="FFFFFF"/>
                </a:solidFill>
                <a:latin typeface="Times New Roman" panose="02020603050405020304" pitchFamily="18" charset="0"/>
                <a:sym typeface="Times New Roman" panose="02020603050405020304" pitchFamily="18" charset="0"/>
              </a:rPr>
              <a:t>O</a:t>
            </a:r>
            <a:endParaRPr lang="zh-CN" altLang="en-US" sz="5400" b="1">
              <a:solidFill>
                <a:srgbClr val="FFFFFF"/>
              </a:solidFill>
              <a:latin typeface="Times New Roman" panose="02020603050405020304" pitchFamily="18" charset="0"/>
              <a:sym typeface="Times New Roman" panose="02020603050405020304" pitchFamily="18" charset="0"/>
            </a:endParaRPr>
          </a:p>
        </p:txBody>
      </p:sp>
      <p:sp>
        <p:nvSpPr>
          <p:cNvPr id="10245" name="任意多边形 40">
            <a:extLst>
              <a:ext uri="{FF2B5EF4-FFF2-40B4-BE49-F238E27FC236}">
                <a16:creationId xmlns:a16="http://schemas.microsoft.com/office/drawing/2014/main" id="{4C4EF628-C013-490A-834E-E6CCF9A9FC47}"/>
              </a:ext>
            </a:extLst>
          </p:cNvPr>
          <p:cNvSpPr>
            <a:spLocks noChangeArrowheads="1"/>
          </p:cNvSpPr>
          <p:nvPr/>
        </p:nvSpPr>
        <p:spPr bwMode="auto">
          <a:xfrm>
            <a:off x="6096000" y="3424238"/>
            <a:ext cx="1427163" cy="1427162"/>
          </a:xfrm>
          <a:custGeom>
            <a:avLst/>
            <a:gdLst>
              <a:gd name="T0" fmla="*/ 0 w 1426918"/>
              <a:gd name="T1" fmla="*/ 0 h 1426918"/>
              <a:gd name="T2" fmla="*/ 713705 w 1426918"/>
              <a:gd name="T3" fmla="*/ 0 h 1426918"/>
              <a:gd name="T4" fmla="*/ 1427408 w 1426918"/>
              <a:gd name="T5" fmla="*/ 713703 h 1426918"/>
              <a:gd name="T6" fmla="*/ 713705 w 1426918"/>
              <a:gd name="T7" fmla="*/ 1427406 h 1426918"/>
              <a:gd name="T8" fmla="*/ 713705 w 1426918"/>
              <a:gd name="T9" fmla="*/ 1427405 h 1426918"/>
              <a:gd name="T10" fmla="*/ 0 w 1426918"/>
              <a:gd name="T11" fmla="*/ 713702 h 1426918"/>
              <a:gd name="T12" fmla="*/ 0 60000 65536"/>
              <a:gd name="T13" fmla="*/ 0 60000 65536"/>
              <a:gd name="T14" fmla="*/ 0 60000 65536"/>
              <a:gd name="T15" fmla="*/ 0 60000 65536"/>
              <a:gd name="T16" fmla="*/ 0 60000 65536"/>
              <a:gd name="T17" fmla="*/ 0 60000 65536"/>
              <a:gd name="T18" fmla="*/ 0 w 1426918"/>
              <a:gd name="T19" fmla="*/ 0 h 1426918"/>
              <a:gd name="T20" fmla="*/ 1426918 w 1426918"/>
              <a:gd name="T21" fmla="*/ 1426918 h 1426918"/>
            </a:gdLst>
            <a:ahLst/>
            <a:cxnLst>
              <a:cxn ang="T12">
                <a:pos x="T0" y="T1"/>
              </a:cxn>
              <a:cxn ang="T13">
                <a:pos x="T2" y="T3"/>
              </a:cxn>
              <a:cxn ang="T14">
                <a:pos x="T4" y="T5"/>
              </a:cxn>
              <a:cxn ang="T15">
                <a:pos x="T6" y="T7"/>
              </a:cxn>
              <a:cxn ang="T16">
                <a:pos x="T8" y="T9"/>
              </a:cxn>
              <a:cxn ang="T17">
                <a:pos x="T10" y="T11"/>
              </a:cxn>
            </a:cxnLst>
            <a:rect l="T18" t="T19" r="T20" b="T21"/>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lnTo>
                  <a:pt x="0" y="0"/>
                </a:lnTo>
                <a:close/>
              </a:path>
            </a:pathLst>
          </a:custGeom>
          <a:solidFill>
            <a:srgbClr val="FDC60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b="1">
                <a:solidFill>
                  <a:srgbClr val="FFFFFF"/>
                </a:solidFill>
                <a:latin typeface="Times New Roman" panose="02020603050405020304" pitchFamily="18" charset="0"/>
                <a:sym typeface="Times New Roman" panose="02020603050405020304" pitchFamily="18" charset="0"/>
              </a:rPr>
              <a:t>T</a:t>
            </a:r>
            <a:endParaRPr lang="zh-CN" altLang="en-US" sz="5400" b="1">
              <a:solidFill>
                <a:srgbClr val="FFFFFF"/>
              </a:solidFill>
              <a:latin typeface="Times New Roman" panose="02020603050405020304" pitchFamily="18" charset="0"/>
              <a:sym typeface="Times New Roman" panose="02020603050405020304" pitchFamily="18" charset="0"/>
            </a:endParaRPr>
          </a:p>
        </p:txBody>
      </p:sp>
      <p:sp>
        <p:nvSpPr>
          <p:cNvPr id="10246" name="文本框 41">
            <a:extLst>
              <a:ext uri="{FF2B5EF4-FFF2-40B4-BE49-F238E27FC236}">
                <a16:creationId xmlns:a16="http://schemas.microsoft.com/office/drawing/2014/main" id="{1AF5183D-E517-4E27-809B-528A8EBD34C1}"/>
              </a:ext>
            </a:extLst>
          </p:cNvPr>
          <p:cNvSpPr>
            <a:spLocks noChangeArrowheads="1"/>
          </p:cNvSpPr>
          <p:nvPr/>
        </p:nvSpPr>
        <p:spPr bwMode="auto">
          <a:xfrm>
            <a:off x="836613" y="1997075"/>
            <a:ext cx="37703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400" dirty="0">
                <a:solidFill>
                  <a:srgbClr val="4E4E4E"/>
                </a:solidFill>
                <a:latin typeface="宋体" panose="02010600030101010101" pitchFamily="2" charset="-122"/>
                <a:sym typeface="宋体" panose="02010600030101010101" pitchFamily="2" charset="-122"/>
              </a:rPr>
              <a:t>Advantages include favourable competitive posture, adequate financial resources, good corporate image, product quality, cost advantage, etc.</a:t>
            </a:r>
            <a:endParaRPr lang="zh-CN" altLang="en-US" dirty="0"/>
          </a:p>
        </p:txBody>
      </p:sp>
      <p:sp>
        <p:nvSpPr>
          <p:cNvPr id="10247" name="文本框 42">
            <a:extLst>
              <a:ext uri="{FF2B5EF4-FFF2-40B4-BE49-F238E27FC236}">
                <a16:creationId xmlns:a16="http://schemas.microsoft.com/office/drawing/2014/main" id="{B5A6331B-3EC6-45A6-BF9E-B58D685D55E5}"/>
              </a:ext>
            </a:extLst>
          </p:cNvPr>
          <p:cNvSpPr>
            <a:spLocks noChangeArrowheads="1"/>
          </p:cNvSpPr>
          <p:nvPr/>
        </p:nvSpPr>
        <p:spPr bwMode="auto">
          <a:xfrm>
            <a:off x="618978" y="4048125"/>
            <a:ext cx="398794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400" dirty="0">
                <a:solidFill>
                  <a:srgbClr val="4E4E4E"/>
                </a:solidFill>
                <a:latin typeface="宋体" panose="02010600030101010101" pitchFamily="2" charset="-122"/>
                <a:sym typeface="宋体" panose="02010600030101010101" pitchFamily="2" charset="-122"/>
              </a:rPr>
              <a:t>Opportunities included new products, new markets, new needs, removal of foreign market barriers, and competitor Failures.</a:t>
            </a:r>
            <a:endParaRPr lang="zh-CN" altLang="en-US" dirty="0"/>
          </a:p>
        </p:txBody>
      </p:sp>
      <p:sp>
        <p:nvSpPr>
          <p:cNvPr id="10248" name="文本框 43">
            <a:extLst>
              <a:ext uri="{FF2B5EF4-FFF2-40B4-BE49-F238E27FC236}">
                <a16:creationId xmlns:a16="http://schemas.microsoft.com/office/drawing/2014/main" id="{385347AB-B65E-4AB9-B55F-9F4F3EE89535}"/>
              </a:ext>
            </a:extLst>
          </p:cNvPr>
          <p:cNvSpPr>
            <a:spLocks noChangeArrowheads="1"/>
          </p:cNvSpPr>
          <p:nvPr/>
        </p:nvSpPr>
        <p:spPr bwMode="auto">
          <a:xfrm>
            <a:off x="7734349" y="1997075"/>
            <a:ext cx="3871497" cy="10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400" dirty="0">
                <a:solidFill>
                  <a:srgbClr val="4E4E4E"/>
                </a:solidFill>
                <a:latin typeface="宋体" panose="02010600030101010101" pitchFamily="2" charset="-122"/>
                <a:sym typeface="宋体" panose="02010600030101010101" pitchFamily="2" charset="-122"/>
              </a:rPr>
              <a:t>Disadvantages include aging of equipment, management confusion, shortage of funds, mismanagement, product backlog, and poor competitiveness.</a:t>
            </a:r>
            <a:endParaRPr lang="zh-CN" altLang="en-US" dirty="0"/>
          </a:p>
        </p:txBody>
      </p:sp>
      <p:sp>
        <p:nvSpPr>
          <p:cNvPr id="10249" name="文本框 44">
            <a:extLst>
              <a:ext uri="{FF2B5EF4-FFF2-40B4-BE49-F238E27FC236}">
                <a16:creationId xmlns:a16="http://schemas.microsoft.com/office/drawing/2014/main" id="{9E100485-3F17-45A1-93FE-BD15BDF48F74}"/>
              </a:ext>
            </a:extLst>
          </p:cNvPr>
          <p:cNvSpPr>
            <a:spLocks noChangeArrowheads="1"/>
          </p:cNvSpPr>
          <p:nvPr/>
        </p:nvSpPr>
        <p:spPr bwMode="auto">
          <a:xfrm>
            <a:off x="7635875" y="3811588"/>
            <a:ext cx="3969971" cy="12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400" dirty="0">
                <a:solidFill>
                  <a:srgbClr val="4E4E4E"/>
                </a:solidFill>
                <a:latin typeface="宋体" panose="02010600030101010101" pitchFamily="2" charset="-122"/>
                <a:sym typeface="宋体" panose="02010600030101010101" pitchFamily="2" charset="-122"/>
              </a:rPr>
              <a:t>Threats include new competitors, increased substitution products, market tightening, changes in industry policies, economic downturn, changes in customer preferences, emergencies, etc.</a:t>
            </a:r>
            <a:endParaRPr lang="zh-CN" altLang="en-US" dirty="0"/>
          </a:p>
        </p:txBody>
      </p:sp>
      <p:grpSp>
        <p:nvGrpSpPr>
          <p:cNvPr id="10250" name="组合 13">
            <a:extLst>
              <a:ext uri="{FF2B5EF4-FFF2-40B4-BE49-F238E27FC236}">
                <a16:creationId xmlns:a16="http://schemas.microsoft.com/office/drawing/2014/main" id="{15876FAB-D7D1-469D-8C90-63606C32DC64}"/>
              </a:ext>
            </a:extLst>
          </p:cNvPr>
          <p:cNvGrpSpPr>
            <a:grpSpLocks/>
          </p:cNvGrpSpPr>
          <p:nvPr/>
        </p:nvGrpSpPr>
        <p:grpSpPr bwMode="auto">
          <a:xfrm rot="10800000">
            <a:off x="52388" y="50800"/>
            <a:ext cx="4611687" cy="765175"/>
            <a:chOff x="0" y="0"/>
            <a:chExt cx="4611606" cy="765176"/>
          </a:xfrm>
        </p:grpSpPr>
        <p:sp>
          <p:nvSpPr>
            <p:cNvPr id="10253" name="等腰三角形 14">
              <a:extLst>
                <a:ext uri="{FF2B5EF4-FFF2-40B4-BE49-F238E27FC236}">
                  <a16:creationId xmlns:a16="http://schemas.microsoft.com/office/drawing/2014/main" id="{AFE933C2-AEF7-40CE-8D25-C02109E086A1}"/>
                </a:ext>
              </a:extLst>
            </p:cNvPr>
            <p:cNvSpPr>
              <a:spLocks noChangeArrowheads="1"/>
            </p:cNvSpPr>
            <p:nvPr/>
          </p:nvSpPr>
          <p:spPr bwMode="auto">
            <a:xfrm flipH="1" flipV="1">
              <a:off x="3424466" y="601663"/>
              <a:ext cx="176213" cy="163513"/>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0254" name="等腰三角形 15">
              <a:extLst>
                <a:ext uri="{FF2B5EF4-FFF2-40B4-BE49-F238E27FC236}">
                  <a16:creationId xmlns:a16="http://schemas.microsoft.com/office/drawing/2014/main" id="{293701C2-9A3D-4C0D-97E6-934143307DD1}"/>
                </a:ext>
              </a:extLst>
            </p:cNvPr>
            <p:cNvSpPr>
              <a:spLocks noChangeArrowheads="1"/>
            </p:cNvSpPr>
            <p:nvPr/>
          </p:nvSpPr>
          <p:spPr bwMode="auto">
            <a:xfrm flipH="1">
              <a:off x="3424466" y="0"/>
              <a:ext cx="176213" cy="165100"/>
            </a:xfrm>
            <a:prstGeom prst="triangle">
              <a:avLst>
                <a:gd name="adj" fmla="val 0"/>
              </a:avLst>
            </a:prstGeom>
            <a:solidFill>
              <a:srgbClr val="7F6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800">
                <a:solidFill>
                  <a:srgbClr val="FFFFFF"/>
                </a:solidFill>
                <a:latin typeface="微软雅黑" panose="020B0503020204020204" pitchFamily="34" charset="-122"/>
                <a:sym typeface="微软雅黑" panose="020B0503020204020204" pitchFamily="34" charset="-122"/>
              </a:endParaRPr>
            </a:p>
          </p:txBody>
        </p:sp>
        <p:sp>
          <p:nvSpPr>
            <p:cNvPr id="10255" name="文本框 16">
              <a:extLst>
                <a:ext uri="{FF2B5EF4-FFF2-40B4-BE49-F238E27FC236}">
                  <a16:creationId xmlns:a16="http://schemas.microsoft.com/office/drawing/2014/main" id="{4FE39AAD-711F-4C18-9D03-A0DF4C0831FA}"/>
                </a:ext>
              </a:extLst>
            </p:cNvPr>
            <p:cNvSpPr>
              <a:spLocks noChangeArrowheads="1"/>
            </p:cNvSpPr>
            <p:nvPr/>
          </p:nvSpPr>
          <p:spPr bwMode="auto">
            <a:xfrm flipH="1">
              <a:off x="0" y="85727"/>
              <a:ext cx="4611606" cy="593725"/>
            </a:xfrm>
            <a:prstGeom prst="rect">
              <a:avLst/>
            </a:prstGeom>
            <a:solidFill>
              <a:srgbClr val="AFD1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0256" name="文本框 17">
              <a:extLst>
                <a:ext uri="{FF2B5EF4-FFF2-40B4-BE49-F238E27FC236}">
                  <a16:creationId xmlns:a16="http://schemas.microsoft.com/office/drawing/2014/main" id="{959CAD52-AD68-4B9A-8306-AE2690FE48DC}"/>
                </a:ext>
              </a:extLst>
            </p:cNvPr>
            <p:cNvSpPr>
              <a:spLocks noChangeArrowheads="1"/>
            </p:cNvSpPr>
            <p:nvPr/>
          </p:nvSpPr>
          <p:spPr bwMode="auto">
            <a:xfrm flipH="1">
              <a:off x="3600679" y="1"/>
              <a:ext cx="790575" cy="765175"/>
            </a:xfrm>
            <a:prstGeom prst="rect">
              <a:avLst/>
            </a:prstGeom>
            <a:solidFill>
              <a:srgbClr val="FDC60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Adobe Gothic Std B" pitchFamily="34" charset="-128"/>
                <a:ea typeface="Microsoft YaHei UI" panose="020B0503020204020204" pitchFamily="34" charset="-122"/>
                <a:sym typeface="Verdana" panose="020B0604030504040204" pitchFamily="34" charset="0"/>
              </a:endParaRPr>
            </a:p>
          </p:txBody>
        </p:sp>
      </p:grpSp>
      <p:sp>
        <p:nvSpPr>
          <p:cNvPr id="10251" name="矩形 18">
            <a:extLst>
              <a:ext uri="{FF2B5EF4-FFF2-40B4-BE49-F238E27FC236}">
                <a16:creationId xmlns:a16="http://schemas.microsoft.com/office/drawing/2014/main" id="{3FA26703-DC45-46C5-A4D3-4B2C44E2673F}"/>
              </a:ext>
            </a:extLst>
          </p:cNvPr>
          <p:cNvSpPr>
            <a:spLocks noChangeArrowheads="1"/>
          </p:cNvSpPr>
          <p:nvPr/>
        </p:nvSpPr>
        <p:spPr bwMode="auto">
          <a:xfrm>
            <a:off x="330200" y="1476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02</a:t>
            </a:r>
            <a:endParaRPr lang="zh-CN" altLang="en-US" sz="32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0252" name="MH_Entry_1">
            <a:extLst>
              <a:ext uri="{FF2B5EF4-FFF2-40B4-BE49-F238E27FC236}">
                <a16:creationId xmlns:a16="http://schemas.microsoft.com/office/drawing/2014/main" id="{FFAC2793-BC6F-4464-91FD-44E0608CD16B}"/>
              </a:ext>
            </a:extLst>
          </p:cNvPr>
          <p:cNvSpPr>
            <a:spLocks noChangeArrowheads="1"/>
          </p:cNvSpPr>
          <p:nvPr/>
        </p:nvSpPr>
        <p:spPr bwMode="auto">
          <a:xfrm>
            <a:off x="836613" y="198438"/>
            <a:ext cx="4027487" cy="498475"/>
          </a:xfrm>
          <a:prstGeom prst="roundRect">
            <a:avLst>
              <a:gd name="adj" fmla="val 91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Please enter your title here</a:t>
            </a:r>
            <a:endParaRPr lang="zh-CN" altLang="en-US" sz="2000" dirty="0"/>
          </a:p>
        </p:txBody>
      </p:sp>
    </p:spTree>
  </p:cSld>
  <p:clrMapOvr>
    <a:masterClrMapping/>
  </p:clrMapOvr>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TotalTime>
  <Pages>0</Pages>
  <Words>1519</Words>
  <Characters>0</Characters>
  <Application>Microsoft Office PowerPoint</Application>
  <DocSecurity>0</DocSecurity>
  <PresentationFormat>宽屏</PresentationFormat>
  <Lines>0</Lines>
  <Paragraphs>209</Paragraphs>
  <Slides>25</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Adobe Gothic Std B</vt:lpstr>
      <vt:lpstr>Meiryo</vt:lpstr>
      <vt:lpstr>Microsoft JhengHei</vt:lpstr>
      <vt:lpstr>Microsoft YaHei UI</vt:lpstr>
      <vt:lpstr>宋体</vt:lpstr>
      <vt:lpstr>微软雅黑</vt:lpstr>
      <vt:lpstr>幼圆</vt:lpstr>
      <vt:lpstr>Agency FB</vt:lpstr>
      <vt:lpstr>Arial</vt:lpstr>
      <vt:lpstr>Arial Black</vt:lpstr>
      <vt:lpstr>Calibri</vt:lpstr>
      <vt:lpstr>Calibri Light</vt:lpstr>
      <vt:lpstr>Impact</vt:lpstr>
      <vt:lpstr>Times New Roman</vt:lpstr>
      <vt:lpstr>Verdana</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china</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xiaofan Zhou</dc:creator>
  <cp:keywords/>
  <dc:description/>
  <cp:lastModifiedBy>宇 之灵</cp:lastModifiedBy>
  <cp:revision>17</cp:revision>
  <dcterms:created xsi:type="dcterms:W3CDTF">2015-07-23T12:56:00Z</dcterms:created>
  <dcterms:modified xsi:type="dcterms:W3CDTF">2018-10-05T11:07:32Z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